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340" r:id="rId5"/>
    <p:sldId id="363" r:id="rId6"/>
    <p:sldId id="362" r:id="rId7"/>
    <p:sldId id="364" r:id="rId8"/>
    <p:sldId id="335" r:id="rId9"/>
    <p:sldId id="344" r:id="rId10"/>
    <p:sldId id="345" r:id="rId11"/>
    <p:sldId id="346" r:id="rId12"/>
    <p:sldId id="347" r:id="rId13"/>
    <p:sldId id="348" r:id="rId14"/>
    <p:sldId id="349" r:id="rId15"/>
    <p:sldId id="336" r:id="rId16"/>
    <p:sldId id="337" r:id="rId17"/>
    <p:sldId id="350" r:id="rId18"/>
    <p:sldId id="351" r:id="rId19"/>
    <p:sldId id="352" r:id="rId20"/>
    <p:sldId id="341"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5741"/>
    <a:srgbClr val="CC77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575DDB-92CE-421D-BA9F-149996DC9D72}" v="1" dt="2024-09-20T11:07:50.50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3" autoAdjust="0"/>
  </p:normalViewPr>
  <p:slideViewPr>
    <p:cSldViewPr snapToGrid="0">
      <p:cViewPr varScale="1">
        <p:scale>
          <a:sx n="75" d="100"/>
          <a:sy n="75" d="100"/>
        </p:scale>
        <p:origin x="811" y="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e BROUSSE [Eurécia]" userId="S::pauline.brousse@eurecia.com::29afd943-9317-407c-af25-96d3f84813eb" providerId="AD" clId="Web-{EA77A8A7-9524-7CFF-DFD7-02BFF9C947D8}"/>
    <pc:docChg chg="modSld">
      <pc:chgData name="Pauline BROUSSE [Eurécia]" userId="S::pauline.brousse@eurecia.com::29afd943-9317-407c-af25-96d3f84813eb" providerId="AD" clId="Web-{EA77A8A7-9524-7CFF-DFD7-02BFF9C947D8}" dt="2024-08-06T10:13:14.152" v="24"/>
      <pc:docMkLst>
        <pc:docMk/>
      </pc:docMkLst>
      <pc:sldChg chg="modSp">
        <pc:chgData name="Pauline BROUSSE [Eurécia]" userId="S::pauline.brousse@eurecia.com::29afd943-9317-407c-af25-96d3f84813eb" providerId="AD" clId="Web-{EA77A8A7-9524-7CFF-DFD7-02BFF9C947D8}" dt="2024-08-06T10:12:50.026" v="16"/>
        <pc:sldMkLst>
          <pc:docMk/>
          <pc:sldMk cId="407031299" sldId="337"/>
        </pc:sldMkLst>
        <pc:picChg chg="mod">
          <ac:chgData name="Pauline BROUSSE [Eurécia]" userId="S::pauline.brousse@eurecia.com::29afd943-9317-407c-af25-96d3f84813eb" providerId="AD" clId="Web-{EA77A8A7-9524-7CFF-DFD7-02BFF9C947D8}" dt="2024-08-06T10:12:50.026" v="16"/>
          <ac:picMkLst>
            <pc:docMk/>
            <pc:sldMk cId="407031299" sldId="337"/>
            <ac:picMk id="10" creationId="{4F72E18B-30C4-35F2-15E2-803406E4A67A}"/>
          </ac:picMkLst>
        </pc:picChg>
      </pc:sldChg>
      <pc:sldChg chg="modSp">
        <pc:chgData name="Pauline BROUSSE [Eurécia]" userId="S::pauline.brousse@eurecia.com::29afd943-9317-407c-af25-96d3f84813eb" providerId="AD" clId="Web-{EA77A8A7-9524-7CFF-DFD7-02BFF9C947D8}" dt="2024-08-06T10:11:59.461" v="8"/>
        <pc:sldMkLst>
          <pc:docMk/>
          <pc:sldMk cId="3300488280" sldId="344"/>
        </pc:sldMkLst>
        <pc:spChg chg="mod">
          <ac:chgData name="Pauline BROUSSE [Eurécia]" userId="S::pauline.brousse@eurecia.com::29afd943-9317-407c-af25-96d3f84813eb" providerId="AD" clId="Web-{EA77A8A7-9524-7CFF-DFD7-02BFF9C947D8}" dt="2024-08-06T10:11:51.867" v="7"/>
          <ac:spMkLst>
            <pc:docMk/>
            <pc:sldMk cId="3300488280" sldId="344"/>
            <ac:spMk id="8" creationId="{9E13E6DB-4B6D-A7EB-B7CE-F48298236345}"/>
          </ac:spMkLst>
        </pc:spChg>
        <pc:picChg chg="mod">
          <ac:chgData name="Pauline BROUSSE [Eurécia]" userId="S::pauline.brousse@eurecia.com::29afd943-9317-407c-af25-96d3f84813eb" providerId="AD" clId="Web-{EA77A8A7-9524-7CFF-DFD7-02BFF9C947D8}" dt="2024-08-06T10:11:59.461" v="8"/>
          <ac:picMkLst>
            <pc:docMk/>
            <pc:sldMk cId="3300488280" sldId="344"/>
            <ac:picMk id="11" creationId="{D13BBAEE-3CC7-0F3E-FE06-D623B31CC131}"/>
          </ac:picMkLst>
        </pc:picChg>
      </pc:sldChg>
      <pc:sldChg chg="modSp">
        <pc:chgData name="Pauline BROUSSE [Eurécia]" userId="S::pauline.brousse@eurecia.com::29afd943-9317-407c-af25-96d3f84813eb" providerId="AD" clId="Web-{EA77A8A7-9524-7CFF-DFD7-02BFF9C947D8}" dt="2024-08-06T10:12:14.946" v="10"/>
        <pc:sldMkLst>
          <pc:docMk/>
          <pc:sldMk cId="1165207872" sldId="345"/>
        </pc:sldMkLst>
        <pc:spChg chg="mod">
          <ac:chgData name="Pauline BROUSSE [Eurécia]" userId="S::pauline.brousse@eurecia.com::29afd943-9317-407c-af25-96d3f84813eb" providerId="AD" clId="Web-{EA77A8A7-9524-7CFF-DFD7-02BFF9C947D8}" dt="2024-08-06T10:12:14.946" v="10"/>
          <ac:spMkLst>
            <pc:docMk/>
            <pc:sldMk cId="1165207872" sldId="345"/>
            <ac:spMk id="2" creationId="{96C96EE9-D6EC-FC21-BE71-916C792E5853}"/>
          </ac:spMkLst>
        </pc:spChg>
        <pc:picChg chg="mod">
          <ac:chgData name="Pauline BROUSSE [Eurécia]" userId="S::pauline.brousse@eurecia.com::29afd943-9317-407c-af25-96d3f84813eb" providerId="AD" clId="Web-{EA77A8A7-9524-7CFF-DFD7-02BFF9C947D8}" dt="2024-08-06T10:12:07.336" v="9"/>
          <ac:picMkLst>
            <pc:docMk/>
            <pc:sldMk cId="1165207872" sldId="345"/>
            <ac:picMk id="11" creationId="{04697D6C-50AB-3480-D3AB-4837B5D1BCE1}"/>
          </ac:picMkLst>
        </pc:picChg>
      </pc:sldChg>
      <pc:sldChg chg="modSp">
        <pc:chgData name="Pauline BROUSSE [Eurécia]" userId="S::pauline.brousse@eurecia.com::29afd943-9317-407c-af25-96d3f84813eb" providerId="AD" clId="Web-{EA77A8A7-9524-7CFF-DFD7-02BFF9C947D8}" dt="2024-08-06T10:12:28.775" v="13"/>
        <pc:sldMkLst>
          <pc:docMk/>
          <pc:sldMk cId="91452564" sldId="346"/>
        </pc:sldMkLst>
        <pc:spChg chg="mod">
          <ac:chgData name="Pauline BROUSSE [Eurécia]" userId="S::pauline.brousse@eurecia.com::29afd943-9317-407c-af25-96d3f84813eb" providerId="AD" clId="Web-{EA77A8A7-9524-7CFF-DFD7-02BFF9C947D8}" dt="2024-08-06T10:12:26.118" v="12"/>
          <ac:spMkLst>
            <pc:docMk/>
            <pc:sldMk cId="91452564" sldId="346"/>
            <ac:spMk id="6" creationId="{3EDF4D6D-7AB1-0863-A15B-14D2F26F7483}"/>
          </ac:spMkLst>
        </pc:spChg>
        <pc:spChg chg="mod">
          <ac:chgData name="Pauline BROUSSE [Eurécia]" userId="S::pauline.brousse@eurecia.com::29afd943-9317-407c-af25-96d3f84813eb" providerId="AD" clId="Web-{EA77A8A7-9524-7CFF-DFD7-02BFF9C947D8}" dt="2024-08-06T10:12:28.775" v="13"/>
          <ac:spMkLst>
            <pc:docMk/>
            <pc:sldMk cId="91452564" sldId="346"/>
            <ac:spMk id="9" creationId="{D58F62DC-37CC-313F-FC78-E39A21389C45}"/>
          </ac:spMkLst>
        </pc:spChg>
        <pc:picChg chg="mod">
          <ac:chgData name="Pauline BROUSSE [Eurécia]" userId="S::pauline.brousse@eurecia.com::29afd943-9317-407c-af25-96d3f84813eb" providerId="AD" clId="Web-{EA77A8A7-9524-7CFF-DFD7-02BFF9C947D8}" dt="2024-08-06T10:12:22.337" v="11"/>
          <ac:picMkLst>
            <pc:docMk/>
            <pc:sldMk cId="91452564" sldId="346"/>
            <ac:picMk id="11" creationId="{04697D6C-50AB-3480-D3AB-4837B5D1BCE1}"/>
          </ac:picMkLst>
        </pc:picChg>
      </pc:sldChg>
      <pc:sldChg chg="modSp">
        <pc:chgData name="Pauline BROUSSE [Eurécia]" userId="S::pauline.brousse@eurecia.com::29afd943-9317-407c-af25-96d3f84813eb" providerId="AD" clId="Web-{EA77A8A7-9524-7CFF-DFD7-02BFF9C947D8}" dt="2024-08-06T10:12:34.462" v="14"/>
        <pc:sldMkLst>
          <pc:docMk/>
          <pc:sldMk cId="388874313" sldId="347"/>
        </pc:sldMkLst>
        <pc:spChg chg="mod">
          <ac:chgData name="Pauline BROUSSE [Eurécia]" userId="S::pauline.brousse@eurecia.com::29afd943-9317-407c-af25-96d3f84813eb" providerId="AD" clId="Web-{EA77A8A7-9524-7CFF-DFD7-02BFF9C947D8}" dt="2024-08-06T10:12:34.462" v="14"/>
          <ac:spMkLst>
            <pc:docMk/>
            <pc:sldMk cId="388874313" sldId="347"/>
            <ac:spMk id="2" creationId="{70CF4012-C6BB-B7D6-14C4-1C16F2DAE6A7}"/>
          </ac:spMkLst>
        </pc:spChg>
      </pc:sldChg>
      <pc:sldChg chg="modSp">
        <pc:chgData name="Pauline BROUSSE [Eurécia]" userId="S::pauline.brousse@eurecia.com::29afd943-9317-407c-af25-96d3f84813eb" providerId="AD" clId="Web-{EA77A8A7-9524-7CFF-DFD7-02BFF9C947D8}" dt="2024-08-06T10:12:42.932" v="15"/>
        <pc:sldMkLst>
          <pc:docMk/>
          <pc:sldMk cId="761677091" sldId="349"/>
        </pc:sldMkLst>
        <pc:spChg chg="mod">
          <ac:chgData name="Pauline BROUSSE [Eurécia]" userId="S::pauline.brousse@eurecia.com::29afd943-9317-407c-af25-96d3f84813eb" providerId="AD" clId="Web-{EA77A8A7-9524-7CFF-DFD7-02BFF9C947D8}" dt="2024-08-06T10:12:42.932" v="15"/>
          <ac:spMkLst>
            <pc:docMk/>
            <pc:sldMk cId="761677091" sldId="349"/>
            <ac:spMk id="2" creationId="{F3DCB491-2510-D427-0251-CA80B2D15164}"/>
          </ac:spMkLst>
        </pc:spChg>
      </pc:sldChg>
      <pc:sldChg chg="modSp">
        <pc:chgData name="Pauline BROUSSE [Eurécia]" userId="S::pauline.brousse@eurecia.com::29afd943-9317-407c-af25-96d3f84813eb" providerId="AD" clId="Web-{EA77A8A7-9524-7CFF-DFD7-02BFF9C947D8}" dt="2024-08-06T10:13:03.776" v="22"/>
        <pc:sldMkLst>
          <pc:docMk/>
          <pc:sldMk cId="3060999451" sldId="351"/>
        </pc:sldMkLst>
        <pc:spChg chg="mod">
          <ac:chgData name="Pauline BROUSSE [Eurécia]" userId="S::pauline.brousse@eurecia.com::29afd943-9317-407c-af25-96d3f84813eb" providerId="AD" clId="Web-{EA77A8A7-9524-7CFF-DFD7-02BFF9C947D8}" dt="2024-08-06T10:13:03.745" v="20"/>
          <ac:spMkLst>
            <pc:docMk/>
            <pc:sldMk cId="3060999451" sldId="351"/>
            <ac:spMk id="7" creationId="{823E4860-EFBD-BCED-80D7-67288EE07D64}"/>
          </ac:spMkLst>
        </pc:spChg>
        <pc:spChg chg="mod">
          <ac:chgData name="Pauline BROUSSE [Eurécia]" userId="S::pauline.brousse@eurecia.com::29afd943-9317-407c-af25-96d3f84813eb" providerId="AD" clId="Web-{EA77A8A7-9524-7CFF-DFD7-02BFF9C947D8}" dt="2024-08-06T10:13:03.745" v="21"/>
          <ac:spMkLst>
            <pc:docMk/>
            <pc:sldMk cId="3060999451" sldId="351"/>
            <ac:spMk id="8" creationId="{384D2927-2E14-35BE-1A05-FCA07AEBDF51}"/>
          </ac:spMkLst>
        </pc:spChg>
        <pc:spChg chg="mod">
          <ac:chgData name="Pauline BROUSSE [Eurécia]" userId="S::pauline.brousse@eurecia.com::29afd943-9317-407c-af25-96d3f84813eb" providerId="AD" clId="Web-{EA77A8A7-9524-7CFF-DFD7-02BFF9C947D8}" dt="2024-08-06T10:13:03.776" v="22"/>
          <ac:spMkLst>
            <pc:docMk/>
            <pc:sldMk cId="3060999451" sldId="351"/>
            <ac:spMk id="9" creationId="{8C31F455-FB83-3E7C-940B-CEB5CC16A237}"/>
          </ac:spMkLst>
        </pc:spChg>
      </pc:sldChg>
      <pc:sldChg chg="modSp">
        <pc:chgData name="Pauline BROUSSE [Eurécia]" userId="S::pauline.brousse@eurecia.com::29afd943-9317-407c-af25-96d3f84813eb" providerId="AD" clId="Web-{EA77A8A7-9524-7CFF-DFD7-02BFF9C947D8}" dt="2024-08-06T10:13:14.152" v="24"/>
        <pc:sldMkLst>
          <pc:docMk/>
          <pc:sldMk cId="3392074413" sldId="352"/>
        </pc:sldMkLst>
        <pc:spChg chg="mod">
          <ac:chgData name="Pauline BROUSSE [Eurécia]" userId="S::pauline.brousse@eurecia.com::29afd943-9317-407c-af25-96d3f84813eb" providerId="AD" clId="Web-{EA77A8A7-9524-7CFF-DFD7-02BFF9C947D8}" dt="2024-08-06T10:13:14.152" v="24"/>
          <ac:spMkLst>
            <pc:docMk/>
            <pc:sldMk cId="3392074413" sldId="352"/>
            <ac:spMk id="5" creationId="{2E14652C-AB47-471B-6700-B53DE2FF565C}"/>
          </ac:spMkLst>
        </pc:spChg>
      </pc:sldChg>
    </pc:docChg>
  </pc:docChgLst>
  <pc:docChgLst>
    <pc:chgData name="Inas FAOUZI [Eurécia]" userId="4f435423-8673-4c81-9a60-95a8e74c92dd" providerId="ADAL" clId="{2F9C9EF2-BA9B-45CF-9CDA-0416D6A3DC06}"/>
    <pc:docChg chg="custSel addSld delSld modSld sldOrd">
      <pc:chgData name="Inas FAOUZI [Eurécia]" userId="4f435423-8673-4c81-9a60-95a8e74c92dd" providerId="ADAL" clId="{2F9C9EF2-BA9B-45CF-9CDA-0416D6A3DC06}" dt="2024-09-11T13:31:37.763" v="248" actId="207"/>
      <pc:docMkLst>
        <pc:docMk/>
      </pc:docMkLst>
      <pc:sldChg chg="del">
        <pc:chgData name="Inas FAOUZI [Eurécia]" userId="4f435423-8673-4c81-9a60-95a8e74c92dd" providerId="ADAL" clId="{2F9C9EF2-BA9B-45CF-9CDA-0416D6A3DC06}" dt="2024-09-11T13:29:14.283" v="243" actId="2696"/>
        <pc:sldMkLst>
          <pc:docMk/>
          <pc:sldMk cId="3512856049" sldId="334"/>
        </pc:sldMkLst>
      </pc:sldChg>
      <pc:sldChg chg="modSp mod">
        <pc:chgData name="Inas FAOUZI [Eurécia]" userId="4f435423-8673-4c81-9a60-95a8e74c92dd" providerId="ADAL" clId="{2F9C9EF2-BA9B-45CF-9CDA-0416D6A3DC06}" dt="2024-09-11T13:31:37.763" v="248" actId="207"/>
        <pc:sldMkLst>
          <pc:docMk/>
          <pc:sldMk cId="2114891416" sldId="362"/>
        </pc:sldMkLst>
        <pc:spChg chg="mod">
          <ac:chgData name="Inas FAOUZI [Eurécia]" userId="4f435423-8673-4c81-9a60-95a8e74c92dd" providerId="ADAL" clId="{2F9C9EF2-BA9B-45CF-9CDA-0416D6A3DC06}" dt="2024-09-11T13:30:36.802" v="247" actId="207"/>
          <ac:spMkLst>
            <pc:docMk/>
            <pc:sldMk cId="2114891416" sldId="362"/>
            <ac:spMk id="2" creationId="{A809FF54-8E21-E76D-9608-77AF773D0852}"/>
          </ac:spMkLst>
        </pc:spChg>
        <pc:spChg chg="mod">
          <ac:chgData name="Inas FAOUZI [Eurécia]" userId="4f435423-8673-4c81-9a60-95a8e74c92dd" providerId="ADAL" clId="{2F9C9EF2-BA9B-45CF-9CDA-0416D6A3DC06}" dt="2024-09-11T13:31:37.763" v="248" actId="207"/>
          <ac:spMkLst>
            <pc:docMk/>
            <pc:sldMk cId="2114891416" sldId="362"/>
            <ac:spMk id="3" creationId="{E746EC2F-8304-5F1E-CA88-81683143E9B0}"/>
          </ac:spMkLst>
        </pc:spChg>
      </pc:sldChg>
      <pc:sldChg chg="modSp add mod">
        <pc:chgData name="Inas FAOUZI [Eurécia]" userId="4f435423-8673-4c81-9a60-95a8e74c92dd" providerId="ADAL" clId="{2F9C9EF2-BA9B-45CF-9CDA-0416D6A3DC06}" dt="2024-09-11T13:16:36.048" v="220" actId="20577"/>
        <pc:sldMkLst>
          <pc:docMk/>
          <pc:sldMk cId="3433291733" sldId="363"/>
        </pc:sldMkLst>
        <pc:spChg chg="mod">
          <ac:chgData name="Inas FAOUZI [Eurécia]" userId="4f435423-8673-4c81-9a60-95a8e74c92dd" providerId="ADAL" clId="{2F9C9EF2-BA9B-45CF-9CDA-0416D6A3DC06}" dt="2024-09-11T13:06:58.216" v="37" actId="20577"/>
          <ac:spMkLst>
            <pc:docMk/>
            <pc:sldMk cId="3433291733" sldId="363"/>
            <ac:spMk id="28" creationId="{D88B10F1-C161-29C9-E517-2C4D78936F1B}"/>
          </ac:spMkLst>
        </pc:spChg>
        <pc:spChg chg="mod">
          <ac:chgData name="Inas FAOUZI [Eurécia]" userId="4f435423-8673-4c81-9a60-95a8e74c92dd" providerId="ADAL" clId="{2F9C9EF2-BA9B-45CF-9CDA-0416D6A3DC06}" dt="2024-09-11T13:16:36.048" v="220" actId="20577"/>
          <ac:spMkLst>
            <pc:docMk/>
            <pc:sldMk cId="3433291733" sldId="363"/>
            <ac:spMk id="42" creationId="{A809FF54-8E21-E76D-9608-77AF773D0852}"/>
          </ac:spMkLst>
        </pc:spChg>
      </pc:sldChg>
      <pc:sldChg chg="modSp add mod ord">
        <pc:chgData name="Inas FAOUZI [Eurécia]" userId="4f435423-8673-4c81-9a60-95a8e74c92dd" providerId="ADAL" clId="{2F9C9EF2-BA9B-45CF-9CDA-0416D6A3DC06}" dt="2024-09-11T13:26:35.796" v="242" actId="27636"/>
        <pc:sldMkLst>
          <pc:docMk/>
          <pc:sldMk cId="476591612" sldId="364"/>
        </pc:sldMkLst>
        <pc:spChg chg="mod">
          <ac:chgData name="Inas FAOUZI [Eurécia]" userId="4f435423-8673-4c81-9a60-95a8e74c92dd" providerId="ADAL" clId="{2F9C9EF2-BA9B-45CF-9CDA-0416D6A3DC06}" dt="2024-09-11T13:26:30" v="238" actId="20577"/>
          <ac:spMkLst>
            <pc:docMk/>
            <pc:sldMk cId="476591612" sldId="364"/>
            <ac:spMk id="5" creationId="{E63FBEE7-B2EE-9744-8FCC-2E8B5A162548}"/>
          </ac:spMkLst>
        </pc:spChg>
        <pc:spChg chg="mod">
          <ac:chgData name="Inas FAOUZI [Eurécia]" userId="4f435423-8673-4c81-9a60-95a8e74c92dd" providerId="ADAL" clId="{2F9C9EF2-BA9B-45CF-9CDA-0416D6A3DC06}" dt="2024-09-11T13:26:35.796" v="242" actId="27636"/>
          <ac:spMkLst>
            <pc:docMk/>
            <pc:sldMk cId="476591612" sldId="364"/>
            <ac:spMk id="7" creationId="{831CDDEE-D180-4D4D-1DFC-1E9C69414A23}"/>
          </ac:spMkLst>
        </pc:spChg>
      </pc:sldChg>
    </pc:docChg>
  </pc:docChgLst>
  <pc:docChgLst>
    <pc:chgData name="Inas FAOUZI [Eurécia]" userId="S::inas.faouzi@eurecia.com::4f435423-8673-4c81-9a60-95a8e74c92dd" providerId="AD" clId="Web-{0B438907-0F2E-AB69-4A24-A8A43B7285D4}"/>
    <pc:docChg chg="modSld">
      <pc:chgData name="Inas FAOUZI [Eurécia]" userId="S::inas.faouzi@eurecia.com::4f435423-8673-4c81-9a60-95a8e74c92dd" providerId="AD" clId="Web-{0B438907-0F2E-AB69-4A24-A8A43B7285D4}" dt="2024-09-02T12:55:01.075" v="5" actId="20577"/>
      <pc:docMkLst>
        <pc:docMk/>
      </pc:docMkLst>
      <pc:sldChg chg="modSp">
        <pc:chgData name="Inas FAOUZI [Eurécia]" userId="S::inas.faouzi@eurecia.com::4f435423-8673-4c81-9a60-95a8e74c92dd" providerId="AD" clId="Web-{0B438907-0F2E-AB69-4A24-A8A43B7285D4}" dt="2024-09-02T12:55:01.075" v="5" actId="20577"/>
        <pc:sldMkLst>
          <pc:docMk/>
          <pc:sldMk cId="2114891416" sldId="362"/>
        </pc:sldMkLst>
        <pc:spChg chg="mod">
          <ac:chgData name="Inas FAOUZI [Eurécia]" userId="S::inas.faouzi@eurecia.com::4f435423-8673-4c81-9a60-95a8e74c92dd" providerId="AD" clId="Web-{0B438907-0F2E-AB69-4A24-A8A43B7285D4}" dt="2024-09-02T12:54:57.606" v="4" actId="20577"/>
          <ac:spMkLst>
            <pc:docMk/>
            <pc:sldMk cId="2114891416" sldId="362"/>
            <ac:spMk id="4" creationId="{3CBE8D5D-8605-7FE4-D841-E865AB88B43B}"/>
          </ac:spMkLst>
        </pc:spChg>
        <pc:spChg chg="mod">
          <ac:chgData name="Inas FAOUZI [Eurécia]" userId="S::inas.faouzi@eurecia.com::4f435423-8673-4c81-9a60-95a8e74c92dd" providerId="AD" clId="Web-{0B438907-0F2E-AB69-4A24-A8A43B7285D4}" dt="2024-09-02T12:55:01.075" v="5" actId="20577"/>
          <ac:spMkLst>
            <pc:docMk/>
            <pc:sldMk cId="2114891416" sldId="362"/>
            <ac:spMk id="28" creationId="{D88B10F1-C161-29C9-E517-2C4D78936F1B}"/>
          </ac:spMkLst>
        </pc:spChg>
      </pc:sldChg>
    </pc:docChg>
  </pc:docChgLst>
  <pc:docChgLst>
    <pc:chgData name="Simon CLAUZEL [Eurécia]" userId="7fce4a1e-200a-4762-8f9e-a65b5a303fd6" providerId="ADAL" clId="{50AD272C-16E3-4FE5-8D32-E5CCC242337A}"/>
    <pc:docChg chg="undo custSel addSld delSld modSld">
      <pc:chgData name="Simon CLAUZEL [Eurécia]" userId="7fce4a1e-200a-4762-8f9e-a65b5a303fd6" providerId="ADAL" clId="{50AD272C-16E3-4FE5-8D32-E5CCC242337A}" dt="2024-07-05T09:20:05.540" v="1367" actId="1076"/>
      <pc:docMkLst>
        <pc:docMk/>
      </pc:docMkLst>
      <pc:sldChg chg="del">
        <pc:chgData name="Simon CLAUZEL [Eurécia]" userId="7fce4a1e-200a-4762-8f9e-a65b5a303fd6" providerId="ADAL" clId="{50AD272C-16E3-4FE5-8D32-E5CCC242337A}" dt="2024-07-02T15:17:57.136" v="1365" actId="2696"/>
        <pc:sldMkLst>
          <pc:docMk/>
          <pc:sldMk cId="564513834" sldId="258"/>
        </pc:sldMkLst>
      </pc:sldChg>
      <pc:sldChg chg="modSp mod">
        <pc:chgData name="Simon CLAUZEL [Eurécia]" userId="7fce4a1e-200a-4762-8f9e-a65b5a303fd6" providerId="ADAL" clId="{50AD272C-16E3-4FE5-8D32-E5CCC242337A}" dt="2024-07-05T09:20:05.540" v="1367" actId="1076"/>
        <pc:sldMkLst>
          <pc:docMk/>
          <pc:sldMk cId="1542998316" sldId="335"/>
        </pc:sldMkLst>
        <pc:picChg chg="mod">
          <ac:chgData name="Simon CLAUZEL [Eurécia]" userId="7fce4a1e-200a-4762-8f9e-a65b5a303fd6" providerId="ADAL" clId="{50AD272C-16E3-4FE5-8D32-E5CCC242337A}" dt="2024-07-05T09:20:05.540" v="1367" actId="1076"/>
          <ac:picMkLst>
            <pc:docMk/>
            <pc:sldMk cId="1542998316" sldId="335"/>
            <ac:picMk id="5" creationId="{6650BD46-75D2-E665-6762-51A00A38E463}"/>
          </ac:picMkLst>
        </pc:picChg>
      </pc:sldChg>
      <pc:sldChg chg="addSp delSp modSp mod">
        <pc:chgData name="Simon CLAUZEL [Eurécia]" userId="7fce4a1e-200a-4762-8f9e-a65b5a303fd6" providerId="ADAL" clId="{50AD272C-16E3-4FE5-8D32-E5CCC242337A}" dt="2024-07-02T14:41:28.927" v="560" actId="478"/>
        <pc:sldMkLst>
          <pc:docMk/>
          <pc:sldMk cId="407031299" sldId="337"/>
        </pc:sldMkLst>
        <pc:spChg chg="mod">
          <ac:chgData name="Simon CLAUZEL [Eurécia]" userId="7fce4a1e-200a-4762-8f9e-a65b5a303fd6" providerId="ADAL" clId="{50AD272C-16E3-4FE5-8D32-E5CCC242337A}" dt="2024-07-02T14:37:07.637" v="533" actId="20577"/>
          <ac:spMkLst>
            <pc:docMk/>
            <pc:sldMk cId="407031299" sldId="337"/>
            <ac:spMk id="2" creationId="{0ED16911-BE4F-7178-A964-6BF6DF2D85CF}"/>
          </ac:spMkLst>
        </pc:spChg>
        <pc:spChg chg="mod">
          <ac:chgData name="Simon CLAUZEL [Eurécia]" userId="7fce4a1e-200a-4762-8f9e-a65b5a303fd6" providerId="ADAL" clId="{50AD272C-16E3-4FE5-8D32-E5CCC242337A}" dt="2024-07-02T14:30:35.437" v="472" actId="20577"/>
          <ac:spMkLst>
            <pc:docMk/>
            <pc:sldMk cId="407031299" sldId="337"/>
            <ac:spMk id="3" creationId="{06A43D7B-6D83-5D1E-0DFB-1C11719B942B}"/>
          </ac:spMkLst>
        </pc:spChg>
        <pc:spChg chg="mod">
          <ac:chgData name="Simon CLAUZEL [Eurécia]" userId="7fce4a1e-200a-4762-8f9e-a65b5a303fd6" providerId="ADAL" clId="{50AD272C-16E3-4FE5-8D32-E5CCC242337A}" dt="2024-07-02T14:30:45.379" v="477" actId="20577"/>
          <ac:spMkLst>
            <pc:docMk/>
            <pc:sldMk cId="407031299" sldId="337"/>
            <ac:spMk id="4" creationId="{90A438DC-811C-961D-F9DD-B6FEB9763FC2}"/>
          </ac:spMkLst>
        </pc:spChg>
        <pc:picChg chg="add mod">
          <ac:chgData name="Simon CLAUZEL [Eurécia]" userId="7fce4a1e-200a-4762-8f9e-a65b5a303fd6" providerId="ADAL" clId="{50AD272C-16E3-4FE5-8D32-E5CCC242337A}" dt="2024-07-02T14:40:07.187" v="546" actId="1076"/>
          <ac:picMkLst>
            <pc:docMk/>
            <pc:sldMk cId="407031299" sldId="337"/>
            <ac:picMk id="6" creationId="{384CA012-1E3D-79A5-C937-AE69893609A2}"/>
          </ac:picMkLst>
        </pc:picChg>
        <pc:picChg chg="add mod">
          <ac:chgData name="Simon CLAUZEL [Eurécia]" userId="7fce4a1e-200a-4762-8f9e-a65b5a303fd6" providerId="ADAL" clId="{50AD272C-16E3-4FE5-8D32-E5CCC242337A}" dt="2024-07-02T14:41:09.794" v="558" actId="1076"/>
          <ac:picMkLst>
            <pc:docMk/>
            <pc:sldMk cId="407031299" sldId="337"/>
            <ac:picMk id="8" creationId="{BB4B330E-D639-FCF6-5085-A7F12E8960A7}"/>
          </ac:picMkLst>
        </pc:picChg>
        <pc:picChg chg="add del mod">
          <ac:chgData name="Simon CLAUZEL [Eurécia]" userId="7fce4a1e-200a-4762-8f9e-a65b5a303fd6" providerId="ADAL" clId="{50AD272C-16E3-4FE5-8D32-E5CCC242337A}" dt="2024-07-02T14:41:28.927" v="560" actId="478"/>
          <ac:picMkLst>
            <pc:docMk/>
            <pc:sldMk cId="407031299" sldId="337"/>
            <ac:picMk id="9" creationId="{49E889AD-89F2-63B8-B601-424D477387B1}"/>
          </ac:picMkLst>
        </pc:picChg>
        <pc:picChg chg="add mod">
          <ac:chgData name="Simon CLAUZEL [Eurécia]" userId="7fce4a1e-200a-4762-8f9e-a65b5a303fd6" providerId="ADAL" clId="{50AD272C-16E3-4FE5-8D32-E5CCC242337A}" dt="2024-07-02T14:41:17.155" v="559" actId="1076"/>
          <ac:picMkLst>
            <pc:docMk/>
            <pc:sldMk cId="407031299" sldId="337"/>
            <ac:picMk id="10" creationId="{4F72E18B-30C4-35F2-15E2-803406E4A67A}"/>
          </ac:picMkLst>
        </pc:picChg>
      </pc:sldChg>
      <pc:sldChg chg="modSp mod">
        <pc:chgData name="Simon CLAUZEL [Eurécia]" userId="7fce4a1e-200a-4762-8f9e-a65b5a303fd6" providerId="ADAL" clId="{50AD272C-16E3-4FE5-8D32-E5CCC242337A}" dt="2024-07-02T15:17:51.069" v="1364" actId="20577"/>
        <pc:sldMkLst>
          <pc:docMk/>
          <pc:sldMk cId="3210797679" sldId="340"/>
        </pc:sldMkLst>
        <pc:spChg chg="mod">
          <ac:chgData name="Simon CLAUZEL [Eurécia]" userId="7fce4a1e-200a-4762-8f9e-a65b5a303fd6" providerId="ADAL" clId="{50AD272C-16E3-4FE5-8D32-E5CCC242337A}" dt="2024-07-02T15:17:51.069" v="1364" actId="20577"/>
          <ac:spMkLst>
            <pc:docMk/>
            <pc:sldMk cId="3210797679" sldId="340"/>
            <ac:spMk id="22" creationId="{563E3B4D-DC08-7EAB-75DB-447498E9575A}"/>
          </ac:spMkLst>
        </pc:spChg>
      </pc:sldChg>
      <pc:sldChg chg="del">
        <pc:chgData name="Simon CLAUZEL [Eurécia]" userId="7fce4a1e-200a-4762-8f9e-a65b5a303fd6" providerId="ADAL" clId="{50AD272C-16E3-4FE5-8D32-E5CCC242337A}" dt="2024-07-02T15:18:27.794" v="1366" actId="2696"/>
        <pc:sldMkLst>
          <pc:docMk/>
          <pc:sldMk cId="3606106640" sldId="343"/>
        </pc:sldMkLst>
      </pc:sldChg>
      <pc:sldChg chg="addSp modSp mod">
        <pc:chgData name="Simon CLAUZEL [Eurécia]" userId="7fce4a1e-200a-4762-8f9e-a65b5a303fd6" providerId="ADAL" clId="{50AD272C-16E3-4FE5-8D32-E5CCC242337A}" dt="2024-07-02T13:54:51.116" v="56" actId="14100"/>
        <pc:sldMkLst>
          <pc:docMk/>
          <pc:sldMk cId="91452564" sldId="346"/>
        </pc:sldMkLst>
        <pc:spChg chg="mod">
          <ac:chgData name="Simon CLAUZEL [Eurécia]" userId="7fce4a1e-200a-4762-8f9e-a65b5a303fd6" providerId="ADAL" clId="{50AD272C-16E3-4FE5-8D32-E5CCC242337A}" dt="2024-07-02T13:53:02.084" v="39" actId="20577"/>
          <ac:spMkLst>
            <pc:docMk/>
            <pc:sldMk cId="91452564" sldId="346"/>
            <ac:spMk id="7" creationId="{B6526FD4-5F98-564F-C213-6558AD2514A3}"/>
          </ac:spMkLst>
        </pc:spChg>
        <pc:picChg chg="add mod ord">
          <ac:chgData name="Simon CLAUZEL [Eurécia]" userId="7fce4a1e-200a-4762-8f9e-a65b5a303fd6" providerId="ADAL" clId="{50AD272C-16E3-4FE5-8D32-E5CCC242337A}" dt="2024-07-02T13:51:12.280" v="12" actId="1076"/>
          <ac:picMkLst>
            <pc:docMk/>
            <pc:sldMk cId="91452564" sldId="346"/>
            <ac:picMk id="5" creationId="{84FA0A1A-0886-8894-19FC-6FE19D909AE9}"/>
          </ac:picMkLst>
        </pc:picChg>
        <pc:picChg chg="add mod ord">
          <ac:chgData name="Simon CLAUZEL [Eurécia]" userId="7fce4a1e-200a-4762-8f9e-a65b5a303fd6" providerId="ADAL" clId="{50AD272C-16E3-4FE5-8D32-E5CCC242337A}" dt="2024-07-02T13:52:45.120" v="29" actId="167"/>
          <ac:picMkLst>
            <pc:docMk/>
            <pc:sldMk cId="91452564" sldId="346"/>
            <ac:picMk id="8" creationId="{EBE90086-AF1B-0672-B9F6-713B6D32F0C7}"/>
          </ac:picMkLst>
        </pc:picChg>
        <pc:picChg chg="mod">
          <ac:chgData name="Simon CLAUZEL [Eurécia]" userId="7fce4a1e-200a-4762-8f9e-a65b5a303fd6" providerId="ADAL" clId="{50AD272C-16E3-4FE5-8D32-E5CCC242337A}" dt="2024-07-02T13:51:15.665" v="13" actId="1076"/>
          <ac:picMkLst>
            <pc:docMk/>
            <pc:sldMk cId="91452564" sldId="346"/>
            <ac:picMk id="11" creationId="{04697D6C-50AB-3480-D3AB-4837B5D1BCE1}"/>
          </ac:picMkLst>
        </pc:picChg>
        <pc:picChg chg="mod">
          <ac:chgData name="Simon CLAUZEL [Eurécia]" userId="7fce4a1e-200a-4762-8f9e-a65b5a303fd6" providerId="ADAL" clId="{50AD272C-16E3-4FE5-8D32-E5CCC242337A}" dt="2024-07-02T13:52:48.846" v="30" actId="1076"/>
          <ac:picMkLst>
            <pc:docMk/>
            <pc:sldMk cId="91452564" sldId="346"/>
            <ac:picMk id="12" creationId="{5ED43FFA-8CC0-424B-522B-2A34939E9EDC}"/>
          </ac:picMkLst>
        </pc:picChg>
        <pc:picChg chg="add mod ord">
          <ac:chgData name="Simon CLAUZEL [Eurécia]" userId="7fce4a1e-200a-4762-8f9e-a65b5a303fd6" providerId="ADAL" clId="{50AD272C-16E3-4FE5-8D32-E5CCC242337A}" dt="2024-07-02T13:54:27.273" v="50" actId="1076"/>
          <ac:picMkLst>
            <pc:docMk/>
            <pc:sldMk cId="91452564" sldId="346"/>
            <ac:picMk id="13" creationId="{74AA7AB3-0C75-635F-8C47-A04DBBE09B6C}"/>
          </ac:picMkLst>
        </pc:picChg>
        <pc:picChg chg="add mod">
          <ac:chgData name="Simon CLAUZEL [Eurécia]" userId="7fce4a1e-200a-4762-8f9e-a65b5a303fd6" providerId="ADAL" clId="{50AD272C-16E3-4FE5-8D32-E5CCC242337A}" dt="2024-07-02T13:54:51.116" v="56" actId="14100"/>
          <ac:picMkLst>
            <pc:docMk/>
            <pc:sldMk cId="91452564" sldId="346"/>
            <ac:picMk id="14" creationId="{424ACC1E-3484-30ED-3B67-50C85E207A92}"/>
          </ac:picMkLst>
        </pc:picChg>
      </pc:sldChg>
      <pc:sldChg chg="addSp delSp modSp add mod">
        <pc:chgData name="Simon CLAUZEL [Eurécia]" userId="7fce4a1e-200a-4762-8f9e-a65b5a303fd6" providerId="ADAL" clId="{50AD272C-16E3-4FE5-8D32-E5CCC242337A}" dt="2024-07-02T13:57:16.655" v="110" actId="14100"/>
        <pc:sldMkLst>
          <pc:docMk/>
          <pc:sldMk cId="388874313" sldId="347"/>
        </pc:sldMkLst>
        <pc:spChg chg="mod">
          <ac:chgData name="Simon CLAUZEL [Eurécia]" userId="7fce4a1e-200a-4762-8f9e-a65b5a303fd6" providerId="ADAL" clId="{50AD272C-16E3-4FE5-8D32-E5CCC242337A}" dt="2024-07-02T13:55:27.138" v="87" actId="20577"/>
          <ac:spMkLst>
            <pc:docMk/>
            <pc:sldMk cId="388874313" sldId="347"/>
            <ac:spMk id="4" creationId="{90A438DC-811C-961D-F9DD-B6FEB9763FC2}"/>
          </ac:spMkLst>
        </pc:spChg>
        <pc:spChg chg="mod">
          <ac:chgData name="Simon CLAUZEL [Eurécia]" userId="7fce4a1e-200a-4762-8f9e-a65b5a303fd6" providerId="ADAL" clId="{50AD272C-16E3-4FE5-8D32-E5CCC242337A}" dt="2024-07-02T13:55:42.540" v="96" actId="20577"/>
          <ac:spMkLst>
            <pc:docMk/>
            <pc:sldMk cId="388874313" sldId="347"/>
            <ac:spMk id="7" creationId="{B6526FD4-5F98-564F-C213-6558AD2514A3}"/>
          </ac:spMkLst>
        </pc:spChg>
        <pc:picChg chg="del">
          <ac:chgData name="Simon CLAUZEL [Eurécia]" userId="7fce4a1e-200a-4762-8f9e-a65b5a303fd6" providerId="ADAL" clId="{50AD272C-16E3-4FE5-8D32-E5CCC242337A}" dt="2024-07-02T13:55:48.654" v="98" actId="478"/>
          <ac:picMkLst>
            <pc:docMk/>
            <pc:sldMk cId="388874313" sldId="347"/>
            <ac:picMk id="5" creationId="{84FA0A1A-0886-8894-19FC-6FE19D909AE9}"/>
          </ac:picMkLst>
        </pc:picChg>
        <pc:picChg chg="add mod">
          <ac:chgData name="Simon CLAUZEL [Eurécia]" userId="7fce4a1e-200a-4762-8f9e-a65b5a303fd6" providerId="ADAL" clId="{50AD272C-16E3-4FE5-8D32-E5CCC242337A}" dt="2024-07-02T13:57:16.655" v="110" actId="14100"/>
          <ac:picMkLst>
            <pc:docMk/>
            <pc:sldMk cId="388874313" sldId="347"/>
            <ac:picMk id="6" creationId="{9F4EE635-5EFE-EB87-79BE-FFCF3EE8E563}"/>
          </ac:picMkLst>
        </pc:picChg>
        <pc:picChg chg="del">
          <ac:chgData name="Simon CLAUZEL [Eurécia]" userId="7fce4a1e-200a-4762-8f9e-a65b5a303fd6" providerId="ADAL" clId="{50AD272C-16E3-4FE5-8D32-E5CCC242337A}" dt="2024-07-02T13:55:48.087" v="97" actId="478"/>
          <ac:picMkLst>
            <pc:docMk/>
            <pc:sldMk cId="388874313" sldId="347"/>
            <ac:picMk id="8" creationId="{EBE90086-AF1B-0672-B9F6-713B6D32F0C7}"/>
          </ac:picMkLst>
        </pc:picChg>
        <pc:picChg chg="del">
          <ac:chgData name="Simon CLAUZEL [Eurécia]" userId="7fce4a1e-200a-4762-8f9e-a65b5a303fd6" providerId="ADAL" clId="{50AD272C-16E3-4FE5-8D32-E5CCC242337A}" dt="2024-07-02T13:55:50.877" v="99" actId="478"/>
          <ac:picMkLst>
            <pc:docMk/>
            <pc:sldMk cId="388874313" sldId="347"/>
            <ac:picMk id="11" creationId="{04697D6C-50AB-3480-D3AB-4837B5D1BCE1}"/>
          </ac:picMkLst>
        </pc:picChg>
        <pc:picChg chg="del">
          <ac:chgData name="Simon CLAUZEL [Eurécia]" userId="7fce4a1e-200a-4762-8f9e-a65b5a303fd6" providerId="ADAL" clId="{50AD272C-16E3-4FE5-8D32-E5CCC242337A}" dt="2024-07-02T13:55:55.756" v="102" actId="478"/>
          <ac:picMkLst>
            <pc:docMk/>
            <pc:sldMk cId="388874313" sldId="347"/>
            <ac:picMk id="12" creationId="{5ED43FFA-8CC0-424B-522B-2A34939E9EDC}"/>
          </ac:picMkLst>
        </pc:picChg>
        <pc:picChg chg="mod">
          <ac:chgData name="Simon CLAUZEL [Eurécia]" userId="7fce4a1e-200a-4762-8f9e-a65b5a303fd6" providerId="ADAL" clId="{50AD272C-16E3-4FE5-8D32-E5CCC242337A}" dt="2024-07-02T13:55:58.523" v="103" actId="1076"/>
          <ac:picMkLst>
            <pc:docMk/>
            <pc:sldMk cId="388874313" sldId="347"/>
            <ac:picMk id="13" creationId="{74AA7AB3-0C75-635F-8C47-A04DBBE09B6C}"/>
          </ac:picMkLst>
        </pc:picChg>
        <pc:picChg chg="mod">
          <ac:chgData name="Simon CLAUZEL [Eurécia]" userId="7fce4a1e-200a-4762-8f9e-a65b5a303fd6" providerId="ADAL" clId="{50AD272C-16E3-4FE5-8D32-E5CCC242337A}" dt="2024-07-02T13:56:02.648" v="104" actId="1076"/>
          <ac:picMkLst>
            <pc:docMk/>
            <pc:sldMk cId="388874313" sldId="347"/>
            <ac:picMk id="14" creationId="{424ACC1E-3484-30ED-3B67-50C85E207A92}"/>
          </ac:picMkLst>
        </pc:picChg>
      </pc:sldChg>
      <pc:sldChg chg="addSp delSp modSp add mod">
        <pc:chgData name="Simon CLAUZEL [Eurécia]" userId="7fce4a1e-200a-4762-8f9e-a65b5a303fd6" providerId="ADAL" clId="{50AD272C-16E3-4FE5-8D32-E5CCC242337A}" dt="2024-07-02T14:19:48.134" v="223" actId="14861"/>
        <pc:sldMkLst>
          <pc:docMk/>
          <pc:sldMk cId="1267158146" sldId="348"/>
        </pc:sldMkLst>
        <pc:spChg chg="mod">
          <ac:chgData name="Simon CLAUZEL [Eurécia]" userId="7fce4a1e-200a-4762-8f9e-a65b5a303fd6" providerId="ADAL" clId="{50AD272C-16E3-4FE5-8D32-E5CCC242337A}" dt="2024-07-02T13:58:04.132" v="140" actId="20577"/>
          <ac:spMkLst>
            <pc:docMk/>
            <pc:sldMk cId="1267158146" sldId="348"/>
            <ac:spMk id="4" creationId="{90A438DC-811C-961D-F9DD-B6FEB9763FC2}"/>
          </ac:spMkLst>
        </pc:spChg>
        <pc:spChg chg="add del">
          <ac:chgData name="Simon CLAUZEL [Eurécia]" userId="7fce4a1e-200a-4762-8f9e-a65b5a303fd6" providerId="ADAL" clId="{50AD272C-16E3-4FE5-8D32-E5CCC242337A}" dt="2024-07-02T13:58:13.787" v="145" actId="22"/>
          <ac:spMkLst>
            <pc:docMk/>
            <pc:sldMk cId="1267158146" sldId="348"/>
            <ac:spMk id="5" creationId="{ECD26FBE-1A04-0D87-E10D-24F25B8122E1}"/>
          </ac:spMkLst>
        </pc:spChg>
        <pc:spChg chg="del mod">
          <ac:chgData name="Simon CLAUZEL [Eurécia]" userId="7fce4a1e-200a-4762-8f9e-a65b5a303fd6" providerId="ADAL" clId="{50AD272C-16E3-4FE5-8D32-E5CCC242337A}" dt="2024-07-02T13:58:06.345" v="143"/>
          <ac:spMkLst>
            <pc:docMk/>
            <pc:sldMk cId="1267158146" sldId="348"/>
            <ac:spMk id="7" creationId="{B6526FD4-5F98-564F-C213-6558AD2514A3}"/>
          </ac:spMkLst>
        </pc:spChg>
        <pc:spChg chg="add mod">
          <ac:chgData name="Simon CLAUZEL [Eurécia]" userId="7fce4a1e-200a-4762-8f9e-a65b5a303fd6" providerId="ADAL" clId="{50AD272C-16E3-4FE5-8D32-E5CCC242337A}" dt="2024-07-02T14:01:13.007" v="196" actId="1076"/>
          <ac:spMkLst>
            <pc:docMk/>
            <pc:sldMk cId="1267158146" sldId="348"/>
            <ac:spMk id="9" creationId="{5FD923D5-53B7-E330-2CE0-1E0D89448283}"/>
          </ac:spMkLst>
        </pc:spChg>
        <pc:picChg chg="del">
          <ac:chgData name="Simon CLAUZEL [Eurécia]" userId="7fce4a1e-200a-4762-8f9e-a65b5a303fd6" providerId="ADAL" clId="{50AD272C-16E3-4FE5-8D32-E5CCC242337A}" dt="2024-07-02T13:57:57.949" v="113" actId="478"/>
          <ac:picMkLst>
            <pc:docMk/>
            <pc:sldMk cId="1267158146" sldId="348"/>
            <ac:picMk id="6" creationId="{9F4EE635-5EFE-EB87-79BE-FFCF3EE8E563}"/>
          </ac:picMkLst>
        </pc:picChg>
        <pc:picChg chg="add del mod">
          <ac:chgData name="Simon CLAUZEL [Eurécia]" userId="7fce4a1e-200a-4762-8f9e-a65b5a303fd6" providerId="ADAL" clId="{50AD272C-16E3-4FE5-8D32-E5CCC242337A}" dt="2024-07-02T14:19:09.147" v="211" actId="478"/>
          <ac:picMkLst>
            <pc:docMk/>
            <pc:sldMk cId="1267158146" sldId="348"/>
            <ac:picMk id="11" creationId="{EF27EDF0-D095-0993-36FA-1A912D9B7C78}"/>
          </ac:picMkLst>
        </pc:picChg>
        <pc:picChg chg="del">
          <ac:chgData name="Simon CLAUZEL [Eurécia]" userId="7fce4a1e-200a-4762-8f9e-a65b5a303fd6" providerId="ADAL" clId="{50AD272C-16E3-4FE5-8D32-E5CCC242337A}" dt="2024-07-02T13:57:56.837" v="112" actId="478"/>
          <ac:picMkLst>
            <pc:docMk/>
            <pc:sldMk cId="1267158146" sldId="348"/>
            <ac:picMk id="13" creationId="{74AA7AB3-0C75-635F-8C47-A04DBBE09B6C}"/>
          </ac:picMkLst>
        </pc:picChg>
        <pc:picChg chg="del">
          <ac:chgData name="Simon CLAUZEL [Eurécia]" userId="7fce4a1e-200a-4762-8f9e-a65b5a303fd6" providerId="ADAL" clId="{50AD272C-16E3-4FE5-8D32-E5CCC242337A}" dt="2024-07-02T13:57:59.431" v="114" actId="478"/>
          <ac:picMkLst>
            <pc:docMk/>
            <pc:sldMk cId="1267158146" sldId="348"/>
            <ac:picMk id="14" creationId="{424ACC1E-3484-30ED-3B67-50C85E207A92}"/>
          </ac:picMkLst>
        </pc:picChg>
        <pc:picChg chg="add mod">
          <ac:chgData name="Simon CLAUZEL [Eurécia]" userId="7fce4a1e-200a-4762-8f9e-a65b5a303fd6" providerId="ADAL" clId="{50AD272C-16E3-4FE5-8D32-E5CCC242337A}" dt="2024-07-02T14:19:48.134" v="223" actId="14861"/>
          <ac:picMkLst>
            <pc:docMk/>
            <pc:sldMk cId="1267158146" sldId="348"/>
            <ac:picMk id="15" creationId="{C608AEE5-523E-8FAF-870D-3D29E915FE32}"/>
          </ac:picMkLst>
        </pc:picChg>
      </pc:sldChg>
      <pc:sldChg chg="addSp delSp modSp add mod">
        <pc:chgData name="Simon CLAUZEL [Eurécia]" userId="7fce4a1e-200a-4762-8f9e-a65b5a303fd6" providerId="ADAL" clId="{50AD272C-16E3-4FE5-8D32-E5CCC242337A}" dt="2024-07-02T14:28:43.055" v="457" actId="1076"/>
        <pc:sldMkLst>
          <pc:docMk/>
          <pc:sldMk cId="761677091" sldId="349"/>
        </pc:sldMkLst>
        <pc:spChg chg="mod">
          <ac:chgData name="Simon CLAUZEL [Eurécia]" userId="7fce4a1e-200a-4762-8f9e-a65b5a303fd6" providerId="ADAL" clId="{50AD272C-16E3-4FE5-8D32-E5CCC242337A}" dt="2024-07-02T14:03:51.794" v="200"/>
          <ac:spMkLst>
            <pc:docMk/>
            <pc:sldMk cId="761677091" sldId="349"/>
            <ac:spMk id="4" creationId="{90A438DC-811C-961D-F9DD-B6FEB9763FC2}"/>
          </ac:spMkLst>
        </pc:spChg>
        <pc:spChg chg="mod">
          <ac:chgData name="Simon CLAUZEL [Eurécia]" userId="7fce4a1e-200a-4762-8f9e-a65b5a303fd6" providerId="ADAL" clId="{50AD272C-16E3-4FE5-8D32-E5CCC242337A}" dt="2024-07-02T14:27:44.173" v="453" actId="20577"/>
          <ac:spMkLst>
            <pc:docMk/>
            <pc:sldMk cId="761677091" sldId="349"/>
            <ac:spMk id="9" creationId="{5FD923D5-53B7-E330-2CE0-1E0D89448283}"/>
          </ac:spMkLst>
        </pc:spChg>
        <pc:picChg chg="add del mod">
          <ac:chgData name="Simon CLAUZEL [Eurécia]" userId="7fce4a1e-200a-4762-8f9e-a65b5a303fd6" providerId="ADAL" clId="{50AD272C-16E3-4FE5-8D32-E5CCC242337A}" dt="2024-07-02T14:27:05.530" v="443" actId="478"/>
          <ac:picMkLst>
            <pc:docMk/>
            <pc:sldMk cId="761677091" sldId="349"/>
            <ac:picMk id="2" creationId="{443AB0E0-031A-F863-C697-40F166ACCD1E}"/>
          </ac:picMkLst>
        </pc:picChg>
        <pc:picChg chg="add mod">
          <ac:chgData name="Simon CLAUZEL [Eurécia]" userId="7fce4a1e-200a-4762-8f9e-a65b5a303fd6" providerId="ADAL" clId="{50AD272C-16E3-4FE5-8D32-E5CCC242337A}" dt="2024-07-02T14:23:08.203" v="305" actId="14861"/>
          <ac:picMkLst>
            <pc:docMk/>
            <pc:sldMk cId="761677091" sldId="349"/>
            <ac:picMk id="6" creationId="{125B4E36-4C4E-D56E-B2FF-89E33DB1F9F7}"/>
          </ac:picMkLst>
        </pc:picChg>
        <pc:picChg chg="add del mod ord">
          <ac:chgData name="Simon CLAUZEL [Eurécia]" userId="7fce4a1e-200a-4762-8f9e-a65b5a303fd6" providerId="ADAL" clId="{50AD272C-16E3-4FE5-8D32-E5CCC242337A}" dt="2024-07-02T14:25:30.309" v="437" actId="478"/>
          <ac:picMkLst>
            <pc:docMk/>
            <pc:sldMk cId="761677091" sldId="349"/>
            <ac:picMk id="7" creationId="{E94D6102-96DE-250E-9C97-25637DE992A1}"/>
          </ac:picMkLst>
        </pc:picChg>
        <pc:picChg chg="add mod ord modCrop">
          <ac:chgData name="Simon CLAUZEL [Eurécia]" userId="7fce4a1e-200a-4762-8f9e-a65b5a303fd6" providerId="ADAL" clId="{50AD272C-16E3-4FE5-8D32-E5CCC242337A}" dt="2024-07-02T14:27:52.975" v="454" actId="208"/>
          <ac:picMkLst>
            <pc:docMk/>
            <pc:sldMk cId="761677091" sldId="349"/>
            <ac:picMk id="10" creationId="{50CEFE1B-5415-B379-3D23-858A4FFD17CD}"/>
          </ac:picMkLst>
        </pc:picChg>
        <pc:picChg chg="del">
          <ac:chgData name="Simon CLAUZEL [Eurécia]" userId="7fce4a1e-200a-4762-8f9e-a65b5a303fd6" providerId="ADAL" clId="{50AD272C-16E3-4FE5-8D32-E5CCC242337A}" dt="2024-07-02T14:04:11.292" v="207" actId="478"/>
          <ac:picMkLst>
            <pc:docMk/>
            <pc:sldMk cId="761677091" sldId="349"/>
            <ac:picMk id="11" creationId="{EF27EDF0-D095-0993-36FA-1A912D9B7C78}"/>
          </ac:picMkLst>
        </pc:picChg>
        <pc:picChg chg="add mod">
          <ac:chgData name="Simon CLAUZEL [Eurécia]" userId="7fce4a1e-200a-4762-8f9e-a65b5a303fd6" providerId="ADAL" clId="{50AD272C-16E3-4FE5-8D32-E5CCC242337A}" dt="2024-07-02T14:27:41.298" v="452" actId="1076"/>
          <ac:picMkLst>
            <pc:docMk/>
            <pc:sldMk cId="761677091" sldId="349"/>
            <ac:picMk id="13" creationId="{8D9A0145-FD04-A2F5-D2DF-D761CB2CAC7B}"/>
          </ac:picMkLst>
        </pc:picChg>
        <pc:picChg chg="add mod">
          <ac:chgData name="Simon CLAUZEL [Eurécia]" userId="7fce4a1e-200a-4762-8f9e-a65b5a303fd6" providerId="ADAL" clId="{50AD272C-16E3-4FE5-8D32-E5CCC242337A}" dt="2024-07-02T14:28:43.055" v="457" actId="1076"/>
          <ac:picMkLst>
            <pc:docMk/>
            <pc:sldMk cId="761677091" sldId="349"/>
            <ac:picMk id="14" creationId="{1B579DE4-318F-3931-B500-432CE7A79A6C}"/>
          </ac:picMkLst>
        </pc:picChg>
      </pc:sldChg>
      <pc:sldChg chg="addSp delSp modSp add mod">
        <pc:chgData name="Simon CLAUZEL [Eurécia]" userId="7fce4a1e-200a-4762-8f9e-a65b5a303fd6" providerId="ADAL" clId="{50AD272C-16E3-4FE5-8D32-E5CCC242337A}" dt="2024-07-02T14:55:01.887" v="904" actId="1076"/>
        <pc:sldMkLst>
          <pc:docMk/>
          <pc:sldMk cId="984760817" sldId="350"/>
        </pc:sldMkLst>
        <pc:spChg chg="mod">
          <ac:chgData name="Simon CLAUZEL [Eurécia]" userId="7fce4a1e-200a-4762-8f9e-a65b5a303fd6" providerId="ADAL" clId="{50AD272C-16E3-4FE5-8D32-E5CCC242337A}" dt="2024-07-02T14:52:41.302" v="884" actId="1076"/>
          <ac:spMkLst>
            <pc:docMk/>
            <pc:sldMk cId="984760817" sldId="350"/>
            <ac:spMk id="2" creationId="{0ED16911-BE4F-7178-A964-6BF6DF2D85CF}"/>
          </ac:spMkLst>
        </pc:spChg>
        <pc:spChg chg="add mod">
          <ac:chgData name="Simon CLAUZEL [Eurécia]" userId="7fce4a1e-200a-4762-8f9e-a65b5a303fd6" providerId="ADAL" clId="{50AD272C-16E3-4FE5-8D32-E5CCC242337A}" dt="2024-07-02T14:52:27.948" v="882" actId="1076"/>
          <ac:spMkLst>
            <pc:docMk/>
            <pc:sldMk cId="984760817" sldId="350"/>
            <ac:spMk id="12" creationId="{22D7930D-6159-BCBF-36E0-A8E27C23FC3E}"/>
          </ac:spMkLst>
        </pc:spChg>
        <pc:spChg chg="add mod">
          <ac:chgData name="Simon CLAUZEL [Eurécia]" userId="7fce4a1e-200a-4762-8f9e-a65b5a303fd6" providerId="ADAL" clId="{50AD272C-16E3-4FE5-8D32-E5CCC242337A}" dt="2024-07-02T14:55:01.887" v="904" actId="1076"/>
          <ac:spMkLst>
            <pc:docMk/>
            <pc:sldMk cId="984760817" sldId="350"/>
            <ac:spMk id="13" creationId="{7206E20A-9094-01D5-26FE-2C24AAD89C5D}"/>
          </ac:spMkLst>
        </pc:spChg>
        <pc:picChg chg="add mod">
          <ac:chgData name="Simon CLAUZEL [Eurécia]" userId="7fce4a1e-200a-4762-8f9e-a65b5a303fd6" providerId="ADAL" clId="{50AD272C-16E3-4FE5-8D32-E5CCC242337A}" dt="2024-07-02T14:51:14.826" v="867" actId="1076"/>
          <ac:picMkLst>
            <pc:docMk/>
            <pc:sldMk cId="984760817" sldId="350"/>
            <ac:picMk id="5" creationId="{10F4E56E-E275-35C3-344E-51ADFADBF96F}"/>
          </ac:picMkLst>
        </pc:picChg>
        <pc:picChg chg="del">
          <ac:chgData name="Simon CLAUZEL [Eurécia]" userId="7fce4a1e-200a-4762-8f9e-a65b5a303fd6" providerId="ADAL" clId="{50AD272C-16E3-4FE5-8D32-E5CCC242337A}" dt="2024-07-02T14:42:14.260" v="563" actId="478"/>
          <ac:picMkLst>
            <pc:docMk/>
            <pc:sldMk cId="984760817" sldId="350"/>
            <ac:picMk id="6" creationId="{384CA012-1E3D-79A5-C937-AE69893609A2}"/>
          </ac:picMkLst>
        </pc:picChg>
        <pc:picChg chg="del">
          <ac:chgData name="Simon CLAUZEL [Eurécia]" userId="7fce4a1e-200a-4762-8f9e-a65b5a303fd6" providerId="ADAL" clId="{50AD272C-16E3-4FE5-8D32-E5CCC242337A}" dt="2024-07-02T14:42:13.109" v="562" actId="478"/>
          <ac:picMkLst>
            <pc:docMk/>
            <pc:sldMk cId="984760817" sldId="350"/>
            <ac:picMk id="8" creationId="{BB4B330E-D639-FCF6-5085-A7F12E8960A7}"/>
          </ac:picMkLst>
        </pc:picChg>
        <pc:picChg chg="add mod">
          <ac:chgData name="Simon CLAUZEL [Eurécia]" userId="7fce4a1e-200a-4762-8f9e-a65b5a303fd6" providerId="ADAL" clId="{50AD272C-16E3-4FE5-8D32-E5CCC242337A}" dt="2024-07-02T14:52:33.224" v="883" actId="1076"/>
          <ac:picMkLst>
            <pc:docMk/>
            <pc:sldMk cId="984760817" sldId="350"/>
            <ac:picMk id="9" creationId="{265C4DA7-8486-0271-1F40-5D9833A5ED6F}"/>
          </ac:picMkLst>
        </pc:picChg>
        <pc:picChg chg="del">
          <ac:chgData name="Simon CLAUZEL [Eurécia]" userId="7fce4a1e-200a-4762-8f9e-a65b5a303fd6" providerId="ADAL" clId="{50AD272C-16E3-4FE5-8D32-E5CCC242337A}" dt="2024-07-02T14:42:15.623" v="564" actId="478"/>
          <ac:picMkLst>
            <pc:docMk/>
            <pc:sldMk cId="984760817" sldId="350"/>
            <ac:picMk id="10" creationId="{4F72E18B-30C4-35F2-15E2-803406E4A67A}"/>
          </ac:picMkLst>
        </pc:picChg>
      </pc:sldChg>
      <pc:sldChg chg="addSp delSp modSp add mod">
        <pc:chgData name="Simon CLAUZEL [Eurécia]" userId="7fce4a1e-200a-4762-8f9e-a65b5a303fd6" providerId="ADAL" clId="{50AD272C-16E3-4FE5-8D32-E5CCC242337A}" dt="2024-07-02T15:02:50.439" v="977" actId="1076"/>
        <pc:sldMkLst>
          <pc:docMk/>
          <pc:sldMk cId="3060999451" sldId="351"/>
        </pc:sldMkLst>
        <pc:spChg chg="mod">
          <ac:chgData name="Simon CLAUZEL [Eurécia]" userId="7fce4a1e-200a-4762-8f9e-a65b5a303fd6" providerId="ADAL" clId="{50AD272C-16E3-4FE5-8D32-E5CCC242337A}" dt="2024-07-02T15:00:48.208" v="946" actId="1076"/>
          <ac:spMkLst>
            <pc:docMk/>
            <pc:sldMk cId="3060999451" sldId="351"/>
            <ac:spMk id="2" creationId="{0ED16911-BE4F-7178-A964-6BF6DF2D85CF}"/>
          </ac:spMkLst>
        </pc:spChg>
        <pc:spChg chg="add mod">
          <ac:chgData name="Simon CLAUZEL [Eurécia]" userId="7fce4a1e-200a-4762-8f9e-a65b5a303fd6" providerId="ADAL" clId="{50AD272C-16E3-4FE5-8D32-E5CCC242337A}" dt="2024-07-02T14:58:41.659" v="931" actId="1076"/>
          <ac:spMkLst>
            <pc:docMk/>
            <pc:sldMk cId="3060999451" sldId="351"/>
            <ac:spMk id="6" creationId="{613FF70E-1048-02FD-8624-916DE4E63CE4}"/>
          </ac:spMkLst>
        </pc:spChg>
        <pc:spChg chg="del mod">
          <ac:chgData name="Simon CLAUZEL [Eurécia]" userId="7fce4a1e-200a-4762-8f9e-a65b5a303fd6" providerId="ADAL" clId="{50AD272C-16E3-4FE5-8D32-E5CCC242337A}" dt="2024-07-02T14:53:42.347" v="896"/>
          <ac:spMkLst>
            <pc:docMk/>
            <pc:sldMk cId="3060999451" sldId="351"/>
            <ac:spMk id="12" creationId="{22D7930D-6159-BCBF-36E0-A8E27C23FC3E}"/>
          </ac:spMkLst>
        </pc:spChg>
        <pc:picChg chg="mod modCrop">
          <ac:chgData name="Simon CLAUZEL [Eurécia]" userId="7fce4a1e-200a-4762-8f9e-a65b5a303fd6" providerId="ADAL" clId="{50AD272C-16E3-4FE5-8D32-E5CCC242337A}" dt="2024-07-02T15:01:03.313" v="948" actId="14861"/>
          <ac:picMkLst>
            <pc:docMk/>
            <pc:sldMk cId="3060999451" sldId="351"/>
            <ac:picMk id="5" creationId="{10F4E56E-E275-35C3-344E-51ADFADBF96F}"/>
          </ac:picMkLst>
        </pc:picChg>
        <pc:picChg chg="add del mod">
          <ac:chgData name="Simon CLAUZEL [Eurécia]" userId="7fce4a1e-200a-4762-8f9e-a65b5a303fd6" providerId="ADAL" clId="{50AD272C-16E3-4FE5-8D32-E5CCC242337A}" dt="2024-07-02T15:02:26.355" v="966" actId="478"/>
          <ac:picMkLst>
            <pc:docMk/>
            <pc:sldMk cId="3060999451" sldId="351"/>
            <ac:picMk id="8" creationId="{3B771D0D-0EB0-0E4C-1920-570B01CD7E2C}"/>
          </ac:picMkLst>
        </pc:picChg>
        <pc:picChg chg="del">
          <ac:chgData name="Simon CLAUZEL [Eurécia]" userId="7fce4a1e-200a-4762-8f9e-a65b5a303fd6" providerId="ADAL" clId="{50AD272C-16E3-4FE5-8D32-E5CCC242337A}" dt="2024-07-02T14:53:38.517" v="893" actId="478"/>
          <ac:picMkLst>
            <pc:docMk/>
            <pc:sldMk cId="3060999451" sldId="351"/>
            <ac:picMk id="9" creationId="{265C4DA7-8486-0271-1F40-5D9833A5ED6F}"/>
          </ac:picMkLst>
        </pc:picChg>
        <pc:picChg chg="add mod">
          <ac:chgData name="Simon CLAUZEL [Eurécia]" userId="7fce4a1e-200a-4762-8f9e-a65b5a303fd6" providerId="ADAL" clId="{50AD272C-16E3-4FE5-8D32-E5CCC242337A}" dt="2024-07-02T14:59:42.567" v="936" actId="14100"/>
          <ac:picMkLst>
            <pc:docMk/>
            <pc:sldMk cId="3060999451" sldId="351"/>
            <ac:picMk id="10" creationId="{07839EAE-8CBE-8C09-41FD-4374A570D5DE}"/>
          </ac:picMkLst>
        </pc:picChg>
        <pc:picChg chg="add mod">
          <ac:chgData name="Simon CLAUZEL [Eurécia]" userId="7fce4a1e-200a-4762-8f9e-a65b5a303fd6" providerId="ADAL" clId="{50AD272C-16E3-4FE5-8D32-E5CCC242337A}" dt="2024-07-02T15:01:51.573" v="965" actId="1076"/>
          <ac:picMkLst>
            <pc:docMk/>
            <pc:sldMk cId="3060999451" sldId="351"/>
            <ac:picMk id="11" creationId="{C6DD0132-268D-B758-2D2F-D7A4DC990FCD}"/>
          </ac:picMkLst>
        </pc:picChg>
        <pc:picChg chg="add mod">
          <ac:chgData name="Simon CLAUZEL [Eurécia]" userId="7fce4a1e-200a-4762-8f9e-a65b5a303fd6" providerId="ADAL" clId="{50AD272C-16E3-4FE5-8D32-E5CCC242337A}" dt="2024-07-02T15:02:50.439" v="977" actId="1076"/>
          <ac:picMkLst>
            <pc:docMk/>
            <pc:sldMk cId="3060999451" sldId="351"/>
            <ac:picMk id="14" creationId="{7361BD0F-8206-A29B-744B-4BDA69644AA9}"/>
          </ac:picMkLst>
        </pc:picChg>
      </pc:sldChg>
      <pc:sldChg chg="addSp delSp modSp add del mod">
        <pc:chgData name="Simon CLAUZEL [Eurécia]" userId="7fce4a1e-200a-4762-8f9e-a65b5a303fd6" providerId="ADAL" clId="{50AD272C-16E3-4FE5-8D32-E5CCC242337A}" dt="2024-07-02T15:17:29.628" v="1354" actId="14861"/>
        <pc:sldMkLst>
          <pc:docMk/>
          <pc:sldMk cId="3392074413" sldId="352"/>
        </pc:sldMkLst>
        <pc:spChg chg="mod">
          <ac:chgData name="Simon CLAUZEL [Eurécia]" userId="7fce4a1e-200a-4762-8f9e-a65b5a303fd6" providerId="ADAL" clId="{50AD272C-16E3-4FE5-8D32-E5CCC242337A}" dt="2024-07-02T15:14:33.043" v="1326" actId="20577"/>
          <ac:spMkLst>
            <pc:docMk/>
            <pc:sldMk cId="3392074413" sldId="352"/>
            <ac:spMk id="2" creationId="{0ED16911-BE4F-7178-A964-6BF6DF2D85CF}"/>
          </ac:spMkLst>
        </pc:spChg>
        <pc:spChg chg="del">
          <ac:chgData name="Simon CLAUZEL [Eurécia]" userId="7fce4a1e-200a-4762-8f9e-a65b5a303fd6" providerId="ADAL" clId="{50AD272C-16E3-4FE5-8D32-E5CCC242337A}" dt="2024-07-02T15:03:29.413" v="983" actId="478"/>
          <ac:spMkLst>
            <pc:docMk/>
            <pc:sldMk cId="3392074413" sldId="352"/>
            <ac:spMk id="6" creationId="{613FF70E-1048-02FD-8624-916DE4E63CE4}"/>
          </ac:spMkLst>
        </pc:spChg>
        <pc:picChg chg="del">
          <ac:chgData name="Simon CLAUZEL [Eurécia]" userId="7fce4a1e-200a-4762-8f9e-a65b5a303fd6" providerId="ADAL" clId="{50AD272C-16E3-4FE5-8D32-E5CCC242337A}" dt="2024-07-02T15:03:22.761" v="981" actId="478"/>
          <ac:picMkLst>
            <pc:docMk/>
            <pc:sldMk cId="3392074413" sldId="352"/>
            <ac:picMk id="5" creationId="{10F4E56E-E275-35C3-344E-51ADFADBF96F}"/>
          </ac:picMkLst>
        </pc:picChg>
        <pc:picChg chg="add del mod">
          <ac:chgData name="Simon CLAUZEL [Eurécia]" userId="7fce4a1e-200a-4762-8f9e-a65b5a303fd6" providerId="ADAL" clId="{50AD272C-16E3-4FE5-8D32-E5CCC242337A}" dt="2024-07-02T15:06:24.423" v="986" actId="478"/>
          <ac:picMkLst>
            <pc:docMk/>
            <pc:sldMk cId="3392074413" sldId="352"/>
            <ac:picMk id="7" creationId="{DD0925C3-F0C0-2767-FC08-5AC66D861F8C}"/>
          </ac:picMkLst>
        </pc:picChg>
        <pc:picChg chg="add del mod">
          <ac:chgData name="Simon CLAUZEL [Eurécia]" userId="7fce4a1e-200a-4762-8f9e-a65b5a303fd6" providerId="ADAL" clId="{50AD272C-16E3-4FE5-8D32-E5CCC242337A}" dt="2024-07-02T15:09:55.496" v="1038" actId="478"/>
          <ac:picMkLst>
            <pc:docMk/>
            <pc:sldMk cId="3392074413" sldId="352"/>
            <ac:picMk id="9" creationId="{748CD7B3-AFA6-FCF0-2BC5-A1B284817091}"/>
          </ac:picMkLst>
        </pc:picChg>
        <pc:picChg chg="del">
          <ac:chgData name="Simon CLAUZEL [Eurécia]" userId="7fce4a1e-200a-4762-8f9e-a65b5a303fd6" providerId="ADAL" clId="{50AD272C-16E3-4FE5-8D32-E5CCC242337A}" dt="2024-07-02T15:06:25.193" v="987" actId="478"/>
          <ac:picMkLst>
            <pc:docMk/>
            <pc:sldMk cId="3392074413" sldId="352"/>
            <ac:picMk id="10" creationId="{07839EAE-8CBE-8C09-41FD-4374A570D5DE}"/>
          </ac:picMkLst>
        </pc:picChg>
        <pc:picChg chg="del">
          <ac:chgData name="Simon CLAUZEL [Eurécia]" userId="7fce4a1e-200a-4762-8f9e-a65b5a303fd6" providerId="ADAL" clId="{50AD272C-16E3-4FE5-8D32-E5CCC242337A}" dt="2024-07-02T15:06:25.861" v="988" actId="478"/>
          <ac:picMkLst>
            <pc:docMk/>
            <pc:sldMk cId="3392074413" sldId="352"/>
            <ac:picMk id="11" creationId="{C6DD0132-268D-B758-2D2F-D7A4DC990FCD}"/>
          </ac:picMkLst>
        </pc:picChg>
        <pc:picChg chg="add del mod">
          <ac:chgData name="Simon CLAUZEL [Eurécia]" userId="7fce4a1e-200a-4762-8f9e-a65b5a303fd6" providerId="ADAL" clId="{50AD272C-16E3-4FE5-8D32-E5CCC242337A}" dt="2024-07-02T15:14:46.921" v="1327" actId="478"/>
          <ac:picMkLst>
            <pc:docMk/>
            <pc:sldMk cId="3392074413" sldId="352"/>
            <ac:picMk id="13" creationId="{3E573F21-320A-97D2-49A5-E1BED31CA493}"/>
          </ac:picMkLst>
        </pc:picChg>
        <pc:picChg chg="del">
          <ac:chgData name="Simon CLAUZEL [Eurécia]" userId="7fce4a1e-200a-4762-8f9e-a65b5a303fd6" providerId="ADAL" clId="{50AD272C-16E3-4FE5-8D32-E5CCC242337A}" dt="2024-07-02T15:03:23.859" v="982" actId="478"/>
          <ac:picMkLst>
            <pc:docMk/>
            <pc:sldMk cId="3392074413" sldId="352"/>
            <ac:picMk id="14" creationId="{7361BD0F-8206-A29B-744B-4BDA69644AA9}"/>
          </ac:picMkLst>
        </pc:picChg>
        <pc:picChg chg="add mod">
          <ac:chgData name="Simon CLAUZEL [Eurécia]" userId="7fce4a1e-200a-4762-8f9e-a65b5a303fd6" providerId="ADAL" clId="{50AD272C-16E3-4FE5-8D32-E5CCC242337A}" dt="2024-07-02T15:17:29.628" v="1354" actId="14861"/>
          <ac:picMkLst>
            <pc:docMk/>
            <pc:sldMk cId="3392074413" sldId="352"/>
            <ac:picMk id="16" creationId="{C64325D6-2952-225C-84A2-823DC7BE75F8}"/>
          </ac:picMkLst>
        </pc:picChg>
        <pc:picChg chg="add mod">
          <ac:chgData name="Simon CLAUZEL [Eurécia]" userId="7fce4a1e-200a-4762-8f9e-a65b5a303fd6" providerId="ADAL" clId="{50AD272C-16E3-4FE5-8D32-E5CCC242337A}" dt="2024-07-02T15:16:25.081" v="1353" actId="14100"/>
          <ac:picMkLst>
            <pc:docMk/>
            <pc:sldMk cId="3392074413" sldId="352"/>
            <ac:picMk id="17" creationId="{2D58E965-1827-AC95-CAF8-60B320820B0E}"/>
          </ac:picMkLst>
        </pc:picChg>
      </pc:sldChg>
    </pc:docChg>
  </pc:docChgLst>
  <pc:docChgLst>
    <pc:chgData name="Pauline MORIN [Eurécia]" userId="26806002-a94a-4f86-8fe6-d48cb3313228" providerId="ADAL" clId="{64575DDB-92CE-421D-BA9F-149996DC9D72}"/>
    <pc:docChg chg="custSel modSld">
      <pc:chgData name="Pauline MORIN [Eurécia]" userId="26806002-a94a-4f86-8fe6-d48cb3313228" providerId="ADAL" clId="{64575DDB-92CE-421D-BA9F-149996DC9D72}" dt="2024-09-20T11:08:41.787" v="72" actId="20577"/>
      <pc:docMkLst>
        <pc:docMk/>
      </pc:docMkLst>
      <pc:sldChg chg="addSp delSp modSp mod">
        <pc:chgData name="Pauline MORIN [Eurécia]" userId="26806002-a94a-4f86-8fe6-d48cb3313228" providerId="ADAL" clId="{64575DDB-92CE-421D-BA9F-149996DC9D72}" dt="2024-09-20T11:08:01.781" v="4" actId="1076"/>
        <pc:sldMkLst>
          <pc:docMk/>
          <pc:sldMk cId="3210797679" sldId="340"/>
        </pc:sldMkLst>
        <pc:spChg chg="add mod">
          <ac:chgData name="Pauline MORIN [Eurécia]" userId="26806002-a94a-4f86-8fe6-d48cb3313228" providerId="ADAL" clId="{64575DDB-92CE-421D-BA9F-149996DC9D72}" dt="2024-09-20T11:08:01.781" v="4" actId="1076"/>
          <ac:spMkLst>
            <pc:docMk/>
            <pc:sldMk cId="3210797679" sldId="340"/>
            <ac:spMk id="3" creationId="{BE17CC55-4652-8E60-DE62-24B5BBFE63B5}"/>
          </ac:spMkLst>
        </pc:spChg>
        <pc:spChg chg="add del mod">
          <ac:chgData name="Pauline MORIN [Eurécia]" userId="26806002-a94a-4f86-8fe6-d48cb3313228" providerId="ADAL" clId="{64575DDB-92CE-421D-BA9F-149996DC9D72}" dt="2024-09-20T11:07:57.911" v="3" actId="478"/>
          <ac:spMkLst>
            <pc:docMk/>
            <pc:sldMk cId="3210797679" sldId="340"/>
            <ac:spMk id="5" creationId="{2D0544F4-91E3-985B-2CDA-7015DD022BA2}"/>
          </ac:spMkLst>
        </pc:spChg>
        <pc:spChg chg="del">
          <ac:chgData name="Pauline MORIN [Eurécia]" userId="26806002-a94a-4f86-8fe6-d48cb3313228" providerId="ADAL" clId="{64575DDB-92CE-421D-BA9F-149996DC9D72}" dt="2024-09-20T11:07:55.251" v="2" actId="478"/>
          <ac:spMkLst>
            <pc:docMk/>
            <pc:sldMk cId="3210797679" sldId="340"/>
            <ac:spMk id="22" creationId="{563E3B4D-DC08-7EAB-75DB-447498E9575A}"/>
          </ac:spMkLst>
        </pc:spChg>
      </pc:sldChg>
      <pc:sldChg chg="modSp mod">
        <pc:chgData name="Pauline MORIN [Eurécia]" userId="26806002-a94a-4f86-8fe6-d48cb3313228" providerId="ADAL" clId="{64575DDB-92CE-421D-BA9F-149996DC9D72}" dt="2024-09-20T11:08:41.787" v="72" actId="20577"/>
        <pc:sldMkLst>
          <pc:docMk/>
          <pc:sldMk cId="3433291733" sldId="363"/>
        </pc:sldMkLst>
        <pc:spChg chg="mod">
          <ac:chgData name="Pauline MORIN [Eurécia]" userId="26806002-a94a-4f86-8fe6-d48cb3313228" providerId="ADAL" clId="{64575DDB-92CE-421D-BA9F-149996DC9D72}" dt="2024-09-20T11:08:41.787" v="72" actId="20577"/>
          <ac:spMkLst>
            <pc:docMk/>
            <pc:sldMk cId="3433291733" sldId="363"/>
            <ac:spMk id="42" creationId="{A809FF54-8E21-E76D-9608-77AF773D0852}"/>
          </ac:spMkLst>
        </pc:spChg>
      </pc:sldChg>
    </pc:docChg>
  </pc:docChgLst>
  <pc:docChgLst>
    <pc:chgData name="Pauline BROUSSE [Eurécia]" userId="S::pauline.brousse@eurecia.com::29afd943-9317-407c-af25-96d3f84813eb" providerId="AD" clId="Web-{4E3DC298-28C9-114D-13A9-CCE1EC0C6625}"/>
    <pc:docChg chg="addSld delSld modSld">
      <pc:chgData name="Pauline BROUSSE [Eurécia]" userId="S::pauline.brousse@eurecia.com::29afd943-9317-407c-af25-96d3f84813eb" providerId="AD" clId="Web-{4E3DC298-28C9-114D-13A9-CCE1EC0C6625}" dt="2024-08-06T09:43:17.398" v="169"/>
      <pc:docMkLst>
        <pc:docMk/>
      </pc:docMkLst>
      <pc:sldChg chg="addSp delSp modSp">
        <pc:chgData name="Pauline BROUSSE [Eurécia]" userId="S::pauline.brousse@eurecia.com::29afd943-9317-407c-af25-96d3f84813eb" providerId="AD" clId="Web-{4E3DC298-28C9-114D-13A9-CCE1EC0C6625}" dt="2024-08-06T09:36:36.930" v="119" actId="1076"/>
        <pc:sldMkLst>
          <pc:docMk/>
          <pc:sldMk cId="1542998316" sldId="335"/>
        </pc:sldMkLst>
        <pc:spChg chg="mod">
          <ac:chgData name="Pauline BROUSSE [Eurécia]" userId="S::pauline.brousse@eurecia.com::29afd943-9317-407c-af25-96d3f84813eb" providerId="AD" clId="Web-{4E3DC298-28C9-114D-13A9-CCE1EC0C6625}" dt="2024-08-06T09:30:53.824" v="70" actId="20577"/>
          <ac:spMkLst>
            <pc:docMk/>
            <pc:sldMk cId="1542998316" sldId="335"/>
            <ac:spMk id="2" creationId="{0ED16911-BE4F-7178-A964-6BF6DF2D85CF}"/>
          </ac:spMkLst>
        </pc:spChg>
        <pc:spChg chg="del mod">
          <ac:chgData name="Pauline BROUSSE [Eurécia]" userId="S::pauline.brousse@eurecia.com::29afd943-9317-407c-af25-96d3f84813eb" providerId="AD" clId="Web-{4E3DC298-28C9-114D-13A9-CCE1EC0C6625}" dt="2024-08-06T09:36:25.774" v="116"/>
          <ac:spMkLst>
            <pc:docMk/>
            <pc:sldMk cId="1542998316" sldId="335"/>
            <ac:spMk id="7" creationId="{B6526FD4-5F98-564F-C213-6558AD2514A3}"/>
          </ac:spMkLst>
        </pc:spChg>
        <pc:spChg chg="add mod">
          <ac:chgData name="Pauline BROUSSE [Eurécia]" userId="S::pauline.brousse@eurecia.com::29afd943-9317-407c-af25-96d3f84813eb" providerId="AD" clId="Web-{4E3DC298-28C9-114D-13A9-CCE1EC0C6625}" dt="2024-08-06T09:36:36.930" v="119" actId="1076"/>
          <ac:spMkLst>
            <pc:docMk/>
            <pc:sldMk cId="1542998316" sldId="335"/>
            <ac:spMk id="8" creationId="{6C085962-8838-9D9F-A974-4C16177BCAF3}"/>
          </ac:spMkLst>
        </pc:spChg>
      </pc:sldChg>
      <pc:sldChg chg="addSp delSp modSp del">
        <pc:chgData name="Pauline BROUSSE [Eurécia]" userId="S::pauline.brousse@eurecia.com::29afd943-9317-407c-af25-96d3f84813eb" providerId="AD" clId="Web-{4E3DC298-28C9-114D-13A9-CCE1EC0C6625}" dt="2024-08-06T09:30:24.104" v="62"/>
        <pc:sldMkLst>
          <pc:docMk/>
          <pc:sldMk cId="1529473113" sldId="339"/>
        </pc:sldMkLst>
        <pc:spChg chg="add mod">
          <ac:chgData name="Pauline BROUSSE [Eurécia]" userId="S::pauline.brousse@eurecia.com::29afd943-9317-407c-af25-96d3f84813eb" providerId="AD" clId="Web-{4E3DC298-28C9-114D-13A9-CCE1EC0C6625}" dt="2024-08-06T09:09:55.655" v="17"/>
          <ac:spMkLst>
            <pc:docMk/>
            <pc:sldMk cId="1529473113" sldId="339"/>
            <ac:spMk id="6" creationId="{DEF23A41-5A23-8EE9-4F89-D2C3DCF140AF}"/>
          </ac:spMkLst>
        </pc:spChg>
        <pc:picChg chg="del">
          <ac:chgData name="Pauline BROUSSE [Eurécia]" userId="S::pauline.brousse@eurecia.com::29afd943-9317-407c-af25-96d3f84813eb" providerId="AD" clId="Web-{4E3DC298-28C9-114D-13A9-CCE1EC0C6625}" dt="2024-08-06T09:09:55.655" v="17"/>
          <ac:picMkLst>
            <pc:docMk/>
            <pc:sldMk cId="1529473113" sldId="339"/>
            <ac:picMk id="13" creationId="{0114EB18-84F0-00D8-38A5-1FA882DF4808}"/>
          </ac:picMkLst>
        </pc:picChg>
      </pc:sldChg>
      <pc:sldChg chg="addSp delSp modSp">
        <pc:chgData name="Pauline BROUSSE [Eurécia]" userId="S::pauline.brousse@eurecia.com::29afd943-9317-407c-af25-96d3f84813eb" providerId="AD" clId="Web-{4E3DC298-28C9-114D-13A9-CCE1EC0C6625}" dt="2024-08-06T09:34:13.675" v="100"/>
        <pc:sldMkLst>
          <pc:docMk/>
          <pc:sldMk cId="3300488280" sldId="344"/>
        </pc:sldMkLst>
        <pc:spChg chg="add mod">
          <ac:chgData name="Pauline BROUSSE [Eurécia]" userId="S::pauline.brousse@eurecia.com::29afd943-9317-407c-af25-96d3f84813eb" providerId="AD" clId="Web-{4E3DC298-28C9-114D-13A9-CCE1EC0C6625}" dt="2024-08-06T09:31:55.014" v="81" actId="20577"/>
          <ac:spMkLst>
            <pc:docMk/>
            <pc:sldMk cId="3300488280" sldId="344"/>
            <ac:spMk id="2" creationId="{A809FF54-8E21-E76D-9608-77AF773D0852}"/>
          </ac:spMkLst>
        </pc:spChg>
        <pc:spChg chg="add mod">
          <ac:chgData name="Pauline BROUSSE [Eurécia]" userId="S::pauline.brousse@eurecia.com::29afd943-9317-407c-af25-96d3f84813eb" providerId="AD" clId="Web-{4E3DC298-28C9-114D-13A9-CCE1EC0C6625}" dt="2024-08-06T09:32:16.640" v="87" actId="20577"/>
          <ac:spMkLst>
            <pc:docMk/>
            <pc:sldMk cId="3300488280" sldId="344"/>
            <ac:spMk id="5" creationId="{BE4C504A-BA9E-CCAD-5A2A-414D778A5DD2}"/>
          </ac:spMkLst>
        </pc:spChg>
        <pc:spChg chg="add mod">
          <ac:chgData name="Pauline BROUSSE [Eurécia]" userId="S::pauline.brousse@eurecia.com::29afd943-9317-407c-af25-96d3f84813eb" providerId="AD" clId="Web-{4E3DC298-28C9-114D-13A9-CCE1EC0C6625}" dt="2024-08-06T09:32:37.984" v="94" actId="20577"/>
          <ac:spMkLst>
            <pc:docMk/>
            <pc:sldMk cId="3300488280" sldId="344"/>
            <ac:spMk id="6" creationId="{A809FF54-8E21-E76D-9608-77AF773D0852}"/>
          </ac:spMkLst>
        </pc:spChg>
        <pc:spChg chg="del mod">
          <ac:chgData name="Pauline BROUSSE [Eurécia]" userId="S::pauline.brousse@eurecia.com::29afd943-9317-407c-af25-96d3f84813eb" providerId="AD" clId="Web-{4E3DC298-28C9-114D-13A9-CCE1EC0C6625}" dt="2024-08-06T09:31:47.935" v="79"/>
          <ac:spMkLst>
            <pc:docMk/>
            <pc:sldMk cId="3300488280" sldId="344"/>
            <ac:spMk id="7" creationId="{B6526FD4-5F98-564F-C213-6558AD2514A3}"/>
          </ac:spMkLst>
        </pc:spChg>
        <pc:spChg chg="add mod">
          <ac:chgData name="Pauline BROUSSE [Eurécia]" userId="S::pauline.brousse@eurecia.com::29afd943-9317-407c-af25-96d3f84813eb" providerId="AD" clId="Web-{4E3DC298-28C9-114D-13A9-CCE1EC0C6625}" dt="2024-08-06T09:34:13.675" v="100"/>
          <ac:spMkLst>
            <pc:docMk/>
            <pc:sldMk cId="3300488280" sldId="344"/>
            <ac:spMk id="8" creationId="{9E13E6DB-4B6D-A7EB-B7CE-F48298236345}"/>
          </ac:spMkLst>
        </pc:spChg>
        <pc:picChg chg="del">
          <ac:chgData name="Pauline BROUSSE [Eurécia]" userId="S::pauline.brousse@eurecia.com::29afd943-9317-407c-af25-96d3f84813eb" providerId="AD" clId="Web-{4E3DC298-28C9-114D-13A9-CCE1EC0C6625}" dt="2024-08-06T09:33:35.127" v="96"/>
          <ac:picMkLst>
            <pc:docMk/>
            <pc:sldMk cId="3300488280" sldId="344"/>
            <ac:picMk id="10" creationId="{D972B29B-3BAD-C578-015C-DDE1D8657A94}"/>
          </ac:picMkLst>
        </pc:picChg>
        <pc:picChg chg="mod">
          <ac:chgData name="Pauline BROUSSE [Eurécia]" userId="S::pauline.brousse@eurecia.com::29afd943-9317-407c-af25-96d3f84813eb" providerId="AD" clId="Web-{4E3DC298-28C9-114D-13A9-CCE1EC0C6625}" dt="2024-08-06T09:33:30.486" v="95"/>
          <ac:picMkLst>
            <pc:docMk/>
            <pc:sldMk cId="3300488280" sldId="344"/>
            <ac:picMk id="11" creationId="{D13BBAEE-3CC7-0F3E-FE06-D623B31CC131}"/>
          </ac:picMkLst>
        </pc:picChg>
      </pc:sldChg>
      <pc:sldChg chg="addSp delSp modSp">
        <pc:chgData name="Pauline BROUSSE [Eurécia]" userId="S::pauline.brousse@eurecia.com::29afd943-9317-407c-af25-96d3f84813eb" providerId="AD" clId="Web-{4E3DC298-28C9-114D-13A9-CCE1EC0C6625}" dt="2024-08-06T09:39:14.577" v="139" actId="20577"/>
        <pc:sldMkLst>
          <pc:docMk/>
          <pc:sldMk cId="1165207872" sldId="345"/>
        </pc:sldMkLst>
        <pc:spChg chg="add mod">
          <ac:chgData name="Pauline BROUSSE [Eurécia]" userId="S::pauline.brousse@eurecia.com::29afd943-9317-407c-af25-96d3f84813eb" providerId="AD" clId="Web-{4E3DC298-28C9-114D-13A9-CCE1EC0C6625}" dt="2024-08-06T09:35:46.601" v="108"/>
          <ac:spMkLst>
            <pc:docMk/>
            <pc:sldMk cId="1165207872" sldId="345"/>
            <ac:spMk id="2" creationId="{96C96EE9-D6EC-FC21-BE71-916C792E5853}"/>
          </ac:spMkLst>
        </pc:spChg>
        <pc:spChg chg="add del mod">
          <ac:chgData name="Pauline BROUSSE [Eurécia]" userId="S::pauline.brousse@eurecia.com::29afd943-9317-407c-af25-96d3f84813eb" providerId="AD" clId="Web-{4E3DC298-28C9-114D-13A9-CCE1EC0C6625}" dt="2024-08-06T09:37:12.026" v="123"/>
          <ac:spMkLst>
            <pc:docMk/>
            <pc:sldMk cId="1165207872" sldId="345"/>
            <ac:spMk id="5" creationId="{1130F4D1-5382-76C4-C402-A3EC51E75541}"/>
          </ac:spMkLst>
        </pc:spChg>
        <pc:spChg chg="del mod">
          <ac:chgData name="Pauline BROUSSE [Eurécia]" userId="S::pauline.brousse@eurecia.com::29afd943-9317-407c-af25-96d3f84813eb" providerId="AD" clId="Web-{4E3DC298-28C9-114D-13A9-CCE1EC0C6625}" dt="2024-08-06T09:37:28.323" v="127"/>
          <ac:spMkLst>
            <pc:docMk/>
            <pc:sldMk cId="1165207872" sldId="345"/>
            <ac:spMk id="7" creationId="{B6526FD4-5F98-564F-C213-6558AD2514A3}"/>
          </ac:spMkLst>
        </pc:spChg>
        <pc:spChg chg="add mod">
          <ac:chgData name="Pauline BROUSSE [Eurécia]" userId="S::pauline.brousse@eurecia.com::29afd943-9317-407c-af25-96d3f84813eb" providerId="AD" clId="Web-{4E3DC298-28C9-114D-13A9-CCE1EC0C6625}" dt="2024-08-06T09:39:14.577" v="139" actId="20577"/>
          <ac:spMkLst>
            <pc:docMk/>
            <pc:sldMk cId="1165207872" sldId="345"/>
            <ac:spMk id="8" creationId="{29D918D8-7066-F27C-CF17-5E96DC720DE3}"/>
          </ac:spMkLst>
        </pc:spChg>
        <pc:picChg chg="mod">
          <ac:chgData name="Pauline BROUSSE [Eurécia]" userId="S::pauline.brousse@eurecia.com::29afd943-9317-407c-af25-96d3f84813eb" providerId="AD" clId="Web-{4E3DC298-28C9-114D-13A9-CCE1EC0C6625}" dt="2024-08-06T09:35:10.334" v="101"/>
          <ac:picMkLst>
            <pc:docMk/>
            <pc:sldMk cId="1165207872" sldId="345"/>
            <ac:picMk id="11" creationId="{04697D6C-50AB-3480-D3AB-4837B5D1BCE1}"/>
          </ac:picMkLst>
        </pc:picChg>
        <pc:picChg chg="del">
          <ac:chgData name="Pauline BROUSSE [Eurécia]" userId="S::pauline.brousse@eurecia.com::29afd943-9317-407c-af25-96d3f84813eb" providerId="AD" clId="Web-{4E3DC298-28C9-114D-13A9-CCE1EC0C6625}" dt="2024-08-06T09:35:20.537" v="103"/>
          <ac:picMkLst>
            <pc:docMk/>
            <pc:sldMk cId="1165207872" sldId="345"/>
            <ac:picMk id="12" creationId="{5ED43FFA-8CC0-424B-522B-2A34939E9EDC}"/>
          </ac:picMkLst>
        </pc:picChg>
      </pc:sldChg>
      <pc:sldChg chg="addSp delSp modSp">
        <pc:chgData name="Pauline BROUSSE [Eurécia]" userId="S::pauline.brousse@eurecia.com::29afd943-9317-407c-af25-96d3f84813eb" providerId="AD" clId="Web-{4E3DC298-28C9-114D-13A9-CCE1EC0C6625}" dt="2024-08-06T09:43:08.289" v="168" actId="1076"/>
        <pc:sldMkLst>
          <pc:docMk/>
          <pc:sldMk cId="91452564" sldId="346"/>
        </pc:sldMkLst>
        <pc:spChg chg="add del mod">
          <ac:chgData name="Pauline BROUSSE [Eurécia]" userId="S::pauline.brousse@eurecia.com::29afd943-9317-407c-af25-96d3f84813eb" providerId="AD" clId="Web-{4E3DC298-28C9-114D-13A9-CCE1EC0C6625}" dt="2024-08-06T09:41:23.769" v="149"/>
          <ac:spMkLst>
            <pc:docMk/>
            <pc:sldMk cId="91452564" sldId="346"/>
            <ac:spMk id="2" creationId="{17C71B9A-BD07-A136-11C9-54674B4A8849}"/>
          </ac:spMkLst>
        </pc:spChg>
        <pc:spChg chg="add mod">
          <ac:chgData name="Pauline BROUSSE [Eurécia]" userId="S::pauline.brousse@eurecia.com::29afd943-9317-407c-af25-96d3f84813eb" providerId="AD" clId="Web-{4E3DC298-28C9-114D-13A9-CCE1EC0C6625}" dt="2024-08-06T09:42:25.865" v="156" actId="14100"/>
          <ac:spMkLst>
            <pc:docMk/>
            <pc:sldMk cId="91452564" sldId="346"/>
            <ac:spMk id="6" creationId="{3EDF4D6D-7AB1-0863-A15B-14D2F26F7483}"/>
          </ac:spMkLst>
        </pc:spChg>
        <pc:spChg chg="mod">
          <ac:chgData name="Pauline BROUSSE [Eurécia]" userId="S::pauline.brousse@eurecia.com::29afd943-9317-407c-af25-96d3f84813eb" providerId="AD" clId="Web-{4E3DC298-28C9-114D-13A9-CCE1EC0C6625}" dt="2024-08-06T09:43:03.976" v="167" actId="1076"/>
          <ac:spMkLst>
            <pc:docMk/>
            <pc:sldMk cId="91452564" sldId="346"/>
            <ac:spMk id="7" creationId="{B6526FD4-5F98-564F-C213-6558AD2514A3}"/>
          </ac:spMkLst>
        </pc:spChg>
        <pc:spChg chg="add mod">
          <ac:chgData name="Pauline BROUSSE [Eurécia]" userId="S::pauline.brousse@eurecia.com::29afd943-9317-407c-af25-96d3f84813eb" providerId="AD" clId="Web-{4E3DC298-28C9-114D-13A9-CCE1EC0C6625}" dt="2024-08-06T09:42:36.553" v="160" actId="14100"/>
          <ac:spMkLst>
            <pc:docMk/>
            <pc:sldMk cId="91452564" sldId="346"/>
            <ac:spMk id="9" creationId="{D58F62DC-37CC-313F-FC78-E39A21389C45}"/>
          </ac:spMkLst>
        </pc:spChg>
        <pc:picChg chg="mod">
          <ac:chgData name="Pauline BROUSSE [Eurécia]" userId="S::pauline.brousse@eurecia.com::29afd943-9317-407c-af25-96d3f84813eb" providerId="AD" clId="Web-{4E3DC298-28C9-114D-13A9-CCE1EC0C6625}" dt="2024-08-06T09:43:08.289" v="168" actId="1076"/>
          <ac:picMkLst>
            <pc:docMk/>
            <pc:sldMk cId="91452564" sldId="346"/>
            <ac:picMk id="8" creationId="{EBE90086-AF1B-0672-B9F6-713B6D32F0C7}"/>
          </ac:picMkLst>
        </pc:picChg>
        <pc:picChg chg="mod">
          <ac:chgData name="Pauline BROUSSE [Eurécia]" userId="S::pauline.brousse@eurecia.com::29afd943-9317-407c-af25-96d3f84813eb" providerId="AD" clId="Web-{4E3DC298-28C9-114D-13A9-CCE1EC0C6625}" dt="2024-08-06T09:42:07.193" v="150"/>
          <ac:picMkLst>
            <pc:docMk/>
            <pc:sldMk cId="91452564" sldId="346"/>
            <ac:picMk id="11" creationId="{04697D6C-50AB-3480-D3AB-4837B5D1BCE1}"/>
          </ac:picMkLst>
        </pc:picChg>
        <pc:picChg chg="del">
          <ac:chgData name="Pauline BROUSSE [Eurécia]" userId="S::pauline.brousse@eurecia.com::29afd943-9317-407c-af25-96d3f84813eb" providerId="AD" clId="Web-{4E3DC298-28C9-114D-13A9-CCE1EC0C6625}" dt="2024-08-06T09:42:09.240" v="151"/>
          <ac:picMkLst>
            <pc:docMk/>
            <pc:sldMk cId="91452564" sldId="346"/>
            <ac:picMk id="12" creationId="{5ED43FFA-8CC0-424B-522B-2A34939E9EDC}"/>
          </ac:picMkLst>
        </pc:picChg>
        <pc:picChg chg="del">
          <ac:chgData name="Pauline BROUSSE [Eurécia]" userId="S::pauline.brousse@eurecia.com::29afd943-9317-407c-af25-96d3f84813eb" providerId="AD" clId="Web-{4E3DC298-28C9-114D-13A9-CCE1EC0C6625}" dt="2024-08-06T09:42:30.256" v="157"/>
          <ac:picMkLst>
            <pc:docMk/>
            <pc:sldMk cId="91452564" sldId="346"/>
            <ac:picMk id="14" creationId="{424ACC1E-3484-30ED-3B67-50C85E207A92}"/>
          </ac:picMkLst>
        </pc:picChg>
      </pc:sldChg>
      <pc:sldChg chg="delSp">
        <pc:chgData name="Pauline BROUSSE [Eurécia]" userId="S::pauline.brousse@eurecia.com::29afd943-9317-407c-af25-96d3f84813eb" providerId="AD" clId="Web-{4E3DC298-28C9-114D-13A9-CCE1EC0C6625}" dt="2024-08-06T09:43:17.398" v="169"/>
        <pc:sldMkLst>
          <pc:docMk/>
          <pc:sldMk cId="388874313" sldId="347"/>
        </pc:sldMkLst>
        <pc:picChg chg="del">
          <ac:chgData name="Pauline BROUSSE [Eurécia]" userId="S::pauline.brousse@eurecia.com::29afd943-9317-407c-af25-96d3f84813eb" providerId="AD" clId="Web-{4E3DC298-28C9-114D-13A9-CCE1EC0C6625}" dt="2024-08-06T09:43:17.398" v="169"/>
          <ac:picMkLst>
            <pc:docMk/>
            <pc:sldMk cId="388874313" sldId="347"/>
            <ac:picMk id="14" creationId="{424ACC1E-3484-30ED-3B67-50C85E207A92}"/>
          </ac:picMkLst>
        </pc:picChg>
      </pc:sldChg>
      <pc:sldChg chg="addSp delSp modSp add">
        <pc:chgData name="Pauline BROUSSE [Eurécia]" userId="S::pauline.brousse@eurecia.com::29afd943-9317-407c-af25-96d3f84813eb" providerId="AD" clId="Web-{4E3DC298-28C9-114D-13A9-CCE1EC0C6625}" dt="2024-08-06T09:13:19.614" v="61" actId="1076"/>
        <pc:sldMkLst>
          <pc:docMk/>
          <pc:sldMk cId="2114891416" sldId="362"/>
        </pc:sldMkLst>
        <pc:spChg chg="add del mod">
          <ac:chgData name="Pauline BROUSSE [Eurécia]" userId="S::pauline.brousse@eurecia.com::29afd943-9317-407c-af25-96d3f84813eb" providerId="AD" clId="Web-{4E3DC298-28C9-114D-13A9-CCE1EC0C6625}" dt="2024-08-06T09:08:59.435" v="12"/>
          <ac:spMkLst>
            <pc:docMk/>
            <pc:sldMk cId="2114891416" sldId="362"/>
            <ac:spMk id="3" creationId="{232D3D19-59C8-2D5E-ED8C-0FA52B7126B6}"/>
          </ac:spMkLst>
        </pc:spChg>
        <pc:spChg chg="mod">
          <ac:chgData name="Pauline BROUSSE [Eurécia]" userId="S::pauline.brousse@eurecia.com::29afd943-9317-407c-af25-96d3f84813eb" providerId="AD" clId="Web-{4E3DC298-28C9-114D-13A9-CCE1EC0C6625}" dt="2024-08-06T09:13:19.614" v="61" actId="1076"/>
          <ac:spMkLst>
            <pc:docMk/>
            <pc:sldMk cId="2114891416" sldId="362"/>
            <ac:spMk id="4" creationId="{3CBE8D5D-8605-7FE4-D841-E865AB88B43B}"/>
          </ac:spMkLst>
        </pc:spChg>
        <pc:spChg chg="del">
          <ac:chgData name="Pauline BROUSSE [Eurécia]" userId="S::pauline.brousse@eurecia.com::29afd943-9317-407c-af25-96d3f84813eb" providerId="AD" clId="Web-{4E3DC298-28C9-114D-13A9-CCE1EC0C6625}" dt="2024-08-06T09:08:53.513" v="9"/>
          <ac:spMkLst>
            <pc:docMk/>
            <pc:sldMk cId="2114891416" sldId="362"/>
            <ac:spMk id="5" creationId="{9DF4D431-5721-618B-9501-EDA06836B0A2}"/>
          </ac:spMkLst>
        </pc:spChg>
        <pc:spChg chg="add del mod">
          <ac:chgData name="Pauline BROUSSE [Eurécia]" userId="S::pauline.brousse@eurecia.com::29afd943-9317-407c-af25-96d3f84813eb" providerId="AD" clId="Web-{4E3DC298-28C9-114D-13A9-CCE1EC0C6625}" dt="2024-08-06T09:10:37.891" v="32"/>
          <ac:spMkLst>
            <pc:docMk/>
            <pc:sldMk cId="2114891416" sldId="362"/>
            <ac:spMk id="8" creationId="{65508D0E-0C20-C022-9A5A-C96D65D0E359}"/>
          </ac:spMkLst>
        </pc:spChg>
        <pc:spChg chg="mod">
          <ac:chgData name="Pauline BROUSSE [Eurécia]" userId="S::pauline.brousse@eurecia.com::29afd943-9317-407c-af25-96d3f84813eb" providerId="AD" clId="Web-{4E3DC298-28C9-114D-13A9-CCE1EC0C6625}" dt="2024-08-06T09:13:13.348" v="60" actId="1076"/>
          <ac:spMkLst>
            <pc:docMk/>
            <pc:sldMk cId="2114891416" sldId="362"/>
            <ac:spMk id="28" creationId="{D88B10F1-C161-29C9-E517-2C4D78936F1B}"/>
          </ac:spMkLst>
        </pc:spChg>
        <pc:spChg chg="del mod">
          <ac:chgData name="Pauline BROUSSE [Eurécia]" userId="S::pauline.brousse@eurecia.com::29afd943-9317-407c-af25-96d3f84813eb" providerId="AD" clId="Web-{4E3DC298-28C9-114D-13A9-CCE1EC0C6625}" dt="2024-08-06T09:08:50.481" v="8"/>
          <ac:spMkLst>
            <pc:docMk/>
            <pc:sldMk cId="2114891416" sldId="362"/>
            <ac:spMk id="42" creationId="{A809FF54-8E21-E76D-9608-77AF773D0852}"/>
          </ac:spMkLst>
        </pc:spChg>
        <pc:picChg chg="add del mod">
          <ac:chgData name="Pauline BROUSSE [Eurécia]" userId="S::pauline.brousse@eurecia.com::29afd943-9317-407c-af25-96d3f84813eb" providerId="AD" clId="Web-{4E3DC298-28C9-114D-13A9-CCE1EC0C6625}" dt="2024-08-06T09:11:17.173" v="39"/>
          <ac:picMkLst>
            <pc:docMk/>
            <pc:sldMk cId="2114891416" sldId="362"/>
            <ac:picMk id="6" creationId="{D35D8D46-903A-E6FA-7F38-741310453DE5}"/>
          </ac:picMkLst>
        </pc:picChg>
        <pc:picChg chg="add del mod">
          <ac:chgData name="Pauline BROUSSE [Eurécia]" userId="S::pauline.brousse@eurecia.com::29afd943-9317-407c-af25-96d3f84813eb" providerId="AD" clId="Web-{4E3DC298-28C9-114D-13A9-CCE1EC0C6625}" dt="2024-08-06T09:11:21.986" v="40" actId="14100"/>
          <ac:picMkLst>
            <pc:docMk/>
            <pc:sldMk cId="2114891416" sldId="362"/>
            <ac:picMk id="10" creationId="{30AE452E-A282-272E-D61D-6350FD86703A}"/>
          </ac:picMkLst>
        </pc:picChg>
      </pc:sldChg>
    </pc:docChg>
  </pc:docChgLst>
  <pc:docChgLst>
    <pc:chgData name="Pauline BROUSSE [Eurécia]" userId="S::pauline.brousse@eurecia.com::29afd943-9317-407c-af25-96d3f84813eb" providerId="AD" clId="Web-{7242C9E3-1F38-6F46-1FDA-8735C9EF8219}"/>
    <pc:docChg chg="modSld">
      <pc:chgData name="Pauline BROUSSE [Eurécia]" userId="S::pauline.brousse@eurecia.com::29afd943-9317-407c-af25-96d3f84813eb" providerId="AD" clId="Web-{7242C9E3-1F38-6F46-1FDA-8735C9EF8219}" dt="2024-08-06T09:56:09.022" v="204"/>
      <pc:docMkLst>
        <pc:docMk/>
      </pc:docMkLst>
      <pc:sldChg chg="modSp">
        <pc:chgData name="Pauline BROUSSE [Eurécia]" userId="S::pauline.brousse@eurecia.com::29afd943-9317-407c-af25-96d3f84813eb" providerId="AD" clId="Web-{7242C9E3-1F38-6F46-1FDA-8735C9EF8219}" dt="2024-08-06T09:52:34.107" v="141"/>
        <pc:sldMkLst>
          <pc:docMk/>
          <pc:sldMk cId="407031299" sldId="337"/>
        </pc:sldMkLst>
        <pc:spChg chg="mod">
          <ac:chgData name="Pauline BROUSSE [Eurécia]" userId="S::pauline.brousse@eurecia.com::29afd943-9317-407c-af25-96d3f84813eb" providerId="AD" clId="Web-{7242C9E3-1F38-6F46-1FDA-8735C9EF8219}" dt="2024-08-06T09:52:28.794" v="140" actId="20577"/>
          <ac:spMkLst>
            <pc:docMk/>
            <pc:sldMk cId="407031299" sldId="337"/>
            <ac:spMk id="2" creationId="{0ED16911-BE4F-7178-A964-6BF6DF2D85CF}"/>
          </ac:spMkLst>
        </pc:spChg>
        <pc:picChg chg="mod">
          <ac:chgData name="Pauline BROUSSE [Eurécia]" userId="S::pauline.brousse@eurecia.com::29afd943-9317-407c-af25-96d3f84813eb" providerId="AD" clId="Web-{7242C9E3-1F38-6F46-1FDA-8735C9EF8219}" dt="2024-08-06T09:52:34.107" v="141"/>
          <ac:picMkLst>
            <pc:docMk/>
            <pc:sldMk cId="407031299" sldId="337"/>
            <ac:picMk id="10" creationId="{4F72E18B-30C4-35F2-15E2-803406E4A67A}"/>
          </ac:picMkLst>
        </pc:picChg>
      </pc:sldChg>
      <pc:sldChg chg="addSp delSp modSp">
        <pc:chgData name="Pauline BROUSSE [Eurécia]" userId="S::pauline.brousse@eurecia.com::29afd943-9317-407c-af25-96d3f84813eb" providerId="AD" clId="Web-{7242C9E3-1F38-6F46-1FDA-8735C9EF8219}" dt="2024-08-06T09:48:07.159" v="25" actId="20577"/>
        <pc:sldMkLst>
          <pc:docMk/>
          <pc:sldMk cId="388874313" sldId="347"/>
        </pc:sldMkLst>
        <pc:spChg chg="add mod">
          <ac:chgData name="Pauline BROUSSE [Eurécia]" userId="S::pauline.brousse@eurecia.com::29afd943-9317-407c-af25-96d3f84813eb" providerId="AD" clId="Web-{7242C9E3-1F38-6F46-1FDA-8735C9EF8219}" dt="2024-08-06T09:46:46.827" v="3"/>
          <ac:spMkLst>
            <pc:docMk/>
            <pc:sldMk cId="388874313" sldId="347"/>
            <ac:spMk id="2" creationId="{70CF4012-C6BB-B7D6-14C4-1C16F2DAE6A7}"/>
          </ac:spMkLst>
        </pc:spChg>
        <pc:spChg chg="del mod">
          <ac:chgData name="Pauline BROUSSE [Eurécia]" userId="S::pauline.brousse@eurecia.com::29afd943-9317-407c-af25-96d3f84813eb" providerId="AD" clId="Web-{7242C9E3-1F38-6F46-1FDA-8735C9EF8219}" dt="2024-08-06T09:47:20.688" v="8"/>
          <ac:spMkLst>
            <pc:docMk/>
            <pc:sldMk cId="388874313" sldId="347"/>
            <ac:spMk id="7" creationId="{B6526FD4-5F98-564F-C213-6558AD2514A3}"/>
          </ac:spMkLst>
        </pc:spChg>
        <pc:spChg chg="add mod">
          <ac:chgData name="Pauline BROUSSE [Eurécia]" userId="S::pauline.brousse@eurecia.com::29afd943-9317-407c-af25-96d3f84813eb" providerId="AD" clId="Web-{7242C9E3-1F38-6F46-1FDA-8735C9EF8219}" dt="2024-08-06T09:48:07.159" v="25" actId="20577"/>
          <ac:spMkLst>
            <pc:docMk/>
            <pc:sldMk cId="388874313" sldId="347"/>
            <ac:spMk id="8" creationId="{2FA4326D-7C1E-A45F-1446-96276AF7CF6D}"/>
          </ac:spMkLst>
        </pc:spChg>
      </pc:sldChg>
      <pc:sldChg chg="addSp delSp modSp">
        <pc:chgData name="Pauline BROUSSE [Eurécia]" userId="S::pauline.brousse@eurecia.com::29afd943-9317-407c-af25-96d3f84813eb" providerId="AD" clId="Web-{7242C9E3-1F38-6F46-1FDA-8735C9EF8219}" dt="2024-08-06T09:51:08.853" v="126" actId="20577"/>
        <pc:sldMkLst>
          <pc:docMk/>
          <pc:sldMk cId="1267158146" sldId="348"/>
        </pc:sldMkLst>
        <pc:spChg chg="add mod">
          <ac:chgData name="Pauline BROUSSE [Eurécia]" userId="S::pauline.brousse@eurecia.com::29afd943-9317-407c-af25-96d3f84813eb" providerId="AD" clId="Web-{7242C9E3-1F38-6F46-1FDA-8735C9EF8219}" dt="2024-08-06T09:51:08.853" v="126" actId="20577"/>
          <ac:spMkLst>
            <pc:docMk/>
            <pc:sldMk cId="1267158146" sldId="348"/>
            <ac:spMk id="5" creationId="{AA5606FC-71E4-2CA8-047B-9E471E25D76C}"/>
          </ac:spMkLst>
        </pc:spChg>
        <pc:spChg chg="del mod">
          <ac:chgData name="Pauline BROUSSE [Eurécia]" userId="S::pauline.brousse@eurecia.com::29afd943-9317-407c-af25-96d3f84813eb" providerId="AD" clId="Web-{7242C9E3-1F38-6F46-1FDA-8735C9EF8219}" dt="2024-08-06T09:48:54.176" v="36"/>
          <ac:spMkLst>
            <pc:docMk/>
            <pc:sldMk cId="1267158146" sldId="348"/>
            <ac:spMk id="9" creationId="{5FD923D5-53B7-E330-2CE0-1E0D89448283}"/>
          </ac:spMkLst>
        </pc:spChg>
        <pc:picChg chg="mod">
          <ac:chgData name="Pauline BROUSSE [Eurécia]" userId="S::pauline.brousse@eurecia.com::29afd943-9317-407c-af25-96d3f84813eb" providerId="AD" clId="Web-{7242C9E3-1F38-6F46-1FDA-8735C9EF8219}" dt="2024-08-06T09:48:40.441" v="31" actId="1076"/>
          <ac:picMkLst>
            <pc:docMk/>
            <pc:sldMk cId="1267158146" sldId="348"/>
            <ac:picMk id="15" creationId="{C608AEE5-523E-8FAF-870D-3D29E915FE32}"/>
          </ac:picMkLst>
        </pc:picChg>
      </pc:sldChg>
      <pc:sldChg chg="addSp delSp modSp">
        <pc:chgData name="Pauline BROUSSE [Eurécia]" userId="S::pauline.brousse@eurecia.com::29afd943-9317-407c-af25-96d3f84813eb" providerId="AD" clId="Web-{7242C9E3-1F38-6F46-1FDA-8735C9EF8219}" dt="2024-08-06T09:51:59.980" v="139" actId="1076"/>
        <pc:sldMkLst>
          <pc:docMk/>
          <pc:sldMk cId="761677091" sldId="349"/>
        </pc:sldMkLst>
        <pc:spChg chg="add mod">
          <ac:chgData name="Pauline BROUSSE [Eurécia]" userId="S::pauline.brousse@eurecia.com::29afd943-9317-407c-af25-96d3f84813eb" providerId="AD" clId="Web-{7242C9E3-1F38-6F46-1FDA-8735C9EF8219}" dt="2024-08-06T09:51:54.121" v="138" actId="1076"/>
          <ac:spMkLst>
            <pc:docMk/>
            <pc:sldMk cId="761677091" sldId="349"/>
            <ac:spMk id="2" creationId="{F3DCB491-2510-D427-0251-CA80B2D15164}"/>
          </ac:spMkLst>
        </pc:spChg>
        <pc:spChg chg="mod">
          <ac:chgData name="Pauline BROUSSE [Eurécia]" userId="S::pauline.brousse@eurecia.com::29afd943-9317-407c-af25-96d3f84813eb" providerId="AD" clId="Web-{7242C9E3-1F38-6F46-1FDA-8735C9EF8219}" dt="2024-08-06T09:51:31.401" v="130" actId="1076"/>
          <ac:spMkLst>
            <pc:docMk/>
            <pc:sldMk cId="761677091" sldId="349"/>
            <ac:spMk id="9" creationId="{5FD923D5-53B7-E330-2CE0-1E0D89448283}"/>
          </ac:spMkLst>
        </pc:spChg>
        <pc:picChg chg="mod">
          <ac:chgData name="Pauline BROUSSE [Eurécia]" userId="S::pauline.brousse@eurecia.com::29afd943-9317-407c-af25-96d3f84813eb" providerId="AD" clId="Web-{7242C9E3-1F38-6F46-1FDA-8735C9EF8219}" dt="2024-08-06T09:51:49.792" v="137" actId="1076"/>
          <ac:picMkLst>
            <pc:docMk/>
            <pc:sldMk cId="761677091" sldId="349"/>
            <ac:picMk id="10" creationId="{50CEFE1B-5415-B379-3D23-858A4FFD17CD}"/>
          </ac:picMkLst>
        </pc:picChg>
        <pc:picChg chg="mod">
          <ac:chgData name="Pauline BROUSSE [Eurécia]" userId="S::pauline.brousse@eurecia.com::29afd943-9317-407c-af25-96d3f84813eb" providerId="AD" clId="Web-{7242C9E3-1F38-6F46-1FDA-8735C9EF8219}" dt="2024-08-06T09:51:59.980" v="139" actId="1076"/>
          <ac:picMkLst>
            <pc:docMk/>
            <pc:sldMk cId="761677091" sldId="349"/>
            <ac:picMk id="13" creationId="{8D9A0145-FD04-A2F5-D2DF-D761CB2CAC7B}"/>
          </ac:picMkLst>
        </pc:picChg>
        <pc:picChg chg="del">
          <ac:chgData name="Pauline BROUSSE [Eurécia]" userId="S::pauline.brousse@eurecia.com::29afd943-9317-407c-af25-96d3f84813eb" providerId="AD" clId="Web-{7242C9E3-1F38-6F46-1FDA-8735C9EF8219}" dt="2024-08-06T09:51:46.089" v="135"/>
          <ac:picMkLst>
            <pc:docMk/>
            <pc:sldMk cId="761677091" sldId="349"/>
            <ac:picMk id="14" creationId="{1B579DE4-318F-3931-B500-432CE7A79A6C}"/>
          </ac:picMkLst>
        </pc:picChg>
      </pc:sldChg>
      <pc:sldChg chg="modSp">
        <pc:chgData name="Pauline BROUSSE [Eurécia]" userId="S::pauline.brousse@eurecia.com::29afd943-9317-407c-af25-96d3f84813eb" providerId="AD" clId="Web-{7242C9E3-1F38-6F46-1FDA-8735C9EF8219}" dt="2024-08-06T09:53:15.233" v="149" actId="1076"/>
        <pc:sldMkLst>
          <pc:docMk/>
          <pc:sldMk cId="984760817" sldId="350"/>
        </pc:sldMkLst>
        <pc:spChg chg="mod">
          <ac:chgData name="Pauline BROUSSE [Eurécia]" userId="S::pauline.brousse@eurecia.com::29afd943-9317-407c-af25-96d3f84813eb" providerId="AD" clId="Web-{7242C9E3-1F38-6F46-1FDA-8735C9EF8219}" dt="2024-08-06T09:53:01.530" v="146" actId="20577"/>
          <ac:spMkLst>
            <pc:docMk/>
            <pc:sldMk cId="984760817" sldId="350"/>
            <ac:spMk id="2" creationId="{0ED16911-BE4F-7178-A964-6BF6DF2D85CF}"/>
          </ac:spMkLst>
        </pc:spChg>
        <pc:spChg chg="mod">
          <ac:chgData name="Pauline BROUSSE [Eurécia]" userId="S::pauline.brousse@eurecia.com::29afd943-9317-407c-af25-96d3f84813eb" providerId="AD" clId="Web-{7242C9E3-1F38-6F46-1FDA-8735C9EF8219}" dt="2024-08-06T09:53:11.983" v="148" actId="1076"/>
          <ac:spMkLst>
            <pc:docMk/>
            <pc:sldMk cId="984760817" sldId="350"/>
            <ac:spMk id="12" creationId="{22D7930D-6159-BCBF-36E0-A8E27C23FC3E}"/>
          </ac:spMkLst>
        </pc:spChg>
        <pc:picChg chg="mod">
          <ac:chgData name="Pauline BROUSSE [Eurécia]" userId="S::pauline.brousse@eurecia.com::29afd943-9317-407c-af25-96d3f84813eb" providerId="AD" clId="Web-{7242C9E3-1F38-6F46-1FDA-8735C9EF8219}" dt="2024-08-06T09:53:15.233" v="149" actId="1076"/>
          <ac:picMkLst>
            <pc:docMk/>
            <pc:sldMk cId="984760817" sldId="350"/>
            <ac:picMk id="5" creationId="{10F4E56E-E275-35C3-344E-51ADFADBF96F}"/>
          </ac:picMkLst>
        </pc:picChg>
        <pc:picChg chg="mod">
          <ac:chgData name="Pauline BROUSSE [Eurécia]" userId="S::pauline.brousse@eurecia.com::29afd943-9317-407c-af25-96d3f84813eb" providerId="AD" clId="Web-{7242C9E3-1F38-6F46-1FDA-8735C9EF8219}" dt="2024-08-06T09:53:07.952" v="147" actId="1076"/>
          <ac:picMkLst>
            <pc:docMk/>
            <pc:sldMk cId="984760817" sldId="350"/>
            <ac:picMk id="9" creationId="{265C4DA7-8486-0271-1F40-5D9833A5ED6F}"/>
          </ac:picMkLst>
        </pc:picChg>
      </pc:sldChg>
      <pc:sldChg chg="addSp delSp modSp">
        <pc:chgData name="Pauline BROUSSE [Eurécia]" userId="S::pauline.brousse@eurecia.com::29afd943-9317-407c-af25-96d3f84813eb" providerId="AD" clId="Web-{7242C9E3-1F38-6F46-1FDA-8735C9EF8219}" dt="2024-08-06T09:54:57.112" v="195" actId="1076"/>
        <pc:sldMkLst>
          <pc:docMk/>
          <pc:sldMk cId="3060999451" sldId="351"/>
        </pc:sldMkLst>
        <pc:spChg chg="mod">
          <ac:chgData name="Pauline BROUSSE [Eurécia]" userId="S::pauline.brousse@eurecia.com::29afd943-9317-407c-af25-96d3f84813eb" providerId="AD" clId="Web-{7242C9E3-1F38-6F46-1FDA-8735C9EF8219}" dt="2024-08-06T09:54:56.956" v="190" actId="1076"/>
          <ac:spMkLst>
            <pc:docMk/>
            <pc:sldMk cId="3060999451" sldId="351"/>
            <ac:spMk id="2" creationId="{0ED16911-BE4F-7178-A964-6BF6DF2D85CF}"/>
          </ac:spMkLst>
        </pc:spChg>
        <pc:spChg chg="mod">
          <ac:chgData name="Pauline BROUSSE [Eurécia]" userId="S::pauline.brousse@eurecia.com::29afd943-9317-407c-af25-96d3f84813eb" providerId="AD" clId="Web-{7242C9E3-1F38-6F46-1FDA-8735C9EF8219}" dt="2024-08-06T09:54:56.941" v="189" actId="1076"/>
          <ac:spMkLst>
            <pc:docMk/>
            <pc:sldMk cId="3060999451" sldId="351"/>
            <ac:spMk id="6" creationId="{613FF70E-1048-02FD-8624-916DE4E63CE4}"/>
          </ac:spMkLst>
        </pc:spChg>
        <pc:spChg chg="add mod">
          <ac:chgData name="Pauline BROUSSE [Eurécia]" userId="S::pauline.brousse@eurecia.com::29afd943-9317-407c-af25-96d3f84813eb" providerId="AD" clId="Web-{7242C9E3-1F38-6F46-1FDA-8735C9EF8219}" dt="2024-08-06T09:54:57.081" v="193" actId="1076"/>
          <ac:spMkLst>
            <pc:docMk/>
            <pc:sldMk cId="3060999451" sldId="351"/>
            <ac:spMk id="7" creationId="{823E4860-EFBD-BCED-80D7-67288EE07D64}"/>
          </ac:spMkLst>
        </pc:spChg>
        <pc:spChg chg="add mod">
          <ac:chgData name="Pauline BROUSSE [Eurécia]" userId="S::pauline.brousse@eurecia.com::29afd943-9317-407c-af25-96d3f84813eb" providerId="AD" clId="Web-{7242C9E3-1F38-6F46-1FDA-8735C9EF8219}" dt="2024-08-06T09:54:57.097" v="194" actId="1076"/>
          <ac:spMkLst>
            <pc:docMk/>
            <pc:sldMk cId="3060999451" sldId="351"/>
            <ac:spMk id="8" creationId="{384D2927-2E14-35BE-1A05-FCA07AEBDF51}"/>
          </ac:spMkLst>
        </pc:spChg>
        <pc:spChg chg="add mod">
          <ac:chgData name="Pauline BROUSSE [Eurécia]" userId="S::pauline.brousse@eurecia.com::29afd943-9317-407c-af25-96d3f84813eb" providerId="AD" clId="Web-{7242C9E3-1F38-6F46-1FDA-8735C9EF8219}" dt="2024-08-06T09:54:57.112" v="195" actId="1076"/>
          <ac:spMkLst>
            <pc:docMk/>
            <pc:sldMk cId="3060999451" sldId="351"/>
            <ac:spMk id="9" creationId="{8C31F455-FB83-3E7C-940B-CEB5CC16A237}"/>
          </ac:spMkLst>
        </pc:spChg>
        <pc:picChg chg="mod">
          <ac:chgData name="Pauline BROUSSE [Eurécia]" userId="S::pauline.brousse@eurecia.com::29afd943-9317-407c-af25-96d3f84813eb" providerId="AD" clId="Web-{7242C9E3-1F38-6F46-1FDA-8735C9EF8219}" dt="2024-08-06T09:54:57.019" v="191" actId="1076"/>
          <ac:picMkLst>
            <pc:docMk/>
            <pc:sldMk cId="3060999451" sldId="351"/>
            <ac:picMk id="5" creationId="{10F4E56E-E275-35C3-344E-51ADFADBF96F}"/>
          </ac:picMkLst>
        </pc:picChg>
        <pc:picChg chg="del">
          <ac:chgData name="Pauline BROUSSE [Eurécia]" userId="S::pauline.brousse@eurecia.com::29afd943-9317-407c-af25-96d3f84813eb" providerId="AD" clId="Web-{7242C9E3-1F38-6F46-1FDA-8735C9EF8219}" dt="2024-08-06T09:53:25.843" v="151"/>
          <ac:picMkLst>
            <pc:docMk/>
            <pc:sldMk cId="3060999451" sldId="351"/>
            <ac:picMk id="10" creationId="{07839EAE-8CBE-8C09-41FD-4374A570D5DE}"/>
          </ac:picMkLst>
        </pc:picChg>
        <pc:picChg chg="del">
          <ac:chgData name="Pauline BROUSSE [Eurécia]" userId="S::pauline.brousse@eurecia.com::29afd943-9317-407c-af25-96d3f84813eb" providerId="AD" clId="Web-{7242C9E3-1F38-6F46-1FDA-8735C9EF8219}" dt="2024-08-06T09:53:42.797" v="159"/>
          <ac:picMkLst>
            <pc:docMk/>
            <pc:sldMk cId="3060999451" sldId="351"/>
            <ac:picMk id="11" creationId="{C6DD0132-268D-B758-2D2F-D7A4DC990FCD}"/>
          </ac:picMkLst>
        </pc:picChg>
        <pc:picChg chg="mod">
          <ac:chgData name="Pauline BROUSSE [Eurécia]" userId="S::pauline.brousse@eurecia.com::29afd943-9317-407c-af25-96d3f84813eb" providerId="AD" clId="Web-{7242C9E3-1F38-6F46-1FDA-8735C9EF8219}" dt="2024-08-06T09:54:57.066" v="192" actId="1076"/>
          <ac:picMkLst>
            <pc:docMk/>
            <pc:sldMk cId="3060999451" sldId="351"/>
            <ac:picMk id="14" creationId="{7361BD0F-8206-A29B-744B-4BDA69644AA9}"/>
          </ac:picMkLst>
        </pc:picChg>
      </pc:sldChg>
      <pc:sldChg chg="addSp delSp modSp">
        <pc:chgData name="Pauline BROUSSE [Eurécia]" userId="S::pauline.brousse@eurecia.com::29afd943-9317-407c-af25-96d3f84813eb" providerId="AD" clId="Web-{7242C9E3-1F38-6F46-1FDA-8735C9EF8219}" dt="2024-08-06T09:56:09.022" v="204"/>
        <pc:sldMkLst>
          <pc:docMk/>
          <pc:sldMk cId="3392074413" sldId="352"/>
        </pc:sldMkLst>
        <pc:spChg chg="add mod">
          <ac:chgData name="Pauline BROUSSE [Eurécia]" userId="S::pauline.brousse@eurecia.com::29afd943-9317-407c-af25-96d3f84813eb" providerId="AD" clId="Web-{7242C9E3-1F38-6F46-1FDA-8735C9EF8219}" dt="2024-08-06T09:56:09.022" v="204"/>
          <ac:spMkLst>
            <pc:docMk/>
            <pc:sldMk cId="3392074413" sldId="352"/>
            <ac:spMk id="5" creationId="{2E14652C-AB47-471B-6700-B53DE2FF565C}"/>
          </ac:spMkLst>
        </pc:spChg>
        <pc:picChg chg="del">
          <ac:chgData name="Pauline BROUSSE [Eurécia]" userId="S::pauline.brousse@eurecia.com::29afd943-9317-407c-af25-96d3f84813eb" providerId="AD" clId="Web-{7242C9E3-1F38-6F46-1FDA-8735C9EF8219}" dt="2024-08-06T09:55:03.269" v="196"/>
          <ac:picMkLst>
            <pc:docMk/>
            <pc:sldMk cId="3392074413" sldId="352"/>
            <ac:picMk id="17" creationId="{2D58E965-1827-AC95-CAF8-60B320820B0E}"/>
          </ac:picMkLst>
        </pc:picChg>
      </pc:sldChg>
    </pc:docChg>
  </pc:docChgLst>
  <pc:docChgLst>
    <pc:chgData name="Inas FAOUZI [Eurécia]" userId="S::inas.faouzi@eurecia.com::4f435423-8673-4c81-9a60-95a8e74c92dd" providerId="AD" clId="Web-{7B9C921D-D68F-6D2F-33B2-789388B29F0E}"/>
    <pc:docChg chg="modSld">
      <pc:chgData name="Inas FAOUZI [Eurécia]" userId="S::inas.faouzi@eurecia.com::4f435423-8673-4c81-9a60-95a8e74c92dd" providerId="AD" clId="Web-{7B9C921D-D68F-6D2F-33B2-789388B29F0E}" dt="2024-09-02T12:53:08.952" v="96" actId="1076"/>
      <pc:docMkLst>
        <pc:docMk/>
      </pc:docMkLst>
      <pc:sldChg chg="modSp">
        <pc:chgData name="Inas FAOUZI [Eurécia]" userId="S::inas.faouzi@eurecia.com::4f435423-8673-4c81-9a60-95a8e74c92dd" providerId="AD" clId="Web-{7B9C921D-D68F-6D2F-33B2-789388B29F0E}" dt="2024-09-02T12:47:35.547" v="0" actId="20577"/>
        <pc:sldMkLst>
          <pc:docMk/>
          <pc:sldMk cId="3210797679" sldId="340"/>
        </pc:sldMkLst>
        <pc:spChg chg="mod">
          <ac:chgData name="Inas FAOUZI [Eurécia]" userId="S::inas.faouzi@eurecia.com::4f435423-8673-4c81-9a60-95a8e74c92dd" providerId="AD" clId="Web-{7B9C921D-D68F-6D2F-33B2-789388B29F0E}" dt="2024-09-02T12:47:35.547" v="0" actId="20577"/>
          <ac:spMkLst>
            <pc:docMk/>
            <pc:sldMk cId="3210797679" sldId="340"/>
            <ac:spMk id="19" creationId="{5151E63F-D6EB-F3A3-4395-4F6B373F256B}"/>
          </ac:spMkLst>
        </pc:spChg>
      </pc:sldChg>
      <pc:sldChg chg="modSp">
        <pc:chgData name="Inas FAOUZI [Eurécia]" userId="S::inas.faouzi@eurecia.com::4f435423-8673-4c81-9a60-95a8e74c92dd" providerId="AD" clId="Web-{7B9C921D-D68F-6D2F-33B2-789388B29F0E}" dt="2024-09-02T12:53:08.952" v="96" actId="1076"/>
        <pc:sldMkLst>
          <pc:docMk/>
          <pc:sldMk cId="1323003873" sldId="341"/>
        </pc:sldMkLst>
        <pc:spChg chg="mod">
          <ac:chgData name="Inas FAOUZI [Eurécia]" userId="S::inas.faouzi@eurecia.com::4f435423-8673-4c81-9a60-95a8e74c92dd" providerId="AD" clId="Web-{7B9C921D-D68F-6D2F-33B2-789388B29F0E}" dt="2024-09-02T12:53:02.248" v="95" actId="1076"/>
          <ac:spMkLst>
            <pc:docMk/>
            <pc:sldMk cId="1323003873" sldId="341"/>
            <ac:spMk id="5" creationId="{636CC63A-6E46-CAAF-0D99-6DABD7FE5D31}"/>
          </ac:spMkLst>
        </pc:spChg>
        <pc:spChg chg="mod">
          <ac:chgData name="Inas FAOUZI [Eurécia]" userId="S::inas.faouzi@eurecia.com::4f435423-8673-4c81-9a60-95a8e74c92dd" providerId="AD" clId="Web-{7B9C921D-D68F-6D2F-33B2-789388B29F0E}" dt="2024-09-02T12:53:08.952" v="96" actId="1076"/>
          <ac:spMkLst>
            <pc:docMk/>
            <pc:sldMk cId="1323003873" sldId="341"/>
            <ac:spMk id="6" creationId="{02E320D8-64DB-C0BB-AC1C-4496F1B96168}"/>
          </ac:spMkLst>
        </pc:spChg>
      </pc:sldChg>
      <pc:sldChg chg="addSp modSp">
        <pc:chgData name="Inas FAOUZI [Eurécia]" userId="S::inas.faouzi@eurecia.com::4f435423-8673-4c81-9a60-95a8e74c92dd" providerId="AD" clId="Web-{7B9C921D-D68F-6D2F-33B2-789388B29F0E}" dt="2024-09-02T12:52:53.420" v="94" actId="1076"/>
        <pc:sldMkLst>
          <pc:docMk/>
          <pc:sldMk cId="2114891416" sldId="362"/>
        </pc:sldMkLst>
        <pc:spChg chg="add mod">
          <ac:chgData name="Inas FAOUZI [Eurécia]" userId="S::inas.faouzi@eurecia.com::4f435423-8673-4c81-9a60-95a8e74c92dd" providerId="AD" clId="Web-{7B9C921D-D68F-6D2F-33B2-789388B29F0E}" dt="2024-09-02T12:51:57.949" v="47" actId="20577"/>
          <ac:spMkLst>
            <pc:docMk/>
            <pc:sldMk cId="2114891416" sldId="362"/>
            <ac:spMk id="2" creationId="{A809FF54-8E21-E76D-9608-77AF773D0852}"/>
          </ac:spMkLst>
        </pc:spChg>
        <pc:spChg chg="add mod">
          <ac:chgData name="Inas FAOUZI [Eurécia]" userId="S::inas.faouzi@eurecia.com::4f435423-8673-4c81-9a60-95a8e74c92dd" providerId="AD" clId="Web-{7B9C921D-D68F-6D2F-33B2-789388B29F0E}" dt="2024-09-02T12:52:50.498" v="93" actId="1076"/>
          <ac:spMkLst>
            <pc:docMk/>
            <pc:sldMk cId="2114891416" sldId="362"/>
            <ac:spMk id="3" creationId="{E746EC2F-8304-5F1E-CA88-81683143E9B0}"/>
          </ac:spMkLst>
        </pc:spChg>
        <pc:spChg chg="mod">
          <ac:chgData name="Inas FAOUZI [Eurécia]" userId="S::inas.faouzi@eurecia.com::4f435423-8673-4c81-9a60-95a8e74c92dd" providerId="AD" clId="Web-{7B9C921D-D68F-6D2F-33B2-789388B29F0E}" dt="2024-09-02T12:52:53.420" v="94" actId="1076"/>
          <ac:spMkLst>
            <pc:docMk/>
            <pc:sldMk cId="2114891416" sldId="362"/>
            <ac:spMk id="4" creationId="{3CBE8D5D-8605-7FE4-D841-E865AB88B43B}"/>
          </ac:spMkLst>
        </pc:spChg>
        <pc:spChg chg="mod">
          <ac:chgData name="Inas FAOUZI [Eurécia]" userId="S::inas.faouzi@eurecia.com::4f435423-8673-4c81-9a60-95a8e74c92dd" providerId="AD" clId="Web-{7B9C921D-D68F-6D2F-33B2-789388B29F0E}" dt="2024-09-02T12:49:49.537" v="1" actId="1076"/>
          <ac:spMkLst>
            <pc:docMk/>
            <pc:sldMk cId="2114891416" sldId="362"/>
            <ac:spMk id="28" creationId="{D88B10F1-C161-29C9-E517-2C4D78936F1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20/09/2024</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sv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help.eurecia.com/hc/fr"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 Target="slide12.xml"/><Relationship Id="rId7" Type="http://schemas.openxmlformats.org/officeDocument/2006/relationships/image" Target="../media/image3.png"/><Relationship Id="rId12" Type="http://schemas.openxmlformats.org/officeDocument/2006/relationships/slide" Target="slide13.xml"/><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image" Target="../media/image2.svg"/><Relationship Id="rId11" Type="http://schemas.openxmlformats.org/officeDocument/2006/relationships/slide" Target="slide8.xml"/><Relationship Id="rId5" Type="http://schemas.openxmlformats.org/officeDocument/2006/relationships/image" Target="../media/image1.png"/><Relationship Id="rId10" Type="http://schemas.openxmlformats.org/officeDocument/2006/relationships/slide" Target="slide7.xml"/><Relationship Id="rId4" Type="http://schemas.openxmlformats.org/officeDocument/2006/relationships/image" Target="../media/image25.png"/><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7.png"/><Relationship Id="rId7" Type="http://schemas.openxmlformats.org/officeDocument/2006/relationships/image" Target="../media/image2.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4.svg"/></Relationships>
</file>

<file path=ppt/slides/_rels/slide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png"/><Relationship Id="rId7"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Tout savoir sur le module </a:t>
            </a:r>
            <a:br>
              <a:rPr lang="fr-FR" dirty="0">
                <a:solidFill>
                  <a:srgbClr val="486267"/>
                </a:solidFill>
                <a:latin typeface="PP Woodland"/>
              </a:rPr>
            </a:br>
            <a:r>
              <a:rPr lang="fr-FR" dirty="0">
                <a:solidFill>
                  <a:srgbClr val="486267"/>
                </a:solidFill>
                <a:latin typeface="PP Woodland"/>
              </a:rPr>
              <a:t>     </a:t>
            </a:r>
            <a:r>
              <a:rPr lang="fr-FR" dirty="0">
                <a:solidFill>
                  <a:schemeClr val="accent1"/>
                </a:solidFill>
                <a:latin typeface="PP Woodland"/>
              </a:rPr>
              <a:t>Congés &amp; </a:t>
            </a:r>
            <a:br>
              <a:rPr lang="fr-FR" dirty="0">
                <a:solidFill>
                  <a:schemeClr val="accent1"/>
                </a:solidFill>
                <a:latin typeface="PP Woodland"/>
              </a:rPr>
            </a:br>
            <a:r>
              <a:rPr lang="fr-FR" dirty="0">
                <a:solidFill>
                  <a:schemeClr val="accent1"/>
                </a:solidFill>
                <a:latin typeface="PP Woodland"/>
              </a:rPr>
              <a:t>Absences</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t>Guide utilisateur</a:t>
            </a:r>
          </a:p>
        </p:txBody>
      </p:sp>
      <p:pic>
        <p:nvPicPr>
          <p:cNvPr id="2" name="Image 1" descr="Une image contenant Graphique, cercle, symbole, conception&#10;&#10;Description générée automatiquement">
            <a:extLst>
              <a:ext uri="{FF2B5EF4-FFF2-40B4-BE49-F238E27FC236}">
                <a16:creationId xmlns:a16="http://schemas.microsoft.com/office/drawing/2014/main" id="{C3ADF0FA-D7A3-1CFA-4B4C-C645872F2C4D}"/>
              </a:ext>
            </a:extLst>
          </p:cNvPr>
          <p:cNvPicPr>
            <a:picLocks noChangeAspect="1"/>
          </p:cNvPicPr>
          <p:nvPr/>
        </p:nvPicPr>
        <p:blipFill>
          <a:blip r:embed="rId3"/>
          <a:stretch>
            <a:fillRect/>
          </a:stretch>
        </p:blipFill>
        <p:spPr>
          <a:xfrm>
            <a:off x="696480" y="4056585"/>
            <a:ext cx="753976" cy="813643"/>
          </a:xfrm>
          <a:prstGeom prst="rect">
            <a:avLst/>
          </a:prstGeom>
        </p:spPr>
      </p:pic>
      <p:sp>
        <p:nvSpPr>
          <p:cNvPr id="3" name="Espace réservé du texte 4">
            <a:extLst>
              <a:ext uri="{FF2B5EF4-FFF2-40B4-BE49-F238E27FC236}">
                <a16:creationId xmlns:a16="http://schemas.microsoft.com/office/drawing/2014/main" id="{BE17CC55-4652-8E60-DE62-24B5BBFE63B5}"/>
              </a:ext>
            </a:extLst>
          </p:cNvPr>
          <p:cNvSpPr txBox="1">
            <a:spLocks/>
          </p:cNvSpPr>
          <p:nvPr/>
        </p:nvSpPr>
        <p:spPr>
          <a:xfrm>
            <a:off x="885825" y="6238243"/>
            <a:ext cx="4748213" cy="468312"/>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Dernière mise à jour</a:t>
            </a:r>
          </a:p>
          <a:p>
            <a:r>
              <a:rPr lang="fr-FR" dirty="0"/>
              <a:t>Septembre 2024</a:t>
            </a:r>
          </a:p>
        </p:txBody>
      </p:sp>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Usage 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Création de la demande d’absence</a:t>
            </a:r>
          </a:p>
        </p:txBody>
      </p:sp>
      <p:pic>
        <p:nvPicPr>
          <p:cNvPr id="15" name="Image 14">
            <a:extLst>
              <a:ext uri="{FF2B5EF4-FFF2-40B4-BE49-F238E27FC236}">
                <a16:creationId xmlns:a16="http://schemas.microsoft.com/office/drawing/2014/main" id="{C608AEE5-523E-8FAF-870D-3D29E915FE32}"/>
              </a:ext>
            </a:extLst>
          </p:cNvPr>
          <p:cNvPicPr>
            <a:picLocks noChangeAspect="1"/>
          </p:cNvPicPr>
          <p:nvPr/>
        </p:nvPicPr>
        <p:blipFill>
          <a:blip r:embed="rId2"/>
          <a:stretch>
            <a:fillRect/>
          </a:stretch>
        </p:blipFill>
        <p:spPr>
          <a:xfrm>
            <a:off x="4939553" y="1441119"/>
            <a:ext cx="6051176" cy="5416881"/>
          </a:xfrm>
          <a:prstGeom prst="rect">
            <a:avLst/>
          </a:prstGeom>
          <a:ln>
            <a:solidFill>
              <a:schemeClr val="tx1"/>
            </a:solidFill>
          </a:ln>
          <a:effectLst>
            <a:outerShdw blurRad="50800" dist="38100" dir="2700000" algn="tl" rotWithShape="0">
              <a:prstClr val="black">
                <a:alpha val="40000"/>
              </a:prstClr>
            </a:outerShdw>
          </a:effectLst>
        </p:spPr>
      </p:pic>
      <p:sp>
        <p:nvSpPr>
          <p:cNvPr id="5" name="Espace réservé du texte 41">
            <a:extLst>
              <a:ext uri="{FF2B5EF4-FFF2-40B4-BE49-F238E27FC236}">
                <a16:creationId xmlns:a16="http://schemas.microsoft.com/office/drawing/2014/main" id="{AA5606FC-71E4-2CA8-047B-9E471E25D76C}"/>
              </a:ext>
            </a:extLst>
          </p:cNvPr>
          <p:cNvSpPr>
            <a:spLocks noGrp="1"/>
          </p:cNvSpPr>
          <p:nvPr/>
        </p:nvSpPr>
        <p:spPr>
          <a:xfrm>
            <a:off x="468151" y="1280012"/>
            <a:ext cx="3223520" cy="257700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fr-FR" dirty="0">
              <a:solidFill>
                <a:srgbClr val="333333"/>
              </a:solidFill>
              <a:latin typeface="Figtree"/>
            </a:endParaRPr>
          </a:p>
          <a:p>
            <a:pPr>
              <a:lnSpc>
                <a:spcPct val="100000"/>
              </a:lnSpc>
            </a:pPr>
            <a:r>
              <a:rPr lang="fr-FR" dirty="0">
                <a:solidFill>
                  <a:srgbClr val="333333"/>
                </a:solidFill>
                <a:latin typeface="Figtree"/>
              </a:rPr>
              <a:t>Vérifiez l’exactitude des dates sélectionnées sur le planning.</a:t>
            </a:r>
            <a:endParaRPr lang="en-US" dirty="0">
              <a:solidFill>
                <a:srgbClr val="333333"/>
              </a:solidFill>
              <a:latin typeface="Figtree"/>
            </a:endParaRPr>
          </a:p>
          <a:p>
            <a:pPr>
              <a:lnSpc>
                <a:spcPct val="100000"/>
              </a:lnSpc>
            </a:pPr>
            <a:r>
              <a:rPr lang="fr-FR" dirty="0">
                <a:solidFill>
                  <a:srgbClr val="333333"/>
                </a:solidFill>
                <a:latin typeface="Figtree"/>
              </a:rPr>
              <a:t>Sélectionnez le type de congés souhaité,</a:t>
            </a:r>
            <a:endParaRPr lang="en-US" dirty="0">
              <a:solidFill>
                <a:srgbClr val="333333"/>
              </a:solidFill>
              <a:latin typeface="Figtree"/>
            </a:endParaRPr>
          </a:p>
          <a:p>
            <a:pPr>
              <a:lnSpc>
                <a:spcPct val="100000"/>
              </a:lnSpc>
            </a:pPr>
            <a:r>
              <a:rPr lang="fr-FR" dirty="0">
                <a:solidFill>
                  <a:srgbClr val="333333"/>
                </a:solidFill>
                <a:latin typeface="Figtree"/>
              </a:rPr>
              <a:t>Ajoutez une pièce-jointe (optionnel),</a:t>
            </a:r>
            <a:endParaRPr lang="en-US" dirty="0">
              <a:solidFill>
                <a:srgbClr val="333333"/>
              </a:solidFill>
              <a:latin typeface="Figtree"/>
            </a:endParaRPr>
          </a:p>
          <a:p>
            <a:pPr>
              <a:lnSpc>
                <a:spcPct val="100000"/>
              </a:lnSpc>
            </a:pPr>
            <a:r>
              <a:rPr lang="fr-FR" dirty="0">
                <a:solidFill>
                  <a:srgbClr val="333333"/>
                </a:solidFill>
                <a:latin typeface="Figtree"/>
              </a:rPr>
              <a:t>Apportez un commentaire ou un document (optionnel)</a:t>
            </a:r>
            <a:endParaRPr lang="en-US">
              <a:solidFill>
                <a:srgbClr val="333333"/>
              </a:solidFill>
              <a:latin typeface="Figtree"/>
            </a:endParaRPr>
          </a:p>
          <a:p>
            <a:pPr>
              <a:lnSpc>
                <a:spcPct val="100000"/>
              </a:lnSpc>
            </a:pPr>
            <a:r>
              <a:rPr lang="fr-FR" dirty="0">
                <a:solidFill>
                  <a:srgbClr val="333333"/>
                </a:solidFill>
                <a:latin typeface="Figtree"/>
              </a:rPr>
              <a:t>« Soumettre à validation» pour finaliser la demande. Ou « Enregistrer» pour la positionner en prévisionnel seulement. Vous pourrez la soumettre ultérieurement à validation.</a:t>
            </a:r>
            <a:endParaRPr lang="en-US" dirty="0">
              <a:solidFill>
                <a:srgbClr val="333333"/>
              </a:solidFill>
              <a:latin typeface="Figtree"/>
            </a:endParaRPr>
          </a:p>
          <a:p>
            <a:pPr>
              <a:lnSpc>
                <a:spcPct val="100000"/>
              </a:lnSpc>
            </a:pPr>
            <a:endParaRPr lang="fr-FR" dirty="0">
              <a:solidFill>
                <a:srgbClr val="333333"/>
              </a:solidFill>
              <a:latin typeface="Figtree"/>
            </a:endParaRPr>
          </a:p>
          <a:p>
            <a:pPr>
              <a:lnSpc>
                <a:spcPct val="100000"/>
              </a:lnSpc>
            </a:pPr>
            <a:endParaRPr lang="fr-FR" dirty="0">
              <a:solidFill>
                <a:srgbClr val="333333"/>
              </a:solidFill>
              <a:latin typeface="Figtree"/>
            </a:endParaRPr>
          </a:p>
          <a:p>
            <a:pPr>
              <a:lnSpc>
                <a:spcPct val="100000"/>
              </a:lnSpc>
            </a:pPr>
            <a:endParaRPr lang="fr-FR" dirty="0">
              <a:solidFill>
                <a:srgbClr val="333333"/>
              </a:solidFill>
              <a:latin typeface="Figtree"/>
            </a:endParaRPr>
          </a:p>
        </p:txBody>
      </p:sp>
    </p:spTree>
    <p:extLst>
      <p:ext uri="{BB962C8B-B14F-4D97-AF65-F5344CB8AC3E}">
        <p14:creationId xmlns:p14="http://schemas.microsoft.com/office/powerpoint/2010/main" val="1267158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0CEFE1B-5415-B379-3D23-858A4FFD17CD}"/>
              </a:ext>
            </a:extLst>
          </p:cNvPr>
          <p:cNvPicPr>
            <a:picLocks noChangeAspect="1"/>
          </p:cNvPicPr>
          <p:nvPr/>
        </p:nvPicPr>
        <p:blipFill rotWithShape="1">
          <a:blip r:embed="rId2"/>
          <a:srcRect r="25698"/>
          <a:stretch/>
        </p:blipFill>
        <p:spPr>
          <a:xfrm>
            <a:off x="381000" y="4851690"/>
            <a:ext cx="9058835" cy="1713064"/>
          </a:xfrm>
          <a:prstGeom prst="rect">
            <a:avLst/>
          </a:prstGeom>
          <a:ln>
            <a:solidFill>
              <a:schemeClr val="tx1"/>
            </a:solidFill>
          </a:ln>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Usage 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Annulation d’une demande d’absence</a:t>
            </a:r>
          </a:p>
        </p:txBody>
      </p:sp>
      <p:sp>
        <p:nvSpPr>
          <p:cNvPr id="9" name="ZoneTexte 8">
            <a:extLst>
              <a:ext uri="{FF2B5EF4-FFF2-40B4-BE49-F238E27FC236}">
                <a16:creationId xmlns:a16="http://schemas.microsoft.com/office/drawing/2014/main" id="{5FD923D5-53B7-E330-2CE0-1E0D89448283}"/>
              </a:ext>
            </a:extLst>
          </p:cNvPr>
          <p:cNvSpPr txBox="1"/>
          <p:nvPr/>
        </p:nvSpPr>
        <p:spPr>
          <a:xfrm>
            <a:off x="371475" y="1563667"/>
            <a:ext cx="4057090" cy="3293209"/>
          </a:xfrm>
          <a:prstGeom prst="rect">
            <a:avLst/>
          </a:prstGeom>
          <a:noFill/>
        </p:spPr>
        <p:txBody>
          <a:bodyPr wrap="square" lIns="91440" tIns="45720" rIns="91440" bIns="45720" anchor="t">
            <a:spAutoFit/>
          </a:bodyPr>
          <a:lstStyle/>
          <a:p>
            <a:r>
              <a:rPr lang="fr-FR" sz="1600" dirty="0"/>
              <a:t>Vous pouvez annuler vous-même une demande que vous avez soumise mais qui n’a pas encore été validée.</a:t>
            </a:r>
          </a:p>
          <a:p>
            <a:endParaRPr lang="fr-FR" sz="1600" dirty="0"/>
          </a:p>
          <a:p>
            <a:r>
              <a:rPr lang="fr-FR" sz="1600" dirty="0"/>
              <a:t>Soit depuis la liste de vos demandes en cliquant sur      à côté de la demande concernée, soit depuis le détail de la demande.</a:t>
            </a:r>
          </a:p>
          <a:p>
            <a:endParaRPr lang="fr-FR" sz="1600" dirty="0"/>
          </a:p>
          <a:p>
            <a:r>
              <a:rPr lang="fr-FR" sz="1600" dirty="0"/>
              <a:t>Vous pouvez également soumettre une demande d’annulation auprès de votre responsable si la demande a déjà été validée.</a:t>
            </a:r>
          </a:p>
        </p:txBody>
      </p:sp>
      <p:pic>
        <p:nvPicPr>
          <p:cNvPr id="6" name="Image 5">
            <a:extLst>
              <a:ext uri="{FF2B5EF4-FFF2-40B4-BE49-F238E27FC236}">
                <a16:creationId xmlns:a16="http://schemas.microsoft.com/office/drawing/2014/main" id="{125B4E36-4C4E-D56E-B2FF-89E33DB1F9F7}"/>
              </a:ext>
            </a:extLst>
          </p:cNvPr>
          <p:cNvPicPr>
            <a:picLocks noChangeAspect="1"/>
          </p:cNvPicPr>
          <p:nvPr/>
        </p:nvPicPr>
        <p:blipFill>
          <a:blip r:embed="rId3"/>
          <a:stretch>
            <a:fillRect/>
          </a:stretch>
        </p:blipFill>
        <p:spPr>
          <a:xfrm>
            <a:off x="4718805" y="1419009"/>
            <a:ext cx="6153137" cy="5438991"/>
          </a:xfrm>
          <a:prstGeom prst="rect">
            <a:avLst/>
          </a:prstGeom>
          <a:ln>
            <a:solidFill>
              <a:schemeClr val="tx1"/>
            </a:solidFill>
          </a:ln>
          <a:effectLst>
            <a:outerShdw blurRad="50800" dist="38100" dir="2700000" algn="tl" rotWithShape="0">
              <a:prstClr val="black">
                <a:alpha val="40000"/>
              </a:prstClr>
            </a:outerShdw>
          </a:effectLst>
        </p:spPr>
      </p:pic>
      <p:pic>
        <p:nvPicPr>
          <p:cNvPr id="13" name="Image 12">
            <a:extLst>
              <a:ext uri="{FF2B5EF4-FFF2-40B4-BE49-F238E27FC236}">
                <a16:creationId xmlns:a16="http://schemas.microsoft.com/office/drawing/2014/main" id="{8D9A0145-FD04-A2F5-D2DF-D761CB2CAC7B}"/>
              </a:ext>
            </a:extLst>
          </p:cNvPr>
          <p:cNvPicPr>
            <a:picLocks noChangeAspect="1"/>
          </p:cNvPicPr>
          <p:nvPr/>
        </p:nvPicPr>
        <p:blipFill>
          <a:blip r:embed="rId4"/>
          <a:stretch>
            <a:fillRect/>
          </a:stretch>
        </p:blipFill>
        <p:spPr>
          <a:xfrm>
            <a:off x="1560937" y="2815178"/>
            <a:ext cx="212351" cy="250960"/>
          </a:xfrm>
          <a:prstGeom prst="rect">
            <a:avLst/>
          </a:prstGeom>
          <a:ln>
            <a:solidFill>
              <a:schemeClr val="tx1"/>
            </a:solidFill>
          </a:ln>
        </p:spPr>
      </p:pic>
      <p:sp>
        <p:nvSpPr>
          <p:cNvPr id="2" name="Rectangle : coins arrondis 1">
            <a:extLst>
              <a:ext uri="{FF2B5EF4-FFF2-40B4-BE49-F238E27FC236}">
                <a16:creationId xmlns:a16="http://schemas.microsoft.com/office/drawing/2014/main" id="{F3DCB491-2510-D427-0251-CA80B2D15164}"/>
              </a:ext>
            </a:extLst>
          </p:cNvPr>
          <p:cNvSpPr/>
          <p:nvPr/>
        </p:nvSpPr>
        <p:spPr>
          <a:xfrm>
            <a:off x="534051" y="5786641"/>
            <a:ext cx="317500" cy="24341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61677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dirty="0"/>
              <a:t>Usage </a:t>
            </a:r>
            <a:br>
              <a:rPr lang="fr-FR" sz="9600" dirty="0"/>
            </a:br>
            <a:r>
              <a:rPr lang="fr-FR" sz="9600" dirty="0"/>
              <a:t>manager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1009862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latin typeface="+mn-lt"/>
              </a:rPr>
              <a:t>Dans le module « Congés et Absences », sélectionnez « Vue manager » puis « Consultation/Validation ».</a:t>
            </a: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Usage manager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Validation des demandes de congés</a:t>
            </a:r>
          </a:p>
        </p:txBody>
      </p:sp>
      <p:pic>
        <p:nvPicPr>
          <p:cNvPr id="6" name="Image 5">
            <a:extLst>
              <a:ext uri="{FF2B5EF4-FFF2-40B4-BE49-F238E27FC236}">
                <a16:creationId xmlns:a16="http://schemas.microsoft.com/office/drawing/2014/main" id="{384CA012-1E3D-79A5-C937-AE69893609A2}"/>
              </a:ext>
            </a:extLst>
          </p:cNvPr>
          <p:cNvPicPr>
            <a:picLocks noChangeAspect="1"/>
          </p:cNvPicPr>
          <p:nvPr/>
        </p:nvPicPr>
        <p:blipFill>
          <a:blip r:embed="rId2"/>
          <a:stretch>
            <a:fillRect/>
          </a:stretch>
        </p:blipFill>
        <p:spPr>
          <a:xfrm>
            <a:off x="478603" y="2554285"/>
            <a:ext cx="11356210" cy="4162365"/>
          </a:xfrm>
          <a:prstGeom prst="rect">
            <a:avLst/>
          </a:prstGeom>
          <a:ln>
            <a:solidFill>
              <a:schemeClr val="tx1"/>
            </a:solidFill>
          </a:ln>
          <a:effectLst>
            <a:outerShdw blurRad="50800" dist="38100" dir="2700000" algn="tl" rotWithShape="0">
              <a:prstClr val="black">
                <a:alpha val="40000"/>
              </a:prstClr>
            </a:outerShdw>
          </a:effectLst>
        </p:spPr>
      </p:pic>
      <p:pic>
        <p:nvPicPr>
          <p:cNvPr id="8" name="Image 7">
            <a:extLst>
              <a:ext uri="{FF2B5EF4-FFF2-40B4-BE49-F238E27FC236}">
                <a16:creationId xmlns:a16="http://schemas.microsoft.com/office/drawing/2014/main" id="{BB4B330E-D639-FCF6-5085-A7F12E8960A7}"/>
              </a:ext>
            </a:extLst>
          </p:cNvPr>
          <p:cNvPicPr>
            <a:picLocks noChangeAspect="1"/>
          </p:cNvPicPr>
          <p:nvPr/>
        </p:nvPicPr>
        <p:blipFill>
          <a:blip r:embed="rId3"/>
          <a:stretch>
            <a:fillRect/>
          </a:stretch>
        </p:blipFill>
        <p:spPr>
          <a:xfrm>
            <a:off x="1422448" y="2050955"/>
            <a:ext cx="3158518" cy="2831438"/>
          </a:xfrm>
          <a:prstGeom prst="rect">
            <a:avLst/>
          </a:prstGeom>
          <a:ln>
            <a:solidFill>
              <a:schemeClr val="tx1"/>
            </a:solidFill>
          </a:ln>
        </p:spPr>
      </p:pic>
      <p:pic>
        <p:nvPicPr>
          <p:cNvPr id="10" name="Graphique 9">
            <a:extLst>
              <a:ext uri="{FF2B5EF4-FFF2-40B4-BE49-F238E27FC236}">
                <a16:creationId xmlns:a16="http://schemas.microsoft.com/office/drawing/2014/main" id="{4F72E18B-30C4-35F2-15E2-803406E4A6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2350" y="3466674"/>
            <a:ext cx="488967" cy="373305"/>
          </a:xfrm>
          <a:prstGeom prst="rect">
            <a:avLst/>
          </a:prstGeom>
        </p:spPr>
      </p:pic>
    </p:spTree>
    <p:extLst>
      <p:ext uri="{BB962C8B-B14F-4D97-AF65-F5344CB8AC3E}">
        <p14:creationId xmlns:p14="http://schemas.microsoft.com/office/powerpoint/2010/main" val="407031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6675" y="1534429"/>
            <a:ext cx="2954431" cy="4095405"/>
          </a:xfrm>
        </p:spPr>
        <p:txBody>
          <a:bodyPr vert="horz" lIns="91440" tIns="45720" rIns="91440" bIns="45720" rtlCol="0">
            <a:noAutofit/>
          </a:bodyPr>
          <a:lstStyle/>
          <a:p>
            <a:pPr marL="0" indent="0">
              <a:buNone/>
            </a:pPr>
            <a:r>
              <a:rPr lang="fr-FR" sz="1400" dirty="0">
                <a:latin typeface="+mn-lt"/>
              </a:rPr>
              <a:t>Vous pouvez filtrer les demandes de congés et absences : </a:t>
            </a:r>
          </a:p>
          <a:p>
            <a:r>
              <a:rPr lang="fr-FR" sz="1400" dirty="0">
                <a:latin typeface="+mn-lt"/>
              </a:rPr>
              <a:t>Par département /structure</a:t>
            </a:r>
          </a:p>
          <a:p>
            <a:r>
              <a:rPr lang="fr-FR" sz="1400" dirty="0">
                <a:latin typeface="+mn-lt"/>
              </a:rPr>
              <a:t>Collaborateur</a:t>
            </a:r>
          </a:p>
          <a:p>
            <a:r>
              <a:rPr lang="fr-FR" sz="1400" dirty="0">
                <a:latin typeface="+mn-lt"/>
              </a:rPr>
              <a:t>Responsable de validation</a:t>
            </a:r>
          </a:p>
          <a:p>
            <a:r>
              <a:rPr lang="fr-FR" sz="1400" dirty="0">
                <a:latin typeface="+mn-lt"/>
              </a:rPr>
              <a:t>Type d’absence</a:t>
            </a:r>
          </a:p>
          <a:p>
            <a:r>
              <a:rPr lang="fr-FR" sz="1400" dirty="0">
                <a:latin typeface="+mn-lt"/>
              </a:rPr>
              <a:t>Année du compteur de congés/</a:t>
            </a:r>
            <a:r>
              <a:rPr lang="fr-FR" sz="1400" err="1">
                <a:latin typeface="+mn-lt"/>
              </a:rPr>
              <a:t>rtt</a:t>
            </a:r>
            <a:r>
              <a:rPr lang="fr-FR" sz="1400" dirty="0">
                <a:latin typeface="+mn-lt"/>
              </a:rPr>
              <a:t>…</a:t>
            </a:r>
          </a:p>
          <a:p>
            <a:r>
              <a:rPr lang="fr-FR" sz="1400" dirty="0">
                <a:latin typeface="+mn-lt"/>
              </a:rPr>
              <a:t>Type d’arrêt</a:t>
            </a:r>
          </a:p>
          <a:p>
            <a:r>
              <a:rPr lang="fr-FR" sz="1400" dirty="0">
                <a:latin typeface="+mn-lt"/>
              </a:rPr>
              <a:t>Statut de la demande</a:t>
            </a:r>
          </a:p>
          <a:p>
            <a:r>
              <a:rPr lang="fr-FR" sz="1400" dirty="0">
                <a:latin typeface="+mn-lt"/>
              </a:rPr>
              <a:t>Nombres de jours</a:t>
            </a:r>
          </a:p>
          <a:p>
            <a:r>
              <a:rPr lang="fr-FR" sz="1400" dirty="0">
                <a:latin typeface="+mn-lt"/>
              </a:rPr>
              <a:t>Période </a:t>
            </a:r>
          </a:p>
          <a:p>
            <a:r>
              <a:rPr lang="fr-FR" sz="1400" dirty="0">
                <a:latin typeface="+mn-lt"/>
              </a:rPr>
              <a:t>Date de début et de fin</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Usage manager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Validation des demandes de congés</a:t>
            </a:r>
          </a:p>
        </p:txBody>
      </p:sp>
      <p:pic>
        <p:nvPicPr>
          <p:cNvPr id="5" name="Image 4">
            <a:extLst>
              <a:ext uri="{FF2B5EF4-FFF2-40B4-BE49-F238E27FC236}">
                <a16:creationId xmlns:a16="http://schemas.microsoft.com/office/drawing/2014/main" id="{10F4E56E-E275-35C3-344E-51ADFADBF96F}"/>
              </a:ext>
            </a:extLst>
          </p:cNvPr>
          <p:cNvPicPr>
            <a:picLocks noChangeAspect="1"/>
          </p:cNvPicPr>
          <p:nvPr/>
        </p:nvPicPr>
        <p:blipFill>
          <a:blip r:embed="rId2"/>
          <a:stretch>
            <a:fillRect/>
          </a:stretch>
        </p:blipFill>
        <p:spPr>
          <a:xfrm>
            <a:off x="2855029" y="1524660"/>
            <a:ext cx="9170894" cy="3361386"/>
          </a:xfrm>
          <a:prstGeom prst="rect">
            <a:avLst/>
          </a:prstGeom>
          <a:ln>
            <a:solidFill>
              <a:schemeClr val="tx1"/>
            </a:solidFill>
          </a:ln>
          <a:effectLst>
            <a:outerShdw blurRad="50800" dist="38100" dir="2700000" algn="tl" rotWithShape="0">
              <a:prstClr val="black">
                <a:alpha val="40000"/>
              </a:prstClr>
            </a:outerShdw>
          </a:effectLst>
        </p:spPr>
      </p:pic>
      <p:pic>
        <p:nvPicPr>
          <p:cNvPr id="9" name="Image 8">
            <a:extLst>
              <a:ext uri="{FF2B5EF4-FFF2-40B4-BE49-F238E27FC236}">
                <a16:creationId xmlns:a16="http://schemas.microsoft.com/office/drawing/2014/main" id="{265C4DA7-8486-0271-1F40-5D9833A5ED6F}"/>
              </a:ext>
            </a:extLst>
          </p:cNvPr>
          <p:cNvPicPr>
            <a:picLocks noChangeAspect="1"/>
          </p:cNvPicPr>
          <p:nvPr/>
        </p:nvPicPr>
        <p:blipFill>
          <a:blip r:embed="rId3"/>
          <a:stretch>
            <a:fillRect/>
          </a:stretch>
        </p:blipFill>
        <p:spPr>
          <a:xfrm>
            <a:off x="9377122" y="4993685"/>
            <a:ext cx="2439969" cy="1712259"/>
          </a:xfrm>
          <a:prstGeom prst="rect">
            <a:avLst/>
          </a:prstGeom>
          <a:ln>
            <a:solidFill>
              <a:schemeClr val="tx1"/>
            </a:solidFill>
          </a:ln>
        </p:spPr>
      </p:pic>
      <p:sp>
        <p:nvSpPr>
          <p:cNvPr id="12" name="ZoneTexte 11">
            <a:extLst>
              <a:ext uri="{FF2B5EF4-FFF2-40B4-BE49-F238E27FC236}">
                <a16:creationId xmlns:a16="http://schemas.microsoft.com/office/drawing/2014/main" id="{22D7930D-6159-BCBF-36E0-A8E27C23FC3E}"/>
              </a:ext>
            </a:extLst>
          </p:cNvPr>
          <p:cNvSpPr txBox="1"/>
          <p:nvPr/>
        </p:nvSpPr>
        <p:spPr>
          <a:xfrm>
            <a:off x="7309798" y="5116088"/>
            <a:ext cx="1958788" cy="738664"/>
          </a:xfrm>
          <a:prstGeom prst="rect">
            <a:avLst/>
          </a:prstGeom>
          <a:noFill/>
        </p:spPr>
        <p:txBody>
          <a:bodyPr wrap="square" lIns="91440" tIns="45720" rIns="91440" bIns="45720" anchor="t">
            <a:spAutoFit/>
          </a:bodyPr>
          <a:lstStyle/>
          <a:p>
            <a:pPr marL="0" indent="0" algn="r">
              <a:buNone/>
            </a:pPr>
            <a:r>
              <a:rPr lang="fr-FR" sz="1400" dirty="0">
                <a:latin typeface="+mn-lt"/>
              </a:rPr>
              <a:t>Vous pouvez valider ou refuser une demande en un clic :</a:t>
            </a:r>
          </a:p>
        </p:txBody>
      </p:sp>
      <p:sp>
        <p:nvSpPr>
          <p:cNvPr id="13" name="Rectangle 12">
            <a:extLst>
              <a:ext uri="{FF2B5EF4-FFF2-40B4-BE49-F238E27FC236}">
                <a16:creationId xmlns:a16="http://schemas.microsoft.com/office/drawing/2014/main" id="{7206E20A-9094-01D5-26FE-2C24AAD89C5D}"/>
              </a:ext>
            </a:extLst>
          </p:cNvPr>
          <p:cNvSpPr/>
          <p:nvPr/>
        </p:nvSpPr>
        <p:spPr>
          <a:xfrm>
            <a:off x="3738282" y="1534429"/>
            <a:ext cx="2106706" cy="249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84760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7326923" y="1560106"/>
            <a:ext cx="2488266" cy="2275571"/>
          </a:xfrm>
        </p:spPr>
        <p:txBody>
          <a:bodyPr>
            <a:normAutofit/>
          </a:bodyPr>
          <a:lstStyle/>
          <a:p>
            <a:pPr marL="0" indent="0" algn="just">
              <a:buNone/>
            </a:pPr>
            <a:r>
              <a:rPr lang="fr-FR" sz="1500" dirty="0">
                <a:latin typeface="+mn-lt"/>
              </a:rPr>
              <a:t>Vous pouvez valider plusieurs demandes de congés simultanément en cochant les cases des collaborateurs souhaités et en sélectionnant la touche « Actions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Usage manager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Validation des demandes de congés</a:t>
            </a:r>
          </a:p>
        </p:txBody>
      </p:sp>
      <p:pic>
        <p:nvPicPr>
          <p:cNvPr id="5" name="Image 4">
            <a:extLst>
              <a:ext uri="{FF2B5EF4-FFF2-40B4-BE49-F238E27FC236}">
                <a16:creationId xmlns:a16="http://schemas.microsoft.com/office/drawing/2014/main" id="{10F4E56E-E275-35C3-344E-51ADFADBF96F}"/>
              </a:ext>
            </a:extLst>
          </p:cNvPr>
          <p:cNvPicPr>
            <a:picLocks noChangeAspect="1"/>
          </p:cNvPicPr>
          <p:nvPr/>
        </p:nvPicPr>
        <p:blipFill rotWithShape="1">
          <a:blip r:embed="rId2"/>
          <a:srcRect r="67785"/>
          <a:stretch/>
        </p:blipFill>
        <p:spPr>
          <a:xfrm>
            <a:off x="2183628" y="1569350"/>
            <a:ext cx="4374777" cy="4977376"/>
          </a:xfrm>
          <a:prstGeom prst="rect">
            <a:avLst/>
          </a:prstGeom>
          <a:ln>
            <a:solidFill>
              <a:schemeClr val="tx1"/>
            </a:solidFill>
          </a:ln>
          <a:effectLst/>
        </p:spPr>
      </p:pic>
      <p:sp>
        <p:nvSpPr>
          <p:cNvPr id="6" name="Rectangle 5">
            <a:extLst>
              <a:ext uri="{FF2B5EF4-FFF2-40B4-BE49-F238E27FC236}">
                <a16:creationId xmlns:a16="http://schemas.microsoft.com/office/drawing/2014/main" id="{613FF70E-1048-02FD-8624-916DE4E63CE4}"/>
              </a:ext>
            </a:extLst>
          </p:cNvPr>
          <p:cNvSpPr/>
          <p:nvPr/>
        </p:nvSpPr>
        <p:spPr>
          <a:xfrm>
            <a:off x="3176493" y="1584866"/>
            <a:ext cx="2958354" cy="2599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7361BD0F-8206-A29B-744B-4BDA69644AA9}"/>
              </a:ext>
            </a:extLst>
          </p:cNvPr>
          <p:cNvPicPr>
            <a:picLocks noChangeAspect="1"/>
          </p:cNvPicPr>
          <p:nvPr/>
        </p:nvPicPr>
        <p:blipFill>
          <a:blip r:embed="rId3"/>
          <a:stretch>
            <a:fillRect/>
          </a:stretch>
        </p:blipFill>
        <p:spPr>
          <a:xfrm>
            <a:off x="7334264" y="3687048"/>
            <a:ext cx="2617694" cy="2849909"/>
          </a:xfrm>
          <a:prstGeom prst="rect">
            <a:avLst/>
          </a:prstGeom>
          <a:ln>
            <a:solidFill>
              <a:schemeClr val="tx1"/>
            </a:solidFill>
          </a:ln>
          <a:effectLst>
            <a:outerShdw blurRad="50800" dist="38100" dir="2700000" algn="tl" rotWithShape="0">
              <a:prstClr val="black">
                <a:alpha val="40000"/>
              </a:prstClr>
            </a:outerShdw>
          </a:effectLst>
        </p:spPr>
      </p:pic>
      <p:sp>
        <p:nvSpPr>
          <p:cNvPr id="7" name="Rectangle : coins arrondis 6">
            <a:extLst>
              <a:ext uri="{FF2B5EF4-FFF2-40B4-BE49-F238E27FC236}">
                <a16:creationId xmlns:a16="http://schemas.microsoft.com/office/drawing/2014/main" id="{823E4860-EFBD-BCED-80D7-67288EE07D64}"/>
              </a:ext>
            </a:extLst>
          </p:cNvPr>
          <p:cNvSpPr/>
          <p:nvPr/>
        </p:nvSpPr>
        <p:spPr>
          <a:xfrm>
            <a:off x="2362524" y="5118264"/>
            <a:ext cx="635814" cy="262955"/>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384D2927-2E14-35BE-1A05-FCA07AEBDF51}"/>
              </a:ext>
            </a:extLst>
          </p:cNvPr>
          <p:cNvSpPr/>
          <p:nvPr/>
        </p:nvSpPr>
        <p:spPr>
          <a:xfrm>
            <a:off x="2362524" y="5763033"/>
            <a:ext cx="225507" cy="25318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8C31F455-FB83-3E7C-940B-CEB5CC16A237}"/>
              </a:ext>
            </a:extLst>
          </p:cNvPr>
          <p:cNvSpPr/>
          <p:nvPr/>
        </p:nvSpPr>
        <p:spPr>
          <a:xfrm>
            <a:off x="7331807" y="4253686"/>
            <a:ext cx="1714500" cy="43391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60999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519954" y="1382837"/>
            <a:ext cx="2483222" cy="2525775"/>
          </a:xfrm>
        </p:spPr>
        <p:txBody>
          <a:bodyPr>
            <a:normAutofit lnSpcReduction="10000"/>
          </a:bodyPr>
          <a:lstStyle/>
          <a:p>
            <a:pPr marL="0" indent="0" algn="just">
              <a:buNone/>
            </a:pPr>
            <a:r>
              <a:rPr lang="fr-FR" sz="1500" dirty="0">
                <a:latin typeface="+mn-lt"/>
              </a:rPr>
              <a:t>Vous pouvez valider l’absence en ouvrant chaque demande.</a:t>
            </a:r>
          </a:p>
          <a:p>
            <a:pPr marL="0" indent="0" algn="just">
              <a:buNone/>
            </a:pPr>
            <a:r>
              <a:rPr lang="fr-FR" sz="1500" dirty="0">
                <a:latin typeface="+mn-lt"/>
              </a:rPr>
              <a:t>Vous pouvez également refuser, ou demander plus d’informations (ou demander à modifier l’absence) au collaborateur via un commentaire.</a:t>
            </a: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Usage manager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Validation des demandes de congés</a:t>
            </a:r>
          </a:p>
        </p:txBody>
      </p:sp>
      <p:pic>
        <p:nvPicPr>
          <p:cNvPr id="16" name="Image 15">
            <a:extLst>
              <a:ext uri="{FF2B5EF4-FFF2-40B4-BE49-F238E27FC236}">
                <a16:creationId xmlns:a16="http://schemas.microsoft.com/office/drawing/2014/main" id="{C64325D6-2952-225C-84A2-823DC7BE75F8}"/>
              </a:ext>
            </a:extLst>
          </p:cNvPr>
          <p:cNvPicPr>
            <a:picLocks noChangeAspect="1"/>
          </p:cNvPicPr>
          <p:nvPr/>
        </p:nvPicPr>
        <p:blipFill>
          <a:blip r:embed="rId2"/>
          <a:stretch>
            <a:fillRect/>
          </a:stretch>
        </p:blipFill>
        <p:spPr>
          <a:xfrm>
            <a:off x="3296542" y="1346276"/>
            <a:ext cx="5598915" cy="5511724"/>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 coins arrondis 4">
            <a:extLst>
              <a:ext uri="{FF2B5EF4-FFF2-40B4-BE49-F238E27FC236}">
                <a16:creationId xmlns:a16="http://schemas.microsoft.com/office/drawing/2014/main" id="{2E14652C-AB47-471B-6700-B53DE2FF565C}"/>
              </a:ext>
            </a:extLst>
          </p:cNvPr>
          <p:cNvSpPr/>
          <p:nvPr/>
        </p:nvSpPr>
        <p:spPr>
          <a:xfrm>
            <a:off x="6097628" y="5631147"/>
            <a:ext cx="2684096" cy="113567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92074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a:t>Une question sur notre solution ? </a:t>
            </a:r>
            <a:br>
              <a:rPr lang="fr-FR" dirty="0"/>
            </a:br>
            <a:r>
              <a:rPr lang="fr-FR" sz="2800" dirty="0"/>
              <a:t>Toutes vos réponses à portée de main.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343632" y="5809180"/>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Adresse mail administrateur</a:t>
            </a:r>
            <a:endParaRPr lang="fr-FR" dirty="0">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38759" y="5796620"/>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 l’issue de la formation, les collaborateurs et les managers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6" y="3141799"/>
            <a:ext cx="5839848" cy="1874328"/>
          </a:xfrm>
        </p:spPr>
        <p:txBody>
          <a:bodyPr>
            <a:normAutofit/>
          </a:bodyPr>
          <a:lstStyle/>
          <a:p>
            <a:r>
              <a:rPr lang="fr-FR" dirty="0"/>
              <a:t>Consulter et créer des demandes d’absences</a:t>
            </a:r>
          </a:p>
          <a:p>
            <a:r>
              <a:rPr lang="fr-FR" dirty="0"/>
              <a:t>Valider les demandes d’absences (pour </a:t>
            </a:r>
            <a:r>
              <a:rPr lang="fr-FR"/>
              <a:t>les managers)</a:t>
            </a:r>
            <a:endParaRPr lang="fr-FR" sz="1600" dirty="0"/>
          </a:p>
        </p:txBody>
      </p:sp>
    </p:spTree>
    <p:extLst>
      <p:ext uri="{BB962C8B-B14F-4D97-AF65-F5344CB8AC3E}">
        <p14:creationId xmlns:p14="http://schemas.microsoft.com/office/powerpoint/2010/main" val="343329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410104" y="2184611"/>
            <a:ext cx="5520975" cy="577339"/>
          </a:xfrm>
        </p:spPr>
        <p:txBody>
          <a:bodyPr/>
          <a:lstStyle/>
          <a:p>
            <a:pPr>
              <a:lnSpc>
                <a:spcPct val="100000"/>
              </a:lnSpc>
            </a:pPr>
            <a:r>
              <a:rPr lang="fr-FR" dirty="0">
                <a:solidFill>
                  <a:srgbClr val="79BF9D"/>
                </a:solidFill>
                <a:latin typeface="Figtree"/>
                <a:hlinkClick r:id="rId2" action="ppaction://hlinksldjump"/>
              </a:rPr>
              <a:t>Utiliser Congés &amp; Absences en tant que collaborateur</a:t>
            </a:r>
            <a:br>
              <a:rPr lang="fr-FR" b="0" dirty="0">
                <a:latin typeface="Figtree Light"/>
                <a:hlinkClick r:id="rId2" action="ppaction://hlinksldjump"/>
              </a:rPr>
            </a:br>
            <a:endParaRPr lang="fr-FR" b="0" dirty="0">
              <a:solidFill>
                <a:srgbClr val="000000"/>
              </a:solidFill>
              <a:latin typeface="Figtree Light"/>
            </a:endParaRPr>
          </a:p>
          <a:p>
            <a:pPr>
              <a:lnSpc>
                <a:spcPct val="100000"/>
              </a:lnSpc>
            </a:pPr>
            <a:br>
              <a:rPr lang="fr-FR" sz="1600" b="0" dirty="0">
                <a:solidFill>
                  <a:srgbClr val="F6F2EA"/>
                </a:solidFill>
                <a:latin typeface="Figtree Light"/>
              </a:rPr>
            </a:br>
            <a:br>
              <a:rPr lang="fr-FR" sz="1600" b="0" dirty="0">
                <a:latin typeface="Figtree Light"/>
              </a:rPr>
            </a:br>
            <a:br>
              <a:rPr lang="fr-FR" sz="1600" b="0" dirty="0">
                <a:latin typeface="Figtree Light"/>
              </a:rPr>
            </a:br>
            <a:endParaRPr lang="fr-FR" sz="1600" b="0" dirty="0">
              <a:solidFill>
                <a:srgbClr val="F6F2EA"/>
              </a:solidFill>
              <a:latin typeface="Figtree Light"/>
            </a:endParaRP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dirty="0"/>
              <a:t>Programme de la formation</a:t>
            </a: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43231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latin typeface="Figtree"/>
                <a:hlinkClick r:id="rId3" action="ppaction://hlinksldjump"/>
              </a:rPr>
              <a:t>Utiliser Congés &amp; Absences en tant que manager</a:t>
            </a:r>
            <a:endParaRPr lang="fr-FR" dirty="0">
              <a:latin typeface="Figtree"/>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4"/>
          <a:srcRect l="22349" t="308" r="27443" b="-1233"/>
          <a:stretch/>
        </p:blipFill>
        <p:spPr>
          <a:xfrm>
            <a:off x="7217726" y="0"/>
            <a:ext cx="5047758" cy="6947347"/>
          </a:xfrm>
        </p:spPr>
      </p:pic>
      <p:sp>
        <p:nvSpPr>
          <p:cNvPr id="2" name="Espace réservé du texte 41">
            <a:extLst>
              <a:ext uri="{FF2B5EF4-FFF2-40B4-BE49-F238E27FC236}">
                <a16:creationId xmlns:a16="http://schemas.microsoft.com/office/drawing/2014/main" id="{A809FF54-8E21-E76D-9608-77AF773D0852}"/>
              </a:ext>
            </a:extLst>
          </p:cNvPr>
          <p:cNvSpPr>
            <a:spLocks noGrp="1"/>
          </p:cNvSpPr>
          <p:nvPr/>
        </p:nvSpPr>
        <p:spPr>
          <a:xfrm>
            <a:off x="508856" y="2901706"/>
            <a:ext cx="5283200" cy="241092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Consulter votre solde de congés</a:t>
            </a:r>
            <a:endParaRPr lang="fr-FR" dirty="0">
              <a:solidFill>
                <a:schemeClr val="bg2"/>
              </a:solidFill>
            </a:endParaRPr>
          </a:p>
          <a:p>
            <a:pPr>
              <a:lnSpc>
                <a:spcPct val="100000"/>
              </a:lnSpc>
            </a:pPr>
            <a:r>
              <a:rPr lang="fr-FR" sz="15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Accéder au planning congés</a:t>
            </a:r>
            <a:endParaRPr lang="fr-FR" dirty="0">
              <a:solidFill>
                <a:schemeClr val="bg2"/>
              </a:solidFill>
            </a:endParaRPr>
          </a:p>
          <a:p>
            <a:pPr>
              <a:lnSpc>
                <a:spcPct val="100000"/>
              </a:lnSpc>
            </a:pPr>
            <a:r>
              <a:rPr lang="fr-FR" sz="1500"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Création d'une demande d'absence</a:t>
            </a:r>
            <a:endParaRPr lang="fr-FR" sz="1500" dirty="0">
              <a:solidFill>
                <a:schemeClr val="bg2"/>
              </a:solidFill>
            </a:endParaRPr>
          </a:p>
        </p:txBody>
      </p:sp>
      <p:sp>
        <p:nvSpPr>
          <p:cNvPr id="3" name="Espace réservé du texte 41">
            <a:extLst>
              <a:ext uri="{FF2B5EF4-FFF2-40B4-BE49-F238E27FC236}">
                <a16:creationId xmlns:a16="http://schemas.microsoft.com/office/drawing/2014/main" id="{E746EC2F-8304-5F1E-CA88-81683143E9B0}"/>
              </a:ext>
            </a:extLst>
          </p:cNvPr>
          <p:cNvSpPr>
            <a:spLocks noGrp="1"/>
          </p:cNvSpPr>
          <p:nvPr/>
        </p:nvSpPr>
        <p:spPr>
          <a:xfrm>
            <a:off x="508855" y="5226783"/>
            <a:ext cx="5283200" cy="241092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latin typeface="Figtree"/>
                <a:hlinkClick r:id="rId12" action="ppaction://hlinksldjump">
                  <a:extLst>
                    <a:ext uri="{A12FA001-AC4F-418D-AE19-62706E023703}">
                      <ahyp:hlinkClr xmlns:ahyp="http://schemas.microsoft.com/office/drawing/2018/hyperlinkcolor" val="tx"/>
                    </a:ext>
                  </a:extLst>
                </a:hlinkClick>
              </a:rPr>
              <a:t>Valider les demandes de congés</a:t>
            </a:r>
            <a:endParaRPr lang="fr-FR" dirty="0">
              <a:solidFill>
                <a:schemeClr val="bg2"/>
              </a:solidFill>
            </a:endParaRPr>
          </a:p>
        </p:txBody>
      </p:sp>
    </p:spTree>
    <p:extLst>
      <p:ext uri="{BB962C8B-B14F-4D97-AF65-F5344CB8AC3E}">
        <p14:creationId xmlns:p14="http://schemas.microsoft.com/office/powerpoint/2010/main" val="2114891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dirty="0"/>
              <a:t>Usage </a:t>
            </a:r>
            <a:br>
              <a:rPr lang="fr-FR" sz="9600" dirty="0"/>
            </a:br>
            <a:r>
              <a:rPr lang="fr-FR" sz="9600" dirty="0"/>
              <a:t>collaborateur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normAutofit/>
          </a:bodyPr>
          <a:lstStyle/>
          <a:p>
            <a:r>
              <a:rPr lang="fr-FR" dirty="0"/>
              <a:t>01</a:t>
            </a:r>
          </a:p>
        </p:txBody>
      </p:sp>
    </p:spTree>
    <p:extLst>
      <p:ext uri="{BB962C8B-B14F-4D97-AF65-F5344CB8AC3E}">
        <p14:creationId xmlns:p14="http://schemas.microsoft.com/office/powerpoint/2010/main" val="47659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8157882" y="2281739"/>
            <a:ext cx="3962400" cy="3297546"/>
          </a:xfrm>
        </p:spPr>
        <p:txBody>
          <a:bodyPr>
            <a:normAutofit fontScale="92500"/>
          </a:bodyPr>
          <a:lstStyle/>
          <a:p>
            <a:pPr marL="0" indent="0">
              <a:buNone/>
            </a:pPr>
            <a:r>
              <a:rPr lang="fr-FR" dirty="0"/>
              <a:t>Consultez ici le solde et compteur de congés : </a:t>
            </a:r>
          </a:p>
          <a:p>
            <a:pPr marL="537845" lvl="1"/>
            <a:r>
              <a:rPr lang="fr-FR" dirty="0">
                <a:latin typeface="Figtree"/>
              </a:rPr>
              <a:t>Par période (année)</a:t>
            </a:r>
            <a:endParaRPr lang="fr-FR" dirty="0"/>
          </a:p>
          <a:p>
            <a:pPr marL="537845" lvl="1"/>
            <a:r>
              <a:rPr lang="fr-FR" dirty="0">
                <a:latin typeface="Figtree"/>
              </a:rPr>
              <a:t>Par type de congés</a:t>
            </a:r>
            <a:endParaRPr lang="fr-FR" dirty="0"/>
          </a:p>
          <a:p>
            <a:pPr marL="537845" lvl="1"/>
            <a:r>
              <a:rPr lang="fr-FR" dirty="0">
                <a:latin typeface="Figtree"/>
              </a:rPr>
              <a:t>Le nombre de congés acquis à ce </a:t>
            </a:r>
            <a:r>
              <a:rPr lang="fr-FR">
                <a:latin typeface="Figtree"/>
              </a:rPr>
              <a:t>jour</a:t>
            </a:r>
            <a:endParaRPr lang="fr-FR" dirty="0"/>
          </a:p>
          <a:p>
            <a:pPr marL="537845" lvl="1"/>
            <a:r>
              <a:rPr lang="fr-FR" dirty="0">
                <a:latin typeface="Figtree"/>
              </a:rPr>
              <a:t>Le nombre de congés pris à ce jour </a:t>
            </a:r>
          </a:p>
          <a:p>
            <a:pPr marL="537845" lvl="1"/>
            <a:r>
              <a:rPr lang="fr-FR" dirty="0">
                <a:latin typeface="Figtree"/>
              </a:rPr>
              <a:t>Le nombre de congés restants à prendre à ce jour (solde)</a:t>
            </a:r>
          </a:p>
          <a:p>
            <a:pPr marL="537845" lvl="1"/>
            <a:r>
              <a:rPr lang="fr-FR" dirty="0"/>
              <a:t>La date limite autorisée pour prendre les congés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Usage 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Consultation de votre solde de congés</a:t>
            </a:r>
          </a:p>
        </p:txBody>
      </p:sp>
      <p:pic>
        <p:nvPicPr>
          <p:cNvPr id="5" name="Image 4">
            <a:extLst>
              <a:ext uri="{FF2B5EF4-FFF2-40B4-BE49-F238E27FC236}">
                <a16:creationId xmlns:a16="http://schemas.microsoft.com/office/drawing/2014/main" id="{6650BD46-75D2-E665-6762-51A00A38E463}"/>
              </a:ext>
            </a:extLst>
          </p:cNvPr>
          <p:cNvPicPr>
            <a:picLocks noChangeAspect="1"/>
          </p:cNvPicPr>
          <p:nvPr/>
        </p:nvPicPr>
        <p:blipFill rotWithShape="1">
          <a:blip r:embed="rId2"/>
          <a:srcRect t="9008"/>
          <a:stretch/>
        </p:blipFill>
        <p:spPr>
          <a:xfrm>
            <a:off x="71718" y="2281739"/>
            <a:ext cx="7920867" cy="2676476"/>
          </a:xfrm>
          <a:prstGeom prst="rect">
            <a:avLst/>
          </a:prstGeom>
          <a:ln>
            <a:noFill/>
          </a:ln>
          <a:effectLst>
            <a:outerShdw blurRad="292100" dist="139700" dir="2700000" algn="tl" rotWithShape="0">
              <a:srgbClr val="333333">
                <a:alpha val="65000"/>
              </a:srgbClr>
            </a:outerShdw>
          </a:effectLst>
        </p:spPr>
      </p:pic>
      <p:sp>
        <p:nvSpPr>
          <p:cNvPr id="8" name="Espace réservé du texte 41">
            <a:extLst>
              <a:ext uri="{FF2B5EF4-FFF2-40B4-BE49-F238E27FC236}">
                <a16:creationId xmlns:a16="http://schemas.microsoft.com/office/drawing/2014/main" id="{6C085962-8838-9D9F-A974-4C16177BCAF3}"/>
              </a:ext>
            </a:extLst>
          </p:cNvPr>
          <p:cNvSpPr>
            <a:spLocks noGrp="1"/>
          </p:cNvSpPr>
          <p:nvPr/>
        </p:nvSpPr>
        <p:spPr>
          <a:xfrm>
            <a:off x="231246" y="1789641"/>
            <a:ext cx="11146367" cy="246954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rgbClr val="333333"/>
                </a:solidFill>
                <a:latin typeface="Figtree"/>
              </a:rPr>
              <a:t>Dans le module « Congés et absences », sélectionnez « Mes droits ».</a:t>
            </a:r>
            <a:endParaRPr lang="en-US" dirty="0">
              <a:solidFill>
                <a:srgbClr val="333333"/>
              </a:solidFill>
              <a:latin typeface="Figtree"/>
            </a:endParaRPr>
          </a:p>
          <a:p>
            <a:pPr>
              <a:lnSpc>
                <a:spcPct val="100000"/>
              </a:lnSpc>
            </a:pPr>
            <a:endParaRPr lang="fr-FR" dirty="0">
              <a:solidFill>
                <a:srgbClr val="333333"/>
              </a:solidFill>
              <a:latin typeface="Figtree"/>
            </a:endParaRPr>
          </a:p>
        </p:txBody>
      </p:sp>
    </p:spTree>
    <p:extLst>
      <p:ext uri="{BB962C8B-B14F-4D97-AF65-F5344CB8AC3E}">
        <p14:creationId xmlns:p14="http://schemas.microsoft.com/office/powerpoint/2010/main" val="154299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Usage 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Consultation de votre solde de congés</a:t>
            </a:r>
          </a:p>
        </p:txBody>
      </p:sp>
      <p:pic>
        <p:nvPicPr>
          <p:cNvPr id="9" name="Image 8">
            <a:extLst>
              <a:ext uri="{FF2B5EF4-FFF2-40B4-BE49-F238E27FC236}">
                <a16:creationId xmlns:a16="http://schemas.microsoft.com/office/drawing/2014/main" id="{49652957-9081-29CB-1F51-E6DA4722F486}"/>
              </a:ext>
            </a:extLst>
          </p:cNvPr>
          <p:cNvPicPr>
            <a:picLocks noChangeAspect="1"/>
          </p:cNvPicPr>
          <p:nvPr/>
        </p:nvPicPr>
        <p:blipFill rotWithShape="1">
          <a:blip r:embed="rId2"/>
          <a:srcRect t="8230"/>
          <a:stretch/>
        </p:blipFill>
        <p:spPr>
          <a:xfrm>
            <a:off x="1377088" y="2625621"/>
            <a:ext cx="10443437" cy="3558988"/>
          </a:xfrm>
          <a:prstGeom prst="rect">
            <a:avLst/>
          </a:prstGeom>
          <a:ln>
            <a:noFill/>
          </a:ln>
          <a:effectLst>
            <a:outerShdw blurRad="292100" dist="139700" dir="2700000" algn="tl" rotWithShape="0">
              <a:srgbClr val="333333">
                <a:alpha val="65000"/>
              </a:srgbClr>
            </a:outerShdw>
          </a:effectLst>
        </p:spPr>
      </p:pic>
      <p:pic>
        <p:nvPicPr>
          <p:cNvPr id="11" name="Graphique 10">
            <a:extLst>
              <a:ext uri="{FF2B5EF4-FFF2-40B4-BE49-F238E27FC236}">
                <a16:creationId xmlns:a16="http://schemas.microsoft.com/office/drawing/2014/main" id="{D13BBAEE-3CC7-0F3E-FE06-D623B31CC1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907127">
            <a:off x="2284181" y="2863596"/>
            <a:ext cx="702884" cy="702885"/>
          </a:xfrm>
          <a:prstGeom prst="rect">
            <a:avLst/>
          </a:prstGeom>
        </p:spPr>
      </p:pic>
      <p:pic>
        <p:nvPicPr>
          <p:cNvPr id="12" name="Image 11">
            <a:extLst>
              <a:ext uri="{FF2B5EF4-FFF2-40B4-BE49-F238E27FC236}">
                <a16:creationId xmlns:a16="http://schemas.microsoft.com/office/drawing/2014/main" id="{24C0580D-E081-3F20-8581-479AF6CDBB66}"/>
              </a:ext>
            </a:extLst>
          </p:cNvPr>
          <p:cNvPicPr>
            <a:picLocks noChangeAspect="1"/>
          </p:cNvPicPr>
          <p:nvPr/>
        </p:nvPicPr>
        <p:blipFill>
          <a:blip r:embed="rId5"/>
          <a:stretch>
            <a:fillRect/>
          </a:stretch>
        </p:blipFill>
        <p:spPr>
          <a:xfrm>
            <a:off x="443753" y="3607167"/>
            <a:ext cx="11588624" cy="966759"/>
          </a:xfrm>
          <a:prstGeom prst="rect">
            <a:avLst/>
          </a:prstGeom>
          <a:ln w="19050">
            <a:solidFill>
              <a:schemeClr val="tx1"/>
            </a:solidFill>
          </a:ln>
          <a:effectLst>
            <a:outerShdw blurRad="292100" dist="139700" dir="2700000" algn="tl" rotWithShape="0">
              <a:srgbClr val="333333">
                <a:alpha val="65000"/>
              </a:srgbClr>
            </a:outerShdw>
          </a:effectLst>
        </p:spPr>
      </p:pic>
      <p:sp>
        <p:nvSpPr>
          <p:cNvPr id="2" name="Espace réservé du texte 41">
            <a:extLst>
              <a:ext uri="{FF2B5EF4-FFF2-40B4-BE49-F238E27FC236}">
                <a16:creationId xmlns:a16="http://schemas.microsoft.com/office/drawing/2014/main" id="{A809FF54-8E21-E76D-9608-77AF773D0852}"/>
              </a:ext>
            </a:extLst>
          </p:cNvPr>
          <p:cNvSpPr>
            <a:spLocks noGrp="1"/>
          </p:cNvSpPr>
          <p:nvPr/>
        </p:nvSpPr>
        <p:spPr>
          <a:xfrm>
            <a:off x="421746" y="1937808"/>
            <a:ext cx="11368616" cy="246954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fr-FR" sz="1500" dirty="0">
              <a:solidFill>
                <a:schemeClr val="bg1"/>
              </a:solidFill>
            </a:endParaRPr>
          </a:p>
        </p:txBody>
      </p:sp>
      <p:sp>
        <p:nvSpPr>
          <p:cNvPr id="5" name="ZoneTexte 4">
            <a:extLst>
              <a:ext uri="{FF2B5EF4-FFF2-40B4-BE49-F238E27FC236}">
                <a16:creationId xmlns:a16="http://schemas.microsoft.com/office/drawing/2014/main" id="{BE4C504A-BA9E-CCAD-5A2A-414D778A5DD2}"/>
              </a:ext>
            </a:extLst>
          </p:cNvPr>
          <p:cNvSpPr txBox="1"/>
          <p:nvPr/>
        </p:nvSpPr>
        <p:spPr>
          <a:xfrm>
            <a:off x="4724400" y="32004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1600" dirty="0"/>
              <a:t>​</a:t>
            </a:r>
          </a:p>
        </p:txBody>
      </p:sp>
      <p:sp>
        <p:nvSpPr>
          <p:cNvPr id="6" name="Espace réservé du texte 41">
            <a:extLst>
              <a:ext uri="{FF2B5EF4-FFF2-40B4-BE49-F238E27FC236}">
                <a16:creationId xmlns:a16="http://schemas.microsoft.com/office/drawing/2014/main" id="{A809FF54-8E21-E76D-9608-77AF773D0852}"/>
              </a:ext>
            </a:extLst>
          </p:cNvPr>
          <p:cNvSpPr>
            <a:spLocks noGrp="1"/>
          </p:cNvSpPr>
          <p:nvPr/>
        </p:nvSpPr>
        <p:spPr>
          <a:xfrm>
            <a:off x="527579" y="1715558"/>
            <a:ext cx="11146367" cy="246954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rgbClr val="333333"/>
                </a:solidFill>
                <a:latin typeface="Figtree"/>
              </a:rPr>
              <a:t>Vous pouvez simuler votre solde de congés à une date donnée en cliquant sur « Filtres » au-dessus des soldes. </a:t>
            </a:r>
            <a:endParaRPr lang="fr-FR" sz="1500" dirty="0">
              <a:solidFill>
                <a:schemeClr val="bg1"/>
              </a:solidFill>
              <a:latin typeface="Figtree"/>
            </a:endParaRPr>
          </a:p>
        </p:txBody>
      </p:sp>
      <p:sp>
        <p:nvSpPr>
          <p:cNvPr id="8" name="Rectangle : coins arrondis 7">
            <a:extLst>
              <a:ext uri="{FF2B5EF4-FFF2-40B4-BE49-F238E27FC236}">
                <a16:creationId xmlns:a16="http://schemas.microsoft.com/office/drawing/2014/main" id="{9E13E6DB-4B6D-A7EB-B7CE-F48298236345}"/>
              </a:ext>
            </a:extLst>
          </p:cNvPr>
          <p:cNvSpPr/>
          <p:nvPr/>
        </p:nvSpPr>
        <p:spPr>
          <a:xfrm>
            <a:off x="1397000" y="3111499"/>
            <a:ext cx="560916" cy="26458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00488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Usage 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Accès au Planning congés</a:t>
            </a:r>
          </a:p>
        </p:txBody>
      </p:sp>
      <p:pic>
        <p:nvPicPr>
          <p:cNvPr id="10" name="Image 9">
            <a:extLst>
              <a:ext uri="{FF2B5EF4-FFF2-40B4-BE49-F238E27FC236}">
                <a16:creationId xmlns:a16="http://schemas.microsoft.com/office/drawing/2014/main" id="{FFF659A5-11DF-1426-DCA2-7D2AFA978B87}"/>
              </a:ext>
            </a:extLst>
          </p:cNvPr>
          <p:cNvPicPr>
            <a:picLocks noChangeAspect="1"/>
          </p:cNvPicPr>
          <p:nvPr/>
        </p:nvPicPr>
        <p:blipFill>
          <a:blip r:embed="rId2"/>
          <a:stretch>
            <a:fillRect/>
          </a:stretch>
        </p:blipFill>
        <p:spPr>
          <a:xfrm>
            <a:off x="197643" y="2588809"/>
            <a:ext cx="11820525" cy="3948453"/>
          </a:xfrm>
          <a:prstGeom prst="rect">
            <a:avLst/>
          </a:prstGeom>
          <a:ln>
            <a:solidFill>
              <a:schemeClr val="tx1"/>
            </a:solidFill>
          </a:ln>
          <a:effectLst>
            <a:outerShdw blurRad="50800" dist="38100" dir="2700000" algn="tl" rotWithShape="0">
              <a:prstClr val="black">
                <a:alpha val="40000"/>
              </a:prstClr>
            </a:outerShdw>
          </a:effectLst>
        </p:spPr>
      </p:pic>
      <p:pic>
        <p:nvPicPr>
          <p:cNvPr id="11" name="Graphique 10">
            <a:extLst>
              <a:ext uri="{FF2B5EF4-FFF2-40B4-BE49-F238E27FC236}">
                <a16:creationId xmlns:a16="http://schemas.microsoft.com/office/drawing/2014/main" id="{04697D6C-50AB-3480-D3AB-4837B5D1BC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140817">
            <a:off x="1337338" y="2780837"/>
            <a:ext cx="702884" cy="702885"/>
          </a:xfrm>
          <a:prstGeom prst="rect">
            <a:avLst/>
          </a:prstGeom>
        </p:spPr>
      </p:pic>
      <p:sp>
        <p:nvSpPr>
          <p:cNvPr id="2" name="Rectangle : coins arrondis 1">
            <a:extLst>
              <a:ext uri="{FF2B5EF4-FFF2-40B4-BE49-F238E27FC236}">
                <a16:creationId xmlns:a16="http://schemas.microsoft.com/office/drawing/2014/main" id="{96C96EE9-D6EC-FC21-BE71-916C792E5853}"/>
              </a:ext>
            </a:extLst>
          </p:cNvPr>
          <p:cNvSpPr/>
          <p:nvPr/>
        </p:nvSpPr>
        <p:spPr>
          <a:xfrm>
            <a:off x="201083" y="2592916"/>
            <a:ext cx="381000" cy="33866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exte 41">
            <a:extLst>
              <a:ext uri="{FF2B5EF4-FFF2-40B4-BE49-F238E27FC236}">
                <a16:creationId xmlns:a16="http://schemas.microsoft.com/office/drawing/2014/main" id="{29D918D8-7066-F27C-CF17-5E96DC720DE3}"/>
              </a:ext>
            </a:extLst>
          </p:cNvPr>
          <p:cNvSpPr>
            <a:spLocks noGrp="1"/>
          </p:cNvSpPr>
          <p:nvPr/>
        </p:nvSpPr>
        <p:spPr>
          <a:xfrm>
            <a:off x="389996" y="1895474"/>
            <a:ext cx="11146367" cy="246954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rgbClr val="333333"/>
                </a:solidFill>
                <a:latin typeface="Figtree"/>
              </a:rPr>
              <a:t>Sur le menu avec les modules à gauche, dans le module « Congés et Absences », sélectionnez le « Planning congés ».</a:t>
            </a:r>
            <a:endParaRPr lang="en-US" dirty="0">
              <a:solidFill>
                <a:srgbClr val="333333"/>
              </a:solidFill>
              <a:latin typeface="Figtree"/>
            </a:endParaRPr>
          </a:p>
          <a:p>
            <a:pPr>
              <a:lnSpc>
                <a:spcPct val="100000"/>
              </a:lnSpc>
            </a:pPr>
            <a:endParaRPr lang="fr-FR" dirty="0">
              <a:solidFill>
                <a:srgbClr val="333333"/>
              </a:solidFill>
              <a:latin typeface="Figtree"/>
            </a:endParaRPr>
          </a:p>
          <a:p>
            <a:pPr>
              <a:lnSpc>
                <a:spcPct val="100000"/>
              </a:lnSpc>
            </a:pPr>
            <a:endParaRPr lang="fr-FR" dirty="0">
              <a:solidFill>
                <a:srgbClr val="333333"/>
              </a:solidFill>
              <a:latin typeface="Figtree"/>
            </a:endParaRPr>
          </a:p>
        </p:txBody>
      </p:sp>
    </p:spTree>
    <p:extLst>
      <p:ext uri="{BB962C8B-B14F-4D97-AF65-F5344CB8AC3E}">
        <p14:creationId xmlns:p14="http://schemas.microsoft.com/office/powerpoint/2010/main" val="1165207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74AA7AB3-0C75-635F-8C47-A04DBBE09B6C}"/>
              </a:ext>
            </a:extLst>
          </p:cNvPr>
          <p:cNvPicPr>
            <a:picLocks noChangeAspect="1"/>
          </p:cNvPicPr>
          <p:nvPr/>
        </p:nvPicPr>
        <p:blipFill>
          <a:blip r:embed="rId2"/>
          <a:stretch>
            <a:fillRect/>
          </a:stretch>
        </p:blipFill>
        <p:spPr>
          <a:xfrm>
            <a:off x="1986434" y="3106753"/>
            <a:ext cx="10026053" cy="3523233"/>
          </a:xfrm>
          <a:prstGeom prst="rect">
            <a:avLst/>
          </a:prstGeom>
          <a:ln>
            <a:solidFill>
              <a:schemeClr val="tx1"/>
            </a:solidFill>
          </a:ln>
        </p:spPr>
      </p:pic>
      <p:pic>
        <p:nvPicPr>
          <p:cNvPr id="8" name="Image 7">
            <a:extLst>
              <a:ext uri="{FF2B5EF4-FFF2-40B4-BE49-F238E27FC236}">
                <a16:creationId xmlns:a16="http://schemas.microsoft.com/office/drawing/2014/main" id="{EBE90086-AF1B-0672-B9F6-713B6D32F0C7}"/>
              </a:ext>
            </a:extLst>
          </p:cNvPr>
          <p:cNvPicPr>
            <a:picLocks noChangeAspect="1"/>
          </p:cNvPicPr>
          <p:nvPr/>
        </p:nvPicPr>
        <p:blipFill>
          <a:blip r:embed="rId3"/>
          <a:stretch>
            <a:fillRect/>
          </a:stretch>
        </p:blipFill>
        <p:spPr>
          <a:xfrm>
            <a:off x="6916272" y="1393824"/>
            <a:ext cx="4110318" cy="1535104"/>
          </a:xfrm>
          <a:prstGeom prst="rect">
            <a:avLst/>
          </a:prstGeom>
          <a:ln>
            <a:solidFill>
              <a:schemeClr val="tx1"/>
            </a:solidFill>
          </a:ln>
          <a:effectLst>
            <a:outerShdw blurRad="50800" dist="38100" dir="2700000" algn="tl" rotWithShape="0">
              <a:prstClr val="black">
                <a:alpha val="40000"/>
              </a:prstClr>
            </a:outerShdw>
          </a:effectLst>
        </p:spPr>
      </p:pic>
      <p:pic>
        <p:nvPicPr>
          <p:cNvPr id="5" name="Image 4">
            <a:extLst>
              <a:ext uri="{FF2B5EF4-FFF2-40B4-BE49-F238E27FC236}">
                <a16:creationId xmlns:a16="http://schemas.microsoft.com/office/drawing/2014/main" id="{84FA0A1A-0886-8894-19FC-6FE19D909AE9}"/>
              </a:ext>
            </a:extLst>
          </p:cNvPr>
          <p:cNvPicPr>
            <a:picLocks noChangeAspect="1"/>
          </p:cNvPicPr>
          <p:nvPr/>
        </p:nvPicPr>
        <p:blipFill>
          <a:blip r:embed="rId4"/>
          <a:stretch>
            <a:fillRect/>
          </a:stretch>
        </p:blipFill>
        <p:spPr>
          <a:xfrm>
            <a:off x="371475" y="2505547"/>
            <a:ext cx="6092020" cy="4171824"/>
          </a:xfrm>
          <a:prstGeom prst="rect">
            <a:avLst/>
          </a:prstGeom>
          <a:ln>
            <a:solidFill>
              <a:schemeClr val="tx1"/>
            </a:solidFill>
          </a:ln>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Usage 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Création de la demande d’absence</a:t>
            </a:r>
          </a:p>
        </p:txBody>
      </p:sp>
      <p:sp>
        <p:nvSpPr>
          <p:cNvPr id="7" name="ZoneTexte 6">
            <a:extLst>
              <a:ext uri="{FF2B5EF4-FFF2-40B4-BE49-F238E27FC236}">
                <a16:creationId xmlns:a16="http://schemas.microsoft.com/office/drawing/2014/main" id="{B6526FD4-5F98-564F-C213-6558AD2514A3}"/>
              </a:ext>
            </a:extLst>
          </p:cNvPr>
          <p:cNvSpPr txBox="1"/>
          <p:nvPr/>
        </p:nvSpPr>
        <p:spPr>
          <a:xfrm>
            <a:off x="381000" y="1393824"/>
            <a:ext cx="10095031" cy="1077218"/>
          </a:xfrm>
          <a:prstGeom prst="rect">
            <a:avLst/>
          </a:prstGeom>
          <a:noFill/>
        </p:spPr>
        <p:txBody>
          <a:bodyPr wrap="square" lIns="91440" tIns="45720" rIns="91440" bIns="45720" anchor="t">
            <a:spAutoFit/>
          </a:bodyPr>
          <a:lstStyle/>
          <a:p>
            <a:r>
              <a:rPr lang="fr-FR" sz="1600" dirty="0"/>
              <a:t>Vous pouvez créer une nouvelle demande d’absence :</a:t>
            </a:r>
          </a:p>
          <a:p>
            <a:pPr marL="285750" indent="-285750">
              <a:buFont typeface="Calibri"/>
              <a:buChar char="-"/>
            </a:pPr>
            <a:r>
              <a:rPr lang="fr-FR" sz="1600" dirty="0"/>
              <a:t>Depuis le bandeau supérieur :  ‘Mes actions’</a:t>
            </a:r>
          </a:p>
          <a:p>
            <a:pPr marL="285750" indent="-285750">
              <a:buFont typeface="Calibri"/>
              <a:buChar char="-"/>
            </a:pPr>
            <a:r>
              <a:rPr lang="fr-FR" sz="1600" dirty="0"/>
              <a:t>Depuis la page d’accueil : ‘Ce qui me concerne &gt; Poser une absence</a:t>
            </a:r>
          </a:p>
          <a:p>
            <a:pPr marL="285750" indent="-285750">
              <a:buFont typeface="Calibri"/>
              <a:buChar char="-"/>
            </a:pPr>
            <a:r>
              <a:rPr lang="fr-FR" sz="1600" dirty="0"/>
              <a:t>Depuis le ‘Planning congé’</a:t>
            </a:r>
          </a:p>
        </p:txBody>
      </p:sp>
      <p:pic>
        <p:nvPicPr>
          <p:cNvPr id="11" name="Graphique 10">
            <a:extLst>
              <a:ext uri="{FF2B5EF4-FFF2-40B4-BE49-F238E27FC236}">
                <a16:creationId xmlns:a16="http://schemas.microsoft.com/office/drawing/2014/main" id="{04697D6C-50AB-3480-D3AB-4837B5D1BC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3550" y="5757119"/>
            <a:ext cx="702884" cy="702885"/>
          </a:xfrm>
          <a:prstGeom prst="rect">
            <a:avLst/>
          </a:prstGeom>
        </p:spPr>
      </p:pic>
      <p:sp>
        <p:nvSpPr>
          <p:cNvPr id="6" name="Rectangle : coins arrondis 5">
            <a:extLst>
              <a:ext uri="{FF2B5EF4-FFF2-40B4-BE49-F238E27FC236}">
                <a16:creationId xmlns:a16="http://schemas.microsoft.com/office/drawing/2014/main" id="{3EDF4D6D-7AB1-0863-A15B-14D2F26F7483}"/>
              </a:ext>
            </a:extLst>
          </p:cNvPr>
          <p:cNvSpPr/>
          <p:nvPr/>
        </p:nvSpPr>
        <p:spPr>
          <a:xfrm>
            <a:off x="7757583" y="1397000"/>
            <a:ext cx="391583" cy="40216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D58F62DC-37CC-313F-FC78-E39A21389C45}"/>
              </a:ext>
            </a:extLst>
          </p:cNvPr>
          <p:cNvSpPr/>
          <p:nvPr/>
        </p:nvSpPr>
        <p:spPr>
          <a:xfrm>
            <a:off x="11112499" y="3672416"/>
            <a:ext cx="899583" cy="48683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1452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74AA7AB3-0C75-635F-8C47-A04DBBE09B6C}"/>
              </a:ext>
            </a:extLst>
          </p:cNvPr>
          <p:cNvPicPr>
            <a:picLocks noChangeAspect="1"/>
          </p:cNvPicPr>
          <p:nvPr/>
        </p:nvPicPr>
        <p:blipFill>
          <a:blip r:embed="rId2"/>
          <a:stretch>
            <a:fillRect/>
          </a:stretch>
        </p:blipFill>
        <p:spPr>
          <a:xfrm>
            <a:off x="371475" y="2062121"/>
            <a:ext cx="11012961" cy="3870040"/>
          </a:xfrm>
          <a:prstGeom prst="rect">
            <a:avLst/>
          </a:prstGeom>
          <a:ln>
            <a:solidFill>
              <a:schemeClr val="tx1"/>
            </a:solidFill>
          </a:ln>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Usage 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Création de la demande d’absence depuis le planning congés</a:t>
            </a:r>
          </a:p>
        </p:txBody>
      </p:sp>
      <p:pic>
        <p:nvPicPr>
          <p:cNvPr id="6" name="Image 5">
            <a:extLst>
              <a:ext uri="{FF2B5EF4-FFF2-40B4-BE49-F238E27FC236}">
                <a16:creationId xmlns:a16="http://schemas.microsoft.com/office/drawing/2014/main" id="{9F4EE635-5EFE-EB87-79BE-FFCF3EE8E563}"/>
              </a:ext>
            </a:extLst>
          </p:cNvPr>
          <p:cNvPicPr>
            <a:picLocks noChangeAspect="1"/>
          </p:cNvPicPr>
          <p:nvPr/>
        </p:nvPicPr>
        <p:blipFill>
          <a:blip r:embed="rId3"/>
          <a:stretch>
            <a:fillRect/>
          </a:stretch>
        </p:blipFill>
        <p:spPr>
          <a:xfrm>
            <a:off x="2191590" y="3429000"/>
            <a:ext cx="5807015" cy="1600200"/>
          </a:xfrm>
          <a:prstGeom prst="rect">
            <a:avLst/>
          </a:prstGeom>
          <a:ln>
            <a:solidFill>
              <a:schemeClr val="tx1"/>
            </a:solidFill>
          </a:ln>
          <a:effectLst>
            <a:outerShdw blurRad="50800" dist="38100" dir="2700000" algn="tl" rotWithShape="0">
              <a:prstClr val="black">
                <a:alpha val="40000"/>
              </a:prstClr>
            </a:outerShdw>
          </a:effectLst>
        </p:spPr>
      </p:pic>
      <p:sp>
        <p:nvSpPr>
          <p:cNvPr id="2" name="Rectangle : coins arrondis 1">
            <a:extLst>
              <a:ext uri="{FF2B5EF4-FFF2-40B4-BE49-F238E27FC236}">
                <a16:creationId xmlns:a16="http://schemas.microsoft.com/office/drawing/2014/main" id="{70CF4012-C6BB-B7D6-14C4-1C16F2DAE6A7}"/>
              </a:ext>
            </a:extLst>
          </p:cNvPr>
          <p:cNvSpPr/>
          <p:nvPr/>
        </p:nvSpPr>
        <p:spPr>
          <a:xfrm>
            <a:off x="10424583" y="2667000"/>
            <a:ext cx="920750" cy="52916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exte 41">
            <a:extLst>
              <a:ext uri="{FF2B5EF4-FFF2-40B4-BE49-F238E27FC236}">
                <a16:creationId xmlns:a16="http://schemas.microsoft.com/office/drawing/2014/main" id="{2FA4326D-7C1E-A45F-1446-96276AF7CF6D}"/>
              </a:ext>
            </a:extLst>
          </p:cNvPr>
          <p:cNvSpPr>
            <a:spLocks noGrp="1"/>
          </p:cNvSpPr>
          <p:nvPr/>
        </p:nvSpPr>
        <p:spPr>
          <a:xfrm>
            <a:off x="302887" y="1021942"/>
            <a:ext cx="11146367" cy="85762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fr-FR" dirty="0">
              <a:solidFill>
                <a:srgbClr val="333333"/>
              </a:solidFill>
              <a:latin typeface="Figtree"/>
            </a:endParaRPr>
          </a:p>
          <a:p>
            <a:pPr>
              <a:lnSpc>
                <a:spcPct val="100000"/>
              </a:lnSpc>
            </a:pPr>
            <a:r>
              <a:rPr lang="fr-FR" dirty="0">
                <a:solidFill>
                  <a:srgbClr val="333333"/>
                </a:solidFill>
                <a:latin typeface="Figtree"/>
              </a:rPr>
              <a:t>Sélectionnez directement les dates de congés (date de début et de fin) depuis votre ligne dans le planning. </a:t>
            </a:r>
            <a:br>
              <a:rPr lang="fr-FR" dirty="0">
                <a:solidFill>
                  <a:srgbClr val="333333"/>
                </a:solidFill>
                <a:latin typeface="Figtree"/>
              </a:rPr>
            </a:br>
            <a:r>
              <a:rPr lang="fr-FR" dirty="0">
                <a:solidFill>
                  <a:srgbClr val="333333"/>
                </a:solidFill>
                <a:latin typeface="Figtree"/>
              </a:rPr>
              <a:t>Puis cliquez sur le bouton « Nouvelle demande» :</a:t>
            </a:r>
            <a:endParaRPr lang="fr-FR" sz="1800" dirty="0">
              <a:solidFill>
                <a:srgbClr val="333333"/>
              </a:solidFill>
              <a:latin typeface="Figtree"/>
            </a:endParaRPr>
          </a:p>
        </p:txBody>
      </p:sp>
    </p:spTree>
    <p:extLst>
      <p:ext uri="{BB962C8B-B14F-4D97-AF65-F5344CB8AC3E}">
        <p14:creationId xmlns:p14="http://schemas.microsoft.com/office/powerpoint/2010/main" val="388874313"/>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FAC893-9E2D-41F4-8446-6242E210A68D}">
  <ds:schemaRefs>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purl.org/dc/dcmitype/"/>
    <ds:schemaRef ds:uri="2c2b06c5-99bd-423a-9f6e-c688389443bc"/>
    <ds:schemaRef ds:uri="http://www.w3.org/XML/1998/namespace"/>
    <ds:schemaRef ds:uri="602bd6e3-6dcc-4d3a-87a7-d7792198175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B810B724-7D50-4F05-9BFA-03CAEDE375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485</TotalTime>
  <Words>635</Words>
  <Application>Microsoft Office PowerPoint</Application>
  <PresentationFormat>Grand écran</PresentationFormat>
  <Paragraphs>90</Paragraphs>
  <Slides>17</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17</vt:i4>
      </vt:variant>
    </vt:vector>
  </HeadingPairs>
  <TitlesOfParts>
    <vt:vector size="26"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Congés &amp;  Absences</vt:lpstr>
      <vt:lpstr>A l’issue de la formation, les collaborateurs et les managers seront capables de </vt:lpstr>
      <vt:lpstr>Utiliser Congés &amp; Absences en tant que collaborateur     </vt:lpstr>
      <vt:lpstr>Usage  collaborateur</vt:lpstr>
      <vt:lpstr>Usage collaborateur</vt:lpstr>
      <vt:lpstr>Usage collaborateur</vt:lpstr>
      <vt:lpstr>Usage collaborateur</vt:lpstr>
      <vt:lpstr>Usage collaborateur</vt:lpstr>
      <vt:lpstr>Usage collaborateur</vt:lpstr>
      <vt:lpstr>Usage collaborateur</vt:lpstr>
      <vt:lpstr>Usage collaborateur</vt:lpstr>
      <vt:lpstr>Usage  manager</vt:lpstr>
      <vt:lpstr>Usage manager</vt:lpstr>
      <vt:lpstr>Usage manager</vt:lpstr>
      <vt:lpstr>Usage manager</vt:lpstr>
      <vt:lpstr>Usage manager</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809</cp:revision>
  <dcterms:created xsi:type="dcterms:W3CDTF">2023-07-17T08:33:49Z</dcterms:created>
  <dcterms:modified xsi:type="dcterms:W3CDTF">2024-09-20T11:08:43Z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