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41" r:id="rId5"/>
    <p:sldId id="287" r:id="rId6"/>
    <p:sldId id="288" r:id="rId7"/>
    <p:sldId id="336" r:id="rId8"/>
    <p:sldId id="334" r:id="rId9"/>
    <p:sldId id="335" r:id="rId10"/>
    <p:sldId id="344" r:id="rId11"/>
    <p:sldId id="351" r:id="rId12"/>
    <p:sldId id="352" r:id="rId13"/>
    <p:sldId id="346" r:id="rId14"/>
    <p:sldId id="347" r:id="rId15"/>
    <p:sldId id="348" r:id="rId16"/>
    <p:sldId id="353" r:id="rId17"/>
    <p:sldId id="349" r:id="rId18"/>
    <p:sldId id="350" r:id="rId19"/>
    <p:sldId id="342"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F6DE1-8EFC-44B1-9A27-BCA54E006D6C}" v="1" dt="2024-09-20T11:10:00.06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00" autoAdjust="0"/>
  </p:normalViewPr>
  <p:slideViewPr>
    <p:cSldViewPr snapToGrid="0">
      <p:cViewPr varScale="1">
        <p:scale>
          <a:sx n="75" d="100"/>
          <a:sy n="75" d="100"/>
        </p:scale>
        <p:origin x="874" y="53"/>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ling PALAMA [Eurécia]" userId="S::mayling.palama@eurecia.com::75711a7a-e2c8-43b3-b5be-150af4b10de3" providerId="AD" clId="Web-{1464059C-A4EB-4922-F29B-4675C6B5374A}"/>
    <pc:docChg chg="addSld delSld modSld sldOrd">
      <pc:chgData name="Mayling PALAMA [Eurécia]" userId="S::mayling.palama@eurecia.com::75711a7a-e2c8-43b3-b5be-150af4b10de3" providerId="AD" clId="Web-{1464059C-A4EB-4922-F29B-4675C6B5374A}" dt="2024-08-19T08:03:38.202" v="531" actId="1076"/>
      <pc:docMkLst>
        <pc:docMk/>
      </pc:docMkLst>
      <pc:sldChg chg="addSp delSp modSp">
        <pc:chgData name="Mayling PALAMA [Eurécia]" userId="S::mayling.palama@eurecia.com::75711a7a-e2c8-43b3-b5be-150af4b10de3" providerId="AD" clId="Web-{1464059C-A4EB-4922-F29B-4675C6B5374A}" dt="2024-08-19T07:58:42.244" v="466" actId="20577"/>
        <pc:sldMkLst>
          <pc:docMk/>
          <pc:sldMk cId="1561398166" sldId="288"/>
        </pc:sldMkLst>
        <pc:spChg chg="add mod">
          <ac:chgData name="Mayling PALAMA [Eurécia]" userId="S::mayling.palama@eurecia.com::75711a7a-e2c8-43b3-b5be-150af4b10de3" providerId="AD" clId="Web-{1464059C-A4EB-4922-F29B-4675C6B5374A}" dt="2024-08-19T07:58:22.556" v="448" actId="1076"/>
          <ac:spMkLst>
            <pc:docMk/>
            <pc:sldMk cId="1561398166" sldId="288"/>
            <ac:spMk id="2" creationId="{9D002AB3-130B-2486-3EBC-C171C6811F2C}"/>
          </ac:spMkLst>
        </pc:spChg>
        <pc:spChg chg="add del mod">
          <ac:chgData name="Mayling PALAMA [Eurécia]" userId="S::mayling.palama@eurecia.com::75711a7a-e2c8-43b3-b5be-150af4b10de3" providerId="AD" clId="Web-{1464059C-A4EB-4922-F29B-4675C6B5374A}" dt="2024-08-19T07:57:35.316" v="437"/>
          <ac:spMkLst>
            <pc:docMk/>
            <pc:sldMk cId="1561398166" sldId="288"/>
            <ac:spMk id="3" creationId="{DD1E10A5-325F-4640-8595-C0AF11875DF3}"/>
          </ac:spMkLst>
        </pc:spChg>
        <pc:spChg chg="mod">
          <ac:chgData name="Mayling PALAMA [Eurécia]" userId="S::mayling.palama@eurecia.com::75711a7a-e2c8-43b3-b5be-150af4b10de3" providerId="AD" clId="Web-{1464059C-A4EB-4922-F29B-4675C6B5374A}" dt="2024-08-19T07:58:02.740" v="444" actId="1076"/>
          <ac:spMkLst>
            <pc:docMk/>
            <pc:sldMk cId="1561398166" sldId="288"/>
            <ac:spMk id="4" creationId="{3CBE8D5D-8605-7FE4-D841-E865AB88B43B}"/>
          </ac:spMkLst>
        </pc:spChg>
        <pc:spChg chg="mod">
          <ac:chgData name="Mayling PALAMA [Eurécia]" userId="S::mayling.palama@eurecia.com::75711a7a-e2c8-43b3-b5be-150af4b10de3" providerId="AD" clId="Web-{1464059C-A4EB-4922-F29B-4675C6B5374A}" dt="2024-08-19T07:58:09.585" v="445" actId="1076"/>
          <ac:spMkLst>
            <pc:docMk/>
            <pc:sldMk cId="1561398166" sldId="288"/>
            <ac:spMk id="5" creationId="{9DF4D431-5721-618B-9501-EDA06836B0A2}"/>
          </ac:spMkLst>
        </pc:spChg>
        <pc:spChg chg="add del">
          <ac:chgData name="Mayling PALAMA [Eurécia]" userId="S::mayling.palama@eurecia.com::75711a7a-e2c8-43b3-b5be-150af4b10de3" providerId="AD" clId="Web-{1464059C-A4EB-4922-F29B-4675C6B5374A}" dt="2024-08-19T07:57:42.442" v="439"/>
          <ac:spMkLst>
            <pc:docMk/>
            <pc:sldMk cId="1561398166" sldId="288"/>
            <ac:spMk id="6" creationId="{E1175BEE-83DB-864B-9C20-CDC29ED7A4B3}"/>
          </ac:spMkLst>
        </pc:spChg>
        <pc:spChg chg="add del mod">
          <ac:chgData name="Mayling PALAMA [Eurécia]" userId="S::mayling.palama@eurecia.com::75711a7a-e2c8-43b3-b5be-150af4b10de3" providerId="AD" clId="Web-{1464059C-A4EB-4922-F29B-4675C6B5374A}" dt="2024-08-19T07:57:52.036" v="442"/>
          <ac:spMkLst>
            <pc:docMk/>
            <pc:sldMk cId="1561398166" sldId="288"/>
            <ac:spMk id="7" creationId="{A3E258BB-0E5B-EBEA-C7F4-5F323070046A}"/>
          </ac:spMkLst>
        </pc:spChg>
        <pc:spChg chg="add mod">
          <ac:chgData name="Mayling PALAMA [Eurécia]" userId="S::mayling.palama@eurecia.com::75711a7a-e2c8-43b3-b5be-150af4b10de3" providerId="AD" clId="Web-{1464059C-A4EB-4922-F29B-4675C6B5374A}" dt="2024-08-19T07:58:42.244" v="466" actId="20577"/>
          <ac:spMkLst>
            <pc:docMk/>
            <pc:sldMk cId="1561398166" sldId="288"/>
            <ac:spMk id="8" creationId="{EC3B492B-56B8-B951-F19A-2A586DCDB639}"/>
          </ac:spMkLst>
        </pc:spChg>
      </pc:sldChg>
      <pc:sldChg chg="addSp delSp modSp">
        <pc:chgData name="Mayling PALAMA [Eurécia]" userId="S::mayling.palama@eurecia.com::75711a7a-e2c8-43b3-b5be-150af4b10de3" providerId="AD" clId="Web-{1464059C-A4EB-4922-F29B-4675C6B5374A}" dt="2024-08-19T07:59:19.950" v="468" actId="20577"/>
        <pc:sldMkLst>
          <pc:docMk/>
          <pc:sldMk cId="545281938" sldId="344"/>
        </pc:sldMkLst>
        <pc:spChg chg="mod">
          <ac:chgData name="Mayling PALAMA [Eurécia]" userId="S::mayling.palama@eurecia.com::75711a7a-e2c8-43b3-b5be-150af4b10de3" providerId="AD" clId="Web-{1464059C-A4EB-4922-F29B-4675C6B5374A}" dt="2024-08-19T07:59:19.950" v="468" actId="20577"/>
          <ac:spMkLst>
            <pc:docMk/>
            <pc:sldMk cId="545281938" sldId="344"/>
            <ac:spMk id="11" creationId="{16A5B043-01D6-6DB8-ED42-8B0E36B1AFB6}"/>
          </ac:spMkLst>
        </pc:spChg>
        <pc:picChg chg="add del">
          <ac:chgData name="Mayling PALAMA [Eurécia]" userId="S::mayling.palama@eurecia.com::75711a7a-e2c8-43b3-b5be-150af4b10de3" providerId="AD" clId="Web-{1464059C-A4EB-4922-F29B-4675C6B5374A}" dt="2024-08-19T07:55:45.262" v="416"/>
          <ac:picMkLst>
            <pc:docMk/>
            <pc:sldMk cId="545281938" sldId="344"/>
            <ac:picMk id="12" creationId="{088FE013-9CAF-BFDA-3FD0-82A36F2621CB}"/>
          </ac:picMkLst>
        </pc:picChg>
      </pc:sldChg>
      <pc:sldChg chg="modSp add ord">
        <pc:chgData name="Mayling PALAMA [Eurécia]" userId="S::mayling.palama@eurecia.com::75711a7a-e2c8-43b3-b5be-150af4b10de3" providerId="AD" clId="Web-{1464059C-A4EB-4922-F29B-4675C6B5374A}" dt="2024-08-19T07:59:50.858" v="491" actId="20577"/>
        <pc:sldMkLst>
          <pc:docMk/>
          <pc:sldMk cId="4113002100" sldId="348"/>
        </pc:sldMkLst>
        <pc:spChg chg="mod">
          <ac:chgData name="Mayling PALAMA [Eurécia]" userId="S::mayling.palama@eurecia.com::75711a7a-e2c8-43b3-b5be-150af4b10de3" providerId="AD" clId="Web-{1464059C-A4EB-4922-F29B-4675C6B5374A}" dt="2024-08-19T07:59:50.858" v="491" actId="20577"/>
          <ac:spMkLst>
            <pc:docMk/>
            <pc:sldMk cId="4113002100" sldId="348"/>
            <ac:spMk id="5" creationId="{E63FBEE7-B2EE-9744-8FCC-2E8B5A162548}"/>
          </ac:spMkLst>
        </pc:spChg>
        <pc:spChg chg="mod">
          <ac:chgData name="Mayling PALAMA [Eurécia]" userId="S::mayling.palama@eurecia.com::75711a7a-e2c8-43b3-b5be-150af4b10de3" providerId="AD" clId="Web-{1464059C-A4EB-4922-F29B-4675C6B5374A}" dt="2024-08-19T07:35:23.313" v="45" actId="20577"/>
          <ac:spMkLst>
            <pc:docMk/>
            <pc:sldMk cId="4113002100" sldId="348"/>
            <ac:spMk id="7" creationId="{831CDDEE-D180-4D4D-1DFC-1E9C69414A23}"/>
          </ac:spMkLst>
        </pc:spChg>
      </pc:sldChg>
      <pc:sldChg chg="addSp delSp modSp add">
        <pc:chgData name="Mayling PALAMA [Eurécia]" userId="S::mayling.palama@eurecia.com::75711a7a-e2c8-43b3-b5be-150af4b10de3" providerId="AD" clId="Web-{1464059C-A4EB-4922-F29B-4675C6B5374A}" dt="2024-08-19T08:01:14.551" v="504" actId="14100"/>
        <pc:sldMkLst>
          <pc:docMk/>
          <pc:sldMk cId="2504372919" sldId="349"/>
        </pc:sldMkLst>
        <pc:spChg chg="del mod">
          <ac:chgData name="Mayling PALAMA [Eurécia]" userId="S::mayling.palama@eurecia.com::75711a7a-e2c8-43b3-b5be-150af4b10de3" providerId="AD" clId="Web-{1464059C-A4EB-4922-F29B-4675C6B5374A}" dt="2024-08-19T07:49:29.234" v="227"/>
          <ac:spMkLst>
            <pc:docMk/>
            <pc:sldMk cId="2504372919" sldId="349"/>
            <ac:spMk id="2" creationId="{0ED16911-BE4F-7178-A964-6BF6DF2D85CF}"/>
          </ac:spMkLst>
        </pc:spChg>
        <pc:spChg chg="mod">
          <ac:chgData name="Mayling PALAMA [Eurécia]" userId="S::mayling.palama@eurecia.com::75711a7a-e2c8-43b3-b5be-150af4b10de3" providerId="AD" clId="Web-{1464059C-A4EB-4922-F29B-4675C6B5374A}" dt="2024-08-19T07:36:20.178" v="49" actId="20577"/>
          <ac:spMkLst>
            <pc:docMk/>
            <pc:sldMk cId="2504372919" sldId="349"/>
            <ac:spMk id="3" creationId="{06A43D7B-6D83-5D1E-0DFB-1C11719B942B}"/>
          </ac:spMkLst>
        </pc:spChg>
        <pc:spChg chg="mod">
          <ac:chgData name="Mayling PALAMA [Eurécia]" userId="S::mayling.palama@eurecia.com::75711a7a-e2c8-43b3-b5be-150af4b10de3" providerId="AD" clId="Web-{1464059C-A4EB-4922-F29B-4675C6B5374A}" dt="2024-08-19T07:49:03.279" v="225" actId="1076"/>
          <ac:spMkLst>
            <pc:docMk/>
            <pc:sldMk cId="2504372919" sldId="349"/>
            <ac:spMk id="4" creationId="{90A438DC-811C-961D-F9DD-B6FEB9763FC2}"/>
          </ac:spMkLst>
        </pc:spChg>
        <pc:spChg chg="add mod">
          <ac:chgData name="Mayling PALAMA [Eurécia]" userId="S::mayling.palama@eurecia.com::75711a7a-e2c8-43b3-b5be-150af4b10de3" providerId="AD" clId="Web-{1464059C-A4EB-4922-F29B-4675C6B5374A}" dt="2024-08-19T08:01:04.519" v="503" actId="20577"/>
          <ac:spMkLst>
            <pc:docMk/>
            <pc:sldMk cId="2504372919" sldId="349"/>
            <ac:spMk id="14" creationId="{9CC1ADB0-444C-2495-D98E-B92FF2E93072}"/>
          </ac:spMkLst>
        </pc:spChg>
        <pc:spChg chg="add mod">
          <ac:chgData name="Mayling PALAMA [Eurécia]" userId="S::mayling.palama@eurecia.com::75711a7a-e2c8-43b3-b5be-150af4b10de3" providerId="AD" clId="Web-{1464059C-A4EB-4922-F29B-4675C6B5374A}" dt="2024-08-19T08:00:36.158" v="498" actId="1076"/>
          <ac:spMkLst>
            <pc:docMk/>
            <pc:sldMk cId="2504372919" sldId="349"/>
            <ac:spMk id="16" creationId="{67F0542B-20CD-032C-1B40-A58BE08E15F7}"/>
          </ac:spMkLst>
        </pc:spChg>
        <pc:spChg chg="add del">
          <ac:chgData name="Mayling PALAMA [Eurécia]" userId="S::mayling.palama@eurecia.com::75711a7a-e2c8-43b3-b5be-150af4b10de3" providerId="AD" clId="Web-{1464059C-A4EB-4922-F29B-4675C6B5374A}" dt="2024-08-19T07:54:55.055" v="389"/>
          <ac:spMkLst>
            <pc:docMk/>
            <pc:sldMk cId="2504372919" sldId="349"/>
            <ac:spMk id="17" creationId="{7B9006EE-F1D2-D203-F5DC-D01006416303}"/>
          </ac:spMkLst>
        </pc:spChg>
        <pc:spChg chg="add mod">
          <ac:chgData name="Mayling PALAMA [Eurécia]" userId="S::mayling.palama@eurecia.com::75711a7a-e2c8-43b3-b5be-150af4b10de3" providerId="AD" clId="Web-{1464059C-A4EB-4922-F29B-4675C6B5374A}" dt="2024-08-19T08:00:33.626" v="497" actId="1076"/>
          <ac:spMkLst>
            <pc:docMk/>
            <pc:sldMk cId="2504372919" sldId="349"/>
            <ac:spMk id="18" creationId="{97FE0073-DFBB-96D8-B904-4CAC95C95C52}"/>
          </ac:spMkLst>
        </pc:spChg>
        <pc:picChg chg="add del mod">
          <ac:chgData name="Mayling PALAMA [Eurécia]" userId="S::mayling.palama@eurecia.com::75711a7a-e2c8-43b3-b5be-150af4b10de3" providerId="AD" clId="Web-{1464059C-A4EB-4922-F29B-4675C6B5374A}" dt="2024-08-19T07:49:20.906" v="226"/>
          <ac:picMkLst>
            <pc:docMk/>
            <pc:sldMk cId="2504372919" sldId="349"/>
            <ac:picMk id="5" creationId="{6F9670D4-E528-E2D4-29C5-4E29DFBAC165}"/>
          </ac:picMkLst>
        </pc:picChg>
        <pc:picChg chg="del">
          <ac:chgData name="Mayling PALAMA [Eurécia]" userId="S::mayling.palama@eurecia.com::75711a7a-e2c8-43b3-b5be-150af4b10de3" providerId="AD" clId="Web-{1464059C-A4EB-4922-F29B-4675C6B5374A}" dt="2024-08-19T07:36:44.929" v="60"/>
          <ac:picMkLst>
            <pc:docMk/>
            <pc:sldMk cId="2504372919" sldId="349"/>
            <ac:picMk id="6" creationId="{37123DB1-409B-695D-3F58-EB418746AE64}"/>
          </ac:picMkLst>
        </pc:picChg>
        <pc:picChg chg="del">
          <ac:chgData name="Mayling PALAMA [Eurécia]" userId="S::mayling.palama@eurecia.com::75711a7a-e2c8-43b3-b5be-150af4b10de3" providerId="AD" clId="Web-{1464059C-A4EB-4922-F29B-4675C6B5374A}" dt="2024-08-19T07:36:50.226" v="62"/>
          <ac:picMkLst>
            <pc:docMk/>
            <pc:sldMk cId="2504372919" sldId="349"/>
            <ac:picMk id="7" creationId="{3131CA8C-F96D-FBF8-A068-FA3C9CC0E7FE}"/>
          </ac:picMkLst>
        </pc:picChg>
        <pc:picChg chg="del">
          <ac:chgData name="Mayling PALAMA [Eurécia]" userId="S::mayling.palama@eurecia.com::75711a7a-e2c8-43b3-b5be-150af4b10de3" providerId="AD" clId="Web-{1464059C-A4EB-4922-F29B-4675C6B5374A}" dt="2024-08-19T07:36:48.273" v="61"/>
          <ac:picMkLst>
            <pc:docMk/>
            <pc:sldMk cId="2504372919" sldId="349"/>
            <ac:picMk id="8" creationId="{40F6F635-7296-A235-6DB2-37C8EC951A0D}"/>
          </ac:picMkLst>
        </pc:picChg>
        <pc:picChg chg="add mod ord">
          <ac:chgData name="Mayling PALAMA [Eurécia]" userId="S::mayling.palama@eurecia.com::75711a7a-e2c8-43b3-b5be-150af4b10de3" providerId="AD" clId="Web-{1464059C-A4EB-4922-F29B-4675C6B5374A}" dt="2024-08-19T07:50:00.674" v="236" actId="1076"/>
          <ac:picMkLst>
            <pc:docMk/>
            <pc:sldMk cId="2504372919" sldId="349"/>
            <ac:picMk id="10" creationId="{C02D1855-23E9-73A4-43E2-00FCA99E3A47}"/>
          </ac:picMkLst>
        </pc:picChg>
        <pc:picChg chg="add mod">
          <ac:chgData name="Mayling PALAMA [Eurécia]" userId="S::mayling.palama@eurecia.com::75711a7a-e2c8-43b3-b5be-150af4b10de3" providerId="AD" clId="Web-{1464059C-A4EB-4922-F29B-4675C6B5374A}" dt="2024-08-19T08:00:30.642" v="496" actId="1076"/>
          <ac:picMkLst>
            <pc:docMk/>
            <pc:sldMk cId="2504372919" sldId="349"/>
            <ac:picMk id="11" creationId="{AF9AA354-AFB6-6AF7-CF2D-5B6B1D93D381}"/>
          </ac:picMkLst>
        </pc:picChg>
        <pc:picChg chg="add mod">
          <ac:chgData name="Mayling PALAMA [Eurécia]" userId="S::mayling.palama@eurecia.com::75711a7a-e2c8-43b3-b5be-150af4b10de3" providerId="AD" clId="Web-{1464059C-A4EB-4922-F29B-4675C6B5374A}" dt="2024-08-19T08:00:12.672" v="493" actId="1076"/>
          <ac:picMkLst>
            <pc:docMk/>
            <pc:sldMk cId="2504372919" sldId="349"/>
            <ac:picMk id="12" creationId="{2C0B7B55-5EB5-FED3-0823-B5DDA323BB0E}"/>
          </ac:picMkLst>
        </pc:picChg>
        <pc:picChg chg="add del">
          <ac:chgData name="Mayling PALAMA [Eurécia]" userId="S::mayling.palama@eurecia.com::75711a7a-e2c8-43b3-b5be-150af4b10de3" providerId="AD" clId="Web-{1464059C-A4EB-4922-F29B-4675C6B5374A}" dt="2024-08-19T07:44:14.367" v="80"/>
          <ac:picMkLst>
            <pc:docMk/>
            <pc:sldMk cId="2504372919" sldId="349"/>
            <ac:picMk id="13" creationId="{54B8D274-253D-0FC0-B2B1-C58FA11BAB43}"/>
          </ac:picMkLst>
        </pc:picChg>
        <pc:picChg chg="add mod">
          <ac:chgData name="Mayling PALAMA [Eurécia]" userId="S::mayling.palama@eurecia.com::75711a7a-e2c8-43b3-b5be-150af4b10de3" providerId="AD" clId="Web-{1464059C-A4EB-4922-F29B-4675C6B5374A}" dt="2024-08-19T08:00:27.485" v="495" actId="1076"/>
          <ac:picMkLst>
            <pc:docMk/>
            <pc:sldMk cId="2504372919" sldId="349"/>
            <ac:picMk id="15" creationId="{8C9D36AD-1347-8F04-F243-E784C4A0989D}"/>
          </ac:picMkLst>
        </pc:picChg>
        <pc:picChg chg="add mod">
          <ac:chgData name="Mayling PALAMA [Eurécia]" userId="S::mayling.palama@eurecia.com::75711a7a-e2c8-43b3-b5be-150af4b10de3" providerId="AD" clId="Web-{1464059C-A4EB-4922-F29B-4675C6B5374A}" dt="2024-08-19T08:01:14.551" v="504" actId="14100"/>
          <ac:picMkLst>
            <pc:docMk/>
            <pc:sldMk cId="2504372919" sldId="349"/>
            <ac:picMk id="20" creationId="{20EAC44B-842E-BEBE-B2C2-4F0BFCA3EA3D}"/>
          </ac:picMkLst>
        </pc:picChg>
      </pc:sldChg>
      <pc:sldChg chg="new del">
        <pc:chgData name="Mayling PALAMA [Eurécia]" userId="S::mayling.palama@eurecia.com::75711a7a-e2c8-43b3-b5be-150af4b10de3" providerId="AD" clId="Web-{1464059C-A4EB-4922-F29B-4675C6B5374A}" dt="2024-08-19T08:01:47.460" v="506"/>
        <pc:sldMkLst>
          <pc:docMk/>
          <pc:sldMk cId="1318042" sldId="350"/>
        </pc:sldMkLst>
      </pc:sldChg>
      <pc:sldChg chg="addSp delSp modSp add">
        <pc:chgData name="Mayling PALAMA [Eurécia]" userId="S::mayling.palama@eurecia.com::75711a7a-e2c8-43b3-b5be-150af4b10de3" providerId="AD" clId="Web-{1464059C-A4EB-4922-F29B-4675C6B5374A}" dt="2024-08-19T08:03:38.202" v="531" actId="1076"/>
        <pc:sldMkLst>
          <pc:docMk/>
          <pc:sldMk cId="3161033231" sldId="350"/>
        </pc:sldMkLst>
        <pc:spChg chg="mod">
          <ac:chgData name="Mayling PALAMA [Eurécia]" userId="S::mayling.palama@eurecia.com::75711a7a-e2c8-43b3-b5be-150af4b10de3" providerId="AD" clId="Web-{1464059C-A4EB-4922-F29B-4675C6B5374A}" dt="2024-08-19T08:03:38.202" v="531" actId="1076"/>
          <ac:spMkLst>
            <pc:docMk/>
            <pc:sldMk cId="3161033231" sldId="350"/>
            <ac:spMk id="4" creationId="{90A438DC-811C-961D-F9DD-B6FEB9763FC2}"/>
          </ac:spMkLst>
        </pc:spChg>
        <pc:spChg chg="mod">
          <ac:chgData name="Mayling PALAMA [Eurécia]" userId="S::mayling.palama@eurecia.com::75711a7a-e2c8-43b3-b5be-150af4b10de3" providerId="AD" clId="Web-{1464059C-A4EB-4922-F29B-4675C6B5374A}" dt="2024-08-19T08:02:54.043" v="519" actId="20577"/>
          <ac:spMkLst>
            <pc:docMk/>
            <pc:sldMk cId="3161033231" sldId="350"/>
            <ac:spMk id="14" creationId="{9CC1ADB0-444C-2495-D98E-B92FF2E93072}"/>
          </ac:spMkLst>
        </pc:spChg>
        <pc:spChg chg="del">
          <ac:chgData name="Mayling PALAMA [Eurécia]" userId="S::mayling.palama@eurecia.com::75711a7a-e2c8-43b3-b5be-150af4b10de3" providerId="AD" clId="Web-{1464059C-A4EB-4922-F29B-4675C6B5374A}" dt="2024-08-19T08:03:26.092" v="527"/>
          <ac:spMkLst>
            <pc:docMk/>
            <pc:sldMk cId="3161033231" sldId="350"/>
            <ac:spMk id="16" creationId="{67F0542B-20CD-032C-1B40-A58BE08E15F7}"/>
          </ac:spMkLst>
        </pc:spChg>
        <pc:spChg chg="del mod">
          <ac:chgData name="Mayling PALAMA [Eurécia]" userId="S::mayling.palama@eurecia.com::75711a7a-e2c8-43b3-b5be-150af4b10de3" providerId="AD" clId="Web-{1464059C-A4EB-4922-F29B-4675C6B5374A}" dt="2024-08-19T08:03:23.061" v="526"/>
          <ac:spMkLst>
            <pc:docMk/>
            <pc:sldMk cId="3161033231" sldId="350"/>
            <ac:spMk id="18" creationId="{97FE0073-DFBB-96D8-B904-4CAC95C95C52}"/>
          </ac:spMkLst>
        </pc:spChg>
        <pc:picChg chg="add mod">
          <ac:chgData name="Mayling PALAMA [Eurécia]" userId="S::mayling.palama@eurecia.com::75711a7a-e2c8-43b3-b5be-150af4b10de3" providerId="AD" clId="Web-{1464059C-A4EB-4922-F29B-4675C6B5374A}" dt="2024-08-19T08:03:27.186" v="528" actId="1076"/>
          <ac:picMkLst>
            <pc:docMk/>
            <pc:sldMk cId="3161033231" sldId="350"/>
            <ac:picMk id="2" creationId="{43252E73-D2A2-D592-DBF0-01CBCDA27F84}"/>
          </ac:picMkLst>
        </pc:picChg>
        <pc:picChg chg="del">
          <ac:chgData name="Mayling PALAMA [Eurécia]" userId="S::mayling.palama@eurecia.com::75711a7a-e2c8-43b3-b5be-150af4b10de3" providerId="AD" clId="Web-{1464059C-A4EB-4922-F29B-4675C6B5374A}" dt="2024-08-19T08:03:05.716" v="520"/>
          <ac:picMkLst>
            <pc:docMk/>
            <pc:sldMk cId="3161033231" sldId="350"/>
            <ac:picMk id="10" creationId="{C02D1855-23E9-73A4-43E2-00FCA99E3A47}"/>
          </ac:picMkLst>
        </pc:picChg>
        <pc:picChg chg="del">
          <ac:chgData name="Mayling PALAMA [Eurécia]" userId="S::mayling.palama@eurecia.com::75711a7a-e2c8-43b3-b5be-150af4b10de3" providerId="AD" clId="Web-{1464059C-A4EB-4922-F29B-4675C6B5374A}" dt="2024-08-19T08:03:07.731" v="521"/>
          <ac:picMkLst>
            <pc:docMk/>
            <pc:sldMk cId="3161033231" sldId="350"/>
            <ac:picMk id="11" creationId="{AF9AA354-AFB6-6AF7-CF2D-5B6B1D93D381}"/>
          </ac:picMkLst>
        </pc:picChg>
        <pc:picChg chg="del mod">
          <ac:chgData name="Mayling PALAMA [Eurécia]" userId="S::mayling.palama@eurecia.com::75711a7a-e2c8-43b3-b5be-150af4b10de3" providerId="AD" clId="Web-{1464059C-A4EB-4922-F29B-4675C6B5374A}" dt="2024-08-19T08:03:29.514" v="530"/>
          <ac:picMkLst>
            <pc:docMk/>
            <pc:sldMk cId="3161033231" sldId="350"/>
            <ac:picMk id="12" creationId="{2C0B7B55-5EB5-FED3-0823-B5DDA323BB0E}"/>
          </ac:picMkLst>
        </pc:picChg>
        <pc:picChg chg="del">
          <ac:chgData name="Mayling PALAMA [Eurécia]" userId="S::mayling.palama@eurecia.com::75711a7a-e2c8-43b3-b5be-150af4b10de3" providerId="AD" clId="Web-{1464059C-A4EB-4922-F29B-4675C6B5374A}" dt="2024-08-19T08:02:04.524" v="508"/>
          <ac:picMkLst>
            <pc:docMk/>
            <pc:sldMk cId="3161033231" sldId="350"/>
            <ac:picMk id="15" creationId="{8C9D36AD-1347-8F04-F243-E784C4A0989D}"/>
          </ac:picMkLst>
        </pc:picChg>
        <pc:picChg chg="mod">
          <ac:chgData name="Mayling PALAMA [Eurécia]" userId="S::mayling.palama@eurecia.com::75711a7a-e2c8-43b3-b5be-150af4b10de3" providerId="AD" clId="Web-{1464059C-A4EB-4922-F29B-4675C6B5374A}" dt="2024-08-19T08:02:27.135" v="514" actId="1076"/>
          <ac:picMkLst>
            <pc:docMk/>
            <pc:sldMk cId="3161033231" sldId="350"/>
            <ac:picMk id="20" creationId="{20EAC44B-842E-BEBE-B2C2-4F0BFCA3EA3D}"/>
          </ac:picMkLst>
        </pc:picChg>
      </pc:sldChg>
    </pc:docChg>
  </pc:docChgLst>
  <pc:docChgLst>
    <pc:chgData name="Inas FAOUZI [Eurécia]" userId="4f435423-8673-4c81-9a60-95a8e74c92dd" providerId="ADAL" clId="{A84682DE-E27D-444C-80A6-F4F6B9CAB991}"/>
    <pc:docChg chg="custSel addSld modSld sldOrd">
      <pc:chgData name="Inas FAOUZI [Eurécia]" userId="4f435423-8673-4c81-9a60-95a8e74c92dd" providerId="ADAL" clId="{A84682DE-E27D-444C-80A6-F4F6B9CAB991}" dt="2024-09-16T15:32:32.472" v="147" actId="1076"/>
      <pc:docMkLst>
        <pc:docMk/>
      </pc:docMkLst>
      <pc:sldChg chg="addSp modSp mod">
        <pc:chgData name="Inas FAOUZI [Eurécia]" userId="4f435423-8673-4c81-9a60-95a8e74c92dd" providerId="ADAL" clId="{A84682DE-E27D-444C-80A6-F4F6B9CAB991}" dt="2024-09-16T15:32:32.472" v="147" actId="1076"/>
        <pc:sldMkLst>
          <pc:docMk/>
          <pc:sldMk cId="1561398166" sldId="288"/>
        </pc:sldMkLst>
        <pc:spChg chg="add mod">
          <ac:chgData name="Inas FAOUZI [Eurécia]" userId="4f435423-8673-4c81-9a60-95a8e74c92dd" providerId="ADAL" clId="{A84682DE-E27D-444C-80A6-F4F6B9CAB991}" dt="2024-09-16T15:32:01.804" v="137" actId="1076"/>
          <ac:spMkLst>
            <pc:docMk/>
            <pc:sldMk cId="1561398166" sldId="288"/>
            <ac:spMk id="2" creationId="{A297AE89-31CF-E2E7-E9F8-E743C678ED6C}"/>
          </ac:spMkLst>
        </pc:spChg>
        <pc:spChg chg="add mod">
          <ac:chgData name="Inas FAOUZI [Eurécia]" userId="4f435423-8673-4c81-9a60-95a8e74c92dd" providerId="ADAL" clId="{A84682DE-E27D-444C-80A6-F4F6B9CAB991}" dt="2024-09-16T15:31:58.542" v="136" actId="1076"/>
          <ac:spMkLst>
            <pc:docMk/>
            <pc:sldMk cId="1561398166" sldId="288"/>
            <ac:spMk id="3" creationId="{8C9E4BA1-3495-62D2-31ED-C3D6FEF00A4C}"/>
          </ac:spMkLst>
        </pc:spChg>
        <pc:spChg chg="mod">
          <ac:chgData name="Inas FAOUZI [Eurécia]" userId="4f435423-8673-4c81-9a60-95a8e74c92dd" providerId="ADAL" clId="{A84682DE-E27D-444C-80A6-F4F6B9CAB991}" dt="2024-09-16T15:32:12.845" v="140" actId="1076"/>
          <ac:spMkLst>
            <pc:docMk/>
            <pc:sldMk cId="1561398166" sldId="288"/>
            <ac:spMk id="4" creationId="{3CBE8D5D-8605-7FE4-D841-E865AB88B43B}"/>
          </ac:spMkLst>
        </pc:spChg>
        <pc:spChg chg="mod">
          <ac:chgData name="Inas FAOUZI [Eurécia]" userId="4f435423-8673-4c81-9a60-95a8e74c92dd" providerId="ADAL" clId="{A84682DE-E27D-444C-80A6-F4F6B9CAB991}" dt="2024-09-16T15:32:09.004" v="139" actId="1076"/>
          <ac:spMkLst>
            <pc:docMk/>
            <pc:sldMk cId="1561398166" sldId="288"/>
            <ac:spMk id="5" creationId="{9DF4D431-5721-618B-9501-EDA06836B0A2}"/>
          </ac:spMkLst>
        </pc:spChg>
        <pc:spChg chg="mod">
          <ac:chgData name="Inas FAOUZI [Eurécia]" userId="4f435423-8673-4c81-9a60-95a8e74c92dd" providerId="ADAL" clId="{A84682DE-E27D-444C-80A6-F4F6B9CAB991}" dt="2024-09-16T15:32:23.908" v="143" actId="1076"/>
          <ac:spMkLst>
            <pc:docMk/>
            <pc:sldMk cId="1561398166" sldId="288"/>
            <ac:spMk id="28" creationId="{D88B10F1-C161-29C9-E517-2C4D78936F1B}"/>
          </ac:spMkLst>
        </pc:spChg>
        <pc:spChg chg="mod">
          <ac:chgData name="Inas FAOUZI [Eurécia]" userId="4f435423-8673-4c81-9a60-95a8e74c92dd" providerId="ADAL" clId="{A84682DE-E27D-444C-80A6-F4F6B9CAB991}" dt="2024-09-16T15:32:32.472" v="147" actId="1076"/>
          <ac:spMkLst>
            <pc:docMk/>
            <pc:sldMk cId="1561398166" sldId="288"/>
            <ac:spMk id="37" creationId="{A7BE4DDF-5E10-48C1-7969-ECFC9A0C4A12}"/>
          </ac:spMkLst>
        </pc:spChg>
        <pc:spChg chg="mod">
          <ac:chgData name="Inas FAOUZI [Eurécia]" userId="4f435423-8673-4c81-9a60-95a8e74c92dd" providerId="ADAL" clId="{A84682DE-E27D-444C-80A6-F4F6B9CAB991}" dt="2024-09-16T15:32:20.735" v="142" actId="1076"/>
          <ac:spMkLst>
            <pc:docMk/>
            <pc:sldMk cId="1561398166" sldId="288"/>
            <ac:spMk id="42" creationId="{A809FF54-8E21-E76D-9608-77AF773D0852}"/>
          </ac:spMkLst>
        </pc:spChg>
      </pc:sldChg>
      <pc:sldChg chg="modSp mod">
        <pc:chgData name="Inas FAOUZI [Eurécia]" userId="4f435423-8673-4c81-9a60-95a8e74c92dd" providerId="ADAL" clId="{A84682DE-E27D-444C-80A6-F4F6B9CAB991}" dt="2024-09-16T15:24:48.756" v="106" actId="6549"/>
        <pc:sldMkLst>
          <pc:docMk/>
          <pc:sldMk cId="3512856049" sldId="334"/>
        </pc:sldMkLst>
        <pc:spChg chg="mod">
          <ac:chgData name="Inas FAOUZI [Eurécia]" userId="4f435423-8673-4c81-9a60-95a8e74c92dd" providerId="ADAL" clId="{A84682DE-E27D-444C-80A6-F4F6B9CAB991}" dt="2024-09-16T15:13:50.806" v="14" actId="255"/>
          <ac:spMkLst>
            <pc:docMk/>
            <pc:sldMk cId="3512856049" sldId="334"/>
            <ac:spMk id="2" creationId="{18B74BD9-57AD-C852-1754-B7B1DAD43A1F}"/>
          </ac:spMkLst>
        </pc:spChg>
        <pc:spChg chg="mod">
          <ac:chgData name="Inas FAOUZI [Eurécia]" userId="4f435423-8673-4c81-9a60-95a8e74c92dd" providerId="ADAL" clId="{A84682DE-E27D-444C-80A6-F4F6B9CAB991}" dt="2024-09-16T15:24:48.756" v="106" actId="6549"/>
          <ac:spMkLst>
            <pc:docMk/>
            <pc:sldMk cId="3512856049" sldId="334"/>
            <ac:spMk id="4" creationId="{5F965F46-D856-E5D7-F5CC-A92C144585A3}"/>
          </ac:spMkLst>
        </pc:spChg>
      </pc:sldChg>
      <pc:sldChg chg="modSp mod">
        <pc:chgData name="Inas FAOUZI [Eurécia]" userId="4f435423-8673-4c81-9a60-95a8e74c92dd" providerId="ADAL" clId="{A84682DE-E27D-444C-80A6-F4F6B9CAB991}" dt="2024-09-16T15:24:58.331" v="107" actId="207"/>
        <pc:sldMkLst>
          <pc:docMk/>
          <pc:sldMk cId="1542998316" sldId="335"/>
        </pc:sldMkLst>
        <pc:picChg chg="mod">
          <ac:chgData name="Inas FAOUZI [Eurécia]" userId="4f435423-8673-4c81-9a60-95a8e74c92dd" providerId="ADAL" clId="{A84682DE-E27D-444C-80A6-F4F6B9CAB991}" dt="2024-09-16T15:24:58.331" v="107" actId="207"/>
          <ac:picMkLst>
            <pc:docMk/>
            <pc:sldMk cId="1542998316" sldId="335"/>
            <ac:picMk id="8" creationId="{40F6F635-7296-A235-6DB2-37C8EC951A0D}"/>
          </ac:picMkLst>
        </pc:picChg>
      </pc:sldChg>
      <pc:sldChg chg="modSp mod ord">
        <pc:chgData name="Inas FAOUZI [Eurécia]" userId="4f435423-8673-4c81-9a60-95a8e74c92dd" providerId="ADAL" clId="{A84682DE-E27D-444C-80A6-F4F6B9CAB991}" dt="2024-09-16T15:13:32.163" v="11" actId="20577"/>
        <pc:sldMkLst>
          <pc:docMk/>
          <pc:sldMk cId="1009862868" sldId="336"/>
        </pc:sldMkLst>
        <pc:spChg chg="mod">
          <ac:chgData name="Inas FAOUZI [Eurécia]" userId="4f435423-8673-4c81-9a60-95a8e74c92dd" providerId="ADAL" clId="{A84682DE-E27D-444C-80A6-F4F6B9CAB991}" dt="2024-09-16T15:13:30.236" v="9" actId="14100"/>
          <ac:spMkLst>
            <pc:docMk/>
            <pc:sldMk cId="1009862868" sldId="336"/>
            <ac:spMk id="5" creationId="{E63FBEE7-B2EE-9744-8FCC-2E8B5A162548}"/>
          </ac:spMkLst>
        </pc:spChg>
        <pc:spChg chg="mod">
          <ac:chgData name="Inas FAOUZI [Eurécia]" userId="4f435423-8673-4c81-9a60-95a8e74c92dd" providerId="ADAL" clId="{A84682DE-E27D-444C-80A6-F4F6B9CAB991}" dt="2024-09-16T15:13:32.163" v="11" actId="20577"/>
          <ac:spMkLst>
            <pc:docMk/>
            <pc:sldMk cId="1009862868" sldId="336"/>
            <ac:spMk id="7" creationId="{831CDDEE-D180-4D4D-1DFC-1E9C69414A23}"/>
          </ac:spMkLst>
        </pc:spChg>
      </pc:sldChg>
      <pc:sldChg chg="modSp mod">
        <pc:chgData name="Inas FAOUZI [Eurécia]" userId="4f435423-8673-4c81-9a60-95a8e74c92dd" providerId="ADAL" clId="{A84682DE-E27D-444C-80A6-F4F6B9CAB991}" dt="2024-09-16T15:29:12.649" v="131" actId="1076"/>
        <pc:sldMkLst>
          <pc:docMk/>
          <pc:sldMk cId="1323003873" sldId="342"/>
        </pc:sldMkLst>
        <pc:spChg chg="mod">
          <ac:chgData name="Inas FAOUZI [Eurécia]" userId="4f435423-8673-4c81-9a60-95a8e74c92dd" providerId="ADAL" clId="{A84682DE-E27D-444C-80A6-F4F6B9CAB991}" dt="2024-09-16T15:29:10.039" v="130" actId="1076"/>
          <ac:spMkLst>
            <pc:docMk/>
            <pc:sldMk cId="1323003873" sldId="342"/>
            <ac:spMk id="5" creationId="{636CC63A-6E46-CAAF-0D99-6DABD7FE5D31}"/>
          </ac:spMkLst>
        </pc:spChg>
        <pc:spChg chg="mod">
          <ac:chgData name="Inas FAOUZI [Eurécia]" userId="4f435423-8673-4c81-9a60-95a8e74c92dd" providerId="ADAL" clId="{A84682DE-E27D-444C-80A6-F4F6B9CAB991}" dt="2024-09-16T15:29:12.649" v="131" actId="1076"/>
          <ac:spMkLst>
            <pc:docMk/>
            <pc:sldMk cId="1323003873" sldId="342"/>
            <ac:spMk id="6" creationId="{02E320D8-64DB-C0BB-AC1C-4496F1B96168}"/>
          </ac:spMkLst>
        </pc:spChg>
      </pc:sldChg>
      <pc:sldChg chg="modSp mod">
        <pc:chgData name="Inas FAOUZI [Eurécia]" userId="4f435423-8673-4c81-9a60-95a8e74c92dd" providerId="ADAL" clId="{A84682DE-E27D-444C-80A6-F4F6B9CAB991}" dt="2024-09-16T15:25:23.954" v="116" actId="27349"/>
        <pc:sldMkLst>
          <pc:docMk/>
          <pc:sldMk cId="545281938" sldId="344"/>
        </pc:sldMkLst>
        <pc:picChg chg="mod">
          <ac:chgData name="Inas FAOUZI [Eurécia]" userId="4f435423-8673-4c81-9a60-95a8e74c92dd" providerId="ADAL" clId="{A84682DE-E27D-444C-80A6-F4F6B9CAB991}" dt="2024-09-16T15:25:03.302" v="108" actId="207"/>
          <ac:picMkLst>
            <pc:docMk/>
            <pc:sldMk cId="545281938" sldId="344"/>
            <ac:picMk id="10" creationId="{40F6F635-7296-A235-6DB2-37C8EC951A0D}"/>
          </ac:picMkLst>
        </pc:picChg>
        <pc:picChg chg="mod">
          <ac:chgData name="Inas FAOUZI [Eurécia]" userId="4f435423-8673-4c81-9a60-95a8e74c92dd" providerId="ADAL" clId="{A84682DE-E27D-444C-80A6-F4F6B9CAB991}" dt="2024-09-16T15:25:23.954" v="116" actId="27349"/>
          <ac:picMkLst>
            <pc:docMk/>
            <pc:sldMk cId="545281938" sldId="344"/>
            <ac:picMk id="12" creationId="{088FE013-9CAF-BFDA-3FD0-82A36F2621CB}"/>
          </ac:picMkLst>
        </pc:picChg>
      </pc:sldChg>
      <pc:sldChg chg="modSp mod">
        <pc:chgData name="Inas FAOUZI [Eurécia]" userId="4f435423-8673-4c81-9a60-95a8e74c92dd" providerId="ADAL" clId="{A84682DE-E27D-444C-80A6-F4F6B9CAB991}" dt="2024-09-16T15:27:11.020" v="117" actId="207"/>
        <pc:sldMkLst>
          <pc:docMk/>
          <pc:sldMk cId="3987113378" sldId="346"/>
        </pc:sldMkLst>
        <pc:picChg chg="mod">
          <ac:chgData name="Inas FAOUZI [Eurécia]" userId="4f435423-8673-4c81-9a60-95a8e74c92dd" providerId="ADAL" clId="{A84682DE-E27D-444C-80A6-F4F6B9CAB991}" dt="2024-09-16T15:27:11.020" v="117" actId="207"/>
          <ac:picMkLst>
            <pc:docMk/>
            <pc:sldMk cId="3987113378" sldId="346"/>
            <ac:picMk id="15" creationId="{40F6F635-7296-A235-6DB2-37C8EC951A0D}"/>
          </ac:picMkLst>
        </pc:picChg>
      </pc:sldChg>
      <pc:sldChg chg="addSp delSp modSp mod">
        <pc:chgData name="Inas FAOUZI [Eurécia]" userId="4f435423-8673-4c81-9a60-95a8e74c92dd" providerId="ADAL" clId="{A84682DE-E27D-444C-80A6-F4F6B9CAB991}" dt="2024-09-16T15:27:58.072" v="119" actId="478"/>
        <pc:sldMkLst>
          <pc:docMk/>
          <pc:sldMk cId="2464368117" sldId="347"/>
        </pc:sldMkLst>
        <pc:picChg chg="add mod">
          <ac:chgData name="Inas FAOUZI [Eurécia]" userId="4f435423-8673-4c81-9a60-95a8e74c92dd" providerId="ADAL" clId="{A84682DE-E27D-444C-80A6-F4F6B9CAB991}" dt="2024-09-16T15:27:55.129" v="118"/>
          <ac:picMkLst>
            <pc:docMk/>
            <pc:sldMk cId="2464368117" sldId="347"/>
            <ac:picMk id="2" creationId="{AB43FEB0-9FD6-E19E-1A7C-60AACB6FF05C}"/>
          </ac:picMkLst>
        </pc:picChg>
        <pc:picChg chg="del">
          <ac:chgData name="Inas FAOUZI [Eurécia]" userId="4f435423-8673-4c81-9a60-95a8e74c92dd" providerId="ADAL" clId="{A84682DE-E27D-444C-80A6-F4F6B9CAB991}" dt="2024-09-16T15:27:58.072" v="119" actId="478"/>
          <ac:picMkLst>
            <pc:docMk/>
            <pc:sldMk cId="2464368117" sldId="347"/>
            <ac:picMk id="8" creationId="{C3BA943C-304C-D979-F41C-B93E9700644B}"/>
          </ac:picMkLst>
        </pc:picChg>
      </pc:sldChg>
      <pc:sldChg chg="modSp mod">
        <pc:chgData name="Inas FAOUZI [Eurécia]" userId="4f435423-8673-4c81-9a60-95a8e74c92dd" providerId="ADAL" clId="{A84682DE-E27D-444C-80A6-F4F6B9CAB991}" dt="2024-09-16T15:28:11.937" v="120" actId="1076"/>
        <pc:sldMkLst>
          <pc:docMk/>
          <pc:sldMk cId="4113002100" sldId="348"/>
        </pc:sldMkLst>
        <pc:spChg chg="mod">
          <ac:chgData name="Inas FAOUZI [Eurécia]" userId="4f435423-8673-4c81-9a60-95a8e74c92dd" providerId="ADAL" clId="{A84682DE-E27D-444C-80A6-F4F6B9CAB991}" dt="2024-09-16T15:28:11.937" v="120" actId="1076"/>
          <ac:spMkLst>
            <pc:docMk/>
            <pc:sldMk cId="4113002100" sldId="348"/>
            <ac:spMk id="5" creationId="{E63FBEE7-B2EE-9744-8FCC-2E8B5A162548}"/>
          </ac:spMkLst>
        </pc:spChg>
      </pc:sldChg>
      <pc:sldChg chg="addSp delSp modSp mod">
        <pc:chgData name="Inas FAOUZI [Eurécia]" userId="4f435423-8673-4c81-9a60-95a8e74c92dd" providerId="ADAL" clId="{A84682DE-E27D-444C-80A6-F4F6B9CAB991}" dt="2024-09-16T15:28:52.431" v="126" actId="207"/>
        <pc:sldMkLst>
          <pc:docMk/>
          <pc:sldMk cId="2504372919" sldId="349"/>
        </pc:sldMkLst>
        <pc:spChg chg="mod">
          <ac:chgData name="Inas FAOUZI [Eurécia]" userId="4f435423-8673-4c81-9a60-95a8e74c92dd" providerId="ADAL" clId="{A84682DE-E27D-444C-80A6-F4F6B9CAB991}" dt="2024-09-16T15:28:52.431" v="126" actId="207"/>
          <ac:spMkLst>
            <pc:docMk/>
            <pc:sldMk cId="2504372919" sldId="349"/>
            <ac:spMk id="18" creationId="{97FE0073-DFBB-96D8-B904-4CAC95C95C52}"/>
          </ac:spMkLst>
        </pc:spChg>
        <pc:picChg chg="add mod">
          <ac:chgData name="Inas FAOUZI [Eurécia]" userId="4f435423-8673-4c81-9a60-95a8e74c92dd" providerId="ADAL" clId="{A84682DE-E27D-444C-80A6-F4F6B9CAB991}" dt="2024-09-16T15:28:28.939" v="123" actId="1076"/>
          <ac:picMkLst>
            <pc:docMk/>
            <pc:sldMk cId="2504372919" sldId="349"/>
            <ac:picMk id="2" creationId="{FCE72F56-EFF5-49F2-65B9-149E6D4B722A}"/>
          </ac:picMkLst>
        </pc:picChg>
        <pc:picChg chg="mod">
          <ac:chgData name="Inas FAOUZI [Eurécia]" userId="4f435423-8673-4c81-9a60-95a8e74c92dd" providerId="ADAL" clId="{A84682DE-E27D-444C-80A6-F4F6B9CAB991}" dt="2024-09-16T15:28:35.678" v="124" actId="207"/>
          <ac:picMkLst>
            <pc:docMk/>
            <pc:sldMk cId="2504372919" sldId="349"/>
            <ac:picMk id="10" creationId="{C02D1855-23E9-73A4-43E2-00FCA99E3A47}"/>
          </ac:picMkLst>
        </pc:picChg>
        <pc:picChg chg="mod">
          <ac:chgData name="Inas FAOUZI [Eurécia]" userId="4f435423-8673-4c81-9a60-95a8e74c92dd" providerId="ADAL" clId="{A84682DE-E27D-444C-80A6-F4F6B9CAB991}" dt="2024-09-16T15:28:38.082" v="125" actId="207"/>
          <ac:picMkLst>
            <pc:docMk/>
            <pc:sldMk cId="2504372919" sldId="349"/>
            <ac:picMk id="12" creationId="{2C0B7B55-5EB5-FED3-0823-B5DDA323BB0E}"/>
          </ac:picMkLst>
        </pc:picChg>
        <pc:picChg chg="del">
          <ac:chgData name="Inas FAOUZI [Eurécia]" userId="4f435423-8673-4c81-9a60-95a8e74c92dd" providerId="ADAL" clId="{A84682DE-E27D-444C-80A6-F4F6B9CAB991}" dt="2024-09-16T15:28:19.694" v="122" actId="478"/>
          <ac:picMkLst>
            <pc:docMk/>
            <pc:sldMk cId="2504372919" sldId="349"/>
            <ac:picMk id="20" creationId="{20EAC44B-842E-BEBE-B2C2-4F0BFCA3EA3D}"/>
          </ac:picMkLst>
        </pc:picChg>
      </pc:sldChg>
      <pc:sldChg chg="addSp delSp modSp mod">
        <pc:chgData name="Inas FAOUZI [Eurécia]" userId="4f435423-8673-4c81-9a60-95a8e74c92dd" providerId="ADAL" clId="{A84682DE-E27D-444C-80A6-F4F6B9CAB991}" dt="2024-09-16T15:28:59.744" v="129" actId="478"/>
        <pc:sldMkLst>
          <pc:docMk/>
          <pc:sldMk cId="3161033231" sldId="350"/>
        </pc:sldMkLst>
        <pc:picChg chg="add mod">
          <ac:chgData name="Inas FAOUZI [Eurécia]" userId="4f435423-8673-4c81-9a60-95a8e74c92dd" providerId="ADAL" clId="{A84682DE-E27D-444C-80A6-F4F6B9CAB991}" dt="2024-09-16T15:28:58.382" v="128" actId="1076"/>
          <ac:picMkLst>
            <pc:docMk/>
            <pc:sldMk cId="3161033231" sldId="350"/>
            <ac:picMk id="5" creationId="{9C4FDB88-9780-C20A-6BBA-177AD652E158}"/>
          </ac:picMkLst>
        </pc:picChg>
        <pc:picChg chg="del">
          <ac:chgData name="Inas FAOUZI [Eurécia]" userId="4f435423-8673-4c81-9a60-95a8e74c92dd" providerId="ADAL" clId="{A84682DE-E27D-444C-80A6-F4F6B9CAB991}" dt="2024-09-16T15:28:59.744" v="129" actId="478"/>
          <ac:picMkLst>
            <pc:docMk/>
            <pc:sldMk cId="3161033231" sldId="350"/>
            <ac:picMk id="20" creationId="{20EAC44B-842E-BEBE-B2C2-4F0BFCA3EA3D}"/>
          </ac:picMkLst>
        </pc:picChg>
      </pc:sldChg>
      <pc:sldChg chg="modSp new mod">
        <pc:chgData name="Inas FAOUZI [Eurécia]" userId="4f435423-8673-4c81-9a60-95a8e74c92dd" providerId="ADAL" clId="{A84682DE-E27D-444C-80A6-F4F6B9CAB991}" dt="2024-09-16T15:15:40.094" v="31" actId="27636"/>
        <pc:sldMkLst>
          <pc:docMk/>
          <pc:sldMk cId="3613801600" sldId="351"/>
        </pc:sldMkLst>
        <pc:spChg chg="mod">
          <ac:chgData name="Inas FAOUZI [Eurécia]" userId="4f435423-8673-4c81-9a60-95a8e74c92dd" providerId="ADAL" clId="{A84682DE-E27D-444C-80A6-F4F6B9CAB991}" dt="2024-09-16T15:14:20.884" v="18" actId="2710"/>
          <ac:spMkLst>
            <pc:docMk/>
            <pc:sldMk cId="3613801600" sldId="351"/>
            <ac:spMk id="2" creationId="{5D32FF5E-8060-7303-84C4-692146E19038}"/>
          </ac:spMkLst>
        </pc:spChg>
        <pc:spChg chg="mod">
          <ac:chgData name="Inas FAOUZI [Eurécia]" userId="4f435423-8673-4c81-9a60-95a8e74c92dd" providerId="ADAL" clId="{A84682DE-E27D-444C-80A6-F4F6B9CAB991}" dt="2024-09-16T15:15:40.094" v="31" actId="27636"/>
          <ac:spMkLst>
            <pc:docMk/>
            <pc:sldMk cId="3613801600" sldId="351"/>
            <ac:spMk id="3" creationId="{4C9A39AB-1025-F0F4-5192-F1C6FFE4C117}"/>
          </ac:spMkLst>
        </pc:spChg>
        <pc:spChg chg="mod">
          <ac:chgData name="Inas FAOUZI [Eurécia]" userId="4f435423-8673-4c81-9a60-95a8e74c92dd" providerId="ADAL" clId="{A84682DE-E27D-444C-80A6-F4F6B9CAB991}" dt="2024-09-16T15:14:22.920" v="20" actId="20577"/>
          <ac:spMkLst>
            <pc:docMk/>
            <pc:sldMk cId="3613801600" sldId="351"/>
            <ac:spMk id="4" creationId="{06CE26C1-F629-3928-7AD9-1F35D341EC92}"/>
          </ac:spMkLst>
        </pc:spChg>
      </pc:sldChg>
      <pc:sldChg chg="modSp add mod ord">
        <pc:chgData name="Inas FAOUZI [Eurécia]" userId="4f435423-8673-4c81-9a60-95a8e74c92dd" providerId="ADAL" clId="{A84682DE-E27D-444C-80A6-F4F6B9CAB991}" dt="2024-09-16T15:24:45.035" v="104" actId="6549"/>
        <pc:sldMkLst>
          <pc:docMk/>
          <pc:sldMk cId="3527781235" sldId="352"/>
        </pc:sldMkLst>
        <pc:spChg chg="mod">
          <ac:chgData name="Inas FAOUZI [Eurécia]" userId="4f435423-8673-4c81-9a60-95a8e74c92dd" providerId="ADAL" clId="{A84682DE-E27D-444C-80A6-F4F6B9CAB991}" dt="2024-09-16T15:14:50.728" v="25" actId="255"/>
          <ac:spMkLst>
            <pc:docMk/>
            <pc:sldMk cId="3527781235" sldId="352"/>
            <ac:spMk id="2" creationId="{18B74BD9-57AD-C852-1754-B7B1DAD43A1F}"/>
          </ac:spMkLst>
        </pc:spChg>
        <pc:spChg chg="mod">
          <ac:chgData name="Inas FAOUZI [Eurécia]" userId="4f435423-8673-4c81-9a60-95a8e74c92dd" providerId="ADAL" clId="{A84682DE-E27D-444C-80A6-F4F6B9CAB991}" dt="2024-09-16T15:24:45.035" v="104" actId="6549"/>
          <ac:spMkLst>
            <pc:docMk/>
            <pc:sldMk cId="3527781235" sldId="352"/>
            <ac:spMk id="4" creationId="{5F965F46-D856-E5D7-F5CC-A92C144585A3}"/>
          </ac:spMkLst>
        </pc:spChg>
      </pc:sldChg>
      <pc:sldChg chg="modSp add mod ord">
        <pc:chgData name="Inas FAOUZI [Eurécia]" userId="4f435423-8673-4c81-9a60-95a8e74c92dd" providerId="ADAL" clId="{A84682DE-E27D-444C-80A6-F4F6B9CAB991}" dt="2024-09-16T15:24:40.357" v="102" actId="6549"/>
        <pc:sldMkLst>
          <pc:docMk/>
          <pc:sldMk cId="1780651137" sldId="353"/>
        </pc:sldMkLst>
        <pc:spChg chg="mod">
          <ac:chgData name="Inas FAOUZI [Eurécia]" userId="4f435423-8673-4c81-9a60-95a8e74c92dd" providerId="ADAL" clId="{A84682DE-E27D-444C-80A6-F4F6B9CAB991}" dt="2024-09-16T15:17:03.506" v="98" actId="20577"/>
          <ac:spMkLst>
            <pc:docMk/>
            <pc:sldMk cId="1780651137" sldId="353"/>
            <ac:spMk id="2" creationId="{18B74BD9-57AD-C852-1754-B7B1DAD43A1F}"/>
          </ac:spMkLst>
        </pc:spChg>
        <pc:spChg chg="mod">
          <ac:chgData name="Inas FAOUZI [Eurécia]" userId="4f435423-8673-4c81-9a60-95a8e74c92dd" providerId="ADAL" clId="{A84682DE-E27D-444C-80A6-F4F6B9CAB991}" dt="2024-09-16T15:24:40.357" v="102" actId="6549"/>
          <ac:spMkLst>
            <pc:docMk/>
            <pc:sldMk cId="1780651137" sldId="353"/>
            <ac:spMk id="4" creationId="{5F965F46-D856-E5D7-F5CC-A92C144585A3}"/>
          </ac:spMkLst>
        </pc:spChg>
      </pc:sldChg>
    </pc:docChg>
  </pc:docChgLst>
  <pc:docChgLst>
    <pc:chgData name="Mayling PALAMA [Eurécia]" userId="S::mayling.palama@eurecia.com::75711a7a-e2c8-43b3-b5be-150af4b10de3" providerId="AD" clId="Web-{51A0C943-E96D-BFCA-234A-B68E086C05CF}"/>
    <pc:docChg chg="modSld">
      <pc:chgData name="Mayling PALAMA [Eurécia]" userId="S::mayling.palama@eurecia.com::75711a7a-e2c8-43b3-b5be-150af4b10de3" providerId="AD" clId="Web-{51A0C943-E96D-BFCA-234A-B68E086C05CF}" dt="2024-08-19T08:35:45.058" v="5" actId="1076"/>
      <pc:docMkLst>
        <pc:docMk/>
      </pc:docMkLst>
      <pc:sldChg chg="delSp modSp">
        <pc:chgData name="Mayling PALAMA [Eurécia]" userId="S::mayling.palama@eurecia.com::75711a7a-e2c8-43b3-b5be-150af4b10de3" providerId="AD" clId="Web-{51A0C943-E96D-BFCA-234A-B68E086C05CF}" dt="2024-08-19T08:35:45.058" v="5" actId="1076"/>
        <pc:sldMkLst>
          <pc:docMk/>
          <pc:sldMk cId="1561398166" sldId="288"/>
        </pc:sldMkLst>
        <pc:spChg chg="del">
          <ac:chgData name="Mayling PALAMA [Eurécia]" userId="S::mayling.palama@eurecia.com::75711a7a-e2c8-43b3-b5be-150af4b10de3" providerId="AD" clId="Web-{51A0C943-E96D-BFCA-234A-B68E086C05CF}" dt="2024-08-19T08:35:20.979" v="1"/>
          <ac:spMkLst>
            <pc:docMk/>
            <pc:sldMk cId="1561398166" sldId="288"/>
            <ac:spMk id="2" creationId="{9D002AB3-130B-2486-3EBC-C171C6811F2C}"/>
          </ac:spMkLst>
        </pc:spChg>
        <pc:spChg chg="mod">
          <ac:chgData name="Mayling PALAMA [Eurécia]" userId="S::mayling.palama@eurecia.com::75711a7a-e2c8-43b3-b5be-150af4b10de3" providerId="AD" clId="Web-{51A0C943-E96D-BFCA-234A-B68E086C05CF}" dt="2024-08-19T08:35:34.417" v="3" actId="1076"/>
          <ac:spMkLst>
            <pc:docMk/>
            <pc:sldMk cId="1561398166" sldId="288"/>
            <ac:spMk id="4" creationId="{3CBE8D5D-8605-7FE4-D841-E865AB88B43B}"/>
          </ac:spMkLst>
        </pc:spChg>
        <pc:spChg chg="mod">
          <ac:chgData name="Mayling PALAMA [Eurécia]" userId="S::mayling.palama@eurecia.com::75711a7a-e2c8-43b3-b5be-150af4b10de3" providerId="AD" clId="Web-{51A0C943-E96D-BFCA-234A-B68E086C05CF}" dt="2024-08-19T08:35:27.011" v="2" actId="1076"/>
          <ac:spMkLst>
            <pc:docMk/>
            <pc:sldMk cId="1561398166" sldId="288"/>
            <ac:spMk id="5" creationId="{9DF4D431-5721-618B-9501-EDA06836B0A2}"/>
          </ac:spMkLst>
        </pc:spChg>
        <pc:spChg chg="del">
          <ac:chgData name="Mayling PALAMA [Eurécia]" userId="S::mayling.palama@eurecia.com::75711a7a-e2c8-43b3-b5be-150af4b10de3" providerId="AD" clId="Web-{51A0C943-E96D-BFCA-234A-B68E086C05CF}" dt="2024-08-19T08:35:18.292" v="0"/>
          <ac:spMkLst>
            <pc:docMk/>
            <pc:sldMk cId="1561398166" sldId="288"/>
            <ac:spMk id="8" creationId="{EC3B492B-56B8-B951-F19A-2A586DCDB639}"/>
          </ac:spMkLst>
        </pc:spChg>
        <pc:spChg chg="mod">
          <ac:chgData name="Mayling PALAMA [Eurécia]" userId="S::mayling.palama@eurecia.com::75711a7a-e2c8-43b3-b5be-150af4b10de3" providerId="AD" clId="Web-{51A0C943-E96D-BFCA-234A-B68E086C05CF}" dt="2024-08-19T08:35:45.058" v="5" actId="1076"/>
          <ac:spMkLst>
            <pc:docMk/>
            <pc:sldMk cId="1561398166" sldId="288"/>
            <ac:spMk id="28" creationId="{D88B10F1-C161-29C9-E517-2C4D78936F1B}"/>
          </ac:spMkLst>
        </pc:spChg>
        <pc:spChg chg="mod">
          <ac:chgData name="Mayling PALAMA [Eurécia]" userId="S::mayling.palama@eurecia.com::75711a7a-e2c8-43b3-b5be-150af4b10de3" providerId="AD" clId="Web-{51A0C943-E96D-BFCA-234A-B68E086C05CF}" dt="2024-08-19T08:35:42.902" v="4" actId="1076"/>
          <ac:spMkLst>
            <pc:docMk/>
            <pc:sldMk cId="1561398166" sldId="288"/>
            <ac:spMk id="42" creationId="{A809FF54-8E21-E76D-9608-77AF773D0852}"/>
          </ac:spMkLst>
        </pc:spChg>
      </pc:sldChg>
    </pc:docChg>
  </pc:docChgLst>
  <pc:docChgLst>
    <pc:chgData name="Pauline MORIN [Eurécia]" userId="26806002-a94a-4f86-8fe6-d48cb3313228" providerId="ADAL" clId="{32AF6DE1-8EFC-44B1-9A27-BCA54E006D6C}"/>
    <pc:docChg chg="custSel modSld">
      <pc:chgData name="Pauline MORIN [Eurécia]" userId="26806002-a94a-4f86-8fe6-d48cb3313228" providerId="ADAL" clId="{32AF6DE1-8EFC-44B1-9A27-BCA54E006D6C}" dt="2024-09-20T11:10:09.103" v="4" actId="1076"/>
      <pc:docMkLst>
        <pc:docMk/>
      </pc:docMkLst>
      <pc:sldChg chg="addSp delSp modSp mod">
        <pc:chgData name="Pauline MORIN [Eurécia]" userId="26806002-a94a-4f86-8fe6-d48cb3313228" providerId="ADAL" clId="{32AF6DE1-8EFC-44B1-9A27-BCA54E006D6C}" dt="2024-09-20T11:10:09.103" v="4" actId="1076"/>
        <pc:sldMkLst>
          <pc:docMk/>
          <pc:sldMk cId="2016794526" sldId="341"/>
        </pc:sldMkLst>
        <pc:spChg chg="del">
          <ac:chgData name="Pauline MORIN [Eurécia]" userId="26806002-a94a-4f86-8fe6-d48cb3313228" providerId="ADAL" clId="{32AF6DE1-8EFC-44B1-9A27-BCA54E006D6C}" dt="2024-09-20T11:10:04.281" v="2" actId="478"/>
          <ac:spMkLst>
            <pc:docMk/>
            <pc:sldMk cId="2016794526" sldId="341"/>
            <ac:spMk id="5" creationId="{3195E9D3-9AFA-61CC-A3DF-163CA96FAB19}"/>
          </ac:spMkLst>
        </pc:spChg>
        <pc:spChg chg="add mod">
          <ac:chgData name="Pauline MORIN [Eurécia]" userId="26806002-a94a-4f86-8fe6-d48cb3313228" providerId="ADAL" clId="{32AF6DE1-8EFC-44B1-9A27-BCA54E006D6C}" dt="2024-09-20T11:10:09.103" v="4" actId="1076"/>
          <ac:spMkLst>
            <pc:docMk/>
            <pc:sldMk cId="2016794526" sldId="341"/>
            <ac:spMk id="6" creationId="{EA11DFFB-9C41-AAAA-1BC3-2C525F8AF581}"/>
          </ac:spMkLst>
        </pc:spChg>
        <pc:spChg chg="add del mod">
          <ac:chgData name="Pauline MORIN [Eurécia]" userId="26806002-a94a-4f86-8fe6-d48cb3313228" providerId="ADAL" clId="{32AF6DE1-8EFC-44B1-9A27-BCA54E006D6C}" dt="2024-09-20T11:10:06.230" v="3" actId="478"/>
          <ac:spMkLst>
            <pc:docMk/>
            <pc:sldMk cId="2016794526" sldId="341"/>
            <ac:spMk id="9" creationId="{74FF2609-23BB-D277-481F-07671F77DD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9.jpe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 Target="slide5.xml"/><Relationship Id="rId7" Type="http://schemas.openxmlformats.org/officeDocument/2006/relationships/image" Target="../media/image3.png"/><Relationship Id="rId12" Type="http://schemas.openxmlformats.org/officeDocument/2006/relationships/slide" Target="slide13.xml"/><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2.svg"/><Relationship Id="rId11" Type="http://schemas.openxmlformats.org/officeDocument/2006/relationships/slide" Target="slide12.xml"/><Relationship Id="rId5" Type="http://schemas.openxmlformats.org/officeDocument/2006/relationships/image" Target="../media/image1.png"/><Relationship Id="rId10" Type="http://schemas.openxmlformats.org/officeDocument/2006/relationships/image" Target="../media/image25.png"/><Relationship Id="rId4" Type="http://schemas.openxmlformats.org/officeDocument/2006/relationships/slide" Target="slide8.xml"/><Relationship Id="rId9" Type="http://schemas.openxmlformats.org/officeDocument/2006/relationships/slide" Target="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r>
              <a:rPr lang="fr-FR" sz="6600" dirty="0">
                <a:solidFill>
                  <a:schemeClr val="bg1"/>
                </a:solidFill>
                <a:latin typeface="PP Woodland"/>
              </a:rPr>
              <a:t>Bien </a:t>
            </a:r>
            <a:r>
              <a:rPr lang="fr-FR" dirty="0">
                <a:solidFill>
                  <a:schemeClr val="bg1"/>
                </a:solidFill>
                <a:latin typeface="PP Woodland"/>
              </a:rPr>
              <a:t>ê</a:t>
            </a:r>
            <a:r>
              <a:rPr lang="fr-FR" sz="6600" dirty="0">
                <a:solidFill>
                  <a:schemeClr val="bg1"/>
                </a:solidFill>
                <a:latin typeface="PP Woodland"/>
              </a:rPr>
              <a:t>tre</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2" name="Image 1" descr="Une image contenant cœur, Graphique, clipart&#10;&#10;Description générée automatiquement">
            <a:extLst>
              <a:ext uri="{FF2B5EF4-FFF2-40B4-BE49-F238E27FC236}">
                <a16:creationId xmlns:a16="http://schemas.microsoft.com/office/drawing/2014/main" id="{337C2262-543A-9946-8AFB-A118F67C6B58}"/>
              </a:ext>
            </a:extLst>
          </p:cNvPr>
          <p:cNvPicPr>
            <a:picLocks noChangeAspect="1"/>
          </p:cNvPicPr>
          <p:nvPr/>
        </p:nvPicPr>
        <p:blipFill>
          <a:blip r:embed="rId3"/>
          <a:stretch>
            <a:fillRect/>
          </a:stretch>
        </p:blipFill>
        <p:spPr>
          <a:xfrm>
            <a:off x="750201" y="3726208"/>
            <a:ext cx="692700" cy="688299"/>
          </a:xfrm>
          <a:prstGeom prst="rect">
            <a:avLst/>
          </a:prstGeom>
        </p:spPr>
      </p:pic>
      <p:sp>
        <p:nvSpPr>
          <p:cNvPr id="6" name="Espace réservé du texte 4">
            <a:extLst>
              <a:ext uri="{FF2B5EF4-FFF2-40B4-BE49-F238E27FC236}">
                <a16:creationId xmlns:a16="http://schemas.microsoft.com/office/drawing/2014/main" id="{EA11DFFB-9C41-AAAA-1BC3-2C525F8AF581}"/>
              </a:ext>
            </a:extLst>
          </p:cNvPr>
          <p:cNvSpPr txBox="1">
            <a:spLocks/>
          </p:cNvSpPr>
          <p:nvPr/>
        </p:nvSpPr>
        <p:spPr>
          <a:xfrm>
            <a:off x="987425" y="6152418"/>
            <a:ext cx="4748213" cy="46831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Dernière mise à jour</a:t>
            </a:r>
          </a:p>
          <a:p>
            <a:r>
              <a:rPr lang="fr-FR" dirty="0"/>
              <a:t>Septembre 2024</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5763" y="1693780"/>
            <a:ext cx="11449050" cy="4846635"/>
          </a:xfrm>
        </p:spPr>
        <p:txBody>
          <a:bodyPr/>
          <a:lstStyle/>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PP Woodland"/>
              </a:rPr>
              <a:t>Interprétation</a:t>
            </a:r>
            <a:r>
              <a:rPr lang="fr-FR" dirty="0">
                <a:solidFill>
                  <a:schemeClr val="bg1"/>
                </a:solidFill>
              </a:rPr>
              <a:t> </a:t>
            </a:r>
            <a:r>
              <a:rPr lang="fr-FR" dirty="0">
                <a:latin typeface="PP Woodland"/>
              </a:rPr>
              <a:t>du taux de bien-être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Accès: ESPACE ADMIN&gt;Bien-être</a:t>
            </a:r>
          </a:p>
        </p:txBody>
      </p:sp>
      <p:pic>
        <p:nvPicPr>
          <p:cNvPr id="9" name="Image 8">
            <a:extLst>
              <a:ext uri="{FF2B5EF4-FFF2-40B4-BE49-F238E27FC236}">
                <a16:creationId xmlns:a16="http://schemas.microsoft.com/office/drawing/2014/main" id="{526E84DC-D0B1-3B6D-50F9-2088B13DC69C}"/>
              </a:ext>
            </a:extLst>
          </p:cNvPr>
          <p:cNvPicPr>
            <a:picLocks noChangeAspect="1"/>
          </p:cNvPicPr>
          <p:nvPr/>
        </p:nvPicPr>
        <p:blipFill>
          <a:blip r:embed="rId2"/>
          <a:stretch>
            <a:fillRect/>
          </a:stretch>
        </p:blipFill>
        <p:spPr>
          <a:xfrm>
            <a:off x="357187" y="1544490"/>
            <a:ext cx="11477626" cy="5086380"/>
          </a:xfrm>
          <a:prstGeom prst="rect">
            <a:avLst/>
          </a:prstGeom>
        </p:spPr>
      </p:pic>
      <p:pic>
        <p:nvPicPr>
          <p:cNvPr id="15" name="Graphique 14">
            <a:extLst>
              <a:ext uri="{FF2B5EF4-FFF2-40B4-BE49-F238E27FC236}">
                <a16:creationId xmlns:a16="http://schemas.microsoft.com/office/drawing/2014/main" id="{40F6F635-7296-A235-6DB2-37C8EC951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2300" y="5164220"/>
            <a:ext cx="702884" cy="702885"/>
          </a:xfrm>
          <a:prstGeom prst="rect">
            <a:avLst/>
          </a:prstGeom>
        </p:spPr>
      </p:pic>
    </p:spTree>
    <p:extLst>
      <p:ext uri="{BB962C8B-B14F-4D97-AF65-F5344CB8AC3E}">
        <p14:creationId xmlns:p14="http://schemas.microsoft.com/office/powerpoint/2010/main" val="3987113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PP Woodland"/>
              </a:rPr>
              <a:t>Interprétation</a:t>
            </a:r>
            <a:r>
              <a:rPr lang="fr-FR" dirty="0">
                <a:solidFill>
                  <a:schemeClr val="bg1"/>
                </a:solidFill>
              </a:rPr>
              <a:t> </a:t>
            </a:r>
            <a:r>
              <a:rPr lang="fr-FR" dirty="0">
                <a:latin typeface="PP Woodland"/>
              </a:rPr>
              <a:t>du taux de bien-être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Accès: ESPACE ADMIN&gt;Bien-être</a:t>
            </a:r>
          </a:p>
        </p:txBody>
      </p:sp>
      <p:pic>
        <p:nvPicPr>
          <p:cNvPr id="15" name="Graphique 14">
            <a:extLst>
              <a:ext uri="{FF2B5EF4-FFF2-40B4-BE49-F238E27FC236}">
                <a16:creationId xmlns:a16="http://schemas.microsoft.com/office/drawing/2014/main" id="{40F6F635-7296-A235-6DB2-37C8EC951A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2300" y="5164220"/>
            <a:ext cx="702884" cy="702885"/>
          </a:xfrm>
          <a:prstGeom prst="rect">
            <a:avLst/>
          </a:prstGeom>
        </p:spPr>
      </p:pic>
      <p:pic>
        <p:nvPicPr>
          <p:cNvPr id="6" name="Image 5">
            <a:extLst>
              <a:ext uri="{FF2B5EF4-FFF2-40B4-BE49-F238E27FC236}">
                <a16:creationId xmlns:a16="http://schemas.microsoft.com/office/drawing/2014/main" id="{85E87B82-3752-FB23-078A-7DA5240109FB}"/>
              </a:ext>
            </a:extLst>
          </p:cNvPr>
          <p:cNvPicPr>
            <a:picLocks noChangeAspect="1"/>
          </p:cNvPicPr>
          <p:nvPr/>
        </p:nvPicPr>
        <p:blipFill>
          <a:blip r:embed="rId4"/>
          <a:stretch>
            <a:fillRect/>
          </a:stretch>
        </p:blipFill>
        <p:spPr>
          <a:xfrm>
            <a:off x="583558" y="1918128"/>
            <a:ext cx="11175597" cy="4732705"/>
          </a:xfrm>
          <a:prstGeom prst="rect">
            <a:avLst/>
          </a:prstGeom>
        </p:spPr>
      </p:pic>
      <p:sp>
        <p:nvSpPr>
          <p:cNvPr id="7" name="ZoneTexte 13">
            <a:extLst>
              <a:ext uri="{FF2B5EF4-FFF2-40B4-BE49-F238E27FC236}">
                <a16:creationId xmlns:a16="http://schemas.microsoft.com/office/drawing/2014/main" id="{74ED8BE4-7D68-7561-23D0-B2CDFC95C85E}"/>
              </a:ext>
            </a:extLst>
          </p:cNvPr>
          <p:cNvSpPr txBox="1"/>
          <p:nvPr/>
        </p:nvSpPr>
        <p:spPr>
          <a:xfrm>
            <a:off x="1195484" y="1358050"/>
            <a:ext cx="7420621" cy="52322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t>Possibilité de modifier les curseurs et d’adapter les résultats au souhait de votre entreprise.</a:t>
            </a:r>
          </a:p>
          <a:p>
            <a:r>
              <a:rPr lang="fr-FR" sz="1400" dirty="0"/>
              <a:t> Gestion des visibilités de chacun sur les résultats par action de « glissé / déposé »</a:t>
            </a:r>
            <a:r>
              <a:rPr lang="fr-FR" sz="1400" dirty="0">
                <a:latin typeface="Figtree Light" pitchFamily="2" charset="0"/>
              </a:rPr>
              <a:t>. </a:t>
            </a:r>
          </a:p>
        </p:txBody>
      </p:sp>
      <p:pic>
        <p:nvPicPr>
          <p:cNvPr id="2" name="Graphique 1">
            <a:extLst>
              <a:ext uri="{FF2B5EF4-FFF2-40B4-BE49-F238E27FC236}">
                <a16:creationId xmlns:a16="http://schemas.microsoft.com/office/drawing/2014/main" id="{AB43FEB0-9FD6-E19E-1A7C-60AACB6FF0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48" y="1457324"/>
            <a:ext cx="179049" cy="115949"/>
          </a:xfrm>
          <a:prstGeom prst="rect">
            <a:avLst/>
          </a:prstGeom>
        </p:spPr>
      </p:pic>
    </p:spTree>
    <p:extLst>
      <p:ext uri="{BB962C8B-B14F-4D97-AF65-F5344CB8AC3E}">
        <p14:creationId xmlns:p14="http://schemas.microsoft.com/office/powerpoint/2010/main" val="246436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a:xfrm>
            <a:off x="1289050" y="1529276"/>
            <a:ext cx="9613900" cy="3799447"/>
          </a:xfrm>
        </p:spPr>
        <p:txBody>
          <a:bodyPr/>
          <a:lstStyle/>
          <a:p>
            <a:pPr>
              <a:lnSpc>
                <a:spcPct val="100000"/>
              </a:lnSpc>
            </a:pPr>
            <a:r>
              <a:rPr lang="fr-FR" sz="8000" dirty="0">
                <a:latin typeface="PP Woodland"/>
              </a:rPr>
              <a:t>L’espace Utilisateur</a:t>
            </a:r>
            <a:endParaRPr lang="fr-FR" sz="8000" dirty="0">
              <a:solidFill>
                <a:srgbClr val="F6F2EA"/>
              </a:solidFill>
              <a:latin typeface="PP Woodland"/>
            </a:endParaRP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latin typeface="Figtree Light"/>
              </a:rPr>
              <a:t>03</a:t>
            </a:r>
            <a:endParaRPr lang="fr-FR" dirty="0"/>
          </a:p>
        </p:txBody>
      </p:sp>
    </p:spTree>
    <p:extLst>
      <p:ext uri="{BB962C8B-B14F-4D97-AF65-F5344CB8AC3E}">
        <p14:creationId xmlns:p14="http://schemas.microsoft.com/office/powerpoint/2010/main" val="4113002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rPr>
              <a:t>Exprimer son humeur du jour</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780651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3600" dirty="0">
                <a:latin typeface="PP Woodland"/>
              </a:rPr>
              <a:t>Bien-être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0114" y="830943"/>
            <a:ext cx="11453813" cy="339725"/>
          </a:xfrm>
        </p:spPr>
        <p:txBody>
          <a:bodyPr vert="horz" lIns="91440" tIns="45720" rIns="91440" bIns="45720" rtlCol="0" anchor="t">
            <a:normAutofit/>
          </a:bodyPr>
          <a:lstStyle/>
          <a:p>
            <a:r>
              <a:rPr lang="fr-FR">
                <a:latin typeface="Figtree"/>
              </a:rPr>
              <a:t>Accès: Page</a:t>
            </a:r>
            <a:r>
              <a:rPr lang="fr-FR" dirty="0">
                <a:latin typeface="Figtree"/>
              </a:rPr>
              <a:t> d'accueil </a:t>
            </a:r>
            <a:endParaRPr lang="fr-FR" dirty="0"/>
          </a:p>
        </p:txBody>
      </p:sp>
      <p:pic>
        <p:nvPicPr>
          <p:cNvPr id="11" name="Image 10" descr="Une image contenant texte, capture d’écran&#10;&#10;Description générée automatiquement">
            <a:extLst>
              <a:ext uri="{FF2B5EF4-FFF2-40B4-BE49-F238E27FC236}">
                <a16:creationId xmlns:a16="http://schemas.microsoft.com/office/drawing/2014/main" id="{AF9AA354-AFB6-6AF7-CF2D-5B6B1D93D381}"/>
              </a:ext>
            </a:extLst>
          </p:cNvPr>
          <p:cNvPicPr>
            <a:picLocks noChangeAspect="1"/>
          </p:cNvPicPr>
          <p:nvPr/>
        </p:nvPicPr>
        <p:blipFill>
          <a:blip r:embed="rId2"/>
          <a:stretch>
            <a:fillRect/>
          </a:stretch>
        </p:blipFill>
        <p:spPr>
          <a:xfrm>
            <a:off x="6557281" y="3950262"/>
            <a:ext cx="4912180" cy="2867026"/>
          </a:xfrm>
          <a:prstGeom prst="rect">
            <a:avLst/>
          </a:prstGeom>
        </p:spPr>
      </p:pic>
      <p:pic>
        <p:nvPicPr>
          <p:cNvPr id="12" name="Graphique 11">
            <a:extLst>
              <a:ext uri="{FF2B5EF4-FFF2-40B4-BE49-F238E27FC236}">
                <a16:creationId xmlns:a16="http://schemas.microsoft.com/office/drawing/2014/main" id="{2C0B7B55-5EB5-FED3-0823-B5DDA323BB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540000">
            <a:off x="11008560" y="4345177"/>
            <a:ext cx="702884" cy="702885"/>
          </a:xfrm>
          <a:prstGeom prst="rect">
            <a:avLst/>
          </a:prstGeom>
        </p:spPr>
      </p:pic>
      <p:sp>
        <p:nvSpPr>
          <p:cNvPr id="14" name="ZoneTexte 13">
            <a:extLst>
              <a:ext uri="{FF2B5EF4-FFF2-40B4-BE49-F238E27FC236}">
                <a16:creationId xmlns:a16="http://schemas.microsoft.com/office/drawing/2014/main" id="{9CC1ADB0-444C-2495-D98E-B92FF2E93072}"/>
              </a:ext>
            </a:extLst>
          </p:cNvPr>
          <p:cNvSpPr txBox="1"/>
          <p:nvPr/>
        </p:nvSpPr>
        <p:spPr>
          <a:xfrm>
            <a:off x="986040" y="1177573"/>
            <a:ext cx="108347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Chaque jour, les collaborateurs pourront venir exprimer leur humeur du jour grâce au module Bien-Etre situé sur la page d'accueil en choisissant la petite icône correspondante :</a:t>
            </a:r>
            <a:endParaRPr lang="fr-FR" dirty="0"/>
          </a:p>
          <a:p>
            <a:pPr marL="171450" indent="-171450">
              <a:buFont typeface="Calibri"/>
              <a:buChar char="-"/>
            </a:pPr>
            <a:r>
              <a:rPr lang="fr-FR" sz="1200" dirty="0"/>
              <a:t>Vert : Heureux</a:t>
            </a:r>
          </a:p>
          <a:p>
            <a:pPr marL="171450" indent="-171450">
              <a:buFont typeface="Calibri"/>
              <a:buChar char="-"/>
            </a:pPr>
            <a:r>
              <a:rPr lang="fr-FR" sz="1200" dirty="0"/>
              <a:t>Jaune : Moyen</a:t>
            </a:r>
          </a:p>
          <a:p>
            <a:pPr marL="171450" indent="-171450">
              <a:buFont typeface="Calibri"/>
              <a:buChar char="-"/>
            </a:pPr>
            <a:r>
              <a:rPr lang="fr-FR" sz="1200" dirty="0"/>
              <a:t>Rouge : Mécontent</a:t>
            </a:r>
          </a:p>
          <a:p>
            <a:endParaRPr lang="fr-FR" sz="1200" dirty="0"/>
          </a:p>
        </p:txBody>
      </p:sp>
      <p:pic>
        <p:nvPicPr>
          <p:cNvPr id="15" name="Image 14" descr="Une image contenant texte, capture d’écran, arbre, ciel&#10;&#10;Description générée automatiquement">
            <a:extLst>
              <a:ext uri="{FF2B5EF4-FFF2-40B4-BE49-F238E27FC236}">
                <a16:creationId xmlns:a16="http://schemas.microsoft.com/office/drawing/2014/main" id="{8C9D36AD-1347-8F04-F243-E784C4A0989D}"/>
              </a:ext>
            </a:extLst>
          </p:cNvPr>
          <p:cNvPicPr>
            <a:picLocks noChangeAspect="1"/>
          </p:cNvPicPr>
          <p:nvPr/>
        </p:nvPicPr>
        <p:blipFill>
          <a:blip r:embed="rId5"/>
          <a:stretch>
            <a:fillRect/>
          </a:stretch>
        </p:blipFill>
        <p:spPr>
          <a:xfrm>
            <a:off x="533401" y="2139561"/>
            <a:ext cx="10940140" cy="1729792"/>
          </a:xfrm>
          <a:prstGeom prst="rect">
            <a:avLst/>
          </a:prstGeom>
        </p:spPr>
      </p:pic>
      <p:pic>
        <p:nvPicPr>
          <p:cNvPr id="10" name="Graphique 9">
            <a:extLst>
              <a:ext uri="{FF2B5EF4-FFF2-40B4-BE49-F238E27FC236}">
                <a16:creationId xmlns:a16="http://schemas.microsoft.com/office/drawing/2014/main" id="{C02D1855-23E9-73A4-43E2-00FCA99E3A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080000">
            <a:off x="8428646" y="2603464"/>
            <a:ext cx="702884" cy="702885"/>
          </a:xfrm>
          <a:prstGeom prst="rect">
            <a:avLst/>
          </a:prstGeom>
        </p:spPr>
      </p:pic>
      <p:sp>
        <p:nvSpPr>
          <p:cNvPr id="16" name="ZoneTexte 15">
            <a:extLst>
              <a:ext uri="{FF2B5EF4-FFF2-40B4-BE49-F238E27FC236}">
                <a16:creationId xmlns:a16="http://schemas.microsoft.com/office/drawing/2014/main" id="{67F0542B-20CD-032C-1B40-A58BE08E15F7}"/>
              </a:ext>
            </a:extLst>
          </p:cNvPr>
          <p:cNvSpPr txBox="1"/>
          <p:nvPr/>
        </p:nvSpPr>
        <p:spPr>
          <a:xfrm>
            <a:off x="534379" y="4692102"/>
            <a:ext cx="530366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t>Une fois l'icône de l'humeur du jour sélectionnée, les collaborateurs pourront apporter des précisions en ajoutant un feedback via un texte libre, ou en cochant une ou plusieurs cases proposées.</a:t>
            </a:r>
          </a:p>
        </p:txBody>
      </p:sp>
      <p:sp>
        <p:nvSpPr>
          <p:cNvPr id="18" name="ZoneTexte 17">
            <a:extLst>
              <a:ext uri="{FF2B5EF4-FFF2-40B4-BE49-F238E27FC236}">
                <a16:creationId xmlns:a16="http://schemas.microsoft.com/office/drawing/2014/main" id="{97FE0073-DFBB-96D8-B904-4CAC95C95C52}"/>
              </a:ext>
            </a:extLst>
          </p:cNvPr>
          <p:cNvSpPr txBox="1"/>
          <p:nvPr/>
        </p:nvSpPr>
        <p:spPr>
          <a:xfrm>
            <a:off x="609472" y="5896858"/>
            <a:ext cx="52078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solidFill>
                  <a:schemeClr val="accent3"/>
                </a:solidFill>
              </a:rPr>
              <a:t>Toutes ces informations sont anonymes !</a:t>
            </a:r>
          </a:p>
        </p:txBody>
      </p:sp>
      <p:pic>
        <p:nvPicPr>
          <p:cNvPr id="2" name="Graphique 1">
            <a:extLst>
              <a:ext uri="{FF2B5EF4-FFF2-40B4-BE49-F238E27FC236}">
                <a16:creationId xmlns:a16="http://schemas.microsoft.com/office/drawing/2014/main" id="{FCE72F56-EFF5-49F2-65B9-149E6D4B72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6991" y="1241329"/>
            <a:ext cx="179049" cy="115949"/>
          </a:xfrm>
          <a:prstGeom prst="rect">
            <a:avLst/>
          </a:prstGeom>
        </p:spPr>
      </p:pic>
    </p:spTree>
    <p:extLst>
      <p:ext uri="{BB962C8B-B14F-4D97-AF65-F5344CB8AC3E}">
        <p14:creationId xmlns:p14="http://schemas.microsoft.com/office/powerpoint/2010/main" val="250437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3600" dirty="0">
                <a:latin typeface="PP Woodland"/>
              </a:rPr>
              <a:t>Bien-être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0114" y="911153"/>
            <a:ext cx="11453813" cy="339725"/>
          </a:xfrm>
        </p:spPr>
        <p:txBody>
          <a:bodyPr vert="horz" lIns="91440" tIns="45720" rIns="91440" bIns="45720" rtlCol="0" anchor="t">
            <a:normAutofit/>
          </a:bodyPr>
          <a:lstStyle/>
          <a:p>
            <a:r>
              <a:rPr lang="fr-FR">
                <a:latin typeface="Figtree"/>
              </a:rPr>
              <a:t>Accès: Page</a:t>
            </a:r>
            <a:r>
              <a:rPr lang="fr-FR" dirty="0">
                <a:latin typeface="Figtree"/>
              </a:rPr>
              <a:t> d'accueil </a:t>
            </a:r>
            <a:endParaRPr lang="fr-FR" dirty="0"/>
          </a:p>
        </p:txBody>
      </p:sp>
      <p:sp>
        <p:nvSpPr>
          <p:cNvPr id="14" name="ZoneTexte 13">
            <a:extLst>
              <a:ext uri="{FF2B5EF4-FFF2-40B4-BE49-F238E27FC236}">
                <a16:creationId xmlns:a16="http://schemas.microsoft.com/office/drawing/2014/main" id="{9CC1ADB0-444C-2495-D98E-B92FF2E93072}"/>
              </a:ext>
            </a:extLst>
          </p:cNvPr>
          <p:cNvSpPr txBox="1"/>
          <p:nvPr/>
        </p:nvSpPr>
        <p:spPr>
          <a:xfrm>
            <a:off x="845672" y="1398152"/>
            <a:ext cx="109751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ea typeface="+mn-lt"/>
                <a:cs typeface="+mn-lt"/>
              </a:rPr>
              <a:t>Une fois l'humeur du jour choisie, l'utilisateur voit apparaître le bien-être moyen des précédents jours pour son département, sa structure et sa société. Il a également la possibilité d'ajouter une remarque, un commentaire ou une suggestion :</a:t>
            </a:r>
            <a:endParaRPr lang="fr-FR" sz="1400" dirty="0"/>
          </a:p>
          <a:p>
            <a:endParaRPr lang="fr-FR" sz="1200" dirty="0"/>
          </a:p>
        </p:txBody>
      </p:sp>
      <p:pic>
        <p:nvPicPr>
          <p:cNvPr id="2" name="Image 1" descr="Une image contenant texte, capture d’écran, diagramme, Police&#10;&#10;Description générée automatiquement">
            <a:extLst>
              <a:ext uri="{FF2B5EF4-FFF2-40B4-BE49-F238E27FC236}">
                <a16:creationId xmlns:a16="http://schemas.microsoft.com/office/drawing/2014/main" id="{43252E73-D2A2-D592-DBF0-01CBCDA27F84}"/>
              </a:ext>
            </a:extLst>
          </p:cNvPr>
          <p:cNvPicPr>
            <a:picLocks noChangeAspect="1"/>
          </p:cNvPicPr>
          <p:nvPr/>
        </p:nvPicPr>
        <p:blipFill>
          <a:blip r:embed="rId2"/>
          <a:stretch>
            <a:fillRect/>
          </a:stretch>
        </p:blipFill>
        <p:spPr>
          <a:xfrm>
            <a:off x="2077453" y="2112530"/>
            <a:ext cx="8027067" cy="4638204"/>
          </a:xfrm>
          <a:prstGeom prst="rect">
            <a:avLst/>
          </a:prstGeom>
        </p:spPr>
      </p:pic>
      <p:pic>
        <p:nvPicPr>
          <p:cNvPr id="5" name="Graphique 4">
            <a:extLst>
              <a:ext uri="{FF2B5EF4-FFF2-40B4-BE49-F238E27FC236}">
                <a16:creationId xmlns:a16="http://schemas.microsoft.com/office/drawing/2014/main" id="{9C4FDB88-9780-C20A-6BBA-177AD652E1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23" y="1506183"/>
            <a:ext cx="179049" cy="115949"/>
          </a:xfrm>
          <a:prstGeom prst="rect">
            <a:avLst/>
          </a:prstGeom>
        </p:spPr>
      </p:pic>
    </p:spTree>
    <p:extLst>
      <p:ext uri="{BB962C8B-B14F-4D97-AF65-F5344CB8AC3E}">
        <p14:creationId xmlns:p14="http://schemas.microsoft.com/office/powerpoint/2010/main" val="3161033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664542" y="5760956"/>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597595" y="5760956"/>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a:lstStyle/>
          <a:p>
            <a:r>
              <a:rPr lang="fr-FR" dirty="0"/>
              <a:t> Paramétrer et interpréter le taux de bien-être</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6" y="1960830"/>
            <a:ext cx="5520975" cy="577339"/>
          </a:xfrm>
        </p:spPr>
        <p:txBody>
          <a:bodyPr/>
          <a:lstStyle/>
          <a:p>
            <a:pPr>
              <a:lnSpc>
                <a:spcPct val="100000"/>
              </a:lnSpc>
            </a:pPr>
            <a:r>
              <a:rPr lang="fr-FR" dirty="0">
                <a:hlinkClick r:id="rId2" action="ppaction://hlinksldjump"/>
              </a:rPr>
              <a:t>Les fonctionnalités de votre module</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6" y="647122"/>
            <a:ext cx="6463275" cy="826029"/>
          </a:xfrm>
        </p:spPr>
        <p:txBody>
          <a:bodyPr>
            <a:normAutofit/>
          </a:bodyPr>
          <a:lstStyle/>
          <a:p>
            <a:r>
              <a:rPr lang="fr-FR" dirty="0"/>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687499"/>
            <a:ext cx="5283200" cy="423457"/>
          </a:xfrm>
        </p:spPr>
        <p:txBody>
          <a:bodyPr/>
          <a:lstStyle/>
          <a:p>
            <a:pPr>
              <a:lnSpc>
                <a:spcPct val="100000"/>
              </a:lnSpc>
            </a:pPr>
            <a:r>
              <a:rPr lang="fr-FR" dirty="0">
                <a:solidFill>
                  <a:schemeClr val="bg2"/>
                </a:solidFill>
                <a:hlinkClick r:id="rId3" action="ppaction://hlinksldjump">
                  <a:extLst>
                    <a:ext uri="{A12FA001-AC4F-418D-AE19-62706E023703}">
                      <ahyp:hlinkClr xmlns:ahyp="http://schemas.microsoft.com/office/drawing/2018/hyperlinkcolor" val="tx"/>
                    </a:ext>
                  </a:extLst>
                </a:hlinkClick>
              </a:rPr>
              <a:t> Tableau de bord Bien-être</a:t>
            </a:r>
            <a:endParaRPr lang="fr-FR"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6" y="346869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4" action="ppaction://hlinksldjump"/>
              </a:rPr>
              <a:t>L’espace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074589"/>
            <a:ext cx="5283200" cy="54474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bg2"/>
                </a:solidFill>
                <a:hlinkClick r:id="rId9" action="ppaction://hlinksldjump">
                  <a:extLst>
                    <a:ext uri="{A12FA001-AC4F-418D-AE19-62706E023703}">
                      <ahyp:hlinkClr xmlns:ahyp="http://schemas.microsoft.com/office/drawing/2018/hyperlinkcolor" val="tx"/>
                    </a:ext>
                  </a:extLst>
                </a:hlinkClick>
              </a:rPr>
              <a:t> Interprétation du taux de bien-être</a:t>
            </a:r>
            <a:endParaRPr lang="fr-FR"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0"/>
          <a:srcRect l="22349" t="308" r="27443" b="-1233"/>
          <a:stretch/>
        </p:blipFill>
        <p:spPr>
          <a:xfrm>
            <a:off x="7154226" y="0"/>
            <a:ext cx="5111258" cy="6947347"/>
          </a:xfrm>
        </p:spPr>
      </p:pic>
      <p:sp>
        <p:nvSpPr>
          <p:cNvPr id="2" name="Titre 27">
            <a:extLst>
              <a:ext uri="{FF2B5EF4-FFF2-40B4-BE49-F238E27FC236}">
                <a16:creationId xmlns:a16="http://schemas.microsoft.com/office/drawing/2014/main" id="{A297AE89-31CF-E2E7-E9F8-E743C678ED6C}"/>
              </a:ext>
            </a:extLst>
          </p:cNvPr>
          <p:cNvSpPr txBox="1">
            <a:spLocks/>
          </p:cNvSpPr>
          <p:nvPr/>
        </p:nvSpPr>
        <p:spPr>
          <a:xfrm>
            <a:off x="411163" y="4891707"/>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sz="1800" dirty="0">
                <a:hlinkClick r:id="rId11" action="ppaction://hlinksldjump"/>
              </a:rPr>
              <a:t>L’espace Utilisateur</a:t>
            </a:r>
            <a:endParaRPr lang="fr-FR" dirty="0"/>
          </a:p>
        </p:txBody>
      </p:sp>
      <p:sp>
        <p:nvSpPr>
          <p:cNvPr id="3" name="Espace réservé du texte 41">
            <a:extLst>
              <a:ext uri="{FF2B5EF4-FFF2-40B4-BE49-F238E27FC236}">
                <a16:creationId xmlns:a16="http://schemas.microsoft.com/office/drawing/2014/main" id="{8C9E4BA1-3495-62D2-31ED-C3D6FEF00A4C}"/>
              </a:ext>
            </a:extLst>
          </p:cNvPr>
          <p:cNvSpPr txBox="1">
            <a:spLocks/>
          </p:cNvSpPr>
          <p:nvPr/>
        </p:nvSpPr>
        <p:spPr>
          <a:xfrm>
            <a:off x="411163" y="5436452"/>
            <a:ext cx="5283200" cy="39033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bg2"/>
                </a:solidFill>
                <a:hlinkClick r:id="rId12" action="ppaction://hlinksldjump">
                  <a:extLst>
                    <a:ext uri="{A12FA001-AC4F-418D-AE19-62706E023703}">
                      <ahyp:hlinkClr xmlns:ahyp="http://schemas.microsoft.com/office/drawing/2018/hyperlinkcolor" val="tx"/>
                    </a:ext>
                  </a:extLst>
                </a:hlinkClick>
              </a:rPr>
              <a:t>Exprimer son humeur du jour </a:t>
            </a:r>
            <a:endParaRPr lang="fr-FR" dirty="0">
              <a:solidFill>
                <a:schemeClr val="bg2"/>
              </a:solidFill>
            </a:endParaRPr>
          </a:p>
        </p:txBody>
      </p:sp>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a:xfrm>
            <a:off x="541200" y="1329244"/>
            <a:ext cx="9143574" cy="3799447"/>
          </a:xfrm>
        </p:spPr>
        <p:txBody>
          <a:bodyPr/>
          <a:lstStyle/>
          <a:p>
            <a:pPr>
              <a:lnSpc>
                <a:spcPct val="100000"/>
              </a:lnSpc>
            </a:pPr>
            <a:r>
              <a:rPr lang="fr-FR" sz="8800" dirty="0">
                <a:latin typeface="PP Woodland"/>
              </a:rPr>
              <a:t>Les fonctionnalités de votre module</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Tableau de bord Bien-être</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3600" dirty="0">
                <a:latin typeface="PP Woodland"/>
              </a:rPr>
              <a:t>Tableau de bord Bien-être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Accès: Bien-être&gt;Tableau de bord Bien-être</a:t>
            </a:r>
          </a:p>
        </p:txBody>
      </p:sp>
      <p:pic>
        <p:nvPicPr>
          <p:cNvPr id="6" name="Image 5">
            <a:extLst>
              <a:ext uri="{FF2B5EF4-FFF2-40B4-BE49-F238E27FC236}">
                <a16:creationId xmlns:a16="http://schemas.microsoft.com/office/drawing/2014/main" id="{37123DB1-409B-695D-3F58-EB418746AE64}"/>
              </a:ext>
            </a:extLst>
          </p:cNvPr>
          <p:cNvPicPr>
            <a:picLocks noChangeAspect="1"/>
          </p:cNvPicPr>
          <p:nvPr/>
        </p:nvPicPr>
        <p:blipFill>
          <a:blip r:embed="rId2"/>
          <a:stretch>
            <a:fillRect/>
          </a:stretch>
        </p:blipFill>
        <p:spPr>
          <a:xfrm>
            <a:off x="301752" y="1520076"/>
            <a:ext cx="11528298" cy="4926444"/>
          </a:xfrm>
          <a:prstGeom prst="rect">
            <a:avLst/>
          </a:prstGeom>
        </p:spPr>
      </p:pic>
      <p:pic>
        <p:nvPicPr>
          <p:cNvPr id="7" name="Graphique 6">
            <a:extLst>
              <a:ext uri="{FF2B5EF4-FFF2-40B4-BE49-F238E27FC236}">
                <a16:creationId xmlns:a16="http://schemas.microsoft.com/office/drawing/2014/main" id="{3131CA8C-F96D-FBF8-A068-FA3C9CC0E7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3729" y="5058983"/>
            <a:ext cx="717550" cy="729645"/>
          </a:xfrm>
          <a:prstGeom prst="rect">
            <a:avLst/>
          </a:prstGeom>
        </p:spPr>
      </p:pic>
      <p:pic>
        <p:nvPicPr>
          <p:cNvPr id="8" name="Graphique 7">
            <a:extLst>
              <a:ext uri="{FF2B5EF4-FFF2-40B4-BE49-F238E27FC236}">
                <a16:creationId xmlns:a16="http://schemas.microsoft.com/office/drawing/2014/main" id="{40F6F635-7296-A235-6DB2-37C8EC951A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7730" y="2225436"/>
            <a:ext cx="702884" cy="702885"/>
          </a:xfrm>
          <a:prstGeom prst="rect">
            <a:avLst/>
          </a:prstGeom>
        </p:spPr>
      </p:pic>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3600" dirty="0">
                <a:latin typeface="PP Woodland"/>
              </a:rPr>
              <a:t>Tableau de bord Bien-être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Accès: Bien-être&gt;Tableau de bord Bien-être</a:t>
            </a:r>
          </a:p>
        </p:txBody>
      </p:sp>
      <p:pic>
        <p:nvPicPr>
          <p:cNvPr id="9" name="Image 8">
            <a:extLst>
              <a:ext uri="{FF2B5EF4-FFF2-40B4-BE49-F238E27FC236}">
                <a16:creationId xmlns:a16="http://schemas.microsoft.com/office/drawing/2014/main" id="{2FC67D06-12AD-09BA-9639-8FD12D2C0628}"/>
              </a:ext>
            </a:extLst>
          </p:cNvPr>
          <p:cNvPicPr>
            <a:picLocks noChangeAspect="1"/>
          </p:cNvPicPr>
          <p:nvPr/>
        </p:nvPicPr>
        <p:blipFill>
          <a:blip r:embed="rId2"/>
          <a:stretch>
            <a:fillRect/>
          </a:stretch>
        </p:blipFill>
        <p:spPr>
          <a:xfrm>
            <a:off x="539603" y="1698617"/>
            <a:ext cx="11266541" cy="4937351"/>
          </a:xfrm>
          <a:prstGeom prst="rect">
            <a:avLst/>
          </a:prstGeom>
        </p:spPr>
      </p:pic>
      <p:pic>
        <p:nvPicPr>
          <p:cNvPr id="10" name="Graphique 9">
            <a:extLst>
              <a:ext uri="{FF2B5EF4-FFF2-40B4-BE49-F238E27FC236}">
                <a16:creationId xmlns:a16="http://schemas.microsoft.com/office/drawing/2014/main" id="{40F6F635-7296-A235-6DB2-37C8EC951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161" y="3006236"/>
            <a:ext cx="702884" cy="702885"/>
          </a:xfrm>
          <a:prstGeom prst="rect">
            <a:avLst/>
          </a:prstGeom>
        </p:spPr>
      </p:pic>
      <p:sp>
        <p:nvSpPr>
          <p:cNvPr id="11" name="ZoneTexte 13">
            <a:extLst>
              <a:ext uri="{FF2B5EF4-FFF2-40B4-BE49-F238E27FC236}">
                <a16:creationId xmlns:a16="http://schemas.microsoft.com/office/drawing/2014/main" id="{16A5B043-01D6-6DB8-ED42-8B0E36B1AFB6}"/>
              </a:ext>
            </a:extLst>
          </p:cNvPr>
          <p:cNvSpPr txBox="1"/>
          <p:nvPr/>
        </p:nvSpPr>
        <p:spPr>
          <a:xfrm>
            <a:off x="1195484" y="1358050"/>
            <a:ext cx="9648795" cy="523220"/>
          </a:xfrm>
          <a:prstGeom prst="rect">
            <a:avLst/>
          </a:prstGeom>
          <a:noFill/>
        </p:spPr>
        <p:txBody>
          <a:bodyPr wrap="non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latin typeface="Figtree"/>
              </a:rPr>
              <a:t>Vous pouvez y retrouver le graphique des votes ainsi que les feedbacks anonymes de vos départements et structures.</a:t>
            </a:r>
          </a:p>
          <a:p>
            <a:r>
              <a:rPr lang="fr-FR" sz="1400" dirty="0">
                <a:latin typeface="Figtree Light" pitchFamily="2" charset="0"/>
              </a:rPr>
              <a:t>. </a:t>
            </a:r>
          </a:p>
        </p:txBody>
      </p:sp>
      <p:pic>
        <p:nvPicPr>
          <p:cNvPr id="12" name="Graphique 11">
            <a:extLst>
              <a:ext uri="{FF2B5EF4-FFF2-40B4-BE49-F238E27FC236}">
                <a16:creationId xmlns:a16="http://schemas.microsoft.com/office/drawing/2014/main" id="{088FE013-9CAF-BFDA-3FD0-82A36F2621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48" y="1457324"/>
            <a:ext cx="179049" cy="115949"/>
          </a:xfrm>
          <a:prstGeom prst="rect">
            <a:avLst/>
          </a:prstGeom>
        </p:spPr>
      </p:pic>
    </p:spTree>
    <p:extLst>
      <p:ext uri="{BB962C8B-B14F-4D97-AF65-F5344CB8AC3E}">
        <p14:creationId xmlns:p14="http://schemas.microsoft.com/office/powerpoint/2010/main" val="545281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32FF5E-8060-7303-84C4-692146E19038}"/>
              </a:ext>
            </a:extLst>
          </p:cNvPr>
          <p:cNvSpPr>
            <a:spLocks noGrp="1"/>
          </p:cNvSpPr>
          <p:nvPr>
            <p:ph type="title"/>
          </p:nvPr>
        </p:nvSpPr>
        <p:spPr/>
        <p:txBody>
          <a:bodyPr/>
          <a:lstStyle/>
          <a:p>
            <a:pPr>
              <a:lnSpc>
                <a:spcPct val="100000"/>
              </a:lnSpc>
            </a:pPr>
            <a:r>
              <a:rPr lang="fr-FR" sz="8800" dirty="0"/>
              <a:t>L’espace administrateur</a:t>
            </a:r>
          </a:p>
        </p:txBody>
      </p:sp>
      <p:sp>
        <p:nvSpPr>
          <p:cNvPr id="3" name="Espace réservé du texte 2">
            <a:extLst>
              <a:ext uri="{FF2B5EF4-FFF2-40B4-BE49-F238E27FC236}">
                <a16:creationId xmlns:a16="http://schemas.microsoft.com/office/drawing/2014/main" id="{4C9A39AB-1025-F0F4-5192-F1C6FFE4C117}"/>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06CE26C1-F629-3928-7AD9-1F35D341EC92}"/>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3613801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rPr>
              <a:t> Interprétation du taux de bien-être</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27781235"/>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EF0E202B-A01E-4B9E-993E-5D40DFD508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71CFDAFC-4E7F-44DE-8298-2422C3DA181E}">
  <ds:schemaRefs>
    <ds:schemaRef ds:uri="http://purl.org/dc/terms/"/>
    <ds:schemaRef ds:uri="http://purl.org/dc/dcmitype/"/>
    <ds:schemaRef ds:uri="http://www.w3.org/XML/1998/namespace"/>
    <ds:schemaRef ds:uri="http://schemas.microsoft.com/office/infopath/2007/PartnerControls"/>
    <ds:schemaRef ds:uri="602bd6e3-6dcc-4d3a-87a7-d7792198175b"/>
    <ds:schemaRef ds:uri="http://purl.org/dc/elements/1.1/"/>
    <ds:schemaRef ds:uri="http://schemas.microsoft.com/office/2006/documentManagement/types"/>
    <ds:schemaRef ds:uri="http://schemas.openxmlformats.org/package/2006/metadata/core-properties"/>
    <ds:schemaRef ds:uri="2c2b06c5-99bd-423a-9f6e-c688389443b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67</TotalTime>
  <Words>346</Words>
  <Application>Microsoft Office PowerPoint</Application>
  <PresentationFormat>Grand écran</PresentationFormat>
  <Paragraphs>49</Paragraphs>
  <Slides>16</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16</vt:i4>
      </vt:variant>
    </vt:vector>
  </HeadingPairs>
  <TitlesOfParts>
    <vt:vector size="25"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Bien être</vt:lpstr>
      <vt:lpstr>A l’issue de la formation, les administrateurs seront capables de </vt:lpstr>
      <vt:lpstr>Les fonctionnalités de votre module</vt:lpstr>
      <vt:lpstr>Les fonctionnalités de votre module</vt:lpstr>
      <vt:lpstr>Tableau de bord Bien-être</vt:lpstr>
      <vt:lpstr>Tableau de bord Bien-être</vt:lpstr>
      <vt:lpstr>Tableau de bord Bien-être</vt:lpstr>
      <vt:lpstr>L’espace administrateur</vt:lpstr>
      <vt:lpstr> Interprétation du taux de bien-être</vt:lpstr>
      <vt:lpstr>Interprétation du taux de bien-être</vt:lpstr>
      <vt:lpstr>Interprétation du taux de bien-être</vt:lpstr>
      <vt:lpstr>L’espace Utilisateur</vt:lpstr>
      <vt:lpstr>Exprimer son humeur du jour</vt:lpstr>
      <vt:lpstr>Bien-être</vt:lpstr>
      <vt:lpstr>Bien-être</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141</cp:revision>
  <dcterms:created xsi:type="dcterms:W3CDTF">2023-07-17T08:33:49Z</dcterms:created>
  <dcterms:modified xsi:type="dcterms:W3CDTF">2024-09-20T11:10:11Z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