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347" r:id="rId5"/>
    <p:sldId id="348" r:id="rId6"/>
    <p:sldId id="349" r:id="rId7"/>
    <p:sldId id="336" r:id="rId8"/>
    <p:sldId id="334" r:id="rId9"/>
    <p:sldId id="335" r:id="rId10"/>
    <p:sldId id="342" r:id="rId11"/>
    <p:sldId id="343" r:id="rId12"/>
    <p:sldId id="351" r:id="rId13"/>
    <p:sldId id="352" r:id="rId14"/>
    <p:sldId id="344" r:id="rId15"/>
    <p:sldId id="345" r:id="rId16"/>
    <p:sldId id="346" r:id="rId17"/>
    <p:sldId id="353" r:id="rId18"/>
    <p:sldId id="350" r:id="rId19"/>
    <p:sldId id="341"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2C42B0-CBAF-4C73-8E2F-888AAD68086E}" v="1" dt="2024-09-20T11:10:35.07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as FAOUZI [Eurécia]" userId="4f435423-8673-4c81-9a60-95a8e74c92dd" providerId="ADAL" clId="{458964E1-23D4-403D-9C08-3F01D04EC4CC}"/>
    <pc:docChg chg="undo custSel addSld modSld">
      <pc:chgData name="Inas FAOUZI [Eurécia]" userId="4f435423-8673-4c81-9a60-95a8e74c92dd" providerId="ADAL" clId="{458964E1-23D4-403D-9C08-3F01D04EC4CC}" dt="2024-09-17T09:15:20.383" v="231" actId="27636"/>
      <pc:docMkLst>
        <pc:docMk/>
      </pc:docMkLst>
      <pc:sldChg chg="modSp add mod">
        <pc:chgData name="Inas FAOUZI [Eurécia]" userId="4f435423-8673-4c81-9a60-95a8e74c92dd" providerId="ADAL" clId="{458964E1-23D4-403D-9C08-3F01D04EC4CC}" dt="2024-09-17T07:38:04.847" v="217" actId="20577"/>
        <pc:sldMkLst>
          <pc:docMk/>
          <pc:sldMk cId="3433291733" sldId="348"/>
        </pc:sldMkLst>
        <pc:spChg chg="mod">
          <ac:chgData name="Inas FAOUZI [Eurécia]" userId="4f435423-8673-4c81-9a60-95a8e74c92dd" providerId="ADAL" clId="{458964E1-23D4-403D-9C08-3F01D04EC4CC}" dt="2024-09-17T07:37:41.571" v="126" actId="20577"/>
          <ac:spMkLst>
            <pc:docMk/>
            <pc:sldMk cId="3433291733" sldId="348"/>
            <ac:spMk id="28" creationId="{D88B10F1-C161-29C9-E517-2C4D78936F1B}"/>
          </ac:spMkLst>
        </pc:spChg>
        <pc:spChg chg="mod">
          <ac:chgData name="Inas FAOUZI [Eurécia]" userId="4f435423-8673-4c81-9a60-95a8e74c92dd" providerId="ADAL" clId="{458964E1-23D4-403D-9C08-3F01D04EC4CC}" dt="2024-09-17T07:38:04.847" v="217" actId="20577"/>
          <ac:spMkLst>
            <pc:docMk/>
            <pc:sldMk cId="3433291733" sldId="348"/>
            <ac:spMk id="42" creationId="{A809FF54-8E21-E76D-9608-77AF773D0852}"/>
          </ac:spMkLst>
        </pc:spChg>
      </pc:sldChg>
      <pc:sldChg chg="delSp modSp add mod">
        <pc:chgData name="Inas FAOUZI [Eurécia]" userId="4f435423-8673-4c81-9a60-95a8e74c92dd" providerId="ADAL" clId="{458964E1-23D4-403D-9C08-3F01D04EC4CC}" dt="2024-09-17T09:15:20.383" v="231" actId="27636"/>
        <pc:sldMkLst>
          <pc:docMk/>
          <pc:sldMk cId="1561398166" sldId="349"/>
        </pc:sldMkLst>
        <pc:spChg chg="del">
          <ac:chgData name="Inas FAOUZI [Eurécia]" userId="4f435423-8673-4c81-9a60-95a8e74c92dd" providerId="ADAL" clId="{458964E1-23D4-403D-9C08-3F01D04EC4CC}" dt="2024-09-17T07:23:19.800" v="5" actId="478"/>
          <ac:spMkLst>
            <pc:docMk/>
            <pc:sldMk cId="1561398166" sldId="349"/>
            <ac:spMk id="2" creationId="{01312975-93F1-7B8A-7AB0-E36C2376817B}"/>
          </ac:spMkLst>
        </pc:spChg>
        <pc:spChg chg="mod">
          <ac:chgData name="Inas FAOUZI [Eurécia]" userId="4f435423-8673-4c81-9a60-95a8e74c92dd" providerId="ADAL" clId="{458964E1-23D4-403D-9C08-3F01D04EC4CC}" dt="2024-09-17T07:37:28.260" v="94" actId="5793"/>
          <ac:spMkLst>
            <pc:docMk/>
            <pc:sldMk cId="1561398166" sldId="349"/>
            <ac:spMk id="3" creationId="{F2FEE650-A740-B185-7C93-89B8C5BDA484}"/>
          </ac:spMkLst>
        </pc:spChg>
        <pc:spChg chg="mod">
          <ac:chgData name="Inas FAOUZI [Eurécia]" userId="4f435423-8673-4c81-9a60-95a8e74c92dd" providerId="ADAL" clId="{458964E1-23D4-403D-9C08-3F01D04EC4CC}" dt="2024-09-17T07:23:40.998" v="28" actId="20577"/>
          <ac:spMkLst>
            <pc:docMk/>
            <pc:sldMk cId="1561398166" sldId="349"/>
            <ac:spMk id="4" creationId="{3CBE8D5D-8605-7FE4-D841-E865AB88B43B}"/>
          </ac:spMkLst>
        </pc:spChg>
        <pc:spChg chg="mod">
          <ac:chgData name="Inas FAOUZI [Eurécia]" userId="4f435423-8673-4c81-9a60-95a8e74c92dd" providerId="ADAL" clId="{458964E1-23D4-403D-9C08-3F01D04EC4CC}" dt="2024-09-17T09:15:20.383" v="231" actId="27636"/>
          <ac:spMkLst>
            <pc:docMk/>
            <pc:sldMk cId="1561398166" sldId="349"/>
            <ac:spMk id="5" creationId="{B89CBBC1-01C7-7990-DDF7-69BD21FEE2EB}"/>
          </ac:spMkLst>
        </pc:spChg>
        <pc:spChg chg="del">
          <ac:chgData name="Inas FAOUZI [Eurécia]" userId="4f435423-8673-4c81-9a60-95a8e74c92dd" providerId="ADAL" clId="{458964E1-23D4-403D-9C08-3F01D04EC4CC}" dt="2024-09-17T07:23:17.970" v="4" actId="478"/>
          <ac:spMkLst>
            <pc:docMk/>
            <pc:sldMk cId="1561398166" sldId="349"/>
            <ac:spMk id="6" creationId="{23643DF5-72C7-6DEF-DECF-88230876E20C}"/>
          </ac:spMkLst>
        </pc:spChg>
        <pc:spChg chg="mod">
          <ac:chgData name="Inas FAOUZI [Eurécia]" userId="4f435423-8673-4c81-9a60-95a8e74c92dd" providerId="ADAL" clId="{458964E1-23D4-403D-9C08-3F01D04EC4CC}" dt="2024-09-17T07:23:47.274" v="47" actId="20577"/>
          <ac:spMkLst>
            <pc:docMk/>
            <pc:sldMk cId="1561398166" sldId="349"/>
            <ac:spMk id="28" creationId="{D88B10F1-C161-29C9-E517-2C4D78936F1B}"/>
          </ac:spMkLst>
        </pc:spChg>
        <pc:spChg chg="mod">
          <ac:chgData name="Inas FAOUZI [Eurécia]" userId="4f435423-8673-4c81-9a60-95a8e74c92dd" providerId="ADAL" clId="{458964E1-23D4-403D-9C08-3F01D04EC4CC}" dt="2024-09-17T09:14:29.472" v="218" actId="207"/>
          <ac:spMkLst>
            <pc:docMk/>
            <pc:sldMk cId="1561398166" sldId="349"/>
            <ac:spMk id="42" creationId="{A809FF54-8E21-E76D-9608-77AF773D0852}"/>
          </ac:spMkLst>
        </pc:spChg>
      </pc:sldChg>
    </pc:docChg>
  </pc:docChgLst>
  <pc:docChgLst>
    <pc:chgData name="Inas FAOUZI [Eurécia]" userId="S::inas.faouzi@eurecia.com::4f435423-8673-4c81-9a60-95a8e74c92dd" providerId="AD" clId="Web-{D6085AE8-65AE-A645-D827-3BC22B3F8190}"/>
    <pc:docChg chg="addSld delSld modSld sldOrd">
      <pc:chgData name="Inas FAOUZI [Eurécia]" userId="S::inas.faouzi@eurecia.com::4f435423-8673-4c81-9a60-95a8e74c92dd" providerId="AD" clId="Web-{D6085AE8-65AE-A645-D827-3BC22B3F8190}" dt="2024-09-17T09:13:43.564" v="91" actId="14100"/>
      <pc:docMkLst>
        <pc:docMk/>
      </pc:docMkLst>
      <pc:sldChg chg="modSp ord">
        <pc:chgData name="Inas FAOUZI [Eurécia]" userId="S::inas.faouzi@eurecia.com::4f435423-8673-4c81-9a60-95a8e74c92dd" providerId="AD" clId="Web-{D6085AE8-65AE-A645-D827-3BC22B3F8190}" dt="2024-09-17T09:12:12.546" v="54" actId="20577"/>
        <pc:sldMkLst>
          <pc:docMk/>
          <pc:sldMk cId="3512856049" sldId="334"/>
        </pc:sldMkLst>
        <pc:spChg chg="mod">
          <ac:chgData name="Inas FAOUZI [Eurécia]" userId="S::inas.faouzi@eurecia.com::4f435423-8673-4c81-9a60-95a8e74c92dd" providerId="AD" clId="Web-{D6085AE8-65AE-A645-D827-3BC22B3F8190}" dt="2024-09-17T09:12:07.406" v="52" actId="20577"/>
          <ac:spMkLst>
            <pc:docMk/>
            <pc:sldMk cId="3512856049" sldId="334"/>
            <ac:spMk id="2" creationId="{18B74BD9-57AD-C852-1754-B7B1DAD43A1F}"/>
          </ac:spMkLst>
        </pc:spChg>
        <pc:spChg chg="mod">
          <ac:chgData name="Inas FAOUZI [Eurécia]" userId="S::inas.faouzi@eurecia.com::4f435423-8673-4c81-9a60-95a8e74c92dd" providerId="AD" clId="Web-{D6085AE8-65AE-A645-D827-3BC22B3F8190}" dt="2024-09-17T09:12:12.546" v="54" actId="20577"/>
          <ac:spMkLst>
            <pc:docMk/>
            <pc:sldMk cId="3512856049" sldId="334"/>
            <ac:spMk id="4" creationId="{5F965F46-D856-E5D7-F5CC-A92C144585A3}"/>
          </ac:spMkLst>
        </pc:spChg>
      </pc:sldChg>
      <pc:sldChg chg="modSp ord">
        <pc:chgData name="Inas FAOUZI [Eurécia]" userId="S::inas.faouzi@eurecia.com::4f435423-8673-4c81-9a60-95a8e74c92dd" providerId="AD" clId="Web-{D6085AE8-65AE-A645-D827-3BC22B3F8190}" dt="2024-09-17T09:11:20.936" v="48" actId="20577"/>
        <pc:sldMkLst>
          <pc:docMk/>
          <pc:sldMk cId="1009862868" sldId="336"/>
        </pc:sldMkLst>
        <pc:spChg chg="mod">
          <ac:chgData name="Inas FAOUZI [Eurécia]" userId="S::inas.faouzi@eurecia.com::4f435423-8673-4c81-9a60-95a8e74c92dd" providerId="AD" clId="Web-{D6085AE8-65AE-A645-D827-3BC22B3F8190}" dt="2024-09-17T09:08:53.886" v="45" actId="20577"/>
          <ac:spMkLst>
            <pc:docMk/>
            <pc:sldMk cId="1009862868" sldId="336"/>
            <ac:spMk id="5" creationId="{E63FBEE7-B2EE-9744-8FCC-2E8B5A162548}"/>
          </ac:spMkLst>
        </pc:spChg>
        <pc:spChg chg="mod">
          <ac:chgData name="Inas FAOUZI [Eurécia]" userId="S::inas.faouzi@eurecia.com::4f435423-8673-4c81-9a60-95a8e74c92dd" providerId="AD" clId="Web-{D6085AE8-65AE-A645-D827-3BC22B3F8190}" dt="2024-09-17T09:11:20.936" v="48" actId="20577"/>
          <ac:spMkLst>
            <pc:docMk/>
            <pc:sldMk cId="1009862868" sldId="336"/>
            <ac:spMk id="7" creationId="{831CDDEE-D180-4D4D-1DFC-1E9C69414A23}"/>
          </ac:spMkLst>
        </pc:spChg>
      </pc:sldChg>
      <pc:sldChg chg="del">
        <pc:chgData name="Inas FAOUZI [Eurécia]" userId="S::inas.faouzi@eurecia.com::4f435423-8673-4c81-9a60-95a8e74c92dd" providerId="AD" clId="Web-{D6085AE8-65AE-A645-D827-3BC22B3F8190}" dt="2024-09-17T09:05:55.023" v="0"/>
        <pc:sldMkLst>
          <pc:docMk/>
          <pc:sldMk cId="1529473113" sldId="339"/>
        </pc:sldMkLst>
      </pc:sldChg>
      <pc:sldChg chg="modSp">
        <pc:chgData name="Inas FAOUZI [Eurécia]" userId="S::inas.faouzi@eurecia.com::4f435423-8673-4c81-9a60-95a8e74c92dd" providerId="AD" clId="Web-{D6085AE8-65AE-A645-D827-3BC22B3F8190}" dt="2024-09-17T09:13:18.110" v="90" actId="1076"/>
        <pc:sldMkLst>
          <pc:docMk/>
          <pc:sldMk cId="1323003873" sldId="341"/>
        </pc:sldMkLst>
        <pc:spChg chg="mod">
          <ac:chgData name="Inas FAOUZI [Eurécia]" userId="S::inas.faouzi@eurecia.com::4f435423-8673-4c81-9a60-95a8e74c92dd" providerId="AD" clId="Web-{D6085AE8-65AE-A645-D827-3BC22B3F8190}" dt="2024-09-17T09:13:18.110" v="90" actId="1076"/>
          <ac:spMkLst>
            <pc:docMk/>
            <pc:sldMk cId="1323003873" sldId="341"/>
            <ac:spMk id="6" creationId="{02E320D8-64DB-C0BB-AC1C-4496F1B96168}"/>
          </ac:spMkLst>
        </pc:spChg>
      </pc:sldChg>
      <pc:sldChg chg="modSp">
        <pc:chgData name="Inas FAOUZI [Eurécia]" userId="S::inas.faouzi@eurecia.com::4f435423-8673-4c81-9a60-95a8e74c92dd" providerId="AD" clId="Web-{D6085AE8-65AE-A645-D827-3BC22B3F8190}" dt="2024-09-17T09:06:57.836" v="1" actId="20577"/>
        <pc:sldMkLst>
          <pc:docMk/>
          <pc:sldMk cId="2541479051" sldId="344"/>
        </pc:sldMkLst>
        <pc:spChg chg="mod">
          <ac:chgData name="Inas FAOUZI [Eurécia]" userId="S::inas.faouzi@eurecia.com::4f435423-8673-4c81-9a60-95a8e74c92dd" providerId="AD" clId="Web-{D6085AE8-65AE-A645-D827-3BC22B3F8190}" dt="2024-09-17T09:06:57.836" v="1" actId="20577"/>
          <ac:spMkLst>
            <pc:docMk/>
            <pc:sldMk cId="2541479051" sldId="344"/>
            <ac:spMk id="6" creationId="{06A43D7B-6D83-5D1E-0DFB-1C11719B942B}"/>
          </ac:spMkLst>
        </pc:spChg>
      </pc:sldChg>
      <pc:sldChg chg="modSp">
        <pc:chgData name="Inas FAOUZI [Eurécia]" userId="S::inas.faouzi@eurecia.com::4f435423-8673-4c81-9a60-95a8e74c92dd" providerId="AD" clId="Web-{D6085AE8-65AE-A645-D827-3BC22B3F8190}" dt="2024-09-17T09:07:02.212" v="2" actId="20577"/>
        <pc:sldMkLst>
          <pc:docMk/>
          <pc:sldMk cId="290664761" sldId="345"/>
        </pc:sldMkLst>
        <pc:spChg chg="mod">
          <ac:chgData name="Inas FAOUZI [Eurécia]" userId="S::inas.faouzi@eurecia.com::4f435423-8673-4c81-9a60-95a8e74c92dd" providerId="AD" clId="Web-{D6085AE8-65AE-A645-D827-3BC22B3F8190}" dt="2024-09-17T09:07:02.212" v="2" actId="20577"/>
          <ac:spMkLst>
            <pc:docMk/>
            <pc:sldMk cId="290664761" sldId="345"/>
            <ac:spMk id="6" creationId="{06A43D7B-6D83-5D1E-0DFB-1C11719B942B}"/>
          </ac:spMkLst>
        </pc:spChg>
      </pc:sldChg>
      <pc:sldChg chg="addSp modSp">
        <pc:chgData name="Inas FAOUZI [Eurécia]" userId="S::inas.faouzi@eurecia.com::4f435423-8673-4c81-9a60-95a8e74c92dd" providerId="AD" clId="Web-{D6085AE8-65AE-A645-D827-3BC22B3F8190}" dt="2024-09-17T09:13:43.564" v="91" actId="14100"/>
        <pc:sldMkLst>
          <pc:docMk/>
          <pc:sldMk cId="1561398166" sldId="349"/>
        </pc:sldMkLst>
        <pc:spChg chg="add mod">
          <ac:chgData name="Inas FAOUZI [Eurécia]" userId="S::inas.faouzi@eurecia.com::4f435423-8673-4c81-9a60-95a8e74c92dd" providerId="AD" clId="Web-{D6085AE8-65AE-A645-D827-3BC22B3F8190}" dt="2024-09-17T09:08:02.385" v="36" actId="20577"/>
          <ac:spMkLst>
            <pc:docMk/>
            <pc:sldMk cId="1561398166" sldId="349"/>
            <ac:spMk id="5" creationId="{B89CBBC1-01C7-7990-DDF7-69BD21FEE2EB}"/>
          </ac:spMkLst>
        </pc:spChg>
        <pc:spChg chg="mod">
          <ac:chgData name="Inas FAOUZI [Eurécia]" userId="S::inas.faouzi@eurecia.com::4f435423-8673-4c81-9a60-95a8e74c92dd" providerId="AD" clId="Web-{D6085AE8-65AE-A645-D827-3BC22B3F8190}" dt="2024-09-17T09:08:29.338" v="39" actId="1076"/>
          <ac:spMkLst>
            <pc:docMk/>
            <pc:sldMk cId="1561398166" sldId="349"/>
            <ac:spMk id="28" creationId="{D88B10F1-C161-29C9-E517-2C4D78936F1B}"/>
          </ac:spMkLst>
        </pc:spChg>
        <pc:spChg chg="mod">
          <ac:chgData name="Inas FAOUZI [Eurécia]" userId="S::inas.faouzi@eurecia.com::4f435423-8673-4c81-9a60-95a8e74c92dd" providerId="AD" clId="Web-{D6085AE8-65AE-A645-D827-3BC22B3F8190}" dt="2024-09-17T09:13:43.564" v="91" actId="14100"/>
          <ac:spMkLst>
            <pc:docMk/>
            <pc:sldMk cId="1561398166" sldId="349"/>
            <ac:spMk id="42" creationId="{A809FF54-8E21-E76D-9608-77AF773D0852}"/>
          </ac:spMkLst>
        </pc:spChg>
      </pc:sldChg>
      <pc:sldChg chg="add replId">
        <pc:chgData name="Inas FAOUZI [Eurécia]" userId="S::inas.faouzi@eurecia.com::4f435423-8673-4c81-9a60-95a8e74c92dd" providerId="AD" clId="Web-{D6085AE8-65AE-A645-D827-3BC22B3F8190}" dt="2024-09-17T09:08:44.854" v="40"/>
        <pc:sldMkLst>
          <pc:docMk/>
          <pc:sldMk cId="875090906" sldId="351"/>
        </pc:sldMkLst>
      </pc:sldChg>
      <pc:sldChg chg="add ord replId">
        <pc:chgData name="Inas FAOUZI [Eurécia]" userId="S::inas.faouzi@eurecia.com::4f435423-8673-4c81-9a60-95a8e74c92dd" providerId="AD" clId="Web-{D6085AE8-65AE-A645-D827-3BC22B3F8190}" dt="2024-09-17T09:12:20.047" v="56"/>
        <pc:sldMkLst>
          <pc:docMk/>
          <pc:sldMk cId="2325926348" sldId="352"/>
        </pc:sldMkLst>
      </pc:sldChg>
      <pc:sldChg chg="delSp modSp add ord replId">
        <pc:chgData name="Inas FAOUZI [Eurécia]" userId="S::inas.faouzi@eurecia.com::4f435423-8673-4c81-9a60-95a8e74c92dd" providerId="AD" clId="Web-{D6085AE8-65AE-A645-D827-3BC22B3F8190}" dt="2024-09-17T09:13:11.313" v="89" actId="1076"/>
        <pc:sldMkLst>
          <pc:docMk/>
          <pc:sldMk cId="2201487480" sldId="353"/>
        </pc:sldMkLst>
        <pc:spChg chg="mod">
          <ac:chgData name="Inas FAOUZI [Eurécia]" userId="S::inas.faouzi@eurecia.com::4f435423-8673-4c81-9a60-95a8e74c92dd" providerId="AD" clId="Web-{D6085AE8-65AE-A645-D827-3BC22B3F8190}" dt="2024-09-17T09:13:11.313" v="89" actId="1076"/>
          <ac:spMkLst>
            <pc:docMk/>
            <pc:sldMk cId="2201487480" sldId="353"/>
            <ac:spMk id="2" creationId="{18B74BD9-57AD-C852-1754-B7B1DAD43A1F}"/>
          </ac:spMkLst>
        </pc:spChg>
        <pc:spChg chg="del">
          <ac:chgData name="Inas FAOUZI [Eurécia]" userId="S::inas.faouzi@eurecia.com::4f435423-8673-4c81-9a60-95a8e74c92dd" providerId="AD" clId="Web-{D6085AE8-65AE-A645-D827-3BC22B3F8190}" dt="2024-09-17T09:12:47.719" v="81"/>
          <ac:spMkLst>
            <pc:docMk/>
            <pc:sldMk cId="2201487480" sldId="353"/>
            <ac:spMk id="4" creationId="{5F965F46-D856-E5D7-F5CC-A92C144585A3}"/>
          </ac:spMkLst>
        </pc:spChg>
      </pc:sldChg>
    </pc:docChg>
  </pc:docChgLst>
  <pc:docChgLst>
    <pc:chgData name="Mayling PALAMA [Eurécia]" userId="S::mayling.palama@eurecia.com::75711a7a-e2c8-43b3-b5be-150af4b10de3" providerId="AD" clId="Web-{00749914-9DFE-8BA1-D3D3-847178E6DB28}"/>
    <pc:docChg chg="addSld modSld">
      <pc:chgData name="Mayling PALAMA [Eurécia]" userId="S::mayling.palama@eurecia.com::75711a7a-e2c8-43b3-b5be-150af4b10de3" providerId="AD" clId="Web-{00749914-9DFE-8BA1-D3D3-847178E6DB28}" dt="2024-08-19T09:54:53.171" v="5" actId="1076"/>
      <pc:docMkLst>
        <pc:docMk/>
      </pc:docMkLst>
      <pc:sldChg chg="delSp">
        <pc:chgData name="Mayling PALAMA [Eurécia]" userId="S::mayling.palama@eurecia.com::75711a7a-e2c8-43b3-b5be-150af4b10de3" providerId="AD" clId="Web-{00749914-9DFE-8BA1-D3D3-847178E6DB28}" dt="2024-08-19T09:54:14.404" v="0"/>
        <pc:sldMkLst>
          <pc:docMk/>
          <pc:sldMk cId="3210797679" sldId="340"/>
        </pc:sldMkLst>
        <pc:picChg chg="del">
          <ac:chgData name="Mayling PALAMA [Eurécia]" userId="S::mayling.palama@eurecia.com::75711a7a-e2c8-43b3-b5be-150af4b10de3" providerId="AD" clId="Web-{00749914-9DFE-8BA1-D3D3-847178E6DB28}" dt="2024-08-19T09:54:14.404" v="0"/>
          <ac:picMkLst>
            <pc:docMk/>
            <pc:sldMk cId="3210797679" sldId="340"/>
            <ac:picMk id="4" creationId="{C42C8E2E-87F6-A463-49D9-3DE344B9FB08}"/>
          </ac:picMkLst>
        </pc:picChg>
      </pc:sldChg>
      <pc:sldChg chg="addSp modSp add replId">
        <pc:chgData name="Mayling PALAMA [Eurécia]" userId="S::mayling.palama@eurecia.com::75711a7a-e2c8-43b3-b5be-150af4b10de3" providerId="AD" clId="Web-{00749914-9DFE-8BA1-D3D3-847178E6DB28}" dt="2024-08-19T09:54:53.171" v="5" actId="1076"/>
        <pc:sldMkLst>
          <pc:docMk/>
          <pc:sldMk cId="264664864" sldId="347"/>
        </pc:sldMkLst>
        <pc:picChg chg="add mod">
          <ac:chgData name="Mayling PALAMA [Eurécia]" userId="S::mayling.palama@eurecia.com::75711a7a-e2c8-43b3-b5be-150af4b10de3" providerId="AD" clId="Web-{00749914-9DFE-8BA1-D3D3-847178E6DB28}" dt="2024-08-19T09:54:53.171" v="5" actId="1076"/>
          <ac:picMkLst>
            <pc:docMk/>
            <pc:sldMk cId="264664864" sldId="347"/>
            <ac:picMk id="2" creationId="{EF9DA690-0DC7-C22D-759D-F94DB46E4D6C}"/>
          </ac:picMkLst>
        </pc:picChg>
      </pc:sldChg>
    </pc:docChg>
  </pc:docChgLst>
  <pc:docChgLst>
    <pc:chgData name="Pauline MORIN [Eurécia]" userId="26806002-a94a-4f86-8fe6-d48cb3313228" providerId="ADAL" clId="{ED2C42B0-CBAF-4C73-8E2F-888AAD68086E}"/>
    <pc:docChg chg="custSel modSld">
      <pc:chgData name="Pauline MORIN [Eurécia]" userId="26806002-a94a-4f86-8fe6-d48cb3313228" providerId="ADAL" clId="{ED2C42B0-CBAF-4C73-8E2F-888AAD68086E}" dt="2024-09-20T11:10:38.961" v="3" actId="207"/>
      <pc:docMkLst>
        <pc:docMk/>
      </pc:docMkLst>
      <pc:sldChg chg="addSp delSp modSp mod">
        <pc:chgData name="Pauline MORIN [Eurécia]" userId="26806002-a94a-4f86-8fe6-d48cb3313228" providerId="ADAL" clId="{ED2C42B0-CBAF-4C73-8E2F-888AAD68086E}" dt="2024-09-20T11:10:38.961" v="3" actId="207"/>
        <pc:sldMkLst>
          <pc:docMk/>
          <pc:sldMk cId="264664864" sldId="347"/>
        </pc:sldMkLst>
        <pc:spChg chg="add del mod">
          <ac:chgData name="Pauline MORIN [Eurécia]" userId="26806002-a94a-4f86-8fe6-d48cb3313228" providerId="ADAL" clId="{ED2C42B0-CBAF-4C73-8E2F-888AAD68086E}" dt="2024-09-20T11:10:34.150" v="1" actId="478"/>
          <ac:spMkLst>
            <pc:docMk/>
            <pc:sldMk cId="264664864" sldId="347"/>
            <ac:spMk id="4" creationId="{3CFF0F48-66D9-2C50-39B7-2B8CF1848D19}"/>
          </ac:spMkLst>
        </pc:spChg>
        <pc:spChg chg="add mod">
          <ac:chgData name="Pauline MORIN [Eurécia]" userId="26806002-a94a-4f86-8fe6-d48cb3313228" providerId="ADAL" clId="{ED2C42B0-CBAF-4C73-8E2F-888AAD68086E}" dt="2024-09-20T11:10:38.961" v="3" actId="207"/>
          <ac:spMkLst>
            <pc:docMk/>
            <pc:sldMk cId="264664864" sldId="347"/>
            <ac:spMk id="5" creationId="{D831849B-9C18-AB27-999D-5CB43E727423}"/>
          </ac:spMkLst>
        </pc:spChg>
        <pc:spChg chg="del">
          <ac:chgData name="Pauline MORIN [Eurécia]" userId="26806002-a94a-4f86-8fe6-d48cb3313228" providerId="ADAL" clId="{ED2C42B0-CBAF-4C73-8E2F-888AAD68086E}" dt="2024-09-20T11:10:31.555" v="0" actId="478"/>
          <ac:spMkLst>
            <pc:docMk/>
            <pc:sldMk cId="264664864" sldId="347"/>
            <ac:spMk id="22" creationId="{563E3B4D-DC08-7EAB-75DB-447498E9575A}"/>
          </ac:spMkLst>
        </pc:spChg>
      </pc:sldChg>
    </pc:docChg>
  </pc:docChgLst>
  <pc:docChgLst>
    <pc:chgData name="Mélanie CLOUE [Eurécia]" userId="S::melanie.cloue@eurecia.com::d7283295-8fbd-412b-8a07-4c045f529792" providerId="AD" clId="Web-{10F3DEB2-DAA1-9E16-2F35-084185FC172A}"/>
    <pc:docChg chg="addSld delSld modSld">
      <pc:chgData name="Mélanie CLOUE [Eurécia]" userId="S::melanie.cloue@eurecia.com::d7283295-8fbd-412b-8a07-4c045f529792" providerId="AD" clId="Web-{10F3DEB2-DAA1-9E16-2F35-084185FC172A}" dt="2024-07-17T12:24:00.666" v="192" actId="1076"/>
      <pc:docMkLst>
        <pc:docMk/>
      </pc:docMkLst>
      <pc:sldChg chg="addSp delSp modSp">
        <pc:chgData name="Mélanie CLOUE [Eurécia]" userId="S::melanie.cloue@eurecia.com::d7283295-8fbd-412b-8a07-4c045f529792" providerId="AD" clId="Web-{10F3DEB2-DAA1-9E16-2F35-084185FC172A}" dt="2024-07-17T12:03:38.362" v="103" actId="1076"/>
        <pc:sldMkLst>
          <pc:docMk/>
          <pc:sldMk cId="1542998316" sldId="335"/>
        </pc:sldMkLst>
        <pc:spChg chg="del mod">
          <ac:chgData name="Mélanie CLOUE [Eurécia]" userId="S::melanie.cloue@eurecia.com::d7283295-8fbd-412b-8a07-4c045f529792" providerId="AD" clId="Web-{10F3DEB2-DAA1-9E16-2F35-084185FC172A}" dt="2024-07-17T12:03:07.595" v="85"/>
          <ac:spMkLst>
            <pc:docMk/>
            <pc:sldMk cId="1542998316" sldId="335"/>
            <ac:spMk id="2" creationId="{0ED16911-BE4F-7178-A964-6BF6DF2D85CF}"/>
          </ac:spMkLst>
        </pc:spChg>
        <pc:spChg chg="del">
          <ac:chgData name="Mélanie CLOUE [Eurécia]" userId="S::melanie.cloue@eurecia.com::d7283295-8fbd-412b-8a07-4c045f529792" providerId="AD" clId="Web-{10F3DEB2-DAA1-9E16-2F35-084185FC172A}" dt="2024-07-17T07:36:02.882" v="25"/>
          <ac:spMkLst>
            <pc:docMk/>
            <pc:sldMk cId="1542998316" sldId="335"/>
            <ac:spMk id="3" creationId="{06A43D7B-6D83-5D1E-0DFB-1C11719B942B}"/>
          </ac:spMkLst>
        </pc:spChg>
        <pc:spChg chg="del mod">
          <ac:chgData name="Mélanie CLOUE [Eurécia]" userId="S::melanie.cloue@eurecia.com::d7283295-8fbd-412b-8a07-4c045f529792" providerId="AD" clId="Web-{10F3DEB2-DAA1-9E16-2F35-084185FC172A}" dt="2024-07-17T07:39:47.576" v="42"/>
          <ac:spMkLst>
            <pc:docMk/>
            <pc:sldMk cId="1542998316" sldId="335"/>
            <ac:spMk id="4" creationId="{90A438DC-811C-961D-F9DD-B6FEB9763FC2}"/>
          </ac:spMkLst>
        </pc:spChg>
        <pc:spChg chg="add del mod">
          <ac:chgData name="Mélanie CLOUE [Eurécia]" userId="S::melanie.cloue@eurecia.com::d7283295-8fbd-412b-8a07-4c045f529792" providerId="AD" clId="Web-{10F3DEB2-DAA1-9E16-2F35-084185FC172A}" dt="2024-07-17T07:36:10.538" v="30"/>
          <ac:spMkLst>
            <pc:docMk/>
            <pc:sldMk cId="1542998316" sldId="335"/>
            <ac:spMk id="5" creationId="{A04C5C7B-846C-47EC-5217-F4F514992339}"/>
          </ac:spMkLst>
        </pc:spChg>
        <pc:spChg chg="add">
          <ac:chgData name="Mélanie CLOUE [Eurécia]" userId="S::melanie.cloue@eurecia.com::d7283295-8fbd-412b-8a07-4c045f529792" providerId="AD" clId="Web-{10F3DEB2-DAA1-9E16-2F35-084185FC172A}" dt="2024-07-17T07:36:20.351" v="31"/>
          <ac:spMkLst>
            <pc:docMk/>
            <pc:sldMk cId="1542998316" sldId="335"/>
            <ac:spMk id="6" creationId="{06A43D7B-6D83-5D1E-0DFB-1C11719B942B}"/>
          </ac:spMkLst>
        </pc:spChg>
        <pc:spChg chg="add del">
          <ac:chgData name="Mélanie CLOUE [Eurécia]" userId="S::melanie.cloue@eurecia.com::d7283295-8fbd-412b-8a07-4c045f529792" providerId="AD" clId="Web-{10F3DEB2-DAA1-9E16-2F35-084185FC172A}" dt="2024-07-17T07:40:03.076" v="44"/>
          <ac:spMkLst>
            <pc:docMk/>
            <pc:sldMk cId="1542998316" sldId="335"/>
            <ac:spMk id="7" creationId="{06A43D7B-6D83-5D1E-0DFB-1C11719B942B}"/>
          </ac:spMkLst>
        </pc:spChg>
        <pc:spChg chg="add mod">
          <ac:chgData name="Mélanie CLOUE [Eurécia]" userId="S::melanie.cloue@eurecia.com::d7283295-8fbd-412b-8a07-4c045f529792" providerId="AD" clId="Web-{10F3DEB2-DAA1-9E16-2F35-084185FC172A}" dt="2024-07-17T07:40:54.437" v="52" actId="20577"/>
          <ac:spMkLst>
            <pc:docMk/>
            <pc:sldMk cId="1542998316" sldId="335"/>
            <ac:spMk id="8" creationId="{90A438DC-811C-961D-F9DD-B6FEB9763FC2}"/>
          </ac:spMkLst>
        </pc:spChg>
        <pc:spChg chg="add mod">
          <ac:chgData name="Mélanie CLOUE [Eurécia]" userId="S::melanie.cloue@eurecia.com::d7283295-8fbd-412b-8a07-4c045f529792" providerId="AD" clId="Web-{10F3DEB2-DAA1-9E16-2F35-084185FC172A}" dt="2024-07-17T12:03:38.362" v="103" actId="1076"/>
          <ac:spMkLst>
            <pc:docMk/>
            <pc:sldMk cId="1542998316" sldId="335"/>
            <ac:spMk id="9" creationId="{FD980A60-1B42-39EB-56FD-16C506848827}"/>
          </ac:spMkLst>
        </pc:spChg>
        <pc:picChg chg="add mod">
          <ac:chgData name="Mélanie CLOUE [Eurécia]" userId="S::melanie.cloue@eurecia.com::d7283295-8fbd-412b-8a07-4c045f529792" providerId="AD" clId="Web-{10F3DEB2-DAA1-9E16-2F35-084185FC172A}" dt="2024-07-17T11:57:32.740" v="74" actId="1076"/>
          <ac:picMkLst>
            <pc:docMk/>
            <pc:sldMk cId="1542998316" sldId="335"/>
            <ac:picMk id="3" creationId="{A594B1EC-189F-A099-AF71-0EC4814BDBEA}"/>
          </ac:picMkLst>
        </pc:picChg>
        <pc:picChg chg="add mod">
          <ac:chgData name="Mélanie CLOUE [Eurécia]" userId="S::melanie.cloue@eurecia.com::d7283295-8fbd-412b-8a07-4c045f529792" providerId="AD" clId="Web-{10F3DEB2-DAA1-9E16-2F35-084185FC172A}" dt="2024-07-17T11:57:21.287" v="72" actId="1076"/>
          <ac:picMkLst>
            <pc:docMk/>
            <pc:sldMk cId="1542998316" sldId="335"/>
            <ac:picMk id="4" creationId="{676E82F9-D53F-70FE-A416-72A9D4DFEB4C}"/>
          </ac:picMkLst>
        </pc:picChg>
        <pc:picChg chg="add mod">
          <ac:chgData name="Mélanie CLOUE [Eurécia]" userId="S::melanie.cloue@eurecia.com::d7283295-8fbd-412b-8a07-4c045f529792" providerId="AD" clId="Web-{10F3DEB2-DAA1-9E16-2F35-084185FC172A}" dt="2024-07-17T11:57:34.162" v="75" actId="1076"/>
          <ac:picMkLst>
            <pc:docMk/>
            <pc:sldMk cId="1542998316" sldId="335"/>
            <ac:picMk id="5" creationId="{7A6C4F6B-1EDC-29EC-CEF1-0D6E948BA269}"/>
          </ac:picMkLst>
        </pc:picChg>
        <pc:picChg chg="add mod">
          <ac:chgData name="Mélanie CLOUE [Eurécia]" userId="S::melanie.cloue@eurecia.com::d7283295-8fbd-412b-8a07-4c045f529792" providerId="AD" clId="Web-{10F3DEB2-DAA1-9E16-2F35-084185FC172A}" dt="2024-07-17T11:57:36.319" v="76" actId="1076"/>
          <ac:picMkLst>
            <pc:docMk/>
            <pc:sldMk cId="1542998316" sldId="335"/>
            <ac:picMk id="7" creationId="{2F82A717-A4ED-C2DC-3117-06632E130B9E}"/>
          </ac:picMkLst>
        </pc:picChg>
      </pc:sldChg>
      <pc:sldChg chg="modSp">
        <pc:chgData name="Mélanie CLOUE [Eurécia]" userId="S::melanie.cloue@eurecia.com::d7283295-8fbd-412b-8a07-4c045f529792" providerId="AD" clId="Web-{10F3DEB2-DAA1-9E16-2F35-084185FC172A}" dt="2024-07-17T07:33:57.941" v="24" actId="20577"/>
        <pc:sldMkLst>
          <pc:docMk/>
          <pc:sldMk cId="1529473113" sldId="339"/>
        </pc:sldMkLst>
        <pc:spChg chg="mod">
          <ac:chgData name="Mélanie CLOUE [Eurécia]" userId="S::melanie.cloue@eurecia.com::d7283295-8fbd-412b-8a07-4c045f529792" providerId="AD" clId="Web-{10F3DEB2-DAA1-9E16-2F35-084185FC172A}" dt="2024-07-17T07:32:01.778" v="22" actId="20577"/>
          <ac:spMkLst>
            <pc:docMk/>
            <pc:sldMk cId="1529473113" sldId="339"/>
            <ac:spMk id="4" creationId="{FDAD7240-96E9-F41C-3664-DC0949277ECB}"/>
          </ac:spMkLst>
        </pc:spChg>
        <pc:spChg chg="mod">
          <ac:chgData name="Mélanie CLOUE [Eurécia]" userId="S::melanie.cloue@eurecia.com::d7283295-8fbd-412b-8a07-4c045f529792" providerId="AD" clId="Web-{10F3DEB2-DAA1-9E16-2F35-084185FC172A}" dt="2024-07-17T07:33:57.941" v="24" actId="20577"/>
          <ac:spMkLst>
            <pc:docMk/>
            <pc:sldMk cId="1529473113" sldId="339"/>
            <ac:spMk id="5" creationId="{C8B7ECC1-F1E9-04F7-F4F6-3592BC5A9895}"/>
          </ac:spMkLst>
        </pc:spChg>
      </pc:sldChg>
      <pc:sldChg chg="addSp delSp modSp">
        <pc:chgData name="Mélanie CLOUE [Eurécia]" userId="S::melanie.cloue@eurecia.com::d7283295-8fbd-412b-8a07-4c045f529792" providerId="AD" clId="Web-{10F3DEB2-DAA1-9E16-2F35-084185FC172A}" dt="2024-07-17T07:20:05.725" v="17" actId="20577"/>
        <pc:sldMkLst>
          <pc:docMk/>
          <pc:sldMk cId="3210797679" sldId="340"/>
        </pc:sldMkLst>
        <pc:spChg chg="mod">
          <ac:chgData name="Mélanie CLOUE [Eurécia]" userId="S::melanie.cloue@eurecia.com::d7283295-8fbd-412b-8a07-4c045f529792" providerId="AD" clId="Web-{10F3DEB2-DAA1-9E16-2F35-084185FC172A}" dt="2024-07-17T07:19:54.631" v="9" actId="20577"/>
          <ac:spMkLst>
            <pc:docMk/>
            <pc:sldMk cId="3210797679" sldId="340"/>
            <ac:spMk id="19" creationId="{5151E63F-D6EB-F3A3-4395-4F6B373F256B}"/>
          </ac:spMkLst>
        </pc:spChg>
        <pc:spChg chg="mod">
          <ac:chgData name="Mélanie CLOUE [Eurécia]" userId="S::melanie.cloue@eurecia.com::d7283295-8fbd-412b-8a07-4c045f529792" providerId="AD" clId="Web-{10F3DEB2-DAA1-9E16-2F35-084185FC172A}" dt="2024-07-17T07:20:05.725" v="17" actId="20577"/>
          <ac:spMkLst>
            <pc:docMk/>
            <pc:sldMk cId="3210797679" sldId="340"/>
            <ac:spMk id="22" creationId="{563E3B4D-DC08-7EAB-75DB-447498E9575A}"/>
          </ac:spMkLst>
        </pc:spChg>
        <pc:picChg chg="del">
          <ac:chgData name="Mélanie CLOUE [Eurécia]" userId="S::melanie.cloue@eurecia.com::d7283295-8fbd-412b-8a07-4c045f529792" providerId="AD" clId="Web-{10F3DEB2-DAA1-9E16-2F35-084185FC172A}" dt="2024-07-17T07:19:30.958" v="0"/>
          <ac:picMkLst>
            <pc:docMk/>
            <pc:sldMk cId="3210797679" sldId="340"/>
            <ac:picMk id="3" creationId="{30CB36BC-22BC-3148-EF1B-0E150BEDB042}"/>
          </ac:picMkLst>
        </pc:picChg>
        <pc:picChg chg="add mod">
          <ac:chgData name="Mélanie CLOUE [Eurécia]" userId="S::melanie.cloue@eurecia.com::d7283295-8fbd-412b-8a07-4c045f529792" providerId="AD" clId="Web-{10F3DEB2-DAA1-9E16-2F35-084185FC172A}" dt="2024-07-17T07:19:36.364" v="4" actId="1076"/>
          <ac:picMkLst>
            <pc:docMk/>
            <pc:sldMk cId="3210797679" sldId="340"/>
            <ac:picMk id="4" creationId="{C42C8E2E-87F6-A463-49D9-3DE344B9FB08}"/>
          </ac:picMkLst>
        </pc:picChg>
      </pc:sldChg>
      <pc:sldChg chg="addSp delSp modSp add replId">
        <pc:chgData name="Mélanie CLOUE [Eurécia]" userId="S::melanie.cloue@eurecia.com::d7283295-8fbd-412b-8a07-4c045f529792" providerId="AD" clId="Web-{10F3DEB2-DAA1-9E16-2F35-084185FC172A}" dt="2024-07-17T12:05:31.959" v="128" actId="20577"/>
        <pc:sldMkLst>
          <pc:docMk/>
          <pc:sldMk cId="115742712" sldId="342"/>
        </pc:sldMkLst>
        <pc:spChg chg="mod">
          <ac:chgData name="Mélanie CLOUE [Eurécia]" userId="S::melanie.cloue@eurecia.com::d7283295-8fbd-412b-8a07-4c045f529792" providerId="AD" clId="Web-{10F3DEB2-DAA1-9E16-2F35-084185FC172A}" dt="2024-07-17T12:05:31.959" v="128" actId="20577"/>
          <ac:spMkLst>
            <pc:docMk/>
            <pc:sldMk cId="115742712" sldId="342"/>
            <ac:spMk id="9" creationId="{FD980A60-1B42-39EB-56FD-16C506848827}"/>
          </ac:spMkLst>
        </pc:spChg>
        <pc:picChg chg="add mod">
          <ac:chgData name="Mélanie CLOUE [Eurécia]" userId="S::melanie.cloue@eurecia.com::d7283295-8fbd-412b-8a07-4c045f529792" providerId="AD" clId="Web-{10F3DEB2-DAA1-9E16-2F35-084185FC172A}" dt="2024-07-17T12:05:00.286" v="117" actId="1076"/>
          <ac:picMkLst>
            <pc:docMk/>
            <pc:sldMk cId="115742712" sldId="342"/>
            <ac:picMk id="2" creationId="{C6449437-9F78-2AEB-78F5-E6D61F27F697}"/>
          </ac:picMkLst>
        </pc:picChg>
        <pc:picChg chg="del">
          <ac:chgData name="Mélanie CLOUE [Eurécia]" userId="S::melanie.cloue@eurecia.com::d7283295-8fbd-412b-8a07-4c045f529792" providerId="AD" clId="Web-{10F3DEB2-DAA1-9E16-2F35-084185FC172A}" dt="2024-07-17T12:04:06.972" v="107"/>
          <ac:picMkLst>
            <pc:docMk/>
            <pc:sldMk cId="115742712" sldId="342"/>
            <ac:picMk id="3" creationId="{A594B1EC-189F-A099-AF71-0EC4814BDBEA}"/>
          </ac:picMkLst>
        </pc:picChg>
        <pc:picChg chg="del">
          <ac:chgData name="Mélanie CLOUE [Eurécia]" userId="S::melanie.cloue@eurecia.com::d7283295-8fbd-412b-8a07-4c045f529792" providerId="AD" clId="Web-{10F3DEB2-DAA1-9E16-2F35-084185FC172A}" dt="2024-07-17T12:04:38.582" v="109"/>
          <ac:picMkLst>
            <pc:docMk/>
            <pc:sldMk cId="115742712" sldId="342"/>
            <ac:picMk id="4" creationId="{676E82F9-D53F-70FE-A416-72A9D4DFEB4C}"/>
          </ac:picMkLst>
        </pc:picChg>
        <pc:picChg chg="del">
          <ac:chgData name="Mélanie CLOUE [Eurécia]" userId="S::melanie.cloue@eurecia.com::d7283295-8fbd-412b-8a07-4c045f529792" providerId="AD" clId="Web-{10F3DEB2-DAA1-9E16-2F35-084185FC172A}" dt="2024-07-17T12:04:07.019" v="108"/>
          <ac:picMkLst>
            <pc:docMk/>
            <pc:sldMk cId="115742712" sldId="342"/>
            <ac:picMk id="5" creationId="{7A6C4F6B-1EDC-29EC-CEF1-0D6E948BA269}"/>
          </ac:picMkLst>
        </pc:picChg>
        <pc:picChg chg="del">
          <ac:chgData name="Mélanie CLOUE [Eurécia]" userId="S::melanie.cloue@eurecia.com::d7283295-8fbd-412b-8a07-4c045f529792" providerId="AD" clId="Web-{10F3DEB2-DAA1-9E16-2F35-084185FC172A}" dt="2024-07-17T12:04:39.864" v="110"/>
          <ac:picMkLst>
            <pc:docMk/>
            <pc:sldMk cId="115742712" sldId="342"/>
            <ac:picMk id="7" creationId="{2F82A717-A4ED-C2DC-3117-06632E130B9E}"/>
          </ac:picMkLst>
        </pc:picChg>
      </pc:sldChg>
      <pc:sldChg chg="addSp delSp modSp add replId">
        <pc:chgData name="Mélanie CLOUE [Eurécia]" userId="S::melanie.cloue@eurecia.com::d7283295-8fbd-412b-8a07-4c045f529792" providerId="AD" clId="Web-{10F3DEB2-DAA1-9E16-2F35-084185FC172A}" dt="2024-07-17T12:10:29.062" v="152" actId="20577"/>
        <pc:sldMkLst>
          <pc:docMk/>
          <pc:sldMk cId="296075627" sldId="343"/>
        </pc:sldMkLst>
        <pc:spChg chg="mod">
          <ac:chgData name="Mélanie CLOUE [Eurécia]" userId="S::melanie.cloue@eurecia.com::d7283295-8fbd-412b-8a07-4c045f529792" providerId="AD" clId="Web-{10F3DEB2-DAA1-9E16-2F35-084185FC172A}" dt="2024-07-17T12:10:29.062" v="152" actId="20577"/>
          <ac:spMkLst>
            <pc:docMk/>
            <pc:sldMk cId="296075627" sldId="343"/>
            <ac:spMk id="9" creationId="{FD980A60-1B42-39EB-56FD-16C506848827}"/>
          </ac:spMkLst>
        </pc:spChg>
        <pc:picChg chg="add mod">
          <ac:chgData name="Mélanie CLOUE [Eurécia]" userId="S::melanie.cloue@eurecia.com::d7283295-8fbd-412b-8a07-4c045f529792" providerId="AD" clId="Web-{10F3DEB2-DAA1-9E16-2F35-084185FC172A}" dt="2024-07-17T12:09:51.358" v="138" actId="14100"/>
          <ac:picMkLst>
            <pc:docMk/>
            <pc:sldMk cId="296075627" sldId="343"/>
            <ac:picMk id="2" creationId="{5B473603-FD60-F9F7-2A6A-BA2A66F426CA}"/>
          </ac:picMkLst>
        </pc:picChg>
        <pc:picChg chg="del">
          <ac:chgData name="Mélanie CLOUE [Eurécia]" userId="S::melanie.cloue@eurecia.com::d7283295-8fbd-412b-8a07-4c045f529792" providerId="AD" clId="Web-{10F3DEB2-DAA1-9E16-2F35-084185FC172A}" dt="2024-07-17T12:09:26.670" v="129"/>
          <ac:picMkLst>
            <pc:docMk/>
            <pc:sldMk cId="296075627" sldId="343"/>
            <ac:picMk id="3" creationId="{A594B1EC-189F-A099-AF71-0EC4814BDBEA}"/>
          </ac:picMkLst>
        </pc:picChg>
        <pc:picChg chg="del">
          <ac:chgData name="Mélanie CLOUE [Eurécia]" userId="S::melanie.cloue@eurecia.com::d7283295-8fbd-412b-8a07-4c045f529792" providerId="AD" clId="Web-{10F3DEB2-DAA1-9E16-2F35-084185FC172A}" dt="2024-07-17T12:09:27.592" v="130"/>
          <ac:picMkLst>
            <pc:docMk/>
            <pc:sldMk cId="296075627" sldId="343"/>
            <ac:picMk id="5" creationId="{7A6C4F6B-1EDC-29EC-CEF1-0D6E948BA269}"/>
          </ac:picMkLst>
        </pc:picChg>
        <pc:picChg chg="del">
          <ac:chgData name="Mélanie CLOUE [Eurécia]" userId="S::melanie.cloue@eurecia.com::d7283295-8fbd-412b-8a07-4c045f529792" providerId="AD" clId="Web-{10F3DEB2-DAA1-9E16-2F35-084185FC172A}" dt="2024-07-17T12:09:42.873" v="136"/>
          <ac:picMkLst>
            <pc:docMk/>
            <pc:sldMk cId="296075627" sldId="343"/>
            <ac:picMk id="7" creationId="{2F82A717-A4ED-C2DC-3117-06632E130B9E}"/>
          </ac:picMkLst>
        </pc:picChg>
        <pc:picChg chg="add mod">
          <ac:chgData name="Mélanie CLOUE [Eurécia]" userId="S::melanie.cloue@eurecia.com::d7283295-8fbd-412b-8a07-4c045f529792" providerId="AD" clId="Web-{10F3DEB2-DAA1-9E16-2F35-084185FC172A}" dt="2024-07-17T12:10:10.124" v="140" actId="1076"/>
          <ac:picMkLst>
            <pc:docMk/>
            <pc:sldMk cId="296075627" sldId="343"/>
            <ac:picMk id="10" creationId="{F1CC080A-E70E-39D2-FC6A-4259EA7948CD}"/>
          </ac:picMkLst>
        </pc:picChg>
      </pc:sldChg>
      <pc:sldChg chg="del">
        <pc:chgData name="Mélanie CLOUE [Eurécia]" userId="S::melanie.cloue@eurecia.com::d7283295-8fbd-412b-8a07-4c045f529792" providerId="AD" clId="Web-{10F3DEB2-DAA1-9E16-2F35-084185FC172A}" dt="2024-07-17T07:30:56.995" v="18"/>
        <pc:sldMkLst>
          <pc:docMk/>
          <pc:sldMk cId="3606106640" sldId="343"/>
        </pc:sldMkLst>
      </pc:sldChg>
      <pc:sldChg chg="addSp delSp modSp add replId">
        <pc:chgData name="Mélanie CLOUE [Eurécia]" userId="S::melanie.cloue@eurecia.com::d7283295-8fbd-412b-8a07-4c045f529792" providerId="AD" clId="Web-{10F3DEB2-DAA1-9E16-2F35-084185FC172A}" dt="2024-07-17T12:24:00.666" v="192" actId="1076"/>
        <pc:sldMkLst>
          <pc:docMk/>
          <pc:sldMk cId="2037643794" sldId="344"/>
        </pc:sldMkLst>
        <pc:spChg chg="mod">
          <ac:chgData name="Mélanie CLOUE [Eurécia]" userId="S::melanie.cloue@eurecia.com::d7283295-8fbd-412b-8a07-4c045f529792" providerId="AD" clId="Web-{10F3DEB2-DAA1-9E16-2F35-084185FC172A}" dt="2024-07-17T12:15:29.353" v="162" actId="20577"/>
          <ac:spMkLst>
            <pc:docMk/>
            <pc:sldMk cId="2037643794" sldId="344"/>
            <ac:spMk id="8" creationId="{90A438DC-811C-961D-F9DD-B6FEB9763FC2}"/>
          </ac:spMkLst>
        </pc:spChg>
        <pc:spChg chg="mod">
          <ac:chgData name="Mélanie CLOUE [Eurécia]" userId="S::melanie.cloue@eurecia.com::d7283295-8fbd-412b-8a07-4c045f529792" providerId="AD" clId="Web-{10F3DEB2-DAA1-9E16-2F35-084185FC172A}" dt="2024-07-17T12:23:42.885" v="186" actId="20577"/>
          <ac:spMkLst>
            <pc:docMk/>
            <pc:sldMk cId="2037643794" sldId="344"/>
            <ac:spMk id="9" creationId="{FD980A60-1B42-39EB-56FD-16C506848827}"/>
          </ac:spMkLst>
        </pc:spChg>
        <pc:spChg chg="add mod">
          <ac:chgData name="Mélanie CLOUE [Eurécia]" userId="S::melanie.cloue@eurecia.com::d7283295-8fbd-412b-8a07-4c045f529792" providerId="AD" clId="Web-{10F3DEB2-DAA1-9E16-2F35-084185FC172A}" dt="2024-07-17T12:24:00.666" v="192" actId="1076"/>
          <ac:spMkLst>
            <pc:docMk/>
            <pc:sldMk cId="2037643794" sldId="344"/>
            <ac:spMk id="11" creationId="{A2C6E44B-2365-5EAC-0EAD-3AF09BF10B81}"/>
          </ac:spMkLst>
        </pc:spChg>
        <pc:picChg chg="add mod">
          <ac:chgData name="Mélanie CLOUE [Eurécia]" userId="S::melanie.cloue@eurecia.com::d7283295-8fbd-412b-8a07-4c045f529792" providerId="AD" clId="Web-{10F3DEB2-DAA1-9E16-2F35-084185FC172A}" dt="2024-07-17T12:23:17.149" v="176" actId="14100"/>
          <ac:picMkLst>
            <pc:docMk/>
            <pc:sldMk cId="2037643794" sldId="344"/>
            <ac:picMk id="2" creationId="{23444FC7-01E1-F143-5833-0766196C40C3}"/>
          </ac:picMkLst>
        </pc:picChg>
        <pc:picChg chg="del">
          <ac:chgData name="Mélanie CLOUE [Eurécia]" userId="S::melanie.cloue@eurecia.com::d7283295-8fbd-412b-8a07-4c045f529792" providerId="AD" clId="Web-{10F3DEB2-DAA1-9E16-2F35-084185FC172A}" dt="2024-07-17T12:22:30.710" v="163"/>
          <ac:picMkLst>
            <pc:docMk/>
            <pc:sldMk cId="2037643794" sldId="344"/>
            <ac:picMk id="3" creationId="{A594B1EC-189F-A099-AF71-0EC4814BDBEA}"/>
          </ac:picMkLst>
        </pc:picChg>
        <pc:picChg chg="del">
          <ac:chgData name="Mélanie CLOUE [Eurécia]" userId="S::melanie.cloue@eurecia.com::d7283295-8fbd-412b-8a07-4c045f529792" providerId="AD" clId="Web-{10F3DEB2-DAA1-9E16-2F35-084185FC172A}" dt="2024-07-17T12:22:34.757" v="167"/>
          <ac:picMkLst>
            <pc:docMk/>
            <pc:sldMk cId="2037643794" sldId="344"/>
            <ac:picMk id="4" creationId="{676E82F9-D53F-70FE-A416-72A9D4DFEB4C}"/>
          </ac:picMkLst>
        </pc:picChg>
        <pc:picChg chg="del">
          <ac:chgData name="Mélanie CLOUE [Eurécia]" userId="S::melanie.cloue@eurecia.com::d7283295-8fbd-412b-8a07-4c045f529792" providerId="AD" clId="Web-{10F3DEB2-DAA1-9E16-2F35-084185FC172A}" dt="2024-07-17T12:22:31.117" v="164"/>
          <ac:picMkLst>
            <pc:docMk/>
            <pc:sldMk cId="2037643794" sldId="344"/>
            <ac:picMk id="5" creationId="{7A6C4F6B-1EDC-29EC-CEF1-0D6E948BA269}"/>
          </ac:picMkLst>
        </pc:picChg>
        <pc:picChg chg="del">
          <ac:chgData name="Mélanie CLOUE [Eurécia]" userId="S::melanie.cloue@eurecia.com::d7283295-8fbd-412b-8a07-4c045f529792" providerId="AD" clId="Web-{10F3DEB2-DAA1-9E16-2F35-084185FC172A}" dt="2024-07-17T12:22:36.320" v="169"/>
          <ac:picMkLst>
            <pc:docMk/>
            <pc:sldMk cId="2037643794" sldId="344"/>
            <ac:picMk id="7" creationId="{2F82A717-A4ED-C2DC-3117-06632E130B9E}"/>
          </ac:picMkLst>
        </pc:picChg>
        <pc:picChg chg="add mod">
          <ac:chgData name="Mélanie CLOUE [Eurécia]" userId="S::melanie.cloue@eurecia.com::d7283295-8fbd-412b-8a07-4c045f529792" providerId="AD" clId="Web-{10F3DEB2-DAA1-9E16-2F35-084185FC172A}" dt="2024-07-17T12:23:38.697" v="185" actId="1076"/>
          <ac:picMkLst>
            <pc:docMk/>
            <pc:sldMk cId="2037643794" sldId="344"/>
            <ac:picMk id="10" creationId="{D3D875CA-36B3-13C7-E327-34DA5E0358BC}"/>
          </ac:picMkLst>
        </pc:picChg>
      </pc:sldChg>
    </pc:docChg>
  </pc:docChgLst>
  <pc:docChgLst>
    <pc:chgData name="Mayling PALAMA [Eurécia]" userId="S::mayling.palama@eurecia.com::75711a7a-e2c8-43b3-b5be-150af4b10de3" providerId="AD" clId="Web-{1806BD80-94DE-FE01-0612-9E6E2909C1EC}"/>
    <pc:docChg chg="delSld">
      <pc:chgData name="Mayling PALAMA [Eurécia]" userId="S::mayling.palama@eurecia.com::75711a7a-e2c8-43b3-b5be-150af4b10de3" providerId="AD" clId="Web-{1806BD80-94DE-FE01-0612-9E6E2909C1EC}" dt="2024-08-19T12:59:28.866" v="0"/>
      <pc:docMkLst>
        <pc:docMk/>
      </pc:docMkLst>
      <pc:sldChg chg="del">
        <pc:chgData name="Mayling PALAMA [Eurécia]" userId="S::mayling.palama@eurecia.com::75711a7a-e2c8-43b3-b5be-150af4b10de3" providerId="AD" clId="Web-{1806BD80-94DE-FE01-0612-9E6E2909C1EC}" dt="2024-08-19T12:59:28.866" v="0"/>
        <pc:sldMkLst>
          <pc:docMk/>
          <pc:sldMk cId="3210797679" sldId="340"/>
        </pc:sldMkLst>
      </pc:sldChg>
    </pc:docChg>
  </pc:docChgLst>
  <pc:docChgLst>
    <pc:chgData name="Mayling PALAMA [Eurécia]" userId="S::mayling.palama@eurecia.com::75711a7a-e2c8-43b3-b5be-150af4b10de3" providerId="AD" clId="Web-{67444E33-788F-8F65-1A1B-CE7ACA67BDBD}"/>
    <pc:docChg chg="addSld delSld modSld">
      <pc:chgData name="Mayling PALAMA [Eurécia]" userId="S::mayling.palama@eurecia.com::75711a7a-e2c8-43b3-b5be-150af4b10de3" providerId="AD" clId="Web-{67444E33-788F-8F65-1A1B-CE7ACA67BDBD}" dt="2024-09-17T08:51:32.110" v="166" actId="20577"/>
      <pc:docMkLst>
        <pc:docMk/>
      </pc:docMkLst>
      <pc:sldChg chg="modSp">
        <pc:chgData name="Mayling PALAMA [Eurécia]" userId="S::mayling.palama@eurecia.com::75711a7a-e2c8-43b3-b5be-150af4b10de3" providerId="AD" clId="Web-{67444E33-788F-8F65-1A1B-CE7ACA67BDBD}" dt="2024-09-17T07:42:17.939" v="1" actId="20577"/>
        <pc:sldMkLst>
          <pc:docMk/>
          <pc:sldMk cId="296075627" sldId="343"/>
        </pc:sldMkLst>
        <pc:spChg chg="mod">
          <ac:chgData name="Mayling PALAMA [Eurécia]" userId="S::mayling.palama@eurecia.com::75711a7a-e2c8-43b3-b5be-150af4b10de3" providerId="AD" clId="Web-{67444E33-788F-8F65-1A1B-CE7ACA67BDBD}" dt="2024-09-17T07:42:17.939" v="1" actId="20577"/>
          <ac:spMkLst>
            <pc:docMk/>
            <pc:sldMk cId="296075627" sldId="343"/>
            <ac:spMk id="9" creationId="{FD980A60-1B42-39EB-56FD-16C506848827}"/>
          </ac:spMkLst>
        </pc:spChg>
      </pc:sldChg>
      <pc:sldChg chg="addSp delSp modSp">
        <pc:chgData name="Mayling PALAMA [Eurécia]" userId="S::mayling.palama@eurecia.com::75711a7a-e2c8-43b3-b5be-150af4b10de3" providerId="AD" clId="Web-{67444E33-788F-8F65-1A1B-CE7ACA67BDBD}" dt="2024-09-17T08:51:32.110" v="166" actId="20577"/>
        <pc:sldMkLst>
          <pc:docMk/>
          <pc:sldMk cId="777753356" sldId="346"/>
        </pc:sldMkLst>
        <pc:spChg chg="mod">
          <ac:chgData name="Mayling PALAMA [Eurécia]" userId="S::mayling.palama@eurecia.com::75711a7a-e2c8-43b3-b5be-150af4b10de3" providerId="AD" clId="Web-{67444E33-788F-8F65-1A1B-CE7ACA67BDBD}" dt="2024-09-17T08:43:59.516" v="9" actId="20577"/>
          <ac:spMkLst>
            <pc:docMk/>
            <pc:sldMk cId="777753356" sldId="346"/>
            <ac:spMk id="6" creationId="{06A43D7B-6D83-5D1E-0DFB-1C11719B942B}"/>
          </ac:spMkLst>
        </pc:spChg>
        <pc:spChg chg="mod">
          <ac:chgData name="Mayling PALAMA [Eurécia]" userId="S::mayling.palama@eurecia.com::75711a7a-e2c8-43b3-b5be-150af4b10de3" providerId="AD" clId="Web-{67444E33-788F-8F65-1A1B-CE7ACA67BDBD}" dt="2024-09-17T08:51:32.110" v="166" actId="20577"/>
          <ac:spMkLst>
            <pc:docMk/>
            <pc:sldMk cId="777753356" sldId="346"/>
            <ac:spMk id="9" creationId="{FD980A60-1B42-39EB-56FD-16C506848827}"/>
          </ac:spMkLst>
        </pc:spChg>
        <pc:picChg chg="add del mod">
          <ac:chgData name="Mayling PALAMA [Eurécia]" userId="S::mayling.palama@eurecia.com::75711a7a-e2c8-43b3-b5be-150af4b10de3" providerId="AD" clId="Web-{67444E33-788F-8F65-1A1B-CE7ACA67BDBD}" dt="2024-09-17T08:48:47.417" v="127"/>
          <ac:picMkLst>
            <pc:docMk/>
            <pc:sldMk cId="777753356" sldId="346"/>
            <ac:picMk id="2" creationId="{8EC1CAAF-8D29-E33A-6573-8F28253EDD78}"/>
          </ac:picMkLst>
        </pc:picChg>
        <pc:picChg chg="mod">
          <ac:chgData name="Mayling PALAMA [Eurécia]" userId="S::mayling.palama@eurecia.com::75711a7a-e2c8-43b3-b5be-150af4b10de3" providerId="AD" clId="Web-{67444E33-788F-8F65-1A1B-CE7ACA67BDBD}" dt="2024-09-17T08:50:27.389" v="159" actId="1076"/>
          <ac:picMkLst>
            <pc:docMk/>
            <pc:sldMk cId="777753356" sldId="346"/>
            <ac:picMk id="3" creationId="{E69AE1FF-0172-8D25-36B1-6169E036FF37}"/>
          </ac:picMkLst>
        </pc:picChg>
        <pc:picChg chg="add del mod">
          <ac:chgData name="Mayling PALAMA [Eurécia]" userId="S::mayling.palama@eurecia.com::75711a7a-e2c8-43b3-b5be-150af4b10de3" providerId="AD" clId="Web-{67444E33-788F-8F65-1A1B-CE7ACA67BDBD}" dt="2024-09-17T08:50:23.092" v="157"/>
          <ac:picMkLst>
            <pc:docMk/>
            <pc:sldMk cId="777753356" sldId="346"/>
            <ac:picMk id="4" creationId="{6E44E4A6-A9AA-2467-468C-CA29DD418156}"/>
          </ac:picMkLst>
        </pc:picChg>
      </pc:sldChg>
      <pc:sldChg chg="delSp modSp add replId">
        <pc:chgData name="Mayling PALAMA [Eurécia]" userId="S::mayling.palama@eurecia.com::75711a7a-e2c8-43b3-b5be-150af4b10de3" providerId="AD" clId="Web-{67444E33-788F-8F65-1A1B-CE7ACA67BDBD}" dt="2024-09-17T08:50:18.029" v="156" actId="14100"/>
        <pc:sldMkLst>
          <pc:docMk/>
          <pc:sldMk cId="1212305280" sldId="350"/>
        </pc:sldMkLst>
        <pc:spChg chg="mod">
          <ac:chgData name="Mayling PALAMA [Eurécia]" userId="S::mayling.palama@eurecia.com::75711a7a-e2c8-43b3-b5be-150af4b10de3" providerId="AD" clId="Web-{67444E33-788F-8F65-1A1B-CE7ACA67BDBD}" dt="2024-09-17T08:50:08.310" v="155" actId="1076"/>
          <ac:spMkLst>
            <pc:docMk/>
            <pc:sldMk cId="1212305280" sldId="350"/>
            <ac:spMk id="9" creationId="{FD980A60-1B42-39EB-56FD-16C506848827}"/>
          </ac:spMkLst>
        </pc:spChg>
        <pc:picChg chg="del">
          <ac:chgData name="Mayling PALAMA [Eurécia]" userId="S::mayling.palama@eurecia.com::75711a7a-e2c8-43b3-b5be-150af4b10de3" providerId="AD" clId="Web-{67444E33-788F-8F65-1A1B-CE7ACA67BDBD}" dt="2024-09-17T08:49:33.574" v="138"/>
          <ac:picMkLst>
            <pc:docMk/>
            <pc:sldMk cId="1212305280" sldId="350"/>
            <ac:picMk id="3" creationId="{E69AE1FF-0172-8D25-36B1-6169E036FF37}"/>
          </ac:picMkLst>
        </pc:picChg>
        <pc:picChg chg="mod">
          <ac:chgData name="Mayling PALAMA [Eurécia]" userId="S::mayling.palama@eurecia.com::75711a7a-e2c8-43b3-b5be-150af4b10de3" providerId="AD" clId="Web-{67444E33-788F-8F65-1A1B-CE7ACA67BDBD}" dt="2024-09-17T08:50:18.029" v="156" actId="14100"/>
          <ac:picMkLst>
            <pc:docMk/>
            <pc:sldMk cId="1212305280" sldId="350"/>
            <ac:picMk id="4" creationId="{6E44E4A6-A9AA-2467-468C-CA29DD418156}"/>
          </ac:picMkLst>
        </pc:picChg>
      </pc:sldChg>
      <pc:sldChg chg="modSp add del replId">
        <pc:chgData name="Mayling PALAMA [Eurécia]" userId="S::mayling.palama@eurecia.com::75711a7a-e2c8-43b3-b5be-150af4b10de3" providerId="AD" clId="Web-{67444E33-788F-8F65-1A1B-CE7ACA67BDBD}" dt="2024-09-17T08:43:53.093" v="7"/>
        <pc:sldMkLst>
          <pc:docMk/>
          <pc:sldMk cId="3492954164" sldId="350"/>
        </pc:sldMkLst>
        <pc:spChg chg="mod">
          <ac:chgData name="Mayling PALAMA [Eurécia]" userId="S::mayling.palama@eurecia.com::75711a7a-e2c8-43b3-b5be-150af4b10de3" providerId="AD" clId="Web-{67444E33-788F-8F65-1A1B-CE7ACA67BDBD}" dt="2024-09-17T08:43:25.952" v="3" actId="20577"/>
          <ac:spMkLst>
            <pc:docMk/>
            <pc:sldMk cId="3492954164" sldId="350"/>
            <ac:spMk id="6" creationId="{06A43D7B-6D83-5D1E-0DFB-1C11719B942B}"/>
          </ac:spMkLst>
        </pc:spChg>
        <pc:spChg chg="mod">
          <ac:chgData name="Mayling PALAMA [Eurécia]" userId="S::mayling.palama@eurecia.com::75711a7a-e2c8-43b3-b5be-150af4b10de3" providerId="AD" clId="Web-{67444E33-788F-8F65-1A1B-CE7ACA67BDBD}" dt="2024-09-17T08:43:49.234" v="6" actId="20577"/>
          <ac:spMkLst>
            <pc:docMk/>
            <pc:sldMk cId="3492954164" sldId="350"/>
            <ac:spMk id="9" creationId="{FD980A60-1B42-39EB-56FD-16C506848827}"/>
          </ac:spMkLst>
        </pc:spChg>
      </pc:sldChg>
    </pc:docChg>
  </pc:docChgLst>
  <pc:docChgLst>
    <pc:chgData name="Mayling PALAMA [Eurécia]" userId="S::mayling.palama@eurecia.com::75711a7a-e2c8-43b3-b5be-150af4b10de3" providerId="AD" clId="Web-{ABB4E592-3652-7632-9A03-F820004A7813}"/>
    <pc:docChg chg="addSld delSld modSld">
      <pc:chgData name="Mayling PALAMA [Eurécia]" userId="S::mayling.palama@eurecia.com::75711a7a-e2c8-43b3-b5be-150af4b10de3" providerId="AD" clId="Web-{ABB4E592-3652-7632-9A03-F820004A7813}" dt="2024-08-19T09:19:09.278" v="253"/>
      <pc:docMkLst>
        <pc:docMk/>
      </pc:docMkLst>
      <pc:sldChg chg="addSp delSp modSp del">
        <pc:chgData name="Mayling PALAMA [Eurécia]" userId="S::mayling.palama@eurecia.com::75711a7a-e2c8-43b3-b5be-150af4b10de3" providerId="AD" clId="Web-{ABB4E592-3652-7632-9A03-F820004A7813}" dt="2024-08-19T09:19:09.278" v="253"/>
        <pc:sldMkLst>
          <pc:docMk/>
          <pc:sldMk cId="564513834" sldId="258"/>
        </pc:sldMkLst>
        <pc:spChg chg="del">
          <ac:chgData name="Mayling PALAMA [Eurécia]" userId="S::mayling.palama@eurecia.com::75711a7a-e2c8-43b3-b5be-150af4b10de3" providerId="AD" clId="Web-{ABB4E592-3652-7632-9A03-F820004A7813}" dt="2024-08-19T08:29:58.142" v="27"/>
          <ac:spMkLst>
            <pc:docMk/>
            <pc:sldMk cId="564513834" sldId="258"/>
            <ac:spMk id="15" creationId="{6CCF082D-2DC5-5460-6E48-E1E481145027}"/>
          </ac:spMkLst>
        </pc:spChg>
        <pc:spChg chg="mod">
          <ac:chgData name="Mayling PALAMA [Eurécia]" userId="S::mayling.palama@eurecia.com::75711a7a-e2c8-43b3-b5be-150af4b10de3" providerId="AD" clId="Web-{ABB4E592-3652-7632-9A03-F820004A7813}" dt="2024-08-19T08:32:40.903" v="38" actId="20577"/>
          <ac:spMkLst>
            <pc:docMk/>
            <pc:sldMk cId="564513834" sldId="258"/>
            <ac:spMk id="19" creationId="{5151E63F-D6EB-F3A3-4395-4F6B373F256B}"/>
          </ac:spMkLst>
        </pc:spChg>
        <pc:spChg chg="mod">
          <ac:chgData name="Mayling PALAMA [Eurécia]" userId="S::mayling.palama@eurecia.com::75711a7a-e2c8-43b3-b5be-150af4b10de3" providerId="AD" clId="Web-{ABB4E592-3652-7632-9A03-F820004A7813}" dt="2024-08-19T08:29:11.920" v="26" actId="20577"/>
          <ac:spMkLst>
            <pc:docMk/>
            <pc:sldMk cId="564513834" sldId="258"/>
            <ac:spMk id="21" creationId="{B2FACCB8-6C57-2710-ED66-F622171333CC}"/>
          </ac:spMkLst>
        </pc:spChg>
        <pc:spChg chg="mod">
          <ac:chgData name="Mayling PALAMA [Eurécia]" userId="S::mayling.palama@eurecia.com::75711a7a-e2c8-43b3-b5be-150af4b10de3" providerId="AD" clId="Web-{ABB4E592-3652-7632-9A03-F820004A7813}" dt="2024-08-19T08:30:25.519" v="34" actId="20577"/>
          <ac:spMkLst>
            <pc:docMk/>
            <pc:sldMk cId="564513834" sldId="258"/>
            <ac:spMk id="22" creationId="{563E3B4D-DC08-7EAB-75DB-447498E9575A}"/>
          </ac:spMkLst>
        </pc:spChg>
        <pc:picChg chg="del">
          <ac:chgData name="Mayling PALAMA [Eurécia]" userId="S::mayling.palama@eurecia.com::75711a7a-e2c8-43b3-b5be-150af4b10de3" providerId="AD" clId="Web-{ABB4E592-3652-7632-9A03-F820004A7813}" dt="2024-08-19T08:40:49.860" v="146"/>
          <ac:picMkLst>
            <pc:docMk/>
            <pc:sldMk cId="564513834" sldId="258"/>
            <ac:picMk id="3" creationId="{FB2F842F-190A-BFEB-5EC2-BD49AF48BD89}"/>
          </ac:picMkLst>
        </pc:picChg>
        <pc:picChg chg="add mod">
          <ac:chgData name="Mayling PALAMA [Eurécia]" userId="S::mayling.palama@eurecia.com::75711a7a-e2c8-43b3-b5be-150af4b10de3" providerId="AD" clId="Web-{ABB4E592-3652-7632-9A03-F820004A7813}" dt="2024-08-19T08:41:03.423" v="151" actId="14100"/>
          <ac:picMkLst>
            <pc:docMk/>
            <pc:sldMk cId="564513834" sldId="258"/>
            <ac:picMk id="4" creationId="{39BF306B-12A8-AD2D-32DB-08B0E389829B}"/>
          </ac:picMkLst>
        </pc:picChg>
      </pc:sldChg>
      <pc:sldChg chg="addSp delSp modSp">
        <pc:chgData name="Mayling PALAMA [Eurécia]" userId="S::mayling.palama@eurecia.com::75711a7a-e2c8-43b3-b5be-150af4b10de3" providerId="AD" clId="Web-{ABB4E592-3652-7632-9A03-F820004A7813}" dt="2024-08-19T08:40:37.687" v="145" actId="1076"/>
        <pc:sldMkLst>
          <pc:docMk/>
          <pc:sldMk cId="1542998316" sldId="335"/>
        </pc:sldMkLst>
        <pc:spChg chg="mod">
          <ac:chgData name="Mayling PALAMA [Eurécia]" userId="S::mayling.palama@eurecia.com::75711a7a-e2c8-43b3-b5be-150af4b10de3" providerId="AD" clId="Web-{ABB4E592-3652-7632-9A03-F820004A7813}" dt="2024-08-19T08:38:13.364" v="88" actId="20577"/>
          <ac:spMkLst>
            <pc:docMk/>
            <pc:sldMk cId="1542998316" sldId="335"/>
            <ac:spMk id="8" creationId="{90A438DC-811C-961D-F9DD-B6FEB9763FC2}"/>
          </ac:spMkLst>
        </pc:spChg>
        <pc:spChg chg="mod">
          <ac:chgData name="Mayling PALAMA [Eurécia]" userId="S::mayling.palama@eurecia.com::75711a7a-e2c8-43b3-b5be-150af4b10de3" providerId="AD" clId="Web-{ABB4E592-3652-7632-9A03-F820004A7813}" dt="2024-08-19T08:40:37.687" v="145" actId="1076"/>
          <ac:spMkLst>
            <pc:docMk/>
            <pc:sldMk cId="1542998316" sldId="335"/>
            <ac:spMk id="9" creationId="{FD980A60-1B42-39EB-56FD-16C506848827}"/>
          </ac:spMkLst>
        </pc:spChg>
        <pc:picChg chg="add del mod">
          <ac:chgData name="Mayling PALAMA [Eurécia]" userId="S::mayling.palama@eurecia.com::75711a7a-e2c8-43b3-b5be-150af4b10de3" providerId="AD" clId="Web-{ABB4E592-3652-7632-9A03-F820004A7813}" dt="2024-08-19T08:40:00.122" v="135"/>
          <ac:picMkLst>
            <pc:docMk/>
            <pc:sldMk cId="1542998316" sldId="335"/>
            <ac:picMk id="2" creationId="{A3E0B287-C412-F0CD-A9BC-D451334D02D5}"/>
          </ac:picMkLst>
        </pc:picChg>
        <pc:picChg chg="del">
          <ac:chgData name="Mayling PALAMA [Eurécia]" userId="S::mayling.palama@eurecia.com::75711a7a-e2c8-43b3-b5be-150af4b10de3" providerId="AD" clId="Web-{ABB4E592-3652-7632-9A03-F820004A7813}" dt="2024-08-19T08:38:36.944" v="120"/>
          <ac:picMkLst>
            <pc:docMk/>
            <pc:sldMk cId="1542998316" sldId="335"/>
            <ac:picMk id="3" creationId="{A594B1EC-189F-A099-AF71-0EC4814BDBEA}"/>
          </ac:picMkLst>
        </pc:picChg>
        <pc:picChg chg="mod ord">
          <ac:chgData name="Mayling PALAMA [Eurécia]" userId="S::mayling.palama@eurecia.com::75711a7a-e2c8-43b3-b5be-150af4b10de3" providerId="AD" clId="Web-{ABB4E592-3652-7632-9A03-F820004A7813}" dt="2024-08-19T08:40:19.889" v="143" actId="1076"/>
          <ac:picMkLst>
            <pc:docMk/>
            <pc:sldMk cId="1542998316" sldId="335"/>
            <ac:picMk id="4" creationId="{676E82F9-D53F-70FE-A416-72A9D4DFEB4C}"/>
          </ac:picMkLst>
        </pc:picChg>
        <pc:picChg chg="del">
          <ac:chgData name="Mayling PALAMA [Eurécia]" userId="S::mayling.palama@eurecia.com::75711a7a-e2c8-43b3-b5be-150af4b10de3" providerId="AD" clId="Web-{ABB4E592-3652-7632-9A03-F820004A7813}" dt="2024-08-19T08:38:35.835" v="119"/>
          <ac:picMkLst>
            <pc:docMk/>
            <pc:sldMk cId="1542998316" sldId="335"/>
            <ac:picMk id="5" creationId="{7A6C4F6B-1EDC-29EC-CEF1-0D6E948BA269}"/>
          </ac:picMkLst>
        </pc:picChg>
        <pc:picChg chg="del">
          <ac:chgData name="Mayling PALAMA [Eurécia]" userId="S::mayling.palama@eurecia.com::75711a7a-e2c8-43b3-b5be-150af4b10de3" providerId="AD" clId="Web-{ABB4E592-3652-7632-9A03-F820004A7813}" dt="2024-08-19T08:39:20.744" v="128"/>
          <ac:picMkLst>
            <pc:docMk/>
            <pc:sldMk cId="1542998316" sldId="335"/>
            <ac:picMk id="7" creationId="{2F82A717-A4ED-C2DC-3117-06632E130B9E}"/>
          </ac:picMkLst>
        </pc:picChg>
        <pc:picChg chg="add mod ord">
          <ac:chgData name="Mayling PALAMA [Eurécia]" userId="S::mayling.palama@eurecia.com::75711a7a-e2c8-43b3-b5be-150af4b10de3" providerId="AD" clId="Web-{ABB4E592-3652-7632-9A03-F820004A7813}" dt="2024-08-19T08:40:16.967" v="142"/>
          <ac:picMkLst>
            <pc:docMk/>
            <pc:sldMk cId="1542998316" sldId="335"/>
            <ac:picMk id="10" creationId="{82FF642F-B507-76FA-D016-D9562F70C47A}"/>
          </ac:picMkLst>
        </pc:picChg>
      </pc:sldChg>
      <pc:sldChg chg="del">
        <pc:chgData name="Mayling PALAMA [Eurécia]" userId="S::mayling.palama@eurecia.com::75711a7a-e2c8-43b3-b5be-150af4b10de3" providerId="AD" clId="Web-{ABB4E592-3652-7632-9A03-F820004A7813}" dt="2024-08-19T08:50:19.025" v="249"/>
        <pc:sldMkLst>
          <pc:docMk/>
          <pc:sldMk cId="407031299" sldId="337"/>
        </pc:sldMkLst>
      </pc:sldChg>
      <pc:sldChg chg="modSp">
        <pc:chgData name="Mayling PALAMA [Eurécia]" userId="S::mayling.palama@eurecia.com::75711a7a-e2c8-43b3-b5be-150af4b10de3" providerId="AD" clId="Web-{ABB4E592-3652-7632-9A03-F820004A7813}" dt="2024-08-19T08:34:45.897" v="56" actId="20577"/>
        <pc:sldMkLst>
          <pc:docMk/>
          <pc:sldMk cId="1529473113" sldId="339"/>
        </pc:sldMkLst>
        <pc:spChg chg="mod">
          <ac:chgData name="Mayling PALAMA [Eurécia]" userId="S::mayling.palama@eurecia.com::75711a7a-e2c8-43b3-b5be-150af4b10de3" providerId="AD" clId="Web-{ABB4E592-3652-7632-9A03-F820004A7813}" dt="2024-08-19T08:34:39.443" v="54" actId="20577"/>
          <ac:spMkLst>
            <pc:docMk/>
            <pc:sldMk cId="1529473113" sldId="339"/>
            <ac:spMk id="4" creationId="{FDAD7240-96E9-F41C-3664-DC0949277ECB}"/>
          </ac:spMkLst>
        </pc:spChg>
        <pc:spChg chg="mod">
          <ac:chgData name="Mayling PALAMA [Eurécia]" userId="S::mayling.palama@eurecia.com::75711a7a-e2c8-43b3-b5be-150af4b10de3" providerId="AD" clId="Web-{ABB4E592-3652-7632-9A03-F820004A7813}" dt="2024-08-19T08:34:45.897" v="56" actId="20577"/>
          <ac:spMkLst>
            <pc:docMk/>
            <pc:sldMk cId="1529473113" sldId="339"/>
            <ac:spMk id="5" creationId="{C8B7ECC1-F1E9-04F7-F4F6-3592BC5A9895}"/>
          </ac:spMkLst>
        </pc:spChg>
      </pc:sldChg>
      <pc:sldChg chg="modSp">
        <pc:chgData name="Mayling PALAMA [Eurécia]" userId="S::mayling.palama@eurecia.com::75711a7a-e2c8-43b3-b5be-150af4b10de3" providerId="AD" clId="Web-{ABB4E592-3652-7632-9A03-F820004A7813}" dt="2024-08-19T08:34:17.723" v="49" actId="20577"/>
        <pc:sldMkLst>
          <pc:docMk/>
          <pc:sldMk cId="3210797679" sldId="340"/>
        </pc:sldMkLst>
        <pc:spChg chg="mod">
          <ac:chgData name="Mayling PALAMA [Eurécia]" userId="S::mayling.palama@eurecia.com::75711a7a-e2c8-43b3-b5be-150af4b10de3" providerId="AD" clId="Web-{ABB4E592-3652-7632-9A03-F820004A7813}" dt="2024-08-19T08:33:22.813" v="45" actId="20577"/>
          <ac:spMkLst>
            <pc:docMk/>
            <pc:sldMk cId="3210797679" sldId="340"/>
            <ac:spMk id="19" creationId="{5151E63F-D6EB-F3A3-4395-4F6B373F256B}"/>
          </ac:spMkLst>
        </pc:spChg>
        <pc:spChg chg="mod">
          <ac:chgData name="Mayling PALAMA [Eurécia]" userId="S::mayling.palama@eurecia.com::75711a7a-e2c8-43b3-b5be-150af4b10de3" providerId="AD" clId="Web-{ABB4E592-3652-7632-9A03-F820004A7813}" dt="2024-08-19T08:34:17.723" v="49" actId="20577"/>
          <ac:spMkLst>
            <pc:docMk/>
            <pc:sldMk cId="3210797679" sldId="340"/>
            <ac:spMk id="21" creationId="{B2FACCB8-6C57-2710-ED66-F622171333CC}"/>
          </ac:spMkLst>
        </pc:spChg>
        <pc:spChg chg="mod">
          <ac:chgData name="Mayling PALAMA [Eurécia]" userId="S::mayling.palama@eurecia.com::75711a7a-e2c8-43b3-b5be-150af4b10de3" providerId="AD" clId="Web-{ABB4E592-3652-7632-9A03-F820004A7813}" dt="2024-08-19T08:33:34.735" v="47" actId="20577"/>
          <ac:spMkLst>
            <pc:docMk/>
            <pc:sldMk cId="3210797679" sldId="340"/>
            <ac:spMk id="22" creationId="{563E3B4D-DC08-7EAB-75DB-447498E9575A}"/>
          </ac:spMkLst>
        </pc:spChg>
      </pc:sldChg>
      <pc:sldChg chg="addSp delSp modSp">
        <pc:chgData name="Mayling PALAMA [Eurécia]" userId="S::mayling.palama@eurecia.com::75711a7a-e2c8-43b3-b5be-150af4b10de3" providerId="AD" clId="Web-{ABB4E592-3652-7632-9A03-F820004A7813}" dt="2024-08-19T08:43:08.229" v="169" actId="1076"/>
        <pc:sldMkLst>
          <pc:docMk/>
          <pc:sldMk cId="115742712" sldId="342"/>
        </pc:sldMkLst>
        <pc:spChg chg="mod">
          <ac:chgData name="Mayling PALAMA [Eurécia]" userId="S::mayling.palama@eurecia.com::75711a7a-e2c8-43b3-b5be-150af4b10de3" providerId="AD" clId="Web-{ABB4E592-3652-7632-9A03-F820004A7813}" dt="2024-08-19T08:42:02.646" v="154" actId="20577"/>
          <ac:spMkLst>
            <pc:docMk/>
            <pc:sldMk cId="115742712" sldId="342"/>
            <ac:spMk id="8" creationId="{90A438DC-811C-961D-F9DD-B6FEB9763FC2}"/>
          </ac:spMkLst>
        </pc:spChg>
        <pc:spChg chg="mod">
          <ac:chgData name="Mayling PALAMA [Eurécia]" userId="S::mayling.palama@eurecia.com::75711a7a-e2c8-43b3-b5be-150af4b10de3" providerId="AD" clId="Web-{ABB4E592-3652-7632-9A03-F820004A7813}" dt="2024-08-19T08:42:39.102" v="162" actId="14100"/>
          <ac:spMkLst>
            <pc:docMk/>
            <pc:sldMk cId="115742712" sldId="342"/>
            <ac:spMk id="9" creationId="{FD980A60-1B42-39EB-56FD-16C506848827}"/>
          </ac:spMkLst>
        </pc:spChg>
        <pc:picChg chg="del">
          <ac:chgData name="Mayling PALAMA [Eurécia]" userId="S::mayling.palama@eurecia.com::75711a7a-e2c8-43b3-b5be-150af4b10de3" providerId="AD" clId="Web-{ABB4E592-3652-7632-9A03-F820004A7813}" dt="2024-08-19T08:41:39.379" v="152"/>
          <ac:picMkLst>
            <pc:docMk/>
            <pc:sldMk cId="115742712" sldId="342"/>
            <ac:picMk id="2" creationId="{C6449437-9F78-2AEB-78F5-E6D61F27F697}"/>
          </ac:picMkLst>
        </pc:picChg>
        <pc:picChg chg="add mod">
          <ac:chgData name="Mayling PALAMA [Eurécia]" userId="S::mayling.palama@eurecia.com::75711a7a-e2c8-43b3-b5be-150af4b10de3" providerId="AD" clId="Web-{ABB4E592-3652-7632-9A03-F820004A7813}" dt="2024-08-19T08:42:33.289" v="161" actId="1076"/>
          <ac:picMkLst>
            <pc:docMk/>
            <pc:sldMk cId="115742712" sldId="342"/>
            <ac:picMk id="3" creationId="{D0731160-20F7-7D57-763B-D26B02C873AE}"/>
          </ac:picMkLst>
        </pc:picChg>
        <pc:picChg chg="add mod">
          <ac:chgData name="Mayling PALAMA [Eurécia]" userId="S::mayling.palama@eurecia.com::75711a7a-e2c8-43b3-b5be-150af4b10de3" providerId="AD" clId="Web-{ABB4E592-3652-7632-9A03-F820004A7813}" dt="2024-08-19T08:43:08.229" v="169" actId="1076"/>
          <ac:picMkLst>
            <pc:docMk/>
            <pc:sldMk cId="115742712" sldId="342"/>
            <ac:picMk id="5" creationId="{26AED132-47D8-A760-4756-EA0AAFED7312}"/>
          </ac:picMkLst>
        </pc:picChg>
      </pc:sldChg>
      <pc:sldChg chg="addSp delSp modSp">
        <pc:chgData name="Mayling PALAMA [Eurécia]" userId="S::mayling.palama@eurecia.com::75711a7a-e2c8-43b3-b5be-150af4b10de3" providerId="AD" clId="Web-{ABB4E592-3652-7632-9A03-F820004A7813}" dt="2024-08-19T08:49:06.114" v="247" actId="20577"/>
        <pc:sldMkLst>
          <pc:docMk/>
          <pc:sldMk cId="296075627" sldId="343"/>
        </pc:sldMkLst>
        <pc:spChg chg="mod">
          <ac:chgData name="Mayling PALAMA [Eurécia]" userId="S::mayling.palama@eurecia.com::75711a7a-e2c8-43b3-b5be-150af4b10de3" providerId="AD" clId="Web-{ABB4E592-3652-7632-9A03-F820004A7813}" dt="2024-08-19T08:46:49.854" v="202" actId="20577"/>
          <ac:spMkLst>
            <pc:docMk/>
            <pc:sldMk cId="296075627" sldId="343"/>
            <ac:spMk id="8" creationId="{90A438DC-811C-961D-F9DD-B6FEB9763FC2}"/>
          </ac:spMkLst>
        </pc:spChg>
        <pc:spChg chg="mod">
          <ac:chgData name="Mayling PALAMA [Eurécia]" userId="S::mayling.palama@eurecia.com::75711a7a-e2c8-43b3-b5be-150af4b10de3" providerId="AD" clId="Web-{ABB4E592-3652-7632-9A03-F820004A7813}" dt="2024-08-19T08:49:06.114" v="247" actId="20577"/>
          <ac:spMkLst>
            <pc:docMk/>
            <pc:sldMk cId="296075627" sldId="343"/>
            <ac:spMk id="9" creationId="{FD980A60-1B42-39EB-56FD-16C506848827}"/>
          </ac:spMkLst>
        </pc:spChg>
        <pc:picChg chg="del">
          <ac:chgData name="Mayling PALAMA [Eurécia]" userId="S::mayling.palama@eurecia.com::75711a7a-e2c8-43b3-b5be-150af4b10de3" providerId="AD" clId="Web-{ABB4E592-3652-7632-9A03-F820004A7813}" dt="2024-08-19T08:43:21.214" v="170"/>
          <ac:picMkLst>
            <pc:docMk/>
            <pc:sldMk cId="296075627" sldId="343"/>
            <ac:picMk id="2" creationId="{5B473603-FD60-F9F7-2A6A-BA2A66F426CA}"/>
          </ac:picMkLst>
        </pc:picChg>
        <pc:picChg chg="add mod">
          <ac:chgData name="Mayling PALAMA [Eurécia]" userId="S::mayling.palama@eurecia.com::75711a7a-e2c8-43b3-b5be-150af4b10de3" providerId="AD" clId="Web-{ABB4E592-3652-7632-9A03-F820004A7813}" dt="2024-08-19T08:46:33.728" v="200" actId="1076"/>
          <ac:picMkLst>
            <pc:docMk/>
            <pc:sldMk cId="296075627" sldId="343"/>
            <ac:picMk id="3" creationId="{E69AE1FF-0172-8D25-36B1-6169E036FF37}"/>
          </ac:picMkLst>
        </pc:picChg>
        <pc:picChg chg="del mod">
          <ac:chgData name="Mayling PALAMA [Eurécia]" userId="S::mayling.palama@eurecia.com::75711a7a-e2c8-43b3-b5be-150af4b10de3" providerId="AD" clId="Web-{ABB4E592-3652-7632-9A03-F820004A7813}" dt="2024-08-19T08:46:35.509" v="201"/>
          <ac:picMkLst>
            <pc:docMk/>
            <pc:sldMk cId="296075627" sldId="343"/>
            <ac:picMk id="4" creationId="{676E82F9-D53F-70FE-A416-72A9D4DFEB4C}"/>
          </ac:picMkLst>
        </pc:picChg>
        <pc:picChg chg="del">
          <ac:chgData name="Mayling PALAMA [Eurécia]" userId="S::mayling.palama@eurecia.com::75711a7a-e2c8-43b3-b5be-150af4b10de3" providerId="AD" clId="Web-{ABB4E592-3652-7632-9A03-F820004A7813}" dt="2024-08-19T08:43:23.246" v="171"/>
          <ac:picMkLst>
            <pc:docMk/>
            <pc:sldMk cId="296075627" sldId="343"/>
            <ac:picMk id="10" creationId="{F1CC080A-E70E-39D2-FC6A-4259EA7948CD}"/>
          </ac:picMkLst>
        </pc:picChg>
      </pc:sldChg>
      <pc:sldChg chg="del">
        <pc:chgData name="Mayling PALAMA [Eurécia]" userId="S::mayling.palama@eurecia.com::75711a7a-e2c8-43b3-b5be-150af4b10de3" providerId="AD" clId="Web-{ABB4E592-3652-7632-9A03-F820004A7813}" dt="2024-08-19T08:49:24.256" v="248"/>
        <pc:sldMkLst>
          <pc:docMk/>
          <pc:sldMk cId="2037643794" sldId="344"/>
        </pc:sldMkLst>
      </pc:sldChg>
      <pc:sldChg chg="add">
        <pc:chgData name="Mayling PALAMA [Eurécia]" userId="S::mayling.palama@eurecia.com::75711a7a-e2c8-43b3-b5be-150af4b10de3" providerId="AD" clId="Web-{ABB4E592-3652-7632-9A03-F820004A7813}" dt="2024-08-19T09:18:39.762" v="250"/>
        <pc:sldMkLst>
          <pc:docMk/>
          <pc:sldMk cId="2541479051" sldId="344"/>
        </pc:sldMkLst>
      </pc:sldChg>
      <pc:sldChg chg="add">
        <pc:chgData name="Mayling PALAMA [Eurécia]" userId="S::mayling.palama@eurecia.com::75711a7a-e2c8-43b3-b5be-150af4b10de3" providerId="AD" clId="Web-{ABB4E592-3652-7632-9A03-F820004A7813}" dt="2024-08-19T09:18:53.043" v="251"/>
        <pc:sldMkLst>
          <pc:docMk/>
          <pc:sldMk cId="290664761" sldId="345"/>
        </pc:sldMkLst>
      </pc:sldChg>
      <pc:sldChg chg="modSp add del">
        <pc:chgData name="Mayling PALAMA [Eurécia]" userId="S::mayling.palama@eurecia.com::75711a7a-e2c8-43b3-b5be-150af4b10de3" providerId="AD" clId="Web-{ABB4E592-3652-7632-9A03-F820004A7813}" dt="2024-08-19T08:34:25.770" v="50"/>
        <pc:sldMkLst>
          <pc:docMk/>
          <pc:sldMk cId="2016794526" sldId="345"/>
        </pc:sldMkLst>
        <pc:spChg chg="mod">
          <ac:chgData name="Mayling PALAMA [Eurécia]" userId="S::mayling.palama@eurecia.com::75711a7a-e2c8-43b3-b5be-150af4b10de3" providerId="AD" clId="Web-{ABB4E592-3652-7632-9A03-F820004A7813}" dt="2024-08-19T08:28:15.400" v="7" actId="14100"/>
          <ac:spMkLst>
            <pc:docMk/>
            <pc:sldMk cId="2016794526" sldId="345"/>
            <ac:spMk id="4" creationId="{2A3C868B-D8D7-81C3-403F-FB19E09D6D4A}"/>
          </ac:spMkLst>
        </pc:spChg>
      </pc:sldChg>
      <pc:sldChg chg="add">
        <pc:chgData name="Mayling PALAMA [Eurécia]" userId="S::mayling.palama@eurecia.com::75711a7a-e2c8-43b3-b5be-150af4b10de3" providerId="AD" clId="Web-{ABB4E592-3652-7632-9A03-F820004A7813}" dt="2024-08-19T09:19:02.528" v="252"/>
        <pc:sldMkLst>
          <pc:docMk/>
          <pc:sldMk cId="777753356" sldId="346"/>
        </pc:sldMkLst>
      </pc:sldChg>
      <pc:sldChg chg="add del replId">
        <pc:chgData name="Mayling PALAMA [Eurécia]" userId="S::mayling.palama@eurecia.com::75711a7a-e2c8-43b3-b5be-150af4b10de3" providerId="AD" clId="Web-{ABB4E592-3652-7632-9A03-F820004A7813}" dt="2024-08-19T08:31:48.025" v="36"/>
        <pc:sldMkLst>
          <pc:docMk/>
          <pc:sldMk cId="3972478073" sldId="346"/>
        </pc:sldMkLst>
      </pc:sldChg>
      <pc:sldChg chg="add del">
        <pc:chgData name="Mayling PALAMA [Eurécia]" userId="S::mayling.palama@eurecia.com::75711a7a-e2c8-43b3-b5be-150af4b10de3" providerId="AD" clId="Web-{ABB4E592-3652-7632-9A03-F820004A7813}" dt="2024-08-19T08:28:57.653" v="24"/>
        <pc:sldMkLst>
          <pc:docMk/>
          <pc:sldMk cId="4103615793" sldId="34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20/09/2024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20/09/2024</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7.sv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7.sv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hyperlink" Target="https://help.eurecia.com/hc/fr"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5.xml"/><Relationship Id="rId7" Type="http://schemas.openxmlformats.org/officeDocument/2006/relationships/image" Target="../media/image2.svg"/><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image" Target="../media/image1.png"/><Relationship Id="rId11" Type="http://schemas.openxmlformats.org/officeDocument/2006/relationships/slide" Target="slide14.xml"/><Relationship Id="rId5" Type="http://schemas.openxmlformats.org/officeDocument/2006/relationships/image" Target="../media/image25.png"/><Relationship Id="rId10" Type="http://schemas.openxmlformats.org/officeDocument/2006/relationships/slide" Target="slide10.xml"/><Relationship Id="rId4" Type="http://schemas.openxmlformats.org/officeDocument/2006/relationships/slide" Target="slide9.xml"/><Relationship Id="rId9" Type="http://schemas.openxmlformats.org/officeDocument/2006/relationships/image" Target="../media/image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7.sv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7.sv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a:srcRect l="11644" t="-2447" r="26142" b="2447"/>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a:latin typeface="PP Woodland"/>
              </a:rPr>
              <a:t>Tout savoir sur le module </a:t>
            </a:r>
            <a:br>
              <a:rPr lang="fr-FR">
                <a:solidFill>
                  <a:srgbClr val="486267"/>
                </a:solidFill>
                <a:latin typeface="PP Woodland"/>
              </a:rPr>
            </a:br>
            <a:r>
              <a:rPr lang="fr-FR">
                <a:solidFill>
                  <a:srgbClr val="486267"/>
                </a:solidFill>
                <a:latin typeface="PP Woodland"/>
              </a:rPr>
              <a:t>    Bien-Etre</a:t>
            </a:r>
            <a:endParaRPr lang="fr-FR" sz="5400">
              <a:solidFill>
                <a:schemeClr val="accent1"/>
              </a:solidFill>
              <a:latin typeface="PP Woodland"/>
            </a:endParaRP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sz="1200">
                <a:solidFill>
                  <a:srgbClr val="F39071"/>
                </a:solidFill>
                <a:latin typeface="Figtree"/>
              </a:rPr>
              <a:t>SUPPORT DE FORMATION UTILISATEURS - MANAGERS</a:t>
            </a:r>
            <a:endParaRPr lang="fr-FR" sz="1200"/>
          </a:p>
        </p:txBody>
      </p:sp>
      <p:pic>
        <p:nvPicPr>
          <p:cNvPr id="2" name="Image 1" descr="Une image contenant cœur, Graphique, clipart&#10;&#10;Description générée automatiquement">
            <a:extLst>
              <a:ext uri="{FF2B5EF4-FFF2-40B4-BE49-F238E27FC236}">
                <a16:creationId xmlns:a16="http://schemas.microsoft.com/office/drawing/2014/main" id="{EF9DA690-0DC7-C22D-759D-F94DB46E4D6C}"/>
              </a:ext>
            </a:extLst>
          </p:cNvPr>
          <p:cNvPicPr>
            <a:picLocks noChangeAspect="1"/>
          </p:cNvPicPr>
          <p:nvPr/>
        </p:nvPicPr>
        <p:blipFill>
          <a:blip r:embed="rId3"/>
          <a:stretch>
            <a:fillRect/>
          </a:stretch>
        </p:blipFill>
        <p:spPr>
          <a:xfrm>
            <a:off x="809374" y="4103269"/>
            <a:ext cx="657225" cy="686802"/>
          </a:xfrm>
          <a:prstGeom prst="rect">
            <a:avLst/>
          </a:prstGeom>
        </p:spPr>
      </p:pic>
      <p:sp>
        <p:nvSpPr>
          <p:cNvPr id="5" name="Espace réservé du texte 4">
            <a:extLst>
              <a:ext uri="{FF2B5EF4-FFF2-40B4-BE49-F238E27FC236}">
                <a16:creationId xmlns:a16="http://schemas.microsoft.com/office/drawing/2014/main" id="{D831849B-9C18-AB27-999D-5CB43E727423}"/>
              </a:ext>
            </a:extLst>
          </p:cNvPr>
          <p:cNvSpPr txBox="1">
            <a:spLocks/>
          </p:cNvSpPr>
          <p:nvPr/>
        </p:nvSpPr>
        <p:spPr>
          <a:xfrm>
            <a:off x="987425" y="6152418"/>
            <a:ext cx="4748213" cy="468312"/>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bg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tx1"/>
                </a:solidFill>
              </a:rPr>
              <a:t>Dernière mise à jour</a:t>
            </a:r>
          </a:p>
          <a:p>
            <a:r>
              <a:rPr lang="fr-FR" dirty="0">
                <a:solidFill>
                  <a:schemeClr val="tx1"/>
                </a:solidFill>
              </a:rPr>
              <a:t>Septembre 2024</a:t>
            </a:r>
          </a:p>
        </p:txBody>
      </p:sp>
    </p:spTree>
    <p:extLst>
      <p:ext uri="{BB962C8B-B14F-4D97-AF65-F5344CB8AC3E}">
        <p14:creationId xmlns:p14="http://schemas.microsoft.com/office/powerpoint/2010/main" val="264664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9600">
                <a:latin typeface="PP Woodland"/>
              </a:rPr>
              <a:t>Partager votre humeur du jour </a:t>
            </a:r>
            <a:endParaRPr lang="fr-FR" sz="9600">
              <a:solidFill>
                <a:srgbClr val="F6F2EA"/>
              </a:solidFill>
              <a:latin typeface="PP Woodland"/>
            </a:endParaRPr>
          </a:p>
          <a:p>
            <a:pPr>
              <a:lnSpc>
                <a:spcPct val="100000"/>
              </a:lnSpc>
            </a:pPr>
            <a:endParaRPr lang="fr-FR" sz="960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2325926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a:latin typeface="Figtree Light"/>
              </a:rPr>
              <a:t>Usage manager</a:t>
            </a:r>
            <a:endParaRPr lang="fr-F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Bien-Etre :Partagez votre humeur du jour</a:t>
            </a:r>
            <a:endParaRPr lang="fr-FR"/>
          </a:p>
        </p:txBody>
      </p:sp>
      <p:sp>
        <p:nvSpPr>
          <p:cNvPr id="9" name="ZoneTexte 8">
            <a:extLst>
              <a:ext uri="{FF2B5EF4-FFF2-40B4-BE49-F238E27FC236}">
                <a16:creationId xmlns:a16="http://schemas.microsoft.com/office/drawing/2014/main" id="{FD980A60-1B42-39EB-56FD-16C506848827}"/>
              </a:ext>
            </a:extLst>
          </p:cNvPr>
          <p:cNvSpPr txBox="1"/>
          <p:nvPr/>
        </p:nvSpPr>
        <p:spPr>
          <a:xfrm>
            <a:off x="130097" y="1475798"/>
            <a:ext cx="3731545"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a:solidFill>
                  <a:srgbClr val="000000"/>
                </a:solidFill>
                <a:ea typeface="+mn-lt"/>
                <a:cs typeface="+mn-lt"/>
              </a:rPr>
              <a:t>Depuis la page d’accueil, partagez votre humeur du jour par l’intermédiaire des smileys. Un simple clic sur celui qui correspond à votre humeur et le tour est joué!</a:t>
            </a:r>
            <a:endParaRPr lang="fr-FR">
              <a:solidFill>
                <a:srgbClr val="333333"/>
              </a:solidFill>
              <a:ea typeface="+mn-lt"/>
              <a:cs typeface="+mn-lt"/>
            </a:endParaRPr>
          </a:p>
          <a:p>
            <a:pPr algn="just"/>
            <a:endParaRPr lang="fr-FR" sz="1600">
              <a:solidFill>
                <a:srgbClr val="000000"/>
              </a:solidFill>
              <a:ea typeface="+mn-lt"/>
              <a:cs typeface="+mn-lt"/>
            </a:endParaRPr>
          </a:p>
          <a:p>
            <a:pPr algn="just"/>
            <a:endParaRPr lang="fr-FR" sz="1600">
              <a:solidFill>
                <a:srgbClr val="000000"/>
              </a:solidFill>
              <a:ea typeface="+mn-lt"/>
              <a:cs typeface="+mn-lt"/>
            </a:endParaRPr>
          </a:p>
          <a:p>
            <a:pPr algn="just"/>
            <a:r>
              <a:rPr lang="fr-FR" sz="1600">
                <a:solidFill>
                  <a:srgbClr val="000000"/>
                </a:solidFill>
                <a:ea typeface="+mn-lt"/>
                <a:cs typeface="+mn-lt"/>
              </a:rPr>
              <a:t>Chaque vote est anonyme.</a:t>
            </a:r>
            <a:endParaRPr lang="fr-FR"/>
          </a:p>
          <a:p>
            <a:pPr algn="l"/>
            <a:endParaRPr lang="fr-FR"/>
          </a:p>
        </p:txBody>
      </p:sp>
      <p:pic>
        <p:nvPicPr>
          <p:cNvPr id="10" name="Image 9" descr="Une image contenant texte, capture d’écran, Site web, Page web&#10;&#10;Description générée automatiquement">
            <a:extLst>
              <a:ext uri="{FF2B5EF4-FFF2-40B4-BE49-F238E27FC236}">
                <a16:creationId xmlns:a16="http://schemas.microsoft.com/office/drawing/2014/main" id="{82FF642F-B507-76FA-D016-D9562F70C47A}"/>
              </a:ext>
            </a:extLst>
          </p:cNvPr>
          <p:cNvPicPr>
            <a:picLocks noChangeAspect="1"/>
          </p:cNvPicPr>
          <p:nvPr/>
        </p:nvPicPr>
        <p:blipFill>
          <a:blip r:embed="rId6"/>
          <a:stretch>
            <a:fillRect/>
          </a:stretch>
        </p:blipFill>
        <p:spPr>
          <a:xfrm>
            <a:off x="3636545" y="2622633"/>
            <a:ext cx="8197516" cy="3958892"/>
          </a:xfrm>
          <a:prstGeom prst="rect">
            <a:avLst/>
          </a:prstGeom>
        </p:spPr>
      </p:pic>
      <p:pic>
        <p:nvPicPr>
          <p:cNvPr id="4" name="Graphique 6">
            <a:extLst>
              <a:ext uri="{FF2B5EF4-FFF2-40B4-BE49-F238E27FC236}">
                <a16:creationId xmlns:a16="http://schemas.microsoft.com/office/drawing/2014/main" id="{676E82F9-D53F-70FE-A416-72A9D4DFEB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060000">
            <a:off x="9630127" y="3095945"/>
            <a:ext cx="662779" cy="662780"/>
          </a:xfrm>
          <a:prstGeom prst="rect">
            <a:avLst/>
          </a:prstGeom>
        </p:spPr>
      </p:pic>
    </p:spTree>
    <p:extLst>
      <p:ext uri="{BB962C8B-B14F-4D97-AF65-F5344CB8AC3E}">
        <p14:creationId xmlns:p14="http://schemas.microsoft.com/office/powerpoint/2010/main" val="2541479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a:latin typeface="Figtree Light"/>
              </a:rPr>
              <a:t>Usage manager</a:t>
            </a:r>
            <a:endParaRPr lang="fr-F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Bien-Etre :Partagez votre humeur du jour</a:t>
            </a:r>
            <a:endParaRPr lang="fr-FR"/>
          </a:p>
        </p:txBody>
      </p:sp>
      <p:sp>
        <p:nvSpPr>
          <p:cNvPr id="9" name="ZoneTexte 8">
            <a:extLst>
              <a:ext uri="{FF2B5EF4-FFF2-40B4-BE49-F238E27FC236}">
                <a16:creationId xmlns:a16="http://schemas.microsoft.com/office/drawing/2014/main" id="{FD980A60-1B42-39EB-56FD-16C506848827}"/>
              </a:ext>
            </a:extLst>
          </p:cNvPr>
          <p:cNvSpPr txBox="1"/>
          <p:nvPr/>
        </p:nvSpPr>
        <p:spPr>
          <a:xfrm>
            <a:off x="280492" y="1716429"/>
            <a:ext cx="2688809"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a:ea typeface="+mn-lt"/>
                <a:cs typeface="+mn-lt"/>
              </a:rPr>
              <a:t>Après avoir voté, laissez un feedback anonyme si vous souhaitez en dire plus sur votre humeur.</a:t>
            </a:r>
            <a:endParaRPr lang="fr-FR">
              <a:ea typeface="+mn-lt"/>
              <a:cs typeface="+mn-lt"/>
            </a:endParaRPr>
          </a:p>
          <a:p>
            <a:pPr algn="just"/>
            <a:endParaRPr lang="fr-FR" sz="1600">
              <a:solidFill>
                <a:srgbClr val="000000"/>
              </a:solidFill>
              <a:latin typeface="Figtree"/>
              <a:ea typeface="Calibri"/>
              <a:cs typeface="Calibri"/>
            </a:endParaRPr>
          </a:p>
          <a:p>
            <a:pPr algn="l"/>
            <a:endParaRPr lang="fr-FR"/>
          </a:p>
        </p:txBody>
      </p:sp>
      <p:pic>
        <p:nvPicPr>
          <p:cNvPr id="3" name="Image 2" descr="Une image contenant texte, capture d’écran, arbre, montagne&#10;&#10;Description générée automatiquement">
            <a:extLst>
              <a:ext uri="{FF2B5EF4-FFF2-40B4-BE49-F238E27FC236}">
                <a16:creationId xmlns:a16="http://schemas.microsoft.com/office/drawing/2014/main" id="{D0731160-20F7-7D57-763B-D26B02C873AE}"/>
              </a:ext>
            </a:extLst>
          </p:cNvPr>
          <p:cNvPicPr>
            <a:picLocks noChangeAspect="1"/>
          </p:cNvPicPr>
          <p:nvPr/>
        </p:nvPicPr>
        <p:blipFill>
          <a:blip r:embed="rId6"/>
          <a:stretch>
            <a:fillRect/>
          </a:stretch>
        </p:blipFill>
        <p:spPr>
          <a:xfrm>
            <a:off x="3217444" y="1717257"/>
            <a:ext cx="8353927" cy="4075197"/>
          </a:xfrm>
          <a:prstGeom prst="rect">
            <a:avLst/>
          </a:prstGeom>
        </p:spPr>
      </p:pic>
      <p:pic>
        <p:nvPicPr>
          <p:cNvPr id="5" name="Graphique 6">
            <a:extLst>
              <a:ext uri="{FF2B5EF4-FFF2-40B4-BE49-F238E27FC236}">
                <a16:creationId xmlns:a16="http://schemas.microsoft.com/office/drawing/2014/main" id="{26AED132-47D8-A760-4756-EA0AAFED73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9000000">
            <a:off x="9681911" y="3368840"/>
            <a:ext cx="662779" cy="760751"/>
          </a:xfrm>
          <a:prstGeom prst="rect">
            <a:avLst/>
          </a:prstGeom>
        </p:spPr>
      </p:pic>
    </p:spTree>
    <p:extLst>
      <p:ext uri="{BB962C8B-B14F-4D97-AF65-F5344CB8AC3E}">
        <p14:creationId xmlns:p14="http://schemas.microsoft.com/office/powerpoint/2010/main" val="290664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a:latin typeface="Figtree Light"/>
              </a:rPr>
              <a:t>Usage manager</a:t>
            </a:r>
            <a:endParaRPr lang="fr-F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Bien-Etre :Partagez votre humeur du jour</a:t>
            </a:r>
            <a:endParaRPr lang="fr-FR"/>
          </a:p>
        </p:txBody>
      </p:sp>
      <p:sp>
        <p:nvSpPr>
          <p:cNvPr id="9" name="ZoneTexte 8">
            <a:extLst>
              <a:ext uri="{FF2B5EF4-FFF2-40B4-BE49-F238E27FC236}">
                <a16:creationId xmlns:a16="http://schemas.microsoft.com/office/drawing/2014/main" id="{FD980A60-1B42-39EB-56FD-16C506848827}"/>
              </a:ext>
            </a:extLst>
          </p:cNvPr>
          <p:cNvSpPr txBox="1"/>
          <p:nvPr/>
        </p:nvSpPr>
        <p:spPr>
          <a:xfrm>
            <a:off x="310748" y="1606380"/>
            <a:ext cx="3657924"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a:solidFill>
                  <a:srgbClr val="333333"/>
                </a:solidFill>
                <a:latin typeface="Figtree"/>
                <a:ea typeface="+mn-lt"/>
                <a:cs typeface="Calibri"/>
              </a:rPr>
              <a:t>Une fois l'humeur du jour choisie, vous aller voir apparaître le bien-être moyen des précédents jours pour votre département et votre structure. Vous avez également la possibilité d'ajouter une remarque, un commentaire ou une suggestion :</a:t>
            </a:r>
          </a:p>
          <a:p>
            <a:endParaRPr lang="fr-FR" sz="1400">
              <a:solidFill>
                <a:srgbClr val="000000"/>
              </a:solidFill>
              <a:latin typeface="Figtree"/>
              <a:ea typeface="+mn-lt"/>
              <a:cs typeface="Calibri"/>
            </a:endParaRPr>
          </a:p>
          <a:p>
            <a:r>
              <a:rPr lang="fr-FR" sz="1400">
                <a:solidFill>
                  <a:srgbClr val="000000"/>
                </a:solidFill>
                <a:latin typeface="Figtree"/>
                <a:ea typeface="+mn-lt"/>
                <a:cs typeface="Calibri"/>
              </a:rPr>
              <a:t>Vous pouvez aussi accédez</a:t>
            </a:r>
            <a:r>
              <a:rPr lang="fr-FR" sz="1400">
                <a:solidFill>
                  <a:srgbClr val="000000"/>
                </a:solidFill>
                <a:ea typeface="+mn-lt"/>
                <a:cs typeface="+mn-lt"/>
              </a:rPr>
              <a:t> aux résultats des votes depuis la sidebar en cliquant sur « Tableau de bord Bien-être » au sein du module « Bien-être ».</a:t>
            </a:r>
            <a:endParaRPr lang="fr-FR" sz="1400">
              <a:solidFill>
                <a:srgbClr val="333333"/>
              </a:solidFill>
              <a:ea typeface="+mn-lt"/>
              <a:cs typeface="+mn-lt"/>
            </a:endParaRPr>
          </a:p>
          <a:p>
            <a:endParaRPr lang="fr-FR" sz="1400">
              <a:solidFill>
                <a:srgbClr val="000000"/>
              </a:solidFill>
              <a:ea typeface="+mn-lt"/>
              <a:cs typeface="+mn-lt"/>
            </a:endParaRPr>
          </a:p>
          <a:p>
            <a:r>
              <a:rPr lang="fr-FR" sz="1400">
                <a:solidFill>
                  <a:srgbClr val="000000"/>
                </a:solidFill>
                <a:ea typeface="+mn-lt"/>
                <a:cs typeface="+mn-lt"/>
              </a:rPr>
              <a:t>Vous pouvez y retrouver le graphique des </a:t>
            </a:r>
            <a:endParaRPr lang="fr-FR"/>
          </a:p>
          <a:p>
            <a:r>
              <a:rPr lang="fr-FR" sz="1400">
                <a:solidFill>
                  <a:srgbClr val="000000"/>
                </a:solidFill>
                <a:ea typeface="+mn-lt"/>
                <a:cs typeface="+mn-lt"/>
              </a:rPr>
              <a:t>votes ainsi que les feedbacks anonymes de </a:t>
            </a:r>
            <a:endParaRPr lang="fr-FR"/>
          </a:p>
          <a:p>
            <a:r>
              <a:rPr lang="fr-FR" sz="1400">
                <a:solidFill>
                  <a:srgbClr val="000000"/>
                </a:solidFill>
                <a:ea typeface="+mn-lt"/>
                <a:cs typeface="+mn-lt"/>
              </a:rPr>
              <a:t>votre service.</a:t>
            </a:r>
            <a:endParaRPr lang="fr-FR"/>
          </a:p>
          <a:p>
            <a:endParaRPr lang="fr-FR" sz="1400">
              <a:solidFill>
                <a:srgbClr val="000000"/>
              </a:solidFill>
            </a:endParaRPr>
          </a:p>
          <a:p>
            <a:endParaRPr lang="fr-FR" sz="1400">
              <a:solidFill>
                <a:srgbClr val="000000"/>
              </a:solidFill>
            </a:endParaRPr>
          </a:p>
          <a:p>
            <a:endParaRPr lang="fr-FR" sz="1400">
              <a:solidFill>
                <a:srgbClr val="000000"/>
              </a:solidFill>
            </a:endParaRPr>
          </a:p>
          <a:p>
            <a:endParaRPr lang="fr-FR"/>
          </a:p>
          <a:p>
            <a:endParaRPr lang="fr-FR" sz="1400"/>
          </a:p>
        </p:txBody>
      </p:sp>
      <p:pic>
        <p:nvPicPr>
          <p:cNvPr id="3" name="Image 2" descr="Une image contenant texte, capture d’écran, diagramme, Police&#10;&#10;Description générée automatiquement">
            <a:extLst>
              <a:ext uri="{FF2B5EF4-FFF2-40B4-BE49-F238E27FC236}">
                <a16:creationId xmlns:a16="http://schemas.microsoft.com/office/drawing/2014/main" id="{E69AE1FF-0172-8D25-36B1-6169E036FF37}"/>
              </a:ext>
            </a:extLst>
          </p:cNvPr>
          <p:cNvPicPr>
            <a:picLocks noChangeAspect="1"/>
          </p:cNvPicPr>
          <p:nvPr/>
        </p:nvPicPr>
        <p:blipFill>
          <a:blip r:embed="rId6"/>
          <a:stretch>
            <a:fillRect/>
          </a:stretch>
        </p:blipFill>
        <p:spPr>
          <a:xfrm>
            <a:off x="4802748" y="1716971"/>
            <a:ext cx="7026442" cy="4057149"/>
          </a:xfrm>
          <a:prstGeom prst="rect">
            <a:avLst/>
          </a:prstGeom>
        </p:spPr>
      </p:pic>
    </p:spTree>
    <p:extLst>
      <p:ext uri="{BB962C8B-B14F-4D97-AF65-F5344CB8AC3E}">
        <p14:creationId xmlns:p14="http://schemas.microsoft.com/office/powerpoint/2010/main" val="777753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4410" y="1524083"/>
            <a:ext cx="9613900" cy="3799447"/>
          </a:xfrm>
        </p:spPr>
        <p:txBody>
          <a:bodyPr/>
          <a:lstStyle/>
          <a:p>
            <a:pPr>
              <a:lnSpc>
                <a:spcPct val="100000"/>
              </a:lnSpc>
            </a:pPr>
            <a:r>
              <a:rPr lang="fr-FR" sz="9600">
                <a:latin typeface="PP Woodland"/>
              </a:rPr>
              <a:t>Accéder à une vue comparative</a:t>
            </a:r>
            <a:endParaRPr lang="fr-F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Tree>
    <p:extLst>
      <p:ext uri="{BB962C8B-B14F-4D97-AF65-F5344CB8AC3E}">
        <p14:creationId xmlns:p14="http://schemas.microsoft.com/office/powerpoint/2010/main" val="2201487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a:latin typeface="Figtree Light"/>
              </a:rPr>
              <a:t>Usage manager</a:t>
            </a:r>
            <a:endParaRPr lang="fr-F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Bien-Etre :Partagez votre humeur du jour</a:t>
            </a:r>
            <a:endParaRPr lang="fr-FR"/>
          </a:p>
        </p:txBody>
      </p:sp>
      <p:sp>
        <p:nvSpPr>
          <p:cNvPr id="9" name="ZoneTexte 8">
            <a:extLst>
              <a:ext uri="{FF2B5EF4-FFF2-40B4-BE49-F238E27FC236}">
                <a16:creationId xmlns:a16="http://schemas.microsoft.com/office/drawing/2014/main" id="{FD980A60-1B42-39EB-56FD-16C506848827}"/>
              </a:ext>
            </a:extLst>
          </p:cNvPr>
          <p:cNvSpPr txBox="1"/>
          <p:nvPr/>
        </p:nvSpPr>
        <p:spPr>
          <a:xfrm>
            <a:off x="932381" y="1666538"/>
            <a:ext cx="10656292"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a:solidFill>
                  <a:srgbClr val="000000"/>
                </a:solidFill>
              </a:rPr>
              <a:t>En tant que manager, vous avez une vue comparative du taux de bien-être entre les différents départements et structures.</a:t>
            </a:r>
            <a:endParaRPr lang="fr-FR" sz="1400">
              <a:solidFill>
                <a:srgbClr val="333333"/>
              </a:solidFill>
              <a:cs typeface="Calibri"/>
            </a:endParaRPr>
          </a:p>
          <a:p>
            <a:endParaRPr lang="fr-FR"/>
          </a:p>
          <a:p>
            <a:endParaRPr lang="fr-FR" sz="1400"/>
          </a:p>
        </p:txBody>
      </p:sp>
      <p:pic>
        <p:nvPicPr>
          <p:cNvPr id="4" name="Image 3" descr="Une image contenant texte, capture d’écran, logiciel, Icône d’ordinateur&#10;&#10;Description générée automatiquement">
            <a:extLst>
              <a:ext uri="{FF2B5EF4-FFF2-40B4-BE49-F238E27FC236}">
                <a16:creationId xmlns:a16="http://schemas.microsoft.com/office/drawing/2014/main" id="{6E44E4A6-A9AA-2467-468C-CA29DD418156}"/>
              </a:ext>
            </a:extLst>
          </p:cNvPr>
          <p:cNvPicPr>
            <a:picLocks noChangeAspect="1"/>
          </p:cNvPicPr>
          <p:nvPr/>
        </p:nvPicPr>
        <p:blipFill>
          <a:blip r:embed="rId6"/>
          <a:stretch>
            <a:fillRect/>
          </a:stretch>
        </p:blipFill>
        <p:spPr>
          <a:xfrm>
            <a:off x="922420" y="2466624"/>
            <a:ext cx="10517605" cy="3368537"/>
          </a:xfrm>
          <a:prstGeom prst="rect">
            <a:avLst/>
          </a:prstGeom>
        </p:spPr>
      </p:pic>
    </p:spTree>
    <p:extLst>
      <p:ext uri="{BB962C8B-B14F-4D97-AF65-F5344CB8AC3E}">
        <p14:creationId xmlns:p14="http://schemas.microsoft.com/office/powerpoint/2010/main" val="1212305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a:t>Une question sur notre solution ? </a:t>
            </a:r>
            <a:br>
              <a:rPr lang="fr-FR"/>
            </a:br>
            <a:r>
              <a:rPr lang="fr-FR" sz="2800"/>
              <a:t>Toutes vos réponses à portée de main.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490170" y="5838488"/>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solidFill>
                  <a:schemeClr val="bg1"/>
                </a:solidFill>
                <a:latin typeface="Figtree"/>
              </a:rPr>
              <a:t>Adresse mail administrateur</a:t>
            </a:r>
            <a:endParaRPr lang="fr-FR">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641605" y="5825928"/>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2">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t>A l’issue de la formation, les collaborateurs et managers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3141800"/>
            <a:ext cx="5283200" cy="1296988"/>
          </a:xfrm>
        </p:spPr>
        <p:txBody>
          <a:bodyPr>
            <a:normAutofit/>
          </a:bodyPr>
          <a:lstStyle/>
          <a:p>
            <a:r>
              <a:rPr lang="fr-FR"/>
              <a:t>Donner leur humeur du jour </a:t>
            </a:r>
          </a:p>
        </p:txBody>
      </p:sp>
    </p:spTree>
    <p:extLst>
      <p:ext uri="{BB962C8B-B14F-4D97-AF65-F5344CB8AC3E}">
        <p14:creationId xmlns:p14="http://schemas.microsoft.com/office/powerpoint/2010/main" val="3433291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2013062"/>
            <a:ext cx="6298942" cy="577339"/>
          </a:xfrm>
        </p:spPr>
        <p:txBody>
          <a:bodyPr/>
          <a:lstStyle/>
          <a:p>
            <a:pPr>
              <a:lnSpc>
                <a:spcPct val="100000"/>
              </a:lnSpc>
            </a:pPr>
            <a:r>
              <a:rPr lang="fr-FR" sz="1600">
                <a:hlinkClick r:id="rId2" action="ppaction://hlinksldjump"/>
              </a:rPr>
              <a:t>Usage collaborateur</a:t>
            </a:r>
            <a:endParaRPr lang="fr-FR" sz="160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352410"/>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573330" y="2416740"/>
            <a:ext cx="6124317" cy="569033"/>
          </a:xfrm>
        </p:spPr>
        <p:txBody>
          <a:bodyPr vert="horz" lIns="91440" tIns="45720" rIns="91440" bIns="45720" rtlCol="0" anchor="t">
            <a:normAutofit lnSpcReduction="10000"/>
          </a:bodyPr>
          <a:lstStyle/>
          <a:p>
            <a:pPr>
              <a:lnSpc>
                <a:spcPct val="100000"/>
              </a:lnSpc>
            </a:pPr>
            <a:endParaRPr lang="fr-FR" sz="1000">
              <a:solidFill>
                <a:schemeClr val="bg1"/>
              </a:solidFill>
            </a:endParaRPr>
          </a:p>
          <a:p>
            <a:pPr>
              <a:lnSpc>
                <a:spcPct val="100000"/>
              </a:lnSpc>
            </a:pPr>
            <a:r>
              <a:rPr lang="fr-FR" sz="1500">
                <a:solidFill>
                  <a:schemeClr val="bg2"/>
                </a:solidFill>
                <a:latin typeface="Figtree"/>
                <a:hlinkClick r:id="rId3" action="ppaction://hlinksldjump">
                  <a:extLst>
                    <a:ext uri="{A12FA001-AC4F-418D-AE19-62706E023703}">
                      <ahyp:hlinkClr xmlns:ahyp="http://schemas.microsoft.com/office/drawing/2018/hyperlinkcolor" val="tx"/>
                    </a:ext>
                  </a:extLst>
                </a:hlinkClick>
              </a:rPr>
              <a:t>Partager votre humeur du jour </a:t>
            </a:r>
            <a:endParaRPr lang="fr-FR" sz="150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3976384"/>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sz="1600">
                <a:hlinkClick r:id="rId4" action="ppaction://hlinksldjump"/>
              </a:rPr>
              <a:t>Usage manager</a:t>
            </a:r>
            <a:endParaRPr lang="fr-FR" sz="1600"/>
          </a:p>
          <a:p>
            <a:pPr>
              <a:lnSpc>
                <a:spcPct val="100000"/>
              </a:lnSpc>
            </a:pPr>
            <a:endParaRPr lang="fr-FR" sz="1050"/>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5"/>
          <a:srcRect l="22349" t="308" r="27443" b="-1233"/>
          <a:stretch/>
        </p:blipFill>
        <p:spPr>
          <a:xfrm>
            <a:off x="7154226" y="0"/>
            <a:ext cx="5111258" cy="6947347"/>
          </a:xfrm>
        </p:spPr>
      </p:pic>
      <p:sp>
        <p:nvSpPr>
          <p:cNvPr id="3" name="Espace réservé du texte 41">
            <a:extLst>
              <a:ext uri="{FF2B5EF4-FFF2-40B4-BE49-F238E27FC236}">
                <a16:creationId xmlns:a16="http://schemas.microsoft.com/office/drawing/2014/main" id="{F2FEE650-A740-B185-7C93-89B8C5BDA484}"/>
              </a:ext>
            </a:extLst>
          </p:cNvPr>
          <p:cNvSpPr txBox="1">
            <a:spLocks/>
          </p:cNvSpPr>
          <p:nvPr/>
        </p:nvSpPr>
        <p:spPr>
          <a:xfrm>
            <a:off x="388937" y="4265054"/>
            <a:ext cx="6298942" cy="157511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fr-FR" sz="1000">
              <a:solidFill>
                <a:schemeClr val="bg1"/>
              </a:solidFill>
              <a:latin typeface="Figtree"/>
            </a:endParaRPr>
          </a:p>
          <a:p>
            <a:pPr marL="0" indent="0">
              <a:lnSpc>
                <a:spcPct val="100000"/>
              </a:lnSpc>
              <a:buNone/>
            </a:pPr>
            <a:endParaRPr lang="fr-FR" sz="1000">
              <a:solidFill>
                <a:schemeClr val="bg1"/>
              </a:solidFill>
            </a:endParaRPr>
          </a:p>
        </p:txBody>
      </p:sp>
      <p:sp>
        <p:nvSpPr>
          <p:cNvPr id="5" name="Espace réservé du texte 41">
            <a:extLst>
              <a:ext uri="{FF2B5EF4-FFF2-40B4-BE49-F238E27FC236}">
                <a16:creationId xmlns:a16="http://schemas.microsoft.com/office/drawing/2014/main" id="{B89CBBC1-01C7-7990-DDF7-69BD21FEE2EB}"/>
              </a:ext>
            </a:extLst>
          </p:cNvPr>
          <p:cNvSpPr txBox="1">
            <a:spLocks/>
          </p:cNvSpPr>
          <p:nvPr/>
        </p:nvSpPr>
        <p:spPr>
          <a:xfrm>
            <a:off x="569423" y="4259217"/>
            <a:ext cx="6124317" cy="95504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fr-FR" sz="1000">
              <a:solidFill>
                <a:schemeClr val="bg1"/>
              </a:solidFill>
            </a:endParaRPr>
          </a:p>
          <a:p>
            <a:pPr>
              <a:lnSpc>
                <a:spcPct val="100000"/>
              </a:lnSpc>
            </a:pPr>
            <a:r>
              <a:rPr lang="fr-FR">
                <a:solidFill>
                  <a:schemeClr val="bg2"/>
                </a:solidFill>
                <a:latin typeface="Figtree"/>
                <a:hlinkClick r:id="rId10" action="ppaction://hlinksldjump">
                  <a:extLst>
                    <a:ext uri="{A12FA001-AC4F-418D-AE19-62706E023703}">
                      <ahyp:hlinkClr xmlns:ahyp="http://schemas.microsoft.com/office/drawing/2018/hyperlinkcolor" val="tx"/>
                    </a:ext>
                  </a:extLst>
                </a:hlinkClick>
              </a:rPr>
              <a:t>Partager votre humeur du jour</a:t>
            </a:r>
            <a:endParaRPr lang="fr-FR">
              <a:solidFill>
                <a:schemeClr val="bg2"/>
              </a:solidFill>
            </a:endParaRPr>
          </a:p>
          <a:p>
            <a:pPr>
              <a:lnSpc>
                <a:spcPct val="100000"/>
              </a:lnSpc>
            </a:pPr>
            <a:r>
              <a:rPr lang="fr-FR">
                <a:solidFill>
                  <a:schemeClr val="bg2"/>
                </a:solidFill>
                <a:latin typeface="Figtree"/>
                <a:hlinkClick r:id="rId11" action="ppaction://hlinksldjump">
                  <a:extLst>
                    <a:ext uri="{A12FA001-AC4F-418D-AE19-62706E023703}">
                      <ahyp:hlinkClr xmlns:ahyp="http://schemas.microsoft.com/office/drawing/2018/hyperlinkcolor" val="tx"/>
                    </a:ext>
                  </a:extLst>
                </a:hlinkClick>
              </a:rPr>
              <a:t>Accéder à une vue comparative</a:t>
            </a:r>
            <a:endParaRPr lang="fr-FR">
              <a:solidFill>
                <a:schemeClr val="bg2"/>
              </a:solidFill>
            </a:endParaRPr>
          </a:p>
        </p:txBody>
      </p:sp>
    </p:spTree>
    <p:extLst>
      <p:ext uri="{BB962C8B-B14F-4D97-AF65-F5344CB8AC3E}">
        <p14:creationId xmlns:p14="http://schemas.microsoft.com/office/powerpoint/2010/main" val="1561398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a:latin typeface="PP Woodland"/>
              </a:rPr>
              <a:t>Usage </a:t>
            </a:r>
            <a:br>
              <a:rPr lang="fr-FR" sz="9600"/>
            </a:br>
            <a:r>
              <a:rPr lang="fr-FR" sz="9600">
                <a:latin typeface="PP Woodland"/>
              </a:rPr>
              <a:t>collaborateur</a:t>
            </a:r>
            <a:endParaRPr lang="fr-FR" sz="9600"/>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latin typeface="Figtree Light"/>
              </a:rPr>
              <a:t>01</a:t>
            </a:r>
            <a:endParaRPr lang="fr-FR"/>
          </a:p>
        </p:txBody>
      </p:sp>
    </p:spTree>
    <p:extLst>
      <p:ext uri="{BB962C8B-B14F-4D97-AF65-F5344CB8AC3E}">
        <p14:creationId xmlns:p14="http://schemas.microsoft.com/office/powerpoint/2010/main" val="1009862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9600">
                <a:latin typeface="PP Woodland"/>
              </a:rPr>
              <a:t>Partager votre humeur du jour </a:t>
            </a:r>
            <a:endParaRPr lang="fr-FR" sz="9600">
              <a:solidFill>
                <a:srgbClr val="F6F2EA"/>
              </a:solidFill>
              <a:latin typeface="PP Woodland"/>
            </a:endParaRPr>
          </a:p>
          <a:p>
            <a:pPr>
              <a:lnSpc>
                <a:spcPct val="100000"/>
              </a:lnSpc>
            </a:pPr>
            <a:endParaRPr lang="fr-FR" sz="960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Bien-Etre :Partagez votre humeur du jour</a:t>
            </a:r>
            <a:endParaRPr lang="fr-FR"/>
          </a:p>
        </p:txBody>
      </p:sp>
      <p:sp>
        <p:nvSpPr>
          <p:cNvPr id="9" name="ZoneTexte 8">
            <a:extLst>
              <a:ext uri="{FF2B5EF4-FFF2-40B4-BE49-F238E27FC236}">
                <a16:creationId xmlns:a16="http://schemas.microsoft.com/office/drawing/2014/main" id="{FD980A60-1B42-39EB-56FD-16C506848827}"/>
              </a:ext>
            </a:extLst>
          </p:cNvPr>
          <p:cNvSpPr txBox="1"/>
          <p:nvPr/>
        </p:nvSpPr>
        <p:spPr>
          <a:xfrm>
            <a:off x="130097" y="1475798"/>
            <a:ext cx="3731545"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a:solidFill>
                  <a:srgbClr val="000000"/>
                </a:solidFill>
                <a:ea typeface="+mn-lt"/>
                <a:cs typeface="+mn-lt"/>
              </a:rPr>
              <a:t>Depuis la page d’accueil, partagez votre humeur du jour par l’intermédiaire des smileys. Un simple clic sur celui qui correspond à votre humeur et le tour est joué!</a:t>
            </a:r>
            <a:endParaRPr lang="fr-FR">
              <a:solidFill>
                <a:srgbClr val="333333"/>
              </a:solidFill>
              <a:ea typeface="+mn-lt"/>
              <a:cs typeface="+mn-lt"/>
            </a:endParaRPr>
          </a:p>
          <a:p>
            <a:pPr algn="just"/>
            <a:endParaRPr lang="fr-FR" sz="1600">
              <a:solidFill>
                <a:srgbClr val="000000"/>
              </a:solidFill>
              <a:ea typeface="+mn-lt"/>
              <a:cs typeface="+mn-lt"/>
            </a:endParaRPr>
          </a:p>
          <a:p>
            <a:pPr algn="just"/>
            <a:endParaRPr lang="fr-FR" sz="1600">
              <a:solidFill>
                <a:srgbClr val="000000"/>
              </a:solidFill>
              <a:ea typeface="+mn-lt"/>
              <a:cs typeface="+mn-lt"/>
            </a:endParaRPr>
          </a:p>
          <a:p>
            <a:pPr algn="just"/>
            <a:r>
              <a:rPr lang="fr-FR" sz="1600">
                <a:solidFill>
                  <a:srgbClr val="000000"/>
                </a:solidFill>
                <a:ea typeface="+mn-lt"/>
                <a:cs typeface="+mn-lt"/>
              </a:rPr>
              <a:t>Chaque vote est anonyme.</a:t>
            </a:r>
            <a:endParaRPr lang="fr-FR"/>
          </a:p>
          <a:p>
            <a:pPr algn="l"/>
            <a:endParaRPr lang="fr-FR"/>
          </a:p>
        </p:txBody>
      </p:sp>
      <p:pic>
        <p:nvPicPr>
          <p:cNvPr id="10" name="Image 9" descr="Une image contenant texte, capture d’écran, Site web, Page web&#10;&#10;Description générée automatiquement">
            <a:extLst>
              <a:ext uri="{FF2B5EF4-FFF2-40B4-BE49-F238E27FC236}">
                <a16:creationId xmlns:a16="http://schemas.microsoft.com/office/drawing/2014/main" id="{82FF642F-B507-76FA-D016-D9562F70C47A}"/>
              </a:ext>
            </a:extLst>
          </p:cNvPr>
          <p:cNvPicPr>
            <a:picLocks noChangeAspect="1"/>
          </p:cNvPicPr>
          <p:nvPr/>
        </p:nvPicPr>
        <p:blipFill>
          <a:blip r:embed="rId6"/>
          <a:stretch>
            <a:fillRect/>
          </a:stretch>
        </p:blipFill>
        <p:spPr>
          <a:xfrm>
            <a:off x="3636545" y="2622633"/>
            <a:ext cx="8197516" cy="3958892"/>
          </a:xfrm>
          <a:prstGeom prst="rect">
            <a:avLst/>
          </a:prstGeom>
        </p:spPr>
      </p:pic>
      <p:pic>
        <p:nvPicPr>
          <p:cNvPr id="4" name="Graphique 6">
            <a:extLst>
              <a:ext uri="{FF2B5EF4-FFF2-40B4-BE49-F238E27FC236}">
                <a16:creationId xmlns:a16="http://schemas.microsoft.com/office/drawing/2014/main" id="{676E82F9-D53F-70FE-A416-72A9D4DFEB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060000">
            <a:off x="9630127" y="3095945"/>
            <a:ext cx="662779" cy="662780"/>
          </a:xfrm>
          <a:prstGeom prst="rect">
            <a:avLst/>
          </a:prstGeom>
        </p:spPr>
      </p:pic>
    </p:spTree>
    <p:extLst>
      <p:ext uri="{BB962C8B-B14F-4D97-AF65-F5344CB8AC3E}">
        <p14:creationId xmlns:p14="http://schemas.microsoft.com/office/powerpoint/2010/main" val="154299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Bien-Etre :Partagez votre humeur du jour</a:t>
            </a:r>
            <a:endParaRPr lang="fr-FR"/>
          </a:p>
        </p:txBody>
      </p:sp>
      <p:sp>
        <p:nvSpPr>
          <p:cNvPr id="9" name="ZoneTexte 8">
            <a:extLst>
              <a:ext uri="{FF2B5EF4-FFF2-40B4-BE49-F238E27FC236}">
                <a16:creationId xmlns:a16="http://schemas.microsoft.com/office/drawing/2014/main" id="{FD980A60-1B42-39EB-56FD-16C506848827}"/>
              </a:ext>
            </a:extLst>
          </p:cNvPr>
          <p:cNvSpPr txBox="1"/>
          <p:nvPr/>
        </p:nvSpPr>
        <p:spPr>
          <a:xfrm>
            <a:off x="280492" y="1716429"/>
            <a:ext cx="2688809"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a:ea typeface="+mn-lt"/>
                <a:cs typeface="+mn-lt"/>
              </a:rPr>
              <a:t>Après avoir voté, laissez un feedback anonyme si vous souhaitez en dire plus sur votre humeur.</a:t>
            </a:r>
            <a:endParaRPr lang="fr-FR">
              <a:ea typeface="+mn-lt"/>
              <a:cs typeface="+mn-lt"/>
            </a:endParaRPr>
          </a:p>
          <a:p>
            <a:pPr algn="just"/>
            <a:endParaRPr lang="fr-FR" sz="1600">
              <a:solidFill>
                <a:srgbClr val="000000"/>
              </a:solidFill>
              <a:latin typeface="Figtree"/>
              <a:ea typeface="Calibri"/>
              <a:cs typeface="Calibri"/>
            </a:endParaRPr>
          </a:p>
          <a:p>
            <a:pPr algn="l"/>
            <a:endParaRPr lang="fr-FR"/>
          </a:p>
        </p:txBody>
      </p:sp>
      <p:pic>
        <p:nvPicPr>
          <p:cNvPr id="3" name="Image 2" descr="Une image contenant texte, capture d’écran, arbre, montagne&#10;&#10;Description générée automatiquement">
            <a:extLst>
              <a:ext uri="{FF2B5EF4-FFF2-40B4-BE49-F238E27FC236}">
                <a16:creationId xmlns:a16="http://schemas.microsoft.com/office/drawing/2014/main" id="{D0731160-20F7-7D57-763B-D26B02C873AE}"/>
              </a:ext>
            </a:extLst>
          </p:cNvPr>
          <p:cNvPicPr>
            <a:picLocks noChangeAspect="1"/>
          </p:cNvPicPr>
          <p:nvPr/>
        </p:nvPicPr>
        <p:blipFill>
          <a:blip r:embed="rId6"/>
          <a:stretch>
            <a:fillRect/>
          </a:stretch>
        </p:blipFill>
        <p:spPr>
          <a:xfrm>
            <a:off x="3217444" y="1717257"/>
            <a:ext cx="8353927" cy="4075197"/>
          </a:xfrm>
          <a:prstGeom prst="rect">
            <a:avLst/>
          </a:prstGeom>
        </p:spPr>
      </p:pic>
      <p:pic>
        <p:nvPicPr>
          <p:cNvPr id="5" name="Graphique 6">
            <a:extLst>
              <a:ext uri="{FF2B5EF4-FFF2-40B4-BE49-F238E27FC236}">
                <a16:creationId xmlns:a16="http://schemas.microsoft.com/office/drawing/2014/main" id="{26AED132-47D8-A760-4756-EA0AAFED73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9000000">
            <a:off x="9681911" y="3368840"/>
            <a:ext cx="662779" cy="760751"/>
          </a:xfrm>
          <a:prstGeom prst="rect">
            <a:avLst/>
          </a:prstGeom>
        </p:spPr>
      </p:pic>
    </p:spTree>
    <p:extLst>
      <p:ext uri="{BB962C8B-B14F-4D97-AF65-F5344CB8AC3E}">
        <p14:creationId xmlns:p14="http://schemas.microsoft.com/office/powerpoint/2010/main" val="115742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Bien-Etre :Partagez votre humeur du jour</a:t>
            </a:r>
            <a:endParaRPr lang="fr-FR"/>
          </a:p>
        </p:txBody>
      </p:sp>
      <p:sp>
        <p:nvSpPr>
          <p:cNvPr id="9" name="ZoneTexte 8">
            <a:extLst>
              <a:ext uri="{FF2B5EF4-FFF2-40B4-BE49-F238E27FC236}">
                <a16:creationId xmlns:a16="http://schemas.microsoft.com/office/drawing/2014/main" id="{FD980A60-1B42-39EB-56FD-16C506848827}"/>
              </a:ext>
            </a:extLst>
          </p:cNvPr>
          <p:cNvSpPr txBox="1"/>
          <p:nvPr/>
        </p:nvSpPr>
        <p:spPr>
          <a:xfrm>
            <a:off x="310748" y="1606380"/>
            <a:ext cx="3657924"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a:solidFill>
                  <a:srgbClr val="333333"/>
                </a:solidFill>
                <a:latin typeface="Figtree"/>
                <a:ea typeface="+mn-lt"/>
                <a:cs typeface="Calibri"/>
              </a:rPr>
              <a:t>Une fois l'humeur du jour choisie, vous allez voir apparaître le bien-être moyen des précédents jours pour votre département et votre structure. Vous avez également la possibilité d'ajouter une remarque, un commentaire ou une suggestion :</a:t>
            </a:r>
          </a:p>
          <a:p>
            <a:endParaRPr lang="fr-FR" sz="1400">
              <a:solidFill>
                <a:srgbClr val="000000"/>
              </a:solidFill>
              <a:latin typeface="Figtree"/>
              <a:ea typeface="+mn-lt"/>
              <a:cs typeface="Calibri"/>
            </a:endParaRPr>
          </a:p>
          <a:p>
            <a:r>
              <a:rPr lang="fr-FR" sz="1400">
                <a:solidFill>
                  <a:srgbClr val="000000"/>
                </a:solidFill>
                <a:latin typeface="Figtree"/>
                <a:ea typeface="+mn-lt"/>
                <a:cs typeface="Calibri"/>
              </a:rPr>
              <a:t>Vous pouvez aussi accédez</a:t>
            </a:r>
            <a:r>
              <a:rPr lang="fr-FR" sz="1400">
                <a:solidFill>
                  <a:srgbClr val="000000"/>
                </a:solidFill>
                <a:ea typeface="+mn-lt"/>
                <a:cs typeface="+mn-lt"/>
              </a:rPr>
              <a:t> aux résultats des votes depuis la sidebar en cliquant sur « Tableau de bord Bien-être » au sein du module « Bien-être ».</a:t>
            </a:r>
            <a:endParaRPr lang="fr-FR" sz="1400">
              <a:solidFill>
                <a:srgbClr val="333333"/>
              </a:solidFill>
              <a:ea typeface="+mn-lt"/>
              <a:cs typeface="+mn-lt"/>
            </a:endParaRPr>
          </a:p>
          <a:p>
            <a:endParaRPr lang="fr-FR" sz="1400">
              <a:solidFill>
                <a:srgbClr val="000000"/>
              </a:solidFill>
              <a:ea typeface="+mn-lt"/>
              <a:cs typeface="+mn-lt"/>
            </a:endParaRPr>
          </a:p>
          <a:p>
            <a:r>
              <a:rPr lang="fr-FR" sz="1400">
                <a:solidFill>
                  <a:srgbClr val="000000"/>
                </a:solidFill>
                <a:ea typeface="+mn-lt"/>
                <a:cs typeface="+mn-lt"/>
              </a:rPr>
              <a:t>Vous pouvez y retrouver le graphique des votes ainsi que les feedbacks anonymes de votre service.</a:t>
            </a:r>
            <a:endParaRPr lang="fr-FR" sz="1400">
              <a:solidFill>
                <a:srgbClr val="333333"/>
              </a:solidFill>
              <a:ea typeface="+mn-lt"/>
              <a:cs typeface="+mn-lt"/>
            </a:endParaRPr>
          </a:p>
          <a:p>
            <a:pPr algn="l"/>
            <a:endParaRPr lang="fr-FR"/>
          </a:p>
          <a:p>
            <a:endParaRPr lang="fr-FR" sz="1400"/>
          </a:p>
        </p:txBody>
      </p:sp>
      <p:pic>
        <p:nvPicPr>
          <p:cNvPr id="3" name="Image 2" descr="Une image contenant texte, capture d’écran, diagramme, Police&#10;&#10;Description générée automatiquement">
            <a:extLst>
              <a:ext uri="{FF2B5EF4-FFF2-40B4-BE49-F238E27FC236}">
                <a16:creationId xmlns:a16="http://schemas.microsoft.com/office/drawing/2014/main" id="{E69AE1FF-0172-8D25-36B1-6169E036FF37}"/>
              </a:ext>
            </a:extLst>
          </p:cNvPr>
          <p:cNvPicPr>
            <a:picLocks noChangeAspect="1"/>
          </p:cNvPicPr>
          <p:nvPr/>
        </p:nvPicPr>
        <p:blipFill>
          <a:blip r:embed="rId6"/>
          <a:stretch>
            <a:fillRect/>
          </a:stretch>
        </p:blipFill>
        <p:spPr>
          <a:xfrm>
            <a:off x="3970564" y="1436234"/>
            <a:ext cx="8039100" cy="4638675"/>
          </a:xfrm>
          <a:prstGeom prst="rect">
            <a:avLst/>
          </a:prstGeom>
        </p:spPr>
      </p:pic>
    </p:spTree>
    <p:extLst>
      <p:ext uri="{BB962C8B-B14F-4D97-AF65-F5344CB8AC3E}">
        <p14:creationId xmlns:p14="http://schemas.microsoft.com/office/powerpoint/2010/main" val="296075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a:t>Usage </a:t>
            </a:r>
            <a:br>
              <a:rPr lang="fr-FR" sz="9600"/>
            </a:br>
            <a:r>
              <a:rPr lang="fr-FR" sz="9600"/>
              <a:t>manager</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02</a:t>
            </a:r>
          </a:p>
        </p:txBody>
      </p:sp>
    </p:spTree>
    <p:extLst>
      <p:ext uri="{BB962C8B-B14F-4D97-AF65-F5344CB8AC3E}">
        <p14:creationId xmlns:p14="http://schemas.microsoft.com/office/powerpoint/2010/main" val="875090906"/>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B3857B-27B9-46A0-BA21-35C90E3ED5EF}">
  <ds:schemaRefs>
    <ds:schemaRef ds:uri="2c2b06c5-99bd-423a-9f6e-c688389443bc"/>
    <ds:schemaRef ds:uri="602bd6e3-6dcc-4d3a-87a7-d779219817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EFAC893-9E2D-41F4-8446-6242E210A68D}">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466</Words>
  <Application>Microsoft Office PowerPoint</Application>
  <PresentationFormat>Grand écran</PresentationFormat>
  <Paragraphs>65</Paragraphs>
  <Slides>16</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16</vt:i4>
      </vt:variant>
    </vt:vector>
  </HeadingPairs>
  <TitlesOfParts>
    <vt:vector size="25" baseType="lpstr">
      <vt:lpstr>Arial</vt:lpstr>
      <vt:lpstr>Calibri</vt:lpstr>
      <vt:lpstr>Figtree</vt:lpstr>
      <vt:lpstr>Figtree Black</vt:lpstr>
      <vt:lpstr>Figtree Light</vt:lpstr>
      <vt:lpstr>Lumios Marker</vt:lpstr>
      <vt:lpstr>PP Woodland</vt:lpstr>
      <vt:lpstr>PP Woodland Ultralight</vt:lpstr>
      <vt:lpstr>Eurecia</vt:lpstr>
      <vt:lpstr>Tout savoir sur le module      Bien-Etre</vt:lpstr>
      <vt:lpstr>A l’issue de la formation, les collaborateurs et managers seront capables de </vt:lpstr>
      <vt:lpstr>Usage collaborateur</vt:lpstr>
      <vt:lpstr>Usage  collaborateur</vt:lpstr>
      <vt:lpstr>Partager votre humeur du jour  </vt:lpstr>
      <vt:lpstr>Présentation PowerPoint</vt:lpstr>
      <vt:lpstr>Présentation PowerPoint</vt:lpstr>
      <vt:lpstr>Présentation PowerPoint</vt:lpstr>
      <vt:lpstr>Usage  manager</vt:lpstr>
      <vt:lpstr>Partager votre humeur du jour  </vt:lpstr>
      <vt:lpstr>Présentation PowerPoint</vt:lpstr>
      <vt:lpstr>Présentation PowerPoint</vt:lpstr>
      <vt:lpstr>Présentation PowerPoint</vt:lpstr>
      <vt:lpstr>Accéder à une vue comparative</vt:lpstr>
      <vt:lpstr>Présentation PowerPoint</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1</cp:revision>
  <dcterms:created xsi:type="dcterms:W3CDTF">2023-07-17T08:33:49Z</dcterms:created>
  <dcterms:modified xsi:type="dcterms:W3CDTF">2024-09-20T11:10:40Z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