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341" r:id="rId5"/>
    <p:sldId id="287" r:id="rId6"/>
    <p:sldId id="288" r:id="rId7"/>
    <p:sldId id="336" r:id="rId8"/>
    <p:sldId id="334" r:id="rId9"/>
    <p:sldId id="344" r:id="rId10"/>
    <p:sldId id="345" r:id="rId11"/>
    <p:sldId id="346" r:id="rId12"/>
    <p:sldId id="347" r:id="rId13"/>
    <p:sldId id="363" r:id="rId14"/>
    <p:sldId id="349" r:id="rId15"/>
    <p:sldId id="350" r:id="rId16"/>
    <p:sldId id="364" r:id="rId17"/>
    <p:sldId id="348" r:id="rId18"/>
    <p:sldId id="351" r:id="rId19"/>
    <p:sldId id="352" r:id="rId20"/>
    <p:sldId id="353" r:id="rId21"/>
    <p:sldId id="354" r:id="rId22"/>
    <p:sldId id="365" r:id="rId23"/>
    <p:sldId id="355" r:id="rId24"/>
    <p:sldId id="366" r:id="rId25"/>
    <p:sldId id="335" r:id="rId26"/>
    <p:sldId id="367" r:id="rId27"/>
    <p:sldId id="356" r:id="rId28"/>
    <p:sldId id="357" r:id="rId29"/>
    <p:sldId id="358" r:id="rId30"/>
    <p:sldId id="359" r:id="rId31"/>
    <p:sldId id="368" r:id="rId32"/>
    <p:sldId id="360" r:id="rId33"/>
    <p:sldId id="361" r:id="rId34"/>
    <p:sldId id="370" r:id="rId35"/>
    <p:sldId id="369" r:id="rId36"/>
    <p:sldId id="362" r:id="rId37"/>
    <p:sldId id="375" r:id="rId38"/>
    <p:sldId id="371" r:id="rId39"/>
    <p:sldId id="373" r:id="rId40"/>
    <p:sldId id="372" r:id="rId41"/>
    <p:sldId id="374" r:id="rId42"/>
    <p:sldId id="342"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9617F1-4CCD-4831-A893-68861ACF1FAD}" v="1" dt="2024-09-20T11:17:30.789"/>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as FAOUZI [Eurécia]" userId="S::inas.faouzi@eurecia.com::4f435423-8673-4c81-9a60-95a8e74c92dd" providerId="AD" clId="Web-{D2A9CFA4-EF66-0A70-247E-7F07E136F287}"/>
    <pc:docChg chg="modSld">
      <pc:chgData name="Inas FAOUZI [Eurécia]" userId="S::inas.faouzi@eurecia.com::4f435423-8673-4c81-9a60-95a8e74c92dd" providerId="AD" clId="Web-{D2A9CFA4-EF66-0A70-247E-7F07E136F287}" dt="2024-09-02T12:12:43.828" v="37" actId="1076"/>
      <pc:docMkLst>
        <pc:docMk/>
      </pc:docMkLst>
      <pc:sldChg chg="modSp">
        <pc:chgData name="Inas FAOUZI [Eurécia]" userId="S::inas.faouzi@eurecia.com::4f435423-8673-4c81-9a60-95a8e74c92dd" providerId="AD" clId="Web-{D2A9CFA4-EF66-0A70-247E-7F07E136F287}" dt="2024-09-02T12:02:25.383" v="0" actId="20577"/>
        <pc:sldMkLst>
          <pc:docMk/>
          <pc:sldMk cId="3433291733" sldId="287"/>
        </pc:sldMkLst>
        <pc:spChg chg="mod">
          <ac:chgData name="Inas FAOUZI [Eurécia]" userId="S::inas.faouzi@eurecia.com::4f435423-8673-4c81-9a60-95a8e74c92dd" providerId="AD" clId="Web-{D2A9CFA4-EF66-0A70-247E-7F07E136F287}" dt="2024-09-02T12:02:25.383" v="0" actId="20577"/>
          <ac:spMkLst>
            <pc:docMk/>
            <pc:sldMk cId="3433291733" sldId="287"/>
            <ac:spMk id="42" creationId="{A809FF54-8E21-E76D-9608-77AF773D0852}"/>
          </ac:spMkLst>
        </pc:spChg>
      </pc:sldChg>
      <pc:sldChg chg="modSp">
        <pc:chgData name="Inas FAOUZI [Eurécia]" userId="S::inas.faouzi@eurecia.com::4f435423-8673-4c81-9a60-95a8e74c92dd" providerId="AD" clId="Web-{D2A9CFA4-EF66-0A70-247E-7F07E136F287}" dt="2024-09-02T12:03:28.635" v="6" actId="20577"/>
        <pc:sldMkLst>
          <pc:docMk/>
          <pc:sldMk cId="1561398166" sldId="288"/>
        </pc:sldMkLst>
        <pc:spChg chg="mod">
          <ac:chgData name="Inas FAOUZI [Eurécia]" userId="S::inas.faouzi@eurecia.com::4f435423-8673-4c81-9a60-95a8e74c92dd" providerId="AD" clId="Web-{D2A9CFA4-EF66-0A70-247E-7F07E136F287}" dt="2024-09-02T12:03:28.635" v="6" actId="20577"/>
          <ac:spMkLst>
            <pc:docMk/>
            <pc:sldMk cId="1561398166" sldId="288"/>
            <ac:spMk id="42" creationId="{A809FF54-8E21-E76D-9608-77AF773D0852}"/>
          </ac:spMkLst>
        </pc:spChg>
      </pc:sldChg>
      <pc:sldChg chg="modSp">
        <pc:chgData name="Inas FAOUZI [Eurécia]" userId="S::inas.faouzi@eurecia.com::4f435423-8673-4c81-9a60-95a8e74c92dd" providerId="AD" clId="Web-{D2A9CFA4-EF66-0A70-247E-7F07E136F287}" dt="2024-09-02T12:08:10.630" v="26" actId="1076"/>
        <pc:sldMkLst>
          <pc:docMk/>
          <pc:sldMk cId="1542998316" sldId="335"/>
        </pc:sldMkLst>
        <pc:spChg chg="mod">
          <ac:chgData name="Inas FAOUZI [Eurécia]" userId="S::inas.faouzi@eurecia.com::4f435423-8673-4c81-9a60-95a8e74c92dd" providerId="AD" clId="Web-{D2A9CFA4-EF66-0A70-247E-7F07E136F287}" dt="2024-09-02T12:08:04.864" v="25" actId="14100"/>
          <ac:spMkLst>
            <pc:docMk/>
            <pc:sldMk cId="1542998316" sldId="335"/>
            <ac:spMk id="10" creationId="{EF5E641A-4EB4-1D29-985C-AE1626BFF025}"/>
          </ac:spMkLst>
        </pc:spChg>
        <pc:picChg chg="mod">
          <ac:chgData name="Inas FAOUZI [Eurécia]" userId="S::inas.faouzi@eurecia.com::4f435423-8673-4c81-9a60-95a8e74c92dd" providerId="AD" clId="Web-{D2A9CFA4-EF66-0A70-247E-7F07E136F287}" dt="2024-09-02T12:08:10.630" v="26" actId="1076"/>
          <ac:picMkLst>
            <pc:docMk/>
            <pc:sldMk cId="1542998316" sldId="335"/>
            <ac:picMk id="9" creationId="{91BAE74B-2F74-361F-E0E1-8187A7E949D1}"/>
          </ac:picMkLst>
        </pc:picChg>
      </pc:sldChg>
      <pc:sldChg chg="modSp">
        <pc:chgData name="Inas FAOUZI [Eurécia]" userId="S::inas.faouzi@eurecia.com::4f435423-8673-4c81-9a60-95a8e74c92dd" providerId="AD" clId="Web-{D2A9CFA4-EF66-0A70-247E-7F07E136F287}" dt="2024-09-02T12:12:43.828" v="37" actId="1076"/>
        <pc:sldMkLst>
          <pc:docMk/>
          <pc:sldMk cId="1323003873" sldId="342"/>
        </pc:sldMkLst>
        <pc:spChg chg="mod">
          <ac:chgData name="Inas FAOUZI [Eurécia]" userId="S::inas.faouzi@eurecia.com::4f435423-8673-4c81-9a60-95a8e74c92dd" providerId="AD" clId="Web-{D2A9CFA4-EF66-0A70-247E-7F07E136F287}" dt="2024-09-02T12:12:38.093" v="35" actId="1076"/>
          <ac:spMkLst>
            <pc:docMk/>
            <pc:sldMk cId="1323003873" sldId="342"/>
            <ac:spMk id="5" creationId="{636CC63A-6E46-CAAF-0D99-6DABD7FE5D31}"/>
          </ac:spMkLst>
        </pc:spChg>
        <pc:spChg chg="mod">
          <ac:chgData name="Inas FAOUZI [Eurécia]" userId="S::inas.faouzi@eurecia.com::4f435423-8673-4c81-9a60-95a8e74c92dd" providerId="AD" clId="Web-{D2A9CFA4-EF66-0A70-247E-7F07E136F287}" dt="2024-09-02T12:12:43.828" v="37" actId="1076"/>
          <ac:spMkLst>
            <pc:docMk/>
            <pc:sldMk cId="1323003873" sldId="342"/>
            <ac:spMk id="6" creationId="{02E320D8-64DB-C0BB-AC1C-4496F1B96168}"/>
          </ac:spMkLst>
        </pc:spChg>
      </pc:sldChg>
      <pc:sldChg chg="modSp">
        <pc:chgData name="Inas FAOUZI [Eurécia]" userId="S::inas.faouzi@eurecia.com::4f435423-8673-4c81-9a60-95a8e74c92dd" providerId="AD" clId="Web-{D2A9CFA4-EF66-0A70-247E-7F07E136F287}" dt="2024-09-02T12:04:36.341" v="14" actId="14100"/>
        <pc:sldMkLst>
          <pc:docMk/>
          <pc:sldMk cId="516957806" sldId="345"/>
        </pc:sldMkLst>
        <pc:spChg chg="mod">
          <ac:chgData name="Inas FAOUZI [Eurécia]" userId="S::inas.faouzi@eurecia.com::4f435423-8673-4c81-9a60-95a8e74c92dd" providerId="AD" clId="Web-{D2A9CFA4-EF66-0A70-247E-7F07E136F287}" dt="2024-09-02T12:04:36.341" v="14" actId="14100"/>
          <ac:spMkLst>
            <pc:docMk/>
            <pc:sldMk cId="516957806" sldId="345"/>
            <ac:spMk id="18" creationId="{CF7E2E3D-8C67-A00A-89AE-0ECEC4FB6394}"/>
          </ac:spMkLst>
        </pc:spChg>
        <pc:spChg chg="mod">
          <ac:chgData name="Inas FAOUZI [Eurécia]" userId="S::inas.faouzi@eurecia.com::4f435423-8673-4c81-9a60-95a8e74c92dd" providerId="AD" clId="Web-{D2A9CFA4-EF66-0A70-247E-7F07E136F287}" dt="2024-09-02T12:04:26.372" v="13"/>
          <ac:spMkLst>
            <pc:docMk/>
            <pc:sldMk cId="516957806" sldId="345"/>
            <ac:spMk id="24" creationId="{23374FA2-1CAD-8F8F-38DC-D6F0C3330DBA}"/>
          </ac:spMkLst>
        </pc:spChg>
        <pc:spChg chg="mod">
          <ac:chgData name="Inas FAOUZI [Eurécia]" userId="S::inas.faouzi@eurecia.com::4f435423-8673-4c81-9a60-95a8e74c92dd" providerId="AD" clId="Web-{D2A9CFA4-EF66-0A70-247E-7F07E136F287}" dt="2024-09-02T12:04:23.981" v="12"/>
          <ac:spMkLst>
            <pc:docMk/>
            <pc:sldMk cId="516957806" sldId="345"/>
            <ac:spMk id="29" creationId="{F5B465D5-3FB8-C063-9BA2-4A280D7AFAF1}"/>
          </ac:spMkLst>
        </pc:spChg>
        <pc:spChg chg="mod">
          <ac:chgData name="Inas FAOUZI [Eurécia]" userId="S::inas.faouzi@eurecia.com::4f435423-8673-4c81-9a60-95a8e74c92dd" providerId="AD" clId="Web-{D2A9CFA4-EF66-0A70-247E-7F07E136F287}" dt="2024-09-02T12:04:21.153" v="11"/>
          <ac:spMkLst>
            <pc:docMk/>
            <pc:sldMk cId="516957806" sldId="345"/>
            <ac:spMk id="30" creationId="{D3582B88-72ED-52EC-83D3-337288C8AD88}"/>
          </ac:spMkLst>
        </pc:spChg>
      </pc:sldChg>
      <pc:sldChg chg="modSp">
        <pc:chgData name="Inas FAOUZI [Eurécia]" userId="S::inas.faouzi@eurecia.com::4f435423-8673-4c81-9a60-95a8e74c92dd" providerId="AD" clId="Web-{D2A9CFA4-EF66-0A70-247E-7F07E136F287}" dt="2024-09-02T12:05:08.951" v="16" actId="20577"/>
        <pc:sldMkLst>
          <pc:docMk/>
          <pc:sldMk cId="1566286662" sldId="346"/>
        </pc:sldMkLst>
        <pc:spChg chg="mod">
          <ac:chgData name="Inas FAOUZI [Eurécia]" userId="S::inas.faouzi@eurecia.com::4f435423-8673-4c81-9a60-95a8e74c92dd" providerId="AD" clId="Web-{D2A9CFA4-EF66-0A70-247E-7F07E136F287}" dt="2024-09-02T12:05:08.951" v="16" actId="20577"/>
          <ac:spMkLst>
            <pc:docMk/>
            <pc:sldMk cId="1566286662" sldId="346"/>
            <ac:spMk id="4" creationId="{C75E216D-3884-00A3-E9C9-8AFE56370403}"/>
          </ac:spMkLst>
        </pc:spChg>
      </pc:sldChg>
      <pc:sldChg chg="modSp">
        <pc:chgData name="Inas FAOUZI [Eurécia]" userId="S::inas.faouzi@eurecia.com::4f435423-8673-4c81-9a60-95a8e74c92dd" providerId="AD" clId="Web-{D2A9CFA4-EF66-0A70-247E-7F07E136F287}" dt="2024-09-02T12:05:25.233" v="17"/>
        <pc:sldMkLst>
          <pc:docMk/>
          <pc:sldMk cId="4284242832" sldId="347"/>
        </pc:sldMkLst>
        <pc:spChg chg="mod">
          <ac:chgData name="Inas FAOUZI [Eurécia]" userId="S::inas.faouzi@eurecia.com::4f435423-8673-4c81-9a60-95a8e74c92dd" providerId="AD" clId="Web-{D2A9CFA4-EF66-0A70-247E-7F07E136F287}" dt="2024-09-02T12:05:25.233" v="17"/>
          <ac:spMkLst>
            <pc:docMk/>
            <pc:sldMk cId="4284242832" sldId="347"/>
            <ac:spMk id="4" creationId="{C75E216D-3884-00A3-E9C9-8AFE56370403}"/>
          </ac:spMkLst>
        </pc:spChg>
      </pc:sldChg>
      <pc:sldChg chg="modSp">
        <pc:chgData name="Inas FAOUZI [Eurécia]" userId="S::inas.faouzi@eurecia.com::4f435423-8673-4c81-9a60-95a8e74c92dd" providerId="AD" clId="Web-{D2A9CFA4-EF66-0A70-247E-7F07E136F287}" dt="2024-09-02T12:06:23.798" v="24" actId="20577"/>
        <pc:sldMkLst>
          <pc:docMk/>
          <pc:sldMk cId="1697183807" sldId="350"/>
        </pc:sldMkLst>
        <pc:spChg chg="mod">
          <ac:chgData name="Inas FAOUZI [Eurécia]" userId="S::inas.faouzi@eurecia.com::4f435423-8673-4c81-9a60-95a8e74c92dd" providerId="AD" clId="Web-{D2A9CFA4-EF66-0A70-247E-7F07E136F287}" dt="2024-09-02T12:06:23.798" v="24" actId="20577"/>
          <ac:spMkLst>
            <pc:docMk/>
            <pc:sldMk cId="1697183807" sldId="350"/>
            <ac:spMk id="4" creationId="{C75E216D-3884-00A3-E9C9-8AFE56370403}"/>
          </ac:spMkLst>
        </pc:spChg>
      </pc:sldChg>
      <pc:sldChg chg="modSp">
        <pc:chgData name="Inas FAOUZI [Eurécia]" userId="S::inas.faouzi@eurecia.com::4f435423-8673-4c81-9a60-95a8e74c92dd" providerId="AD" clId="Web-{D2A9CFA4-EF66-0A70-247E-7F07E136F287}" dt="2024-09-02T12:11:15.309" v="29" actId="20577"/>
        <pc:sldMkLst>
          <pc:docMk/>
          <pc:sldMk cId="2277864999" sldId="359"/>
        </pc:sldMkLst>
        <pc:spChg chg="mod">
          <ac:chgData name="Inas FAOUZI [Eurécia]" userId="S::inas.faouzi@eurecia.com::4f435423-8673-4c81-9a60-95a8e74c92dd" providerId="AD" clId="Web-{D2A9CFA4-EF66-0A70-247E-7F07E136F287}" dt="2024-09-02T12:11:15.309" v="29" actId="20577"/>
          <ac:spMkLst>
            <pc:docMk/>
            <pc:sldMk cId="2277864999" sldId="359"/>
            <ac:spMk id="14" creationId="{89A8DA33-8D6E-3E40-8E4F-07D526268881}"/>
          </ac:spMkLst>
        </pc:spChg>
      </pc:sldChg>
      <pc:sldChg chg="modSp">
        <pc:chgData name="Inas FAOUZI [Eurécia]" userId="S::inas.faouzi@eurecia.com::4f435423-8673-4c81-9a60-95a8e74c92dd" providerId="AD" clId="Web-{D2A9CFA4-EF66-0A70-247E-7F07E136F287}" dt="2024-09-02T12:11:42.154" v="30" actId="1076"/>
        <pc:sldMkLst>
          <pc:docMk/>
          <pc:sldMk cId="648350511" sldId="362"/>
        </pc:sldMkLst>
        <pc:picChg chg="mod">
          <ac:chgData name="Inas FAOUZI [Eurécia]" userId="S::inas.faouzi@eurecia.com::4f435423-8673-4c81-9a60-95a8e74c92dd" providerId="AD" clId="Web-{D2A9CFA4-EF66-0A70-247E-7F07E136F287}" dt="2024-09-02T12:11:42.154" v="30" actId="1076"/>
          <ac:picMkLst>
            <pc:docMk/>
            <pc:sldMk cId="648350511" sldId="362"/>
            <ac:picMk id="9" creationId="{978FD51C-4CB4-4657-F043-C0BC6DBB33BA}"/>
          </ac:picMkLst>
        </pc:picChg>
      </pc:sldChg>
      <pc:sldChg chg="modSp">
        <pc:chgData name="Inas FAOUZI [Eurécia]" userId="S::inas.faouzi@eurecia.com::4f435423-8673-4c81-9a60-95a8e74c92dd" providerId="AD" clId="Web-{D2A9CFA4-EF66-0A70-247E-7F07E136F287}" dt="2024-09-02T12:12:33.218" v="34" actId="20577"/>
        <pc:sldMkLst>
          <pc:docMk/>
          <pc:sldMk cId="3979697780" sldId="374"/>
        </pc:sldMkLst>
        <pc:spChg chg="mod">
          <ac:chgData name="Inas FAOUZI [Eurécia]" userId="S::inas.faouzi@eurecia.com::4f435423-8673-4c81-9a60-95a8e74c92dd" providerId="AD" clId="Web-{D2A9CFA4-EF66-0A70-247E-7F07E136F287}" dt="2024-09-02T12:12:33.218" v="34" actId="20577"/>
          <ac:spMkLst>
            <pc:docMk/>
            <pc:sldMk cId="3979697780" sldId="374"/>
            <ac:spMk id="3" creationId="{E7302CC7-BE79-FB85-F1B9-4B3647A5F71A}"/>
          </ac:spMkLst>
        </pc:spChg>
        <pc:spChg chg="mod">
          <ac:chgData name="Inas FAOUZI [Eurécia]" userId="S::inas.faouzi@eurecia.com::4f435423-8673-4c81-9a60-95a8e74c92dd" providerId="AD" clId="Web-{D2A9CFA4-EF66-0A70-247E-7F07E136F287}" dt="2024-09-02T12:12:17.265" v="32" actId="1076"/>
          <ac:spMkLst>
            <pc:docMk/>
            <pc:sldMk cId="3979697780" sldId="374"/>
            <ac:spMk id="8" creationId="{BA8F96B8-762D-56D9-A616-1432467E2548}"/>
          </ac:spMkLst>
        </pc:spChg>
        <pc:picChg chg="mod">
          <ac:chgData name="Inas FAOUZI [Eurécia]" userId="S::inas.faouzi@eurecia.com::4f435423-8673-4c81-9a60-95a8e74c92dd" providerId="AD" clId="Web-{D2A9CFA4-EF66-0A70-247E-7F07E136F287}" dt="2024-09-02T12:12:10.624" v="31" actId="1076"/>
          <ac:picMkLst>
            <pc:docMk/>
            <pc:sldMk cId="3979697780" sldId="374"/>
            <ac:picMk id="7" creationId="{D48566E3-120F-4AE2-E6D0-6B68B9360FEA}"/>
          </ac:picMkLst>
        </pc:picChg>
      </pc:sldChg>
    </pc:docChg>
  </pc:docChgLst>
  <pc:docChgLst>
    <pc:chgData name="Audrey MARTIN [Eurécia]" userId="dc15299a-8790-4fdf-8dbd-cfc6e5c5b4cd" providerId="ADAL" clId="{2CB4DC6F-F3B5-41A5-915A-882491EF6611}"/>
    <pc:docChg chg="undo custSel addSld delSld modSld sldOrd">
      <pc:chgData name="Audrey MARTIN [Eurécia]" userId="dc15299a-8790-4fdf-8dbd-cfc6e5c5b4cd" providerId="ADAL" clId="{2CB4DC6F-F3B5-41A5-915A-882491EF6611}" dt="2024-06-11T15:38:24.210" v="4359" actId="20577"/>
      <pc:docMkLst>
        <pc:docMk/>
      </pc:docMkLst>
      <pc:sldChg chg="modSp mod">
        <pc:chgData name="Audrey MARTIN [Eurécia]" userId="dc15299a-8790-4fdf-8dbd-cfc6e5c5b4cd" providerId="ADAL" clId="{2CB4DC6F-F3B5-41A5-915A-882491EF6611}" dt="2024-06-11T14:08:41.779" v="2277" actId="20577"/>
        <pc:sldMkLst>
          <pc:docMk/>
          <pc:sldMk cId="3433291733" sldId="287"/>
        </pc:sldMkLst>
        <pc:spChg chg="mod">
          <ac:chgData name="Audrey MARTIN [Eurécia]" userId="dc15299a-8790-4fdf-8dbd-cfc6e5c5b4cd" providerId="ADAL" clId="{2CB4DC6F-F3B5-41A5-915A-882491EF6611}" dt="2024-06-11T14:08:41.779" v="2277" actId="20577"/>
          <ac:spMkLst>
            <pc:docMk/>
            <pc:sldMk cId="3433291733" sldId="287"/>
            <ac:spMk id="42" creationId="{A809FF54-8E21-E76D-9608-77AF773D0852}"/>
          </ac:spMkLst>
        </pc:spChg>
      </pc:sldChg>
      <pc:sldChg chg="modSp mod">
        <pc:chgData name="Audrey MARTIN [Eurécia]" userId="dc15299a-8790-4fdf-8dbd-cfc6e5c5b4cd" providerId="ADAL" clId="{2CB4DC6F-F3B5-41A5-915A-882491EF6611}" dt="2024-06-11T15:28:33.958" v="3961" actId="27636"/>
        <pc:sldMkLst>
          <pc:docMk/>
          <pc:sldMk cId="1561398166" sldId="288"/>
        </pc:sldMkLst>
        <pc:spChg chg="mod">
          <ac:chgData name="Audrey MARTIN [Eurécia]" userId="dc15299a-8790-4fdf-8dbd-cfc6e5c5b4cd" providerId="ADAL" clId="{2CB4DC6F-F3B5-41A5-915A-882491EF6611}" dt="2024-06-11T15:28:30.252" v="3959" actId="1036"/>
          <ac:spMkLst>
            <pc:docMk/>
            <pc:sldMk cId="1561398166" sldId="288"/>
            <ac:spMk id="4" creationId="{3CBE8D5D-8605-7FE4-D841-E865AB88B43B}"/>
          </ac:spMkLst>
        </pc:spChg>
        <pc:spChg chg="mod">
          <ac:chgData name="Audrey MARTIN [Eurécia]" userId="dc15299a-8790-4fdf-8dbd-cfc6e5c5b4cd" providerId="ADAL" clId="{2CB4DC6F-F3B5-41A5-915A-882491EF6611}" dt="2024-06-11T15:28:30.252" v="3959" actId="1036"/>
          <ac:spMkLst>
            <pc:docMk/>
            <pc:sldMk cId="1561398166" sldId="288"/>
            <ac:spMk id="5" creationId="{9DF4D431-5721-618B-9501-EDA06836B0A2}"/>
          </ac:spMkLst>
        </pc:spChg>
        <pc:spChg chg="mod">
          <ac:chgData name="Audrey MARTIN [Eurécia]" userId="dc15299a-8790-4fdf-8dbd-cfc6e5c5b4cd" providerId="ADAL" clId="{2CB4DC6F-F3B5-41A5-915A-882491EF6611}" dt="2024-06-11T15:28:33.958" v="3961" actId="27636"/>
          <ac:spMkLst>
            <pc:docMk/>
            <pc:sldMk cId="1561398166" sldId="288"/>
            <ac:spMk id="42" creationId="{A809FF54-8E21-E76D-9608-77AF773D0852}"/>
          </ac:spMkLst>
        </pc:spChg>
      </pc:sldChg>
      <pc:sldChg chg="modSp mod">
        <pc:chgData name="Audrey MARTIN [Eurécia]" userId="dc15299a-8790-4fdf-8dbd-cfc6e5c5b4cd" providerId="ADAL" clId="{2CB4DC6F-F3B5-41A5-915A-882491EF6611}" dt="2024-06-11T14:56:05.318" v="3409" actId="404"/>
        <pc:sldMkLst>
          <pc:docMk/>
          <pc:sldMk cId="3512856049" sldId="334"/>
        </pc:sldMkLst>
        <pc:spChg chg="mod">
          <ac:chgData name="Audrey MARTIN [Eurécia]" userId="dc15299a-8790-4fdf-8dbd-cfc6e5c5b4cd" providerId="ADAL" clId="{2CB4DC6F-F3B5-41A5-915A-882491EF6611}" dt="2024-06-11T14:56:05.318" v="3409" actId="404"/>
          <ac:spMkLst>
            <pc:docMk/>
            <pc:sldMk cId="3512856049" sldId="334"/>
            <ac:spMk id="2" creationId="{18B74BD9-57AD-C852-1754-B7B1DAD43A1F}"/>
          </ac:spMkLst>
        </pc:spChg>
      </pc:sldChg>
      <pc:sldChg chg="addSp delSp modSp mod">
        <pc:chgData name="Audrey MARTIN [Eurécia]" userId="dc15299a-8790-4fdf-8dbd-cfc6e5c5b4cd" providerId="ADAL" clId="{2CB4DC6F-F3B5-41A5-915A-882491EF6611}" dt="2024-05-21T14:07:39.001" v="1293" actId="14100"/>
        <pc:sldMkLst>
          <pc:docMk/>
          <pc:sldMk cId="1542998316" sldId="335"/>
        </pc:sldMkLst>
        <pc:spChg chg="del">
          <ac:chgData name="Audrey MARTIN [Eurécia]" userId="dc15299a-8790-4fdf-8dbd-cfc6e5c5b4cd" providerId="ADAL" clId="{2CB4DC6F-F3B5-41A5-915A-882491EF6611}" dt="2024-05-21T14:01:52.755" v="1131" actId="478"/>
          <ac:spMkLst>
            <pc:docMk/>
            <pc:sldMk cId="1542998316" sldId="335"/>
            <ac:spMk id="2" creationId="{0ED16911-BE4F-7178-A964-6BF6DF2D85CF}"/>
          </ac:spMkLst>
        </pc:spChg>
        <pc:spChg chg="mod">
          <ac:chgData name="Audrey MARTIN [Eurécia]" userId="dc15299a-8790-4fdf-8dbd-cfc6e5c5b4cd" providerId="ADAL" clId="{2CB4DC6F-F3B5-41A5-915A-882491EF6611}" dt="2024-05-21T13:56:22.794" v="1082" actId="20577"/>
          <ac:spMkLst>
            <pc:docMk/>
            <pc:sldMk cId="1542998316" sldId="335"/>
            <ac:spMk id="3" creationId="{06A43D7B-6D83-5D1E-0DFB-1C11719B942B}"/>
          </ac:spMkLst>
        </pc:spChg>
        <pc:spChg chg="mod">
          <ac:chgData name="Audrey MARTIN [Eurécia]" userId="dc15299a-8790-4fdf-8dbd-cfc6e5c5b4cd" providerId="ADAL" clId="{2CB4DC6F-F3B5-41A5-915A-882491EF6611}" dt="2024-05-21T14:05:21.874" v="1215" actId="113"/>
          <ac:spMkLst>
            <pc:docMk/>
            <pc:sldMk cId="1542998316" sldId="335"/>
            <ac:spMk id="4" creationId="{90A438DC-811C-961D-F9DD-B6FEB9763FC2}"/>
          </ac:spMkLst>
        </pc:spChg>
        <pc:spChg chg="add mod">
          <ac:chgData name="Audrey MARTIN [Eurécia]" userId="dc15299a-8790-4fdf-8dbd-cfc6e5c5b4cd" providerId="ADAL" clId="{2CB4DC6F-F3B5-41A5-915A-882491EF6611}" dt="2024-05-21T14:07:39.001" v="1293" actId="14100"/>
          <ac:spMkLst>
            <pc:docMk/>
            <pc:sldMk cId="1542998316" sldId="335"/>
            <ac:spMk id="10" creationId="{EF5E641A-4EB4-1D29-985C-AE1626BFF025}"/>
          </ac:spMkLst>
        </pc:spChg>
        <pc:spChg chg="add mod">
          <ac:chgData name="Audrey MARTIN [Eurécia]" userId="dc15299a-8790-4fdf-8dbd-cfc6e5c5b4cd" providerId="ADAL" clId="{2CB4DC6F-F3B5-41A5-915A-882491EF6611}" dt="2024-05-21T14:04:14.995" v="1158" actId="1036"/>
          <ac:spMkLst>
            <pc:docMk/>
            <pc:sldMk cId="1542998316" sldId="335"/>
            <ac:spMk id="11" creationId="{B91DF780-AAAD-3156-6737-6721346D9B87}"/>
          </ac:spMkLst>
        </pc:spChg>
        <pc:picChg chg="add mod">
          <ac:chgData name="Audrey MARTIN [Eurécia]" userId="dc15299a-8790-4fdf-8dbd-cfc6e5c5b4cd" providerId="ADAL" clId="{2CB4DC6F-F3B5-41A5-915A-882491EF6611}" dt="2024-05-21T14:04:07.136" v="1155" actId="1076"/>
          <ac:picMkLst>
            <pc:docMk/>
            <pc:sldMk cId="1542998316" sldId="335"/>
            <ac:picMk id="6" creationId="{BBBBF689-4EA2-E376-1D30-A8AD67F1D642}"/>
          </ac:picMkLst>
        </pc:picChg>
        <pc:picChg chg="add mod">
          <ac:chgData name="Audrey MARTIN [Eurécia]" userId="dc15299a-8790-4fdf-8dbd-cfc6e5c5b4cd" providerId="ADAL" clId="{2CB4DC6F-F3B5-41A5-915A-882491EF6611}" dt="2024-05-21T14:02:36.052" v="1139" actId="1076"/>
          <ac:picMkLst>
            <pc:docMk/>
            <pc:sldMk cId="1542998316" sldId="335"/>
            <ac:picMk id="8" creationId="{5A116E42-A42E-E6D0-D11E-0D9DAB7C323D}"/>
          </ac:picMkLst>
        </pc:picChg>
        <pc:picChg chg="add mod">
          <ac:chgData name="Audrey MARTIN [Eurécia]" userId="dc15299a-8790-4fdf-8dbd-cfc6e5c5b4cd" providerId="ADAL" clId="{2CB4DC6F-F3B5-41A5-915A-882491EF6611}" dt="2024-05-21T14:04:31.723" v="1164" actId="1035"/>
          <ac:picMkLst>
            <pc:docMk/>
            <pc:sldMk cId="1542998316" sldId="335"/>
            <ac:picMk id="9" creationId="{91BAE74B-2F74-361F-E0E1-8187A7E949D1}"/>
          </ac:picMkLst>
        </pc:picChg>
      </pc:sldChg>
      <pc:sldChg chg="del">
        <pc:chgData name="Audrey MARTIN [Eurécia]" userId="dc15299a-8790-4fdf-8dbd-cfc6e5c5b4cd" providerId="ADAL" clId="{2CB4DC6F-F3B5-41A5-915A-882491EF6611}" dt="2024-05-21T13:43:14.049" v="23" actId="47"/>
        <pc:sldMkLst>
          <pc:docMk/>
          <pc:sldMk cId="3392393752" sldId="340"/>
        </pc:sldMkLst>
      </pc:sldChg>
      <pc:sldChg chg="addSp delSp modSp mod">
        <pc:chgData name="Audrey MARTIN [Eurécia]" userId="dc15299a-8790-4fdf-8dbd-cfc6e5c5b4cd" providerId="ADAL" clId="{2CB4DC6F-F3B5-41A5-915A-882491EF6611}" dt="2024-05-21T13:43:26.530" v="33" actId="20577"/>
        <pc:sldMkLst>
          <pc:docMk/>
          <pc:sldMk cId="2016794526" sldId="341"/>
        </pc:sldMkLst>
        <pc:spChg chg="mod">
          <ac:chgData name="Audrey MARTIN [Eurécia]" userId="dc15299a-8790-4fdf-8dbd-cfc6e5c5b4cd" providerId="ADAL" clId="{2CB4DC6F-F3B5-41A5-915A-882491EF6611}" dt="2024-05-21T13:42:06.452" v="9" actId="20577"/>
          <ac:spMkLst>
            <pc:docMk/>
            <pc:sldMk cId="2016794526" sldId="341"/>
            <ac:spMk id="3" creationId="{2653F630-19B9-A2CD-9A7A-88C609217A1A}"/>
          </ac:spMkLst>
        </pc:spChg>
        <pc:spChg chg="mod">
          <ac:chgData name="Audrey MARTIN [Eurécia]" userId="dc15299a-8790-4fdf-8dbd-cfc6e5c5b4cd" providerId="ADAL" clId="{2CB4DC6F-F3B5-41A5-915A-882491EF6611}" dt="2024-05-21T13:43:26.530" v="33" actId="20577"/>
          <ac:spMkLst>
            <pc:docMk/>
            <pc:sldMk cId="2016794526" sldId="341"/>
            <ac:spMk id="5" creationId="{3195E9D3-9AFA-61CC-A3DF-163CA96FAB19}"/>
          </ac:spMkLst>
        </pc:spChg>
        <pc:picChg chg="add mod">
          <ac:chgData name="Audrey MARTIN [Eurécia]" userId="dc15299a-8790-4fdf-8dbd-cfc6e5c5b4cd" providerId="ADAL" clId="{2CB4DC6F-F3B5-41A5-915A-882491EF6611}" dt="2024-05-21T13:43:07.482" v="22" actId="1076"/>
          <ac:picMkLst>
            <pc:docMk/>
            <pc:sldMk cId="2016794526" sldId="341"/>
            <ac:picMk id="2" creationId="{6B21BC3F-A1EA-2870-1C4A-145315F30FFB}"/>
          </ac:picMkLst>
        </pc:picChg>
        <pc:picChg chg="del">
          <ac:chgData name="Audrey MARTIN [Eurécia]" userId="dc15299a-8790-4fdf-8dbd-cfc6e5c5b4cd" providerId="ADAL" clId="{2CB4DC6F-F3B5-41A5-915A-882491EF6611}" dt="2024-05-21T13:42:20.581" v="10" actId="478"/>
          <ac:picMkLst>
            <pc:docMk/>
            <pc:sldMk cId="2016794526" sldId="341"/>
            <ac:picMk id="8" creationId="{54503E84-1E43-5752-0D7B-FDB73F87C77D}"/>
          </ac:picMkLst>
        </pc:picChg>
      </pc:sldChg>
      <pc:sldChg chg="addSp delSp modSp new mod ord">
        <pc:chgData name="Audrey MARTIN [Eurécia]" userId="dc15299a-8790-4fdf-8dbd-cfc6e5c5b4cd" providerId="ADAL" clId="{2CB4DC6F-F3B5-41A5-915A-882491EF6611}" dt="2024-06-11T14:27:17.002" v="2803" actId="1076"/>
        <pc:sldMkLst>
          <pc:docMk/>
          <pc:sldMk cId="2604455780" sldId="344"/>
        </pc:sldMkLst>
        <pc:spChg chg="del">
          <ac:chgData name="Audrey MARTIN [Eurécia]" userId="dc15299a-8790-4fdf-8dbd-cfc6e5c5b4cd" providerId="ADAL" clId="{2CB4DC6F-F3B5-41A5-915A-882491EF6611}" dt="2024-05-21T14:07:08.840" v="1285" actId="478"/>
          <ac:spMkLst>
            <pc:docMk/>
            <pc:sldMk cId="2604455780" sldId="344"/>
            <ac:spMk id="2" creationId="{C1E374C3-4A5B-231A-5787-F0463A167DCB}"/>
          </ac:spMkLst>
        </pc:spChg>
        <pc:spChg chg="mod">
          <ac:chgData name="Audrey MARTIN [Eurécia]" userId="dc15299a-8790-4fdf-8dbd-cfc6e5c5b4cd" providerId="ADAL" clId="{2CB4DC6F-F3B5-41A5-915A-882491EF6611}" dt="2024-06-11T14:13:35.059" v="2387"/>
          <ac:spMkLst>
            <pc:docMk/>
            <pc:sldMk cId="2604455780" sldId="344"/>
            <ac:spMk id="3" creationId="{E7302CC7-BE79-FB85-F1B9-4B3647A5F71A}"/>
          </ac:spMkLst>
        </pc:spChg>
        <pc:spChg chg="mod">
          <ac:chgData name="Audrey MARTIN [Eurécia]" userId="dc15299a-8790-4fdf-8dbd-cfc6e5c5b4cd" providerId="ADAL" clId="{2CB4DC6F-F3B5-41A5-915A-882491EF6611}" dt="2024-06-11T14:10:03.114" v="2284" actId="1036"/>
          <ac:spMkLst>
            <pc:docMk/>
            <pc:sldMk cId="2604455780" sldId="344"/>
            <ac:spMk id="4" creationId="{C75E216D-3884-00A3-E9C9-8AFE56370403}"/>
          </ac:spMkLst>
        </pc:spChg>
        <pc:spChg chg="add mod">
          <ac:chgData name="Audrey MARTIN [Eurécia]" userId="dc15299a-8790-4fdf-8dbd-cfc6e5c5b4cd" providerId="ADAL" clId="{2CB4DC6F-F3B5-41A5-915A-882491EF6611}" dt="2024-06-11T14:11:40.359" v="2323" actId="1035"/>
          <ac:spMkLst>
            <pc:docMk/>
            <pc:sldMk cId="2604455780" sldId="344"/>
            <ac:spMk id="7" creationId="{F6FC3377-DFC7-0204-95C4-8907D30232CF}"/>
          </ac:spMkLst>
        </pc:spChg>
        <pc:spChg chg="add mod">
          <ac:chgData name="Audrey MARTIN [Eurécia]" userId="dc15299a-8790-4fdf-8dbd-cfc6e5c5b4cd" providerId="ADAL" clId="{2CB4DC6F-F3B5-41A5-915A-882491EF6611}" dt="2024-06-11T14:11:40.359" v="2323" actId="1035"/>
          <ac:spMkLst>
            <pc:docMk/>
            <pc:sldMk cId="2604455780" sldId="344"/>
            <ac:spMk id="8" creationId="{7A5A357A-98D3-F155-9E39-89D0C4A2AFA7}"/>
          </ac:spMkLst>
        </pc:spChg>
        <pc:spChg chg="add mod">
          <ac:chgData name="Audrey MARTIN [Eurécia]" userId="dc15299a-8790-4fdf-8dbd-cfc6e5c5b4cd" providerId="ADAL" clId="{2CB4DC6F-F3B5-41A5-915A-882491EF6611}" dt="2024-06-11T14:11:40.359" v="2323" actId="1035"/>
          <ac:spMkLst>
            <pc:docMk/>
            <pc:sldMk cId="2604455780" sldId="344"/>
            <ac:spMk id="9" creationId="{89688362-AAD5-654E-4D77-B40A053BA8D6}"/>
          </ac:spMkLst>
        </pc:spChg>
        <pc:spChg chg="add mod">
          <ac:chgData name="Audrey MARTIN [Eurécia]" userId="dc15299a-8790-4fdf-8dbd-cfc6e5c5b4cd" providerId="ADAL" clId="{2CB4DC6F-F3B5-41A5-915A-882491EF6611}" dt="2024-06-11T14:11:40.359" v="2323" actId="1035"/>
          <ac:spMkLst>
            <pc:docMk/>
            <pc:sldMk cId="2604455780" sldId="344"/>
            <ac:spMk id="10" creationId="{86A8E283-E695-2BD2-6DE8-BD8DA9750D71}"/>
          </ac:spMkLst>
        </pc:spChg>
        <pc:spChg chg="add mod">
          <ac:chgData name="Audrey MARTIN [Eurécia]" userId="dc15299a-8790-4fdf-8dbd-cfc6e5c5b4cd" providerId="ADAL" clId="{2CB4DC6F-F3B5-41A5-915A-882491EF6611}" dt="2024-06-11T14:27:17.002" v="2803" actId="1076"/>
          <ac:spMkLst>
            <pc:docMk/>
            <pc:sldMk cId="2604455780" sldId="344"/>
            <ac:spMk id="14" creationId="{16A5B043-01D6-6DB8-ED42-8B0E36B1AFB6}"/>
          </ac:spMkLst>
        </pc:spChg>
        <pc:spChg chg="add mod">
          <ac:chgData name="Audrey MARTIN [Eurécia]" userId="dc15299a-8790-4fdf-8dbd-cfc6e5c5b4cd" providerId="ADAL" clId="{2CB4DC6F-F3B5-41A5-915A-882491EF6611}" dt="2024-06-11T14:11:40.359" v="2323" actId="1035"/>
          <ac:spMkLst>
            <pc:docMk/>
            <pc:sldMk cId="2604455780" sldId="344"/>
            <ac:spMk id="15" creationId="{F0F410D4-7947-C9F8-007A-A6846D80BABC}"/>
          </ac:spMkLst>
        </pc:spChg>
        <pc:spChg chg="add mod">
          <ac:chgData name="Audrey MARTIN [Eurécia]" userId="dc15299a-8790-4fdf-8dbd-cfc6e5c5b4cd" providerId="ADAL" clId="{2CB4DC6F-F3B5-41A5-915A-882491EF6611}" dt="2024-06-11T14:11:40.359" v="2323" actId="1035"/>
          <ac:spMkLst>
            <pc:docMk/>
            <pc:sldMk cId="2604455780" sldId="344"/>
            <ac:spMk id="16" creationId="{D1AC9896-D15E-A074-A688-8BCE0FF2551E}"/>
          </ac:spMkLst>
        </pc:spChg>
        <pc:picChg chg="add mod">
          <ac:chgData name="Audrey MARTIN [Eurécia]" userId="dc15299a-8790-4fdf-8dbd-cfc6e5c5b4cd" providerId="ADAL" clId="{2CB4DC6F-F3B5-41A5-915A-882491EF6611}" dt="2024-06-11T14:11:40.359" v="2323" actId="1035"/>
          <ac:picMkLst>
            <pc:docMk/>
            <pc:sldMk cId="2604455780" sldId="344"/>
            <ac:picMk id="6" creationId="{730893F0-D7A4-188D-8652-5E29AC45B323}"/>
          </ac:picMkLst>
        </pc:picChg>
        <pc:picChg chg="add del mod">
          <ac:chgData name="Audrey MARTIN [Eurécia]" userId="dc15299a-8790-4fdf-8dbd-cfc6e5c5b4cd" providerId="ADAL" clId="{2CB4DC6F-F3B5-41A5-915A-882491EF6611}" dt="2024-05-21T14:09:15.254" v="1317" actId="478"/>
          <ac:picMkLst>
            <pc:docMk/>
            <pc:sldMk cId="2604455780" sldId="344"/>
            <ac:picMk id="11" creationId="{F197A2D4-DE21-14EB-087E-0A741502EADF}"/>
          </ac:picMkLst>
        </pc:picChg>
        <pc:picChg chg="add mod">
          <ac:chgData name="Audrey MARTIN [Eurécia]" userId="dc15299a-8790-4fdf-8dbd-cfc6e5c5b4cd" providerId="ADAL" clId="{2CB4DC6F-F3B5-41A5-915A-882491EF6611}" dt="2024-06-11T14:11:40.359" v="2323" actId="1035"/>
          <ac:picMkLst>
            <pc:docMk/>
            <pc:sldMk cId="2604455780" sldId="344"/>
            <ac:picMk id="12" creationId="{12A7CF13-0B61-F0A3-D8D9-553670127E53}"/>
          </ac:picMkLst>
        </pc:picChg>
        <pc:picChg chg="add mod">
          <ac:chgData name="Audrey MARTIN [Eurécia]" userId="dc15299a-8790-4fdf-8dbd-cfc6e5c5b4cd" providerId="ADAL" clId="{2CB4DC6F-F3B5-41A5-915A-882491EF6611}" dt="2024-06-11T14:11:40.359" v="2323" actId="1035"/>
          <ac:picMkLst>
            <pc:docMk/>
            <pc:sldMk cId="2604455780" sldId="344"/>
            <ac:picMk id="13" creationId="{EA1233AD-F334-980C-ADB0-B8A20E2DFA7B}"/>
          </ac:picMkLst>
        </pc:picChg>
      </pc:sldChg>
      <pc:sldChg chg="addSp delSp modSp add mod">
        <pc:chgData name="Audrey MARTIN [Eurécia]" userId="dc15299a-8790-4fdf-8dbd-cfc6e5c5b4cd" providerId="ADAL" clId="{2CB4DC6F-F3B5-41A5-915A-882491EF6611}" dt="2024-06-11T14:12:35.745" v="2386" actId="1036"/>
        <pc:sldMkLst>
          <pc:docMk/>
          <pc:sldMk cId="516957806" sldId="345"/>
        </pc:sldMkLst>
        <pc:spChg chg="mod">
          <ac:chgData name="Audrey MARTIN [Eurécia]" userId="dc15299a-8790-4fdf-8dbd-cfc6e5c5b4cd" providerId="ADAL" clId="{2CB4DC6F-F3B5-41A5-915A-882491EF6611}" dt="2024-06-11T14:12:22.449" v="2359" actId="2711"/>
          <ac:spMkLst>
            <pc:docMk/>
            <pc:sldMk cId="516957806" sldId="345"/>
            <ac:spMk id="4" creationId="{C75E216D-3884-00A3-E9C9-8AFE56370403}"/>
          </ac:spMkLst>
        </pc:spChg>
        <pc:spChg chg="del">
          <ac:chgData name="Audrey MARTIN [Eurécia]" userId="dc15299a-8790-4fdf-8dbd-cfc6e5c5b4cd" providerId="ADAL" clId="{2CB4DC6F-F3B5-41A5-915A-882491EF6611}" dt="2024-05-21T14:13:43.695" v="1609" actId="478"/>
          <ac:spMkLst>
            <pc:docMk/>
            <pc:sldMk cId="516957806" sldId="345"/>
            <ac:spMk id="7" creationId="{F6FC3377-DFC7-0204-95C4-8907D30232CF}"/>
          </ac:spMkLst>
        </pc:spChg>
        <pc:spChg chg="del">
          <ac:chgData name="Audrey MARTIN [Eurécia]" userId="dc15299a-8790-4fdf-8dbd-cfc6e5c5b4cd" providerId="ADAL" clId="{2CB4DC6F-F3B5-41A5-915A-882491EF6611}" dt="2024-05-21T14:13:43.695" v="1609" actId="478"/>
          <ac:spMkLst>
            <pc:docMk/>
            <pc:sldMk cId="516957806" sldId="345"/>
            <ac:spMk id="8" creationId="{7A5A357A-98D3-F155-9E39-89D0C4A2AFA7}"/>
          </ac:spMkLst>
        </pc:spChg>
        <pc:spChg chg="del">
          <ac:chgData name="Audrey MARTIN [Eurécia]" userId="dc15299a-8790-4fdf-8dbd-cfc6e5c5b4cd" providerId="ADAL" clId="{2CB4DC6F-F3B5-41A5-915A-882491EF6611}" dt="2024-05-21T14:13:43.695" v="1609" actId="478"/>
          <ac:spMkLst>
            <pc:docMk/>
            <pc:sldMk cId="516957806" sldId="345"/>
            <ac:spMk id="9" creationId="{89688362-AAD5-654E-4D77-B40A053BA8D6}"/>
          </ac:spMkLst>
        </pc:spChg>
        <pc:spChg chg="del">
          <ac:chgData name="Audrey MARTIN [Eurécia]" userId="dc15299a-8790-4fdf-8dbd-cfc6e5c5b4cd" providerId="ADAL" clId="{2CB4DC6F-F3B5-41A5-915A-882491EF6611}" dt="2024-05-21T14:13:43.695" v="1609" actId="478"/>
          <ac:spMkLst>
            <pc:docMk/>
            <pc:sldMk cId="516957806" sldId="345"/>
            <ac:spMk id="10" creationId="{86A8E283-E695-2BD2-6DE8-BD8DA9750D71}"/>
          </ac:spMkLst>
        </pc:spChg>
        <pc:spChg chg="del">
          <ac:chgData name="Audrey MARTIN [Eurécia]" userId="dc15299a-8790-4fdf-8dbd-cfc6e5c5b4cd" providerId="ADAL" clId="{2CB4DC6F-F3B5-41A5-915A-882491EF6611}" dt="2024-05-21T14:13:46.316" v="1610" actId="478"/>
          <ac:spMkLst>
            <pc:docMk/>
            <pc:sldMk cId="516957806" sldId="345"/>
            <ac:spMk id="14" creationId="{16A5B043-01D6-6DB8-ED42-8B0E36B1AFB6}"/>
          </ac:spMkLst>
        </pc:spChg>
        <pc:spChg chg="del">
          <ac:chgData name="Audrey MARTIN [Eurécia]" userId="dc15299a-8790-4fdf-8dbd-cfc6e5c5b4cd" providerId="ADAL" clId="{2CB4DC6F-F3B5-41A5-915A-882491EF6611}" dt="2024-05-21T14:13:43.695" v="1609" actId="478"/>
          <ac:spMkLst>
            <pc:docMk/>
            <pc:sldMk cId="516957806" sldId="345"/>
            <ac:spMk id="15" creationId="{F0F410D4-7947-C9F8-007A-A6846D80BABC}"/>
          </ac:spMkLst>
        </pc:spChg>
        <pc:spChg chg="del">
          <ac:chgData name="Audrey MARTIN [Eurécia]" userId="dc15299a-8790-4fdf-8dbd-cfc6e5c5b4cd" providerId="ADAL" clId="{2CB4DC6F-F3B5-41A5-915A-882491EF6611}" dt="2024-05-21T14:13:43.695" v="1609" actId="478"/>
          <ac:spMkLst>
            <pc:docMk/>
            <pc:sldMk cId="516957806" sldId="345"/>
            <ac:spMk id="16" creationId="{D1AC9896-D15E-A074-A688-8BCE0FF2551E}"/>
          </ac:spMkLst>
        </pc:spChg>
        <pc:spChg chg="add mod">
          <ac:chgData name="Audrey MARTIN [Eurécia]" userId="dc15299a-8790-4fdf-8dbd-cfc6e5c5b4cd" providerId="ADAL" clId="{2CB4DC6F-F3B5-41A5-915A-882491EF6611}" dt="2024-06-11T14:12:35.745" v="2386" actId="1036"/>
          <ac:spMkLst>
            <pc:docMk/>
            <pc:sldMk cId="516957806" sldId="345"/>
            <ac:spMk id="18" creationId="{CF7E2E3D-8C67-A00A-89AE-0ECEC4FB6394}"/>
          </ac:spMkLst>
        </pc:spChg>
        <pc:spChg chg="add mod">
          <ac:chgData name="Audrey MARTIN [Eurécia]" userId="dc15299a-8790-4fdf-8dbd-cfc6e5c5b4cd" providerId="ADAL" clId="{2CB4DC6F-F3B5-41A5-915A-882491EF6611}" dt="2024-06-11T14:12:35.745" v="2386" actId="1036"/>
          <ac:spMkLst>
            <pc:docMk/>
            <pc:sldMk cId="516957806" sldId="345"/>
            <ac:spMk id="19" creationId="{0E6FECDB-E492-363B-3138-D6F6A833E026}"/>
          </ac:spMkLst>
        </pc:spChg>
        <pc:spChg chg="add mod">
          <ac:chgData name="Audrey MARTIN [Eurécia]" userId="dc15299a-8790-4fdf-8dbd-cfc6e5c5b4cd" providerId="ADAL" clId="{2CB4DC6F-F3B5-41A5-915A-882491EF6611}" dt="2024-06-11T14:12:35.745" v="2386" actId="1036"/>
          <ac:spMkLst>
            <pc:docMk/>
            <pc:sldMk cId="516957806" sldId="345"/>
            <ac:spMk id="20" creationId="{100F5805-D4C4-47CA-6846-CA9690C2E476}"/>
          </ac:spMkLst>
        </pc:spChg>
        <pc:spChg chg="add mod">
          <ac:chgData name="Audrey MARTIN [Eurécia]" userId="dc15299a-8790-4fdf-8dbd-cfc6e5c5b4cd" providerId="ADAL" clId="{2CB4DC6F-F3B5-41A5-915A-882491EF6611}" dt="2024-06-11T14:12:35.745" v="2386" actId="1036"/>
          <ac:spMkLst>
            <pc:docMk/>
            <pc:sldMk cId="516957806" sldId="345"/>
            <ac:spMk id="21" creationId="{B477A80E-6B8A-3700-2F6F-B373508DD7C3}"/>
          </ac:spMkLst>
        </pc:spChg>
        <pc:spChg chg="add mod">
          <ac:chgData name="Audrey MARTIN [Eurécia]" userId="dc15299a-8790-4fdf-8dbd-cfc6e5c5b4cd" providerId="ADAL" clId="{2CB4DC6F-F3B5-41A5-915A-882491EF6611}" dt="2024-06-11T14:12:35.745" v="2386" actId="1036"/>
          <ac:spMkLst>
            <pc:docMk/>
            <pc:sldMk cId="516957806" sldId="345"/>
            <ac:spMk id="24" creationId="{23374FA2-1CAD-8F8F-38DC-D6F0C3330DBA}"/>
          </ac:spMkLst>
        </pc:spChg>
        <pc:spChg chg="add del mod">
          <ac:chgData name="Audrey MARTIN [Eurécia]" userId="dc15299a-8790-4fdf-8dbd-cfc6e5c5b4cd" providerId="ADAL" clId="{2CB4DC6F-F3B5-41A5-915A-882491EF6611}" dt="2024-05-21T14:19:35.252" v="1702" actId="478"/>
          <ac:spMkLst>
            <pc:docMk/>
            <pc:sldMk cId="516957806" sldId="345"/>
            <ac:spMk id="25" creationId="{9713BFCA-F84D-00C1-B19B-3A1D0F59AA5A}"/>
          </ac:spMkLst>
        </pc:spChg>
        <pc:spChg chg="add mod">
          <ac:chgData name="Audrey MARTIN [Eurécia]" userId="dc15299a-8790-4fdf-8dbd-cfc6e5c5b4cd" providerId="ADAL" clId="{2CB4DC6F-F3B5-41A5-915A-882491EF6611}" dt="2024-06-11T14:12:35.745" v="2386" actId="1036"/>
          <ac:spMkLst>
            <pc:docMk/>
            <pc:sldMk cId="516957806" sldId="345"/>
            <ac:spMk id="26" creationId="{8CA7A569-3402-152A-E692-41E8F9AB8BB8}"/>
          </ac:spMkLst>
        </pc:spChg>
        <pc:spChg chg="add mod">
          <ac:chgData name="Audrey MARTIN [Eurécia]" userId="dc15299a-8790-4fdf-8dbd-cfc6e5c5b4cd" providerId="ADAL" clId="{2CB4DC6F-F3B5-41A5-915A-882491EF6611}" dt="2024-06-11T14:12:35.745" v="2386" actId="1036"/>
          <ac:spMkLst>
            <pc:docMk/>
            <pc:sldMk cId="516957806" sldId="345"/>
            <ac:spMk id="29" creationId="{F5B465D5-3FB8-C063-9BA2-4A280D7AFAF1}"/>
          </ac:spMkLst>
        </pc:spChg>
        <pc:spChg chg="add mod">
          <ac:chgData name="Audrey MARTIN [Eurécia]" userId="dc15299a-8790-4fdf-8dbd-cfc6e5c5b4cd" providerId="ADAL" clId="{2CB4DC6F-F3B5-41A5-915A-882491EF6611}" dt="2024-06-11T14:12:35.745" v="2386" actId="1036"/>
          <ac:spMkLst>
            <pc:docMk/>
            <pc:sldMk cId="516957806" sldId="345"/>
            <ac:spMk id="30" creationId="{D3582B88-72ED-52EC-83D3-337288C8AD88}"/>
          </ac:spMkLst>
        </pc:spChg>
        <pc:picChg chg="add del mod">
          <ac:chgData name="Audrey MARTIN [Eurécia]" userId="dc15299a-8790-4fdf-8dbd-cfc6e5c5b4cd" providerId="ADAL" clId="{2CB4DC6F-F3B5-41A5-915A-882491EF6611}" dt="2024-05-21T14:16:09.465" v="1651" actId="478"/>
          <ac:picMkLst>
            <pc:docMk/>
            <pc:sldMk cId="516957806" sldId="345"/>
            <ac:picMk id="5" creationId="{28267ED0-421C-41D5-BED0-5828E4C78D77}"/>
          </ac:picMkLst>
        </pc:picChg>
        <pc:picChg chg="del">
          <ac:chgData name="Audrey MARTIN [Eurécia]" userId="dc15299a-8790-4fdf-8dbd-cfc6e5c5b4cd" providerId="ADAL" clId="{2CB4DC6F-F3B5-41A5-915A-882491EF6611}" dt="2024-05-21T14:13:40.960" v="1608" actId="478"/>
          <ac:picMkLst>
            <pc:docMk/>
            <pc:sldMk cId="516957806" sldId="345"/>
            <ac:picMk id="6" creationId="{730893F0-D7A4-188D-8652-5E29AC45B323}"/>
          </ac:picMkLst>
        </pc:picChg>
        <pc:picChg chg="del">
          <ac:chgData name="Audrey MARTIN [Eurécia]" userId="dc15299a-8790-4fdf-8dbd-cfc6e5c5b4cd" providerId="ADAL" clId="{2CB4DC6F-F3B5-41A5-915A-882491EF6611}" dt="2024-05-21T14:13:43.695" v="1609" actId="478"/>
          <ac:picMkLst>
            <pc:docMk/>
            <pc:sldMk cId="516957806" sldId="345"/>
            <ac:picMk id="12" creationId="{12A7CF13-0B61-F0A3-D8D9-553670127E53}"/>
          </ac:picMkLst>
        </pc:picChg>
        <pc:picChg chg="del">
          <ac:chgData name="Audrey MARTIN [Eurécia]" userId="dc15299a-8790-4fdf-8dbd-cfc6e5c5b4cd" providerId="ADAL" clId="{2CB4DC6F-F3B5-41A5-915A-882491EF6611}" dt="2024-05-21T14:13:43.695" v="1609" actId="478"/>
          <ac:picMkLst>
            <pc:docMk/>
            <pc:sldMk cId="516957806" sldId="345"/>
            <ac:picMk id="13" creationId="{EA1233AD-F334-980C-ADB0-B8A20E2DFA7B}"/>
          </ac:picMkLst>
        </pc:picChg>
        <pc:picChg chg="add mod">
          <ac:chgData name="Audrey MARTIN [Eurécia]" userId="dc15299a-8790-4fdf-8dbd-cfc6e5c5b4cd" providerId="ADAL" clId="{2CB4DC6F-F3B5-41A5-915A-882491EF6611}" dt="2024-06-11T14:12:35.745" v="2386" actId="1036"/>
          <ac:picMkLst>
            <pc:docMk/>
            <pc:sldMk cId="516957806" sldId="345"/>
            <ac:picMk id="17" creationId="{853274F3-FB85-3F37-C4D1-CB7782EE4EA2}"/>
          </ac:picMkLst>
        </pc:picChg>
        <pc:picChg chg="add mod">
          <ac:chgData name="Audrey MARTIN [Eurécia]" userId="dc15299a-8790-4fdf-8dbd-cfc6e5c5b4cd" providerId="ADAL" clId="{2CB4DC6F-F3B5-41A5-915A-882491EF6611}" dt="2024-06-11T14:12:35.745" v="2386" actId="1036"/>
          <ac:picMkLst>
            <pc:docMk/>
            <pc:sldMk cId="516957806" sldId="345"/>
            <ac:picMk id="22" creationId="{580E362D-8A2D-286F-67F7-A4A34FC07918}"/>
          </ac:picMkLst>
        </pc:picChg>
        <pc:picChg chg="add del mod">
          <ac:chgData name="Audrey MARTIN [Eurécia]" userId="dc15299a-8790-4fdf-8dbd-cfc6e5c5b4cd" providerId="ADAL" clId="{2CB4DC6F-F3B5-41A5-915A-882491EF6611}" dt="2024-05-21T14:18:54.797" v="1681" actId="478"/>
          <ac:picMkLst>
            <pc:docMk/>
            <pc:sldMk cId="516957806" sldId="345"/>
            <ac:picMk id="23" creationId="{E94D7922-3657-9BBB-984C-97AB8D2BD242}"/>
          </ac:picMkLst>
        </pc:picChg>
        <pc:picChg chg="add mod">
          <ac:chgData name="Audrey MARTIN [Eurécia]" userId="dc15299a-8790-4fdf-8dbd-cfc6e5c5b4cd" providerId="ADAL" clId="{2CB4DC6F-F3B5-41A5-915A-882491EF6611}" dt="2024-06-11T14:12:35.745" v="2386" actId="1036"/>
          <ac:picMkLst>
            <pc:docMk/>
            <pc:sldMk cId="516957806" sldId="345"/>
            <ac:picMk id="27" creationId="{B5E9245F-AE68-0902-0E16-15F1B7B4B13E}"/>
          </ac:picMkLst>
        </pc:picChg>
        <pc:picChg chg="add mod">
          <ac:chgData name="Audrey MARTIN [Eurécia]" userId="dc15299a-8790-4fdf-8dbd-cfc6e5c5b4cd" providerId="ADAL" clId="{2CB4DC6F-F3B5-41A5-915A-882491EF6611}" dt="2024-06-11T14:12:35.745" v="2386" actId="1036"/>
          <ac:picMkLst>
            <pc:docMk/>
            <pc:sldMk cId="516957806" sldId="345"/>
            <ac:picMk id="28" creationId="{4E6C75BA-704E-9F2E-EFDB-EA5EE59A1D58}"/>
          </ac:picMkLst>
        </pc:picChg>
      </pc:sldChg>
      <pc:sldChg chg="addSp delSp modSp add mod">
        <pc:chgData name="Audrey MARTIN [Eurécia]" userId="dc15299a-8790-4fdf-8dbd-cfc6e5c5b4cd" providerId="ADAL" clId="{2CB4DC6F-F3B5-41A5-915A-882491EF6611}" dt="2024-06-11T14:14:47.568" v="2430" actId="1076"/>
        <pc:sldMkLst>
          <pc:docMk/>
          <pc:sldMk cId="1566286662" sldId="346"/>
        </pc:sldMkLst>
        <pc:spChg chg="add mod">
          <ac:chgData name="Audrey MARTIN [Eurécia]" userId="dc15299a-8790-4fdf-8dbd-cfc6e5c5b4cd" providerId="ADAL" clId="{2CB4DC6F-F3B5-41A5-915A-882491EF6611}" dt="2024-06-11T14:14:41.291" v="2427" actId="6549"/>
          <ac:spMkLst>
            <pc:docMk/>
            <pc:sldMk cId="1566286662" sldId="346"/>
            <ac:spMk id="2" creationId="{971835C3-68E6-5A49-672D-68DFEAE3C103}"/>
          </ac:spMkLst>
        </pc:spChg>
        <pc:spChg chg="mod">
          <ac:chgData name="Audrey MARTIN [Eurécia]" userId="dc15299a-8790-4fdf-8dbd-cfc6e5c5b4cd" providerId="ADAL" clId="{2CB4DC6F-F3B5-41A5-915A-882491EF6611}" dt="2024-05-21T14:22:29.663" v="1934" actId="20577"/>
          <ac:spMkLst>
            <pc:docMk/>
            <pc:sldMk cId="1566286662" sldId="346"/>
            <ac:spMk id="4" creationId="{C75E216D-3884-00A3-E9C9-8AFE56370403}"/>
          </ac:spMkLst>
        </pc:spChg>
        <pc:picChg chg="del mod">
          <ac:chgData name="Audrey MARTIN [Eurécia]" userId="dc15299a-8790-4fdf-8dbd-cfc6e5c5b4cd" providerId="ADAL" clId="{2CB4DC6F-F3B5-41A5-915A-882491EF6611}" dt="2024-06-11T14:14:43.096" v="2428" actId="478"/>
          <ac:picMkLst>
            <pc:docMk/>
            <pc:sldMk cId="1566286662" sldId="346"/>
            <ac:picMk id="5" creationId="{28267ED0-421C-41D5-BED0-5828E4C78D77}"/>
          </ac:picMkLst>
        </pc:picChg>
        <pc:picChg chg="add mod">
          <ac:chgData name="Audrey MARTIN [Eurécia]" userId="dc15299a-8790-4fdf-8dbd-cfc6e5c5b4cd" providerId="ADAL" clId="{2CB4DC6F-F3B5-41A5-915A-882491EF6611}" dt="2024-06-11T14:14:37.727" v="2426"/>
          <ac:picMkLst>
            <pc:docMk/>
            <pc:sldMk cId="1566286662" sldId="346"/>
            <ac:picMk id="6" creationId="{2DB4D429-B10E-61FF-5870-1E4902971F03}"/>
          </ac:picMkLst>
        </pc:picChg>
        <pc:picChg chg="add mod">
          <ac:chgData name="Audrey MARTIN [Eurécia]" userId="dc15299a-8790-4fdf-8dbd-cfc6e5c5b4cd" providerId="ADAL" clId="{2CB4DC6F-F3B5-41A5-915A-882491EF6611}" dt="2024-06-11T14:14:37.727" v="2426"/>
          <ac:picMkLst>
            <pc:docMk/>
            <pc:sldMk cId="1566286662" sldId="346"/>
            <ac:picMk id="7" creationId="{8AFE0B9B-F5AA-ED61-DCB4-235B638CB009}"/>
          </ac:picMkLst>
        </pc:picChg>
        <pc:picChg chg="add mod">
          <ac:chgData name="Audrey MARTIN [Eurécia]" userId="dc15299a-8790-4fdf-8dbd-cfc6e5c5b4cd" providerId="ADAL" clId="{2CB4DC6F-F3B5-41A5-915A-882491EF6611}" dt="2024-06-11T14:14:47.568" v="2430" actId="1076"/>
          <ac:picMkLst>
            <pc:docMk/>
            <pc:sldMk cId="1566286662" sldId="346"/>
            <ac:picMk id="8" creationId="{8A1C3E7E-26D0-FC5E-5CEF-933E71C2188E}"/>
          </ac:picMkLst>
        </pc:picChg>
        <pc:picChg chg="add mod">
          <ac:chgData name="Audrey MARTIN [Eurécia]" userId="dc15299a-8790-4fdf-8dbd-cfc6e5c5b4cd" providerId="ADAL" clId="{2CB4DC6F-F3B5-41A5-915A-882491EF6611}" dt="2024-06-11T14:14:47.568" v="2430" actId="1076"/>
          <ac:picMkLst>
            <pc:docMk/>
            <pc:sldMk cId="1566286662" sldId="346"/>
            <ac:picMk id="9" creationId="{3D69D5BD-BFE1-6911-88B3-B01169E74CC8}"/>
          </ac:picMkLst>
        </pc:picChg>
      </pc:sldChg>
      <pc:sldChg chg="addSp delSp modSp add mod">
        <pc:chgData name="Audrey MARTIN [Eurécia]" userId="dc15299a-8790-4fdf-8dbd-cfc6e5c5b4cd" providerId="ADAL" clId="{2CB4DC6F-F3B5-41A5-915A-882491EF6611}" dt="2024-06-11T14:17:49.699" v="2431" actId="2711"/>
        <pc:sldMkLst>
          <pc:docMk/>
          <pc:sldMk cId="4284242832" sldId="347"/>
        </pc:sldMkLst>
        <pc:spChg chg="del">
          <ac:chgData name="Audrey MARTIN [Eurécia]" userId="dc15299a-8790-4fdf-8dbd-cfc6e5c5b4cd" providerId="ADAL" clId="{2CB4DC6F-F3B5-41A5-915A-882491EF6611}" dt="2024-05-21T14:25:24.338" v="2222" actId="478"/>
          <ac:spMkLst>
            <pc:docMk/>
            <pc:sldMk cId="4284242832" sldId="347"/>
            <ac:spMk id="2" creationId="{971835C3-68E6-5A49-672D-68DFEAE3C103}"/>
          </ac:spMkLst>
        </pc:spChg>
        <pc:spChg chg="mod">
          <ac:chgData name="Audrey MARTIN [Eurécia]" userId="dc15299a-8790-4fdf-8dbd-cfc6e5c5b4cd" providerId="ADAL" clId="{2CB4DC6F-F3B5-41A5-915A-882491EF6611}" dt="2024-05-21T14:24:50.760" v="2220" actId="20577"/>
          <ac:spMkLst>
            <pc:docMk/>
            <pc:sldMk cId="4284242832" sldId="347"/>
            <ac:spMk id="4" creationId="{C75E216D-3884-00A3-E9C9-8AFE56370403}"/>
          </ac:spMkLst>
        </pc:spChg>
        <pc:spChg chg="add mod">
          <ac:chgData name="Audrey MARTIN [Eurécia]" userId="dc15299a-8790-4fdf-8dbd-cfc6e5c5b4cd" providerId="ADAL" clId="{2CB4DC6F-F3B5-41A5-915A-882491EF6611}" dt="2024-06-11T14:17:49.699" v="2431" actId="2711"/>
          <ac:spMkLst>
            <pc:docMk/>
            <pc:sldMk cId="4284242832" sldId="347"/>
            <ac:spMk id="8" creationId="{CF02F627-0029-5EBD-F4B3-DFEC7AECED56}"/>
          </ac:spMkLst>
        </pc:spChg>
        <pc:picChg chg="del">
          <ac:chgData name="Audrey MARTIN [Eurécia]" userId="dc15299a-8790-4fdf-8dbd-cfc6e5c5b4cd" providerId="ADAL" clId="{2CB4DC6F-F3B5-41A5-915A-882491EF6611}" dt="2024-05-21T14:25:22.854" v="2221" actId="478"/>
          <ac:picMkLst>
            <pc:docMk/>
            <pc:sldMk cId="4284242832" sldId="347"/>
            <ac:picMk id="5" creationId="{28267ED0-421C-41D5-BED0-5828E4C78D77}"/>
          </ac:picMkLst>
        </pc:picChg>
        <pc:picChg chg="add mod">
          <ac:chgData name="Audrey MARTIN [Eurécia]" userId="dc15299a-8790-4fdf-8dbd-cfc6e5c5b4cd" providerId="ADAL" clId="{2CB4DC6F-F3B5-41A5-915A-882491EF6611}" dt="2024-05-21T14:25:33.246" v="2227" actId="1076"/>
          <ac:picMkLst>
            <pc:docMk/>
            <pc:sldMk cId="4284242832" sldId="347"/>
            <ac:picMk id="7" creationId="{7A216FD2-270E-8D60-933D-506B6ACB0768}"/>
          </ac:picMkLst>
        </pc:picChg>
      </pc:sldChg>
      <pc:sldChg chg="modSp mod">
        <pc:chgData name="Audrey MARTIN [Eurécia]" userId="dc15299a-8790-4fdf-8dbd-cfc6e5c5b4cd" providerId="ADAL" clId="{2CB4DC6F-F3B5-41A5-915A-882491EF6611}" dt="2024-06-11T14:18:31.164" v="2432" actId="2711"/>
        <pc:sldMkLst>
          <pc:docMk/>
          <pc:sldMk cId="497932764" sldId="349"/>
        </pc:sldMkLst>
        <pc:spChg chg="mod">
          <ac:chgData name="Audrey MARTIN [Eurécia]" userId="dc15299a-8790-4fdf-8dbd-cfc6e5c5b4cd" providerId="ADAL" clId="{2CB4DC6F-F3B5-41A5-915A-882491EF6611}" dt="2024-06-11T14:18:31.164" v="2432" actId="2711"/>
          <ac:spMkLst>
            <pc:docMk/>
            <pc:sldMk cId="497932764" sldId="349"/>
            <ac:spMk id="9" creationId="{11E3DD5F-48BF-A32C-D3B1-F769E8207953}"/>
          </ac:spMkLst>
        </pc:spChg>
      </pc:sldChg>
      <pc:sldChg chg="addSp delSp modSp mod">
        <pc:chgData name="Audrey MARTIN [Eurécia]" userId="dc15299a-8790-4fdf-8dbd-cfc6e5c5b4cd" providerId="ADAL" clId="{2CB4DC6F-F3B5-41A5-915A-882491EF6611}" dt="2024-06-11T14:28:05.839" v="2944" actId="20577"/>
        <pc:sldMkLst>
          <pc:docMk/>
          <pc:sldMk cId="1697183807" sldId="350"/>
        </pc:sldMkLst>
        <pc:spChg chg="mod">
          <ac:chgData name="Audrey MARTIN [Eurécia]" userId="dc15299a-8790-4fdf-8dbd-cfc6e5c5b4cd" providerId="ADAL" clId="{2CB4DC6F-F3B5-41A5-915A-882491EF6611}" dt="2024-06-11T14:24:05.819" v="2510" actId="313"/>
          <ac:spMkLst>
            <pc:docMk/>
            <pc:sldMk cId="1697183807" sldId="350"/>
            <ac:spMk id="4" creationId="{C75E216D-3884-00A3-E9C9-8AFE56370403}"/>
          </ac:spMkLst>
        </pc:spChg>
        <pc:spChg chg="mod">
          <ac:chgData name="Audrey MARTIN [Eurécia]" userId="dc15299a-8790-4fdf-8dbd-cfc6e5c5b4cd" providerId="ADAL" clId="{2CB4DC6F-F3B5-41A5-915A-882491EF6611}" dt="2024-06-11T14:22:50.744" v="2496" actId="14100"/>
          <ac:spMkLst>
            <pc:docMk/>
            <pc:sldMk cId="1697183807" sldId="350"/>
            <ac:spMk id="6" creationId="{625A612D-ABB6-9906-5547-0FA91410E21D}"/>
          </ac:spMkLst>
        </pc:spChg>
        <pc:spChg chg="mod">
          <ac:chgData name="Audrey MARTIN [Eurécia]" userId="dc15299a-8790-4fdf-8dbd-cfc6e5c5b4cd" providerId="ADAL" clId="{2CB4DC6F-F3B5-41A5-915A-882491EF6611}" dt="2024-06-11T14:28:05.839" v="2944" actId="20577"/>
          <ac:spMkLst>
            <pc:docMk/>
            <pc:sldMk cId="1697183807" sldId="350"/>
            <ac:spMk id="9" creationId="{11E3DD5F-48BF-A32C-D3B1-F769E8207953}"/>
          </ac:spMkLst>
        </pc:spChg>
        <pc:spChg chg="add mod">
          <ac:chgData name="Audrey MARTIN [Eurécia]" userId="dc15299a-8790-4fdf-8dbd-cfc6e5c5b4cd" providerId="ADAL" clId="{2CB4DC6F-F3B5-41A5-915A-882491EF6611}" dt="2024-06-11T14:22:56.827" v="2497"/>
          <ac:spMkLst>
            <pc:docMk/>
            <pc:sldMk cId="1697183807" sldId="350"/>
            <ac:spMk id="12" creationId="{0111496D-944A-8EB0-46FC-86755166E19D}"/>
          </ac:spMkLst>
        </pc:spChg>
        <pc:spChg chg="add mod">
          <ac:chgData name="Audrey MARTIN [Eurécia]" userId="dc15299a-8790-4fdf-8dbd-cfc6e5c5b4cd" providerId="ADAL" clId="{2CB4DC6F-F3B5-41A5-915A-882491EF6611}" dt="2024-06-11T14:23:10.372" v="2500" actId="14100"/>
          <ac:spMkLst>
            <pc:docMk/>
            <pc:sldMk cId="1697183807" sldId="350"/>
            <ac:spMk id="13" creationId="{DE0284BE-4A2C-0732-7209-880A5E3315C5}"/>
          </ac:spMkLst>
        </pc:spChg>
        <pc:spChg chg="add del mod">
          <ac:chgData name="Audrey MARTIN [Eurécia]" userId="dc15299a-8790-4fdf-8dbd-cfc6e5c5b4cd" providerId="ADAL" clId="{2CB4DC6F-F3B5-41A5-915A-882491EF6611}" dt="2024-06-11T14:23:38.454" v="2504" actId="478"/>
          <ac:spMkLst>
            <pc:docMk/>
            <pc:sldMk cId="1697183807" sldId="350"/>
            <ac:spMk id="14" creationId="{2D320998-6F6C-0E4D-5AC7-E6E39B3C14B6}"/>
          </ac:spMkLst>
        </pc:spChg>
        <pc:picChg chg="add del mod ord">
          <ac:chgData name="Audrey MARTIN [Eurécia]" userId="dc15299a-8790-4fdf-8dbd-cfc6e5c5b4cd" providerId="ADAL" clId="{2CB4DC6F-F3B5-41A5-915A-882491EF6611}" dt="2024-06-11T14:22:29.025" v="2490" actId="478"/>
          <ac:picMkLst>
            <pc:docMk/>
            <pc:sldMk cId="1697183807" sldId="350"/>
            <ac:picMk id="5" creationId="{5F6F75D9-23E1-01E0-86A7-D8D7E510C42C}"/>
          </ac:picMkLst>
        </pc:picChg>
        <pc:picChg chg="del">
          <ac:chgData name="Audrey MARTIN [Eurécia]" userId="dc15299a-8790-4fdf-8dbd-cfc6e5c5b4cd" providerId="ADAL" clId="{2CB4DC6F-F3B5-41A5-915A-882491EF6611}" dt="2024-06-11T14:21:45.502" v="2482" actId="478"/>
          <ac:picMkLst>
            <pc:docMk/>
            <pc:sldMk cId="1697183807" sldId="350"/>
            <ac:picMk id="7" creationId="{5923925F-0931-BC1C-6DB1-262BEC98018D}"/>
          </ac:picMkLst>
        </pc:picChg>
        <pc:picChg chg="add mod ord">
          <ac:chgData name="Audrey MARTIN [Eurécia]" userId="dc15299a-8790-4fdf-8dbd-cfc6e5c5b4cd" providerId="ADAL" clId="{2CB4DC6F-F3B5-41A5-915A-882491EF6611}" dt="2024-06-11T14:22:34.084" v="2493" actId="167"/>
          <ac:picMkLst>
            <pc:docMk/>
            <pc:sldMk cId="1697183807" sldId="350"/>
            <ac:picMk id="10" creationId="{04A1A63C-AB64-A132-91E5-D4467B696178}"/>
          </ac:picMkLst>
        </pc:picChg>
        <pc:picChg chg="add mod">
          <ac:chgData name="Audrey MARTIN [Eurécia]" userId="dc15299a-8790-4fdf-8dbd-cfc6e5c5b4cd" providerId="ADAL" clId="{2CB4DC6F-F3B5-41A5-915A-882491EF6611}" dt="2024-06-11T14:22:56.827" v="2497"/>
          <ac:picMkLst>
            <pc:docMk/>
            <pc:sldMk cId="1697183807" sldId="350"/>
            <ac:picMk id="11" creationId="{F752A393-3479-B676-12B0-C0CB3CB1A03D}"/>
          </ac:picMkLst>
        </pc:picChg>
      </pc:sldChg>
      <pc:sldChg chg="modSp mod">
        <pc:chgData name="Audrey MARTIN [Eurécia]" userId="dc15299a-8790-4fdf-8dbd-cfc6e5c5b4cd" providerId="ADAL" clId="{2CB4DC6F-F3B5-41A5-915A-882491EF6611}" dt="2024-06-11T14:28:59.248" v="2948" actId="1076"/>
        <pc:sldMkLst>
          <pc:docMk/>
          <pc:sldMk cId="898232768" sldId="351"/>
        </pc:sldMkLst>
        <pc:picChg chg="mod">
          <ac:chgData name="Audrey MARTIN [Eurécia]" userId="dc15299a-8790-4fdf-8dbd-cfc6e5c5b4cd" providerId="ADAL" clId="{2CB4DC6F-F3B5-41A5-915A-882491EF6611}" dt="2024-06-11T14:28:59.248" v="2948" actId="1076"/>
          <ac:picMkLst>
            <pc:docMk/>
            <pc:sldMk cId="898232768" sldId="351"/>
            <ac:picMk id="7" creationId="{B0EAAA17-73A6-19F1-C98D-875883616695}"/>
          </ac:picMkLst>
        </pc:picChg>
      </pc:sldChg>
      <pc:sldChg chg="modSp mod">
        <pc:chgData name="Audrey MARTIN [Eurécia]" userId="dc15299a-8790-4fdf-8dbd-cfc6e5c5b4cd" providerId="ADAL" clId="{2CB4DC6F-F3B5-41A5-915A-882491EF6611}" dt="2024-06-11T14:29:10.461" v="2949" actId="2711"/>
        <pc:sldMkLst>
          <pc:docMk/>
          <pc:sldMk cId="2456905897" sldId="352"/>
        </pc:sldMkLst>
        <pc:spChg chg="mod">
          <ac:chgData name="Audrey MARTIN [Eurécia]" userId="dc15299a-8790-4fdf-8dbd-cfc6e5c5b4cd" providerId="ADAL" clId="{2CB4DC6F-F3B5-41A5-915A-882491EF6611}" dt="2024-06-11T14:29:10.461" v="2949" actId="2711"/>
          <ac:spMkLst>
            <pc:docMk/>
            <pc:sldMk cId="2456905897" sldId="352"/>
            <ac:spMk id="6" creationId="{FDF5D57A-50F5-7514-4CE8-6A58CC7A6E70}"/>
          </ac:spMkLst>
        </pc:spChg>
      </pc:sldChg>
      <pc:sldChg chg="modSp mod">
        <pc:chgData name="Audrey MARTIN [Eurécia]" userId="dc15299a-8790-4fdf-8dbd-cfc6e5c5b4cd" providerId="ADAL" clId="{2CB4DC6F-F3B5-41A5-915A-882491EF6611}" dt="2024-06-11T14:31:28.272" v="2959" actId="20577"/>
        <pc:sldMkLst>
          <pc:docMk/>
          <pc:sldMk cId="3709474072" sldId="353"/>
        </pc:sldMkLst>
        <pc:spChg chg="mod">
          <ac:chgData name="Audrey MARTIN [Eurécia]" userId="dc15299a-8790-4fdf-8dbd-cfc6e5c5b4cd" providerId="ADAL" clId="{2CB4DC6F-F3B5-41A5-915A-882491EF6611}" dt="2024-06-11T14:31:28.272" v="2959" actId="20577"/>
          <ac:spMkLst>
            <pc:docMk/>
            <pc:sldMk cId="3709474072" sldId="353"/>
            <ac:spMk id="6" creationId="{FDF5D57A-50F5-7514-4CE8-6A58CC7A6E70}"/>
          </ac:spMkLst>
        </pc:spChg>
        <pc:picChg chg="mod">
          <ac:chgData name="Audrey MARTIN [Eurécia]" userId="dc15299a-8790-4fdf-8dbd-cfc6e5c5b4cd" providerId="ADAL" clId="{2CB4DC6F-F3B5-41A5-915A-882491EF6611}" dt="2024-06-11T14:30:57.785" v="2950" actId="1076"/>
          <ac:picMkLst>
            <pc:docMk/>
            <pc:sldMk cId="3709474072" sldId="353"/>
            <ac:picMk id="7" creationId="{0EE75764-CFA6-E630-011B-4959B3291BDC}"/>
          </ac:picMkLst>
        </pc:picChg>
      </pc:sldChg>
      <pc:sldChg chg="modSp mod">
        <pc:chgData name="Audrey MARTIN [Eurécia]" userId="dc15299a-8790-4fdf-8dbd-cfc6e5c5b4cd" providerId="ADAL" clId="{2CB4DC6F-F3B5-41A5-915A-882491EF6611}" dt="2024-06-11T14:32:10.878" v="2960" actId="2711"/>
        <pc:sldMkLst>
          <pc:docMk/>
          <pc:sldMk cId="1550608987" sldId="354"/>
        </pc:sldMkLst>
        <pc:spChg chg="mod">
          <ac:chgData name="Audrey MARTIN [Eurécia]" userId="dc15299a-8790-4fdf-8dbd-cfc6e5c5b4cd" providerId="ADAL" clId="{2CB4DC6F-F3B5-41A5-915A-882491EF6611}" dt="2024-06-11T14:32:10.878" v="2960" actId="2711"/>
          <ac:spMkLst>
            <pc:docMk/>
            <pc:sldMk cId="1550608987" sldId="354"/>
            <ac:spMk id="6" creationId="{FDF5D57A-50F5-7514-4CE8-6A58CC7A6E70}"/>
          </ac:spMkLst>
        </pc:spChg>
      </pc:sldChg>
      <pc:sldChg chg="addSp delSp modSp mod">
        <pc:chgData name="Audrey MARTIN [Eurécia]" userId="dc15299a-8790-4fdf-8dbd-cfc6e5c5b4cd" providerId="ADAL" clId="{2CB4DC6F-F3B5-41A5-915A-882491EF6611}" dt="2024-06-11T14:37:07.915" v="2989" actId="14100"/>
        <pc:sldMkLst>
          <pc:docMk/>
          <pc:sldMk cId="3083664471" sldId="355"/>
        </pc:sldMkLst>
        <pc:spChg chg="add mod">
          <ac:chgData name="Audrey MARTIN [Eurécia]" userId="dc15299a-8790-4fdf-8dbd-cfc6e5c5b4cd" providerId="ADAL" clId="{2CB4DC6F-F3B5-41A5-915A-882491EF6611}" dt="2024-06-11T14:37:07.915" v="2989" actId="14100"/>
          <ac:spMkLst>
            <pc:docMk/>
            <pc:sldMk cId="3083664471" sldId="355"/>
            <ac:spMk id="2" creationId="{B61D9AE9-D845-C705-8515-2FBB8D8DE5C4}"/>
          </ac:spMkLst>
        </pc:spChg>
        <pc:spChg chg="mod">
          <ac:chgData name="Audrey MARTIN [Eurécia]" userId="dc15299a-8790-4fdf-8dbd-cfc6e5c5b4cd" providerId="ADAL" clId="{2CB4DC6F-F3B5-41A5-915A-882491EF6611}" dt="2024-06-11T14:34:26.707" v="2971" actId="5793"/>
          <ac:spMkLst>
            <pc:docMk/>
            <pc:sldMk cId="3083664471" sldId="355"/>
            <ac:spMk id="3" creationId="{E7302CC7-BE79-FB85-F1B9-4B3647A5F71A}"/>
          </ac:spMkLst>
        </pc:spChg>
        <pc:spChg chg="mod">
          <ac:chgData name="Audrey MARTIN [Eurécia]" userId="dc15299a-8790-4fdf-8dbd-cfc6e5c5b4cd" providerId="ADAL" clId="{2CB4DC6F-F3B5-41A5-915A-882491EF6611}" dt="2024-06-11T14:34:34.543" v="2972" actId="20577"/>
          <ac:spMkLst>
            <pc:docMk/>
            <pc:sldMk cId="3083664471" sldId="355"/>
            <ac:spMk id="4" creationId="{C75E216D-3884-00A3-E9C9-8AFE56370403}"/>
          </ac:spMkLst>
        </pc:spChg>
        <pc:spChg chg="del mod">
          <ac:chgData name="Audrey MARTIN [Eurécia]" userId="dc15299a-8790-4fdf-8dbd-cfc6e5c5b4cd" providerId="ADAL" clId="{2CB4DC6F-F3B5-41A5-915A-882491EF6611}" dt="2024-06-11T14:36:43.578" v="2979" actId="478"/>
          <ac:spMkLst>
            <pc:docMk/>
            <pc:sldMk cId="3083664471" sldId="355"/>
            <ac:spMk id="10" creationId="{031694EA-B2E1-F8DC-246B-B4BED504585A}"/>
          </ac:spMkLst>
        </pc:spChg>
        <pc:spChg chg="mod">
          <ac:chgData name="Audrey MARTIN [Eurécia]" userId="dc15299a-8790-4fdf-8dbd-cfc6e5c5b4cd" providerId="ADAL" clId="{2CB4DC6F-F3B5-41A5-915A-882491EF6611}" dt="2024-06-11T14:36:48.531" v="2980" actId="14100"/>
          <ac:spMkLst>
            <pc:docMk/>
            <pc:sldMk cId="3083664471" sldId="355"/>
            <ac:spMk id="12" creationId="{11CA2B8E-89C7-6E19-1AD6-98C597A4AEE0}"/>
          </ac:spMkLst>
        </pc:spChg>
        <pc:spChg chg="mod">
          <ac:chgData name="Audrey MARTIN [Eurécia]" userId="dc15299a-8790-4fdf-8dbd-cfc6e5c5b4cd" providerId="ADAL" clId="{2CB4DC6F-F3B5-41A5-915A-882491EF6611}" dt="2024-06-11T14:34:51.502" v="2973" actId="2711"/>
          <ac:spMkLst>
            <pc:docMk/>
            <pc:sldMk cId="3083664471" sldId="355"/>
            <ac:spMk id="14" creationId="{89A8DA33-8D6E-3E40-8E4F-07D526268881}"/>
          </ac:spMkLst>
        </pc:spChg>
        <pc:picChg chg="mod">
          <ac:chgData name="Audrey MARTIN [Eurécia]" userId="dc15299a-8790-4fdf-8dbd-cfc6e5c5b4cd" providerId="ADAL" clId="{2CB4DC6F-F3B5-41A5-915A-882491EF6611}" dt="2024-06-11T14:36:53.962" v="2983" actId="1076"/>
          <ac:picMkLst>
            <pc:docMk/>
            <pc:sldMk cId="3083664471" sldId="355"/>
            <ac:picMk id="9" creationId="{69EA27C1-7594-71E4-BC1C-05F90BC0AA60}"/>
          </ac:picMkLst>
        </pc:picChg>
      </pc:sldChg>
      <pc:sldChg chg="addSp modSp mod">
        <pc:chgData name="Audrey MARTIN [Eurécia]" userId="dc15299a-8790-4fdf-8dbd-cfc6e5c5b4cd" providerId="ADAL" clId="{2CB4DC6F-F3B5-41A5-915A-882491EF6611}" dt="2024-06-11T14:42:57.398" v="3260" actId="20577"/>
        <pc:sldMkLst>
          <pc:docMk/>
          <pc:sldMk cId="493591545" sldId="356"/>
        </pc:sldMkLst>
        <pc:spChg chg="add mod">
          <ac:chgData name="Audrey MARTIN [Eurécia]" userId="dc15299a-8790-4fdf-8dbd-cfc6e5c5b4cd" providerId="ADAL" clId="{2CB4DC6F-F3B5-41A5-915A-882491EF6611}" dt="2024-06-11T14:42:57.398" v="3260" actId="20577"/>
          <ac:spMkLst>
            <pc:docMk/>
            <pc:sldMk cId="493591545" sldId="356"/>
            <ac:spMk id="6" creationId="{AD966CAF-B1E3-1CF6-7DFD-FA8C578C4100}"/>
          </ac:spMkLst>
        </pc:spChg>
        <pc:spChg chg="mod">
          <ac:chgData name="Audrey MARTIN [Eurécia]" userId="dc15299a-8790-4fdf-8dbd-cfc6e5c5b4cd" providerId="ADAL" clId="{2CB4DC6F-F3B5-41A5-915A-882491EF6611}" dt="2024-06-11T14:37:28.230" v="2991" actId="14100"/>
          <ac:spMkLst>
            <pc:docMk/>
            <pc:sldMk cId="493591545" sldId="356"/>
            <ac:spMk id="12" creationId="{11CA2B8E-89C7-6E19-1AD6-98C597A4AEE0}"/>
          </ac:spMkLst>
        </pc:spChg>
        <pc:spChg chg="mod">
          <ac:chgData name="Audrey MARTIN [Eurécia]" userId="dc15299a-8790-4fdf-8dbd-cfc6e5c5b4cd" providerId="ADAL" clId="{2CB4DC6F-F3B5-41A5-915A-882491EF6611}" dt="2024-06-11T14:41:08.078" v="3116" actId="403"/>
          <ac:spMkLst>
            <pc:docMk/>
            <pc:sldMk cId="493591545" sldId="356"/>
            <ac:spMk id="14" creationId="{89A8DA33-8D6E-3E40-8E4F-07D526268881}"/>
          </ac:spMkLst>
        </pc:spChg>
      </pc:sldChg>
      <pc:sldChg chg="modSp mod">
        <pc:chgData name="Audrey MARTIN [Eurécia]" userId="dc15299a-8790-4fdf-8dbd-cfc6e5c5b4cd" providerId="ADAL" clId="{2CB4DC6F-F3B5-41A5-915A-882491EF6611}" dt="2024-06-11T14:43:34.878" v="3262" actId="403"/>
        <pc:sldMkLst>
          <pc:docMk/>
          <pc:sldMk cId="3094052503" sldId="357"/>
        </pc:sldMkLst>
        <pc:spChg chg="mod">
          <ac:chgData name="Audrey MARTIN [Eurécia]" userId="dc15299a-8790-4fdf-8dbd-cfc6e5c5b4cd" providerId="ADAL" clId="{2CB4DC6F-F3B5-41A5-915A-882491EF6611}" dt="2024-06-11T14:43:34.878" v="3262" actId="403"/>
          <ac:spMkLst>
            <pc:docMk/>
            <pc:sldMk cId="3094052503" sldId="357"/>
            <ac:spMk id="14" creationId="{89A8DA33-8D6E-3E40-8E4F-07D526268881}"/>
          </ac:spMkLst>
        </pc:spChg>
      </pc:sldChg>
      <pc:sldChg chg="addSp delSp modSp mod">
        <pc:chgData name="Audrey MARTIN [Eurécia]" userId="dc15299a-8790-4fdf-8dbd-cfc6e5c5b4cd" providerId="ADAL" clId="{2CB4DC6F-F3B5-41A5-915A-882491EF6611}" dt="2024-06-11T14:53:06.956" v="3367" actId="1076"/>
        <pc:sldMkLst>
          <pc:docMk/>
          <pc:sldMk cId="1381512993" sldId="358"/>
        </pc:sldMkLst>
        <pc:spChg chg="add mod">
          <ac:chgData name="Audrey MARTIN [Eurécia]" userId="dc15299a-8790-4fdf-8dbd-cfc6e5c5b4cd" providerId="ADAL" clId="{2CB4DC6F-F3B5-41A5-915A-882491EF6611}" dt="2024-06-11T14:53:03.066" v="3365" actId="1076"/>
          <ac:spMkLst>
            <pc:docMk/>
            <pc:sldMk cId="1381512993" sldId="358"/>
            <ac:spMk id="5" creationId="{3B84722F-4FD5-6C1A-2A65-A55891F83834}"/>
          </ac:spMkLst>
        </pc:spChg>
        <pc:spChg chg="mod">
          <ac:chgData name="Audrey MARTIN [Eurécia]" userId="dc15299a-8790-4fdf-8dbd-cfc6e5c5b4cd" providerId="ADAL" clId="{2CB4DC6F-F3B5-41A5-915A-882491EF6611}" dt="2024-06-11T14:53:06.956" v="3367" actId="1076"/>
          <ac:spMkLst>
            <pc:docMk/>
            <pc:sldMk cId="1381512993" sldId="358"/>
            <ac:spMk id="14" creationId="{89A8DA33-8D6E-3E40-8E4F-07D526268881}"/>
          </ac:spMkLst>
        </pc:spChg>
        <pc:picChg chg="add mod">
          <ac:chgData name="Audrey MARTIN [Eurécia]" userId="dc15299a-8790-4fdf-8dbd-cfc6e5c5b4cd" providerId="ADAL" clId="{2CB4DC6F-F3B5-41A5-915A-882491EF6611}" dt="2024-06-11T14:50:51.989" v="3364" actId="1440"/>
          <ac:picMkLst>
            <pc:docMk/>
            <pc:sldMk cId="1381512993" sldId="358"/>
            <ac:picMk id="7" creationId="{72970A44-5DD0-EFBE-4C2F-70AF6304F804}"/>
          </ac:picMkLst>
        </pc:picChg>
        <pc:picChg chg="del">
          <ac:chgData name="Audrey MARTIN [Eurécia]" userId="dc15299a-8790-4fdf-8dbd-cfc6e5c5b4cd" providerId="ADAL" clId="{2CB4DC6F-F3B5-41A5-915A-882491EF6611}" dt="2024-06-11T14:50:37.578" v="3360" actId="478"/>
          <ac:picMkLst>
            <pc:docMk/>
            <pc:sldMk cId="1381512993" sldId="358"/>
            <ac:picMk id="10" creationId="{4AD6D812-7958-543B-A8BD-E6553D22C6B5}"/>
          </ac:picMkLst>
        </pc:picChg>
        <pc:picChg chg="del">
          <ac:chgData name="Audrey MARTIN [Eurécia]" userId="dc15299a-8790-4fdf-8dbd-cfc6e5c5b4cd" providerId="ADAL" clId="{2CB4DC6F-F3B5-41A5-915A-882491EF6611}" dt="2024-06-11T14:44:24.919" v="3268" actId="478"/>
          <ac:picMkLst>
            <pc:docMk/>
            <pc:sldMk cId="1381512993" sldId="358"/>
            <ac:picMk id="3075" creationId="{3BFF54A4-6F95-6171-534D-7F66324210F6}"/>
          </ac:picMkLst>
        </pc:picChg>
        <pc:picChg chg="del">
          <ac:chgData name="Audrey MARTIN [Eurécia]" userId="dc15299a-8790-4fdf-8dbd-cfc6e5c5b4cd" providerId="ADAL" clId="{2CB4DC6F-F3B5-41A5-915A-882491EF6611}" dt="2024-06-11T14:44:23.869" v="3267" actId="478"/>
          <ac:picMkLst>
            <pc:docMk/>
            <pc:sldMk cId="1381512993" sldId="358"/>
            <ac:picMk id="3076" creationId="{86616686-C8B8-4CCF-2DCC-49F1637666B7}"/>
          </ac:picMkLst>
        </pc:picChg>
      </pc:sldChg>
      <pc:sldChg chg="modSp mod">
        <pc:chgData name="Audrey MARTIN [Eurécia]" userId="dc15299a-8790-4fdf-8dbd-cfc6e5c5b4cd" providerId="ADAL" clId="{2CB4DC6F-F3B5-41A5-915A-882491EF6611}" dt="2024-06-11T14:53:30.040" v="3368" actId="2711"/>
        <pc:sldMkLst>
          <pc:docMk/>
          <pc:sldMk cId="2277864999" sldId="359"/>
        </pc:sldMkLst>
        <pc:spChg chg="mod">
          <ac:chgData name="Audrey MARTIN [Eurécia]" userId="dc15299a-8790-4fdf-8dbd-cfc6e5c5b4cd" providerId="ADAL" clId="{2CB4DC6F-F3B5-41A5-915A-882491EF6611}" dt="2024-06-11T14:53:30.040" v="3368" actId="2711"/>
          <ac:spMkLst>
            <pc:docMk/>
            <pc:sldMk cId="2277864999" sldId="359"/>
            <ac:spMk id="14" creationId="{89A8DA33-8D6E-3E40-8E4F-07D526268881}"/>
          </ac:spMkLst>
        </pc:spChg>
      </pc:sldChg>
      <pc:sldChg chg="modSp mod">
        <pc:chgData name="Audrey MARTIN [Eurécia]" userId="dc15299a-8790-4fdf-8dbd-cfc6e5c5b4cd" providerId="ADAL" clId="{2CB4DC6F-F3B5-41A5-915A-882491EF6611}" dt="2024-06-11T15:25:35.848" v="3713" actId="20577"/>
        <pc:sldMkLst>
          <pc:docMk/>
          <pc:sldMk cId="1085589330" sldId="360"/>
        </pc:sldMkLst>
        <pc:spChg chg="mod">
          <ac:chgData name="Audrey MARTIN [Eurécia]" userId="dc15299a-8790-4fdf-8dbd-cfc6e5c5b4cd" providerId="ADAL" clId="{2CB4DC6F-F3B5-41A5-915A-882491EF6611}" dt="2024-06-11T15:25:35.848" v="3713" actId="20577"/>
          <ac:spMkLst>
            <pc:docMk/>
            <pc:sldMk cId="1085589330" sldId="360"/>
            <ac:spMk id="14" creationId="{89A8DA33-8D6E-3E40-8E4F-07D526268881}"/>
          </ac:spMkLst>
        </pc:spChg>
      </pc:sldChg>
      <pc:sldChg chg="modSp mod">
        <pc:chgData name="Audrey MARTIN [Eurécia]" userId="dc15299a-8790-4fdf-8dbd-cfc6e5c5b4cd" providerId="ADAL" clId="{2CB4DC6F-F3B5-41A5-915A-882491EF6611}" dt="2024-06-11T15:26:39.757" v="3854" actId="6549"/>
        <pc:sldMkLst>
          <pc:docMk/>
          <pc:sldMk cId="1587715979" sldId="361"/>
        </pc:sldMkLst>
        <pc:spChg chg="mod">
          <ac:chgData name="Audrey MARTIN [Eurécia]" userId="dc15299a-8790-4fdf-8dbd-cfc6e5c5b4cd" providerId="ADAL" clId="{2CB4DC6F-F3B5-41A5-915A-882491EF6611}" dt="2024-06-11T15:26:39.757" v="3854" actId="6549"/>
          <ac:spMkLst>
            <pc:docMk/>
            <pc:sldMk cId="1587715979" sldId="361"/>
            <ac:spMk id="14" creationId="{89A8DA33-8D6E-3E40-8E4F-07D526268881}"/>
          </ac:spMkLst>
        </pc:spChg>
      </pc:sldChg>
      <pc:sldChg chg="addSp delSp modSp mod ord">
        <pc:chgData name="Audrey MARTIN [Eurécia]" userId="dc15299a-8790-4fdf-8dbd-cfc6e5c5b4cd" providerId="ADAL" clId="{2CB4DC6F-F3B5-41A5-915A-882491EF6611}" dt="2024-06-11T15:35:40.029" v="4272" actId="404"/>
        <pc:sldMkLst>
          <pc:docMk/>
          <pc:sldMk cId="648350511" sldId="362"/>
        </pc:sldMkLst>
        <pc:spChg chg="mod">
          <ac:chgData name="Audrey MARTIN [Eurécia]" userId="dc15299a-8790-4fdf-8dbd-cfc6e5c5b4cd" providerId="ADAL" clId="{2CB4DC6F-F3B5-41A5-915A-882491EF6611}" dt="2024-06-11T15:29:31.592" v="4029" actId="20577"/>
          <ac:spMkLst>
            <pc:docMk/>
            <pc:sldMk cId="648350511" sldId="362"/>
            <ac:spMk id="3" creationId="{E7302CC7-BE79-FB85-F1B9-4B3647A5F71A}"/>
          </ac:spMkLst>
        </pc:spChg>
        <pc:spChg chg="mod">
          <ac:chgData name="Audrey MARTIN [Eurécia]" userId="dc15299a-8790-4fdf-8dbd-cfc6e5c5b4cd" providerId="ADAL" clId="{2CB4DC6F-F3B5-41A5-915A-882491EF6611}" dt="2024-06-11T15:30:11.193" v="4094" actId="20577"/>
          <ac:spMkLst>
            <pc:docMk/>
            <pc:sldMk cId="648350511" sldId="362"/>
            <ac:spMk id="4" creationId="{C75E216D-3884-00A3-E9C9-8AFE56370403}"/>
          </ac:spMkLst>
        </pc:spChg>
        <pc:spChg chg="add mod">
          <ac:chgData name="Audrey MARTIN [Eurécia]" userId="dc15299a-8790-4fdf-8dbd-cfc6e5c5b4cd" providerId="ADAL" clId="{2CB4DC6F-F3B5-41A5-915A-882491EF6611}" dt="2024-06-11T15:35:40.029" v="4272" actId="404"/>
          <ac:spMkLst>
            <pc:docMk/>
            <pc:sldMk cId="648350511" sldId="362"/>
            <ac:spMk id="11" creationId="{80232AD3-BDFE-EDA1-628F-5D1A3798AB47}"/>
          </ac:spMkLst>
        </pc:spChg>
        <pc:spChg chg="del mod">
          <ac:chgData name="Audrey MARTIN [Eurécia]" userId="dc15299a-8790-4fdf-8dbd-cfc6e5c5b4cd" providerId="ADAL" clId="{2CB4DC6F-F3B5-41A5-915A-882491EF6611}" dt="2024-06-11T15:33:36.452" v="4102" actId="478"/>
          <ac:spMkLst>
            <pc:docMk/>
            <pc:sldMk cId="648350511" sldId="362"/>
            <ac:spMk id="14" creationId="{89A8DA33-8D6E-3E40-8E4F-07D526268881}"/>
          </ac:spMkLst>
        </pc:spChg>
        <pc:picChg chg="add mod">
          <ac:chgData name="Audrey MARTIN [Eurécia]" userId="dc15299a-8790-4fdf-8dbd-cfc6e5c5b4cd" providerId="ADAL" clId="{2CB4DC6F-F3B5-41A5-915A-882491EF6611}" dt="2024-06-11T15:35:25.318" v="4266" actId="1076"/>
          <ac:picMkLst>
            <pc:docMk/>
            <pc:sldMk cId="648350511" sldId="362"/>
            <ac:picMk id="5" creationId="{A4E3F059-A847-636B-C32C-7DFC8BCA8025}"/>
          </ac:picMkLst>
        </pc:picChg>
        <pc:picChg chg="del mod">
          <ac:chgData name="Audrey MARTIN [Eurécia]" userId="dc15299a-8790-4fdf-8dbd-cfc6e5c5b4cd" providerId="ADAL" clId="{2CB4DC6F-F3B5-41A5-915A-882491EF6611}" dt="2024-06-11T15:32:48.620" v="4095" actId="478"/>
          <ac:picMkLst>
            <pc:docMk/>
            <pc:sldMk cId="648350511" sldId="362"/>
            <ac:picMk id="6" creationId="{08F39095-0D2E-092A-02A8-F0426047FBC5}"/>
          </ac:picMkLst>
        </pc:picChg>
        <pc:picChg chg="add mod">
          <ac:chgData name="Audrey MARTIN [Eurécia]" userId="dc15299a-8790-4fdf-8dbd-cfc6e5c5b4cd" providerId="ADAL" clId="{2CB4DC6F-F3B5-41A5-915A-882491EF6611}" dt="2024-06-11T15:35:29.981" v="4268" actId="1076"/>
          <ac:picMkLst>
            <pc:docMk/>
            <pc:sldMk cId="648350511" sldId="362"/>
            <ac:picMk id="8" creationId="{C046A8CA-AE6A-89C1-87AD-04E91A431876}"/>
          </ac:picMkLst>
        </pc:picChg>
        <pc:picChg chg="add mod">
          <ac:chgData name="Audrey MARTIN [Eurécia]" userId="dc15299a-8790-4fdf-8dbd-cfc6e5c5b4cd" providerId="ADAL" clId="{2CB4DC6F-F3B5-41A5-915A-882491EF6611}" dt="2024-06-11T15:35:26.873" v="4267" actId="1076"/>
          <ac:picMkLst>
            <pc:docMk/>
            <pc:sldMk cId="648350511" sldId="362"/>
            <ac:picMk id="9" creationId="{978FD51C-4CB4-4657-F043-C0BC6DBB33BA}"/>
          </ac:picMkLst>
        </pc:picChg>
      </pc:sldChg>
      <pc:sldChg chg="new del">
        <pc:chgData name="Audrey MARTIN [Eurécia]" userId="dc15299a-8790-4fdf-8dbd-cfc6e5c5b4cd" providerId="ADAL" clId="{2CB4DC6F-F3B5-41A5-915A-882491EF6611}" dt="2024-06-11T14:26:37.911" v="2714" actId="680"/>
        <pc:sldMkLst>
          <pc:docMk/>
          <pc:sldMk cId="2044072836" sldId="363"/>
        </pc:sldMkLst>
      </pc:sldChg>
      <pc:sldChg chg="delSp add del mod">
        <pc:chgData name="Audrey MARTIN [Eurécia]" userId="dc15299a-8790-4fdf-8dbd-cfc6e5c5b4cd" providerId="ADAL" clId="{2CB4DC6F-F3B5-41A5-915A-882491EF6611}" dt="2024-06-11T14:28:08.881" v="2945" actId="47"/>
        <pc:sldMkLst>
          <pc:docMk/>
          <pc:sldMk cId="2710747160" sldId="363"/>
        </pc:sldMkLst>
        <pc:spChg chg="del">
          <ac:chgData name="Audrey MARTIN [Eurécia]" userId="dc15299a-8790-4fdf-8dbd-cfc6e5c5b4cd" providerId="ADAL" clId="{2CB4DC6F-F3B5-41A5-915A-882491EF6611}" dt="2024-06-11T14:26:53.391" v="2718" actId="478"/>
          <ac:spMkLst>
            <pc:docMk/>
            <pc:sldMk cId="2710747160" sldId="363"/>
            <ac:spMk id="6" creationId="{625A612D-ABB6-9906-5547-0FA91410E21D}"/>
          </ac:spMkLst>
        </pc:spChg>
        <pc:spChg chg="del">
          <ac:chgData name="Audrey MARTIN [Eurécia]" userId="dc15299a-8790-4fdf-8dbd-cfc6e5c5b4cd" providerId="ADAL" clId="{2CB4DC6F-F3B5-41A5-915A-882491EF6611}" dt="2024-06-11T14:26:52.088" v="2717" actId="478"/>
          <ac:spMkLst>
            <pc:docMk/>
            <pc:sldMk cId="2710747160" sldId="363"/>
            <ac:spMk id="13" creationId="{DE0284BE-4A2C-0732-7209-880A5E3315C5}"/>
          </ac:spMkLst>
        </pc:spChg>
        <pc:picChg chg="del">
          <ac:chgData name="Audrey MARTIN [Eurécia]" userId="dc15299a-8790-4fdf-8dbd-cfc6e5c5b4cd" providerId="ADAL" clId="{2CB4DC6F-F3B5-41A5-915A-882491EF6611}" dt="2024-06-11T14:26:50.999" v="2716" actId="478"/>
          <ac:picMkLst>
            <pc:docMk/>
            <pc:sldMk cId="2710747160" sldId="363"/>
            <ac:picMk id="10" creationId="{04A1A63C-AB64-A132-91E5-D4467B696178}"/>
          </ac:picMkLst>
        </pc:picChg>
      </pc:sldChg>
      <pc:sldChg chg="modSp add mod ord">
        <pc:chgData name="Audrey MARTIN [Eurécia]" userId="dc15299a-8790-4fdf-8dbd-cfc6e5c5b4cd" providerId="ADAL" clId="{2CB4DC6F-F3B5-41A5-915A-882491EF6611}" dt="2024-06-11T14:57:38.769" v="3433" actId="20577"/>
        <pc:sldMkLst>
          <pc:docMk/>
          <pc:sldMk cId="4208865034" sldId="363"/>
        </pc:sldMkLst>
        <pc:spChg chg="mod">
          <ac:chgData name="Audrey MARTIN [Eurécia]" userId="dc15299a-8790-4fdf-8dbd-cfc6e5c5b4cd" providerId="ADAL" clId="{2CB4DC6F-F3B5-41A5-915A-882491EF6611}" dt="2024-06-11T14:57:38.769" v="3433" actId="20577"/>
          <ac:spMkLst>
            <pc:docMk/>
            <pc:sldMk cId="4208865034" sldId="363"/>
            <ac:spMk id="2" creationId="{18B74BD9-57AD-C852-1754-B7B1DAD43A1F}"/>
          </ac:spMkLst>
        </pc:spChg>
        <pc:spChg chg="mod">
          <ac:chgData name="Audrey MARTIN [Eurécia]" userId="dc15299a-8790-4fdf-8dbd-cfc6e5c5b4cd" providerId="ADAL" clId="{2CB4DC6F-F3B5-41A5-915A-882491EF6611}" dt="2024-06-11T14:56:17.481" v="3412" actId="20577"/>
          <ac:spMkLst>
            <pc:docMk/>
            <pc:sldMk cId="4208865034" sldId="363"/>
            <ac:spMk id="4" creationId="{5F965F46-D856-E5D7-F5CC-A92C144585A3}"/>
          </ac:spMkLst>
        </pc:spChg>
      </pc:sldChg>
      <pc:sldChg chg="modSp add mod ord">
        <pc:chgData name="Audrey MARTIN [Eurécia]" userId="dc15299a-8790-4fdf-8dbd-cfc6e5c5b4cd" providerId="ADAL" clId="{2CB4DC6F-F3B5-41A5-915A-882491EF6611}" dt="2024-06-11T14:58:05.259" v="3458" actId="20577"/>
        <pc:sldMkLst>
          <pc:docMk/>
          <pc:sldMk cId="2822879339" sldId="364"/>
        </pc:sldMkLst>
        <pc:spChg chg="mod">
          <ac:chgData name="Audrey MARTIN [Eurécia]" userId="dc15299a-8790-4fdf-8dbd-cfc6e5c5b4cd" providerId="ADAL" clId="{2CB4DC6F-F3B5-41A5-915A-882491EF6611}" dt="2024-06-11T14:58:05.259" v="3458" actId="20577"/>
          <ac:spMkLst>
            <pc:docMk/>
            <pc:sldMk cId="2822879339" sldId="364"/>
            <ac:spMk id="2" creationId="{18B74BD9-57AD-C852-1754-B7B1DAD43A1F}"/>
          </ac:spMkLst>
        </pc:spChg>
        <pc:spChg chg="mod">
          <ac:chgData name="Audrey MARTIN [Eurécia]" userId="dc15299a-8790-4fdf-8dbd-cfc6e5c5b4cd" providerId="ADAL" clId="{2CB4DC6F-F3B5-41A5-915A-882491EF6611}" dt="2024-06-11T14:57:55.621" v="3438" actId="20577"/>
          <ac:spMkLst>
            <pc:docMk/>
            <pc:sldMk cId="2822879339" sldId="364"/>
            <ac:spMk id="4" creationId="{5F965F46-D856-E5D7-F5CC-A92C144585A3}"/>
          </ac:spMkLst>
        </pc:spChg>
      </pc:sldChg>
      <pc:sldChg chg="modSp add mod ord">
        <pc:chgData name="Audrey MARTIN [Eurécia]" userId="dc15299a-8790-4fdf-8dbd-cfc6e5c5b4cd" providerId="ADAL" clId="{2CB4DC6F-F3B5-41A5-915A-882491EF6611}" dt="2024-06-11T14:59:19.018" v="3484" actId="20577"/>
        <pc:sldMkLst>
          <pc:docMk/>
          <pc:sldMk cId="3212721909" sldId="365"/>
        </pc:sldMkLst>
        <pc:spChg chg="mod">
          <ac:chgData name="Audrey MARTIN [Eurécia]" userId="dc15299a-8790-4fdf-8dbd-cfc6e5c5b4cd" providerId="ADAL" clId="{2CB4DC6F-F3B5-41A5-915A-882491EF6611}" dt="2024-06-11T14:58:43.501" v="3482" actId="20577"/>
          <ac:spMkLst>
            <pc:docMk/>
            <pc:sldMk cId="3212721909" sldId="365"/>
            <ac:spMk id="2" creationId="{18B74BD9-57AD-C852-1754-B7B1DAD43A1F}"/>
          </ac:spMkLst>
        </pc:spChg>
        <pc:spChg chg="mod">
          <ac:chgData name="Audrey MARTIN [Eurécia]" userId="dc15299a-8790-4fdf-8dbd-cfc6e5c5b4cd" providerId="ADAL" clId="{2CB4DC6F-F3B5-41A5-915A-882491EF6611}" dt="2024-06-11T14:59:19.018" v="3484" actId="20577"/>
          <ac:spMkLst>
            <pc:docMk/>
            <pc:sldMk cId="3212721909" sldId="365"/>
            <ac:spMk id="4" creationId="{5F965F46-D856-E5D7-F5CC-A92C144585A3}"/>
          </ac:spMkLst>
        </pc:spChg>
      </pc:sldChg>
      <pc:sldChg chg="modSp add mod ord">
        <pc:chgData name="Audrey MARTIN [Eurécia]" userId="dc15299a-8790-4fdf-8dbd-cfc6e5c5b4cd" providerId="ADAL" clId="{2CB4DC6F-F3B5-41A5-915A-882491EF6611}" dt="2024-06-11T14:59:35.645" v="3508" actId="20577"/>
        <pc:sldMkLst>
          <pc:docMk/>
          <pc:sldMk cId="1223721962" sldId="366"/>
        </pc:sldMkLst>
        <pc:spChg chg="mod">
          <ac:chgData name="Audrey MARTIN [Eurécia]" userId="dc15299a-8790-4fdf-8dbd-cfc6e5c5b4cd" providerId="ADAL" clId="{2CB4DC6F-F3B5-41A5-915A-882491EF6611}" dt="2024-06-11T14:59:32.913" v="3506" actId="20577"/>
          <ac:spMkLst>
            <pc:docMk/>
            <pc:sldMk cId="1223721962" sldId="366"/>
            <ac:spMk id="2" creationId="{18B74BD9-57AD-C852-1754-B7B1DAD43A1F}"/>
          </ac:spMkLst>
        </pc:spChg>
        <pc:spChg chg="mod">
          <ac:chgData name="Audrey MARTIN [Eurécia]" userId="dc15299a-8790-4fdf-8dbd-cfc6e5c5b4cd" providerId="ADAL" clId="{2CB4DC6F-F3B5-41A5-915A-882491EF6611}" dt="2024-06-11T14:59:35.645" v="3508" actId="20577"/>
          <ac:spMkLst>
            <pc:docMk/>
            <pc:sldMk cId="1223721962" sldId="366"/>
            <ac:spMk id="4" creationId="{5F965F46-D856-E5D7-F5CC-A92C144585A3}"/>
          </ac:spMkLst>
        </pc:spChg>
      </pc:sldChg>
      <pc:sldChg chg="modSp add mod ord">
        <pc:chgData name="Audrey MARTIN [Eurécia]" userId="dc15299a-8790-4fdf-8dbd-cfc6e5c5b4cd" providerId="ADAL" clId="{2CB4DC6F-F3B5-41A5-915A-882491EF6611}" dt="2024-06-11T14:59:51.019" v="3529" actId="20577"/>
        <pc:sldMkLst>
          <pc:docMk/>
          <pc:sldMk cId="2496085053" sldId="367"/>
        </pc:sldMkLst>
        <pc:spChg chg="mod">
          <ac:chgData name="Audrey MARTIN [Eurécia]" userId="dc15299a-8790-4fdf-8dbd-cfc6e5c5b4cd" providerId="ADAL" clId="{2CB4DC6F-F3B5-41A5-915A-882491EF6611}" dt="2024-06-11T14:59:48.202" v="3527" actId="20577"/>
          <ac:spMkLst>
            <pc:docMk/>
            <pc:sldMk cId="2496085053" sldId="367"/>
            <ac:spMk id="2" creationId="{18B74BD9-57AD-C852-1754-B7B1DAD43A1F}"/>
          </ac:spMkLst>
        </pc:spChg>
        <pc:spChg chg="mod">
          <ac:chgData name="Audrey MARTIN [Eurécia]" userId="dc15299a-8790-4fdf-8dbd-cfc6e5c5b4cd" providerId="ADAL" clId="{2CB4DC6F-F3B5-41A5-915A-882491EF6611}" dt="2024-06-11T14:59:51.019" v="3529" actId="20577"/>
          <ac:spMkLst>
            <pc:docMk/>
            <pc:sldMk cId="2496085053" sldId="367"/>
            <ac:spMk id="4" creationId="{5F965F46-D856-E5D7-F5CC-A92C144585A3}"/>
          </ac:spMkLst>
        </pc:spChg>
      </pc:sldChg>
      <pc:sldChg chg="modSp add mod ord">
        <pc:chgData name="Audrey MARTIN [Eurécia]" userId="dc15299a-8790-4fdf-8dbd-cfc6e5c5b4cd" providerId="ADAL" clId="{2CB4DC6F-F3B5-41A5-915A-882491EF6611}" dt="2024-06-11T15:00:13.623" v="3557" actId="20577"/>
        <pc:sldMkLst>
          <pc:docMk/>
          <pc:sldMk cId="1833103302" sldId="368"/>
        </pc:sldMkLst>
        <pc:spChg chg="mod">
          <ac:chgData name="Audrey MARTIN [Eurécia]" userId="dc15299a-8790-4fdf-8dbd-cfc6e5c5b4cd" providerId="ADAL" clId="{2CB4DC6F-F3B5-41A5-915A-882491EF6611}" dt="2024-06-11T15:00:10.586" v="3555" actId="20577"/>
          <ac:spMkLst>
            <pc:docMk/>
            <pc:sldMk cId="1833103302" sldId="368"/>
            <ac:spMk id="2" creationId="{18B74BD9-57AD-C852-1754-B7B1DAD43A1F}"/>
          </ac:spMkLst>
        </pc:spChg>
        <pc:spChg chg="mod">
          <ac:chgData name="Audrey MARTIN [Eurécia]" userId="dc15299a-8790-4fdf-8dbd-cfc6e5c5b4cd" providerId="ADAL" clId="{2CB4DC6F-F3B5-41A5-915A-882491EF6611}" dt="2024-06-11T15:00:13.623" v="3557" actId="20577"/>
          <ac:spMkLst>
            <pc:docMk/>
            <pc:sldMk cId="1833103302" sldId="368"/>
            <ac:spMk id="4" creationId="{5F965F46-D856-E5D7-F5CC-A92C144585A3}"/>
          </ac:spMkLst>
        </pc:spChg>
      </pc:sldChg>
      <pc:sldChg chg="modSp add mod ord">
        <pc:chgData name="Audrey MARTIN [Eurécia]" userId="dc15299a-8790-4fdf-8dbd-cfc6e5c5b4cd" providerId="ADAL" clId="{2CB4DC6F-F3B5-41A5-915A-882491EF6611}" dt="2024-06-11T15:29:18.356" v="3996" actId="20577"/>
        <pc:sldMkLst>
          <pc:docMk/>
          <pc:sldMk cId="1104859188" sldId="369"/>
        </pc:sldMkLst>
        <pc:spChg chg="mod">
          <ac:chgData name="Audrey MARTIN [Eurécia]" userId="dc15299a-8790-4fdf-8dbd-cfc6e5c5b4cd" providerId="ADAL" clId="{2CB4DC6F-F3B5-41A5-915A-882491EF6611}" dt="2024-06-11T15:29:18.356" v="3996" actId="20577"/>
          <ac:spMkLst>
            <pc:docMk/>
            <pc:sldMk cId="1104859188" sldId="369"/>
            <ac:spMk id="2" creationId="{18B74BD9-57AD-C852-1754-B7B1DAD43A1F}"/>
          </ac:spMkLst>
        </pc:spChg>
        <pc:spChg chg="mod">
          <ac:chgData name="Audrey MARTIN [Eurécia]" userId="dc15299a-8790-4fdf-8dbd-cfc6e5c5b4cd" providerId="ADAL" clId="{2CB4DC6F-F3B5-41A5-915A-882491EF6611}" dt="2024-06-11T15:29:10.865" v="3966" actId="20577"/>
          <ac:spMkLst>
            <pc:docMk/>
            <pc:sldMk cId="1104859188" sldId="369"/>
            <ac:spMk id="4" creationId="{5F965F46-D856-E5D7-F5CC-A92C144585A3}"/>
          </ac:spMkLst>
        </pc:spChg>
      </pc:sldChg>
      <pc:sldChg chg="add">
        <pc:chgData name="Audrey MARTIN [Eurécia]" userId="dc15299a-8790-4fdf-8dbd-cfc6e5c5b4cd" providerId="ADAL" clId="{2CB4DC6F-F3B5-41A5-915A-882491EF6611}" dt="2024-06-11T15:29:24.249" v="3997" actId="2890"/>
        <pc:sldMkLst>
          <pc:docMk/>
          <pc:sldMk cId="3085274892" sldId="370"/>
        </pc:sldMkLst>
      </pc:sldChg>
      <pc:sldChg chg="modSp add mod ord">
        <pc:chgData name="Audrey MARTIN [Eurécia]" userId="dc15299a-8790-4fdf-8dbd-cfc6e5c5b4cd" providerId="ADAL" clId="{2CB4DC6F-F3B5-41A5-915A-882491EF6611}" dt="2024-06-11T15:38:10.115" v="4309" actId="20577"/>
        <pc:sldMkLst>
          <pc:docMk/>
          <pc:sldMk cId="1188188164" sldId="371"/>
        </pc:sldMkLst>
        <pc:spChg chg="mod">
          <ac:chgData name="Audrey MARTIN [Eurécia]" userId="dc15299a-8790-4fdf-8dbd-cfc6e5c5b4cd" providerId="ADAL" clId="{2CB4DC6F-F3B5-41A5-915A-882491EF6611}" dt="2024-06-11T15:38:10.115" v="4309" actId="20577"/>
          <ac:spMkLst>
            <pc:docMk/>
            <pc:sldMk cId="1188188164" sldId="371"/>
            <ac:spMk id="2" creationId="{18B74BD9-57AD-C852-1754-B7B1DAD43A1F}"/>
          </ac:spMkLst>
        </pc:spChg>
        <pc:spChg chg="mod">
          <ac:chgData name="Audrey MARTIN [Eurécia]" userId="dc15299a-8790-4fdf-8dbd-cfc6e5c5b4cd" providerId="ADAL" clId="{2CB4DC6F-F3B5-41A5-915A-882491EF6611}" dt="2024-06-11T15:37:53.885" v="4282" actId="20577"/>
          <ac:spMkLst>
            <pc:docMk/>
            <pc:sldMk cId="1188188164" sldId="371"/>
            <ac:spMk id="4" creationId="{5F965F46-D856-E5D7-F5CC-A92C144585A3}"/>
          </ac:spMkLst>
        </pc:spChg>
      </pc:sldChg>
      <pc:sldChg chg="new del">
        <pc:chgData name="Audrey MARTIN [Eurécia]" userId="dc15299a-8790-4fdf-8dbd-cfc6e5c5b4cd" providerId="ADAL" clId="{2CB4DC6F-F3B5-41A5-915A-882491EF6611}" dt="2024-06-11T15:37:31.130" v="4274" actId="680"/>
        <pc:sldMkLst>
          <pc:docMk/>
          <pc:sldMk cId="2650005011" sldId="371"/>
        </pc:sldMkLst>
      </pc:sldChg>
      <pc:sldChg chg="modSp add mod">
        <pc:chgData name="Audrey MARTIN [Eurécia]" userId="dc15299a-8790-4fdf-8dbd-cfc6e5c5b4cd" providerId="ADAL" clId="{2CB4DC6F-F3B5-41A5-915A-882491EF6611}" dt="2024-06-11T15:38:24.210" v="4359" actId="20577"/>
        <pc:sldMkLst>
          <pc:docMk/>
          <pc:sldMk cId="2946573541" sldId="372"/>
        </pc:sldMkLst>
        <pc:spChg chg="mod">
          <ac:chgData name="Audrey MARTIN [Eurécia]" userId="dc15299a-8790-4fdf-8dbd-cfc6e5c5b4cd" providerId="ADAL" clId="{2CB4DC6F-F3B5-41A5-915A-882491EF6611}" dt="2024-06-11T15:38:24.210" v="4359" actId="20577"/>
          <ac:spMkLst>
            <pc:docMk/>
            <pc:sldMk cId="2946573541" sldId="372"/>
            <ac:spMk id="2" creationId="{18B74BD9-57AD-C852-1754-B7B1DAD43A1F}"/>
          </ac:spMkLst>
        </pc:spChg>
        <pc:spChg chg="mod">
          <ac:chgData name="Audrey MARTIN [Eurécia]" userId="dc15299a-8790-4fdf-8dbd-cfc6e5c5b4cd" providerId="ADAL" clId="{2CB4DC6F-F3B5-41A5-915A-882491EF6611}" dt="2024-06-11T15:37:57.367" v="4284" actId="20577"/>
          <ac:spMkLst>
            <pc:docMk/>
            <pc:sldMk cId="2946573541" sldId="372"/>
            <ac:spMk id="4" creationId="{5F965F46-D856-E5D7-F5CC-A92C144585A3}"/>
          </ac:spMkLst>
        </pc:spChg>
      </pc:sldChg>
    </pc:docChg>
  </pc:docChgLst>
  <pc:docChgLst>
    <pc:chgData name="Audrey MARTIN [Eurécia]" userId="dc15299a-8790-4fdf-8dbd-cfc6e5c5b4cd" providerId="ADAL" clId="{B869FAFA-7541-4E54-85B4-273ED209648E}"/>
    <pc:docChg chg="custSel addSld delSld modSld sldOrd">
      <pc:chgData name="Audrey MARTIN [Eurécia]" userId="dc15299a-8790-4fdf-8dbd-cfc6e5c5b4cd" providerId="ADAL" clId="{B869FAFA-7541-4E54-85B4-273ED209648E}" dt="2024-07-12T14:17:36.975" v="935" actId="1076"/>
      <pc:docMkLst>
        <pc:docMk/>
      </pc:docMkLst>
      <pc:sldChg chg="del">
        <pc:chgData name="Audrey MARTIN [Eurécia]" userId="dc15299a-8790-4fdf-8dbd-cfc6e5c5b4cd" providerId="ADAL" clId="{B869FAFA-7541-4E54-85B4-273ED209648E}" dt="2024-07-12T14:11:19.317" v="383" actId="2696"/>
        <pc:sldMkLst>
          <pc:docMk/>
          <pc:sldMk cId="407031299" sldId="337"/>
        </pc:sldMkLst>
      </pc:sldChg>
      <pc:sldChg chg="del">
        <pc:chgData name="Audrey MARTIN [Eurécia]" userId="dc15299a-8790-4fdf-8dbd-cfc6e5c5b4cd" providerId="ADAL" clId="{B869FAFA-7541-4E54-85B4-273ED209648E}" dt="2024-07-12T14:05:01.531" v="0" actId="2696"/>
        <pc:sldMkLst>
          <pc:docMk/>
          <pc:sldMk cId="3606106640" sldId="343"/>
        </pc:sldMkLst>
      </pc:sldChg>
      <pc:sldChg chg="addSp delSp modSp add mod ord">
        <pc:chgData name="Audrey MARTIN [Eurécia]" userId="dc15299a-8790-4fdf-8dbd-cfc6e5c5b4cd" providerId="ADAL" clId="{B869FAFA-7541-4E54-85B4-273ED209648E}" dt="2024-07-12T14:10:56.816" v="379" actId="1076"/>
        <pc:sldMkLst>
          <pc:docMk/>
          <pc:sldMk cId="3970030910" sldId="373"/>
        </pc:sldMkLst>
        <pc:spChg chg="mod">
          <ac:chgData name="Audrey MARTIN [Eurécia]" userId="dc15299a-8790-4fdf-8dbd-cfc6e5c5b4cd" providerId="ADAL" clId="{B869FAFA-7541-4E54-85B4-273ED209648E}" dt="2024-07-12T14:06:28.906" v="13" actId="20577"/>
          <ac:spMkLst>
            <pc:docMk/>
            <pc:sldMk cId="3970030910" sldId="373"/>
            <ac:spMk id="3" creationId="{E7302CC7-BE79-FB85-F1B9-4B3647A5F71A}"/>
          </ac:spMkLst>
        </pc:spChg>
        <pc:spChg chg="mod">
          <ac:chgData name="Audrey MARTIN [Eurécia]" userId="dc15299a-8790-4fdf-8dbd-cfc6e5c5b4cd" providerId="ADAL" clId="{B869FAFA-7541-4E54-85B4-273ED209648E}" dt="2024-07-12T14:07:49.117" v="73" actId="20577"/>
          <ac:spMkLst>
            <pc:docMk/>
            <pc:sldMk cId="3970030910" sldId="373"/>
            <ac:spMk id="4" creationId="{C75E216D-3884-00A3-E9C9-8AFE56370403}"/>
          </ac:spMkLst>
        </pc:spChg>
        <pc:spChg chg="del">
          <ac:chgData name="Audrey MARTIN [Eurécia]" userId="dc15299a-8790-4fdf-8dbd-cfc6e5c5b4cd" providerId="ADAL" clId="{B869FAFA-7541-4E54-85B4-273ED209648E}" dt="2024-07-12T14:07:55.289" v="75" actId="478"/>
          <ac:spMkLst>
            <pc:docMk/>
            <pc:sldMk cId="3970030910" sldId="373"/>
            <ac:spMk id="6" creationId="{A7C0C327-222D-B277-9DD3-44EA38C44F12}"/>
          </ac:spMkLst>
        </pc:spChg>
        <pc:spChg chg="del">
          <ac:chgData name="Audrey MARTIN [Eurécia]" userId="dc15299a-8790-4fdf-8dbd-cfc6e5c5b4cd" providerId="ADAL" clId="{B869FAFA-7541-4E54-85B4-273ED209648E}" dt="2024-07-12T14:07:55.289" v="75" actId="478"/>
          <ac:spMkLst>
            <pc:docMk/>
            <pc:sldMk cId="3970030910" sldId="373"/>
            <ac:spMk id="7" creationId="{9A2317AF-8DF7-380A-4756-AA4E5A437E4D}"/>
          </ac:spMkLst>
        </pc:spChg>
        <pc:spChg chg="del">
          <ac:chgData name="Audrey MARTIN [Eurécia]" userId="dc15299a-8790-4fdf-8dbd-cfc6e5c5b4cd" providerId="ADAL" clId="{B869FAFA-7541-4E54-85B4-273ED209648E}" dt="2024-07-12T14:07:55.289" v="75" actId="478"/>
          <ac:spMkLst>
            <pc:docMk/>
            <pc:sldMk cId="3970030910" sldId="373"/>
            <ac:spMk id="8" creationId="{DB5DD87F-9D50-4A5D-5675-256F63F9B464}"/>
          </ac:spMkLst>
        </pc:spChg>
        <pc:spChg chg="mod">
          <ac:chgData name="Audrey MARTIN [Eurécia]" userId="dc15299a-8790-4fdf-8dbd-cfc6e5c5b4cd" providerId="ADAL" clId="{B869FAFA-7541-4E54-85B4-273ED209648E}" dt="2024-07-12T14:10:56.816" v="379" actId="1076"/>
          <ac:spMkLst>
            <pc:docMk/>
            <pc:sldMk cId="3970030910" sldId="373"/>
            <ac:spMk id="14" creationId="{89A8DA33-8D6E-3E40-8E4F-07D526268881}"/>
          </ac:spMkLst>
        </pc:spChg>
        <pc:picChg chg="add del mod">
          <ac:chgData name="Audrey MARTIN [Eurécia]" userId="dc15299a-8790-4fdf-8dbd-cfc6e5c5b4cd" providerId="ADAL" clId="{B869FAFA-7541-4E54-85B4-273ED209648E}" dt="2024-07-12T14:08:46.111" v="79" actId="478"/>
          <ac:picMkLst>
            <pc:docMk/>
            <pc:sldMk cId="3970030910" sldId="373"/>
            <ac:picMk id="5" creationId="{033CA6D6-2B70-B186-024C-F03B79D5F26F}"/>
          </ac:picMkLst>
        </pc:picChg>
        <pc:picChg chg="del">
          <ac:chgData name="Audrey MARTIN [Eurécia]" userId="dc15299a-8790-4fdf-8dbd-cfc6e5c5b4cd" providerId="ADAL" clId="{B869FAFA-7541-4E54-85B4-273ED209648E}" dt="2024-07-12T14:07:53.231" v="74" actId="478"/>
          <ac:picMkLst>
            <pc:docMk/>
            <pc:sldMk cId="3970030910" sldId="373"/>
            <ac:picMk id="10" creationId="{EACDFA22-E0EB-A77D-2C74-9FF0CF0037B4}"/>
          </ac:picMkLst>
        </pc:picChg>
        <pc:picChg chg="add mod">
          <ac:chgData name="Audrey MARTIN [Eurécia]" userId="dc15299a-8790-4fdf-8dbd-cfc6e5c5b4cd" providerId="ADAL" clId="{B869FAFA-7541-4E54-85B4-273ED209648E}" dt="2024-07-12T14:10:54.177" v="378" actId="1440"/>
          <ac:picMkLst>
            <pc:docMk/>
            <pc:sldMk cId="3970030910" sldId="373"/>
            <ac:picMk id="11" creationId="{A8668041-829E-CCA3-C3E6-37DD4A2C558C}"/>
          </ac:picMkLst>
        </pc:picChg>
      </pc:sldChg>
      <pc:sldChg chg="addSp delSp modSp add mod ord">
        <pc:chgData name="Audrey MARTIN [Eurécia]" userId="dc15299a-8790-4fdf-8dbd-cfc6e5c5b4cd" providerId="ADAL" clId="{B869FAFA-7541-4E54-85B4-273ED209648E}" dt="2024-07-12T14:17:36.975" v="935" actId="1076"/>
        <pc:sldMkLst>
          <pc:docMk/>
          <pc:sldMk cId="3979697780" sldId="374"/>
        </pc:sldMkLst>
        <pc:spChg chg="mod">
          <ac:chgData name="Audrey MARTIN [Eurécia]" userId="dc15299a-8790-4fdf-8dbd-cfc6e5c5b4cd" providerId="ADAL" clId="{B869FAFA-7541-4E54-85B4-273ED209648E}" dt="2024-07-12T14:11:32.257" v="408" actId="20577"/>
          <ac:spMkLst>
            <pc:docMk/>
            <pc:sldMk cId="3979697780" sldId="374"/>
            <ac:spMk id="3" creationId="{E7302CC7-BE79-FB85-F1B9-4B3647A5F71A}"/>
          </ac:spMkLst>
        </pc:spChg>
        <pc:spChg chg="mod">
          <ac:chgData name="Audrey MARTIN [Eurécia]" userId="dc15299a-8790-4fdf-8dbd-cfc6e5c5b4cd" providerId="ADAL" clId="{B869FAFA-7541-4E54-85B4-273ED209648E}" dt="2024-07-12T14:12:03.062" v="458" actId="404"/>
          <ac:spMkLst>
            <pc:docMk/>
            <pc:sldMk cId="3979697780" sldId="374"/>
            <ac:spMk id="4" creationId="{C75E216D-3884-00A3-E9C9-8AFE56370403}"/>
          </ac:spMkLst>
        </pc:spChg>
        <pc:spChg chg="add mod">
          <ac:chgData name="Audrey MARTIN [Eurécia]" userId="dc15299a-8790-4fdf-8dbd-cfc6e5c5b4cd" providerId="ADAL" clId="{B869FAFA-7541-4E54-85B4-273ED209648E}" dt="2024-07-12T14:16:38.778" v="867" actId="14100"/>
          <ac:spMkLst>
            <pc:docMk/>
            <pc:sldMk cId="3979697780" sldId="374"/>
            <ac:spMk id="6" creationId="{6CE754AD-00A4-EF44-F251-23DBD531965D}"/>
          </ac:spMkLst>
        </pc:spChg>
        <pc:spChg chg="add mod">
          <ac:chgData name="Audrey MARTIN [Eurécia]" userId="dc15299a-8790-4fdf-8dbd-cfc6e5c5b4cd" providerId="ADAL" clId="{B869FAFA-7541-4E54-85B4-273ED209648E}" dt="2024-07-12T14:17:36.975" v="935" actId="1076"/>
          <ac:spMkLst>
            <pc:docMk/>
            <pc:sldMk cId="3979697780" sldId="374"/>
            <ac:spMk id="8" creationId="{BA8F96B8-762D-56D9-A616-1432467E2548}"/>
          </ac:spMkLst>
        </pc:spChg>
        <pc:spChg chg="mod">
          <ac:chgData name="Audrey MARTIN [Eurécia]" userId="dc15299a-8790-4fdf-8dbd-cfc6e5c5b4cd" providerId="ADAL" clId="{B869FAFA-7541-4E54-85B4-273ED209648E}" dt="2024-07-12T14:15:43.363" v="855" actId="20577"/>
          <ac:spMkLst>
            <pc:docMk/>
            <pc:sldMk cId="3979697780" sldId="374"/>
            <ac:spMk id="14" creationId="{89A8DA33-8D6E-3E40-8E4F-07D526268881}"/>
          </ac:spMkLst>
        </pc:spChg>
        <pc:picChg chg="add mod">
          <ac:chgData name="Audrey MARTIN [Eurécia]" userId="dc15299a-8790-4fdf-8dbd-cfc6e5c5b4cd" providerId="ADAL" clId="{B869FAFA-7541-4E54-85B4-273ED209648E}" dt="2024-07-12T14:12:27.656" v="463" actId="1440"/>
          <ac:picMkLst>
            <pc:docMk/>
            <pc:sldMk cId="3979697780" sldId="374"/>
            <ac:picMk id="5" creationId="{700F3EC1-F1E6-7065-C7DB-3DC7278ABC63}"/>
          </ac:picMkLst>
        </pc:picChg>
        <pc:picChg chg="add mod">
          <ac:chgData name="Audrey MARTIN [Eurécia]" userId="dc15299a-8790-4fdf-8dbd-cfc6e5c5b4cd" providerId="ADAL" clId="{B869FAFA-7541-4E54-85B4-273ED209648E}" dt="2024-07-12T14:17:02.115" v="874" actId="1035"/>
          <ac:picMkLst>
            <pc:docMk/>
            <pc:sldMk cId="3979697780" sldId="374"/>
            <ac:picMk id="7" creationId="{D48566E3-120F-4AE2-E6D0-6B68B9360FEA}"/>
          </ac:picMkLst>
        </pc:picChg>
        <pc:picChg chg="del">
          <ac:chgData name="Audrey MARTIN [Eurécia]" userId="dc15299a-8790-4fdf-8dbd-cfc6e5c5b4cd" providerId="ADAL" clId="{B869FAFA-7541-4E54-85B4-273ED209648E}" dt="2024-07-12T14:12:05.199" v="459" actId="478"/>
          <ac:picMkLst>
            <pc:docMk/>
            <pc:sldMk cId="3979697780" sldId="374"/>
            <ac:picMk id="11" creationId="{A8668041-829E-CCA3-C3E6-37DD4A2C558C}"/>
          </ac:picMkLst>
        </pc:picChg>
      </pc:sldChg>
    </pc:docChg>
  </pc:docChgLst>
  <pc:docChgLst>
    <pc:chgData name="Pauline MORIN [Eurécia]" userId="26806002-a94a-4f86-8fe6-d48cb3313228" providerId="ADAL" clId="{639617F1-4CCD-4831-A893-68861ACF1FAD}"/>
    <pc:docChg chg="custSel modSld">
      <pc:chgData name="Pauline MORIN [Eurécia]" userId="26806002-a94a-4f86-8fe6-d48cb3313228" providerId="ADAL" clId="{639617F1-4CCD-4831-A893-68861ACF1FAD}" dt="2024-09-20T11:18:07.086" v="12" actId="2711"/>
      <pc:docMkLst>
        <pc:docMk/>
      </pc:docMkLst>
      <pc:sldChg chg="addSp delSp modSp mod">
        <pc:chgData name="Pauline MORIN [Eurécia]" userId="26806002-a94a-4f86-8fe6-d48cb3313228" providerId="ADAL" clId="{639617F1-4CCD-4831-A893-68861ACF1FAD}" dt="2024-09-20T11:18:07.086" v="12" actId="2711"/>
        <pc:sldMkLst>
          <pc:docMk/>
          <pc:sldMk cId="2016794526" sldId="341"/>
        </pc:sldMkLst>
        <pc:spChg chg="del">
          <ac:chgData name="Pauline MORIN [Eurécia]" userId="26806002-a94a-4f86-8fe6-d48cb3313228" providerId="ADAL" clId="{639617F1-4CCD-4831-A893-68861ACF1FAD}" dt="2024-09-20T11:17:27.858" v="0" actId="478"/>
          <ac:spMkLst>
            <pc:docMk/>
            <pc:sldMk cId="2016794526" sldId="341"/>
            <ac:spMk id="5" creationId="{3195E9D3-9AFA-61CC-A3DF-163CA96FAB19}"/>
          </ac:spMkLst>
        </pc:spChg>
        <pc:spChg chg="add del mod">
          <ac:chgData name="Pauline MORIN [Eurécia]" userId="26806002-a94a-4f86-8fe6-d48cb3313228" providerId="ADAL" clId="{639617F1-4CCD-4831-A893-68861ACF1FAD}" dt="2024-09-20T11:17:30.199" v="1" actId="478"/>
          <ac:spMkLst>
            <pc:docMk/>
            <pc:sldMk cId="2016794526" sldId="341"/>
            <ac:spMk id="8" creationId="{BACDCFF8-6C98-1CC0-9181-C46549D5C372}"/>
          </ac:spMkLst>
        </pc:spChg>
        <pc:spChg chg="add mod">
          <ac:chgData name="Pauline MORIN [Eurécia]" userId="26806002-a94a-4f86-8fe6-d48cb3313228" providerId="ADAL" clId="{639617F1-4CCD-4831-A893-68861ACF1FAD}" dt="2024-09-20T11:18:07.086" v="12" actId="2711"/>
          <ac:spMkLst>
            <pc:docMk/>
            <pc:sldMk cId="2016794526" sldId="341"/>
            <ac:spMk id="9" creationId="{2E41B274-6BBE-010B-1957-256EA8B3A11F}"/>
          </ac:spMkLst>
        </pc:spChg>
      </pc:sldChg>
    </pc:docChg>
  </pc:docChgLst>
  <pc:docChgLst>
    <pc:chgData name="Simon CLAUZEL [Eurécia]" userId="7fce4a1e-200a-4762-8f9e-a65b5a303fd6" providerId="ADAL" clId="{4320AFB9-1222-4869-9340-D412BC78526F}"/>
    <pc:docChg chg="undo custSel addSld delSld modSld sldOrd">
      <pc:chgData name="Simon CLAUZEL [Eurécia]" userId="7fce4a1e-200a-4762-8f9e-a65b5a303fd6" providerId="ADAL" clId="{4320AFB9-1222-4869-9340-D412BC78526F}" dt="2024-05-29T16:31:38.582" v="3471" actId="20577"/>
      <pc:docMkLst>
        <pc:docMk/>
      </pc:docMkLst>
      <pc:sldChg chg="modSp mod">
        <pc:chgData name="Simon CLAUZEL [Eurécia]" userId="7fce4a1e-200a-4762-8f9e-a65b5a303fd6" providerId="ADAL" clId="{4320AFB9-1222-4869-9340-D412BC78526F}" dt="2024-05-29T16:31:38.582" v="3471" actId="20577"/>
        <pc:sldMkLst>
          <pc:docMk/>
          <pc:sldMk cId="1561398166" sldId="288"/>
        </pc:sldMkLst>
        <pc:spChg chg="mod">
          <ac:chgData name="Simon CLAUZEL [Eurécia]" userId="7fce4a1e-200a-4762-8f9e-a65b5a303fd6" providerId="ADAL" clId="{4320AFB9-1222-4869-9340-D412BC78526F}" dt="2024-05-29T16:31:38.582" v="3471" actId="20577"/>
          <ac:spMkLst>
            <pc:docMk/>
            <pc:sldMk cId="1561398166" sldId="288"/>
            <ac:spMk id="5" creationId="{9DF4D431-5721-618B-9501-EDA06836B0A2}"/>
          </ac:spMkLst>
        </pc:spChg>
      </pc:sldChg>
      <pc:sldChg chg="ord">
        <pc:chgData name="Simon CLAUZEL [Eurécia]" userId="7fce4a1e-200a-4762-8f9e-a65b5a303fd6" providerId="ADAL" clId="{4320AFB9-1222-4869-9340-D412BC78526F}" dt="2024-05-29T16:10:47.918" v="3284"/>
        <pc:sldMkLst>
          <pc:docMk/>
          <pc:sldMk cId="1542998316" sldId="335"/>
        </pc:sldMkLst>
      </pc:sldChg>
      <pc:sldChg chg="modSp mod">
        <pc:chgData name="Simon CLAUZEL [Eurécia]" userId="7fce4a1e-200a-4762-8f9e-a65b5a303fd6" providerId="ADAL" clId="{4320AFB9-1222-4869-9340-D412BC78526F}" dt="2024-05-29T14:30:57.422" v="91"/>
        <pc:sldMkLst>
          <pc:docMk/>
          <pc:sldMk cId="2604455780" sldId="344"/>
        </pc:sldMkLst>
        <pc:spChg chg="mod">
          <ac:chgData name="Simon CLAUZEL [Eurécia]" userId="7fce4a1e-200a-4762-8f9e-a65b5a303fd6" providerId="ADAL" clId="{4320AFB9-1222-4869-9340-D412BC78526F}" dt="2024-05-29T14:30:57.422" v="91"/>
          <ac:spMkLst>
            <pc:docMk/>
            <pc:sldMk cId="2604455780" sldId="344"/>
            <ac:spMk id="3" creationId="{E7302CC7-BE79-FB85-F1B9-4B3647A5F71A}"/>
          </ac:spMkLst>
        </pc:spChg>
      </pc:sldChg>
      <pc:sldChg chg="modSp mod">
        <pc:chgData name="Simon CLAUZEL [Eurécia]" userId="7fce4a1e-200a-4762-8f9e-a65b5a303fd6" providerId="ADAL" clId="{4320AFB9-1222-4869-9340-D412BC78526F}" dt="2024-05-29T14:30:20.893" v="87"/>
        <pc:sldMkLst>
          <pc:docMk/>
          <pc:sldMk cId="4284242832" sldId="347"/>
        </pc:sldMkLst>
        <pc:spChg chg="mod">
          <ac:chgData name="Simon CLAUZEL [Eurécia]" userId="7fce4a1e-200a-4762-8f9e-a65b5a303fd6" providerId="ADAL" clId="{4320AFB9-1222-4869-9340-D412BC78526F}" dt="2024-05-29T14:30:20.893" v="87"/>
          <ac:spMkLst>
            <pc:docMk/>
            <pc:sldMk cId="4284242832" sldId="347"/>
            <ac:spMk id="4" creationId="{C75E216D-3884-00A3-E9C9-8AFE56370403}"/>
          </ac:spMkLst>
        </pc:spChg>
      </pc:sldChg>
      <pc:sldChg chg="addSp delSp modSp add mod">
        <pc:chgData name="Simon CLAUZEL [Eurécia]" userId="7fce4a1e-200a-4762-8f9e-a65b5a303fd6" providerId="ADAL" clId="{4320AFB9-1222-4869-9340-D412BC78526F}" dt="2024-05-29T14:28:00.180" v="85" actId="14100"/>
        <pc:sldMkLst>
          <pc:docMk/>
          <pc:sldMk cId="1723608735" sldId="348"/>
        </pc:sldMkLst>
        <pc:spChg chg="mod">
          <ac:chgData name="Simon CLAUZEL [Eurécia]" userId="7fce4a1e-200a-4762-8f9e-a65b5a303fd6" providerId="ADAL" clId="{4320AFB9-1222-4869-9340-D412BC78526F}" dt="2024-05-29T14:17:21.383" v="3"/>
          <ac:spMkLst>
            <pc:docMk/>
            <pc:sldMk cId="1723608735" sldId="348"/>
            <ac:spMk id="3" creationId="{E7302CC7-BE79-FB85-F1B9-4B3647A5F71A}"/>
          </ac:spMkLst>
        </pc:spChg>
        <pc:spChg chg="mod">
          <ac:chgData name="Simon CLAUZEL [Eurécia]" userId="7fce4a1e-200a-4762-8f9e-a65b5a303fd6" providerId="ADAL" clId="{4320AFB9-1222-4869-9340-D412BC78526F}" dt="2024-05-29T14:19:00.653" v="72" actId="20577"/>
          <ac:spMkLst>
            <pc:docMk/>
            <pc:sldMk cId="1723608735" sldId="348"/>
            <ac:spMk id="4" creationId="{C75E216D-3884-00A3-E9C9-8AFE56370403}"/>
          </ac:spMkLst>
        </pc:spChg>
        <pc:spChg chg="add mod">
          <ac:chgData name="Simon CLAUZEL [Eurécia]" userId="7fce4a1e-200a-4762-8f9e-a65b5a303fd6" providerId="ADAL" clId="{4320AFB9-1222-4869-9340-D412BC78526F}" dt="2024-05-29T14:28:00.180" v="85" actId="14100"/>
          <ac:spMkLst>
            <pc:docMk/>
            <pc:sldMk cId="1723608735" sldId="348"/>
            <ac:spMk id="6" creationId="{46888149-80EF-FBB7-53FC-AE9F22A5D286}"/>
          </ac:spMkLst>
        </pc:spChg>
        <pc:spChg chg="del">
          <ac:chgData name="Simon CLAUZEL [Eurécia]" userId="7fce4a1e-200a-4762-8f9e-a65b5a303fd6" providerId="ADAL" clId="{4320AFB9-1222-4869-9340-D412BC78526F}" dt="2024-05-29T14:19:10.345" v="73" actId="478"/>
          <ac:spMkLst>
            <pc:docMk/>
            <pc:sldMk cId="1723608735" sldId="348"/>
            <ac:spMk id="8" creationId="{CF02F627-0029-5EBD-F4B3-DFEC7AECED56}"/>
          </ac:spMkLst>
        </pc:spChg>
        <pc:picChg chg="add mod">
          <ac:chgData name="Simon CLAUZEL [Eurécia]" userId="7fce4a1e-200a-4762-8f9e-a65b5a303fd6" providerId="ADAL" clId="{4320AFB9-1222-4869-9340-D412BC78526F}" dt="2024-05-29T14:26:07.100" v="81" actId="1076"/>
          <ac:picMkLst>
            <pc:docMk/>
            <pc:sldMk cId="1723608735" sldId="348"/>
            <ac:picMk id="5" creationId="{70132B26-E8C5-8925-9BE5-774DAB45DF0B}"/>
          </ac:picMkLst>
        </pc:picChg>
        <pc:picChg chg="del">
          <ac:chgData name="Simon CLAUZEL [Eurécia]" userId="7fce4a1e-200a-4762-8f9e-a65b5a303fd6" providerId="ADAL" clId="{4320AFB9-1222-4869-9340-D412BC78526F}" dt="2024-05-29T14:18:28.312" v="65" actId="478"/>
          <ac:picMkLst>
            <pc:docMk/>
            <pc:sldMk cId="1723608735" sldId="348"/>
            <ac:picMk id="7" creationId="{7A216FD2-270E-8D60-933D-506B6ACB0768}"/>
          </ac:picMkLst>
        </pc:picChg>
      </pc:sldChg>
      <pc:sldChg chg="addSp delSp modSp add mod">
        <pc:chgData name="Simon CLAUZEL [Eurécia]" userId="7fce4a1e-200a-4762-8f9e-a65b5a303fd6" providerId="ADAL" clId="{4320AFB9-1222-4869-9340-D412BC78526F}" dt="2024-05-29T14:45:09.583" v="306" actId="20577"/>
        <pc:sldMkLst>
          <pc:docMk/>
          <pc:sldMk cId="497932764" sldId="349"/>
        </pc:sldMkLst>
        <pc:spChg chg="mod">
          <ac:chgData name="Simon CLAUZEL [Eurécia]" userId="7fce4a1e-200a-4762-8f9e-a65b5a303fd6" providerId="ADAL" clId="{4320AFB9-1222-4869-9340-D412BC78526F}" dt="2024-05-29T14:31:38.545" v="92"/>
          <ac:spMkLst>
            <pc:docMk/>
            <pc:sldMk cId="497932764" sldId="349"/>
            <ac:spMk id="3" creationId="{E7302CC7-BE79-FB85-F1B9-4B3647A5F71A}"/>
          </ac:spMkLst>
        </pc:spChg>
        <pc:spChg chg="mod">
          <ac:chgData name="Simon CLAUZEL [Eurécia]" userId="7fce4a1e-200a-4762-8f9e-a65b5a303fd6" providerId="ADAL" clId="{4320AFB9-1222-4869-9340-D412BC78526F}" dt="2024-05-29T14:45:09.583" v="306" actId="20577"/>
          <ac:spMkLst>
            <pc:docMk/>
            <pc:sldMk cId="497932764" sldId="349"/>
            <ac:spMk id="4" creationId="{C75E216D-3884-00A3-E9C9-8AFE56370403}"/>
          </ac:spMkLst>
        </pc:spChg>
        <pc:spChg chg="add mod">
          <ac:chgData name="Simon CLAUZEL [Eurécia]" userId="7fce4a1e-200a-4762-8f9e-a65b5a303fd6" providerId="ADAL" clId="{4320AFB9-1222-4869-9340-D412BC78526F}" dt="2024-05-29T14:42:23.025" v="108" actId="14100"/>
          <ac:spMkLst>
            <pc:docMk/>
            <pc:sldMk cId="497932764" sldId="349"/>
            <ac:spMk id="6" creationId="{625A612D-ABB6-9906-5547-0FA91410E21D}"/>
          </ac:spMkLst>
        </pc:spChg>
        <pc:spChg chg="del">
          <ac:chgData name="Simon CLAUZEL [Eurécia]" userId="7fce4a1e-200a-4762-8f9e-a65b5a303fd6" providerId="ADAL" clId="{4320AFB9-1222-4869-9340-D412BC78526F}" dt="2024-05-29T14:41:00.049" v="96" actId="478"/>
          <ac:spMkLst>
            <pc:docMk/>
            <pc:sldMk cId="497932764" sldId="349"/>
            <ac:spMk id="8" creationId="{CF02F627-0029-5EBD-F4B3-DFEC7AECED56}"/>
          </ac:spMkLst>
        </pc:spChg>
        <pc:spChg chg="add mod">
          <ac:chgData name="Simon CLAUZEL [Eurécia]" userId="7fce4a1e-200a-4762-8f9e-a65b5a303fd6" providerId="ADAL" clId="{4320AFB9-1222-4869-9340-D412BC78526F}" dt="2024-05-29T14:44:26.562" v="304" actId="1076"/>
          <ac:spMkLst>
            <pc:docMk/>
            <pc:sldMk cId="497932764" sldId="349"/>
            <ac:spMk id="9" creationId="{11E3DD5F-48BF-A32C-D3B1-F769E8207953}"/>
          </ac:spMkLst>
        </pc:spChg>
        <pc:picChg chg="add mod">
          <ac:chgData name="Simon CLAUZEL [Eurécia]" userId="7fce4a1e-200a-4762-8f9e-a65b5a303fd6" providerId="ADAL" clId="{4320AFB9-1222-4869-9340-D412BC78526F}" dt="2024-05-29T14:42:03.320" v="103" actId="1076"/>
          <ac:picMkLst>
            <pc:docMk/>
            <pc:sldMk cId="497932764" sldId="349"/>
            <ac:picMk id="5" creationId="{8438CBDE-F8DB-90AE-A94A-CC7824ACB973}"/>
          </ac:picMkLst>
        </pc:picChg>
        <pc:picChg chg="del">
          <ac:chgData name="Simon CLAUZEL [Eurécia]" userId="7fce4a1e-200a-4762-8f9e-a65b5a303fd6" providerId="ADAL" clId="{4320AFB9-1222-4869-9340-D412BC78526F}" dt="2024-05-29T14:32:01.762" v="94" actId="478"/>
          <ac:picMkLst>
            <pc:docMk/>
            <pc:sldMk cId="497932764" sldId="349"/>
            <ac:picMk id="7" creationId="{7A216FD2-270E-8D60-933D-506B6ACB0768}"/>
          </ac:picMkLst>
        </pc:picChg>
      </pc:sldChg>
      <pc:sldChg chg="addSp delSp modSp add mod">
        <pc:chgData name="Simon CLAUZEL [Eurécia]" userId="7fce4a1e-200a-4762-8f9e-a65b5a303fd6" providerId="ADAL" clId="{4320AFB9-1222-4869-9340-D412BC78526F}" dt="2024-05-29T14:48:08.474" v="419" actId="14861"/>
        <pc:sldMkLst>
          <pc:docMk/>
          <pc:sldMk cId="1697183807" sldId="350"/>
        </pc:sldMkLst>
        <pc:spChg chg="mod">
          <ac:chgData name="Simon CLAUZEL [Eurécia]" userId="7fce4a1e-200a-4762-8f9e-a65b5a303fd6" providerId="ADAL" clId="{4320AFB9-1222-4869-9340-D412BC78526F}" dt="2024-05-29T14:46:10.624" v="407" actId="20577"/>
          <ac:spMkLst>
            <pc:docMk/>
            <pc:sldMk cId="1697183807" sldId="350"/>
            <ac:spMk id="4" creationId="{C75E216D-3884-00A3-E9C9-8AFE56370403}"/>
          </ac:spMkLst>
        </pc:spChg>
        <pc:spChg chg="mod">
          <ac:chgData name="Simon CLAUZEL [Eurécia]" userId="7fce4a1e-200a-4762-8f9e-a65b5a303fd6" providerId="ADAL" clId="{4320AFB9-1222-4869-9340-D412BC78526F}" dt="2024-05-29T14:47:58.492" v="418" actId="14100"/>
          <ac:spMkLst>
            <pc:docMk/>
            <pc:sldMk cId="1697183807" sldId="350"/>
            <ac:spMk id="6" creationId="{625A612D-ABB6-9906-5547-0FA91410E21D}"/>
          </ac:spMkLst>
        </pc:spChg>
        <pc:picChg chg="del">
          <ac:chgData name="Simon CLAUZEL [Eurécia]" userId="7fce4a1e-200a-4762-8f9e-a65b5a303fd6" providerId="ADAL" clId="{4320AFB9-1222-4869-9340-D412BC78526F}" dt="2024-05-29T14:46:21.179" v="408" actId="478"/>
          <ac:picMkLst>
            <pc:docMk/>
            <pc:sldMk cId="1697183807" sldId="350"/>
            <ac:picMk id="5" creationId="{8438CBDE-F8DB-90AE-A94A-CC7824ACB973}"/>
          </ac:picMkLst>
        </pc:picChg>
        <pc:picChg chg="add mod ord">
          <ac:chgData name="Simon CLAUZEL [Eurécia]" userId="7fce4a1e-200a-4762-8f9e-a65b5a303fd6" providerId="ADAL" clId="{4320AFB9-1222-4869-9340-D412BC78526F}" dt="2024-05-29T14:48:08.474" v="419" actId="14861"/>
          <ac:picMkLst>
            <pc:docMk/>
            <pc:sldMk cId="1697183807" sldId="350"/>
            <ac:picMk id="7" creationId="{5923925F-0931-BC1C-6DB1-262BEC98018D}"/>
          </ac:picMkLst>
        </pc:picChg>
      </pc:sldChg>
      <pc:sldChg chg="addSp delSp modSp add mod">
        <pc:chgData name="Simon CLAUZEL [Eurécia]" userId="7fce4a1e-200a-4762-8f9e-a65b5a303fd6" providerId="ADAL" clId="{4320AFB9-1222-4869-9340-D412BC78526F}" dt="2024-05-29T15:02:51.316" v="457" actId="14861"/>
        <pc:sldMkLst>
          <pc:docMk/>
          <pc:sldMk cId="898232768" sldId="351"/>
        </pc:sldMkLst>
        <pc:spChg chg="mod">
          <ac:chgData name="Simon CLAUZEL [Eurécia]" userId="7fce4a1e-200a-4762-8f9e-a65b5a303fd6" providerId="ADAL" clId="{4320AFB9-1222-4869-9340-D412BC78526F}" dt="2024-05-29T14:57:20.874" v="444" actId="20577"/>
          <ac:spMkLst>
            <pc:docMk/>
            <pc:sldMk cId="898232768" sldId="351"/>
            <ac:spMk id="4" creationId="{C75E216D-3884-00A3-E9C9-8AFE56370403}"/>
          </ac:spMkLst>
        </pc:spChg>
        <pc:spChg chg="del">
          <ac:chgData name="Simon CLAUZEL [Eurécia]" userId="7fce4a1e-200a-4762-8f9e-a65b5a303fd6" providerId="ADAL" clId="{4320AFB9-1222-4869-9340-D412BC78526F}" dt="2024-05-29T15:02:19.672" v="449" actId="478"/>
          <ac:spMkLst>
            <pc:docMk/>
            <pc:sldMk cId="898232768" sldId="351"/>
            <ac:spMk id="6" creationId="{46888149-80EF-FBB7-53FC-AE9F22A5D286}"/>
          </ac:spMkLst>
        </pc:spChg>
        <pc:picChg chg="del">
          <ac:chgData name="Simon CLAUZEL [Eurécia]" userId="7fce4a1e-200a-4762-8f9e-a65b5a303fd6" providerId="ADAL" clId="{4320AFB9-1222-4869-9340-D412BC78526F}" dt="2024-05-29T15:01:23.969" v="445" actId="478"/>
          <ac:picMkLst>
            <pc:docMk/>
            <pc:sldMk cId="898232768" sldId="351"/>
            <ac:picMk id="5" creationId="{70132B26-E8C5-8925-9BE5-774DAB45DF0B}"/>
          </ac:picMkLst>
        </pc:picChg>
        <pc:picChg chg="add mod">
          <ac:chgData name="Simon CLAUZEL [Eurécia]" userId="7fce4a1e-200a-4762-8f9e-a65b5a303fd6" providerId="ADAL" clId="{4320AFB9-1222-4869-9340-D412BC78526F}" dt="2024-05-29T15:02:51.316" v="457" actId="14861"/>
          <ac:picMkLst>
            <pc:docMk/>
            <pc:sldMk cId="898232768" sldId="351"/>
            <ac:picMk id="7" creationId="{B0EAAA17-73A6-19F1-C98D-875883616695}"/>
          </ac:picMkLst>
        </pc:picChg>
        <pc:picChg chg="add del mod">
          <ac:chgData name="Simon CLAUZEL [Eurécia]" userId="7fce4a1e-200a-4762-8f9e-a65b5a303fd6" providerId="ADAL" clId="{4320AFB9-1222-4869-9340-D412BC78526F}" dt="2024-05-29T15:01:35.737" v="448" actId="478"/>
          <ac:picMkLst>
            <pc:docMk/>
            <pc:sldMk cId="898232768" sldId="351"/>
            <ac:picMk id="1026" creationId="{36AB5C31-FECB-C0B3-2B42-E577F3E5CA92}"/>
          </ac:picMkLst>
        </pc:picChg>
      </pc:sldChg>
      <pc:sldChg chg="addSp delSp modSp add del mod">
        <pc:chgData name="Simon CLAUZEL [Eurécia]" userId="7fce4a1e-200a-4762-8f9e-a65b5a303fd6" providerId="ADAL" clId="{4320AFB9-1222-4869-9340-D412BC78526F}" dt="2024-05-29T15:07:45.643" v="480" actId="20577"/>
        <pc:sldMkLst>
          <pc:docMk/>
          <pc:sldMk cId="2456905897" sldId="352"/>
        </pc:sldMkLst>
        <pc:spChg chg="add mod">
          <ac:chgData name="Simon CLAUZEL [Eurécia]" userId="7fce4a1e-200a-4762-8f9e-a65b5a303fd6" providerId="ADAL" clId="{4320AFB9-1222-4869-9340-D412BC78526F}" dt="2024-05-29T15:07:45.643" v="480" actId="20577"/>
          <ac:spMkLst>
            <pc:docMk/>
            <pc:sldMk cId="2456905897" sldId="352"/>
            <ac:spMk id="6" creationId="{FDF5D57A-50F5-7514-4CE8-6A58CC7A6E70}"/>
          </ac:spMkLst>
        </pc:spChg>
        <pc:picChg chg="add mod">
          <ac:chgData name="Simon CLAUZEL [Eurécia]" userId="7fce4a1e-200a-4762-8f9e-a65b5a303fd6" providerId="ADAL" clId="{4320AFB9-1222-4869-9340-D412BC78526F}" dt="2024-05-29T15:03:58.470" v="469" actId="14861"/>
          <ac:picMkLst>
            <pc:docMk/>
            <pc:sldMk cId="2456905897" sldId="352"/>
            <ac:picMk id="5" creationId="{40C33225-5233-6263-7182-BBF9B5239BE4}"/>
          </ac:picMkLst>
        </pc:picChg>
        <pc:picChg chg="del">
          <ac:chgData name="Simon CLAUZEL [Eurécia]" userId="7fce4a1e-200a-4762-8f9e-a65b5a303fd6" providerId="ADAL" clId="{4320AFB9-1222-4869-9340-D412BC78526F}" dt="2024-05-29T15:03:26.128" v="461" actId="478"/>
          <ac:picMkLst>
            <pc:docMk/>
            <pc:sldMk cId="2456905897" sldId="352"/>
            <ac:picMk id="7" creationId="{B0EAAA17-73A6-19F1-C98D-875883616695}"/>
          </ac:picMkLst>
        </pc:picChg>
      </pc:sldChg>
      <pc:sldChg chg="addSp delSp modSp add mod">
        <pc:chgData name="Simon CLAUZEL [Eurécia]" userId="7fce4a1e-200a-4762-8f9e-a65b5a303fd6" providerId="ADAL" clId="{4320AFB9-1222-4869-9340-D412BC78526F}" dt="2024-05-29T15:15:34.152" v="566" actId="20577"/>
        <pc:sldMkLst>
          <pc:docMk/>
          <pc:sldMk cId="3709474072" sldId="353"/>
        </pc:sldMkLst>
        <pc:spChg chg="mod">
          <ac:chgData name="Simon CLAUZEL [Eurécia]" userId="7fce4a1e-200a-4762-8f9e-a65b5a303fd6" providerId="ADAL" clId="{4320AFB9-1222-4869-9340-D412BC78526F}" dt="2024-05-29T15:15:34.152" v="566" actId="20577"/>
          <ac:spMkLst>
            <pc:docMk/>
            <pc:sldMk cId="3709474072" sldId="353"/>
            <ac:spMk id="6" creationId="{FDF5D57A-50F5-7514-4CE8-6A58CC7A6E70}"/>
          </ac:spMkLst>
        </pc:spChg>
        <pc:picChg chg="del">
          <ac:chgData name="Simon CLAUZEL [Eurécia]" userId="7fce4a1e-200a-4762-8f9e-a65b5a303fd6" providerId="ADAL" clId="{4320AFB9-1222-4869-9340-D412BC78526F}" dt="2024-05-29T15:11:42.392" v="482" actId="478"/>
          <ac:picMkLst>
            <pc:docMk/>
            <pc:sldMk cId="3709474072" sldId="353"/>
            <ac:picMk id="5" creationId="{40C33225-5233-6263-7182-BBF9B5239BE4}"/>
          </ac:picMkLst>
        </pc:picChg>
        <pc:picChg chg="add mod modCrop">
          <ac:chgData name="Simon CLAUZEL [Eurécia]" userId="7fce4a1e-200a-4762-8f9e-a65b5a303fd6" providerId="ADAL" clId="{4320AFB9-1222-4869-9340-D412BC78526F}" dt="2024-05-29T15:12:46.067" v="492" actId="1076"/>
          <ac:picMkLst>
            <pc:docMk/>
            <pc:sldMk cId="3709474072" sldId="353"/>
            <ac:picMk id="7" creationId="{0EE75764-CFA6-E630-011B-4959B3291BDC}"/>
          </ac:picMkLst>
        </pc:picChg>
      </pc:sldChg>
      <pc:sldChg chg="addSp delSp modSp add mod">
        <pc:chgData name="Simon CLAUZEL [Eurécia]" userId="7fce4a1e-200a-4762-8f9e-a65b5a303fd6" providerId="ADAL" clId="{4320AFB9-1222-4869-9340-D412BC78526F}" dt="2024-05-29T15:18:12.875" v="799" actId="20577"/>
        <pc:sldMkLst>
          <pc:docMk/>
          <pc:sldMk cId="1550608987" sldId="354"/>
        </pc:sldMkLst>
        <pc:spChg chg="mod">
          <ac:chgData name="Simon CLAUZEL [Eurécia]" userId="7fce4a1e-200a-4762-8f9e-a65b5a303fd6" providerId="ADAL" clId="{4320AFB9-1222-4869-9340-D412BC78526F}" dt="2024-05-29T15:18:12.875" v="799" actId="20577"/>
          <ac:spMkLst>
            <pc:docMk/>
            <pc:sldMk cId="1550608987" sldId="354"/>
            <ac:spMk id="6" creationId="{FDF5D57A-50F5-7514-4CE8-6A58CC7A6E70}"/>
          </ac:spMkLst>
        </pc:spChg>
        <pc:picChg chg="add mod ord">
          <ac:chgData name="Simon CLAUZEL [Eurécia]" userId="7fce4a1e-200a-4762-8f9e-a65b5a303fd6" providerId="ADAL" clId="{4320AFB9-1222-4869-9340-D412BC78526F}" dt="2024-05-29T15:17:56.202" v="795" actId="1076"/>
          <ac:picMkLst>
            <pc:docMk/>
            <pc:sldMk cId="1550608987" sldId="354"/>
            <ac:picMk id="5" creationId="{A4A8B88D-B6D9-96DC-94E3-55CBDE057D27}"/>
          </ac:picMkLst>
        </pc:picChg>
        <pc:picChg chg="del">
          <ac:chgData name="Simon CLAUZEL [Eurécia]" userId="7fce4a1e-200a-4762-8f9e-a65b5a303fd6" providerId="ADAL" clId="{4320AFB9-1222-4869-9340-D412BC78526F}" dt="2024-05-29T15:16:00.355" v="568" actId="478"/>
          <ac:picMkLst>
            <pc:docMk/>
            <pc:sldMk cId="1550608987" sldId="354"/>
            <ac:picMk id="7" creationId="{0EE75764-CFA6-E630-011B-4959B3291BDC}"/>
          </ac:picMkLst>
        </pc:picChg>
      </pc:sldChg>
      <pc:sldChg chg="addSp delSp modSp add mod">
        <pc:chgData name="Simon CLAUZEL [Eurécia]" userId="7fce4a1e-200a-4762-8f9e-a65b5a303fd6" providerId="ADAL" clId="{4320AFB9-1222-4869-9340-D412BC78526F}" dt="2024-05-29T15:24:35.309" v="832" actId="20577"/>
        <pc:sldMkLst>
          <pc:docMk/>
          <pc:sldMk cId="3083664471" sldId="355"/>
        </pc:sldMkLst>
        <pc:spChg chg="mod">
          <ac:chgData name="Simon CLAUZEL [Eurécia]" userId="7fce4a1e-200a-4762-8f9e-a65b5a303fd6" providerId="ADAL" clId="{4320AFB9-1222-4869-9340-D412BC78526F}" dt="2024-05-29T15:20:03.879" v="808"/>
          <ac:spMkLst>
            <pc:docMk/>
            <pc:sldMk cId="3083664471" sldId="355"/>
            <ac:spMk id="3" creationId="{E7302CC7-BE79-FB85-F1B9-4B3647A5F71A}"/>
          </ac:spMkLst>
        </pc:spChg>
        <pc:spChg chg="mod">
          <ac:chgData name="Simon CLAUZEL [Eurécia]" userId="7fce4a1e-200a-4762-8f9e-a65b5a303fd6" providerId="ADAL" clId="{4320AFB9-1222-4869-9340-D412BC78526F}" dt="2024-05-29T15:19:39.928" v="805"/>
          <ac:spMkLst>
            <pc:docMk/>
            <pc:sldMk cId="3083664471" sldId="355"/>
            <ac:spMk id="4" creationId="{C75E216D-3884-00A3-E9C9-8AFE56370403}"/>
          </ac:spMkLst>
        </pc:spChg>
        <pc:spChg chg="del">
          <ac:chgData name="Simon CLAUZEL [Eurécia]" userId="7fce4a1e-200a-4762-8f9e-a65b5a303fd6" providerId="ADAL" clId="{4320AFB9-1222-4869-9340-D412BC78526F}" dt="2024-05-29T15:19:34.824" v="802" actId="478"/>
          <ac:spMkLst>
            <pc:docMk/>
            <pc:sldMk cId="3083664471" sldId="355"/>
            <ac:spMk id="6" creationId="{FDF5D57A-50F5-7514-4CE8-6A58CC7A6E70}"/>
          </ac:spMkLst>
        </pc:spChg>
        <pc:spChg chg="add del">
          <ac:chgData name="Simon CLAUZEL [Eurécia]" userId="7fce4a1e-200a-4762-8f9e-a65b5a303fd6" providerId="ADAL" clId="{4320AFB9-1222-4869-9340-D412BC78526F}" dt="2024-05-29T15:19:38.074" v="804" actId="22"/>
          <ac:spMkLst>
            <pc:docMk/>
            <pc:sldMk cId="3083664471" sldId="355"/>
            <ac:spMk id="7" creationId="{8DAD3A8E-7F77-54F8-10AD-D1B08369B0C4}"/>
          </ac:spMkLst>
        </pc:spChg>
        <pc:spChg chg="add mod">
          <ac:chgData name="Simon CLAUZEL [Eurécia]" userId="7fce4a1e-200a-4762-8f9e-a65b5a303fd6" providerId="ADAL" clId="{4320AFB9-1222-4869-9340-D412BC78526F}" dt="2024-05-29T15:22:39.353" v="818" actId="14100"/>
          <ac:spMkLst>
            <pc:docMk/>
            <pc:sldMk cId="3083664471" sldId="355"/>
            <ac:spMk id="10" creationId="{031694EA-B2E1-F8DC-246B-B4BED504585A}"/>
          </ac:spMkLst>
        </pc:spChg>
        <pc:spChg chg="add mod">
          <ac:chgData name="Simon CLAUZEL [Eurécia]" userId="7fce4a1e-200a-4762-8f9e-a65b5a303fd6" providerId="ADAL" clId="{4320AFB9-1222-4869-9340-D412BC78526F}" dt="2024-05-29T15:22:46.533" v="820" actId="1076"/>
          <ac:spMkLst>
            <pc:docMk/>
            <pc:sldMk cId="3083664471" sldId="355"/>
            <ac:spMk id="11" creationId="{6E8D08B9-CD12-DE06-2AA5-9A7CD8D7CF57}"/>
          </ac:spMkLst>
        </pc:spChg>
        <pc:spChg chg="add mod">
          <ac:chgData name="Simon CLAUZEL [Eurécia]" userId="7fce4a1e-200a-4762-8f9e-a65b5a303fd6" providerId="ADAL" clId="{4320AFB9-1222-4869-9340-D412BC78526F}" dt="2024-05-29T15:22:53.382" v="822" actId="1076"/>
          <ac:spMkLst>
            <pc:docMk/>
            <pc:sldMk cId="3083664471" sldId="355"/>
            <ac:spMk id="12" creationId="{11CA2B8E-89C7-6E19-1AD6-98C597A4AEE0}"/>
          </ac:spMkLst>
        </pc:spChg>
        <pc:spChg chg="add mod">
          <ac:chgData name="Simon CLAUZEL [Eurécia]" userId="7fce4a1e-200a-4762-8f9e-a65b5a303fd6" providerId="ADAL" clId="{4320AFB9-1222-4869-9340-D412BC78526F}" dt="2024-05-29T15:24:35.309" v="832" actId="20577"/>
          <ac:spMkLst>
            <pc:docMk/>
            <pc:sldMk cId="3083664471" sldId="355"/>
            <ac:spMk id="14" creationId="{89A8DA33-8D6E-3E40-8E4F-07D526268881}"/>
          </ac:spMkLst>
        </pc:spChg>
        <pc:picChg chg="del">
          <ac:chgData name="Simon CLAUZEL [Eurécia]" userId="7fce4a1e-200a-4762-8f9e-a65b5a303fd6" providerId="ADAL" clId="{4320AFB9-1222-4869-9340-D412BC78526F}" dt="2024-05-29T15:19:33.754" v="801" actId="478"/>
          <ac:picMkLst>
            <pc:docMk/>
            <pc:sldMk cId="3083664471" sldId="355"/>
            <ac:picMk id="5" creationId="{A4A8B88D-B6D9-96DC-94E3-55CBDE057D27}"/>
          </ac:picMkLst>
        </pc:picChg>
        <pc:picChg chg="add mod ord">
          <ac:chgData name="Simon CLAUZEL [Eurécia]" userId="7fce4a1e-200a-4762-8f9e-a65b5a303fd6" providerId="ADAL" clId="{4320AFB9-1222-4869-9340-D412BC78526F}" dt="2024-05-29T15:22:23.426" v="815" actId="167"/>
          <ac:picMkLst>
            <pc:docMk/>
            <pc:sldMk cId="3083664471" sldId="355"/>
            <ac:picMk id="9" creationId="{69EA27C1-7594-71E4-BC1C-05F90BC0AA60}"/>
          </ac:picMkLst>
        </pc:picChg>
      </pc:sldChg>
      <pc:sldChg chg="new del">
        <pc:chgData name="Simon CLAUZEL [Eurécia]" userId="7fce4a1e-200a-4762-8f9e-a65b5a303fd6" providerId="ADAL" clId="{4320AFB9-1222-4869-9340-D412BC78526F}" dt="2024-05-29T15:27:04.973" v="834" actId="680"/>
        <pc:sldMkLst>
          <pc:docMk/>
          <pc:sldMk cId="172799213" sldId="356"/>
        </pc:sldMkLst>
      </pc:sldChg>
      <pc:sldChg chg="addSp delSp modSp add mod">
        <pc:chgData name="Simon CLAUZEL [Eurécia]" userId="7fce4a1e-200a-4762-8f9e-a65b5a303fd6" providerId="ADAL" clId="{4320AFB9-1222-4869-9340-D412BC78526F}" dt="2024-05-29T15:30:04.397" v="979" actId="1076"/>
        <pc:sldMkLst>
          <pc:docMk/>
          <pc:sldMk cId="493591545" sldId="356"/>
        </pc:sldMkLst>
        <pc:spChg chg="mod">
          <ac:chgData name="Simon CLAUZEL [Eurécia]" userId="7fce4a1e-200a-4762-8f9e-a65b5a303fd6" providerId="ADAL" clId="{4320AFB9-1222-4869-9340-D412BC78526F}" dt="2024-05-29T15:28:55.982" v="897"/>
          <ac:spMkLst>
            <pc:docMk/>
            <pc:sldMk cId="493591545" sldId="356"/>
            <ac:spMk id="3" creationId="{E7302CC7-BE79-FB85-F1B9-4B3647A5F71A}"/>
          </ac:spMkLst>
        </pc:spChg>
        <pc:spChg chg="mod">
          <ac:chgData name="Simon CLAUZEL [Eurécia]" userId="7fce4a1e-200a-4762-8f9e-a65b5a303fd6" providerId="ADAL" clId="{4320AFB9-1222-4869-9340-D412BC78526F}" dt="2024-05-29T15:29:14.210" v="975" actId="20577"/>
          <ac:spMkLst>
            <pc:docMk/>
            <pc:sldMk cId="493591545" sldId="356"/>
            <ac:spMk id="4" creationId="{C75E216D-3884-00A3-E9C9-8AFE56370403}"/>
          </ac:spMkLst>
        </pc:spChg>
        <pc:spChg chg="del">
          <ac:chgData name="Simon CLAUZEL [Eurécia]" userId="7fce4a1e-200a-4762-8f9e-a65b5a303fd6" providerId="ADAL" clId="{4320AFB9-1222-4869-9340-D412BC78526F}" dt="2024-05-29T15:27:24.528" v="855" actId="478"/>
          <ac:spMkLst>
            <pc:docMk/>
            <pc:sldMk cId="493591545" sldId="356"/>
            <ac:spMk id="10" creationId="{031694EA-B2E1-F8DC-246B-B4BED504585A}"/>
          </ac:spMkLst>
        </pc:spChg>
        <pc:spChg chg="del">
          <ac:chgData name="Simon CLAUZEL [Eurécia]" userId="7fce4a1e-200a-4762-8f9e-a65b5a303fd6" providerId="ADAL" clId="{4320AFB9-1222-4869-9340-D412BC78526F}" dt="2024-05-29T15:27:25.488" v="856" actId="478"/>
          <ac:spMkLst>
            <pc:docMk/>
            <pc:sldMk cId="493591545" sldId="356"/>
            <ac:spMk id="11" creationId="{6E8D08B9-CD12-DE06-2AA5-9A7CD8D7CF57}"/>
          </ac:spMkLst>
        </pc:spChg>
        <pc:spChg chg="mod">
          <ac:chgData name="Simon CLAUZEL [Eurécia]" userId="7fce4a1e-200a-4762-8f9e-a65b5a303fd6" providerId="ADAL" clId="{4320AFB9-1222-4869-9340-D412BC78526F}" dt="2024-05-29T15:27:55.949" v="866" actId="14100"/>
          <ac:spMkLst>
            <pc:docMk/>
            <pc:sldMk cId="493591545" sldId="356"/>
            <ac:spMk id="12" creationId="{11CA2B8E-89C7-6E19-1AD6-98C597A4AEE0}"/>
          </ac:spMkLst>
        </pc:spChg>
        <pc:spChg chg="mod">
          <ac:chgData name="Simon CLAUZEL [Eurécia]" userId="7fce4a1e-200a-4762-8f9e-a65b5a303fd6" providerId="ADAL" clId="{4320AFB9-1222-4869-9340-D412BC78526F}" dt="2024-05-29T15:30:04.397" v="979" actId="1076"/>
          <ac:spMkLst>
            <pc:docMk/>
            <pc:sldMk cId="493591545" sldId="356"/>
            <ac:spMk id="14" creationId="{89A8DA33-8D6E-3E40-8E4F-07D526268881}"/>
          </ac:spMkLst>
        </pc:spChg>
        <pc:picChg chg="add mod ord">
          <ac:chgData name="Simon CLAUZEL [Eurécia]" userId="7fce4a1e-200a-4762-8f9e-a65b5a303fd6" providerId="ADAL" clId="{4320AFB9-1222-4869-9340-D412BC78526F}" dt="2024-05-29T15:28:23.556" v="867" actId="14861"/>
          <ac:picMkLst>
            <pc:docMk/>
            <pc:sldMk cId="493591545" sldId="356"/>
            <ac:picMk id="5" creationId="{E5B7BAD9-FD59-5513-6DDB-F6543974A766}"/>
          </ac:picMkLst>
        </pc:picChg>
        <pc:picChg chg="del">
          <ac:chgData name="Simon CLAUZEL [Eurécia]" userId="7fce4a1e-200a-4762-8f9e-a65b5a303fd6" providerId="ADAL" clId="{4320AFB9-1222-4869-9340-D412BC78526F}" dt="2024-05-29T15:27:17.192" v="852" actId="478"/>
          <ac:picMkLst>
            <pc:docMk/>
            <pc:sldMk cId="493591545" sldId="356"/>
            <ac:picMk id="9" creationId="{69EA27C1-7594-71E4-BC1C-05F90BC0AA60}"/>
          </ac:picMkLst>
        </pc:picChg>
      </pc:sldChg>
      <pc:sldChg chg="addSp delSp modSp add mod">
        <pc:chgData name="Simon CLAUZEL [Eurécia]" userId="7fce4a1e-200a-4762-8f9e-a65b5a303fd6" providerId="ADAL" clId="{4320AFB9-1222-4869-9340-D412BC78526F}" dt="2024-05-29T15:31:47.773" v="1019"/>
        <pc:sldMkLst>
          <pc:docMk/>
          <pc:sldMk cId="3094052503" sldId="357"/>
        </pc:sldMkLst>
        <pc:spChg chg="mod">
          <ac:chgData name="Simon CLAUZEL [Eurécia]" userId="7fce4a1e-200a-4762-8f9e-a65b5a303fd6" providerId="ADAL" clId="{4320AFB9-1222-4869-9340-D412BC78526F}" dt="2024-05-29T15:30:50.484" v="1006" actId="20577"/>
          <ac:spMkLst>
            <pc:docMk/>
            <pc:sldMk cId="3094052503" sldId="357"/>
            <ac:spMk id="4" creationId="{C75E216D-3884-00A3-E9C9-8AFE56370403}"/>
          </ac:spMkLst>
        </pc:spChg>
        <pc:spChg chg="del">
          <ac:chgData name="Simon CLAUZEL [Eurécia]" userId="7fce4a1e-200a-4762-8f9e-a65b5a303fd6" providerId="ADAL" clId="{4320AFB9-1222-4869-9340-D412BC78526F}" dt="2024-05-29T15:31:08.934" v="1011" actId="478"/>
          <ac:spMkLst>
            <pc:docMk/>
            <pc:sldMk cId="3094052503" sldId="357"/>
            <ac:spMk id="12" creationId="{11CA2B8E-89C7-6E19-1AD6-98C597A4AEE0}"/>
          </ac:spMkLst>
        </pc:spChg>
        <pc:spChg chg="mod">
          <ac:chgData name="Simon CLAUZEL [Eurécia]" userId="7fce4a1e-200a-4762-8f9e-a65b5a303fd6" providerId="ADAL" clId="{4320AFB9-1222-4869-9340-D412BC78526F}" dt="2024-05-29T15:31:47.773" v="1019"/>
          <ac:spMkLst>
            <pc:docMk/>
            <pc:sldMk cId="3094052503" sldId="357"/>
            <ac:spMk id="14" creationId="{89A8DA33-8D6E-3E40-8E4F-07D526268881}"/>
          </ac:spMkLst>
        </pc:spChg>
        <pc:picChg chg="del">
          <ac:chgData name="Simon CLAUZEL [Eurécia]" userId="7fce4a1e-200a-4762-8f9e-a65b5a303fd6" providerId="ADAL" clId="{4320AFB9-1222-4869-9340-D412BC78526F}" dt="2024-05-29T15:31:00.821" v="1007" actId="478"/>
          <ac:picMkLst>
            <pc:docMk/>
            <pc:sldMk cId="3094052503" sldId="357"/>
            <ac:picMk id="5" creationId="{E5B7BAD9-FD59-5513-6DDB-F6543974A766}"/>
          </ac:picMkLst>
        </pc:picChg>
        <pc:picChg chg="add mod">
          <ac:chgData name="Simon CLAUZEL [Eurécia]" userId="7fce4a1e-200a-4762-8f9e-a65b5a303fd6" providerId="ADAL" clId="{4320AFB9-1222-4869-9340-D412BC78526F}" dt="2024-05-29T15:31:21.271" v="1015" actId="14861"/>
          <ac:picMkLst>
            <pc:docMk/>
            <pc:sldMk cId="3094052503" sldId="357"/>
            <ac:picMk id="2050" creationId="{62FC976B-5ADF-1225-B4A9-3CC864DEEF31}"/>
          </ac:picMkLst>
        </pc:picChg>
      </pc:sldChg>
      <pc:sldChg chg="addSp delSp modSp add mod">
        <pc:chgData name="Simon CLAUZEL [Eurécia]" userId="7fce4a1e-200a-4762-8f9e-a65b5a303fd6" providerId="ADAL" clId="{4320AFB9-1222-4869-9340-D412BC78526F}" dt="2024-05-29T15:36:45.866" v="1072" actId="14861"/>
        <pc:sldMkLst>
          <pc:docMk/>
          <pc:sldMk cId="1381512993" sldId="358"/>
        </pc:sldMkLst>
        <pc:spChg chg="add del mod">
          <ac:chgData name="Simon CLAUZEL [Eurécia]" userId="7fce4a1e-200a-4762-8f9e-a65b5a303fd6" providerId="ADAL" clId="{4320AFB9-1222-4869-9340-D412BC78526F}" dt="2024-05-29T15:34:44.955" v="1047" actId="478"/>
          <ac:spMkLst>
            <pc:docMk/>
            <pc:sldMk cId="1381512993" sldId="358"/>
            <ac:spMk id="6" creationId="{979EA054-DD32-BBFD-6B18-493DE86FE6A4}"/>
          </ac:spMkLst>
        </pc:spChg>
        <pc:spChg chg="mod">
          <ac:chgData name="Simon CLAUZEL [Eurécia]" userId="7fce4a1e-200a-4762-8f9e-a65b5a303fd6" providerId="ADAL" clId="{4320AFB9-1222-4869-9340-D412BC78526F}" dt="2024-05-29T15:35:18.891" v="1059" actId="20577"/>
          <ac:spMkLst>
            <pc:docMk/>
            <pc:sldMk cId="1381512993" sldId="358"/>
            <ac:spMk id="14" creationId="{89A8DA33-8D6E-3E40-8E4F-07D526268881}"/>
          </ac:spMkLst>
        </pc:spChg>
        <pc:picChg chg="add del mod">
          <ac:chgData name="Simon CLAUZEL [Eurécia]" userId="7fce4a1e-200a-4762-8f9e-a65b5a303fd6" providerId="ADAL" clId="{4320AFB9-1222-4869-9340-D412BC78526F}" dt="2024-05-29T15:36:27.632" v="1065" actId="478"/>
          <ac:picMkLst>
            <pc:docMk/>
            <pc:sldMk cId="1381512993" sldId="358"/>
            <ac:picMk id="5" creationId="{15E23F4E-EA45-B99F-2EA3-6F298080355E}"/>
          </ac:picMkLst>
        </pc:picChg>
        <pc:picChg chg="add mod">
          <ac:chgData name="Simon CLAUZEL [Eurécia]" userId="7fce4a1e-200a-4762-8f9e-a65b5a303fd6" providerId="ADAL" clId="{4320AFB9-1222-4869-9340-D412BC78526F}" dt="2024-05-29T15:36:02.984" v="1064" actId="1076"/>
          <ac:picMkLst>
            <pc:docMk/>
            <pc:sldMk cId="1381512993" sldId="358"/>
            <ac:picMk id="8" creationId="{84079A39-52F2-E03F-2969-0BA089A1114C}"/>
          </ac:picMkLst>
        </pc:picChg>
        <pc:picChg chg="add mod">
          <ac:chgData name="Simon CLAUZEL [Eurécia]" userId="7fce4a1e-200a-4762-8f9e-a65b5a303fd6" providerId="ADAL" clId="{4320AFB9-1222-4869-9340-D412BC78526F}" dt="2024-05-29T15:36:45.866" v="1072" actId="14861"/>
          <ac:picMkLst>
            <pc:docMk/>
            <pc:sldMk cId="1381512993" sldId="358"/>
            <ac:picMk id="10" creationId="{4AD6D812-7958-543B-A8BD-E6553D22C6B5}"/>
          </ac:picMkLst>
        </pc:picChg>
        <pc:picChg chg="del">
          <ac:chgData name="Simon CLAUZEL [Eurécia]" userId="7fce4a1e-200a-4762-8f9e-a65b5a303fd6" providerId="ADAL" clId="{4320AFB9-1222-4869-9340-D412BC78526F}" dt="2024-05-29T15:32:15.415" v="1021" actId="478"/>
          <ac:picMkLst>
            <pc:docMk/>
            <pc:sldMk cId="1381512993" sldId="358"/>
            <ac:picMk id="2050" creationId="{62FC976B-5ADF-1225-B4A9-3CC864DEEF31}"/>
          </ac:picMkLst>
        </pc:picChg>
        <pc:picChg chg="add del mod">
          <ac:chgData name="Simon CLAUZEL [Eurécia]" userId="7fce4a1e-200a-4762-8f9e-a65b5a303fd6" providerId="ADAL" clId="{4320AFB9-1222-4869-9340-D412BC78526F}" dt="2024-05-29T15:35:50.963" v="1061" actId="478"/>
          <ac:picMkLst>
            <pc:docMk/>
            <pc:sldMk cId="1381512993" sldId="358"/>
            <ac:picMk id="3074" creationId="{6FBDF0F7-599A-D5C0-77D9-6F8E75B166F1}"/>
          </ac:picMkLst>
        </pc:picChg>
        <pc:picChg chg="add mod">
          <ac:chgData name="Simon CLAUZEL [Eurécia]" userId="7fce4a1e-200a-4762-8f9e-a65b5a303fd6" providerId="ADAL" clId="{4320AFB9-1222-4869-9340-D412BC78526F}" dt="2024-05-29T15:34:26.637" v="1044" actId="1076"/>
          <ac:picMkLst>
            <pc:docMk/>
            <pc:sldMk cId="1381512993" sldId="358"/>
            <ac:picMk id="3075" creationId="{3BFF54A4-6F95-6171-534D-7F66324210F6}"/>
          </ac:picMkLst>
        </pc:picChg>
        <pc:picChg chg="add mod">
          <ac:chgData name="Simon CLAUZEL [Eurécia]" userId="7fce4a1e-200a-4762-8f9e-a65b5a303fd6" providerId="ADAL" clId="{4320AFB9-1222-4869-9340-D412BC78526F}" dt="2024-05-29T15:34:32.427" v="1045" actId="1076"/>
          <ac:picMkLst>
            <pc:docMk/>
            <pc:sldMk cId="1381512993" sldId="358"/>
            <ac:picMk id="3076" creationId="{86616686-C8B8-4CCF-2DCC-49F1637666B7}"/>
          </ac:picMkLst>
        </pc:picChg>
      </pc:sldChg>
      <pc:sldChg chg="addSp delSp modSp add mod">
        <pc:chgData name="Simon CLAUZEL [Eurécia]" userId="7fce4a1e-200a-4762-8f9e-a65b5a303fd6" providerId="ADAL" clId="{4320AFB9-1222-4869-9340-D412BC78526F}" dt="2024-05-29T15:42:47.048" v="1800" actId="1076"/>
        <pc:sldMkLst>
          <pc:docMk/>
          <pc:sldMk cId="2277864999" sldId="359"/>
        </pc:sldMkLst>
        <pc:spChg chg="mod">
          <ac:chgData name="Simon CLAUZEL [Eurécia]" userId="7fce4a1e-200a-4762-8f9e-a65b5a303fd6" providerId="ADAL" clId="{4320AFB9-1222-4869-9340-D412BC78526F}" dt="2024-05-29T15:42:47.048" v="1800" actId="1076"/>
          <ac:spMkLst>
            <pc:docMk/>
            <pc:sldMk cId="2277864999" sldId="359"/>
            <ac:spMk id="14" creationId="{89A8DA33-8D6E-3E40-8E4F-07D526268881}"/>
          </ac:spMkLst>
        </pc:spChg>
        <pc:picChg chg="del">
          <ac:chgData name="Simon CLAUZEL [Eurécia]" userId="7fce4a1e-200a-4762-8f9e-a65b5a303fd6" providerId="ADAL" clId="{4320AFB9-1222-4869-9340-D412BC78526F}" dt="2024-05-29T15:38:05.571" v="1085" actId="478"/>
          <ac:picMkLst>
            <pc:docMk/>
            <pc:sldMk cId="2277864999" sldId="359"/>
            <ac:picMk id="8" creationId="{84079A39-52F2-E03F-2969-0BA089A1114C}"/>
          </ac:picMkLst>
        </pc:picChg>
        <pc:picChg chg="del">
          <ac:chgData name="Simon CLAUZEL [Eurécia]" userId="7fce4a1e-200a-4762-8f9e-a65b5a303fd6" providerId="ADAL" clId="{4320AFB9-1222-4869-9340-D412BC78526F}" dt="2024-05-29T15:37:34.354" v="1074" actId="478"/>
          <ac:picMkLst>
            <pc:docMk/>
            <pc:sldMk cId="2277864999" sldId="359"/>
            <ac:picMk id="10" creationId="{4AD6D812-7958-543B-A8BD-E6553D22C6B5}"/>
          </ac:picMkLst>
        </pc:picChg>
        <pc:picChg chg="del">
          <ac:chgData name="Simon CLAUZEL [Eurécia]" userId="7fce4a1e-200a-4762-8f9e-a65b5a303fd6" providerId="ADAL" clId="{4320AFB9-1222-4869-9340-D412BC78526F}" dt="2024-05-29T15:38:04.971" v="1084" actId="478"/>
          <ac:picMkLst>
            <pc:docMk/>
            <pc:sldMk cId="2277864999" sldId="359"/>
            <ac:picMk id="3075" creationId="{3BFF54A4-6F95-6171-534D-7F66324210F6}"/>
          </ac:picMkLst>
        </pc:picChg>
        <pc:picChg chg="del">
          <ac:chgData name="Simon CLAUZEL [Eurécia]" userId="7fce4a1e-200a-4762-8f9e-a65b5a303fd6" providerId="ADAL" clId="{4320AFB9-1222-4869-9340-D412BC78526F}" dt="2024-05-29T15:37:59.690" v="1082" actId="478"/>
          <ac:picMkLst>
            <pc:docMk/>
            <pc:sldMk cId="2277864999" sldId="359"/>
            <ac:picMk id="3076" creationId="{86616686-C8B8-4CCF-2DCC-49F1637666B7}"/>
          </ac:picMkLst>
        </pc:picChg>
        <pc:picChg chg="add mod">
          <ac:chgData name="Simon CLAUZEL [Eurécia]" userId="7fce4a1e-200a-4762-8f9e-a65b5a303fd6" providerId="ADAL" clId="{4320AFB9-1222-4869-9340-D412BC78526F}" dt="2024-05-29T15:38:02.959" v="1083" actId="167"/>
          <ac:picMkLst>
            <pc:docMk/>
            <pc:sldMk cId="2277864999" sldId="359"/>
            <ac:picMk id="4098" creationId="{F233AA3B-DE40-9140-2609-5218C1C5B9D1}"/>
          </ac:picMkLst>
        </pc:picChg>
      </pc:sldChg>
      <pc:sldChg chg="addSp delSp modSp add mod">
        <pc:chgData name="Simon CLAUZEL [Eurécia]" userId="7fce4a1e-200a-4762-8f9e-a65b5a303fd6" providerId="ADAL" clId="{4320AFB9-1222-4869-9340-D412BC78526F}" dt="2024-05-29T15:51:31.261" v="2352" actId="14861"/>
        <pc:sldMkLst>
          <pc:docMk/>
          <pc:sldMk cId="1085589330" sldId="360"/>
        </pc:sldMkLst>
        <pc:spChg chg="mod">
          <ac:chgData name="Simon CLAUZEL [Eurécia]" userId="7fce4a1e-200a-4762-8f9e-a65b5a303fd6" providerId="ADAL" clId="{4320AFB9-1222-4869-9340-D412BC78526F}" dt="2024-05-29T15:44:18.787" v="1827" actId="20577"/>
          <ac:spMkLst>
            <pc:docMk/>
            <pc:sldMk cId="1085589330" sldId="360"/>
            <ac:spMk id="3" creationId="{E7302CC7-BE79-FB85-F1B9-4B3647A5F71A}"/>
          </ac:spMkLst>
        </pc:spChg>
        <pc:spChg chg="mod">
          <ac:chgData name="Simon CLAUZEL [Eurécia]" userId="7fce4a1e-200a-4762-8f9e-a65b5a303fd6" providerId="ADAL" clId="{4320AFB9-1222-4869-9340-D412BC78526F}" dt="2024-05-29T15:45:07.443" v="1893" actId="20577"/>
          <ac:spMkLst>
            <pc:docMk/>
            <pc:sldMk cId="1085589330" sldId="360"/>
            <ac:spMk id="4" creationId="{C75E216D-3884-00A3-E9C9-8AFE56370403}"/>
          </ac:spMkLst>
        </pc:spChg>
        <pc:spChg chg="add mod">
          <ac:chgData name="Simon CLAUZEL [Eurécia]" userId="7fce4a1e-200a-4762-8f9e-a65b5a303fd6" providerId="ADAL" clId="{4320AFB9-1222-4869-9340-D412BC78526F}" dt="2024-05-29T15:46:49.652" v="1909" actId="14100"/>
          <ac:spMkLst>
            <pc:docMk/>
            <pc:sldMk cId="1085589330" sldId="360"/>
            <ac:spMk id="6" creationId="{A7C0C327-222D-B277-9DD3-44EA38C44F12}"/>
          </ac:spMkLst>
        </pc:spChg>
        <pc:spChg chg="add mod">
          <ac:chgData name="Simon CLAUZEL [Eurécia]" userId="7fce4a1e-200a-4762-8f9e-a65b5a303fd6" providerId="ADAL" clId="{4320AFB9-1222-4869-9340-D412BC78526F}" dt="2024-05-29T15:48:50.025" v="2037" actId="1076"/>
          <ac:spMkLst>
            <pc:docMk/>
            <pc:sldMk cId="1085589330" sldId="360"/>
            <ac:spMk id="7" creationId="{9A2317AF-8DF7-380A-4756-AA4E5A437E4D}"/>
          </ac:spMkLst>
        </pc:spChg>
        <pc:spChg chg="add mod">
          <ac:chgData name="Simon CLAUZEL [Eurécia]" userId="7fce4a1e-200a-4762-8f9e-a65b5a303fd6" providerId="ADAL" clId="{4320AFB9-1222-4869-9340-D412BC78526F}" dt="2024-05-29T15:47:11.040" v="1915" actId="14100"/>
          <ac:spMkLst>
            <pc:docMk/>
            <pc:sldMk cId="1085589330" sldId="360"/>
            <ac:spMk id="8" creationId="{DB5DD87F-9D50-4A5D-5675-256F63F9B464}"/>
          </ac:spMkLst>
        </pc:spChg>
        <pc:spChg chg="mod">
          <ac:chgData name="Simon CLAUZEL [Eurécia]" userId="7fce4a1e-200a-4762-8f9e-a65b5a303fd6" providerId="ADAL" clId="{4320AFB9-1222-4869-9340-D412BC78526F}" dt="2024-05-29T15:51:25.827" v="2351" actId="1076"/>
          <ac:spMkLst>
            <pc:docMk/>
            <pc:sldMk cId="1085589330" sldId="360"/>
            <ac:spMk id="14" creationId="{89A8DA33-8D6E-3E40-8E4F-07D526268881}"/>
          </ac:spMkLst>
        </pc:spChg>
        <pc:picChg chg="add del mod ord">
          <ac:chgData name="Simon CLAUZEL [Eurécia]" userId="7fce4a1e-200a-4762-8f9e-a65b5a303fd6" providerId="ADAL" clId="{4320AFB9-1222-4869-9340-D412BC78526F}" dt="2024-05-29T15:48:20.625" v="2029" actId="478"/>
          <ac:picMkLst>
            <pc:docMk/>
            <pc:sldMk cId="1085589330" sldId="360"/>
            <ac:picMk id="5" creationId="{8A709585-C883-47F6-1647-EBAC4A703283}"/>
          </ac:picMkLst>
        </pc:picChg>
        <pc:picChg chg="add mod ord">
          <ac:chgData name="Simon CLAUZEL [Eurécia]" userId="7fce4a1e-200a-4762-8f9e-a65b5a303fd6" providerId="ADAL" clId="{4320AFB9-1222-4869-9340-D412BC78526F}" dt="2024-05-29T15:51:31.261" v="2352" actId="14861"/>
          <ac:picMkLst>
            <pc:docMk/>
            <pc:sldMk cId="1085589330" sldId="360"/>
            <ac:picMk id="10" creationId="{EACDFA22-E0EB-A77D-2C74-9FF0CF0037B4}"/>
          </ac:picMkLst>
        </pc:picChg>
        <pc:picChg chg="del">
          <ac:chgData name="Simon CLAUZEL [Eurécia]" userId="7fce4a1e-200a-4762-8f9e-a65b5a303fd6" providerId="ADAL" clId="{4320AFB9-1222-4869-9340-D412BC78526F}" dt="2024-05-29T15:44:32.419" v="1851" actId="478"/>
          <ac:picMkLst>
            <pc:docMk/>
            <pc:sldMk cId="1085589330" sldId="360"/>
            <ac:picMk id="4098" creationId="{F233AA3B-DE40-9140-2609-5218C1C5B9D1}"/>
          </ac:picMkLst>
        </pc:picChg>
      </pc:sldChg>
      <pc:sldChg chg="addSp delSp modSp add mod">
        <pc:chgData name="Simon CLAUZEL [Eurécia]" userId="7fce4a1e-200a-4762-8f9e-a65b5a303fd6" providerId="ADAL" clId="{4320AFB9-1222-4869-9340-D412BC78526F}" dt="2024-05-29T15:55:20.899" v="2688" actId="20577"/>
        <pc:sldMkLst>
          <pc:docMk/>
          <pc:sldMk cId="1587715979" sldId="361"/>
        </pc:sldMkLst>
        <pc:spChg chg="mod">
          <ac:chgData name="Simon CLAUZEL [Eurécia]" userId="7fce4a1e-200a-4762-8f9e-a65b5a303fd6" providerId="ADAL" clId="{4320AFB9-1222-4869-9340-D412BC78526F}" dt="2024-05-29T15:52:37.753" v="2373" actId="20577"/>
          <ac:spMkLst>
            <pc:docMk/>
            <pc:sldMk cId="1587715979" sldId="361"/>
            <ac:spMk id="4" creationId="{C75E216D-3884-00A3-E9C9-8AFE56370403}"/>
          </ac:spMkLst>
        </pc:spChg>
        <pc:spChg chg="del">
          <ac:chgData name="Simon CLAUZEL [Eurécia]" userId="7fce4a1e-200a-4762-8f9e-a65b5a303fd6" providerId="ADAL" clId="{4320AFB9-1222-4869-9340-D412BC78526F}" dt="2024-05-29T15:53:22.315" v="2384" actId="478"/>
          <ac:spMkLst>
            <pc:docMk/>
            <pc:sldMk cId="1587715979" sldId="361"/>
            <ac:spMk id="6" creationId="{A7C0C327-222D-B277-9DD3-44EA38C44F12}"/>
          </ac:spMkLst>
        </pc:spChg>
        <pc:spChg chg="del">
          <ac:chgData name="Simon CLAUZEL [Eurécia]" userId="7fce4a1e-200a-4762-8f9e-a65b5a303fd6" providerId="ADAL" clId="{4320AFB9-1222-4869-9340-D412BC78526F}" dt="2024-05-29T15:53:11.427" v="2381" actId="478"/>
          <ac:spMkLst>
            <pc:docMk/>
            <pc:sldMk cId="1587715979" sldId="361"/>
            <ac:spMk id="7" creationId="{9A2317AF-8DF7-380A-4756-AA4E5A437E4D}"/>
          </ac:spMkLst>
        </pc:spChg>
        <pc:spChg chg="mod">
          <ac:chgData name="Simon CLAUZEL [Eurécia]" userId="7fce4a1e-200a-4762-8f9e-a65b5a303fd6" providerId="ADAL" clId="{4320AFB9-1222-4869-9340-D412BC78526F}" dt="2024-05-29T15:53:17.896" v="2383" actId="14100"/>
          <ac:spMkLst>
            <pc:docMk/>
            <pc:sldMk cId="1587715979" sldId="361"/>
            <ac:spMk id="8" creationId="{DB5DD87F-9D50-4A5D-5675-256F63F9B464}"/>
          </ac:spMkLst>
        </pc:spChg>
        <pc:spChg chg="mod">
          <ac:chgData name="Simon CLAUZEL [Eurécia]" userId="7fce4a1e-200a-4762-8f9e-a65b5a303fd6" providerId="ADAL" clId="{4320AFB9-1222-4869-9340-D412BC78526F}" dt="2024-05-29T15:55:20.899" v="2688" actId="20577"/>
          <ac:spMkLst>
            <pc:docMk/>
            <pc:sldMk cId="1587715979" sldId="361"/>
            <ac:spMk id="14" creationId="{89A8DA33-8D6E-3E40-8E4F-07D526268881}"/>
          </ac:spMkLst>
        </pc:spChg>
        <pc:picChg chg="add mod ord">
          <ac:chgData name="Simon CLAUZEL [Eurécia]" userId="7fce4a1e-200a-4762-8f9e-a65b5a303fd6" providerId="ADAL" clId="{4320AFB9-1222-4869-9340-D412BC78526F}" dt="2024-05-29T15:53:27.562" v="2385" actId="14861"/>
          <ac:picMkLst>
            <pc:docMk/>
            <pc:sldMk cId="1587715979" sldId="361"/>
            <ac:picMk id="5" creationId="{3DA35361-43A2-2AF2-C384-7297CB30E8E3}"/>
          </ac:picMkLst>
        </pc:picChg>
        <pc:picChg chg="del">
          <ac:chgData name="Simon CLAUZEL [Eurécia]" userId="7fce4a1e-200a-4762-8f9e-a65b5a303fd6" providerId="ADAL" clId="{4320AFB9-1222-4869-9340-D412BC78526F}" dt="2024-05-29T15:52:10.542" v="2354" actId="478"/>
          <ac:picMkLst>
            <pc:docMk/>
            <pc:sldMk cId="1587715979" sldId="361"/>
            <ac:picMk id="10" creationId="{EACDFA22-E0EB-A77D-2C74-9FF0CF0037B4}"/>
          </ac:picMkLst>
        </pc:picChg>
      </pc:sldChg>
      <pc:sldChg chg="add del">
        <pc:chgData name="Simon CLAUZEL [Eurécia]" userId="7fce4a1e-200a-4762-8f9e-a65b5a303fd6" providerId="ADAL" clId="{4320AFB9-1222-4869-9340-D412BC78526F}" dt="2024-05-29T15:43:58.710" v="1803" actId="2696"/>
        <pc:sldMkLst>
          <pc:docMk/>
          <pc:sldMk cId="2818014363" sldId="361"/>
        </pc:sldMkLst>
      </pc:sldChg>
      <pc:sldChg chg="addSp delSp modSp add mod">
        <pc:chgData name="Simon CLAUZEL [Eurécia]" userId="7fce4a1e-200a-4762-8f9e-a65b5a303fd6" providerId="ADAL" clId="{4320AFB9-1222-4869-9340-D412BC78526F}" dt="2024-05-29T15:58:36.575" v="3282" actId="20577"/>
        <pc:sldMkLst>
          <pc:docMk/>
          <pc:sldMk cId="648350511" sldId="362"/>
        </pc:sldMkLst>
        <pc:spChg chg="mod">
          <ac:chgData name="Simon CLAUZEL [Eurécia]" userId="7fce4a1e-200a-4762-8f9e-a65b5a303fd6" providerId="ADAL" clId="{4320AFB9-1222-4869-9340-D412BC78526F}" dt="2024-05-29T15:56:18.964" v="2719" actId="20577"/>
          <ac:spMkLst>
            <pc:docMk/>
            <pc:sldMk cId="648350511" sldId="362"/>
            <ac:spMk id="4" creationId="{C75E216D-3884-00A3-E9C9-8AFE56370403}"/>
          </ac:spMkLst>
        </pc:spChg>
        <pc:spChg chg="del">
          <ac:chgData name="Simon CLAUZEL [Eurécia]" userId="7fce4a1e-200a-4762-8f9e-a65b5a303fd6" providerId="ADAL" clId="{4320AFB9-1222-4869-9340-D412BC78526F}" dt="2024-05-29T15:56:05.237" v="2691" actId="478"/>
          <ac:spMkLst>
            <pc:docMk/>
            <pc:sldMk cId="648350511" sldId="362"/>
            <ac:spMk id="8" creationId="{DB5DD87F-9D50-4A5D-5675-256F63F9B464}"/>
          </ac:spMkLst>
        </pc:spChg>
        <pc:spChg chg="mod">
          <ac:chgData name="Simon CLAUZEL [Eurécia]" userId="7fce4a1e-200a-4762-8f9e-a65b5a303fd6" providerId="ADAL" clId="{4320AFB9-1222-4869-9340-D412BC78526F}" dt="2024-05-29T15:58:36.575" v="3282" actId="20577"/>
          <ac:spMkLst>
            <pc:docMk/>
            <pc:sldMk cId="648350511" sldId="362"/>
            <ac:spMk id="14" creationId="{89A8DA33-8D6E-3E40-8E4F-07D526268881}"/>
          </ac:spMkLst>
        </pc:spChg>
        <pc:picChg chg="del">
          <ac:chgData name="Simon CLAUZEL [Eurécia]" userId="7fce4a1e-200a-4762-8f9e-a65b5a303fd6" providerId="ADAL" clId="{4320AFB9-1222-4869-9340-D412BC78526F}" dt="2024-05-29T15:56:02.840" v="2690" actId="478"/>
          <ac:picMkLst>
            <pc:docMk/>
            <pc:sldMk cId="648350511" sldId="362"/>
            <ac:picMk id="5" creationId="{3DA35361-43A2-2AF2-C384-7297CB30E8E3}"/>
          </ac:picMkLst>
        </pc:picChg>
        <pc:picChg chg="add mod">
          <ac:chgData name="Simon CLAUZEL [Eurécia]" userId="7fce4a1e-200a-4762-8f9e-a65b5a303fd6" providerId="ADAL" clId="{4320AFB9-1222-4869-9340-D412BC78526F}" dt="2024-05-29T15:56:26.386" v="2720" actId="14861"/>
          <ac:picMkLst>
            <pc:docMk/>
            <pc:sldMk cId="648350511" sldId="362"/>
            <ac:picMk id="6" creationId="{08F39095-0D2E-092A-02A8-F0426047FBC5}"/>
          </ac:picMkLst>
        </pc:picChg>
      </pc:sldChg>
    </pc:docChg>
  </pc:docChgLst>
  <pc:docChgLst>
    <pc:chgData name="Inas FAOUZI [Eurécia]" userId="4f435423-8673-4c81-9a60-95a8e74c92dd" providerId="ADAL" clId="{C70C81AE-93C5-4B6B-A526-7608D3FDB4F9}"/>
    <pc:docChg chg="modSld">
      <pc:chgData name="Inas FAOUZI [Eurécia]" userId="4f435423-8673-4c81-9a60-95a8e74c92dd" providerId="ADAL" clId="{C70C81AE-93C5-4B6B-A526-7608D3FDB4F9}" dt="2024-09-11T08:00:20.483" v="30" actId="20577"/>
      <pc:docMkLst>
        <pc:docMk/>
      </pc:docMkLst>
      <pc:sldChg chg="modSp mod">
        <pc:chgData name="Inas FAOUZI [Eurécia]" userId="4f435423-8673-4c81-9a60-95a8e74c92dd" providerId="ADAL" clId="{C70C81AE-93C5-4B6B-A526-7608D3FDB4F9}" dt="2024-09-11T08:00:08.512" v="10" actId="207"/>
        <pc:sldMkLst>
          <pc:docMk/>
          <pc:sldMk cId="1561398166" sldId="288"/>
        </pc:sldMkLst>
        <pc:spChg chg="mod">
          <ac:chgData name="Inas FAOUZI [Eurécia]" userId="4f435423-8673-4c81-9a60-95a8e74c92dd" providerId="ADAL" clId="{C70C81AE-93C5-4B6B-A526-7608D3FDB4F9}" dt="2024-09-11T08:00:08.512" v="10" actId="207"/>
          <ac:spMkLst>
            <pc:docMk/>
            <pc:sldMk cId="1561398166" sldId="288"/>
            <ac:spMk id="5" creationId="{9DF4D431-5721-618B-9501-EDA06836B0A2}"/>
          </ac:spMkLst>
        </pc:spChg>
        <pc:spChg chg="mod">
          <ac:chgData name="Inas FAOUZI [Eurécia]" userId="4f435423-8673-4c81-9a60-95a8e74c92dd" providerId="ADAL" clId="{C70C81AE-93C5-4B6B-A526-7608D3FDB4F9}" dt="2024-09-11T07:59:11.942" v="8" actId="207"/>
          <ac:spMkLst>
            <pc:docMk/>
            <pc:sldMk cId="1561398166" sldId="288"/>
            <ac:spMk id="42" creationId="{A809FF54-8E21-E76D-9608-77AF773D0852}"/>
          </ac:spMkLst>
        </pc:spChg>
      </pc:sldChg>
      <pc:sldChg chg="modSp mod">
        <pc:chgData name="Inas FAOUZI [Eurécia]" userId="4f435423-8673-4c81-9a60-95a8e74c92dd" providerId="ADAL" clId="{C70C81AE-93C5-4B6B-A526-7608D3FDB4F9}" dt="2024-09-11T08:00:20.483" v="30" actId="20577"/>
        <pc:sldMkLst>
          <pc:docMk/>
          <pc:sldMk cId="1188188164" sldId="371"/>
        </pc:sldMkLst>
        <pc:spChg chg="mod">
          <ac:chgData name="Inas FAOUZI [Eurécia]" userId="4f435423-8673-4c81-9a60-95a8e74c92dd" providerId="ADAL" clId="{C70C81AE-93C5-4B6B-A526-7608D3FDB4F9}" dt="2024-09-11T08:00:20.483" v="30" actId="20577"/>
          <ac:spMkLst>
            <pc:docMk/>
            <pc:sldMk cId="1188188164" sldId="371"/>
            <ac:spMk id="2" creationId="{18B74BD9-57AD-C852-1754-B7B1DAD43A1F}"/>
          </ac:spMkLst>
        </pc:spChg>
      </pc:sldChg>
    </pc:docChg>
  </pc:docChgLst>
  <pc:docChgLst>
    <pc:chgData name="Inas FAOUZI [Eurécia]" userId="S::inas.faouzi@eurecia.com::4f435423-8673-4c81-9a60-95a8e74c92dd" providerId="AD" clId="Web-{0DC87488-34C2-0D1E-8021-F09A8DA32758}"/>
    <pc:docChg chg="addSld modSld sldOrd">
      <pc:chgData name="Inas FAOUZI [Eurécia]" userId="S::inas.faouzi@eurecia.com::4f435423-8673-4c81-9a60-95a8e74c92dd" providerId="AD" clId="Web-{0DC87488-34C2-0D1E-8021-F09A8DA32758}" dt="2024-09-11T07:35:48.378" v="27" actId="20577"/>
      <pc:docMkLst>
        <pc:docMk/>
      </pc:docMkLst>
      <pc:sldChg chg="modSp">
        <pc:chgData name="Inas FAOUZI [Eurécia]" userId="S::inas.faouzi@eurecia.com::4f435423-8673-4c81-9a60-95a8e74c92dd" providerId="AD" clId="Web-{0DC87488-34C2-0D1E-8021-F09A8DA32758}" dt="2024-09-11T07:34:08.218" v="16" actId="20577"/>
        <pc:sldMkLst>
          <pc:docMk/>
          <pc:sldMk cId="3512856049" sldId="334"/>
        </pc:sldMkLst>
        <pc:spChg chg="mod">
          <ac:chgData name="Inas FAOUZI [Eurécia]" userId="S::inas.faouzi@eurecia.com::4f435423-8673-4c81-9a60-95a8e74c92dd" providerId="AD" clId="Web-{0DC87488-34C2-0D1E-8021-F09A8DA32758}" dt="2024-09-11T07:34:08.218" v="16" actId="20577"/>
          <ac:spMkLst>
            <pc:docMk/>
            <pc:sldMk cId="3512856049" sldId="334"/>
            <ac:spMk id="2" creationId="{18B74BD9-57AD-C852-1754-B7B1DAD43A1F}"/>
          </ac:spMkLst>
        </pc:spChg>
      </pc:sldChg>
      <pc:sldChg chg="modSp ord">
        <pc:chgData name="Inas FAOUZI [Eurécia]" userId="S::inas.faouzi@eurecia.com::4f435423-8673-4c81-9a60-95a8e74c92dd" providerId="AD" clId="Web-{0DC87488-34C2-0D1E-8021-F09A8DA32758}" dt="2024-09-11T07:34:18.297" v="17" actId="14100"/>
        <pc:sldMkLst>
          <pc:docMk/>
          <pc:sldMk cId="1009862868" sldId="336"/>
        </pc:sldMkLst>
        <pc:spChg chg="mod">
          <ac:chgData name="Inas FAOUZI [Eurécia]" userId="S::inas.faouzi@eurecia.com::4f435423-8673-4c81-9a60-95a8e74c92dd" providerId="AD" clId="Web-{0DC87488-34C2-0D1E-8021-F09A8DA32758}" dt="2024-09-11T07:34:18.297" v="17" actId="14100"/>
          <ac:spMkLst>
            <pc:docMk/>
            <pc:sldMk cId="1009862868" sldId="336"/>
            <ac:spMk id="5" creationId="{E63FBEE7-B2EE-9744-8FCC-2E8B5A162548}"/>
          </ac:spMkLst>
        </pc:spChg>
      </pc:sldChg>
      <pc:sldChg chg="modSp">
        <pc:chgData name="Inas FAOUZI [Eurécia]" userId="S::inas.faouzi@eurecia.com::4f435423-8673-4c81-9a60-95a8e74c92dd" providerId="AD" clId="Web-{0DC87488-34C2-0D1E-8021-F09A8DA32758}" dt="2024-09-11T07:35:01.517" v="18" actId="20577"/>
        <pc:sldMkLst>
          <pc:docMk/>
          <pc:sldMk cId="4208865034" sldId="363"/>
        </pc:sldMkLst>
        <pc:spChg chg="mod">
          <ac:chgData name="Inas FAOUZI [Eurécia]" userId="S::inas.faouzi@eurecia.com::4f435423-8673-4c81-9a60-95a8e74c92dd" providerId="AD" clId="Web-{0DC87488-34C2-0D1E-8021-F09A8DA32758}" dt="2024-09-11T07:35:01.517" v="18" actId="20577"/>
          <ac:spMkLst>
            <pc:docMk/>
            <pc:sldMk cId="4208865034" sldId="363"/>
            <ac:spMk id="2" creationId="{18B74BD9-57AD-C852-1754-B7B1DAD43A1F}"/>
          </ac:spMkLst>
        </pc:spChg>
      </pc:sldChg>
      <pc:sldChg chg="modSp">
        <pc:chgData name="Inas FAOUZI [Eurécia]" userId="S::inas.faouzi@eurecia.com::4f435423-8673-4c81-9a60-95a8e74c92dd" providerId="AD" clId="Web-{0DC87488-34C2-0D1E-8021-F09A8DA32758}" dt="2024-09-11T07:35:06.642" v="19" actId="20577"/>
        <pc:sldMkLst>
          <pc:docMk/>
          <pc:sldMk cId="2822879339" sldId="364"/>
        </pc:sldMkLst>
        <pc:spChg chg="mod">
          <ac:chgData name="Inas FAOUZI [Eurécia]" userId="S::inas.faouzi@eurecia.com::4f435423-8673-4c81-9a60-95a8e74c92dd" providerId="AD" clId="Web-{0DC87488-34C2-0D1E-8021-F09A8DA32758}" dt="2024-09-11T07:35:06.642" v="19" actId="20577"/>
          <ac:spMkLst>
            <pc:docMk/>
            <pc:sldMk cId="2822879339" sldId="364"/>
            <ac:spMk id="2" creationId="{18B74BD9-57AD-C852-1754-B7B1DAD43A1F}"/>
          </ac:spMkLst>
        </pc:spChg>
      </pc:sldChg>
      <pc:sldChg chg="modSp">
        <pc:chgData name="Inas FAOUZI [Eurécia]" userId="S::inas.faouzi@eurecia.com::4f435423-8673-4c81-9a60-95a8e74c92dd" providerId="AD" clId="Web-{0DC87488-34C2-0D1E-8021-F09A8DA32758}" dt="2024-09-11T07:35:13.220" v="20" actId="20577"/>
        <pc:sldMkLst>
          <pc:docMk/>
          <pc:sldMk cId="3212721909" sldId="365"/>
        </pc:sldMkLst>
        <pc:spChg chg="mod">
          <ac:chgData name="Inas FAOUZI [Eurécia]" userId="S::inas.faouzi@eurecia.com::4f435423-8673-4c81-9a60-95a8e74c92dd" providerId="AD" clId="Web-{0DC87488-34C2-0D1E-8021-F09A8DA32758}" dt="2024-09-11T07:35:13.220" v="20" actId="20577"/>
          <ac:spMkLst>
            <pc:docMk/>
            <pc:sldMk cId="3212721909" sldId="365"/>
            <ac:spMk id="2" creationId="{18B74BD9-57AD-C852-1754-B7B1DAD43A1F}"/>
          </ac:spMkLst>
        </pc:spChg>
      </pc:sldChg>
      <pc:sldChg chg="modSp">
        <pc:chgData name="Inas FAOUZI [Eurécia]" userId="S::inas.faouzi@eurecia.com::4f435423-8673-4c81-9a60-95a8e74c92dd" providerId="AD" clId="Web-{0DC87488-34C2-0D1E-8021-F09A8DA32758}" dt="2024-09-11T07:35:18.471" v="21" actId="20577"/>
        <pc:sldMkLst>
          <pc:docMk/>
          <pc:sldMk cId="1223721962" sldId="366"/>
        </pc:sldMkLst>
        <pc:spChg chg="mod">
          <ac:chgData name="Inas FAOUZI [Eurécia]" userId="S::inas.faouzi@eurecia.com::4f435423-8673-4c81-9a60-95a8e74c92dd" providerId="AD" clId="Web-{0DC87488-34C2-0D1E-8021-F09A8DA32758}" dt="2024-09-11T07:35:18.471" v="21" actId="20577"/>
          <ac:spMkLst>
            <pc:docMk/>
            <pc:sldMk cId="1223721962" sldId="366"/>
            <ac:spMk id="2" creationId="{18B74BD9-57AD-C852-1754-B7B1DAD43A1F}"/>
          </ac:spMkLst>
        </pc:spChg>
      </pc:sldChg>
      <pc:sldChg chg="modSp">
        <pc:chgData name="Inas FAOUZI [Eurécia]" userId="S::inas.faouzi@eurecia.com::4f435423-8673-4c81-9a60-95a8e74c92dd" providerId="AD" clId="Web-{0DC87488-34C2-0D1E-8021-F09A8DA32758}" dt="2024-09-11T07:35:23.439" v="22" actId="20577"/>
        <pc:sldMkLst>
          <pc:docMk/>
          <pc:sldMk cId="2496085053" sldId="367"/>
        </pc:sldMkLst>
        <pc:spChg chg="mod">
          <ac:chgData name="Inas FAOUZI [Eurécia]" userId="S::inas.faouzi@eurecia.com::4f435423-8673-4c81-9a60-95a8e74c92dd" providerId="AD" clId="Web-{0DC87488-34C2-0D1E-8021-F09A8DA32758}" dt="2024-09-11T07:35:23.439" v="22" actId="20577"/>
          <ac:spMkLst>
            <pc:docMk/>
            <pc:sldMk cId="2496085053" sldId="367"/>
            <ac:spMk id="2" creationId="{18B74BD9-57AD-C852-1754-B7B1DAD43A1F}"/>
          </ac:spMkLst>
        </pc:spChg>
      </pc:sldChg>
      <pc:sldChg chg="modSp">
        <pc:chgData name="Inas FAOUZI [Eurécia]" userId="S::inas.faouzi@eurecia.com::4f435423-8673-4c81-9a60-95a8e74c92dd" providerId="AD" clId="Web-{0DC87488-34C2-0D1E-8021-F09A8DA32758}" dt="2024-09-11T07:35:27.268" v="23" actId="20577"/>
        <pc:sldMkLst>
          <pc:docMk/>
          <pc:sldMk cId="1833103302" sldId="368"/>
        </pc:sldMkLst>
        <pc:spChg chg="mod">
          <ac:chgData name="Inas FAOUZI [Eurécia]" userId="S::inas.faouzi@eurecia.com::4f435423-8673-4c81-9a60-95a8e74c92dd" providerId="AD" clId="Web-{0DC87488-34C2-0D1E-8021-F09A8DA32758}" dt="2024-09-11T07:35:27.268" v="23" actId="20577"/>
          <ac:spMkLst>
            <pc:docMk/>
            <pc:sldMk cId="1833103302" sldId="368"/>
            <ac:spMk id="2" creationId="{18B74BD9-57AD-C852-1754-B7B1DAD43A1F}"/>
          </ac:spMkLst>
        </pc:spChg>
      </pc:sldChg>
      <pc:sldChg chg="modSp">
        <pc:chgData name="Inas FAOUZI [Eurécia]" userId="S::inas.faouzi@eurecia.com::4f435423-8673-4c81-9a60-95a8e74c92dd" providerId="AD" clId="Web-{0DC87488-34C2-0D1E-8021-F09A8DA32758}" dt="2024-09-11T07:35:31.315" v="24" actId="20577"/>
        <pc:sldMkLst>
          <pc:docMk/>
          <pc:sldMk cId="1104859188" sldId="369"/>
        </pc:sldMkLst>
        <pc:spChg chg="mod">
          <ac:chgData name="Inas FAOUZI [Eurécia]" userId="S::inas.faouzi@eurecia.com::4f435423-8673-4c81-9a60-95a8e74c92dd" providerId="AD" clId="Web-{0DC87488-34C2-0D1E-8021-F09A8DA32758}" dt="2024-09-11T07:35:31.315" v="24" actId="20577"/>
          <ac:spMkLst>
            <pc:docMk/>
            <pc:sldMk cId="1104859188" sldId="369"/>
            <ac:spMk id="2" creationId="{18B74BD9-57AD-C852-1754-B7B1DAD43A1F}"/>
          </ac:spMkLst>
        </pc:spChg>
      </pc:sldChg>
      <pc:sldChg chg="modSp">
        <pc:chgData name="Inas FAOUZI [Eurécia]" userId="S::inas.faouzi@eurecia.com::4f435423-8673-4c81-9a60-95a8e74c92dd" providerId="AD" clId="Web-{0DC87488-34C2-0D1E-8021-F09A8DA32758}" dt="2024-09-11T07:35:36.862" v="25" actId="20577"/>
        <pc:sldMkLst>
          <pc:docMk/>
          <pc:sldMk cId="1188188164" sldId="371"/>
        </pc:sldMkLst>
        <pc:spChg chg="mod">
          <ac:chgData name="Inas FAOUZI [Eurécia]" userId="S::inas.faouzi@eurecia.com::4f435423-8673-4c81-9a60-95a8e74c92dd" providerId="AD" clId="Web-{0DC87488-34C2-0D1E-8021-F09A8DA32758}" dt="2024-09-11T07:35:36.862" v="25" actId="20577"/>
          <ac:spMkLst>
            <pc:docMk/>
            <pc:sldMk cId="1188188164" sldId="371"/>
            <ac:spMk id="2" creationId="{18B74BD9-57AD-C852-1754-B7B1DAD43A1F}"/>
          </ac:spMkLst>
        </pc:spChg>
      </pc:sldChg>
      <pc:sldChg chg="modSp">
        <pc:chgData name="Inas FAOUZI [Eurécia]" userId="S::inas.faouzi@eurecia.com::4f435423-8673-4c81-9a60-95a8e74c92dd" providerId="AD" clId="Web-{0DC87488-34C2-0D1E-8021-F09A8DA32758}" dt="2024-09-11T07:35:48.378" v="27" actId="20577"/>
        <pc:sldMkLst>
          <pc:docMk/>
          <pc:sldMk cId="2946573541" sldId="372"/>
        </pc:sldMkLst>
        <pc:spChg chg="mod">
          <ac:chgData name="Inas FAOUZI [Eurécia]" userId="S::inas.faouzi@eurecia.com::4f435423-8673-4c81-9a60-95a8e74c92dd" providerId="AD" clId="Web-{0DC87488-34C2-0D1E-8021-F09A8DA32758}" dt="2024-09-11T07:35:48.378" v="27" actId="20577"/>
          <ac:spMkLst>
            <pc:docMk/>
            <pc:sldMk cId="2946573541" sldId="372"/>
            <ac:spMk id="2" creationId="{18B74BD9-57AD-C852-1754-B7B1DAD43A1F}"/>
          </ac:spMkLst>
        </pc:spChg>
      </pc:sldChg>
      <pc:sldChg chg="add replId">
        <pc:chgData name="Inas FAOUZI [Eurécia]" userId="S::inas.faouzi@eurecia.com::4f435423-8673-4c81-9a60-95a8e74c92dd" providerId="AD" clId="Web-{0DC87488-34C2-0D1E-8021-F09A8DA32758}" dt="2024-09-11T07:33:20.358" v="0"/>
        <pc:sldMkLst>
          <pc:docMk/>
          <pc:sldMk cId="76768154" sldId="37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20/09/2024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318190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298794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25</a:t>
            </a:fld>
            <a:endParaRPr lang="fr-FR"/>
          </a:p>
        </p:txBody>
      </p:sp>
    </p:spTree>
    <p:extLst>
      <p:ext uri="{BB962C8B-B14F-4D97-AF65-F5344CB8AC3E}">
        <p14:creationId xmlns:p14="http://schemas.microsoft.com/office/powerpoint/2010/main" val="1492994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26</a:t>
            </a:fld>
            <a:endParaRPr lang="fr-FR"/>
          </a:p>
        </p:txBody>
      </p:sp>
    </p:spTree>
    <p:extLst>
      <p:ext uri="{BB962C8B-B14F-4D97-AF65-F5344CB8AC3E}">
        <p14:creationId xmlns:p14="http://schemas.microsoft.com/office/powerpoint/2010/main" val="39804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27</a:t>
            </a:fld>
            <a:endParaRPr lang="fr-FR"/>
          </a:p>
        </p:txBody>
      </p:sp>
    </p:spTree>
    <p:extLst>
      <p:ext uri="{BB962C8B-B14F-4D97-AF65-F5344CB8AC3E}">
        <p14:creationId xmlns:p14="http://schemas.microsoft.com/office/powerpoint/2010/main" val="2695243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264582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1009114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31</a:t>
            </a:fld>
            <a:endParaRPr lang="fr-FR"/>
          </a:p>
        </p:txBody>
      </p:sp>
    </p:spTree>
    <p:extLst>
      <p:ext uri="{BB962C8B-B14F-4D97-AF65-F5344CB8AC3E}">
        <p14:creationId xmlns:p14="http://schemas.microsoft.com/office/powerpoint/2010/main" val="2199235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33</a:t>
            </a:fld>
            <a:endParaRPr lang="fr-FR"/>
          </a:p>
        </p:txBody>
      </p:sp>
    </p:spTree>
    <p:extLst>
      <p:ext uri="{BB962C8B-B14F-4D97-AF65-F5344CB8AC3E}">
        <p14:creationId xmlns:p14="http://schemas.microsoft.com/office/powerpoint/2010/main" val="589777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36</a:t>
            </a:fld>
            <a:endParaRPr lang="fr-FR"/>
          </a:p>
        </p:txBody>
      </p:sp>
    </p:spTree>
    <p:extLst>
      <p:ext uri="{BB962C8B-B14F-4D97-AF65-F5344CB8AC3E}">
        <p14:creationId xmlns:p14="http://schemas.microsoft.com/office/powerpoint/2010/main" val="48870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38</a:t>
            </a:fld>
            <a:endParaRPr lang="fr-FR"/>
          </a:p>
        </p:txBody>
      </p:sp>
    </p:spTree>
    <p:extLst>
      <p:ext uri="{BB962C8B-B14F-4D97-AF65-F5344CB8AC3E}">
        <p14:creationId xmlns:p14="http://schemas.microsoft.com/office/powerpoint/2010/main" val="3846115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1015326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40913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571936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701344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821576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17</a:t>
            </a:fld>
            <a:endParaRPr lang="fr-FR"/>
          </a:p>
        </p:txBody>
      </p:sp>
    </p:spTree>
    <p:extLst>
      <p:ext uri="{BB962C8B-B14F-4D97-AF65-F5344CB8AC3E}">
        <p14:creationId xmlns:p14="http://schemas.microsoft.com/office/powerpoint/2010/main" val="3566304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1800653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20</a:t>
            </a:fld>
            <a:endParaRPr lang="fr-FR"/>
          </a:p>
        </p:txBody>
      </p:sp>
    </p:spTree>
    <p:extLst>
      <p:ext uri="{BB962C8B-B14F-4D97-AF65-F5344CB8AC3E}">
        <p14:creationId xmlns:p14="http://schemas.microsoft.com/office/powerpoint/2010/main" val="893079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20/09/2024</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20/09/2024</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2.svg"/><Relationship Id="rId18" Type="http://schemas.openxmlformats.org/officeDocument/2006/relationships/image" Target="../media/image25.png"/><Relationship Id="rId3" Type="http://schemas.openxmlformats.org/officeDocument/2006/relationships/slide" Target="slide5.xml"/><Relationship Id="rId7" Type="http://schemas.openxmlformats.org/officeDocument/2006/relationships/slide" Target="slide21.xml"/><Relationship Id="rId12" Type="http://schemas.openxmlformats.org/officeDocument/2006/relationships/image" Target="../media/image1.png"/><Relationship Id="rId17" Type="http://schemas.openxmlformats.org/officeDocument/2006/relationships/slide" Target="slide37.xml"/><Relationship Id="rId2" Type="http://schemas.openxmlformats.org/officeDocument/2006/relationships/slide" Target="slide4.xml"/><Relationship Id="rId16" Type="http://schemas.openxmlformats.org/officeDocument/2006/relationships/slide" Target="slide35.xml"/><Relationship Id="rId1" Type="http://schemas.openxmlformats.org/officeDocument/2006/relationships/slideLayout" Target="../slideLayouts/slideLayout36.xml"/><Relationship Id="rId6" Type="http://schemas.openxmlformats.org/officeDocument/2006/relationships/slide" Target="slide19.xml"/><Relationship Id="rId11" Type="http://schemas.openxmlformats.org/officeDocument/2006/relationships/slide" Target="slide34.xml"/><Relationship Id="rId5" Type="http://schemas.openxmlformats.org/officeDocument/2006/relationships/slide" Target="slide13.xml"/><Relationship Id="rId15" Type="http://schemas.openxmlformats.org/officeDocument/2006/relationships/image" Target="../media/image4.svg"/><Relationship Id="rId10" Type="http://schemas.openxmlformats.org/officeDocument/2006/relationships/slide" Target="slide32.xml"/><Relationship Id="rId4" Type="http://schemas.openxmlformats.org/officeDocument/2006/relationships/slide" Target="slide10.xml"/><Relationship Id="rId9" Type="http://schemas.openxmlformats.org/officeDocument/2006/relationships/slide" Target="slide28.xm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Portail RH</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a:t>Support de formation administrateur</a:t>
            </a:r>
          </a:p>
        </p:txBody>
      </p:sp>
      <p:pic>
        <p:nvPicPr>
          <p:cNvPr id="2" name="Image 1" descr="Une image contenant Graphique, cercle, clipart, symbole&#10;&#10;Description générée automatiquement">
            <a:extLst>
              <a:ext uri="{FF2B5EF4-FFF2-40B4-BE49-F238E27FC236}">
                <a16:creationId xmlns:a16="http://schemas.microsoft.com/office/drawing/2014/main" id="{6B21BC3F-A1EA-2870-1C4A-145315F30FFB}"/>
              </a:ext>
            </a:extLst>
          </p:cNvPr>
          <p:cNvPicPr>
            <a:picLocks noChangeAspect="1"/>
          </p:cNvPicPr>
          <p:nvPr/>
        </p:nvPicPr>
        <p:blipFill>
          <a:blip r:embed="rId3"/>
          <a:stretch>
            <a:fillRect/>
          </a:stretch>
        </p:blipFill>
        <p:spPr>
          <a:xfrm>
            <a:off x="928620" y="3752810"/>
            <a:ext cx="513024" cy="590590"/>
          </a:xfrm>
          <a:prstGeom prst="rect">
            <a:avLst/>
          </a:prstGeom>
        </p:spPr>
      </p:pic>
      <p:sp>
        <p:nvSpPr>
          <p:cNvPr id="9" name="Espace réservé du texte 4">
            <a:extLst>
              <a:ext uri="{FF2B5EF4-FFF2-40B4-BE49-F238E27FC236}">
                <a16:creationId xmlns:a16="http://schemas.microsoft.com/office/drawing/2014/main" id="{2E41B274-6BBE-010B-1957-256EA8B3A11F}"/>
              </a:ext>
            </a:extLst>
          </p:cNvPr>
          <p:cNvSpPr txBox="1">
            <a:spLocks/>
          </p:cNvSpPr>
          <p:nvPr/>
        </p:nvSpPr>
        <p:spPr>
          <a:xfrm>
            <a:off x="928620" y="6243569"/>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rPr>
              <a:t>Dernière mise à jour</a:t>
            </a:r>
          </a:p>
          <a:p>
            <a:r>
              <a:rPr lang="fr-FR" sz="800" dirty="0">
                <a:solidFill>
                  <a:schemeClr val="bg2"/>
                </a:solidFill>
              </a:rPr>
              <a:t>Septembre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Dossiers salariés</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02</a:t>
            </a:r>
            <a:endParaRPr lang="fr-FR" dirty="0"/>
          </a:p>
        </p:txBody>
      </p:sp>
    </p:spTree>
    <p:extLst>
      <p:ext uri="{BB962C8B-B14F-4D97-AF65-F5344CB8AC3E}">
        <p14:creationId xmlns:p14="http://schemas.microsoft.com/office/powerpoint/2010/main" val="420886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Ajouter un élément du dossier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 partir de la fiche DU salarié</a:t>
            </a:r>
          </a:p>
        </p:txBody>
      </p:sp>
      <p:pic>
        <p:nvPicPr>
          <p:cNvPr id="5" name="Image 4">
            <a:extLst>
              <a:ext uri="{FF2B5EF4-FFF2-40B4-BE49-F238E27FC236}">
                <a16:creationId xmlns:a16="http://schemas.microsoft.com/office/drawing/2014/main" id="{8438CBDE-F8DB-90AE-A94A-CC7824ACB973}"/>
              </a:ext>
            </a:extLst>
          </p:cNvPr>
          <p:cNvPicPr>
            <a:picLocks noChangeAspect="1"/>
          </p:cNvPicPr>
          <p:nvPr/>
        </p:nvPicPr>
        <p:blipFill>
          <a:blip r:embed="rId3"/>
          <a:stretch>
            <a:fillRect/>
          </a:stretch>
        </p:blipFill>
        <p:spPr>
          <a:xfrm>
            <a:off x="730528" y="1393824"/>
            <a:ext cx="10730944" cy="4560651"/>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625A612D-ABB6-9906-5547-0FA91410E21D}"/>
              </a:ext>
            </a:extLst>
          </p:cNvPr>
          <p:cNvSpPr/>
          <p:nvPr/>
        </p:nvSpPr>
        <p:spPr>
          <a:xfrm>
            <a:off x="904672" y="4310366"/>
            <a:ext cx="155643" cy="122467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1E3DD5F-48BF-A32C-D3B1-F769E8207953}"/>
              </a:ext>
            </a:extLst>
          </p:cNvPr>
          <p:cNvSpPr txBox="1"/>
          <p:nvPr/>
        </p:nvSpPr>
        <p:spPr>
          <a:xfrm>
            <a:off x="620666" y="6185514"/>
            <a:ext cx="10974479" cy="461665"/>
          </a:xfrm>
          <a:prstGeom prst="rect">
            <a:avLst/>
          </a:prstGeom>
          <a:noFill/>
        </p:spPr>
        <p:txBody>
          <a:bodyPr wrap="none" rtlCol="0">
            <a:spAutoFit/>
          </a:bodyPr>
          <a:lstStyle/>
          <a:p>
            <a:pPr algn="ctr"/>
            <a:r>
              <a:rPr lang="fr-FR" sz="1200" dirty="0">
                <a:latin typeface="Figtree Light" pitchFamily="2" charset="0"/>
              </a:rPr>
              <a:t>Vous pouvez également créer des éléments dans le dossier salarié depuis la fiche salarié, afin de rattacher le contrat de travail du salarié, ses attestations, etc…</a:t>
            </a:r>
          </a:p>
          <a:p>
            <a:pPr algn="ctr"/>
            <a:endParaRPr lang="fr-FR" sz="1200" dirty="0">
              <a:latin typeface="Figtree Light" pitchFamily="2" charset="0"/>
            </a:endParaRPr>
          </a:p>
        </p:txBody>
      </p:sp>
    </p:spTree>
    <p:extLst>
      <p:ext uri="{BB962C8B-B14F-4D97-AF65-F5344CB8AC3E}">
        <p14:creationId xmlns:p14="http://schemas.microsoft.com/office/powerpoint/2010/main" val="49793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04A1A63C-AB64-A132-91E5-D4467B696178}"/>
              </a:ext>
            </a:extLst>
          </p:cNvPr>
          <p:cNvPicPr>
            <a:picLocks noChangeAspect="1"/>
          </p:cNvPicPr>
          <p:nvPr/>
        </p:nvPicPr>
        <p:blipFill>
          <a:blip r:embed="rId3"/>
          <a:stretch>
            <a:fillRect/>
          </a:stretch>
        </p:blipFill>
        <p:spPr>
          <a:xfrm>
            <a:off x="11905" y="1478319"/>
            <a:ext cx="12192000" cy="4508400"/>
          </a:xfrm>
          <a:prstGeom prst="rect">
            <a:avLst/>
          </a:prstGeom>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Ajouter un élément du dossier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A partir du menu principal Portail RH &gt; dossiers salariés </a:t>
            </a:r>
          </a:p>
        </p:txBody>
      </p:sp>
      <p:sp>
        <p:nvSpPr>
          <p:cNvPr id="6" name="Rectangle 5">
            <a:extLst>
              <a:ext uri="{FF2B5EF4-FFF2-40B4-BE49-F238E27FC236}">
                <a16:creationId xmlns:a16="http://schemas.microsoft.com/office/drawing/2014/main" id="{625A612D-ABB6-9906-5547-0FA91410E21D}"/>
              </a:ext>
            </a:extLst>
          </p:cNvPr>
          <p:cNvSpPr/>
          <p:nvPr/>
        </p:nvSpPr>
        <p:spPr>
          <a:xfrm>
            <a:off x="11128247" y="2194560"/>
            <a:ext cx="1075657" cy="56692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11E3DD5F-48BF-A32C-D3B1-F769E8207953}"/>
              </a:ext>
            </a:extLst>
          </p:cNvPr>
          <p:cNvSpPr txBox="1"/>
          <p:nvPr/>
        </p:nvSpPr>
        <p:spPr>
          <a:xfrm>
            <a:off x="754522" y="6185514"/>
            <a:ext cx="10706777" cy="646331"/>
          </a:xfrm>
          <a:prstGeom prst="rect">
            <a:avLst/>
          </a:prstGeom>
          <a:noFill/>
        </p:spPr>
        <p:txBody>
          <a:bodyPr wrap="none" rtlCol="0">
            <a:spAutoFit/>
          </a:bodyPr>
          <a:lstStyle/>
          <a:p>
            <a:pPr algn="ctr"/>
            <a:r>
              <a:rPr lang="fr-FR" sz="1200" dirty="0">
                <a:latin typeface="Figtree Light" pitchFamily="2" charset="0"/>
              </a:rPr>
              <a:t>Dernière possibilité, vous pouvez également créer des éléments dans le dossier salarié de vos collaborateurs, directement à partir de votre vue centralisée. </a:t>
            </a:r>
          </a:p>
          <a:p>
            <a:pPr algn="ctr"/>
            <a:endParaRPr lang="fr-FR" sz="1200" dirty="0">
              <a:latin typeface="Figtree Light" pitchFamily="2" charset="0"/>
            </a:endParaRPr>
          </a:p>
          <a:p>
            <a:pPr algn="ctr"/>
            <a:r>
              <a:rPr lang="fr-FR" sz="1200" b="1" dirty="0">
                <a:solidFill>
                  <a:schemeClr val="accent1"/>
                </a:solidFill>
                <a:latin typeface="Figtree Light" pitchFamily="2" charset="0"/>
              </a:rPr>
              <a:t>Bon à savoir ! </a:t>
            </a:r>
            <a:r>
              <a:rPr lang="fr-FR" sz="1200" dirty="0">
                <a:latin typeface="Figtree Light" pitchFamily="2" charset="0"/>
              </a:rPr>
              <a:t>Vous pouvez ajouter un document à partir de votre ordinateur ou à partir d’un modèle de document !</a:t>
            </a:r>
          </a:p>
        </p:txBody>
      </p:sp>
      <p:sp>
        <p:nvSpPr>
          <p:cNvPr id="13" name="Rectangle 12">
            <a:extLst>
              <a:ext uri="{FF2B5EF4-FFF2-40B4-BE49-F238E27FC236}">
                <a16:creationId xmlns:a16="http://schemas.microsoft.com/office/drawing/2014/main" id="{DE0284BE-4A2C-0732-7209-880A5E3315C5}"/>
              </a:ext>
            </a:extLst>
          </p:cNvPr>
          <p:cNvSpPr/>
          <p:nvPr/>
        </p:nvSpPr>
        <p:spPr>
          <a:xfrm>
            <a:off x="2337815" y="2767584"/>
            <a:ext cx="1813561" cy="38709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9718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Modèle de document</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2822879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RH &gt; dossier salarié &gt; ajouter un élément</a:t>
            </a:r>
          </a:p>
        </p:txBody>
      </p:sp>
      <p:pic>
        <p:nvPicPr>
          <p:cNvPr id="5" name="Image 4">
            <a:extLst>
              <a:ext uri="{FF2B5EF4-FFF2-40B4-BE49-F238E27FC236}">
                <a16:creationId xmlns:a16="http://schemas.microsoft.com/office/drawing/2014/main" id="{70132B26-E8C5-8925-9BE5-774DAB45DF0B}"/>
              </a:ext>
            </a:extLst>
          </p:cNvPr>
          <p:cNvPicPr>
            <a:picLocks noChangeAspect="1"/>
          </p:cNvPicPr>
          <p:nvPr/>
        </p:nvPicPr>
        <p:blipFill>
          <a:blip r:embed="rId3"/>
          <a:stretch>
            <a:fillRect/>
          </a:stretch>
        </p:blipFill>
        <p:spPr>
          <a:xfrm>
            <a:off x="1105710" y="1393824"/>
            <a:ext cx="9980579" cy="4822549"/>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46888149-80EF-FBB7-53FC-AE9F22A5D286}"/>
              </a:ext>
            </a:extLst>
          </p:cNvPr>
          <p:cNvSpPr/>
          <p:nvPr/>
        </p:nvSpPr>
        <p:spPr>
          <a:xfrm>
            <a:off x="1200472" y="4203362"/>
            <a:ext cx="8877383" cy="179860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36087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pic>
        <p:nvPicPr>
          <p:cNvPr id="7" name="Image 6">
            <a:extLst>
              <a:ext uri="{FF2B5EF4-FFF2-40B4-BE49-F238E27FC236}">
                <a16:creationId xmlns:a16="http://schemas.microsoft.com/office/drawing/2014/main" id="{B0EAAA17-73A6-19F1-C98D-875883616695}"/>
              </a:ext>
            </a:extLst>
          </p:cNvPr>
          <p:cNvPicPr>
            <a:picLocks noChangeAspect="1"/>
          </p:cNvPicPr>
          <p:nvPr/>
        </p:nvPicPr>
        <p:blipFill>
          <a:blip r:embed="rId3"/>
          <a:stretch>
            <a:fillRect/>
          </a:stretch>
        </p:blipFill>
        <p:spPr>
          <a:xfrm>
            <a:off x="1600200" y="1512370"/>
            <a:ext cx="9473508" cy="48249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8232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pic>
        <p:nvPicPr>
          <p:cNvPr id="5" name="Image 4">
            <a:extLst>
              <a:ext uri="{FF2B5EF4-FFF2-40B4-BE49-F238E27FC236}">
                <a16:creationId xmlns:a16="http://schemas.microsoft.com/office/drawing/2014/main" id="{40C33225-5233-6263-7182-BBF9B5239BE4}"/>
              </a:ext>
            </a:extLst>
          </p:cNvPr>
          <p:cNvPicPr>
            <a:picLocks noChangeAspect="1"/>
          </p:cNvPicPr>
          <p:nvPr/>
        </p:nvPicPr>
        <p:blipFill>
          <a:blip r:embed="rId3"/>
          <a:stretch>
            <a:fillRect/>
          </a:stretch>
        </p:blipFill>
        <p:spPr>
          <a:xfrm>
            <a:off x="926883" y="1279525"/>
            <a:ext cx="10338233" cy="4926561"/>
          </a:xfrm>
          <a:prstGeom prst="rect">
            <a:avLst/>
          </a:prstGeom>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FDF5D57A-50F5-7514-4CE8-6A58CC7A6E70}"/>
              </a:ext>
            </a:extLst>
          </p:cNvPr>
          <p:cNvSpPr txBox="1"/>
          <p:nvPr/>
        </p:nvSpPr>
        <p:spPr>
          <a:xfrm>
            <a:off x="229139" y="6314978"/>
            <a:ext cx="11962861" cy="461665"/>
          </a:xfrm>
          <a:prstGeom prst="rect">
            <a:avLst/>
          </a:prstGeom>
          <a:noFill/>
        </p:spPr>
        <p:txBody>
          <a:bodyPr wrap="square" rtlCol="0">
            <a:spAutoFit/>
          </a:bodyPr>
          <a:lstStyle/>
          <a:p>
            <a:pPr algn="ctr"/>
            <a:r>
              <a:rPr lang="fr-FR" sz="1200" dirty="0">
                <a:latin typeface="Figtree Light" pitchFamily="2" charset="0"/>
              </a:rPr>
              <a:t>Le but est de créer un modèle de document qui s'alimentera automatiquement avec les données renseignées dans Eurécia. J'ouvre mon document de base sous Word ainsi que la page Eurécia où je vais pouvoir piocher parmi la liste de mots-clés proposés pour créer et alimenter mon document.</a:t>
            </a:r>
          </a:p>
        </p:txBody>
      </p:sp>
    </p:spTree>
    <p:extLst>
      <p:ext uri="{BB962C8B-B14F-4D97-AF65-F5344CB8AC3E}">
        <p14:creationId xmlns:p14="http://schemas.microsoft.com/office/powerpoint/2010/main" val="2456905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3525281" y="5756315"/>
            <a:ext cx="6496543" cy="1015663"/>
          </a:xfrm>
          <a:prstGeom prst="rect">
            <a:avLst/>
          </a:prstGeom>
          <a:noFill/>
        </p:spPr>
        <p:txBody>
          <a:bodyPr wrap="square" rtlCol="0">
            <a:spAutoFit/>
          </a:bodyPr>
          <a:lstStyle/>
          <a:p>
            <a:pPr marL="171450" indent="-171450" algn="just">
              <a:buFont typeface="Arial" panose="020B0604020202020204" pitchFamily="34" charset="0"/>
              <a:buChar char="•"/>
            </a:pPr>
            <a:r>
              <a:rPr lang="fr-FR" sz="1200" dirty="0">
                <a:latin typeface="Figtree Light" pitchFamily="2" charset="0"/>
              </a:rPr>
              <a:t>Etape 1 : Dans Eurécia, je clique sur la donnée que je veux intégrer dans mon document</a:t>
            </a:r>
          </a:p>
          <a:p>
            <a:pPr marL="171450" indent="-171450" algn="just">
              <a:buFont typeface="Arial" panose="020B0604020202020204" pitchFamily="34" charset="0"/>
              <a:buChar char="•"/>
            </a:pPr>
            <a:r>
              <a:rPr lang="fr-FR" sz="1200" dirty="0">
                <a:latin typeface="Figtree Light" pitchFamily="2" charset="0"/>
              </a:rPr>
              <a:t>Etape 2 : Je colle cette donnée dans mon document Word</a:t>
            </a:r>
          </a:p>
          <a:p>
            <a:pPr marL="171450" indent="-171450" algn="just">
              <a:buFont typeface="Arial" panose="020B0604020202020204" pitchFamily="34" charset="0"/>
              <a:buChar char="•"/>
            </a:pPr>
            <a:r>
              <a:rPr lang="fr-FR" sz="1200" dirty="0">
                <a:latin typeface="Figtree Light" pitchFamily="2" charset="0"/>
              </a:rPr>
              <a:t>Etape 3 : Je répète l'opération autant de fois que nécessaire pour créer mon modèle</a:t>
            </a:r>
          </a:p>
          <a:p>
            <a:pPr algn="just"/>
            <a:endParaRPr lang="fr-FR" sz="1200" dirty="0">
              <a:latin typeface="Figtree Light" pitchFamily="2" charset="0"/>
            </a:endParaRPr>
          </a:p>
          <a:p>
            <a:pPr algn="just"/>
            <a:endParaRPr lang="fr-FR" sz="1200" dirty="0">
              <a:latin typeface="Figtree Light" pitchFamily="2" charset="0"/>
            </a:endParaRPr>
          </a:p>
        </p:txBody>
      </p:sp>
      <p:pic>
        <p:nvPicPr>
          <p:cNvPr id="7" name="Image 6">
            <a:extLst>
              <a:ext uri="{FF2B5EF4-FFF2-40B4-BE49-F238E27FC236}">
                <a16:creationId xmlns:a16="http://schemas.microsoft.com/office/drawing/2014/main" id="{0EE75764-CFA6-E630-011B-4959B3291BDC}"/>
              </a:ext>
            </a:extLst>
          </p:cNvPr>
          <p:cNvPicPr>
            <a:picLocks noChangeAspect="1"/>
          </p:cNvPicPr>
          <p:nvPr/>
        </p:nvPicPr>
        <p:blipFill rotWithShape="1">
          <a:blip r:embed="rId3"/>
          <a:srcRect b="32197"/>
          <a:stretch/>
        </p:blipFill>
        <p:spPr>
          <a:xfrm>
            <a:off x="840975" y="1379064"/>
            <a:ext cx="10533862" cy="40998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474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4A8B88D-B6D9-96DC-94E3-55CBDE057D27}"/>
              </a:ext>
            </a:extLst>
          </p:cNvPr>
          <p:cNvPicPr>
            <a:picLocks noChangeAspect="1"/>
          </p:cNvPicPr>
          <p:nvPr/>
        </p:nvPicPr>
        <p:blipFill>
          <a:blip r:embed="rId3"/>
          <a:stretch>
            <a:fillRect/>
          </a:stretch>
        </p:blipFill>
        <p:spPr>
          <a:xfrm>
            <a:off x="853888" y="1279525"/>
            <a:ext cx="10508035" cy="5032248"/>
          </a:xfrm>
          <a:prstGeom prst="rect">
            <a:avLst/>
          </a:prstGeom>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Création modèle de document</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 nouveau modèle</a:t>
            </a:r>
          </a:p>
        </p:txBody>
      </p:sp>
      <p:sp>
        <p:nvSpPr>
          <p:cNvPr id="6" name="ZoneTexte 5">
            <a:extLst>
              <a:ext uri="{FF2B5EF4-FFF2-40B4-BE49-F238E27FC236}">
                <a16:creationId xmlns:a16="http://schemas.microsoft.com/office/drawing/2014/main" id="{FDF5D57A-50F5-7514-4CE8-6A58CC7A6E70}"/>
              </a:ext>
            </a:extLst>
          </p:cNvPr>
          <p:cNvSpPr txBox="1"/>
          <p:nvPr/>
        </p:nvSpPr>
        <p:spPr>
          <a:xfrm>
            <a:off x="114569" y="6311773"/>
            <a:ext cx="11962861" cy="830997"/>
          </a:xfrm>
          <a:prstGeom prst="rect">
            <a:avLst/>
          </a:prstGeom>
          <a:noFill/>
        </p:spPr>
        <p:txBody>
          <a:bodyPr wrap="square" rtlCol="0">
            <a:spAutoFit/>
          </a:bodyPr>
          <a:lstStyle/>
          <a:p>
            <a:pPr algn="ctr"/>
            <a:r>
              <a:rPr lang="fr-FR" sz="1200" dirty="0">
                <a:latin typeface="Figtree Light" pitchFamily="2" charset="0"/>
              </a:rPr>
              <a:t>Pour finir, enregistrez le document Word dans votre ordinateur, puis passez à l’étape suivante sur Eurécia et importez votre document. </a:t>
            </a:r>
          </a:p>
          <a:p>
            <a:pPr algn="ctr"/>
            <a:r>
              <a:rPr lang="fr-FR" sz="1200" dirty="0">
                <a:latin typeface="Figtree Light" pitchFamily="2" charset="0"/>
              </a:rPr>
              <a:t>Vous pouvez désormais l’utiliser pour n’importe quel salarié.</a:t>
            </a:r>
          </a:p>
          <a:p>
            <a:pPr algn="ctr"/>
            <a:endParaRPr lang="fr-FR" sz="1200" dirty="0">
              <a:latin typeface="Figtree Light" pitchFamily="2" charset="0"/>
            </a:endParaRPr>
          </a:p>
          <a:p>
            <a:pPr algn="ctr"/>
            <a:endParaRPr lang="fr-FR" sz="1200" dirty="0">
              <a:latin typeface="Figtree Light" pitchFamily="2" charset="0"/>
            </a:endParaRPr>
          </a:p>
        </p:txBody>
      </p:sp>
    </p:spTree>
    <p:extLst>
      <p:ext uri="{BB962C8B-B14F-4D97-AF65-F5344CB8AC3E}">
        <p14:creationId xmlns:p14="http://schemas.microsoft.com/office/powerpoint/2010/main" val="1550608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Documents partagés</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04</a:t>
            </a:r>
            <a:endParaRPr lang="fr-FR" dirty="0"/>
          </a:p>
        </p:txBody>
      </p:sp>
    </p:spTree>
    <p:extLst>
      <p:ext uri="{BB962C8B-B14F-4D97-AF65-F5344CB8AC3E}">
        <p14:creationId xmlns:p14="http://schemas.microsoft.com/office/powerpoint/2010/main" val="321272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07824" y="2996553"/>
            <a:ext cx="5283200" cy="2451666"/>
          </a:xfrm>
        </p:spPr>
        <p:txBody>
          <a:bodyPr vert="horz" lIns="91440" tIns="45720" rIns="91440" bIns="45720" rtlCol="0" anchor="t">
            <a:normAutofit fontScale="92500" lnSpcReduction="20000"/>
          </a:bodyPr>
          <a:lstStyle/>
          <a:p>
            <a:r>
              <a:rPr lang="fr-FR" dirty="0">
                <a:latin typeface="Figtree"/>
              </a:rPr>
              <a:t>Administrer la vie du salarié et archiver les éléments dans son dossier</a:t>
            </a:r>
          </a:p>
          <a:p>
            <a:r>
              <a:rPr lang="fr-FR" dirty="0"/>
              <a:t>Ajouter un élément au dossier salarié </a:t>
            </a:r>
          </a:p>
          <a:p>
            <a:r>
              <a:rPr lang="fr-FR" dirty="0"/>
              <a:t>Partager des documents</a:t>
            </a:r>
          </a:p>
          <a:p>
            <a:r>
              <a:rPr lang="fr-FR" dirty="0"/>
              <a:t>Importer des bulletins de salaire</a:t>
            </a:r>
          </a:p>
          <a:p>
            <a:r>
              <a:rPr lang="fr-FR" dirty="0"/>
              <a:t>Consulter les tableaux de bord RH</a:t>
            </a:r>
          </a:p>
          <a:p>
            <a:r>
              <a:rPr lang="fr-FR" dirty="0"/>
              <a:t>Préparer l’arrivée et le départ des collaborateurs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9EA27C1-7594-71E4-BC1C-05F90BC0AA60}"/>
              </a:ext>
            </a:extLst>
          </p:cNvPr>
          <p:cNvPicPr>
            <a:picLocks noChangeAspect="1"/>
          </p:cNvPicPr>
          <p:nvPr/>
        </p:nvPicPr>
        <p:blipFill>
          <a:blip r:embed="rId3"/>
          <a:stretch>
            <a:fillRect/>
          </a:stretch>
        </p:blipFill>
        <p:spPr>
          <a:xfrm>
            <a:off x="993053" y="1279525"/>
            <a:ext cx="10205894" cy="48887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Documents partagés société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RH &gt; Documents partagés &gt; Nouveau</a:t>
            </a:r>
          </a:p>
        </p:txBody>
      </p:sp>
      <p:sp>
        <p:nvSpPr>
          <p:cNvPr id="11" name="Rectangle 10">
            <a:extLst>
              <a:ext uri="{FF2B5EF4-FFF2-40B4-BE49-F238E27FC236}">
                <a16:creationId xmlns:a16="http://schemas.microsoft.com/office/drawing/2014/main" id="{6E8D08B9-CD12-DE06-2AA5-9A7CD8D7CF57}"/>
              </a:ext>
            </a:extLst>
          </p:cNvPr>
          <p:cNvSpPr/>
          <p:nvPr/>
        </p:nvSpPr>
        <p:spPr>
          <a:xfrm>
            <a:off x="1112922" y="2760294"/>
            <a:ext cx="997979"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11CA2B8E-89C7-6E19-1AD6-98C597A4AEE0}"/>
              </a:ext>
            </a:extLst>
          </p:cNvPr>
          <p:cNvSpPr/>
          <p:nvPr/>
        </p:nvSpPr>
        <p:spPr>
          <a:xfrm>
            <a:off x="4366696" y="2368173"/>
            <a:ext cx="3213680"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277179"/>
            <a:ext cx="10428030" cy="461665"/>
          </a:xfrm>
          <a:prstGeom prst="rect">
            <a:avLst/>
          </a:prstGeom>
          <a:noFill/>
        </p:spPr>
        <p:txBody>
          <a:bodyPr wrap="square">
            <a:spAutoFit/>
          </a:bodyPr>
          <a:lstStyle/>
          <a:p>
            <a:pPr algn="ctr"/>
            <a:r>
              <a:rPr lang="fr-FR" sz="1200" dirty="0">
                <a:latin typeface="Figtree Light" pitchFamily="2" charset="0"/>
              </a:rPr>
              <a:t>Par défaut, le document sera visible par tous les salariés dans leur portail RH &gt; Documents partagés. </a:t>
            </a:r>
          </a:p>
          <a:p>
            <a:pPr algn="ctr"/>
            <a:r>
              <a:rPr lang="fr-FR" sz="1200" dirty="0">
                <a:latin typeface="Figtree Light" pitchFamily="2" charset="0"/>
              </a:rPr>
              <a:t>Vous avez la possibilité de gérer la visibilité par Département, Structure etc.</a:t>
            </a:r>
          </a:p>
        </p:txBody>
      </p:sp>
      <p:sp>
        <p:nvSpPr>
          <p:cNvPr id="2" name="Rectangle 1">
            <a:extLst>
              <a:ext uri="{FF2B5EF4-FFF2-40B4-BE49-F238E27FC236}">
                <a16:creationId xmlns:a16="http://schemas.microsoft.com/office/drawing/2014/main" id="{B61D9AE9-D845-C705-8515-2FBB8D8DE5C4}"/>
              </a:ext>
            </a:extLst>
          </p:cNvPr>
          <p:cNvSpPr/>
          <p:nvPr/>
        </p:nvSpPr>
        <p:spPr>
          <a:xfrm>
            <a:off x="10939674" y="2018671"/>
            <a:ext cx="259273" cy="25818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83664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Tableaux de bord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05</a:t>
            </a:r>
            <a:endParaRPr lang="fr-FR" dirty="0"/>
          </a:p>
        </p:txBody>
      </p:sp>
    </p:spTree>
    <p:extLst>
      <p:ext uri="{BB962C8B-B14F-4D97-AF65-F5344CB8AC3E}">
        <p14:creationId xmlns:p14="http://schemas.microsoft.com/office/powerpoint/2010/main" val="1223721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Tableau de bord RH</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b="1" dirty="0"/>
              <a:t>Accès : Portail RH &gt; Tableau de bord RH</a:t>
            </a:r>
          </a:p>
        </p:txBody>
      </p:sp>
      <p:pic>
        <p:nvPicPr>
          <p:cNvPr id="6" name="Image 5">
            <a:extLst>
              <a:ext uri="{FF2B5EF4-FFF2-40B4-BE49-F238E27FC236}">
                <a16:creationId xmlns:a16="http://schemas.microsoft.com/office/drawing/2014/main" id="{BBBBF689-4EA2-E376-1D30-A8AD67F1D642}"/>
              </a:ext>
            </a:extLst>
          </p:cNvPr>
          <p:cNvPicPr>
            <a:picLocks noChangeAspect="1"/>
          </p:cNvPicPr>
          <p:nvPr/>
        </p:nvPicPr>
        <p:blipFill>
          <a:blip r:embed="rId2"/>
          <a:stretch>
            <a:fillRect/>
          </a:stretch>
        </p:blipFill>
        <p:spPr>
          <a:xfrm>
            <a:off x="1005840" y="1565380"/>
            <a:ext cx="10439114" cy="435282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5A116E42-A42E-E6D0-D11E-0D9DAB7C323D}"/>
              </a:ext>
            </a:extLst>
          </p:cNvPr>
          <p:cNvPicPr>
            <a:picLocks noChangeAspect="1"/>
          </p:cNvPicPr>
          <p:nvPr/>
        </p:nvPicPr>
        <p:blipFill>
          <a:blip r:embed="rId3"/>
          <a:stretch>
            <a:fillRect/>
          </a:stretch>
        </p:blipFill>
        <p:spPr>
          <a:xfrm>
            <a:off x="8108455" y="4499426"/>
            <a:ext cx="2412613" cy="2246607"/>
          </a:xfrm>
          <a:prstGeom prst="rect">
            <a:avLst/>
          </a:prstGeom>
        </p:spPr>
      </p:pic>
      <p:pic>
        <p:nvPicPr>
          <p:cNvPr id="9" name="Graphique 8">
            <a:extLst>
              <a:ext uri="{FF2B5EF4-FFF2-40B4-BE49-F238E27FC236}">
                <a16:creationId xmlns:a16="http://schemas.microsoft.com/office/drawing/2014/main" id="{91BAE74B-2F74-361F-E0E1-8187A7E949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7352" y="4496039"/>
            <a:ext cx="484414" cy="417030"/>
          </a:xfrm>
          <a:prstGeom prst="rect">
            <a:avLst/>
          </a:prstGeom>
        </p:spPr>
      </p:pic>
      <p:sp>
        <p:nvSpPr>
          <p:cNvPr id="10" name="Rectangle 9">
            <a:extLst>
              <a:ext uri="{FF2B5EF4-FFF2-40B4-BE49-F238E27FC236}">
                <a16:creationId xmlns:a16="http://schemas.microsoft.com/office/drawing/2014/main" id="{EF5E641A-4EB4-1D29-985C-AE1626BFF025}"/>
              </a:ext>
            </a:extLst>
          </p:cNvPr>
          <p:cNvSpPr/>
          <p:nvPr/>
        </p:nvSpPr>
        <p:spPr>
          <a:xfrm>
            <a:off x="1005840" y="2368884"/>
            <a:ext cx="664340" cy="5795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B91DF780-AAAD-3156-6737-6721346D9B87}"/>
              </a:ext>
            </a:extLst>
          </p:cNvPr>
          <p:cNvSpPr/>
          <p:nvPr/>
        </p:nvSpPr>
        <p:spPr>
          <a:xfrm>
            <a:off x="3081528" y="3346704"/>
            <a:ext cx="1581912"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299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Mon quotidien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06</a:t>
            </a:r>
            <a:endParaRPr lang="fr-FR" dirty="0"/>
          </a:p>
        </p:txBody>
      </p:sp>
    </p:spTree>
    <p:extLst>
      <p:ext uri="{BB962C8B-B14F-4D97-AF65-F5344CB8AC3E}">
        <p14:creationId xmlns:p14="http://schemas.microsoft.com/office/powerpoint/2010/main" val="24960850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5B7BAD9-FD59-5513-6DDB-F6543974A766}"/>
              </a:ext>
            </a:extLst>
          </p:cNvPr>
          <p:cNvPicPr>
            <a:picLocks noChangeAspect="1"/>
          </p:cNvPicPr>
          <p:nvPr/>
        </p:nvPicPr>
        <p:blipFill>
          <a:blip r:embed="rId3"/>
          <a:stretch>
            <a:fillRect/>
          </a:stretch>
        </p:blipFill>
        <p:spPr>
          <a:xfrm>
            <a:off x="752829" y="1329652"/>
            <a:ext cx="10710153" cy="3547562"/>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page d’accueil</a:t>
            </a:r>
          </a:p>
        </p:txBody>
      </p:sp>
      <p:sp>
        <p:nvSpPr>
          <p:cNvPr id="12" name="Rectangle 11">
            <a:extLst>
              <a:ext uri="{FF2B5EF4-FFF2-40B4-BE49-F238E27FC236}">
                <a16:creationId xmlns:a16="http://schemas.microsoft.com/office/drawing/2014/main" id="{11CA2B8E-89C7-6E19-1AD6-98C597A4AEE0}"/>
              </a:ext>
            </a:extLst>
          </p:cNvPr>
          <p:cNvSpPr/>
          <p:nvPr/>
        </p:nvSpPr>
        <p:spPr>
          <a:xfrm>
            <a:off x="2491009" y="3625378"/>
            <a:ext cx="4705319" cy="125183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89A8DA33-8D6E-3E40-8E4F-07D526268881}"/>
              </a:ext>
            </a:extLst>
          </p:cNvPr>
          <p:cNvSpPr txBox="1"/>
          <p:nvPr/>
        </p:nvSpPr>
        <p:spPr>
          <a:xfrm>
            <a:off x="1034952" y="5066683"/>
            <a:ext cx="10428030" cy="523220"/>
          </a:xfrm>
          <a:prstGeom prst="rect">
            <a:avLst/>
          </a:prstGeom>
          <a:noFill/>
        </p:spPr>
        <p:txBody>
          <a:bodyPr wrap="square">
            <a:spAutoFit/>
          </a:bodyPr>
          <a:lstStyle/>
          <a:p>
            <a:pPr algn="ctr"/>
            <a:r>
              <a:rPr lang="fr-FR" sz="1400" dirty="0">
                <a:latin typeface="Figtree Light" pitchFamily="2" charset="0"/>
              </a:rPr>
              <a:t>Tout collaborateur ayant accès à Mon Quotidien Rh peut créer des rappels et des alertes pour lui-même et éventuellement d'autres collaborateurs. Vous pouvez ainsi accéder à une To do </a:t>
            </a:r>
            <a:r>
              <a:rPr lang="fr-FR" sz="1400" dirty="0" err="1">
                <a:latin typeface="Figtree Light" pitchFamily="2" charset="0"/>
              </a:rPr>
              <a:t>list</a:t>
            </a:r>
            <a:r>
              <a:rPr lang="fr-FR" sz="1400" dirty="0">
                <a:latin typeface="Figtree Light" pitchFamily="2" charset="0"/>
              </a:rPr>
              <a:t> simple, visuelle et collaborative.</a:t>
            </a:r>
          </a:p>
        </p:txBody>
      </p:sp>
      <p:sp>
        <p:nvSpPr>
          <p:cNvPr id="6" name="ZoneTexte 5">
            <a:extLst>
              <a:ext uri="{FF2B5EF4-FFF2-40B4-BE49-F238E27FC236}">
                <a16:creationId xmlns:a16="http://schemas.microsoft.com/office/drawing/2014/main" id="{AD966CAF-B1E3-1CF6-7DFD-FA8C578C4100}"/>
              </a:ext>
            </a:extLst>
          </p:cNvPr>
          <p:cNvSpPr txBox="1"/>
          <p:nvPr/>
        </p:nvSpPr>
        <p:spPr>
          <a:xfrm>
            <a:off x="2590038" y="6022771"/>
            <a:ext cx="7532370" cy="523220"/>
          </a:xfrm>
          <a:prstGeom prst="rect">
            <a:avLst/>
          </a:prstGeom>
          <a:noFill/>
        </p:spPr>
        <p:txBody>
          <a:bodyPr wrap="square">
            <a:spAutoFit/>
          </a:bodyPr>
          <a:lstStyle/>
          <a:p>
            <a:pPr algn="ctr"/>
            <a:r>
              <a:rPr lang="fr-FR" sz="1400" b="1" dirty="0">
                <a:solidFill>
                  <a:schemeClr val="accent1"/>
                </a:solidFill>
                <a:latin typeface="Figtree Light" pitchFamily="2" charset="0"/>
              </a:rPr>
              <a:t>Bon à savoir ! </a:t>
            </a:r>
            <a:r>
              <a:rPr lang="fr-FR" sz="1400" dirty="0">
                <a:latin typeface="Figtree Light" pitchFamily="2" charset="0"/>
              </a:rPr>
              <a:t>Vous n’avez pas accès à mon quotidien RH ? Vous pouvez l’activer via votre espace admin &gt; Paramètres généraux &gt; Gestion des alertes RH</a:t>
            </a:r>
          </a:p>
        </p:txBody>
      </p:sp>
    </p:spTree>
    <p:extLst>
      <p:ext uri="{BB962C8B-B14F-4D97-AF65-F5344CB8AC3E}">
        <p14:creationId xmlns:p14="http://schemas.microsoft.com/office/powerpoint/2010/main" val="4935915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FC976B-5ADF-1225-B4A9-3CC864DEE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677" y="1279525"/>
            <a:ext cx="10042646" cy="47637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152136"/>
            <a:ext cx="10428030" cy="307777"/>
          </a:xfrm>
          <a:prstGeom prst="rect">
            <a:avLst/>
          </a:prstGeom>
          <a:noFill/>
        </p:spPr>
        <p:txBody>
          <a:bodyPr wrap="square">
            <a:spAutoFit/>
          </a:bodyPr>
          <a:lstStyle/>
          <a:p>
            <a:pPr algn="ctr"/>
            <a:r>
              <a:rPr lang="fr-FR" sz="1400" dirty="0">
                <a:latin typeface="Figtree Light" pitchFamily="2" charset="0"/>
              </a:rPr>
              <a:t>Je clique sur 'Gérer mes alertes',</a:t>
            </a:r>
          </a:p>
        </p:txBody>
      </p:sp>
    </p:spTree>
    <p:extLst>
      <p:ext uri="{BB962C8B-B14F-4D97-AF65-F5344CB8AC3E}">
        <p14:creationId xmlns:p14="http://schemas.microsoft.com/office/powerpoint/2010/main" val="3094052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774980" y="5685980"/>
            <a:ext cx="10428030"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Dans la liste des alertes, je retrouve toutes mes alertes configurées, je peux alors ajouter une nouvelle alerte en cliquant sur le bouton </a:t>
            </a:r>
            <a:r>
              <a:rPr kumimoji="0" lang="fr-FR" altLang="fr-FR" sz="1600" b="0" i="0" u="none" strike="noStrike" cap="none" normalizeH="0" baseline="0" dirty="0">
                <a:ln>
                  <a:noFill/>
                </a:ln>
                <a:solidFill>
                  <a:srgbClr val="333333"/>
                </a:solidFill>
                <a:effectLst/>
                <a:latin typeface="Figtree Light" pitchFamily="2" charset="0"/>
              </a:rPr>
              <a:t> </a:t>
            </a:r>
            <a:r>
              <a:rPr lang="fr-FR" altLang="fr-FR" sz="1200" dirty="0">
                <a:solidFill>
                  <a:srgbClr val="333333"/>
                </a:solidFill>
                <a:latin typeface="Figtree Light" pitchFamily="2" charset="0"/>
              </a:rPr>
              <a:t>:</a:t>
            </a:r>
            <a:endParaRPr kumimoji="0" lang="fr-FR" altLang="fr-FR" sz="1200" b="0" i="0" u="none" strike="noStrike" cap="none" normalizeH="0" baseline="0" dirty="0">
              <a:ln>
                <a:noFill/>
              </a:ln>
              <a:solidFill>
                <a:srgbClr val="333333"/>
              </a:solidFill>
              <a:effectLst/>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2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pic>
        <p:nvPicPr>
          <p:cNvPr id="8" name="Image 7">
            <a:extLst>
              <a:ext uri="{FF2B5EF4-FFF2-40B4-BE49-F238E27FC236}">
                <a16:creationId xmlns:a16="http://schemas.microsoft.com/office/drawing/2014/main" id="{84079A39-52F2-E03F-2969-0BA089A1114C}"/>
              </a:ext>
            </a:extLst>
          </p:cNvPr>
          <p:cNvPicPr>
            <a:picLocks noChangeAspect="1"/>
          </p:cNvPicPr>
          <p:nvPr/>
        </p:nvPicPr>
        <p:blipFill>
          <a:blip r:embed="rId3"/>
          <a:stretch>
            <a:fillRect/>
          </a:stretch>
        </p:blipFill>
        <p:spPr>
          <a:xfrm>
            <a:off x="9970446" y="5729221"/>
            <a:ext cx="982899" cy="221945"/>
          </a:xfrm>
          <a:prstGeom prst="rect">
            <a:avLst/>
          </a:prstGeom>
        </p:spPr>
      </p:pic>
      <p:sp>
        <p:nvSpPr>
          <p:cNvPr id="5" name="ZoneTexte 4">
            <a:extLst>
              <a:ext uri="{FF2B5EF4-FFF2-40B4-BE49-F238E27FC236}">
                <a16:creationId xmlns:a16="http://schemas.microsoft.com/office/drawing/2014/main" id="{3B84722F-4FD5-6C1A-2A65-A55891F83834}"/>
              </a:ext>
            </a:extLst>
          </p:cNvPr>
          <p:cNvSpPr txBox="1"/>
          <p:nvPr/>
        </p:nvSpPr>
        <p:spPr>
          <a:xfrm>
            <a:off x="2526030" y="6116867"/>
            <a:ext cx="7696962" cy="276999"/>
          </a:xfrm>
          <a:prstGeom prst="rect">
            <a:avLst/>
          </a:prstGeom>
          <a:noFill/>
        </p:spPr>
        <p:txBody>
          <a:bodyPr wrap="square">
            <a:spAutoFit/>
          </a:bodyPr>
          <a:lstStyle/>
          <a:p>
            <a:pPr algn="ctr"/>
            <a:r>
              <a:rPr lang="fr-FR" sz="1200" b="1" dirty="0">
                <a:solidFill>
                  <a:schemeClr val="accent1"/>
                </a:solidFill>
                <a:latin typeface="Figtree Light" pitchFamily="2" charset="0"/>
              </a:rPr>
              <a:t>Bon à savoir ! </a:t>
            </a:r>
            <a:r>
              <a:rPr lang="fr-FR" sz="1200" dirty="0">
                <a:latin typeface="Figtree Light" pitchFamily="2" charset="0"/>
              </a:rPr>
              <a:t>Vous pouvez dupliquer des alertes existantes pour plus de facilité. </a:t>
            </a:r>
          </a:p>
        </p:txBody>
      </p:sp>
      <p:pic>
        <p:nvPicPr>
          <p:cNvPr id="7" name="Image 6">
            <a:extLst>
              <a:ext uri="{FF2B5EF4-FFF2-40B4-BE49-F238E27FC236}">
                <a16:creationId xmlns:a16="http://schemas.microsoft.com/office/drawing/2014/main" id="{72970A44-5DD0-EFBE-4C2F-70AF6304F804}"/>
              </a:ext>
            </a:extLst>
          </p:cNvPr>
          <p:cNvPicPr>
            <a:picLocks noChangeAspect="1"/>
          </p:cNvPicPr>
          <p:nvPr/>
        </p:nvPicPr>
        <p:blipFill>
          <a:blip r:embed="rId4"/>
          <a:stretch>
            <a:fillRect/>
          </a:stretch>
        </p:blipFill>
        <p:spPr>
          <a:xfrm>
            <a:off x="1577697" y="1300892"/>
            <a:ext cx="9375648" cy="4256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151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233AA3B-DE40-9140-2609-5218C1C5B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949" y="1279525"/>
            <a:ext cx="6009599" cy="54030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Mon quotidien RH – Gestionnaire d’alertes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Créer une nouvelle alerte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71475" y="2226704"/>
            <a:ext cx="4891189" cy="3508653"/>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a:rPr>
              <a:t>Lorsque je </a:t>
            </a:r>
            <a:r>
              <a:rPr lang="fr-FR" altLang="fr-FR" sz="1400" dirty="0">
                <a:solidFill>
                  <a:srgbClr val="333333"/>
                </a:solidFill>
                <a:latin typeface="Figtree Light"/>
              </a:rPr>
              <a:t>crée</a:t>
            </a:r>
            <a:r>
              <a:rPr kumimoji="0" lang="fr-FR" altLang="fr-FR" sz="1400" b="0" i="0" u="none" strike="noStrike" cap="none" normalizeH="0" baseline="0" dirty="0">
                <a:ln>
                  <a:noFill/>
                </a:ln>
                <a:solidFill>
                  <a:srgbClr val="333333"/>
                </a:solidFill>
                <a:effectLst/>
                <a:latin typeface="Figtree Light"/>
              </a:rPr>
              <a:t> une nouvelle alerte, j’ai le choix entre </a:t>
            </a:r>
            <a:r>
              <a:rPr lang="fr-FR" altLang="fr-FR" sz="1400" dirty="0">
                <a:solidFill>
                  <a:srgbClr val="333333"/>
                </a:solidFill>
                <a:latin typeface="Figtree Light"/>
              </a:rPr>
              <a:t>différents</a:t>
            </a:r>
            <a:r>
              <a:rPr kumimoji="0" lang="fr-FR" altLang="fr-FR" sz="1400" b="0" i="0" u="none" strike="noStrike" cap="none" normalizeH="0" baseline="0" dirty="0">
                <a:ln>
                  <a:noFill/>
                </a:ln>
                <a:solidFill>
                  <a:srgbClr val="333333"/>
                </a:solidFill>
                <a:effectLst/>
                <a:latin typeface="Figtree Light"/>
              </a:rPr>
              <a:t> types d’alertes : en cas d’une échéance approchant, en cas de modification d’éléments sensibles, ou même pour prévoir l’arrivée ou le départ des salariés.</a:t>
            </a: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pitchFamily="2" charset="0"/>
              </a:rPr>
              <a:t>Une fois mon choix fait, je vais pouvoir choisir la raison de l’alerte : Anniversaires, date de fin de contrat, date de fin de période d’essai…</a:t>
            </a: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r>
              <a:rPr kumimoji="0" lang="fr-FR" altLang="fr-FR" sz="1400" b="0" i="0" u="none" strike="noStrike" cap="none" normalizeH="0" baseline="0" dirty="0">
                <a:ln>
                  <a:noFill/>
                </a:ln>
                <a:solidFill>
                  <a:srgbClr val="333333"/>
                </a:solidFill>
                <a:effectLst/>
                <a:latin typeface="Figtree Light" pitchFamily="2" charset="0"/>
              </a:rPr>
              <a:t>L’objectif est de prévoir combien de jours avant la date de début ou de fin de mon élément je veux être prévenu, les destinataires de cette alerte, ainsi que les collaborateurs concernés par cette alerte.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spTree>
    <p:extLst>
      <p:ext uri="{BB962C8B-B14F-4D97-AF65-F5344CB8AC3E}">
        <p14:creationId xmlns:p14="http://schemas.microsoft.com/office/powerpoint/2010/main" val="227786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Pilotage On/</a:t>
            </a:r>
            <a:r>
              <a:rPr lang="fr-FR" sz="4400" dirty="0" err="1">
                <a:latin typeface="PP Woodland"/>
              </a:rPr>
              <a:t>Offboarding</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07</a:t>
            </a:r>
            <a:endParaRPr lang="fr-FR" dirty="0"/>
          </a:p>
        </p:txBody>
      </p:sp>
    </p:spTree>
    <p:extLst>
      <p:ext uri="{BB962C8B-B14F-4D97-AF65-F5344CB8AC3E}">
        <p14:creationId xmlns:p14="http://schemas.microsoft.com/office/powerpoint/2010/main" val="18331033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EACDFA22-E0EB-A77D-2C74-9FF0CF0037B4}"/>
              </a:ext>
            </a:extLst>
          </p:cNvPr>
          <p:cNvPicPr>
            <a:picLocks noChangeAspect="1"/>
          </p:cNvPicPr>
          <p:nvPr/>
        </p:nvPicPr>
        <p:blipFill>
          <a:blip r:embed="rId3"/>
          <a:stretch>
            <a:fillRect/>
          </a:stretch>
        </p:blipFill>
        <p:spPr>
          <a:xfrm>
            <a:off x="582853" y="1229028"/>
            <a:ext cx="11160656" cy="4899657"/>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portail </a:t>
            </a:r>
            <a:r>
              <a:rPr lang="fr-FR" b="1" dirty="0" err="1"/>
              <a:t>rh</a:t>
            </a:r>
            <a:r>
              <a:rPr lang="fr-FR" b="1" dirty="0"/>
              <a:t> &gt;Pilotage du On/</a:t>
            </a:r>
            <a:r>
              <a:rPr lang="fr-FR" b="1" dirty="0" err="1"/>
              <a:t>offboarding</a:t>
            </a:r>
            <a:endParaRPr lang="fr-FR" b="1"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l’aide de tableaux de bord, ayez une idée </a:t>
            </a:r>
            <a:r>
              <a:rPr lang="fr-FR" altLang="fr-FR" sz="1200" dirty="0">
                <a:solidFill>
                  <a:srgbClr val="333333"/>
                </a:solidFill>
                <a:latin typeface="Figtree Light" pitchFamily="2" charset="0"/>
              </a:rPr>
              <a:t>claire de vos </a:t>
            </a:r>
            <a:r>
              <a:rPr kumimoji="0" lang="fr-FR" altLang="fr-FR" sz="1200" b="0" i="0" u="none" strike="noStrike" cap="none" normalizeH="0" baseline="0" dirty="0">
                <a:ln>
                  <a:noFill/>
                </a:ln>
                <a:solidFill>
                  <a:srgbClr val="333333"/>
                </a:solidFill>
                <a:effectLst/>
                <a:latin typeface="Figtree Light" pitchFamily="2" charset="0"/>
              </a:rPr>
              <a:t>prochaines entrées et sorties de vos salariés. </a:t>
            </a:r>
          </a:p>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Vous allez pouvoir observer l’avancement, gérer et créer des tâches grâce à la gestion de modèles.</a:t>
            </a:r>
          </a:p>
        </p:txBody>
      </p:sp>
      <p:sp>
        <p:nvSpPr>
          <p:cNvPr id="6" name="Rectangle 5">
            <a:extLst>
              <a:ext uri="{FF2B5EF4-FFF2-40B4-BE49-F238E27FC236}">
                <a16:creationId xmlns:a16="http://schemas.microsoft.com/office/drawing/2014/main" id="{A7C0C327-222D-B277-9DD3-44EA38C44F12}"/>
              </a:ext>
            </a:extLst>
          </p:cNvPr>
          <p:cNvSpPr/>
          <p:nvPr/>
        </p:nvSpPr>
        <p:spPr>
          <a:xfrm>
            <a:off x="8843172" y="1825762"/>
            <a:ext cx="1069314" cy="33972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9A2317AF-8DF7-380A-4756-AA4E5A437E4D}"/>
              </a:ext>
            </a:extLst>
          </p:cNvPr>
          <p:cNvSpPr/>
          <p:nvPr/>
        </p:nvSpPr>
        <p:spPr>
          <a:xfrm>
            <a:off x="2380763" y="2162245"/>
            <a:ext cx="1069314"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5DD87F-9D50-4A5D-5675-256F63F9B464}"/>
              </a:ext>
            </a:extLst>
          </p:cNvPr>
          <p:cNvSpPr/>
          <p:nvPr/>
        </p:nvSpPr>
        <p:spPr>
          <a:xfrm>
            <a:off x="3450077" y="2162245"/>
            <a:ext cx="684178" cy="2567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8558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Les fonctionnalités de votre module</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821742" cy="2534044"/>
          </a:xfrm>
        </p:spPr>
        <p:txBody>
          <a:bodyPr vert="horz" lIns="91440" tIns="45720" rIns="91440" bIns="45720" rtlCol="0" anchor="t">
            <a:normAutofit/>
          </a:bodyPr>
          <a:lstStyle/>
          <a:p>
            <a:pPr>
              <a:lnSpc>
                <a:spcPct val="100000"/>
              </a:lnSpc>
            </a:pPr>
            <a:r>
              <a:rPr lang="fr-FR" sz="12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Administration de la vie du salarié</a:t>
            </a:r>
            <a:endParaRPr lang="fr-FR" sz="1200" dirty="0">
              <a:solidFill>
                <a:schemeClr val="bg2"/>
              </a:solidFill>
              <a:latin typeface="Figtree"/>
            </a:endParaRPr>
          </a:p>
          <a:p>
            <a:pPr>
              <a:lnSpc>
                <a:spcPct val="100000"/>
              </a:lnSpc>
            </a:pPr>
            <a:r>
              <a:rPr lang="fr-FR" sz="1200" dirty="0">
                <a:solidFill>
                  <a:schemeClr val="bg2"/>
                </a:solidFill>
                <a:hlinkClick r:id="rId4" action="ppaction://hlinksldjump">
                  <a:extLst>
                    <a:ext uri="{A12FA001-AC4F-418D-AE19-62706E023703}">
                      <ahyp:hlinkClr xmlns:ahyp="http://schemas.microsoft.com/office/drawing/2018/hyperlinkcolor" val="tx"/>
                    </a:ext>
                  </a:extLst>
                </a:hlinkClick>
              </a:rPr>
              <a:t>Administration des dossiers salariés</a:t>
            </a:r>
            <a:endParaRPr lang="fr-FR" sz="1200" dirty="0">
              <a:solidFill>
                <a:schemeClr val="bg2"/>
              </a:solidFill>
            </a:endParaRPr>
          </a:p>
          <a:p>
            <a:pPr>
              <a:lnSpc>
                <a:spcPct val="100000"/>
              </a:lnSpc>
            </a:pPr>
            <a:r>
              <a:rPr lang="fr-FR" sz="12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Création de modèle de document</a:t>
            </a:r>
            <a:endParaRPr lang="fr-FR" sz="1200" dirty="0">
              <a:solidFill>
                <a:schemeClr val="bg2"/>
              </a:solidFill>
              <a:latin typeface="Figtree"/>
            </a:endParaRPr>
          </a:p>
          <a:p>
            <a:pPr>
              <a:lnSpc>
                <a:spcPct val="100000"/>
              </a:lnSpc>
            </a:pPr>
            <a:r>
              <a:rPr lang="fr-FR" sz="1200" dirty="0">
                <a:solidFill>
                  <a:schemeClr val="bg2"/>
                </a:solidFill>
                <a:hlinkClick r:id="rId6" action="ppaction://hlinksldjump">
                  <a:extLst>
                    <a:ext uri="{A12FA001-AC4F-418D-AE19-62706E023703}">
                      <ahyp:hlinkClr xmlns:ahyp="http://schemas.microsoft.com/office/drawing/2018/hyperlinkcolor" val="tx"/>
                    </a:ext>
                  </a:extLst>
                </a:hlinkClick>
              </a:rPr>
              <a:t>Ajout de documents partagés société</a:t>
            </a:r>
            <a:endParaRPr lang="fr-FR" sz="1200" dirty="0">
              <a:solidFill>
                <a:schemeClr val="bg2"/>
              </a:solidFill>
            </a:endParaRPr>
          </a:p>
          <a:p>
            <a:pPr>
              <a:lnSpc>
                <a:spcPct val="100000"/>
              </a:lnSpc>
            </a:pPr>
            <a:r>
              <a:rPr lang="fr-FR" sz="1200" dirty="0">
                <a:solidFill>
                  <a:schemeClr val="bg2"/>
                </a:solidFill>
                <a:hlinkClick r:id="rId7" action="ppaction://hlinksldjump">
                  <a:extLst>
                    <a:ext uri="{A12FA001-AC4F-418D-AE19-62706E023703}">
                      <ahyp:hlinkClr xmlns:ahyp="http://schemas.microsoft.com/office/drawing/2018/hyperlinkcolor" val="tx"/>
                    </a:ext>
                  </a:extLst>
                </a:hlinkClick>
              </a:rPr>
              <a:t>Tableau de bord RH</a:t>
            </a:r>
            <a:endParaRPr lang="fr-FR" sz="1200" dirty="0">
              <a:solidFill>
                <a:schemeClr val="bg2"/>
              </a:solidFill>
            </a:endParaRPr>
          </a:p>
          <a:p>
            <a:pPr>
              <a:lnSpc>
                <a:spcPct val="100000"/>
              </a:lnSpc>
            </a:pPr>
            <a:r>
              <a:rPr lang="fr-FR" sz="1200" dirty="0">
                <a:solidFill>
                  <a:schemeClr val="bg2"/>
                </a:solidFill>
                <a:hlinkClick r:id="rId8" action="ppaction://hlinksldjump">
                  <a:extLst>
                    <a:ext uri="{A12FA001-AC4F-418D-AE19-62706E023703}">
                      <ahyp:hlinkClr xmlns:ahyp="http://schemas.microsoft.com/office/drawing/2018/hyperlinkcolor" val="tx"/>
                    </a:ext>
                  </a:extLst>
                </a:hlinkClick>
              </a:rPr>
              <a:t>Mon quotidien RH – Gestionnaire d’alertes</a:t>
            </a:r>
            <a:endParaRPr lang="fr-FR" sz="1200" dirty="0">
              <a:solidFill>
                <a:schemeClr val="bg2"/>
              </a:solidFill>
            </a:endParaRPr>
          </a:p>
          <a:p>
            <a:pPr>
              <a:lnSpc>
                <a:spcPct val="100000"/>
              </a:lnSpc>
            </a:pP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Pilotage on/</a:t>
            </a:r>
            <a:r>
              <a:rPr lang="fr-FR" sz="1200" dirty="0" err="1">
                <a:solidFill>
                  <a:schemeClr val="bg2"/>
                </a:solidFill>
                <a:hlinkClick r:id="rId9" action="ppaction://hlinksldjump">
                  <a:extLst>
                    <a:ext uri="{A12FA001-AC4F-418D-AE19-62706E023703}">
                      <ahyp:hlinkClr xmlns:ahyp="http://schemas.microsoft.com/office/drawing/2018/hyperlinkcolor" val="tx"/>
                    </a:ext>
                  </a:extLst>
                </a:hlinkClick>
              </a:rPr>
              <a:t>offboarding</a:t>
            </a: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 (Modèle de tâches, Email de bienvenue, Formulaire </a:t>
            </a:r>
            <a:r>
              <a:rPr lang="fr-FR" sz="1200" dirty="0" err="1">
                <a:solidFill>
                  <a:schemeClr val="bg2"/>
                </a:solidFill>
                <a:hlinkClick r:id="rId9" action="ppaction://hlinksldjump">
                  <a:extLst>
                    <a:ext uri="{A12FA001-AC4F-418D-AE19-62706E023703}">
                      <ahyp:hlinkClr xmlns:ahyp="http://schemas.microsoft.com/office/drawing/2018/hyperlinkcolor" val="tx"/>
                    </a:ext>
                  </a:extLst>
                </a:hlinkClick>
              </a:rPr>
              <a:t>Onboarding</a:t>
            </a:r>
            <a:r>
              <a:rPr lang="fr-FR" sz="1200" dirty="0">
                <a:solidFill>
                  <a:schemeClr val="bg2"/>
                </a:solidFill>
                <a:hlinkClick r:id="rId9" action="ppaction://hlinksldjump">
                  <a:extLst>
                    <a:ext uri="{A12FA001-AC4F-418D-AE19-62706E023703}">
                      <ahyp:hlinkClr xmlns:ahyp="http://schemas.microsoft.com/office/drawing/2018/hyperlinkcolor" val="tx"/>
                    </a:ext>
                  </a:extLst>
                </a:hlinkClick>
              </a:rPr>
              <a:t>)</a:t>
            </a:r>
            <a:endParaRPr lang="fr-FR" sz="1200" dirty="0">
              <a:solidFill>
                <a:schemeClr val="bg2"/>
              </a:solidFill>
            </a:endParaRPr>
          </a:p>
          <a:p>
            <a:pPr>
              <a:lnSpc>
                <a:spcPct val="100000"/>
              </a:lnSpc>
            </a:pPr>
            <a:r>
              <a:rPr lang="fr-FR" sz="1200" dirty="0">
                <a:solidFill>
                  <a:schemeClr val="bg2"/>
                </a:solidFill>
                <a:hlinkClick r:id="rId10" action="ppaction://hlinksldjump">
                  <a:extLst>
                    <a:ext uri="{A12FA001-AC4F-418D-AE19-62706E023703}">
                      <ahyp:hlinkClr xmlns:ahyp="http://schemas.microsoft.com/office/drawing/2018/hyperlinkcolor" val="tx"/>
                    </a:ext>
                  </a:extLst>
                </a:hlinkClick>
              </a:rPr>
              <a:t>Import des bulletins de salaire</a:t>
            </a:r>
            <a:endParaRPr lang="fr-FR" sz="12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50645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1" action="ppaction://hlinksldjump"/>
              </a:rPr>
              <a:t>L’espace administrateur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475051"/>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r:embed="rId12">
                  <a:extLst>
                    <a:ext uri="{96DAC541-7B7A-43D3-8B79-37D633B846F1}">
                      <asvg:svgBlip xmlns:asvg="http://schemas.microsoft.com/office/drawing/2016/SVG/main" r:embed="rId1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dirty="0">
                <a:solidFill>
                  <a:schemeClr val="bg2"/>
                </a:solidFill>
                <a:hlinkClick r:id="rId16" action="ppaction://hlinksldjump">
                  <a:extLst>
                    <a:ext uri="{A12FA001-AC4F-418D-AE19-62706E023703}">
                      <ahyp:hlinkClr xmlns:ahyp="http://schemas.microsoft.com/office/drawing/2018/hyperlinkcolor" val="tx"/>
                    </a:ext>
                  </a:extLst>
                </a:hlinkClick>
              </a:rPr>
              <a:t>Gestion des accès à Mon quotidien RH</a:t>
            </a:r>
            <a:endParaRPr lang="fr-FR" sz="1200" dirty="0">
              <a:solidFill>
                <a:schemeClr val="bg2"/>
              </a:solidFill>
            </a:endParaRPr>
          </a:p>
          <a:p>
            <a:pPr>
              <a:lnSpc>
                <a:spcPct val="100000"/>
              </a:lnSpc>
            </a:pPr>
            <a:r>
              <a:rPr lang="fr-FR" sz="1200" dirty="0">
                <a:solidFill>
                  <a:schemeClr val="bg2"/>
                </a:solidFill>
                <a:hlinkClick r:id="rId17" action="ppaction://hlinksldjump">
                  <a:extLst>
                    <a:ext uri="{A12FA001-AC4F-418D-AE19-62706E023703}">
                      <ahyp:hlinkClr xmlns:ahyp="http://schemas.microsoft.com/office/drawing/2018/hyperlinkcolor" val="tx"/>
                    </a:ext>
                  </a:extLst>
                </a:hlinkClick>
              </a:rPr>
              <a:t>Paramétrage de la fiche collaborateur</a:t>
            </a:r>
            <a:endParaRPr lang="fr-FR" sz="1200"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8"/>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DA35361-43A2-2AF2-C384-7297CB30E8E3}"/>
              </a:ext>
            </a:extLst>
          </p:cNvPr>
          <p:cNvPicPr>
            <a:picLocks noChangeAspect="1"/>
          </p:cNvPicPr>
          <p:nvPr/>
        </p:nvPicPr>
        <p:blipFill>
          <a:blip r:embed="rId3"/>
          <a:stretch>
            <a:fillRect/>
          </a:stretch>
        </p:blipFill>
        <p:spPr>
          <a:xfrm>
            <a:off x="667560" y="1265251"/>
            <a:ext cx="10856880" cy="4652949"/>
          </a:xfrm>
          <a:prstGeom prst="rect">
            <a:avLst/>
          </a:prstGeom>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Email de bienvenue</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187080"/>
            <a:ext cx="11564363"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Bénéficier également de l’email de bienvenue. Il a pour but de prévenir le salarié des éléments à communiquer à son nouvel employeur, ainsi que de lui donner accès à Eurécia pour compléter sa fiche salarié. </a:t>
            </a:r>
          </a:p>
        </p:txBody>
      </p:sp>
      <p:sp>
        <p:nvSpPr>
          <p:cNvPr id="8" name="Rectangle 7">
            <a:extLst>
              <a:ext uri="{FF2B5EF4-FFF2-40B4-BE49-F238E27FC236}">
                <a16:creationId xmlns:a16="http://schemas.microsoft.com/office/drawing/2014/main" id="{DB5DD87F-9D50-4A5D-5675-256F63F9B464}"/>
              </a:ext>
            </a:extLst>
          </p:cNvPr>
          <p:cNvSpPr/>
          <p:nvPr/>
        </p:nvSpPr>
        <p:spPr>
          <a:xfrm>
            <a:off x="3897550" y="2165487"/>
            <a:ext cx="791182" cy="21779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87715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Pilotage on/</a:t>
            </a:r>
            <a:r>
              <a:rPr lang="fr-FR" dirty="0" err="1"/>
              <a:t>offboarding</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Formulaire d’</a:t>
            </a:r>
            <a:r>
              <a:rPr lang="fr-FR" b="1" dirty="0" err="1"/>
              <a:t>onboarding</a:t>
            </a:r>
            <a:endParaRPr lang="fr-FR" b="1"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6068208"/>
            <a:ext cx="11564363"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fr-FR" altLang="fr-FR" sz="1200" dirty="0">
                <a:solidFill>
                  <a:srgbClr val="333333"/>
                </a:solidFill>
                <a:latin typeface="Figtree Light" pitchFamily="2" charset="0"/>
              </a:rPr>
              <a:t>Le formulaire d’</a:t>
            </a:r>
            <a:r>
              <a:rPr lang="fr-FR" altLang="fr-FR" sz="1200" dirty="0" err="1">
                <a:solidFill>
                  <a:srgbClr val="333333"/>
                </a:solidFill>
                <a:latin typeface="Figtree Light" pitchFamily="2" charset="0"/>
              </a:rPr>
              <a:t>onboarding</a:t>
            </a:r>
            <a:r>
              <a:rPr lang="fr-FR" altLang="fr-FR" sz="1200" dirty="0">
                <a:solidFill>
                  <a:srgbClr val="333333"/>
                </a:solidFill>
                <a:latin typeface="Figtree Light" pitchFamily="2" charset="0"/>
              </a:rPr>
              <a:t> permet alors de choisir les éléments qui seront demandés au salarié via l’email de bienvenue. Les liens contenus dans le mail redirigeront le salarié vers le formulaire, où il pourra renseigner ses informations personnelles, et déposer ses documents nécessaires à l’embauche. Les documents et informations sont automatiquement reportés dans la fiche salarié et le dossier salarié.</a:t>
            </a:r>
            <a:endParaRPr kumimoji="0" lang="fr-FR" altLang="fr-FR" sz="1200" b="0" i="0" u="none" strike="noStrike" cap="none" normalizeH="0" baseline="0" dirty="0">
              <a:ln>
                <a:noFill/>
              </a:ln>
              <a:solidFill>
                <a:srgbClr val="333333"/>
              </a:solidFill>
              <a:effectLst/>
              <a:latin typeface="Figtree Light" pitchFamily="2" charset="0"/>
            </a:endParaRPr>
          </a:p>
        </p:txBody>
      </p:sp>
      <p:pic>
        <p:nvPicPr>
          <p:cNvPr id="6" name="Image 5">
            <a:extLst>
              <a:ext uri="{FF2B5EF4-FFF2-40B4-BE49-F238E27FC236}">
                <a16:creationId xmlns:a16="http://schemas.microsoft.com/office/drawing/2014/main" id="{08F39095-0D2E-092A-02A8-F0426047FBC5}"/>
              </a:ext>
            </a:extLst>
          </p:cNvPr>
          <p:cNvPicPr>
            <a:picLocks noChangeAspect="1"/>
          </p:cNvPicPr>
          <p:nvPr/>
        </p:nvPicPr>
        <p:blipFill>
          <a:blip r:embed="rId3"/>
          <a:stretch>
            <a:fillRect/>
          </a:stretch>
        </p:blipFill>
        <p:spPr>
          <a:xfrm>
            <a:off x="1411788" y="1279525"/>
            <a:ext cx="9392235" cy="451379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5274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Importer les bulletins de paie</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08</a:t>
            </a:r>
            <a:endParaRPr lang="fr-FR" dirty="0"/>
          </a:p>
        </p:txBody>
      </p:sp>
    </p:spTree>
    <p:extLst>
      <p:ext uri="{BB962C8B-B14F-4D97-AF65-F5344CB8AC3E}">
        <p14:creationId xmlns:p14="http://schemas.microsoft.com/office/powerpoint/2010/main" val="1104859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Importer les bulletins de paie</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Menu &gt; préparation paie &gt; import des bulletins de paie</a:t>
            </a:r>
          </a:p>
        </p:txBody>
      </p:sp>
      <p:pic>
        <p:nvPicPr>
          <p:cNvPr id="5" name="Image 4">
            <a:extLst>
              <a:ext uri="{FF2B5EF4-FFF2-40B4-BE49-F238E27FC236}">
                <a16:creationId xmlns:a16="http://schemas.microsoft.com/office/drawing/2014/main" id="{A4E3F059-A847-636B-C32C-7DFC8BCA8025}"/>
              </a:ext>
            </a:extLst>
          </p:cNvPr>
          <p:cNvPicPr>
            <a:picLocks noChangeAspect="1"/>
          </p:cNvPicPr>
          <p:nvPr/>
        </p:nvPicPr>
        <p:blipFill>
          <a:blip r:embed="rId3"/>
          <a:stretch>
            <a:fillRect/>
          </a:stretch>
        </p:blipFill>
        <p:spPr>
          <a:xfrm>
            <a:off x="1179576" y="1331500"/>
            <a:ext cx="9960864" cy="1985902"/>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C046A8CA-AE6A-89C1-87AD-04E91A431876}"/>
              </a:ext>
            </a:extLst>
          </p:cNvPr>
          <p:cNvPicPr>
            <a:picLocks noChangeAspect="1"/>
          </p:cNvPicPr>
          <p:nvPr/>
        </p:nvPicPr>
        <p:blipFill>
          <a:blip r:embed="rId4"/>
          <a:stretch>
            <a:fillRect/>
          </a:stretch>
        </p:blipFill>
        <p:spPr>
          <a:xfrm>
            <a:off x="0" y="3550091"/>
            <a:ext cx="12192000" cy="2293608"/>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978FD51C-4CB4-4657-F043-C0BC6DBB33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53491">
            <a:off x="5810209" y="3077558"/>
            <a:ext cx="702884" cy="702885"/>
          </a:xfrm>
          <a:prstGeom prst="rect">
            <a:avLst/>
          </a:prstGeom>
        </p:spPr>
      </p:pic>
      <p:sp>
        <p:nvSpPr>
          <p:cNvPr id="11" name="ZoneTexte 10">
            <a:extLst>
              <a:ext uri="{FF2B5EF4-FFF2-40B4-BE49-F238E27FC236}">
                <a16:creationId xmlns:a16="http://schemas.microsoft.com/office/drawing/2014/main" id="{80232AD3-BDFE-EDA1-628F-5D1A3798AB47}"/>
              </a:ext>
            </a:extLst>
          </p:cNvPr>
          <p:cNvSpPr txBox="1"/>
          <p:nvPr/>
        </p:nvSpPr>
        <p:spPr>
          <a:xfrm>
            <a:off x="1283984" y="6014133"/>
            <a:ext cx="10447767" cy="523220"/>
          </a:xfrm>
          <a:prstGeom prst="rect">
            <a:avLst/>
          </a:prstGeom>
          <a:noFill/>
        </p:spPr>
        <p:txBody>
          <a:bodyPr wrap="square">
            <a:spAutoFit/>
          </a:bodyPr>
          <a:lstStyle/>
          <a:p>
            <a:r>
              <a:rPr lang="fr-FR" sz="1400" b="1" dirty="0">
                <a:solidFill>
                  <a:schemeClr val="accent1"/>
                </a:solidFill>
                <a:latin typeface="Figtree Light" pitchFamily="2" charset="0"/>
              </a:rPr>
              <a:t>Bon à savoir ! </a:t>
            </a:r>
            <a:r>
              <a:rPr lang="fr-FR" sz="1400" dirty="0">
                <a:latin typeface="Figtree Light" pitchFamily="2" charset="0"/>
              </a:rPr>
              <a:t>Pour chaque salarié, le numéro de sécurité sociale, le nom et le prénom doivent être renseignés à l’identique dans le logiciel de paie et Eurécia. </a:t>
            </a:r>
            <a:endParaRPr lang="fr-FR" sz="1400" dirty="0"/>
          </a:p>
        </p:txBody>
      </p:sp>
    </p:spTree>
    <p:extLst>
      <p:ext uri="{BB962C8B-B14F-4D97-AF65-F5344CB8AC3E}">
        <p14:creationId xmlns:p14="http://schemas.microsoft.com/office/powerpoint/2010/main" val="648350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767681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Gérer les accès vers mon quotidien RH</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01</a:t>
            </a:r>
            <a:endParaRPr lang="fr-FR" dirty="0"/>
          </a:p>
        </p:txBody>
      </p:sp>
    </p:spTree>
    <p:extLst>
      <p:ext uri="{BB962C8B-B14F-4D97-AF65-F5344CB8AC3E}">
        <p14:creationId xmlns:p14="http://schemas.microsoft.com/office/powerpoint/2010/main" val="1188188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Alerte MQH</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t>Accès : ESPACE ADMIN &gt; PARAMETRES GENERAUX &gt; Gestion des alertes</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partir de l’onglet gestion des accès, vous pouvez activer le quotidien RH auprès de plusieurs collaborateurs. Ils pourront ainsi créer leurs propres alertes et bénéficier d’un tableau de bord de suivi. </a:t>
            </a:r>
          </a:p>
        </p:txBody>
      </p:sp>
      <p:pic>
        <p:nvPicPr>
          <p:cNvPr id="11" name="Image 10">
            <a:extLst>
              <a:ext uri="{FF2B5EF4-FFF2-40B4-BE49-F238E27FC236}">
                <a16:creationId xmlns:a16="http://schemas.microsoft.com/office/drawing/2014/main" id="{A8668041-829E-CCA3-C3E6-37DD4A2C558C}"/>
              </a:ext>
            </a:extLst>
          </p:cNvPr>
          <p:cNvPicPr>
            <a:picLocks noChangeAspect="1"/>
          </p:cNvPicPr>
          <p:nvPr/>
        </p:nvPicPr>
        <p:blipFill>
          <a:blip r:embed="rId3"/>
          <a:stretch>
            <a:fillRect/>
          </a:stretch>
        </p:blipFill>
        <p:spPr>
          <a:xfrm>
            <a:off x="1252728" y="1393824"/>
            <a:ext cx="10098024" cy="44095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0030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Paramétrer la nouvelle fiche salarié</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02</a:t>
            </a:r>
            <a:endParaRPr lang="fr-FR" dirty="0"/>
          </a:p>
        </p:txBody>
      </p:sp>
    </p:spTree>
    <p:extLst>
      <p:ext uri="{BB962C8B-B14F-4D97-AF65-F5344CB8AC3E}">
        <p14:creationId xmlns:p14="http://schemas.microsoft.com/office/powerpoint/2010/main" val="29465735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latin typeface="Figtree Light"/>
              </a:rPr>
              <a:t>La nouvelle fiche salariée</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39800"/>
            <a:ext cx="11453813" cy="532384"/>
          </a:xfrm>
        </p:spPr>
        <p:txBody>
          <a:bodyPr>
            <a:normAutofit/>
          </a:bodyPr>
          <a:lstStyle/>
          <a:p>
            <a:r>
              <a:rPr lang="fr-FR" sz="1050" b="1" dirty="0"/>
              <a:t>Accès : ESPACE ADMIN &gt; Paramétrage de la fiche collaborateur</a:t>
            </a:r>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64633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fr-FR" altLang="fr-FR" sz="1200" b="0" i="0" u="none" strike="noStrike" cap="none" normalizeH="0" baseline="0" dirty="0">
                <a:ln>
                  <a:noFill/>
                </a:ln>
                <a:solidFill>
                  <a:srgbClr val="333333"/>
                </a:solidFill>
                <a:effectLst/>
                <a:latin typeface="Figtree Light" pitchFamily="2" charset="0"/>
              </a:rPr>
              <a:t>A l’aide de la nouvelle fiche salarié, vous pouvez personnaliser vous-</a:t>
            </a:r>
            <a:r>
              <a:rPr lang="fr-FR" altLang="fr-FR" sz="1200" dirty="0">
                <a:solidFill>
                  <a:srgbClr val="333333"/>
                </a:solidFill>
                <a:latin typeface="Figtree Light" pitchFamily="2" charset="0"/>
              </a:rPr>
              <a:t>même </a:t>
            </a:r>
            <a:r>
              <a:rPr kumimoji="0" lang="fr-FR" altLang="fr-FR" sz="1200" b="0" i="0" u="none" strike="noStrike" cap="none" normalizeH="0" baseline="0" dirty="0">
                <a:ln>
                  <a:noFill/>
                </a:ln>
                <a:solidFill>
                  <a:srgbClr val="333333"/>
                </a:solidFill>
                <a:effectLst/>
                <a:latin typeface="Figtree Light" pitchFamily="2" charset="0"/>
              </a:rPr>
              <a:t>les données visibles et modifiables par vos collaborateurs. Si un champ ne vous intéresse pas, vous pouvez ne pas l’afficher afin d’épurer votre formulaire !  N’oubliez pas de publier votre travail, une fois la personnalisation terminée !  </a:t>
            </a:r>
          </a:p>
        </p:txBody>
      </p:sp>
      <p:pic>
        <p:nvPicPr>
          <p:cNvPr id="5" name="Image 4">
            <a:extLst>
              <a:ext uri="{FF2B5EF4-FFF2-40B4-BE49-F238E27FC236}">
                <a16:creationId xmlns:a16="http://schemas.microsoft.com/office/drawing/2014/main" id="{700F3EC1-F1E6-7065-C7DB-3DC7278ABC63}"/>
              </a:ext>
            </a:extLst>
          </p:cNvPr>
          <p:cNvPicPr>
            <a:picLocks noChangeAspect="1"/>
          </p:cNvPicPr>
          <p:nvPr/>
        </p:nvPicPr>
        <p:blipFill>
          <a:blip r:embed="rId3"/>
          <a:stretch>
            <a:fillRect/>
          </a:stretch>
        </p:blipFill>
        <p:spPr>
          <a:xfrm>
            <a:off x="1049750" y="1369828"/>
            <a:ext cx="10116312" cy="444905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6CE754AD-00A4-EF44-F251-23DBD531965D}"/>
              </a:ext>
            </a:extLst>
          </p:cNvPr>
          <p:cNvSpPr/>
          <p:nvPr/>
        </p:nvSpPr>
        <p:spPr>
          <a:xfrm>
            <a:off x="8236599" y="1935405"/>
            <a:ext cx="925689" cy="341452"/>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D48566E3-120F-4AE2-E6D0-6B68B9360F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621391">
            <a:off x="8308773" y="2308193"/>
            <a:ext cx="365760" cy="365761"/>
          </a:xfrm>
          <a:prstGeom prst="rect">
            <a:avLst/>
          </a:prstGeom>
        </p:spPr>
      </p:pic>
      <p:sp>
        <p:nvSpPr>
          <p:cNvPr id="8" name="ZoneTexte 7">
            <a:extLst>
              <a:ext uri="{FF2B5EF4-FFF2-40B4-BE49-F238E27FC236}">
                <a16:creationId xmlns:a16="http://schemas.microsoft.com/office/drawing/2014/main" id="{BA8F96B8-762D-56D9-A616-1432467E2548}"/>
              </a:ext>
            </a:extLst>
          </p:cNvPr>
          <p:cNvSpPr txBox="1"/>
          <p:nvPr/>
        </p:nvSpPr>
        <p:spPr>
          <a:xfrm>
            <a:off x="8490792" y="2375024"/>
            <a:ext cx="1783269" cy="430887"/>
          </a:xfrm>
          <a:prstGeom prst="rect">
            <a:avLst/>
          </a:prstGeom>
          <a:noFill/>
        </p:spPr>
        <p:txBody>
          <a:bodyPr wrap="square" rtlCol="0">
            <a:spAutoFit/>
          </a:bodyPr>
          <a:lstStyle/>
          <a:p>
            <a:pPr algn="ctr"/>
            <a:r>
              <a:rPr lang="fr-FR" sz="1100" dirty="0">
                <a:latin typeface="Figtree Light" pitchFamily="2" charset="0"/>
              </a:rPr>
              <a:t>Permet de visualiser votre travail avant publication</a:t>
            </a:r>
          </a:p>
        </p:txBody>
      </p:sp>
    </p:spTree>
    <p:extLst>
      <p:ext uri="{BB962C8B-B14F-4D97-AF65-F5344CB8AC3E}">
        <p14:creationId xmlns:p14="http://schemas.microsoft.com/office/powerpoint/2010/main" val="39796977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a:latin typeface="PP Woodland"/>
              </a:rPr>
              <a:t>Une question sur notre solution ? </a:t>
            </a:r>
            <a:br>
              <a:rPr lang="fr-FR"/>
            </a:br>
            <a:r>
              <a:rPr lang="fr-FR" sz="2800" dirty="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50784" y="5747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446481"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343025" y="1807391"/>
            <a:ext cx="9613900" cy="2265150"/>
          </a:xfrm>
        </p:spPr>
        <p:txBody>
          <a:bodyPr/>
          <a:lstStyle/>
          <a:p>
            <a:r>
              <a:rPr lang="fr-FR" sz="8000" dirty="0">
                <a:latin typeface="PP Woodland"/>
              </a:rPr>
              <a:t>Les fonctionnalités de votre module</a:t>
            </a:r>
            <a:endParaRPr lang="fr-FR" dirty="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Administrer la vie du salarié</a:t>
            </a:r>
            <a:endParaRPr lang="fr-FR" sz="4400" dirty="0"/>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latin typeface="Figtree Light"/>
              </a:rPr>
              <a:t>01</a:t>
            </a:r>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85520"/>
            <a:ext cx="11453813" cy="339725"/>
          </a:xfrm>
        </p:spPr>
        <p:txBody>
          <a:bodyPr/>
          <a:lstStyle/>
          <a:p>
            <a:r>
              <a:rPr lang="fr-FR" b="1" dirty="0">
                <a:latin typeface="Figtree Light" pitchFamily="2" charset="0"/>
              </a:rPr>
              <a:t>Accès n°1: Portail rh &gt; Annuaire salariés </a:t>
            </a:r>
          </a:p>
        </p:txBody>
      </p:sp>
      <p:pic>
        <p:nvPicPr>
          <p:cNvPr id="6" name="Image 5">
            <a:extLst>
              <a:ext uri="{FF2B5EF4-FFF2-40B4-BE49-F238E27FC236}">
                <a16:creationId xmlns:a16="http://schemas.microsoft.com/office/drawing/2014/main" id="{730893F0-D7A4-188D-8652-5E29AC45B323}"/>
              </a:ext>
            </a:extLst>
          </p:cNvPr>
          <p:cNvPicPr>
            <a:picLocks noChangeAspect="1"/>
          </p:cNvPicPr>
          <p:nvPr/>
        </p:nvPicPr>
        <p:blipFill>
          <a:blip r:embed="rId2"/>
          <a:stretch>
            <a:fillRect/>
          </a:stretch>
        </p:blipFill>
        <p:spPr>
          <a:xfrm>
            <a:off x="549234" y="1405064"/>
            <a:ext cx="11117344" cy="4868227"/>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F6FC3377-DFC7-0204-95C4-8907D30232CF}"/>
              </a:ext>
            </a:extLst>
          </p:cNvPr>
          <p:cNvSpPr/>
          <p:nvPr/>
        </p:nvSpPr>
        <p:spPr>
          <a:xfrm>
            <a:off x="549234" y="2291225"/>
            <a:ext cx="729060" cy="60742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A5A357A-98D3-F155-9E39-89D0C4A2AFA7}"/>
              </a:ext>
            </a:extLst>
          </p:cNvPr>
          <p:cNvSpPr/>
          <p:nvPr/>
        </p:nvSpPr>
        <p:spPr>
          <a:xfrm>
            <a:off x="2782948" y="2291225"/>
            <a:ext cx="1695746"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89688362-AAD5-654E-4D77-B40A053BA8D6}"/>
              </a:ext>
            </a:extLst>
          </p:cNvPr>
          <p:cNvSpPr/>
          <p:nvPr/>
        </p:nvSpPr>
        <p:spPr>
          <a:xfrm>
            <a:off x="9037569" y="3191256"/>
            <a:ext cx="908864" cy="36576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6A8E283-E695-2BD2-6DE8-BD8DA9750D71}"/>
              </a:ext>
            </a:extLst>
          </p:cNvPr>
          <p:cNvSpPr/>
          <p:nvPr/>
        </p:nvSpPr>
        <p:spPr>
          <a:xfrm>
            <a:off x="8742099" y="2070953"/>
            <a:ext cx="1269647" cy="248265"/>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Graphique 11">
            <a:extLst>
              <a:ext uri="{FF2B5EF4-FFF2-40B4-BE49-F238E27FC236}">
                <a16:creationId xmlns:a16="http://schemas.microsoft.com/office/drawing/2014/main" id="{12A7CF13-0B61-F0A3-D8D9-553670127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8412434" y="1868562"/>
            <a:ext cx="365760" cy="365761"/>
          </a:xfrm>
          <a:prstGeom prst="rect">
            <a:avLst/>
          </a:prstGeom>
        </p:spPr>
      </p:pic>
      <p:pic>
        <p:nvPicPr>
          <p:cNvPr id="13" name="Graphique 12">
            <a:extLst>
              <a:ext uri="{FF2B5EF4-FFF2-40B4-BE49-F238E27FC236}">
                <a16:creationId xmlns:a16="http://schemas.microsoft.com/office/drawing/2014/main" id="{EA1233AD-F334-980C-ADB0-B8A20E2DFA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11749">
            <a:off x="9918146" y="3416069"/>
            <a:ext cx="365760" cy="365761"/>
          </a:xfrm>
          <a:prstGeom prst="rect">
            <a:avLst/>
          </a:prstGeom>
        </p:spPr>
      </p:pic>
      <p:sp>
        <p:nvSpPr>
          <p:cNvPr id="14" name="ZoneTexte 13">
            <a:extLst>
              <a:ext uri="{FF2B5EF4-FFF2-40B4-BE49-F238E27FC236}">
                <a16:creationId xmlns:a16="http://schemas.microsoft.com/office/drawing/2014/main" id="{16A5B043-01D6-6DB8-ED42-8B0E36B1AFB6}"/>
              </a:ext>
            </a:extLst>
          </p:cNvPr>
          <p:cNvSpPr txBox="1"/>
          <p:nvPr/>
        </p:nvSpPr>
        <p:spPr>
          <a:xfrm>
            <a:off x="2274830" y="6481126"/>
            <a:ext cx="7771679" cy="307777"/>
          </a:xfrm>
          <a:prstGeom prst="rect">
            <a:avLst/>
          </a:prstGeom>
          <a:noFill/>
        </p:spPr>
        <p:txBody>
          <a:bodyPr wrap="none" rtlCol="0">
            <a:spAutoFit/>
          </a:bodyPr>
          <a:lstStyle/>
          <a:p>
            <a:r>
              <a:rPr lang="fr-FR" sz="1400" b="1" dirty="0">
                <a:solidFill>
                  <a:schemeClr val="accent1"/>
                </a:solidFill>
                <a:latin typeface="Figtree Light" pitchFamily="2" charset="0"/>
              </a:rPr>
              <a:t>Bon à savoir ! </a:t>
            </a:r>
            <a:r>
              <a:rPr lang="fr-FR" sz="1400" dirty="0">
                <a:latin typeface="Figtree Light" pitchFamily="2" charset="0"/>
              </a:rPr>
              <a:t>En cliquant sur la ligne d’un collaborateur, vous pouvez accéder à sa fiche salarié. </a:t>
            </a:r>
          </a:p>
        </p:txBody>
      </p:sp>
      <p:sp>
        <p:nvSpPr>
          <p:cNvPr id="15" name="ZoneTexte 14">
            <a:extLst>
              <a:ext uri="{FF2B5EF4-FFF2-40B4-BE49-F238E27FC236}">
                <a16:creationId xmlns:a16="http://schemas.microsoft.com/office/drawing/2014/main" id="{F0F410D4-7947-C9F8-007A-A6846D80BABC}"/>
              </a:ext>
            </a:extLst>
          </p:cNvPr>
          <p:cNvSpPr txBox="1"/>
          <p:nvPr/>
        </p:nvSpPr>
        <p:spPr>
          <a:xfrm>
            <a:off x="6389899" y="1835465"/>
            <a:ext cx="1946783" cy="600164"/>
          </a:xfrm>
          <a:prstGeom prst="rect">
            <a:avLst/>
          </a:prstGeom>
          <a:noFill/>
        </p:spPr>
        <p:txBody>
          <a:bodyPr wrap="square" rtlCol="0">
            <a:spAutoFit/>
          </a:bodyPr>
          <a:lstStyle/>
          <a:p>
            <a:pPr algn="ctr"/>
            <a:r>
              <a:rPr lang="fr-FR" sz="1100" dirty="0">
                <a:solidFill>
                  <a:schemeClr val="accent3"/>
                </a:solidFill>
                <a:latin typeface="Figtree Light" pitchFamily="2" charset="0"/>
              </a:rPr>
              <a:t>Vous pouvez ajouter un nouvel utilisateur à partir de cet écran</a:t>
            </a:r>
          </a:p>
        </p:txBody>
      </p:sp>
      <p:sp>
        <p:nvSpPr>
          <p:cNvPr id="16" name="ZoneTexte 15">
            <a:extLst>
              <a:ext uri="{FF2B5EF4-FFF2-40B4-BE49-F238E27FC236}">
                <a16:creationId xmlns:a16="http://schemas.microsoft.com/office/drawing/2014/main" id="{D1AC9896-D15E-A074-A688-8BCE0FF2551E}"/>
              </a:ext>
            </a:extLst>
          </p:cNvPr>
          <p:cNvSpPr txBox="1"/>
          <p:nvPr/>
        </p:nvSpPr>
        <p:spPr>
          <a:xfrm>
            <a:off x="10264839" y="3230867"/>
            <a:ext cx="1295632" cy="769441"/>
          </a:xfrm>
          <a:prstGeom prst="rect">
            <a:avLst/>
          </a:prstGeom>
          <a:noFill/>
        </p:spPr>
        <p:txBody>
          <a:bodyPr wrap="square" rtlCol="0">
            <a:spAutoFit/>
          </a:bodyPr>
          <a:lstStyle/>
          <a:p>
            <a:pPr algn="ctr"/>
            <a:r>
              <a:rPr lang="fr-FR" sz="1100" dirty="0">
                <a:solidFill>
                  <a:schemeClr val="accent3"/>
                </a:solidFill>
                <a:latin typeface="Figtree Light" pitchFamily="2" charset="0"/>
              </a:rPr>
              <a:t>Vous pouvez obtenir une vue de l’annuaire en liste ou carte</a:t>
            </a:r>
          </a:p>
        </p:txBody>
      </p:sp>
    </p:spTree>
    <p:extLst>
      <p:ext uri="{BB962C8B-B14F-4D97-AF65-F5344CB8AC3E}">
        <p14:creationId xmlns:p14="http://schemas.microsoft.com/office/powerpoint/2010/main" val="260445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a:lstStyle/>
          <a:p>
            <a:r>
              <a:rPr lang="fr-FR" b="1" dirty="0">
                <a:latin typeface="Figtree Light" pitchFamily="2" charset="0"/>
              </a:rPr>
              <a:t>Accès N°2: Espace admin &gt; Paramètres généraux &gt; Annuaire salariés </a:t>
            </a:r>
          </a:p>
        </p:txBody>
      </p:sp>
      <p:pic>
        <p:nvPicPr>
          <p:cNvPr id="17" name="Image 16">
            <a:extLst>
              <a:ext uri="{FF2B5EF4-FFF2-40B4-BE49-F238E27FC236}">
                <a16:creationId xmlns:a16="http://schemas.microsoft.com/office/drawing/2014/main" id="{853274F3-FB85-3F37-C4D1-CB7782EE4EA2}"/>
              </a:ext>
            </a:extLst>
          </p:cNvPr>
          <p:cNvPicPr>
            <a:picLocks noChangeAspect="1"/>
          </p:cNvPicPr>
          <p:nvPr/>
        </p:nvPicPr>
        <p:blipFill>
          <a:blip r:embed="rId2"/>
          <a:stretch>
            <a:fillRect/>
          </a:stretch>
        </p:blipFill>
        <p:spPr>
          <a:xfrm>
            <a:off x="998375" y="1526063"/>
            <a:ext cx="10465837" cy="4489293"/>
          </a:xfrm>
          <a:prstGeom prst="rect">
            <a:avLst/>
          </a:prstGeom>
          <a:ln>
            <a:no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CF7E2E3D-8C67-A00A-89AE-0ECEC4FB6394}"/>
              </a:ext>
            </a:extLst>
          </p:cNvPr>
          <p:cNvSpPr/>
          <p:nvPr/>
        </p:nvSpPr>
        <p:spPr>
          <a:xfrm>
            <a:off x="998374" y="4730115"/>
            <a:ext cx="2098136" cy="409373"/>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0E6FECDB-E492-363B-3138-D6F6A833E026}"/>
              </a:ext>
            </a:extLst>
          </p:cNvPr>
          <p:cNvSpPr/>
          <p:nvPr/>
        </p:nvSpPr>
        <p:spPr>
          <a:xfrm>
            <a:off x="3107093" y="3015615"/>
            <a:ext cx="1593495" cy="32498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100F5805-D4C4-47CA-6846-CA9690C2E476}"/>
              </a:ext>
            </a:extLst>
          </p:cNvPr>
          <p:cNvSpPr/>
          <p:nvPr/>
        </p:nvSpPr>
        <p:spPr>
          <a:xfrm>
            <a:off x="10453196" y="2776765"/>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B477A80E-6B8A-3700-2F6F-B373508DD7C3}"/>
              </a:ext>
            </a:extLst>
          </p:cNvPr>
          <p:cNvSpPr/>
          <p:nvPr/>
        </p:nvSpPr>
        <p:spPr>
          <a:xfrm>
            <a:off x="10453197" y="2195860"/>
            <a:ext cx="1011015" cy="50783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Graphique 21">
            <a:extLst>
              <a:ext uri="{FF2B5EF4-FFF2-40B4-BE49-F238E27FC236}">
                <a16:creationId xmlns:a16="http://schemas.microsoft.com/office/drawing/2014/main" id="{580E362D-8A2D-286F-67F7-A4A34FC079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51479" y="1996613"/>
            <a:ext cx="365760" cy="365761"/>
          </a:xfrm>
          <a:prstGeom prst="rect">
            <a:avLst/>
          </a:prstGeom>
        </p:spPr>
      </p:pic>
      <p:sp>
        <p:nvSpPr>
          <p:cNvPr id="24" name="ZoneTexte 23">
            <a:extLst>
              <a:ext uri="{FF2B5EF4-FFF2-40B4-BE49-F238E27FC236}">
                <a16:creationId xmlns:a16="http://schemas.microsoft.com/office/drawing/2014/main" id="{23374FA2-1CAD-8F8F-38DC-D6F0C3330DBA}"/>
              </a:ext>
            </a:extLst>
          </p:cNvPr>
          <p:cNvSpPr txBox="1"/>
          <p:nvPr/>
        </p:nvSpPr>
        <p:spPr>
          <a:xfrm>
            <a:off x="8064177" y="1972467"/>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ajouter un nouvel utilisateur</a:t>
            </a:r>
          </a:p>
        </p:txBody>
      </p:sp>
      <p:sp>
        <p:nvSpPr>
          <p:cNvPr id="26" name="Rectangle 25">
            <a:extLst>
              <a:ext uri="{FF2B5EF4-FFF2-40B4-BE49-F238E27FC236}">
                <a16:creationId xmlns:a16="http://schemas.microsoft.com/office/drawing/2014/main" id="{8CA7A569-3402-152A-E692-41E8F9AB8BB8}"/>
              </a:ext>
            </a:extLst>
          </p:cNvPr>
          <p:cNvSpPr/>
          <p:nvPr/>
        </p:nvSpPr>
        <p:spPr>
          <a:xfrm>
            <a:off x="10453196" y="3255326"/>
            <a:ext cx="1011015" cy="40643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26">
            <a:extLst>
              <a:ext uri="{FF2B5EF4-FFF2-40B4-BE49-F238E27FC236}">
                <a16:creationId xmlns:a16="http://schemas.microsoft.com/office/drawing/2014/main" id="{B5E9245F-AE68-0902-0E16-15F1B7B4B1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42276" y="2603169"/>
            <a:ext cx="365760" cy="365761"/>
          </a:xfrm>
          <a:prstGeom prst="rect">
            <a:avLst/>
          </a:prstGeom>
        </p:spPr>
      </p:pic>
      <p:pic>
        <p:nvPicPr>
          <p:cNvPr id="28" name="Graphique 27">
            <a:extLst>
              <a:ext uri="{FF2B5EF4-FFF2-40B4-BE49-F238E27FC236}">
                <a16:creationId xmlns:a16="http://schemas.microsoft.com/office/drawing/2014/main" id="{4E6C75BA-704E-9F2E-EFDB-EA5EE59A1D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8101797">
            <a:off x="10034544" y="3081647"/>
            <a:ext cx="365760" cy="365761"/>
          </a:xfrm>
          <a:prstGeom prst="rect">
            <a:avLst/>
          </a:prstGeom>
        </p:spPr>
      </p:pic>
      <p:sp>
        <p:nvSpPr>
          <p:cNvPr id="29" name="ZoneTexte 28">
            <a:extLst>
              <a:ext uri="{FF2B5EF4-FFF2-40B4-BE49-F238E27FC236}">
                <a16:creationId xmlns:a16="http://schemas.microsoft.com/office/drawing/2014/main" id="{F5B465D5-3FB8-C063-9BA2-4A280D7AFAF1}"/>
              </a:ext>
            </a:extLst>
          </p:cNvPr>
          <p:cNvSpPr txBox="1"/>
          <p:nvPr/>
        </p:nvSpPr>
        <p:spPr>
          <a:xfrm>
            <a:off x="8056557" y="2632484"/>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importer vos données via la DSN</a:t>
            </a:r>
          </a:p>
        </p:txBody>
      </p:sp>
      <p:sp>
        <p:nvSpPr>
          <p:cNvPr id="30" name="ZoneTexte 29">
            <a:extLst>
              <a:ext uri="{FF2B5EF4-FFF2-40B4-BE49-F238E27FC236}">
                <a16:creationId xmlns:a16="http://schemas.microsoft.com/office/drawing/2014/main" id="{D3582B88-72ED-52EC-83D3-337288C8AD88}"/>
              </a:ext>
            </a:extLst>
          </p:cNvPr>
          <p:cNvSpPr txBox="1"/>
          <p:nvPr/>
        </p:nvSpPr>
        <p:spPr>
          <a:xfrm>
            <a:off x="8041565" y="3150131"/>
            <a:ext cx="1946783" cy="430887"/>
          </a:xfrm>
          <a:prstGeom prst="rect">
            <a:avLst/>
          </a:prstGeom>
          <a:solidFill>
            <a:schemeClr val="accent3">
              <a:lumMod val="20000"/>
              <a:lumOff val="80000"/>
            </a:schemeClr>
          </a:solidFill>
          <a:ln>
            <a:solidFill>
              <a:schemeClr val="accent3"/>
            </a:solidFill>
          </a:ln>
        </p:spPr>
        <p:txBody>
          <a:bodyPr wrap="square" rtlCol="0">
            <a:spAutoFit/>
          </a:bodyPr>
          <a:lstStyle/>
          <a:p>
            <a:pPr algn="ctr"/>
            <a:r>
              <a:rPr lang="fr-FR" sz="1100" dirty="0">
                <a:solidFill>
                  <a:schemeClr val="accent3"/>
                </a:solidFill>
              </a:rPr>
              <a:t>Vous pouvez exporter les données de vos salariés</a:t>
            </a:r>
          </a:p>
        </p:txBody>
      </p:sp>
    </p:spTree>
    <p:extLst>
      <p:ext uri="{BB962C8B-B14F-4D97-AF65-F5344CB8AC3E}">
        <p14:creationId xmlns:p14="http://schemas.microsoft.com/office/powerpoint/2010/main" val="51695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Visuel </a:t>
            </a:r>
            <a:r>
              <a:rPr lang="fr-FR" b="1">
                <a:latin typeface="Figtree"/>
              </a:rPr>
              <a:t>d’une fiche salariée</a:t>
            </a:r>
            <a:endParaRPr lang="fr-FR" b="1" dirty="0"/>
          </a:p>
        </p:txBody>
      </p:sp>
      <p:sp>
        <p:nvSpPr>
          <p:cNvPr id="2" name="ZoneTexte 1">
            <a:extLst>
              <a:ext uri="{FF2B5EF4-FFF2-40B4-BE49-F238E27FC236}">
                <a16:creationId xmlns:a16="http://schemas.microsoft.com/office/drawing/2014/main" id="{971835C3-68E6-5A49-672D-68DFEAE3C103}"/>
              </a:ext>
            </a:extLst>
          </p:cNvPr>
          <p:cNvSpPr txBox="1"/>
          <p:nvPr/>
        </p:nvSpPr>
        <p:spPr>
          <a:xfrm>
            <a:off x="1426741" y="6051609"/>
            <a:ext cx="9815508" cy="307777"/>
          </a:xfrm>
          <a:prstGeom prst="rect">
            <a:avLst/>
          </a:prstGeom>
          <a:noFill/>
        </p:spPr>
        <p:txBody>
          <a:bodyPr wrap="none" rtlCol="0">
            <a:spAutoFit/>
          </a:bodyPr>
          <a:lstStyle/>
          <a:p>
            <a:r>
              <a:rPr lang="fr-FR" sz="1400" dirty="0">
                <a:latin typeface="Figtree Light" pitchFamily="2" charset="0"/>
              </a:rPr>
              <a:t>Vous pouvez modifier les informations de la fiche salarié présentes dans les onglets « Infos personnelles » et « Emploi ».</a:t>
            </a:r>
          </a:p>
        </p:txBody>
      </p:sp>
      <p:pic>
        <p:nvPicPr>
          <p:cNvPr id="8" name="Image 7">
            <a:extLst>
              <a:ext uri="{FF2B5EF4-FFF2-40B4-BE49-F238E27FC236}">
                <a16:creationId xmlns:a16="http://schemas.microsoft.com/office/drawing/2014/main" id="{8A1C3E7E-26D0-FC5E-5CEF-933E71C2188E}"/>
              </a:ext>
            </a:extLst>
          </p:cNvPr>
          <p:cNvPicPr>
            <a:picLocks noChangeAspect="1"/>
          </p:cNvPicPr>
          <p:nvPr/>
        </p:nvPicPr>
        <p:blipFill>
          <a:blip r:embed="rId2"/>
          <a:stretch>
            <a:fillRect/>
          </a:stretch>
        </p:blipFill>
        <p:spPr>
          <a:xfrm>
            <a:off x="497657" y="1494010"/>
            <a:ext cx="6466526" cy="4343113"/>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3D69D5BD-BFE1-6911-88B3-B01169E74CC8}"/>
              </a:ext>
            </a:extLst>
          </p:cNvPr>
          <p:cNvPicPr>
            <a:picLocks noChangeAspect="1"/>
          </p:cNvPicPr>
          <p:nvPr/>
        </p:nvPicPr>
        <p:blipFill>
          <a:blip r:embed="rId3"/>
          <a:stretch>
            <a:fillRect/>
          </a:stretch>
        </p:blipFill>
        <p:spPr>
          <a:xfrm>
            <a:off x="5534557" y="2261065"/>
            <a:ext cx="6285968" cy="31099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28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Administrer la vie du salarié</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b="1" dirty="0">
                <a:latin typeface="Figtree"/>
              </a:rPr>
              <a:t>Historisation des données dans le dossier salarié</a:t>
            </a:r>
          </a:p>
        </p:txBody>
      </p:sp>
      <p:pic>
        <p:nvPicPr>
          <p:cNvPr id="7" name="Image 6">
            <a:extLst>
              <a:ext uri="{FF2B5EF4-FFF2-40B4-BE49-F238E27FC236}">
                <a16:creationId xmlns:a16="http://schemas.microsoft.com/office/drawing/2014/main" id="{7A216FD2-270E-8D60-933D-506B6ACB0768}"/>
              </a:ext>
            </a:extLst>
          </p:cNvPr>
          <p:cNvPicPr>
            <a:picLocks noChangeAspect="1"/>
          </p:cNvPicPr>
          <p:nvPr/>
        </p:nvPicPr>
        <p:blipFill>
          <a:blip r:embed="rId3"/>
          <a:stretch>
            <a:fillRect/>
          </a:stretch>
        </p:blipFill>
        <p:spPr>
          <a:xfrm>
            <a:off x="805448" y="1393824"/>
            <a:ext cx="10581103" cy="4638675"/>
          </a:xfrm>
          <a:prstGeom prst="rect">
            <a:avLst/>
          </a:prstGeom>
          <a:ln>
            <a:noFill/>
          </a:ln>
          <a:effectLst>
            <a:outerShdw blurRad="292100" dist="139700" dir="2700000" algn="tl" rotWithShape="0">
              <a:srgbClr val="333333">
                <a:alpha val="65000"/>
              </a:srgbClr>
            </a:outerShdw>
          </a:effectLst>
        </p:spPr>
      </p:pic>
      <p:sp>
        <p:nvSpPr>
          <p:cNvPr id="8" name="ZoneTexte 7">
            <a:extLst>
              <a:ext uri="{FF2B5EF4-FFF2-40B4-BE49-F238E27FC236}">
                <a16:creationId xmlns:a16="http://schemas.microsoft.com/office/drawing/2014/main" id="{CF02F627-0029-5EBD-F4B3-DFEC7AECED56}"/>
              </a:ext>
            </a:extLst>
          </p:cNvPr>
          <p:cNvSpPr txBox="1"/>
          <p:nvPr/>
        </p:nvSpPr>
        <p:spPr>
          <a:xfrm>
            <a:off x="640856" y="6302246"/>
            <a:ext cx="11067453" cy="646331"/>
          </a:xfrm>
          <a:prstGeom prst="rect">
            <a:avLst/>
          </a:prstGeom>
          <a:noFill/>
        </p:spPr>
        <p:txBody>
          <a:bodyPr wrap="none" rtlCol="0">
            <a:spAutoFit/>
          </a:bodyPr>
          <a:lstStyle/>
          <a:p>
            <a:pPr algn="ctr"/>
            <a:r>
              <a:rPr lang="fr-FR" sz="1200" dirty="0">
                <a:latin typeface="Figtree Light" pitchFamily="2" charset="0"/>
              </a:rPr>
              <a:t>Lorsque vous modifiez certains champs de la fiche salarié, Eurécia propose, au moment de son enregistrement, de stocker les valeurs dans le "Dossier salarié". </a:t>
            </a:r>
          </a:p>
          <a:p>
            <a:pPr algn="ctr"/>
            <a:r>
              <a:rPr lang="fr-FR" sz="1200" dirty="0">
                <a:latin typeface="Figtree Light" pitchFamily="2" charset="0"/>
              </a:rPr>
              <a:t>Cela permet de retrouver la chronologie des évolutions du salarié.</a:t>
            </a:r>
          </a:p>
          <a:p>
            <a:pPr algn="ctr"/>
            <a:endParaRPr lang="fr-FR" sz="1200" dirty="0">
              <a:latin typeface="Figtree Light" pitchFamily="2" charset="0"/>
            </a:endParaRPr>
          </a:p>
        </p:txBody>
      </p:sp>
    </p:spTree>
    <p:extLst>
      <p:ext uri="{BB962C8B-B14F-4D97-AF65-F5344CB8AC3E}">
        <p14:creationId xmlns:p14="http://schemas.microsoft.com/office/powerpoint/2010/main" val="428424283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CE9500-A4E2-4A00-A4CE-F4D607573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CFDAFC-4E7F-44DE-8298-2422C3DA181E}">
  <ds:schemaRefs>
    <ds:schemaRef ds:uri="http://schemas.microsoft.com/office/infopath/2007/PartnerControls"/>
    <ds:schemaRef ds:uri="http://purl.org/dc/terms/"/>
    <ds:schemaRef ds:uri="http://schemas.microsoft.com/office/2006/metadata/properties"/>
    <ds:schemaRef ds:uri="http://schemas.openxmlformats.org/package/2006/metadata/core-properties"/>
    <ds:schemaRef ds:uri="2c2b06c5-99bd-423a-9f6e-c688389443bc"/>
    <ds:schemaRef ds:uri="http://purl.org/dc/elements/1.1/"/>
    <ds:schemaRef ds:uri="http://schemas.microsoft.com/office/2006/documentManagement/types"/>
    <ds:schemaRef ds:uri="602bd6e3-6dcc-4d3a-87a7-d7792198175b"/>
    <ds:schemaRef ds:uri="http://www.w3.org/XML/1998/namespace"/>
    <ds:schemaRef ds:uri="http://purl.org/dc/dcmitype/"/>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395</TotalTime>
  <Words>1371</Words>
  <Application>Microsoft Office PowerPoint</Application>
  <PresentationFormat>Grand écran</PresentationFormat>
  <Paragraphs>158</Paragraphs>
  <Slides>39</Slides>
  <Notes>19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39</vt:i4>
      </vt:variant>
    </vt:vector>
  </HeadingPairs>
  <TitlesOfParts>
    <vt:vector size="48" baseType="lpstr">
      <vt:lpstr>Arial</vt:lpstr>
      <vt:lpstr>Calibri</vt:lpstr>
      <vt:lpstr>Figtree</vt:lpstr>
      <vt:lpstr>Figtree Black</vt:lpstr>
      <vt:lpstr>Figtree Light</vt:lpstr>
      <vt:lpstr>Lumios Marker</vt:lpstr>
      <vt:lpstr>PP Woodland</vt:lpstr>
      <vt:lpstr>PP Woodland Ultralight</vt:lpstr>
      <vt:lpstr>Eurecia</vt:lpstr>
      <vt:lpstr>Tout savoir sur le  module      Portail RH</vt:lpstr>
      <vt:lpstr>A l’issue de la formation, les administrateurs seront capables de </vt:lpstr>
      <vt:lpstr>Les fonctionnalités de votre module</vt:lpstr>
      <vt:lpstr>Les fonctionnalités de votre module</vt:lpstr>
      <vt:lpstr> Administrer la vie du salarié</vt:lpstr>
      <vt:lpstr>Administrer la vie du salarié</vt:lpstr>
      <vt:lpstr>Administrer la vie du salarié</vt:lpstr>
      <vt:lpstr>Administrer la vie du salarié</vt:lpstr>
      <vt:lpstr>Administrer la vie du salarié</vt:lpstr>
      <vt:lpstr> Dossiers salariés</vt:lpstr>
      <vt:lpstr>Ajouter un élément du dossier salarié</vt:lpstr>
      <vt:lpstr>Ajouter un élément du dossier salarié</vt:lpstr>
      <vt:lpstr> Modèle de document</vt:lpstr>
      <vt:lpstr>Création modèle de document</vt:lpstr>
      <vt:lpstr>Création modèle de document</vt:lpstr>
      <vt:lpstr>Création modèle de document</vt:lpstr>
      <vt:lpstr>Création modèle de document</vt:lpstr>
      <vt:lpstr>Création modèle de document</vt:lpstr>
      <vt:lpstr> Documents partagés</vt:lpstr>
      <vt:lpstr>Documents partagés société</vt:lpstr>
      <vt:lpstr> Tableaux de bord RH</vt:lpstr>
      <vt:lpstr>Tableau de bord RH</vt:lpstr>
      <vt:lpstr> Mon quotidien RH</vt:lpstr>
      <vt:lpstr>Mon quotidien RH – Gestionnaire d’alertes</vt:lpstr>
      <vt:lpstr>Mon quotidien RH – Gestionnaire d’alertes</vt:lpstr>
      <vt:lpstr>Mon quotidien RH – Gestionnaire d’alertes</vt:lpstr>
      <vt:lpstr>Mon quotidien RH – Gestionnaire d’alertes</vt:lpstr>
      <vt:lpstr> Pilotage On/Offboarding</vt:lpstr>
      <vt:lpstr>Pilotage on/offboarding</vt:lpstr>
      <vt:lpstr>Pilotage on/offboarding</vt:lpstr>
      <vt:lpstr>Pilotage on/offboarding</vt:lpstr>
      <vt:lpstr> Importer les bulletins de paie</vt:lpstr>
      <vt:lpstr>Importer les bulletins de paie</vt:lpstr>
      <vt:lpstr>L’espace administrateur</vt:lpstr>
      <vt:lpstr> Gérer les accès vers mon quotidien RH</vt:lpstr>
      <vt:lpstr>Alerte MQH</vt:lpstr>
      <vt:lpstr> Paramétrer la nouvelle fiche salarié</vt:lpstr>
      <vt:lpstr>La nouvelle fiche salariée</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57</cp:revision>
  <dcterms:created xsi:type="dcterms:W3CDTF">2023-07-17T08:33:49Z</dcterms:created>
  <dcterms:modified xsi:type="dcterms:W3CDTF">2024-09-20T11:18:07Z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