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341" r:id="rId5"/>
    <p:sldId id="287" r:id="rId6"/>
    <p:sldId id="288" r:id="rId7"/>
    <p:sldId id="336" r:id="rId8"/>
    <p:sldId id="357" r:id="rId9"/>
    <p:sldId id="335" r:id="rId10"/>
    <p:sldId id="344" r:id="rId11"/>
    <p:sldId id="345" r:id="rId12"/>
    <p:sldId id="352" r:id="rId13"/>
    <p:sldId id="353" r:id="rId14"/>
    <p:sldId id="358" r:id="rId15"/>
    <p:sldId id="346" r:id="rId16"/>
    <p:sldId id="348" r:id="rId17"/>
    <p:sldId id="354" r:id="rId18"/>
    <p:sldId id="359" r:id="rId19"/>
    <p:sldId id="347" r:id="rId20"/>
    <p:sldId id="355" r:id="rId21"/>
    <p:sldId id="360" r:id="rId22"/>
    <p:sldId id="349" r:id="rId23"/>
    <p:sldId id="361" r:id="rId24"/>
    <p:sldId id="351" r:id="rId25"/>
    <p:sldId id="356" r:id="rId26"/>
    <p:sldId id="362" r:id="rId27"/>
    <p:sldId id="337" r:id="rId28"/>
    <p:sldId id="350" r:id="rId29"/>
    <p:sldId id="342"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C4C558-B4CF-4F46-8F0D-12D02F70D01F}" v="1" dt="2024-09-20T11:20:20.06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e LE GOFF MILAN [Eurécia]" userId="6ad53246-acbf-4ccd-b846-328a5839d4aa" providerId="ADAL" clId="{7F43A231-F7B3-457A-BD4E-69B66B9E8FC5}"/>
    <pc:docChg chg="modSld">
      <pc:chgData name="Emilie LE GOFF MILAN [Eurécia]" userId="6ad53246-acbf-4ccd-b846-328a5839d4aa" providerId="ADAL" clId="{7F43A231-F7B3-457A-BD4E-69B66B9E8FC5}" dt="2024-05-30T13:55:46.163" v="1" actId="1076"/>
      <pc:docMkLst>
        <pc:docMk/>
      </pc:docMkLst>
      <pc:sldChg chg="modSp mod">
        <pc:chgData name="Emilie LE GOFF MILAN [Eurécia]" userId="6ad53246-acbf-4ccd-b846-328a5839d4aa" providerId="ADAL" clId="{7F43A231-F7B3-457A-BD4E-69B66B9E8FC5}" dt="2024-05-30T13:55:46.163" v="1" actId="1076"/>
        <pc:sldMkLst>
          <pc:docMk/>
          <pc:sldMk cId="3606106640" sldId="343"/>
        </pc:sldMkLst>
        <pc:picChg chg="mod">
          <ac:chgData name="Emilie LE GOFF MILAN [Eurécia]" userId="6ad53246-acbf-4ccd-b846-328a5839d4aa" providerId="ADAL" clId="{7F43A231-F7B3-457A-BD4E-69B66B9E8FC5}" dt="2024-05-30T13:55:46.163" v="1" actId="1076"/>
          <ac:picMkLst>
            <pc:docMk/>
            <pc:sldMk cId="3606106640" sldId="343"/>
            <ac:picMk id="7" creationId="{676E82F9-D53F-70FE-A416-72A9D4DFEB4C}"/>
          </ac:picMkLst>
        </pc:picChg>
        <pc:picChg chg="mod">
          <ac:chgData name="Emilie LE GOFF MILAN [Eurécia]" userId="6ad53246-acbf-4ccd-b846-328a5839d4aa" providerId="ADAL" clId="{7F43A231-F7B3-457A-BD4E-69B66B9E8FC5}" dt="2024-05-30T13:06:16.730" v="0" actId="1076"/>
          <ac:picMkLst>
            <pc:docMk/>
            <pc:sldMk cId="3606106640" sldId="343"/>
            <ac:picMk id="15" creationId="{B3A365EC-8E65-C617-B28B-411B8E054DC2}"/>
          </ac:picMkLst>
        </pc:picChg>
      </pc:sldChg>
    </pc:docChg>
  </pc:docChgLst>
  <pc:docChgLst>
    <pc:chgData name="Mikael TRONYO [Eurécia]" userId="9525cf11-7795-4ac4-b690-aa33f0d6ed1f" providerId="ADAL" clId="{2224AA2E-8CE5-470D-BD3B-6D0361298323}"/>
    <pc:docChg chg="modSld">
      <pc:chgData name="Mikael TRONYO [Eurécia]" userId="9525cf11-7795-4ac4-b690-aa33f0d6ed1f" providerId="ADAL" clId="{2224AA2E-8CE5-470D-BD3B-6D0361298323}" dt="2024-05-23T12:06:32.419" v="8" actId="20577"/>
      <pc:docMkLst>
        <pc:docMk/>
      </pc:docMkLst>
      <pc:sldChg chg="modSp mod">
        <pc:chgData name="Mikael TRONYO [Eurécia]" userId="9525cf11-7795-4ac4-b690-aa33f0d6ed1f" providerId="ADAL" clId="{2224AA2E-8CE5-470D-BD3B-6D0361298323}" dt="2024-05-23T12:06:32.419" v="8" actId="20577"/>
        <pc:sldMkLst>
          <pc:docMk/>
          <pc:sldMk cId="1542998316" sldId="335"/>
        </pc:sldMkLst>
        <pc:spChg chg="mod">
          <ac:chgData name="Mikael TRONYO [Eurécia]" userId="9525cf11-7795-4ac4-b690-aa33f0d6ed1f" providerId="ADAL" clId="{2224AA2E-8CE5-470D-BD3B-6D0361298323}" dt="2024-05-23T12:06:32.419" v="8" actId="20577"/>
          <ac:spMkLst>
            <pc:docMk/>
            <pc:sldMk cId="1542998316" sldId="335"/>
            <ac:spMk id="2" creationId="{0ED16911-BE4F-7178-A964-6BF6DF2D85CF}"/>
          </ac:spMkLst>
        </pc:spChg>
        <pc:spChg chg="mod">
          <ac:chgData name="Mikael TRONYO [Eurécia]" userId="9525cf11-7795-4ac4-b690-aa33f0d6ed1f" providerId="ADAL" clId="{2224AA2E-8CE5-470D-BD3B-6D0361298323}" dt="2024-05-23T12:06:18.969" v="2" actId="20577"/>
          <ac:spMkLst>
            <pc:docMk/>
            <pc:sldMk cId="1542998316" sldId="335"/>
            <ac:spMk id="4" creationId="{90A438DC-811C-961D-F9DD-B6FEB9763FC2}"/>
          </ac:spMkLst>
        </pc:spChg>
      </pc:sldChg>
    </pc:docChg>
  </pc:docChgLst>
  <pc:docChgLst>
    <pc:chgData name="Pauline MORIN [Eurécia]" userId="26806002-a94a-4f86-8fe6-d48cb3313228" providerId="ADAL" clId="{C4C4C558-B4CF-4F46-8F0D-12D02F70D01F}"/>
    <pc:docChg chg="custSel modSld">
      <pc:chgData name="Pauline MORIN [Eurécia]" userId="26806002-a94a-4f86-8fe6-d48cb3313228" providerId="ADAL" clId="{C4C4C558-B4CF-4F46-8F0D-12D02F70D01F}" dt="2024-09-20T11:20:56.448" v="15" actId="2711"/>
      <pc:docMkLst>
        <pc:docMk/>
      </pc:docMkLst>
      <pc:sldChg chg="addSp delSp modSp mod">
        <pc:chgData name="Pauline MORIN [Eurécia]" userId="26806002-a94a-4f86-8fe6-d48cb3313228" providerId="ADAL" clId="{C4C4C558-B4CF-4F46-8F0D-12D02F70D01F}" dt="2024-09-20T11:20:56.448" v="15" actId="2711"/>
        <pc:sldMkLst>
          <pc:docMk/>
          <pc:sldMk cId="2016794526" sldId="341"/>
        </pc:sldMkLst>
        <pc:spChg chg="mod">
          <ac:chgData name="Pauline MORIN [Eurécia]" userId="26806002-a94a-4f86-8fe6-d48cb3313228" providerId="ADAL" clId="{C4C4C558-B4CF-4F46-8F0D-12D02F70D01F}" dt="2024-09-20T11:20:26.851" v="8" actId="20577"/>
          <ac:spMkLst>
            <pc:docMk/>
            <pc:sldMk cId="2016794526" sldId="341"/>
            <ac:spMk id="3" creationId="{2653F630-19B9-A2CD-9A7A-88C609217A1A}"/>
          </ac:spMkLst>
        </pc:spChg>
        <pc:spChg chg="del">
          <ac:chgData name="Pauline MORIN [Eurécia]" userId="26806002-a94a-4f86-8fe6-d48cb3313228" providerId="ADAL" clId="{C4C4C558-B4CF-4F46-8F0D-12D02F70D01F}" dt="2024-09-20T11:20:17.897" v="0" actId="478"/>
          <ac:spMkLst>
            <pc:docMk/>
            <pc:sldMk cId="2016794526" sldId="341"/>
            <ac:spMk id="5" creationId="{3195E9D3-9AFA-61CC-A3DF-163CA96FAB19}"/>
          </ac:spMkLst>
        </pc:spChg>
        <pc:spChg chg="add del mod">
          <ac:chgData name="Pauline MORIN [Eurécia]" userId="26806002-a94a-4f86-8fe6-d48cb3313228" providerId="ADAL" clId="{C4C4C558-B4CF-4F46-8F0D-12D02F70D01F}" dt="2024-09-20T11:20:19.728" v="1" actId="478"/>
          <ac:spMkLst>
            <pc:docMk/>
            <pc:sldMk cId="2016794526" sldId="341"/>
            <ac:spMk id="8" creationId="{58C2731F-C401-88D5-1AD1-B71D181B2E43}"/>
          </ac:spMkLst>
        </pc:spChg>
        <pc:spChg chg="add mod">
          <ac:chgData name="Pauline MORIN [Eurécia]" userId="26806002-a94a-4f86-8fe6-d48cb3313228" providerId="ADAL" clId="{C4C4C558-B4CF-4F46-8F0D-12D02F70D01F}" dt="2024-09-20T11:20:56.448" v="15" actId="2711"/>
          <ac:spMkLst>
            <pc:docMk/>
            <pc:sldMk cId="2016794526" sldId="341"/>
            <ac:spMk id="9" creationId="{3195E9D3-9AFA-61CC-A3DF-163CA96FAB19}"/>
          </ac:spMkLst>
        </pc:spChg>
        <pc:picChg chg="mod">
          <ac:chgData name="Pauline MORIN [Eurécia]" userId="26806002-a94a-4f86-8fe6-d48cb3313228" providerId="ADAL" clId="{C4C4C558-B4CF-4F46-8F0D-12D02F70D01F}" dt="2024-09-20T11:20:32.479" v="9" actId="1076"/>
          <ac:picMkLst>
            <pc:docMk/>
            <pc:sldMk cId="2016794526" sldId="341"/>
            <ac:picMk id="2" creationId="{A377A2DF-8FA7-E7F0-88FB-1A79326CE8DB}"/>
          </ac:picMkLst>
        </pc:picChg>
      </pc:sldChg>
    </pc:docChg>
  </pc:docChgLst>
  <pc:docChgLst>
    <pc:chgData name="Inas FAOUZI [Eurécia]" userId="S::inas.faouzi@eurecia.com::4f435423-8673-4c81-9a60-95a8e74c92dd" providerId="AD" clId="Web-{551B1E3A-7BB2-7A20-D0B0-9D60A603B4BE}"/>
    <pc:docChg chg="addSld delSld">
      <pc:chgData name="Inas FAOUZI [Eurécia]" userId="S::inas.faouzi@eurecia.com::4f435423-8673-4c81-9a60-95a8e74c92dd" providerId="AD" clId="Web-{551B1E3A-7BB2-7A20-D0B0-9D60A603B4BE}" dt="2024-09-12T08:38:15.014" v="1"/>
      <pc:docMkLst>
        <pc:docMk/>
      </pc:docMkLst>
      <pc:sldChg chg="new del">
        <pc:chgData name="Inas FAOUZI [Eurécia]" userId="S::inas.faouzi@eurecia.com::4f435423-8673-4c81-9a60-95a8e74c92dd" providerId="AD" clId="Web-{551B1E3A-7BB2-7A20-D0B0-9D60A603B4BE}" dt="2024-09-12T08:38:15.014" v="1"/>
        <pc:sldMkLst>
          <pc:docMk/>
          <pc:sldMk cId="4188469071" sldId="357"/>
        </pc:sldMkLst>
      </pc:sldChg>
    </pc:docChg>
  </pc:docChgLst>
  <pc:docChgLst>
    <pc:chgData name="Audrey MARTIN [Eurécia]" userId="dc15299a-8790-4fdf-8dbd-cfc6e5c5b4cd" providerId="ADAL" clId="{F7808694-B13A-421A-BEAD-DB7743FF7A86}"/>
    <pc:docChg chg="undo custSel addSld delSld modSld">
      <pc:chgData name="Audrey MARTIN [Eurécia]" userId="dc15299a-8790-4fdf-8dbd-cfc6e5c5b4cd" providerId="ADAL" clId="{F7808694-B13A-421A-BEAD-DB7743FF7A86}" dt="2024-07-18T15:03:48.728" v="4233" actId="20577"/>
      <pc:docMkLst>
        <pc:docMk/>
      </pc:docMkLst>
      <pc:sldChg chg="modSp mod">
        <pc:chgData name="Audrey MARTIN [Eurécia]" userId="dc15299a-8790-4fdf-8dbd-cfc6e5c5b4cd" providerId="ADAL" clId="{F7808694-B13A-421A-BEAD-DB7743FF7A86}" dt="2024-07-16T09:22:26.629" v="177" actId="6549"/>
        <pc:sldMkLst>
          <pc:docMk/>
          <pc:sldMk cId="3433291733" sldId="287"/>
        </pc:sldMkLst>
        <pc:spChg chg="mod">
          <ac:chgData name="Audrey MARTIN [Eurécia]" userId="dc15299a-8790-4fdf-8dbd-cfc6e5c5b4cd" providerId="ADAL" clId="{F7808694-B13A-421A-BEAD-DB7743FF7A86}" dt="2024-07-16T09:22:26.629" v="177" actId="6549"/>
          <ac:spMkLst>
            <pc:docMk/>
            <pc:sldMk cId="3433291733" sldId="287"/>
            <ac:spMk id="42" creationId="{A809FF54-8E21-E76D-9608-77AF773D0852}"/>
          </ac:spMkLst>
        </pc:spChg>
      </pc:sldChg>
      <pc:sldChg chg="modSp mod">
        <pc:chgData name="Audrey MARTIN [Eurécia]" userId="dc15299a-8790-4fdf-8dbd-cfc6e5c5b4cd" providerId="ADAL" clId="{F7808694-B13A-421A-BEAD-DB7743FF7A86}" dt="2024-07-16T09:25:30.703" v="573" actId="27636"/>
        <pc:sldMkLst>
          <pc:docMk/>
          <pc:sldMk cId="1561398166" sldId="288"/>
        </pc:sldMkLst>
        <pc:spChg chg="mod">
          <ac:chgData name="Audrey MARTIN [Eurécia]" userId="dc15299a-8790-4fdf-8dbd-cfc6e5c5b4cd" providerId="ADAL" clId="{F7808694-B13A-421A-BEAD-DB7743FF7A86}" dt="2024-07-16T09:25:27.793" v="571" actId="1036"/>
          <ac:spMkLst>
            <pc:docMk/>
            <pc:sldMk cId="1561398166" sldId="288"/>
            <ac:spMk id="4" creationId="{3CBE8D5D-8605-7FE4-D841-E865AB88B43B}"/>
          </ac:spMkLst>
        </pc:spChg>
        <pc:spChg chg="mod">
          <ac:chgData name="Audrey MARTIN [Eurécia]" userId="dc15299a-8790-4fdf-8dbd-cfc6e5c5b4cd" providerId="ADAL" clId="{F7808694-B13A-421A-BEAD-DB7743FF7A86}" dt="2024-07-16T09:25:27.793" v="571" actId="1036"/>
          <ac:spMkLst>
            <pc:docMk/>
            <pc:sldMk cId="1561398166" sldId="288"/>
            <ac:spMk id="5" creationId="{9DF4D431-5721-618B-9501-EDA06836B0A2}"/>
          </ac:spMkLst>
        </pc:spChg>
        <pc:spChg chg="mod">
          <ac:chgData name="Audrey MARTIN [Eurécia]" userId="dc15299a-8790-4fdf-8dbd-cfc6e5c5b4cd" providerId="ADAL" clId="{F7808694-B13A-421A-BEAD-DB7743FF7A86}" dt="2024-07-16T09:25:30.703" v="573" actId="27636"/>
          <ac:spMkLst>
            <pc:docMk/>
            <pc:sldMk cId="1561398166" sldId="288"/>
            <ac:spMk id="42" creationId="{A809FF54-8E21-E76D-9608-77AF773D0852}"/>
          </ac:spMkLst>
        </pc:spChg>
      </pc:sldChg>
      <pc:sldChg chg="modSp mod">
        <pc:chgData name="Audrey MARTIN [Eurécia]" userId="dc15299a-8790-4fdf-8dbd-cfc6e5c5b4cd" providerId="ADAL" clId="{F7808694-B13A-421A-BEAD-DB7743FF7A86}" dt="2024-07-16T09:32:36.253" v="1095" actId="20577"/>
        <pc:sldMkLst>
          <pc:docMk/>
          <pc:sldMk cId="3512856049" sldId="334"/>
        </pc:sldMkLst>
        <pc:spChg chg="mod">
          <ac:chgData name="Audrey MARTIN [Eurécia]" userId="dc15299a-8790-4fdf-8dbd-cfc6e5c5b4cd" providerId="ADAL" clId="{F7808694-B13A-421A-BEAD-DB7743FF7A86}" dt="2024-07-16T09:32:36.253" v="1095" actId="20577"/>
          <ac:spMkLst>
            <pc:docMk/>
            <pc:sldMk cId="3512856049" sldId="334"/>
            <ac:spMk id="2" creationId="{18B74BD9-57AD-C852-1754-B7B1DAD43A1F}"/>
          </ac:spMkLst>
        </pc:spChg>
      </pc:sldChg>
      <pc:sldChg chg="addSp delSp modSp mod">
        <pc:chgData name="Audrey MARTIN [Eurécia]" userId="dc15299a-8790-4fdf-8dbd-cfc6e5c5b4cd" providerId="ADAL" clId="{F7808694-B13A-421A-BEAD-DB7743FF7A86}" dt="2024-07-18T13:32:11.700" v="2453" actId="14100"/>
        <pc:sldMkLst>
          <pc:docMk/>
          <pc:sldMk cId="1542998316" sldId="335"/>
        </pc:sldMkLst>
        <pc:spChg chg="mod">
          <ac:chgData name="Audrey MARTIN [Eurécia]" userId="dc15299a-8790-4fdf-8dbd-cfc6e5c5b4cd" providerId="ADAL" clId="{F7808694-B13A-421A-BEAD-DB7743FF7A86}" dt="2024-07-16T09:32:55.470" v="1096" actId="113"/>
          <ac:spMkLst>
            <pc:docMk/>
            <pc:sldMk cId="1542998316" sldId="335"/>
            <ac:spMk id="2" creationId="{0ED16911-BE4F-7178-A964-6BF6DF2D85CF}"/>
          </ac:spMkLst>
        </pc:spChg>
        <pc:spChg chg="mod">
          <ac:chgData name="Audrey MARTIN [Eurécia]" userId="dc15299a-8790-4fdf-8dbd-cfc6e5c5b4cd" providerId="ADAL" clId="{F7808694-B13A-421A-BEAD-DB7743FF7A86}" dt="2024-07-16T09:25:54.956" v="608" actId="20577"/>
          <ac:spMkLst>
            <pc:docMk/>
            <pc:sldMk cId="1542998316" sldId="335"/>
            <ac:spMk id="3" creationId="{06A43D7B-6D83-5D1E-0DFB-1C11719B942B}"/>
          </ac:spMkLst>
        </pc:spChg>
        <pc:spChg chg="mod">
          <ac:chgData name="Audrey MARTIN [Eurécia]" userId="dc15299a-8790-4fdf-8dbd-cfc6e5c5b4cd" providerId="ADAL" clId="{F7808694-B13A-421A-BEAD-DB7743FF7A86}" dt="2024-07-16T09:26:16.034" v="639" actId="20577"/>
          <ac:spMkLst>
            <pc:docMk/>
            <pc:sldMk cId="1542998316" sldId="335"/>
            <ac:spMk id="4" creationId="{90A438DC-811C-961D-F9DD-B6FEB9763FC2}"/>
          </ac:spMkLst>
        </pc:spChg>
        <pc:spChg chg="add mod">
          <ac:chgData name="Audrey MARTIN [Eurécia]" userId="dc15299a-8790-4fdf-8dbd-cfc6e5c5b4cd" providerId="ADAL" clId="{F7808694-B13A-421A-BEAD-DB7743FF7A86}" dt="2024-07-18T13:32:11.700" v="2453" actId="14100"/>
          <ac:spMkLst>
            <pc:docMk/>
            <pc:sldMk cId="1542998316" sldId="335"/>
            <ac:spMk id="5" creationId="{9FEACD70-08C3-835C-0443-8288324E37A7}"/>
          </ac:spMkLst>
        </pc:spChg>
        <pc:spChg chg="add mod">
          <ac:chgData name="Audrey MARTIN [Eurécia]" userId="dc15299a-8790-4fdf-8dbd-cfc6e5c5b4cd" providerId="ADAL" clId="{F7808694-B13A-421A-BEAD-DB7743FF7A86}" dt="2024-07-16T09:42:00.861" v="1449" actId="1036"/>
          <ac:spMkLst>
            <pc:docMk/>
            <pc:sldMk cId="1542998316" sldId="335"/>
            <ac:spMk id="12" creationId="{5FCFEC8A-4BB5-39F8-D4AE-54FFC4B48167}"/>
          </ac:spMkLst>
        </pc:spChg>
        <pc:spChg chg="add mod">
          <ac:chgData name="Audrey MARTIN [Eurécia]" userId="dc15299a-8790-4fdf-8dbd-cfc6e5c5b4cd" providerId="ADAL" clId="{F7808694-B13A-421A-BEAD-DB7743FF7A86}" dt="2024-07-18T13:31:07.905" v="2363" actId="1076"/>
          <ac:spMkLst>
            <pc:docMk/>
            <pc:sldMk cId="1542998316" sldId="335"/>
            <ac:spMk id="16" creationId="{779A03F1-14EE-A853-EF01-D85DF19EC198}"/>
          </ac:spMkLst>
        </pc:spChg>
        <pc:spChg chg="add mod">
          <ac:chgData name="Audrey MARTIN [Eurécia]" userId="dc15299a-8790-4fdf-8dbd-cfc6e5c5b4cd" providerId="ADAL" clId="{F7808694-B13A-421A-BEAD-DB7743FF7A86}" dt="2024-07-16T09:42:12.415" v="1452" actId="1076"/>
          <ac:spMkLst>
            <pc:docMk/>
            <pc:sldMk cId="1542998316" sldId="335"/>
            <ac:spMk id="17" creationId="{BA7503A1-C30D-01D7-1330-CF13653EB646}"/>
          </ac:spMkLst>
        </pc:spChg>
        <pc:picChg chg="add del mod ord modCrop">
          <ac:chgData name="Audrey MARTIN [Eurécia]" userId="dc15299a-8790-4fdf-8dbd-cfc6e5c5b4cd" providerId="ADAL" clId="{F7808694-B13A-421A-BEAD-DB7743FF7A86}" dt="2024-07-16T09:37:20.304" v="1137" actId="478"/>
          <ac:picMkLst>
            <pc:docMk/>
            <pc:sldMk cId="1542998316" sldId="335"/>
            <ac:picMk id="6" creationId="{5DE1FC8C-C001-3063-D6A1-E81D5E83CF79}"/>
          </ac:picMkLst>
        </pc:picChg>
        <pc:picChg chg="add del mod">
          <ac:chgData name="Audrey MARTIN [Eurécia]" userId="dc15299a-8790-4fdf-8dbd-cfc6e5c5b4cd" providerId="ADAL" clId="{F7808694-B13A-421A-BEAD-DB7743FF7A86}" dt="2024-07-16T09:37:14.226" v="1135" actId="478"/>
          <ac:picMkLst>
            <pc:docMk/>
            <pc:sldMk cId="1542998316" sldId="335"/>
            <ac:picMk id="8" creationId="{BD30C508-0FA4-0C3A-6FB3-072C44FF88D0}"/>
          </ac:picMkLst>
        </pc:picChg>
        <pc:picChg chg="add del mod">
          <ac:chgData name="Audrey MARTIN [Eurécia]" userId="dc15299a-8790-4fdf-8dbd-cfc6e5c5b4cd" providerId="ADAL" clId="{F7808694-B13A-421A-BEAD-DB7743FF7A86}" dt="2024-07-16T09:37:15.657" v="1136" actId="478"/>
          <ac:picMkLst>
            <pc:docMk/>
            <pc:sldMk cId="1542998316" sldId="335"/>
            <ac:picMk id="9" creationId="{676E82F9-D53F-70FE-A416-72A9D4DFEB4C}"/>
          </ac:picMkLst>
        </pc:picChg>
        <pc:picChg chg="add mod">
          <ac:chgData name="Audrey MARTIN [Eurécia]" userId="dc15299a-8790-4fdf-8dbd-cfc6e5c5b4cd" providerId="ADAL" clId="{F7808694-B13A-421A-BEAD-DB7743FF7A86}" dt="2024-07-16T09:42:00.861" v="1449" actId="1036"/>
          <ac:picMkLst>
            <pc:docMk/>
            <pc:sldMk cId="1542998316" sldId="335"/>
            <ac:picMk id="11" creationId="{D520124C-0106-5B55-6066-4C99D0A939EA}"/>
          </ac:picMkLst>
        </pc:picChg>
        <pc:picChg chg="add mod">
          <ac:chgData name="Audrey MARTIN [Eurécia]" userId="dc15299a-8790-4fdf-8dbd-cfc6e5c5b4cd" providerId="ADAL" clId="{F7808694-B13A-421A-BEAD-DB7743FF7A86}" dt="2024-07-16T09:42:00.861" v="1449" actId="1036"/>
          <ac:picMkLst>
            <pc:docMk/>
            <pc:sldMk cId="1542998316" sldId="335"/>
            <ac:picMk id="14" creationId="{E9035672-ED2A-77E5-EFC4-F1BB09E94404}"/>
          </ac:picMkLst>
        </pc:picChg>
        <pc:picChg chg="add mod">
          <ac:chgData name="Audrey MARTIN [Eurécia]" userId="dc15299a-8790-4fdf-8dbd-cfc6e5c5b4cd" providerId="ADAL" clId="{F7808694-B13A-421A-BEAD-DB7743FF7A86}" dt="2024-07-16T09:42:00.861" v="1449" actId="1036"/>
          <ac:picMkLst>
            <pc:docMk/>
            <pc:sldMk cId="1542998316" sldId="335"/>
            <ac:picMk id="15" creationId="{7CC7B718-2B5C-A91F-E155-C1C8D8884AB6}"/>
          </ac:picMkLst>
        </pc:picChg>
      </pc:sldChg>
      <pc:sldChg chg="addSp delSp modSp mod">
        <pc:chgData name="Audrey MARTIN [Eurécia]" userId="dc15299a-8790-4fdf-8dbd-cfc6e5c5b4cd" providerId="ADAL" clId="{F7808694-B13A-421A-BEAD-DB7743FF7A86}" dt="2024-07-18T14:19:39.440" v="3159" actId="20577"/>
        <pc:sldMkLst>
          <pc:docMk/>
          <pc:sldMk cId="407031299" sldId="337"/>
        </pc:sldMkLst>
        <pc:spChg chg="mod">
          <ac:chgData name="Audrey MARTIN [Eurécia]" userId="dc15299a-8790-4fdf-8dbd-cfc6e5c5b4cd" providerId="ADAL" clId="{F7808694-B13A-421A-BEAD-DB7743FF7A86}" dt="2024-07-18T14:03:45.186" v="2834" actId="20577"/>
          <ac:spMkLst>
            <pc:docMk/>
            <pc:sldMk cId="407031299" sldId="337"/>
            <ac:spMk id="2" creationId="{0ED16911-BE4F-7178-A964-6BF6DF2D85CF}"/>
          </ac:spMkLst>
        </pc:spChg>
        <pc:spChg chg="mod">
          <ac:chgData name="Audrey MARTIN [Eurécia]" userId="dc15299a-8790-4fdf-8dbd-cfc6e5c5b4cd" providerId="ADAL" clId="{F7808694-B13A-421A-BEAD-DB7743FF7A86}" dt="2024-07-16T09:29:20.818" v="888" actId="20577"/>
          <ac:spMkLst>
            <pc:docMk/>
            <pc:sldMk cId="407031299" sldId="337"/>
            <ac:spMk id="3" creationId="{06A43D7B-6D83-5D1E-0DFB-1C11719B942B}"/>
          </ac:spMkLst>
        </pc:spChg>
        <pc:spChg chg="mod">
          <ac:chgData name="Audrey MARTIN [Eurécia]" userId="dc15299a-8790-4fdf-8dbd-cfc6e5c5b4cd" providerId="ADAL" clId="{F7808694-B13A-421A-BEAD-DB7743FF7A86}" dt="2024-07-16T09:29:30.682" v="928" actId="20577"/>
          <ac:spMkLst>
            <pc:docMk/>
            <pc:sldMk cId="407031299" sldId="337"/>
            <ac:spMk id="4" creationId="{90A438DC-811C-961D-F9DD-B6FEB9763FC2}"/>
          </ac:spMkLst>
        </pc:spChg>
        <pc:spChg chg="add mod">
          <ac:chgData name="Audrey MARTIN [Eurécia]" userId="dc15299a-8790-4fdf-8dbd-cfc6e5c5b4cd" providerId="ADAL" clId="{F7808694-B13A-421A-BEAD-DB7743FF7A86}" dt="2024-07-18T14:14:32.683" v="2859" actId="14100"/>
          <ac:spMkLst>
            <pc:docMk/>
            <pc:sldMk cId="407031299" sldId="337"/>
            <ac:spMk id="7" creationId="{A2411D9C-86FB-6C86-4AD7-E8FC1AF64400}"/>
          </ac:spMkLst>
        </pc:spChg>
        <pc:spChg chg="add mod">
          <ac:chgData name="Audrey MARTIN [Eurécia]" userId="dc15299a-8790-4fdf-8dbd-cfc6e5c5b4cd" providerId="ADAL" clId="{F7808694-B13A-421A-BEAD-DB7743FF7A86}" dt="2024-07-18T14:15:32.666" v="2873" actId="1582"/>
          <ac:spMkLst>
            <pc:docMk/>
            <pc:sldMk cId="407031299" sldId="337"/>
            <ac:spMk id="13" creationId="{3BEFAAFF-BBE1-AF27-B55A-F29C234C1033}"/>
          </ac:spMkLst>
        </pc:spChg>
        <pc:spChg chg="add mod">
          <ac:chgData name="Audrey MARTIN [Eurécia]" userId="dc15299a-8790-4fdf-8dbd-cfc6e5c5b4cd" providerId="ADAL" clId="{F7808694-B13A-421A-BEAD-DB7743FF7A86}" dt="2024-07-18T14:15:55.812" v="2882" actId="1035"/>
          <ac:spMkLst>
            <pc:docMk/>
            <pc:sldMk cId="407031299" sldId="337"/>
            <ac:spMk id="14" creationId="{BA96762C-5223-EE32-149F-3B014ABB6F69}"/>
          </ac:spMkLst>
        </pc:spChg>
        <pc:spChg chg="add mod">
          <ac:chgData name="Audrey MARTIN [Eurécia]" userId="dc15299a-8790-4fdf-8dbd-cfc6e5c5b4cd" providerId="ADAL" clId="{F7808694-B13A-421A-BEAD-DB7743FF7A86}" dt="2024-07-18T14:16:13.757" v="2889" actId="14100"/>
          <ac:spMkLst>
            <pc:docMk/>
            <pc:sldMk cId="407031299" sldId="337"/>
            <ac:spMk id="15" creationId="{6EC8C721-2269-0A5D-CECA-3DAD0C0AFE9D}"/>
          </ac:spMkLst>
        </pc:spChg>
        <pc:spChg chg="add mod">
          <ac:chgData name="Audrey MARTIN [Eurécia]" userId="dc15299a-8790-4fdf-8dbd-cfc6e5c5b4cd" providerId="ADAL" clId="{F7808694-B13A-421A-BEAD-DB7743FF7A86}" dt="2024-07-18T14:16:35.994" v="2898" actId="1035"/>
          <ac:spMkLst>
            <pc:docMk/>
            <pc:sldMk cId="407031299" sldId="337"/>
            <ac:spMk id="16" creationId="{CAB82A7E-8784-C5E8-16A1-1D9617BABFC8}"/>
          </ac:spMkLst>
        </pc:spChg>
        <pc:spChg chg="add mod">
          <ac:chgData name="Audrey MARTIN [Eurécia]" userId="dc15299a-8790-4fdf-8dbd-cfc6e5c5b4cd" providerId="ADAL" clId="{F7808694-B13A-421A-BEAD-DB7743FF7A86}" dt="2024-07-18T14:18:25.552" v="2982" actId="1076"/>
          <ac:spMkLst>
            <pc:docMk/>
            <pc:sldMk cId="407031299" sldId="337"/>
            <ac:spMk id="25" creationId="{6D5FEC3E-2D3D-E097-7562-DE296D7589E6}"/>
          </ac:spMkLst>
        </pc:spChg>
        <pc:spChg chg="add mod">
          <ac:chgData name="Audrey MARTIN [Eurécia]" userId="dc15299a-8790-4fdf-8dbd-cfc6e5c5b4cd" providerId="ADAL" clId="{F7808694-B13A-421A-BEAD-DB7743FF7A86}" dt="2024-07-18T14:19:18.410" v="3125" actId="1076"/>
          <ac:spMkLst>
            <pc:docMk/>
            <pc:sldMk cId="407031299" sldId="337"/>
            <ac:spMk id="26" creationId="{ADACFD01-8B32-45E9-5AEC-67F59E2FA2E7}"/>
          </ac:spMkLst>
        </pc:spChg>
        <pc:spChg chg="add mod">
          <ac:chgData name="Audrey MARTIN [Eurécia]" userId="dc15299a-8790-4fdf-8dbd-cfc6e5c5b4cd" providerId="ADAL" clId="{F7808694-B13A-421A-BEAD-DB7743FF7A86}" dt="2024-07-18T14:19:39.440" v="3159" actId="20577"/>
          <ac:spMkLst>
            <pc:docMk/>
            <pc:sldMk cId="407031299" sldId="337"/>
            <ac:spMk id="27" creationId="{437D00B3-BA46-4039-3F77-A39A79799F20}"/>
          </ac:spMkLst>
        </pc:spChg>
        <pc:picChg chg="add mod">
          <ac:chgData name="Audrey MARTIN [Eurécia]" userId="dc15299a-8790-4fdf-8dbd-cfc6e5c5b4cd" providerId="ADAL" clId="{F7808694-B13A-421A-BEAD-DB7743FF7A86}" dt="2024-07-18T14:14:23.208" v="2857" actId="1076"/>
          <ac:picMkLst>
            <pc:docMk/>
            <pc:sldMk cId="407031299" sldId="337"/>
            <ac:picMk id="6" creationId="{4811216B-D481-79AD-87B5-F21761EAFE83}"/>
          </ac:picMkLst>
        </pc:picChg>
        <pc:picChg chg="add mod">
          <ac:chgData name="Audrey MARTIN [Eurécia]" userId="dc15299a-8790-4fdf-8dbd-cfc6e5c5b4cd" providerId="ADAL" clId="{F7808694-B13A-421A-BEAD-DB7743FF7A86}" dt="2024-07-18T14:14:39.524" v="2863" actId="1035"/>
          <ac:picMkLst>
            <pc:docMk/>
            <pc:sldMk cId="407031299" sldId="337"/>
            <ac:picMk id="8" creationId="{77D4F580-4F68-D707-19C0-291E2A897804}"/>
          </ac:picMkLst>
        </pc:picChg>
        <pc:picChg chg="add mod ord">
          <ac:chgData name="Audrey MARTIN [Eurécia]" userId="dc15299a-8790-4fdf-8dbd-cfc6e5c5b4cd" providerId="ADAL" clId="{F7808694-B13A-421A-BEAD-DB7743FF7A86}" dt="2024-07-18T14:14:50.220" v="2865" actId="14100"/>
          <ac:picMkLst>
            <pc:docMk/>
            <pc:sldMk cId="407031299" sldId="337"/>
            <ac:picMk id="10" creationId="{8BF968CD-7BA5-075F-36DC-A9E4D77304C5}"/>
          </ac:picMkLst>
        </pc:picChg>
        <pc:picChg chg="add mod">
          <ac:chgData name="Audrey MARTIN [Eurécia]" userId="dc15299a-8790-4fdf-8dbd-cfc6e5c5b4cd" providerId="ADAL" clId="{F7808694-B13A-421A-BEAD-DB7743FF7A86}" dt="2024-07-18T14:15:39.540" v="2876" actId="1076"/>
          <ac:picMkLst>
            <pc:docMk/>
            <pc:sldMk cId="407031299" sldId="337"/>
            <ac:picMk id="12" creationId="{38C1D4E1-86DD-6962-F918-8FC703EB965B}"/>
          </ac:picMkLst>
        </pc:picChg>
        <pc:cxnChg chg="add del">
          <ac:chgData name="Audrey MARTIN [Eurécia]" userId="dc15299a-8790-4fdf-8dbd-cfc6e5c5b4cd" providerId="ADAL" clId="{F7808694-B13A-421A-BEAD-DB7743FF7A86}" dt="2024-07-18T14:16:46.676" v="2900" actId="478"/>
          <ac:cxnSpMkLst>
            <pc:docMk/>
            <pc:sldMk cId="407031299" sldId="337"/>
            <ac:cxnSpMk id="18" creationId="{985E30D2-7925-285D-B7A4-43737642EFF3}"/>
          </ac:cxnSpMkLst>
        </pc:cxnChg>
        <pc:cxnChg chg="add mod">
          <ac:chgData name="Audrey MARTIN [Eurécia]" userId="dc15299a-8790-4fdf-8dbd-cfc6e5c5b4cd" providerId="ADAL" clId="{F7808694-B13A-421A-BEAD-DB7743FF7A86}" dt="2024-07-18T14:17:37.260" v="2907" actId="1582"/>
          <ac:cxnSpMkLst>
            <pc:docMk/>
            <pc:sldMk cId="407031299" sldId="337"/>
            <ac:cxnSpMk id="20" creationId="{5A2F0FCE-B3EB-D68D-FDE3-645EF178793B}"/>
          </ac:cxnSpMkLst>
        </pc:cxnChg>
        <pc:cxnChg chg="add mod">
          <ac:chgData name="Audrey MARTIN [Eurécia]" userId="dc15299a-8790-4fdf-8dbd-cfc6e5c5b4cd" providerId="ADAL" clId="{F7808694-B13A-421A-BEAD-DB7743FF7A86}" dt="2024-07-18T14:17:37.260" v="2907" actId="1582"/>
          <ac:cxnSpMkLst>
            <pc:docMk/>
            <pc:sldMk cId="407031299" sldId="337"/>
            <ac:cxnSpMk id="22" creationId="{692FBB14-1D9D-2E96-0420-FB74A9E0EBAD}"/>
          </ac:cxnSpMkLst>
        </pc:cxnChg>
        <pc:cxnChg chg="add mod">
          <ac:chgData name="Audrey MARTIN [Eurécia]" userId="dc15299a-8790-4fdf-8dbd-cfc6e5c5b4cd" providerId="ADAL" clId="{F7808694-B13A-421A-BEAD-DB7743FF7A86}" dt="2024-07-18T14:17:37.260" v="2907" actId="1582"/>
          <ac:cxnSpMkLst>
            <pc:docMk/>
            <pc:sldMk cId="407031299" sldId="337"/>
            <ac:cxnSpMk id="24" creationId="{3DC2CEE2-713C-1A69-BEE5-DDDD664D9424}"/>
          </ac:cxnSpMkLst>
        </pc:cxnChg>
      </pc:sldChg>
      <pc:sldChg chg="del">
        <pc:chgData name="Audrey MARTIN [Eurécia]" userId="dc15299a-8790-4fdf-8dbd-cfc6e5c5b4cd" providerId="ADAL" clId="{F7808694-B13A-421A-BEAD-DB7743FF7A86}" dt="2024-07-16T09:21:45.433" v="31" actId="47"/>
        <pc:sldMkLst>
          <pc:docMk/>
          <pc:sldMk cId="3392393752" sldId="340"/>
        </pc:sldMkLst>
      </pc:sldChg>
      <pc:sldChg chg="addSp delSp modSp mod">
        <pc:chgData name="Audrey MARTIN [Eurécia]" userId="dc15299a-8790-4fdf-8dbd-cfc6e5c5b4cd" providerId="ADAL" clId="{F7808694-B13A-421A-BEAD-DB7743FF7A86}" dt="2024-07-16T09:21:42.463" v="30" actId="20577"/>
        <pc:sldMkLst>
          <pc:docMk/>
          <pc:sldMk cId="2016794526" sldId="341"/>
        </pc:sldMkLst>
        <pc:spChg chg="mod">
          <ac:chgData name="Audrey MARTIN [Eurécia]" userId="dc15299a-8790-4fdf-8dbd-cfc6e5c5b4cd" providerId="ADAL" clId="{F7808694-B13A-421A-BEAD-DB7743FF7A86}" dt="2024-07-16T09:20:59.500" v="15" actId="20577"/>
          <ac:spMkLst>
            <pc:docMk/>
            <pc:sldMk cId="2016794526" sldId="341"/>
            <ac:spMk id="3" creationId="{2653F630-19B9-A2CD-9A7A-88C609217A1A}"/>
          </ac:spMkLst>
        </pc:spChg>
        <pc:spChg chg="mod">
          <ac:chgData name="Audrey MARTIN [Eurécia]" userId="dc15299a-8790-4fdf-8dbd-cfc6e5c5b4cd" providerId="ADAL" clId="{F7808694-B13A-421A-BEAD-DB7743FF7A86}" dt="2024-07-16T09:21:42.463" v="30" actId="20577"/>
          <ac:spMkLst>
            <pc:docMk/>
            <pc:sldMk cId="2016794526" sldId="341"/>
            <ac:spMk id="5" creationId="{3195E9D3-9AFA-61CC-A3DF-163CA96FAB19}"/>
          </ac:spMkLst>
        </pc:spChg>
        <pc:picChg chg="add mod">
          <ac:chgData name="Audrey MARTIN [Eurécia]" userId="dc15299a-8790-4fdf-8dbd-cfc6e5c5b4cd" providerId="ADAL" clId="{F7808694-B13A-421A-BEAD-DB7743FF7A86}" dt="2024-07-16T09:21:38.451" v="20" actId="1076"/>
          <ac:picMkLst>
            <pc:docMk/>
            <pc:sldMk cId="2016794526" sldId="341"/>
            <ac:picMk id="2" creationId="{A377A2DF-8FA7-E7F0-88FB-1A79326CE8DB}"/>
          </ac:picMkLst>
        </pc:picChg>
        <pc:picChg chg="del">
          <ac:chgData name="Audrey MARTIN [Eurécia]" userId="dc15299a-8790-4fdf-8dbd-cfc6e5c5b4cd" providerId="ADAL" clId="{F7808694-B13A-421A-BEAD-DB7743FF7A86}" dt="2024-07-16T09:21:01.935" v="16" actId="478"/>
          <ac:picMkLst>
            <pc:docMk/>
            <pc:sldMk cId="2016794526" sldId="341"/>
            <ac:picMk id="8" creationId="{54503E84-1E43-5752-0D7B-FDB73F87C77D}"/>
          </ac:picMkLst>
        </pc:picChg>
      </pc:sldChg>
      <pc:sldChg chg="del">
        <pc:chgData name="Audrey MARTIN [Eurécia]" userId="dc15299a-8790-4fdf-8dbd-cfc6e5c5b4cd" providerId="ADAL" clId="{F7808694-B13A-421A-BEAD-DB7743FF7A86}" dt="2024-07-16T09:31:44.553" v="1026" actId="47"/>
        <pc:sldMkLst>
          <pc:docMk/>
          <pc:sldMk cId="3606106640" sldId="343"/>
        </pc:sldMkLst>
      </pc:sldChg>
      <pc:sldChg chg="addSp delSp modSp add mod">
        <pc:chgData name="Audrey MARTIN [Eurécia]" userId="dc15299a-8790-4fdf-8dbd-cfc6e5c5b4cd" providerId="ADAL" clId="{F7808694-B13A-421A-BEAD-DB7743FF7A86}" dt="2024-07-18T13:32:35.775" v="2465" actId="20577"/>
        <pc:sldMkLst>
          <pc:docMk/>
          <pc:sldMk cId="69142202" sldId="344"/>
        </pc:sldMkLst>
        <pc:spChg chg="del">
          <ac:chgData name="Audrey MARTIN [Eurécia]" userId="dc15299a-8790-4fdf-8dbd-cfc6e5c5b4cd" providerId="ADAL" clId="{F7808694-B13A-421A-BEAD-DB7743FF7A86}" dt="2024-07-16T09:42:35.561" v="1455" actId="478"/>
          <ac:spMkLst>
            <pc:docMk/>
            <pc:sldMk cId="69142202" sldId="344"/>
            <ac:spMk id="2" creationId="{0ED16911-BE4F-7178-A964-6BF6DF2D85CF}"/>
          </ac:spMkLst>
        </pc:spChg>
        <pc:spChg chg="add mod">
          <ac:chgData name="Audrey MARTIN [Eurécia]" userId="dc15299a-8790-4fdf-8dbd-cfc6e5c5b4cd" providerId="ADAL" clId="{F7808694-B13A-421A-BEAD-DB7743FF7A86}" dt="2024-07-18T13:32:35.775" v="2465" actId="20577"/>
          <ac:spMkLst>
            <pc:docMk/>
            <pc:sldMk cId="69142202" sldId="344"/>
            <ac:spMk id="2" creationId="{F208D62B-40E2-2343-065C-D487BC03CA8E}"/>
          </ac:spMkLst>
        </pc:spChg>
        <pc:spChg chg="mod">
          <ac:chgData name="Audrey MARTIN [Eurécia]" userId="dc15299a-8790-4fdf-8dbd-cfc6e5c5b4cd" providerId="ADAL" clId="{F7808694-B13A-421A-BEAD-DB7743FF7A86}" dt="2024-07-16T09:26:23.318" v="644" actId="20577"/>
          <ac:spMkLst>
            <pc:docMk/>
            <pc:sldMk cId="69142202" sldId="344"/>
            <ac:spMk id="4" creationId="{90A438DC-811C-961D-F9DD-B6FEB9763FC2}"/>
          </ac:spMkLst>
        </pc:spChg>
        <pc:spChg chg="add del mod">
          <ac:chgData name="Audrey MARTIN [Eurécia]" userId="dc15299a-8790-4fdf-8dbd-cfc6e5c5b4cd" providerId="ADAL" clId="{F7808694-B13A-421A-BEAD-DB7743FF7A86}" dt="2024-07-16T09:42:37.818" v="1456" actId="478"/>
          <ac:spMkLst>
            <pc:docMk/>
            <pc:sldMk cId="69142202" sldId="344"/>
            <ac:spMk id="6" creationId="{355DDD20-E05D-1299-33AC-524BA4459BA4}"/>
          </ac:spMkLst>
        </pc:spChg>
        <pc:spChg chg="add mod">
          <ac:chgData name="Audrey MARTIN [Eurécia]" userId="dc15299a-8790-4fdf-8dbd-cfc6e5c5b4cd" providerId="ADAL" clId="{F7808694-B13A-421A-BEAD-DB7743FF7A86}" dt="2024-07-16T09:42:38.069" v="1457"/>
          <ac:spMkLst>
            <pc:docMk/>
            <pc:sldMk cId="69142202" sldId="344"/>
            <ac:spMk id="7" creationId="{618A972D-E672-6A83-2B09-8EF998FC2D2A}"/>
          </ac:spMkLst>
        </pc:spChg>
        <pc:spChg chg="add mod">
          <ac:chgData name="Audrey MARTIN [Eurécia]" userId="dc15299a-8790-4fdf-8dbd-cfc6e5c5b4cd" providerId="ADAL" clId="{F7808694-B13A-421A-BEAD-DB7743FF7A86}" dt="2024-07-16T09:44:12.331" v="1480" actId="14100"/>
          <ac:spMkLst>
            <pc:docMk/>
            <pc:sldMk cId="69142202" sldId="344"/>
            <ac:spMk id="9" creationId="{CBEDE3A6-2D07-F1F5-9094-EE4597B1867E}"/>
          </ac:spMkLst>
        </pc:spChg>
        <pc:spChg chg="add mod">
          <ac:chgData name="Audrey MARTIN [Eurécia]" userId="dc15299a-8790-4fdf-8dbd-cfc6e5c5b4cd" providerId="ADAL" clId="{F7808694-B13A-421A-BEAD-DB7743FF7A86}" dt="2024-07-18T13:32:27.690" v="2454" actId="1076"/>
          <ac:spMkLst>
            <pc:docMk/>
            <pc:sldMk cId="69142202" sldId="344"/>
            <ac:spMk id="12" creationId="{5A56BCD9-A6B3-01F7-2511-9B61DF8851C7}"/>
          </ac:spMkLst>
        </pc:spChg>
        <pc:spChg chg="add mod">
          <ac:chgData name="Audrey MARTIN [Eurécia]" userId="dc15299a-8790-4fdf-8dbd-cfc6e5c5b4cd" providerId="ADAL" clId="{F7808694-B13A-421A-BEAD-DB7743FF7A86}" dt="2024-07-16T09:44:30.992" v="1486" actId="1076"/>
          <ac:spMkLst>
            <pc:docMk/>
            <pc:sldMk cId="69142202" sldId="344"/>
            <ac:spMk id="13" creationId="{AF77F7B3-DFB3-848B-A3A3-62F228137889}"/>
          </ac:spMkLst>
        </pc:spChg>
        <pc:picChg chg="add del mod">
          <ac:chgData name="Audrey MARTIN [Eurécia]" userId="dc15299a-8790-4fdf-8dbd-cfc6e5c5b4cd" providerId="ADAL" clId="{F7808694-B13A-421A-BEAD-DB7743FF7A86}" dt="2024-07-16T09:43:08.418" v="1464" actId="478"/>
          <ac:picMkLst>
            <pc:docMk/>
            <pc:sldMk cId="69142202" sldId="344"/>
            <ac:picMk id="8" creationId="{C044E97F-9A5C-EC80-CE2F-BDD7E796E0A5}"/>
          </ac:picMkLst>
        </pc:picChg>
        <pc:picChg chg="add del mod">
          <ac:chgData name="Audrey MARTIN [Eurécia]" userId="dc15299a-8790-4fdf-8dbd-cfc6e5c5b4cd" providerId="ADAL" clId="{F7808694-B13A-421A-BEAD-DB7743FF7A86}" dt="2024-07-16T09:43:40.469" v="1472" actId="478"/>
          <ac:picMkLst>
            <pc:docMk/>
            <pc:sldMk cId="69142202" sldId="344"/>
            <ac:picMk id="10" creationId="{5ECA74B5-370E-A242-4205-125C31C6E377}"/>
          </ac:picMkLst>
        </pc:picChg>
        <pc:picChg chg="add mod">
          <ac:chgData name="Audrey MARTIN [Eurécia]" userId="dc15299a-8790-4fdf-8dbd-cfc6e5c5b4cd" providerId="ADAL" clId="{F7808694-B13A-421A-BEAD-DB7743FF7A86}" dt="2024-07-16T09:44:15.656" v="1483" actId="1037"/>
          <ac:picMkLst>
            <pc:docMk/>
            <pc:sldMk cId="69142202" sldId="344"/>
            <ac:picMk id="11" creationId="{E2EB27A1-8D09-459A-EA28-44891502CA09}"/>
          </ac:picMkLst>
        </pc:picChg>
        <pc:picChg chg="add mod ord">
          <ac:chgData name="Audrey MARTIN [Eurécia]" userId="dc15299a-8790-4fdf-8dbd-cfc6e5c5b4cd" providerId="ADAL" clId="{F7808694-B13A-421A-BEAD-DB7743FF7A86}" dt="2024-07-16T09:43:27.598" v="1470" actId="1076"/>
          <ac:picMkLst>
            <pc:docMk/>
            <pc:sldMk cId="69142202" sldId="344"/>
            <ac:picMk id="15" creationId="{31634CAB-2319-5F0B-B191-144267EAE605}"/>
          </ac:picMkLst>
        </pc:picChg>
        <pc:picChg chg="add mod ord">
          <ac:chgData name="Audrey MARTIN [Eurécia]" userId="dc15299a-8790-4fdf-8dbd-cfc6e5c5b4cd" providerId="ADAL" clId="{F7808694-B13A-421A-BEAD-DB7743FF7A86}" dt="2024-07-16T09:44:21.825" v="1485" actId="167"/>
          <ac:picMkLst>
            <pc:docMk/>
            <pc:sldMk cId="69142202" sldId="344"/>
            <ac:picMk id="17" creationId="{13A55CF7-BF4F-826C-41F7-51CC5C1FC619}"/>
          </ac:picMkLst>
        </pc:picChg>
      </pc:sldChg>
      <pc:sldChg chg="addSp delSp modSp add mod">
        <pc:chgData name="Audrey MARTIN [Eurécia]" userId="dc15299a-8790-4fdf-8dbd-cfc6e5c5b4cd" providerId="ADAL" clId="{F7808694-B13A-421A-BEAD-DB7743FF7A86}" dt="2024-07-18T13:33:10.395" v="2476" actId="1035"/>
        <pc:sldMkLst>
          <pc:docMk/>
          <pc:sldMk cId="3220751702" sldId="345"/>
        </pc:sldMkLst>
        <pc:spChg chg="del">
          <ac:chgData name="Audrey MARTIN [Eurécia]" userId="dc15299a-8790-4fdf-8dbd-cfc6e5c5b4cd" providerId="ADAL" clId="{F7808694-B13A-421A-BEAD-DB7743FF7A86}" dt="2024-07-16T09:37:05.918" v="1133" actId="478"/>
          <ac:spMkLst>
            <pc:docMk/>
            <pc:sldMk cId="3220751702" sldId="345"/>
            <ac:spMk id="2" creationId="{0ED16911-BE4F-7178-A964-6BF6DF2D85CF}"/>
          </ac:spMkLst>
        </pc:spChg>
        <pc:spChg chg="mod">
          <ac:chgData name="Audrey MARTIN [Eurécia]" userId="dc15299a-8790-4fdf-8dbd-cfc6e5c5b4cd" providerId="ADAL" clId="{F7808694-B13A-421A-BEAD-DB7743FF7A86}" dt="2024-07-16T09:26:38.369" v="665" actId="20577"/>
          <ac:spMkLst>
            <pc:docMk/>
            <pc:sldMk cId="3220751702" sldId="345"/>
            <ac:spMk id="4" creationId="{90A438DC-811C-961D-F9DD-B6FEB9763FC2}"/>
          </ac:spMkLst>
        </pc:spChg>
        <pc:spChg chg="add mod ord">
          <ac:chgData name="Audrey MARTIN [Eurécia]" userId="dc15299a-8790-4fdf-8dbd-cfc6e5c5b4cd" providerId="ADAL" clId="{F7808694-B13A-421A-BEAD-DB7743FF7A86}" dt="2024-07-16T09:37:02.725" v="1132" actId="167"/>
          <ac:spMkLst>
            <pc:docMk/>
            <pc:sldMk cId="3220751702" sldId="345"/>
            <ac:spMk id="5" creationId="{29904426-6A08-B996-D798-53F6EEE22630}"/>
          </ac:spMkLst>
        </pc:spChg>
        <pc:spChg chg="add del mod">
          <ac:chgData name="Audrey MARTIN [Eurécia]" userId="dc15299a-8790-4fdf-8dbd-cfc6e5c5b4cd" providerId="ADAL" clId="{F7808694-B13A-421A-BEAD-DB7743FF7A86}" dt="2024-07-16T09:37:08.728" v="1134" actId="478"/>
          <ac:spMkLst>
            <pc:docMk/>
            <pc:sldMk cId="3220751702" sldId="345"/>
            <ac:spMk id="10" creationId="{7D9FC328-223F-8692-A54A-9C1803F6B8EB}"/>
          </ac:spMkLst>
        </pc:spChg>
        <pc:spChg chg="add mod">
          <ac:chgData name="Audrey MARTIN [Eurécia]" userId="dc15299a-8790-4fdf-8dbd-cfc6e5c5b4cd" providerId="ADAL" clId="{F7808694-B13A-421A-BEAD-DB7743FF7A86}" dt="2024-07-18T13:32:53.385" v="2466" actId="20577"/>
          <ac:spMkLst>
            <pc:docMk/>
            <pc:sldMk cId="3220751702" sldId="345"/>
            <ac:spMk id="11" creationId="{CC332A81-2470-C430-64D3-01B09005F644}"/>
          </ac:spMkLst>
        </pc:spChg>
        <pc:spChg chg="add mod">
          <ac:chgData name="Audrey MARTIN [Eurécia]" userId="dc15299a-8790-4fdf-8dbd-cfc6e5c5b4cd" providerId="ADAL" clId="{F7808694-B13A-421A-BEAD-DB7743FF7A86}" dt="2024-07-16T09:46:50.921" v="1718" actId="20577"/>
          <ac:spMkLst>
            <pc:docMk/>
            <pc:sldMk cId="3220751702" sldId="345"/>
            <ac:spMk id="12" creationId="{BDD336D2-DD22-C4F3-FC0B-4E6DAC58F485}"/>
          </ac:spMkLst>
        </pc:spChg>
        <pc:spChg chg="add mod">
          <ac:chgData name="Audrey MARTIN [Eurécia]" userId="dc15299a-8790-4fdf-8dbd-cfc6e5c5b4cd" providerId="ADAL" clId="{F7808694-B13A-421A-BEAD-DB7743FF7A86}" dt="2024-07-16T09:48:35.624" v="1868" actId="123"/>
          <ac:spMkLst>
            <pc:docMk/>
            <pc:sldMk cId="3220751702" sldId="345"/>
            <ac:spMk id="13" creationId="{DC64C478-61CC-E216-17CC-190D109C569F}"/>
          </ac:spMkLst>
        </pc:spChg>
        <pc:picChg chg="add mod">
          <ac:chgData name="Audrey MARTIN [Eurécia]" userId="dc15299a-8790-4fdf-8dbd-cfc6e5c5b4cd" providerId="ADAL" clId="{F7808694-B13A-421A-BEAD-DB7743FF7A86}" dt="2024-07-16T09:36:53.364" v="1131"/>
          <ac:picMkLst>
            <pc:docMk/>
            <pc:sldMk cId="3220751702" sldId="345"/>
            <ac:picMk id="6" creationId="{944EAAA8-7507-D84C-6E7A-1CF5D2ED29CA}"/>
          </ac:picMkLst>
        </pc:picChg>
        <pc:picChg chg="add mod">
          <ac:chgData name="Audrey MARTIN [Eurécia]" userId="dc15299a-8790-4fdf-8dbd-cfc6e5c5b4cd" providerId="ADAL" clId="{F7808694-B13A-421A-BEAD-DB7743FF7A86}" dt="2024-07-18T13:33:10.395" v="2476" actId="1035"/>
          <ac:picMkLst>
            <pc:docMk/>
            <pc:sldMk cId="3220751702" sldId="345"/>
            <ac:picMk id="7" creationId="{4221F15B-6B94-780B-87DB-80C3138E0025}"/>
          </ac:picMkLst>
        </pc:picChg>
        <pc:picChg chg="add mod">
          <ac:chgData name="Audrey MARTIN [Eurécia]" userId="dc15299a-8790-4fdf-8dbd-cfc6e5c5b4cd" providerId="ADAL" clId="{F7808694-B13A-421A-BEAD-DB7743FF7A86}" dt="2024-07-18T13:33:01.025" v="2469" actId="1076"/>
          <ac:picMkLst>
            <pc:docMk/>
            <pc:sldMk cId="3220751702" sldId="345"/>
            <ac:picMk id="8" creationId="{7EAA2D7C-0879-00A7-7F7C-A9ACE0FCDBE8}"/>
          </ac:picMkLst>
        </pc:picChg>
      </pc:sldChg>
      <pc:sldChg chg="addSp delSp modSp add mod">
        <pc:chgData name="Audrey MARTIN [Eurécia]" userId="dc15299a-8790-4fdf-8dbd-cfc6e5c5b4cd" providerId="ADAL" clId="{F7808694-B13A-421A-BEAD-DB7743FF7A86}" dt="2024-07-18T14:02:09.086" v="2803" actId="1035"/>
        <pc:sldMkLst>
          <pc:docMk/>
          <pc:sldMk cId="121325935" sldId="346"/>
        </pc:sldMkLst>
        <pc:spChg chg="del mod">
          <ac:chgData name="Audrey MARTIN [Eurécia]" userId="dc15299a-8790-4fdf-8dbd-cfc6e5c5b4cd" providerId="ADAL" clId="{F7808694-B13A-421A-BEAD-DB7743FF7A86}" dt="2024-07-16T10:08:48.425" v="2343" actId="478"/>
          <ac:spMkLst>
            <pc:docMk/>
            <pc:sldMk cId="121325935" sldId="346"/>
            <ac:spMk id="2" creationId="{0ED16911-BE4F-7178-A964-6BF6DF2D85CF}"/>
          </ac:spMkLst>
        </pc:spChg>
        <pc:spChg chg="add mod">
          <ac:chgData name="Audrey MARTIN [Eurécia]" userId="dc15299a-8790-4fdf-8dbd-cfc6e5c5b4cd" providerId="ADAL" clId="{F7808694-B13A-421A-BEAD-DB7743FF7A86}" dt="2024-07-18T13:35:39.958" v="2613" actId="1076"/>
          <ac:spMkLst>
            <pc:docMk/>
            <pc:sldMk cId="121325935" sldId="346"/>
            <ac:spMk id="2" creationId="{D3F6CE12-4C30-0978-1A97-B5749BC9CE48}"/>
          </ac:spMkLst>
        </pc:spChg>
        <pc:spChg chg="mod">
          <ac:chgData name="Audrey MARTIN [Eurécia]" userId="dc15299a-8790-4fdf-8dbd-cfc6e5c5b4cd" providerId="ADAL" clId="{F7808694-B13A-421A-BEAD-DB7743FF7A86}" dt="2024-07-16T09:27:23.514" v="714" actId="20577"/>
          <ac:spMkLst>
            <pc:docMk/>
            <pc:sldMk cId="121325935" sldId="346"/>
            <ac:spMk id="3" creationId="{06A43D7B-6D83-5D1E-0DFB-1C11719B942B}"/>
          </ac:spMkLst>
        </pc:spChg>
        <pc:spChg chg="mod">
          <ac:chgData name="Audrey MARTIN [Eurécia]" userId="dc15299a-8790-4fdf-8dbd-cfc6e5c5b4cd" providerId="ADAL" clId="{F7808694-B13A-421A-BEAD-DB7743FF7A86}" dt="2024-07-16T09:28:08.216" v="804" actId="20577"/>
          <ac:spMkLst>
            <pc:docMk/>
            <pc:sldMk cId="121325935" sldId="346"/>
            <ac:spMk id="4" creationId="{90A438DC-811C-961D-F9DD-B6FEB9763FC2}"/>
          </ac:spMkLst>
        </pc:spChg>
        <pc:spChg chg="add mod">
          <ac:chgData name="Audrey MARTIN [Eurécia]" userId="dc15299a-8790-4fdf-8dbd-cfc6e5c5b4cd" providerId="ADAL" clId="{F7808694-B13A-421A-BEAD-DB7743FF7A86}" dt="2024-07-16T10:09:37.868" v="2358" actId="20577"/>
          <ac:spMkLst>
            <pc:docMk/>
            <pc:sldMk cId="121325935" sldId="346"/>
            <ac:spMk id="5" creationId="{4559C541-0D15-514F-44D8-E857810BDCE7}"/>
          </ac:spMkLst>
        </pc:spChg>
        <pc:spChg chg="add del mod">
          <ac:chgData name="Audrey MARTIN [Eurécia]" userId="dc15299a-8790-4fdf-8dbd-cfc6e5c5b4cd" providerId="ADAL" clId="{F7808694-B13A-421A-BEAD-DB7743FF7A86}" dt="2024-07-16T10:09:24.630" v="2344" actId="478"/>
          <ac:spMkLst>
            <pc:docMk/>
            <pc:sldMk cId="121325935" sldId="346"/>
            <ac:spMk id="7" creationId="{2AA8E403-1A72-1027-F482-46B526608CE5}"/>
          </ac:spMkLst>
        </pc:spChg>
        <pc:spChg chg="add mod">
          <ac:chgData name="Audrey MARTIN [Eurécia]" userId="dc15299a-8790-4fdf-8dbd-cfc6e5c5b4cd" providerId="ADAL" clId="{F7808694-B13A-421A-BEAD-DB7743FF7A86}" dt="2024-07-18T13:38:56.741" v="2697" actId="1036"/>
          <ac:spMkLst>
            <pc:docMk/>
            <pc:sldMk cId="121325935" sldId="346"/>
            <ac:spMk id="14" creationId="{75EEDB6E-F2B8-C969-527F-B7D1DB271359}"/>
          </ac:spMkLst>
        </pc:spChg>
        <pc:spChg chg="add mod">
          <ac:chgData name="Audrey MARTIN [Eurécia]" userId="dc15299a-8790-4fdf-8dbd-cfc6e5c5b4cd" providerId="ADAL" clId="{F7808694-B13A-421A-BEAD-DB7743FF7A86}" dt="2024-07-18T13:39:07.426" v="2728" actId="20577"/>
          <ac:spMkLst>
            <pc:docMk/>
            <pc:sldMk cId="121325935" sldId="346"/>
            <ac:spMk id="15" creationId="{A69651D7-34FF-5560-EEB7-C6F4BD0FB4AA}"/>
          </ac:spMkLst>
        </pc:spChg>
        <pc:spChg chg="add mod">
          <ac:chgData name="Audrey MARTIN [Eurécia]" userId="dc15299a-8790-4fdf-8dbd-cfc6e5c5b4cd" providerId="ADAL" clId="{F7808694-B13A-421A-BEAD-DB7743FF7A86}" dt="2024-07-18T14:02:09.086" v="2803" actId="1035"/>
          <ac:spMkLst>
            <pc:docMk/>
            <pc:sldMk cId="121325935" sldId="346"/>
            <ac:spMk id="16" creationId="{6270A1ED-64EA-EE11-3B27-1C65025516A5}"/>
          </ac:spMkLst>
        </pc:spChg>
        <pc:spChg chg="add mod">
          <ac:chgData name="Audrey MARTIN [Eurécia]" userId="dc15299a-8790-4fdf-8dbd-cfc6e5c5b4cd" providerId="ADAL" clId="{F7808694-B13A-421A-BEAD-DB7743FF7A86}" dt="2024-07-18T13:40:55.999" v="2756" actId="1035"/>
          <ac:spMkLst>
            <pc:docMk/>
            <pc:sldMk cId="121325935" sldId="346"/>
            <ac:spMk id="17" creationId="{02C600B5-4808-621E-C6AF-7F8650ED9402}"/>
          </ac:spMkLst>
        </pc:spChg>
        <pc:spChg chg="add mod">
          <ac:chgData name="Audrey MARTIN [Eurécia]" userId="dc15299a-8790-4fdf-8dbd-cfc6e5c5b4cd" providerId="ADAL" clId="{F7808694-B13A-421A-BEAD-DB7743FF7A86}" dt="2024-07-18T13:41:11.582" v="2769" actId="1036"/>
          <ac:spMkLst>
            <pc:docMk/>
            <pc:sldMk cId="121325935" sldId="346"/>
            <ac:spMk id="18" creationId="{96CB5B8A-DE72-5BA8-256B-5B22BBE7028E}"/>
          </ac:spMkLst>
        </pc:spChg>
        <pc:spChg chg="add mod">
          <ac:chgData name="Audrey MARTIN [Eurécia]" userId="dc15299a-8790-4fdf-8dbd-cfc6e5c5b4cd" providerId="ADAL" clId="{F7808694-B13A-421A-BEAD-DB7743FF7A86}" dt="2024-07-18T14:00:56.060" v="2782" actId="1035"/>
          <ac:spMkLst>
            <pc:docMk/>
            <pc:sldMk cId="121325935" sldId="346"/>
            <ac:spMk id="19" creationId="{C20A7F6D-A110-FD06-469F-6334AF50E654}"/>
          </ac:spMkLst>
        </pc:spChg>
        <pc:spChg chg="add mod">
          <ac:chgData name="Audrey MARTIN [Eurécia]" userId="dc15299a-8790-4fdf-8dbd-cfc6e5c5b4cd" providerId="ADAL" clId="{F7808694-B13A-421A-BEAD-DB7743FF7A86}" dt="2024-07-18T14:01:47.552" v="2792" actId="208"/>
          <ac:spMkLst>
            <pc:docMk/>
            <pc:sldMk cId="121325935" sldId="346"/>
            <ac:spMk id="27" creationId="{DF313272-D85A-DB99-DF98-DF0F5F0B14CF}"/>
          </ac:spMkLst>
        </pc:spChg>
        <pc:spChg chg="add mod">
          <ac:chgData name="Audrey MARTIN [Eurécia]" userId="dc15299a-8790-4fdf-8dbd-cfc6e5c5b4cd" providerId="ADAL" clId="{F7808694-B13A-421A-BEAD-DB7743FF7A86}" dt="2024-07-18T14:01:57.309" v="2794" actId="1076"/>
          <ac:spMkLst>
            <pc:docMk/>
            <pc:sldMk cId="121325935" sldId="346"/>
            <ac:spMk id="28" creationId="{1B5AF348-1109-C372-EA1C-01E5965341AE}"/>
          </ac:spMkLst>
        </pc:spChg>
        <pc:spChg chg="add mod">
          <ac:chgData name="Audrey MARTIN [Eurécia]" userId="dc15299a-8790-4fdf-8dbd-cfc6e5c5b4cd" providerId="ADAL" clId="{F7808694-B13A-421A-BEAD-DB7743FF7A86}" dt="2024-07-18T14:02:04.014" v="2796" actId="1076"/>
          <ac:spMkLst>
            <pc:docMk/>
            <pc:sldMk cId="121325935" sldId="346"/>
            <ac:spMk id="29" creationId="{D5907DA3-E8EF-AF4C-614A-EC30318CB55D}"/>
          </ac:spMkLst>
        </pc:spChg>
        <pc:picChg chg="add del mod">
          <ac:chgData name="Audrey MARTIN [Eurécia]" userId="dc15299a-8790-4fdf-8dbd-cfc6e5c5b4cd" providerId="ADAL" clId="{F7808694-B13A-421A-BEAD-DB7743FF7A86}" dt="2024-07-18T13:37:20.460" v="2617" actId="478"/>
          <ac:picMkLst>
            <pc:docMk/>
            <pc:sldMk cId="121325935" sldId="346"/>
            <ac:picMk id="7" creationId="{D2976711-ADBF-170C-A11B-47EB778A97EB}"/>
          </ac:picMkLst>
        </pc:picChg>
        <pc:picChg chg="add mod ord modCrop">
          <ac:chgData name="Audrey MARTIN [Eurécia]" userId="dc15299a-8790-4fdf-8dbd-cfc6e5c5b4cd" providerId="ADAL" clId="{F7808694-B13A-421A-BEAD-DB7743FF7A86}" dt="2024-07-18T13:38:18.412" v="2632" actId="166"/>
          <ac:picMkLst>
            <pc:docMk/>
            <pc:sldMk cId="121325935" sldId="346"/>
            <ac:picMk id="9" creationId="{A9AB8F04-563C-877B-BF29-5597EE30887D}"/>
          </ac:picMkLst>
        </pc:picChg>
        <pc:picChg chg="add del mod">
          <ac:chgData name="Audrey MARTIN [Eurécia]" userId="dc15299a-8790-4fdf-8dbd-cfc6e5c5b4cd" providerId="ADAL" clId="{F7808694-B13A-421A-BEAD-DB7743FF7A86}" dt="2024-07-18T13:37:49.471" v="2622" actId="478"/>
          <ac:picMkLst>
            <pc:docMk/>
            <pc:sldMk cId="121325935" sldId="346"/>
            <ac:picMk id="10" creationId="{6DB93A26-E88D-7CFB-B380-8B5CFED39111}"/>
          </ac:picMkLst>
        </pc:picChg>
        <pc:picChg chg="add mod">
          <ac:chgData name="Audrey MARTIN [Eurécia]" userId="dc15299a-8790-4fdf-8dbd-cfc6e5c5b4cd" providerId="ADAL" clId="{F7808694-B13A-421A-BEAD-DB7743FF7A86}" dt="2024-07-18T13:38:02.449" v="2629" actId="1076"/>
          <ac:picMkLst>
            <pc:docMk/>
            <pc:sldMk cId="121325935" sldId="346"/>
            <ac:picMk id="12" creationId="{966CF64B-2626-3B3A-2A9A-1E55D27FDF60}"/>
          </ac:picMkLst>
        </pc:picChg>
        <pc:picChg chg="add mod">
          <ac:chgData name="Audrey MARTIN [Eurécia]" userId="dc15299a-8790-4fdf-8dbd-cfc6e5c5b4cd" providerId="ADAL" clId="{F7808694-B13A-421A-BEAD-DB7743FF7A86}" dt="2024-07-18T13:38:15.852" v="2631" actId="1076"/>
          <ac:picMkLst>
            <pc:docMk/>
            <pc:sldMk cId="121325935" sldId="346"/>
            <ac:picMk id="13" creationId="{DD182376-1D01-F23D-6C31-DE47928E5055}"/>
          </ac:picMkLst>
        </pc:picChg>
        <pc:cxnChg chg="add del mod">
          <ac:chgData name="Audrey MARTIN [Eurécia]" userId="dc15299a-8790-4fdf-8dbd-cfc6e5c5b4cd" providerId="ADAL" clId="{F7808694-B13A-421A-BEAD-DB7743FF7A86}" dt="2024-07-18T14:01:07.530" v="2784" actId="478"/>
          <ac:cxnSpMkLst>
            <pc:docMk/>
            <pc:sldMk cId="121325935" sldId="346"/>
            <ac:cxnSpMk id="21" creationId="{3B5BD997-E145-69FB-12E3-5294092FACE2}"/>
          </ac:cxnSpMkLst>
        </pc:cxnChg>
        <pc:cxnChg chg="add del mod">
          <ac:chgData name="Audrey MARTIN [Eurécia]" userId="dc15299a-8790-4fdf-8dbd-cfc6e5c5b4cd" providerId="ADAL" clId="{F7808694-B13A-421A-BEAD-DB7743FF7A86}" dt="2024-07-18T14:01:31.969" v="2789" actId="478"/>
          <ac:cxnSpMkLst>
            <pc:docMk/>
            <pc:sldMk cId="121325935" sldId="346"/>
            <ac:cxnSpMk id="23" creationId="{F94FA75E-7206-A0A4-5EBD-C5BDC0968064}"/>
          </ac:cxnSpMkLst>
        </pc:cxnChg>
      </pc:sldChg>
      <pc:sldChg chg="addSp delSp modSp add mod">
        <pc:chgData name="Audrey MARTIN [Eurécia]" userId="dc15299a-8790-4fdf-8dbd-cfc6e5c5b4cd" providerId="ADAL" clId="{F7808694-B13A-421A-BEAD-DB7743FF7A86}" dt="2024-07-18T15:03:48.728" v="4233" actId="20577"/>
        <pc:sldMkLst>
          <pc:docMk/>
          <pc:sldMk cId="2308908940" sldId="347"/>
        </pc:sldMkLst>
        <pc:spChg chg="del">
          <ac:chgData name="Audrey MARTIN [Eurécia]" userId="dc15299a-8790-4fdf-8dbd-cfc6e5c5b4cd" providerId="ADAL" clId="{F7808694-B13A-421A-BEAD-DB7743FF7A86}" dt="2024-07-18T15:02:57.497" v="3982" actId="478"/>
          <ac:spMkLst>
            <pc:docMk/>
            <pc:sldMk cId="2308908940" sldId="347"/>
            <ac:spMk id="2" creationId="{0ED16911-BE4F-7178-A964-6BF6DF2D85CF}"/>
          </ac:spMkLst>
        </pc:spChg>
        <pc:spChg chg="mod">
          <ac:chgData name="Audrey MARTIN [Eurécia]" userId="dc15299a-8790-4fdf-8dbd-cfc6e5c5b4cd" providerId="ADAL" clId="{F7808694-B13A-421A-BEAD-DB7743FF7A86}" dt="2024-07-16T09:27:40.331" v="775" actId="20577"/>
          <ac:spMkLst>
            <pc:docMk/>
            <pc:sldMk cId="2308908940" sldId="347"/>
            <ac:spMk id="4" creationId="{90A438DC-811C-961D-F9DD-B6FEB9763FC2}"/>
          </ac:spMkLst>
        </pc:spChg>
        <pc:spChg chg="add del mod">
          <ac:chgData name="Audrey MARTIN [Eurécia]" userId="dc15299a-8790-4fdf-8dbd-cfc6e5c5b4cd" providerId="ADAL" clId="{F7808694-B13A-421A-BEAD-DB7743FF7A86}" dt="2024-07-18T15:02:58.911" v="3983" actId="478"/>
          <ac:spMkLst>
            <pc:docMk/>
            <pc:sldMk cId="2308908940" sldId="347"/>
            <ac:spMk id="6" creationId="{4004D519-1A60-9661-9C72-4FA583E70DCA}"/>
          </ac:spMkLst>
        </pc:spChg>
        <pc:spChg chg="add mod">
          <ac:chgData name="Audrey MARTIN [Eurécia]" userId="dc15299a-8790-4fdf-8dbd-cfc6e5c5b4cd" providerId="ADAL" clId="{F7808694-B13A-421A-BEAD-DB7743FF7A86}" dt="2024-07-18T15:03:48.728" v="4233" actId="20577"/>
          <ac:spMkLst>
            <pc:docMk/>
            <pc:sldMk cId="2308908940" sldId="347"/>
            <ac:spMk id="7" creationId="{71E7B38C-11B4-395A-0378-D75698001C53}"/>
          </ac:spMkLst>
        </pc:spChg>
      </pc:sldChg>
      <pc:sldChg chg="addSp delSp modSp add del mod">
        <pc:chgData name="Audrey MARTIN [Eurécia]" userId="dc15299a-8790-4fdf-8dbd-cfc6e5c5b4cd" providerId="ADAL" clId="{F7808694-B13A-421A-BEAD-DB7743FF7A86}" dt="2024-07-18T15:02:43.014" v="3981" actId="313"/>
        <pc:sldMkLst>
          <pc:docMk/>
          <pc:sldMk cId="1551182265" sldId="348"/>
        </pc:sldMkLst>
        <pc:spChg chg="del">
          <ac:chgData name="Audrey MARTIN [Eurécia]" userId="dc15299a-8790-4fdf-8dbd-cfc6e5c5b4cd" providerId="ADAL" clId="{F7808694-B13A-421A-BEAD-DB7743FF7A86}" dt="2024-07-18T14:23:09.906" v="3376" actId="478"/>
          <ac:spMkLst>
            <pc:docMk/>
            <pc:sldMk cId="1551182265" sldId="348"/>
            <ac:spMk id="2" creationId="{0ED16911-BE4F-7178-A964-6BF6DF2D85CF}"/>
          </ac:spMkLst>
        </pc:spChg>
        <pc:spChg chg="add del mod">
          <ac:chgData name="Audrey MARTIN [Eurécia]" userId="dc15299a-8790-4fdf-8dbd-cfc6e5c5b4cd" providerId="ADAL" clId="{F7808694-B13A-421A-BEAD-DB7743FF7A86}" dt="2024-07-18T14:23:11.289" v="3377" actId="478"/>
          <ac:spMkLst>
            <pc:docMk/>
            <pc:sldMk cId="1551182265" sldId="348"/>
            <ac:spMk id="6" creationId="{30A9C41C-5A69-7E87-4D38-07B829BB5296}"/>
          </ac:spMkLst>
        </pc:spChg>
        <pc:spChg chg="add mod">
          <ac:chgData name="Audrey MARTIN [Eurécia]" userId="dc15299a-8790-4fdf-8dbd-cfc6e5c5b4cd" providerId="ADAL" clId="{F7808694-B13A-421A-BEAD-DB7743FF7A86}" dt="2024-07-18T14:26:44.912" v="3577" actId="20577"/>
          <ac:spMkLst>
            <pc:docMk/>
            <pc:sldMk cId="1551182265" sldId="348"/>
            <ac:spMk id="7" creationId="{A4ADAD8E-B241-F55E-E0CC-222835B580C3}"/>
          </ac:spMkLst>
        </pc:spChg>
        <pc:spChg chg="add mod">
          <ac:chgData name="Audrey MARTIN [Eurécia]" userId="dc15299a-8790-4fdf-8dbd-cfc6e5c5b4cd" providerId="ADAL" clId="{F7808694-B13A-421A-BEAD-DB7743FF7A86}" dt="2024-07-18T15:02:43.014" v="3981" actId="313"/>
          <ac:spMkLst>
            <pc:docMk/>
            <pc:sldMk cId="1551182265" sldId="348"/>
            <ac:spMk id="9" creationId="{8B260EB2-03BA-1FA4-7A9A-BD4C85945900}"/>
          </ac:spMkLst>
        </pc:spChg>
        <pc:spChg chg="add mod">
          <ac:chgData name="Audrey MARTIN [Eurécia]" userId="dc15299a-8790-4fdf-8dbd-cfc6e5c5b4cd" providerId="ADAL" clId="{F7808694-B13A-421A-BEAD-DB7743FF7A86}" dt="2024-07-18T14:29:05.540" v="3809" actId="1076"/>
          <ac:spMkLst>
            <pc:docMk/>
            <pc:sldMk cId="1551182265" sldId="348"/>
            <ac:spMk id="10" creationId="{6788EDE2-DF08-CC7C-3020-1AF4D2511E61}"/>
          </ac:spMkLst>
        </pc:spChg>
        <pc:picChg chg="add mod">
          <ac:chgData name="Audrey MARTIN [Eurécia]" userId="dc15299a-8790-4fdf-8dbd-cfc6e5c5b4cd" providerId="ADAL" clId="{F7808694-B13A-421A-BEAD-DB7743FF7A86}" dt="2024-07-18T14:26:20.798" v="3555" actId="1076"/>
          <ac:picMkLst>
            <pc:docMk/>
            <pc:sldMk cId="1551182265" sldId="348"/>
            <ac:picMk id="8" creationId="{E0B49B98-0EF8-6284-B146-1CFB556B44A6}"/>
          </ac:picMkLst>
        </pc:picChg>
        <pc:picChg chg="add mod">
          <ac:chgData name="Audrey MARTIN [Eurécia]" userId="dc15299a-8790-4fdf-8dbd-cfc6e5c5b4cd" providerId="ADAL" clId="{F7808694-B13A-421A-BEAD-DB7743FF7A86}" dt="2024-07-18T14:25:58.302" v="3550" actId="1440"/>
          <ac:picMkLst>
            <pc:docMk/>
            <pc:sldMk cId="1551182265" sldId="348"/>
            <ac:picMk id="1026" creationId="{000B5E25-8323-CE20-C3AC-78AEE284B9E2}"/>
          </ac:picMkLst>
        </pc:picChg>
        <pc:picChg chg="add mod">
          <ac:chgData name="Audrey MARTIN [Eurécia]" userId="dc15299a-8790-4fdf-8dbd-cfc6e5c5b4cd" providerId="ADAL" clId="{F7808694-B13A-421A-BEAD-DB7743FF7A86}" dt="2024-07-18T14:26:07.883" v="3553" actId="1440"/>
          <ac:picMkLst>
            <pc:docMk/>
            <pc:sldMk cId="1551182265" sldId="348"/>
            <ac:picMk id="1028" creationId="{2350EF1E-E5EE-759B-2F59-A39D19099A18}"/>
          </ac:picMkLst>
        </pc:picChg>
      </pc:sldChg>
      <pc:sldChg chg="modSp add mod">
        <pc:chgData name="Audrey MARTIN [Eurécia]" userId="dc15299a-8790-4fdf-8dbd-cfc6e5c5b4cd" providerId="ADAL" clId="{F7808694-B13A-421A-BEAD-DB7743FF7A86}" dt="2024-07-16T09:28:52.946" v="851" actId="20577"/>
        <pc:sldMkLst>
          <pc:docMk/>
          <pc:sldMk cId="4019811104" sldId="349"/>
        </pc:sldMkLst>
        <pc:spChg chg="mod">
          <ac:chgData name="Audrey MARTIN [Eurécia]" userId="dc15299a-8790-4fdf-8dbd-cfc6e5c5b4cd" providerId="ADAL" clId="{F7808694-B13A-421A-BEAD-DB7743FF7A86}" dt="2024-07-16T09:28:52.946" v="851" actId="20577"/>
          <ac:spMkLst>
            <pc:docMk/>
            <pc:sldMk cId="4019811104" sldId="349"/>
            <ac:spMk id="4" creationId="{90A438DC-811C-961D-F9DD-B6FEB9763FC2}"/>
          </ac:spMkLst>
        </pc:spChg>
      </pc:sldChg>
      <pc:sldChg chg="addSp delSp modSp add mod">
        <pc:chgData name="Audrey MARTIN [Eurécia]" userId="dc15299a-8790-4fdf-8dbd-cfc6e5c5b4cd" providerId="ADAL" clId="{F7808694-B13A-421A-BEAD-DB7743FF7A86}" dt="2024-07-18T14:22:40.905" v="3375" actId="1076"/>
        <pc:sldMkLst>
          <pc:docMk/>
          <pc:sldMk cId="2811924736" sldId="350"/>
        </pc:sldMkLst>
        <pc:spChg chg="del">
          <ac:chgData name="Audrey MARTIN [Eurécia]" userId="dc15299a-8790-4fdf-8dbd-cfc6e5c5b4cd" providerId="ADAL" clId="{F7808694-B13A-421A-BEAD-DB7743FF7A86}" dt="2024-07-18T14:20:00.026" v="3160" actId="478"/>
          <ac:spMkLst>
            <pc:docMk/>
            <pc:sldMk cId="2811924736" sldId="350"/>
            <ac:spMk id="2" creationId="{0ED16911-BE4F-7178-A964-6BF6DF2D85CF}"/>
          </ac:spMkLst>
        </pc:spChg>
        <pc:spChg chg="mod">
          <ac:chgData name="Audrey MARTIN [Eurécia]" userId="dc15299a-8790-4fdf-8dbd-cfc6e5c5b4cd" providerId="ADAL" clId="{F7808694-B13A-421A-BEAD-DB7743FF7A86}" dt="2024-07-16T09:29:48.459" v="975" actId="20577"/>
          <ac:spMkLst>
            <pc:docMk/>
            <pc:sldMk cId="2811924736" sldId="350"/>
            <ac:spMk id="4" creationId="{90A438DC-811C-961D-F9DD-B6FEB9763FC2}"/>
          </ac:spMkLst>
        </pc:spChg>
        <pc:spChg chg="add mod">
          <ac:chgData name="Audrey MARTIN [Eurécia]" userId="dc15299a-8790-4fdf-8dbd-cfc6e5c5b4cd" providerId="ADAL" clId="{F7808694-B13A-421A-BEAD-DB7743FF7A86}" dt="2024-07-18T14:20:01.385" v="3161"/>
          <ac:spMkLst>
            <pc:docMk/>
            <pc:sldMk cId="2811924736" sldId="350"/>
            <ac:spMk id="5" creationId="{7D53BC3E-CE80-249B-CF81-B7BEB978733D}"/>
          </ac:spMkLst>
        </pc:spChg>
        <pc:spChg chg="add mod">
          <ac:chgData name="Audrey MARTIN [Eurécia]" userId="dc15299a-8790-4fdf-8dbd-cfc6e5c5b4cd" providerId="ADAL" clId="{F7808694-B13A-421A-BEAD-DB7743FF7A86}" dt="2024-07-18T14:20:28.258" v="3166" actId="1582"/>
          <ac:spMkLst>
            <pc:docMk/>
            <pc:sldMk cId="2811924736" sldId="350"/>
            <ac:spMk id="8" creationId="{7C8538EB-3143-5342-ED16-8FD4725CA371}"/>
          </ac:spMkLst>
        </pc:spChg>
        <pc:spChg chg="add mod">
          <ac:chgData name="Audrey MARTIN [Eurécia]" userId="dc15299a-8790-4fdf-8dbd-cfc6e5c5b4cd" providerId="ADAL" clId="{F7808694-B13A-421A-BEAD-DB7743FF7A86}" dt="2024-07-18T14:20:42.312" v="3179" actId="14100"/>
          <ac:spMkLst>
            <pc:docMk/>
            <pc:sldMk cId="2811924736" sldId="350"/>
            <ac:spMk id="9" creationId="{9EB1C4CE-F717-31A4-920B-4E2B1081C268}"/>
          </ac:spMkLst>
        </pc:spChg>
        <pc:spChg chg="add mod">
          <ac:chgData name="Audrey MARTIN [Eurécia]" userId="dc15299a-8790-4fdf-8dbd-cfc6e5c5b4cd" providerId="ADAL" clId="{F7808694-B13A-421A-BEAD-DB7743FF7A86}" dt="2024-07-18T14:21:12.049" v="3236" actId="403"/>
          <ac:spMkLst>
            <pc:docMk/>
            <pc:sldMk cId="2811924736" sldId="350"/>
            <ac:spMk id="10" creationId="{52BB6E63-B1D4-4740-6935-605CCA06E6EC}"/>
          </ac:spMkLst>
        </pc:spChg>
        <pc:spChg chg="add mod">
          <ac:chgData name="Audrey MARTIN [Eurécia]" userId="dc15299a-8790-4fdf-8dbd-cfc6e5c5b4cd" providerId="ADAL" clId="{F7808694-B13A-421A-BEAD-DB7743FF7A86}" dt="2024-07-18T14:22:06.401" v="3298" actId="1035"/>
          <ac:spMkLst>
            <pc:docMk/>
            <pc:sldMk cId="2811924736" sldId="350"/>
            <ac:spMk id="15" creationId="{C8B8EB0E-C8C2-3781-DE44-0D4B86CF8A28}"/>
          </ac:spMkLst>
        </pc:spChg>
        <pc:spChg chg="add mod">
          <ac:chgData name="Audrey MARTIN [Eurécia]" userId="dc15299a-8790-4fdf-8dbd-cfc6e5c5b4cd" providerId="ADAL" clId="{F7808694-B13A-421A-BEAD-DB7743FF7A86}" dt="2024-07-18T14:22:40.905" v="3375" actId="1076"/>
          <ac:spMkLst>
            <pc:docMk/>
            <pc:sldMk cId="2811924736" sldId="350"/>
            <ac:spMk id="16" creationId="{B438AC35-5A8B-E6E0-898D-21C1E10C35F1}"/>
          </ac:spMkLst>
        </pc:spChg>
        <pc:picChg chg="add mod">
          <ac:chgData name="Audrey MARTIN [Eurécia]" userId="dc15299a-8790-4fdf-8dbd-cfc6e5c5b4cd" providerId="ADAL" clId="{F7808694-B13A-421A-BEAD-DB7743FF7A86}" dt="2024-07-18T14:20:10.830" v="3162"/>
          <ac:picMkLst>
            <pc:docMk/>
            <pc:sldMk cId="2811924736" sldId="350"/>
            <ac:picMk id="6" creationId="{D2C6C2DC-D561-1C4F-13AF-4156AD21F303}"/>
          </ac:picMkLst>
        </pc:picChg>
        <pc:picChg chg="add mod">
          <ac:chgData name="Audrey MARTIN [Eurécia]" userId="dc15299a-8790-4fdf-8dbd-cfc6e5c5b4cd" providerId="ADAL" clId="{F7808694-B13A-421A-BEAD-DB7743FF7A86}" dt="2024-07-18T14:20:10.830" v="3162"/>
          <ac:picMkLst>
            <pc:docMk/>
            <pc:sldMk cId="2811924736" sldId="350"/>
            <ac:picMk id="7" creationId="{E480D9A0-5DDB-D708-0B51-D5528997FB35}"/>
          </ac:picMkLst>
        </pc:picChg>
        <pc:cxnChg chg="add mod">
          <ac:chgData name="Audrey MARTIN [Eurécia]" userId="dc15299a-8790-4fdf-8dbd-cfc6e5c5b4cd" providerId="ADAL" clId="{F7808694-B13A-421A-BEAD-DB7743FF7A86}" dt="2024-07-18T14:21:22.291" v="3238" actId="13822"/>
          <ac:cxnSpMkLst>
            <pc:docMk/>
            <pc:sldMk cId="2811924736" sldId="350"/>
            <ac:cxnSpMk id="12" creationId="{6EE85C05-E89B-486F-DD93-59C84E5429B8}"/>
          </ac:cxnSpMkLst>
        </pc:cxnChg>
        <pc:cxnChg chg="add mod">
          <ac:chgData name="Audrey MARTIN [Eurécia]" userId="dc15299a-8790-4fdf-8dbd-cfc6e5c5b4cd" providerId="ADAL" clId="{F7808694-B13A-421A-BEAD-DB7743FF7A86}" dt="2024-07-18T14:21:39.970" v="3241" actId="13822"/>
          <ac:cxnSpMkLst>
            <pc:docMk/>
            <pc:sldMk cId="2811924736" sldId="350"/>
            <ac:cxnSpMk id="14" creationId="{AC673616-DD1D-B43E-C827-BDB542C6F06B}"/>
          </ac:cxnSpMkLst>
        </pc:cxnChg>
      </pc:sldChg>
      <pc:sldChg chg="modSp add mod">
        <pc:chgData name="Audrey MARTIN [Eurécia]" userId="dc15299a-8790-4fdf-8dbd-cfc6e5c5b4cd" providerId="ADAL" clId="{F7808694-B13A-421A-BEAD-DB7743FF7A86}" dt="2024-07-16T09:30:37.704" v="1025" actId="20577"/>
        <pc:sldMkLst>
          <pc:docMk/>
          <pc:sldMk cId="3281360295" sldId="351"/>
        </pc:sldMkLst>
        <pc:spChg chg="mod">
          <ac:chgData name="Audrey MARTIN [Eurécia]" userId="dc15299a-8790-4fdf-8dbd-cfc6e5c5b4cd" providerId="ADAL" clId="{F7808694-B13A-421A-BEAD-DB7743FF7A86}" dt="2024-07-16T09:30:29.524" v="1000" actId="20577"/>
          <ac:spMkLst>
            <pc:docMk/>
            <pc:sldMk cId="3281360295" sldId="351"/>
            <ac:spMk id="3" creationId="{06A43D7B-6D83-5D1E-0DFB-1C11719B942B}"/>
          </ac:spMkLst>
        </pc:spChg>
        <pc:spChg chg="mod">
          <ac:chgData name="Audrey MARTIN [Eurécia]" userId="dc15299a-8790-4fdf-8dbd-cfc6e5c5b4cd" providerId="ADAL" clId="{F7808694-B13A-421A-BEAD-DB7743FF7A86}" dt="2024-07-16T09:30:37.704" v="1025" actId="20577"/>
          <ac:spMkLst>
            <pc:docMk/>
            <pc:sldMk cId="3281360295" sldId="351"/>
            <ac:spMk id="4" creationId="{90A438DC-811C-961D-F9DD-B6FEB9763FC2}"/>
          </ac:spMkLst>
        </pc:spChg>
      </pc:sldChg>
      <pc:sldChg chg="addSp delSp modSp add mod">
        <pc:chgData name="Audrey MARTIN [Eurécia]" userId="dc15299a-8790-4fdf-8dbd-cfc6e5c5b4cd" providerId="ADAL" clId="{F7808694-B13A-421A-BEAD-DB7743FF7A86}" dt="2024-07-16T09:54:53.721" v="2187" actId="1076"/>
        <pc:sldMkLst>
          <pc:docMk/>
          <pc:sldMk cId="1253132087" sldId="352"/>
        </pc:sldMkLst>
        <pc:spChg chg="mod">
          <ac:chgData name="Audrey MARTIN [Eurécia]" userId="dc15299a-8790-4fdf-8dbd-cfc6e5c5b4cd" providerId="ADAL" clId="{F7808694-B13A-421A-BEAD-DB7743FF7A86}" dt="2024-07-16T09:49:11.241" v="1877" actId="20577"/>
          <ac:spMkLst>
            <pc:docMk/>
            <pc:sldMk cId="1253132087" sldId="352"/>
            <ac:spMk id="4" creationId="{90A438DC-811C-961D-F9DD-B6FEB9763FC2}"/>
          </ac:spMkLst>
        </pc:spChg>
        <pc:spChg chg="add del mod">
          <ac:chgData name="Audrey MARTIN [Eurécia]" userId="dc15299a-8790-4fdf-8dbd-cfc6e5c5b4cd" providerId="ADAL" clId="{F7808694-B13A-421A-BEAD-DB7743FF7A86}" dt="2024-07-16T09:49:56.847" v="1882" actId="478"/>
          <ac:spMkLst>
            <pc:docMk/>
            <pc:sldMk cId="1253132087" sldId="352"/>
            <ac:spMk id="9" creationId="{410831FA-95C1-DF59-E8F5-2D622E93E87B}"/>
          </ac:spMkLst>
        </pc:spChg>
        <pc:spChg chg="del">
          <ac:chgData name="Audrey MARTIN [Eurécia]" userId="dc15299a-8790-4fdf-8dbd-cfc6e5c5b4cd" providerId="ADAL" clId="{F7808694-B13A-421A-BEAD-DB7743FF7A86}" dt="2024-07-16T09:50:00.392" v="1884" actId="478"/>
          <ac:spMkLst>
            <pc:docMk/>
            <pc:sldMk cId="1253132087" sldId="352"/>
            <ac:spMk id="11" creationId="{CC332A81-2470-C430-64D3-01B09005F644}"/>
          </ac:spMkLst>
        </pc:spChg>
        <pc:spChg chg="del">
          <ac:chgData name="Audrey MARTIN [Eurécia]" userId="dc15299a-8790-4fdf-8dbd-cfc6e5c5b4cd" providerId="ADAL" clId="{F7808694-B13A-421A-BEAD-DB7743FF7A86}" dt="2024-07-16T09:49:54.282" v="1881" actId="478"/>
          <ac:spMkLst>
            <pc:docMk/>
            <pc:sldMk cId="1253132087" sldId="352"/>
            <ac:spMk id="12" creationId="{BDD336D2-DD22-C4F3-FC0B-4E6DAC58F485}"/>
          </ac:spMkLst>
        </pc:spChg>
        <pc:spChg chg="del">
          <ac:chgData name="Audrey MARTIN [Eurécia]" userId="dc15299a-8790-4fdf-8dbd-cfc6e5c5b4cd" providerId="ADAL" clId="{F7808694-B13A-421A-BEAD-DB7743FF7A86}" dt="2024-07-16T09:49:58.891" v="1883" actId="478"/>
          <ac:spMkLst>
            <pc:docMk/>
            <pc:sldMk cId="1253132087" sldId="352"/>
            <ac:spMk id="13" creationId="{DC64C478-61CC-E216-17CC-190D109C569F}"/>
          </ac:spMkLst>
        </pc:spChg>
        <pc:spChg chg="add mod">
          <ac:chgData name="Audrey MARTIN [Eurécia]" userId="dc15299a-8790-4fdf-8dbd-cfc6e5c5b4cd" providerId="ADAL" clId="{F7808694-B13A-421A-BEAD-DB7743FF7A86}" dt="2024-07-16T09:50:51.862" v="1894" actId="1038"/>
          <ac:spMkLst>
            <pc:docMk/>
            <pc:sldMk cId="1253132087" sldId="352"/>
            <ac:spMk id="15" creationId="{99C969C7-EF62-AF26-2A8A-53331761FC6D}"/>
          </ac:spMkLst>
        </pc:spChg>
        <pc:spChg chg="add mod">
          <ac:chgData name="Audrey MARTIN [Eurécia]" userId="dc15299a-8790-4fdf-8dbd-cfc6e5c5b4cd" providerId="ADAL" clId="{F7808694-B13A-421A-BEAD-DB7743FF7A86}" dt="2024-07-16T09:52:50.761" v="2012" actId="1076"/>
          <ac:spMkLst>
            <pc:docMk/>
            <pc:sldMk cId="1253132087" sldId="352"/>
            <ac:spMk id="17" creationId="{FE81079F-A279-3B2A-0B24-AACCB200191D}"/>
          </ac:spMkLst>
        </pc:spChg>
        <pc:spChg chg="add mod">
          <ac:chgData name="Audrey MARTIN [Eurécia]" userId="dc15299a-8790-4fdf-8dbd-cfc6e5c5b4cd" providerId="ADAL" clId="{F7808694-B13A-421A-BEAD-DB7743FF7A86}" dt="2024-07-16T09:54:53.721" v="2187" actId="1076"/>
          <ac:spMkLst>
            <pc:docMk/>
            <pc:sldMk cId="1253132087" sldId="352"/>
            <ac:spMk id="18" creationId="{F8FCDEF9-31E0-F260-4558-09E74E8EDD80}"/>
          </ac:spMkLst>
        </pc:spChg>
        <pc:picChg chg="del">
          <ac:chgData name="Audrey MARTIN [Eurécia]" userId="dc15299a-8790-4fdf-8dbd-cfc6e5c5b4cd" providerId="ADAL" clId="{F7808694-B13A-421A-BEAD-DB7743FF7A86}" dt="2024-07-16T09:49:51.331" v="1878" actId="478"/>
          <ac:picMkLst>
            <pc:docMk/>
            <pc:sldMk cId="1253132087" sldId="352"/>
            <ac:picMk id="6" creationId="{944EAAA8-7507-D84C-6E7A-1CF5D2ED29CA}"/>
          </ac:picMkLst>
        </pc:picChg>
        <pc:picChg chg="del">
          <ac:chgData name="Audrey MARTIN [Eurécia]" userId="dc15299a-8790-4fdf-8dbd-cfc6e5c5b4cd" providerId="ADAL" clId="{F7808694-B13A-421A-BEAD-DB7743FF7A86}" dt="2024-07-16T09:49:53.039" v="1880" actId="478"/>
          <ac:picMkLst>
            <pc:docMk/>
            <pc:sldMk cId="1253132087" sldId="352"/>
            <ac:picMk id="7" creationId="{4221F15B-6B94-780B-87DB-80C3138E0025}"/>
          </ac:picMkLst>
        </pc:picChg>
        <pc:picChg chg="del">
          <ac:chgData name="Audrey MARTIN [Eurécia]" userId="dc15299a-8790-4fdf-8dbd-cfc6e5c5b4cd" providerId="ADAL" clId="{F7808694-B13A-421A-BEAD-DB7743FF7A86}" dt="2024-07-16T09:49:52.347" v="1879" actId="478"/>
          <ac:picMkLst>
            <pc:docMk/>
            <pc:sldMk cId="1253132087" sldId="352"/>
            <ac:picMk id="8" creationId="{7EAA2D7C-0879-00A7-7F7C-A9ACE0FCDBE8}"/>
          </ac:picMkLst>
        </pc:picChg>
        <pc:picChg chg="add mod">
          <ac:chgData name="Audrey MARTIN [Eurécia]" userId="dc15299a-8790-4fdf-8dbd-cfc6e5c5b4cd" providerId="ADAL" clId="{F7808694-B13A-421A-BEAD-DB7743FF7A86}" dt="2024-07-16T09:50:12.952" v="1889" actId="1076"/>
          <ac:picMkLst>
            <pc:docMk/>
            <pc:sldMk cId="1253132087" sldId="352"/>
            <ac:picMk id="14" creationId="{36912531-1110-9DFA-132D-739D1D88AEE2}"/>
          </ac:picMkLst>
        </pc:picChg>
        <pc:picChg chg="add mod">
          <ac:chgData name="Audrey MARTIN [Eurécia]" userId="dc15299a-8790-4fdf-8dbd-cfc6e5c5b4cd" providerId="ADAL" clId="{F7808694-B13A-421A-BEAD-DB7743FF7A86}" dt="2024-07-16T09:52:03.497" v="1911" actId="1035"/>
          <ac:picMkLst>
            <pc:docMk/>
            <pc:sldMk cId="1253132087" sldId="352"/>
            <ac:picMk id="16" creationId="{C691E231-71F0-1848-37FC-AA768E314EBB}"/>
          </ac:picMkLst>
        </pc:picChg>
        <pc:picChg chg="add del">
          <ac:chgData name="Audrey MARTIN [Eurécia]" userId="dc15299a-8790-4fdf-8dbd-cfc6e5c5b4cd" providerId="ADAL" clId="{F7808694-B13A-421A-BEAD-DB7743FF7A86}" dt="2024-07-16T09:54:00.061" v="2174" actId="478"/>
          <ac:picMkLst>
            <pc:docMk/>
            <pc:sldMk cId="1253132087" sldId="352"/>
            <ac:picMk id="20" creationId="{7527A4B0-EA88-5B14-7E7A-CDE625FEFE3A}"/>
          </ac:picMkLst>
        </pc:picChg>
      </pc:sldChg>
      <pc:sldChg chg="new del">
        <pc:chgData name="Audrey MARTIN [Eurécia]" userId="dc15299a-8790-4fdf-8dbd-cfc6e5c5b4cd" providerId="ADAL" clId="{F7808694-B13A-421A-BEAD-DB7743FF7A86}" dt="2024-07-16T09:55:19.406" v="2189" actId="680"/>
        <pc:sldMkLst>
          <pc:docMk/>
          <pc:sldMk cId="802146841" sldId="353"/>
        </pc:sldMkLst>
      </pc:sldChg>
      <pc:sldChg chg="addSp delSp modSp add mod">
        <pc:chgData name="Audrey MARTIN [Eurécia]" userId="dc15299a-8790-4fdf-8dbd-cfc6e5c5b4cd" providerId="ADAL" clId="{F7808694-B13A-421A-BEAD-DB7743FF7A86}" dt="2024-07-16T09:58:09.706" v="2341" actId="1076"/>
        <pc:sldMkLst>
          <pc:docMk/>
          <pc:sldMk cId="1323281826" sldId="353"/>
        </pc:sldMkLst>
        <pc:spChg chg="mod">
          <ac:chgData name="Audrey MARTIN [Eurécia]" userId="dc15299a-8790-4fdf-8dbd-cfc6e5c5b4cd" providerId="ADAL" clId="{F7808694-B13A-421A-BEAD-DB7743FF7A86}" dt="2024-07-16T09:55:32.319" v="2226" actId="20577"/>
          <ac:spMkLst>
            <pc:docMk/>
            <pc:sldMk cId="1323281826" sldId="353"/>
            <ac:spMk id="4" creationId="{90A438DC-811C-961D-F9DD-B6FEB9763FC2}"/>
          </ac:spMkLst>
        </pc:spChg>
        <pc:spChg chg="add mod">
          <ac:chgData name="Audrey MARTIN [Eurécia]" userId="dc15299a-8790-4fdf-8dbd-cfc6e5c5b4cd" providerId="ADAL" clId="{F7808694-B13A-421A-BEAD-DB7743FF7A86}" dt="2024-07-16T09:57:15.057" v="2266" actId="14100"/>
          <ac:spMkLst>
            <pc:docMk/>
            <pc:sldMk cId="1323281826" sldId="353"/>
            <ac:spMk id="7" creationId="{F8E35C7A-B76F-D985-481F-CECCAB6617D5}"/>
          </ac:spMkLst>
        </pc:spChg>
        <pc:spChg chg="add mod">
          <ac:chgData name="Audrey MARTIN [Eurécia]" userId="dc15299a-8790-4fdf-8dbd-cfc6e5c5b4cd" providerId="ADAL" clId="{F7808694-B13A-421A-BEAD-DB7743FF7A86}" dt="2024-07-16T09:58:09.706" v="2341" actId="1076"/>
          <ac:spMkLst>
            <pc:docMk/>
            <pc:sldMk cId="1323281826" sldId="353"/>
            <ac:spMk id="8" creationId="{F62C3DCF-7C60-1EE5-C6E3-C91010A53626}"/>
          </ac:spMkLst>
        </pc:spChg>
        <pc:spChg chg="mod">
          <ac:chgData name="Audrey MARTIN [Eurécia]" userId="dc15299a-8790-4fdf-8dbd-cfc6e5c5b4cd" providerId="ADAL" clId="{F7808694-B13A-421A-BEAD-DB7743FF7A86}" dt="2024-07-16T09:56:58.431" v="2254" actId="1038"/>
          <ac:spMkLst>
            <pc:docMk/>
            <pc:sldMk cId="1323281826" sldId="353"/>
            <ac:spMk id="15" creationId="{99C969C7-EF62-AF26-2A8A-53331761FC6D}"/>
          </ac:spMkLst>
        </pc:spChg>
        <pc:spChg chg="del">
          <ac:chgData name="Audrey MARTIN [Eurécia]" userId="dc15299a-8790-4fdf-8dbd-cfc6e5c5b4cd" providerId="ADAL" clId="{F7808694-B13A-421A-BEAD-DB7743FF7A86}" dt="2024-07-16T09:57:17.467" v="2267" actId="478"/>
          <ac:spMkLst>
            <pc:docMk/>
            <pc:sldMk cId="1323281826" sldId="353"/>
            <ac:spMk id="17" creationId="{FE81079F-A279-3B2A-0B24-AACCB200191D}"/>
          </ac:spMkLst>
        </pc:spChg>
        <pc:spChg chg="del">
          <ac:chgData name="Audrey MARTIN [Eurécia]" userId="dc15299a-8790-4fdf-8dbd-cfc6e5c5b4cd" providerId="ADAL" clId="{F7808694-B13A-421A-BEAD-DB7743FF7A86}" dt="2024-07-16T09:57:24.301" v="2268" actId="478"/>
          <ac:spMkLst>
            <pc:docMk/>
            <pc:sldMk cId="1323281826" sldId="353"/>
            <ac:spMk id="18" creationId="{F8FCDEF9-31E0-F260-4558-09E74E8EDD80}"/>
          </ac:spMkLst>
        </pc:spChg>
        <pc:picChg chg="add mod ord">
          <ac:chgData name="Audrey MARTIN [Eurécia]" userId="dc15299a-8790-4fdf-8dbd-cfc6e5c5b4cd" providerId="ADAL" clId="{F7808694-B13A-421A-BEAD-DB7743FF7A86}" dt="2024-07-16T09:56:25.446" v="2234" actId="1076"/>
          <ac:picMkLst>
            <pc:docMk/>
            <pc:sldMk cId="1323281826" sldId="353"/>
            <ac:picMk id="6" creationId="{0FB2CF04-6559-B504-C8C0-B83968B15798}"/>
          </ac:picMkLst>
        </pc:picChg>
        <pc:picChg chg="del">
          <ac:chgData name="Audrey MARTIN [Eurécia]" userId="dc15299a-8790-4fdf-8dbd-cfc6e5c5b4cd" providerId="ADAL" clId="{F7808694-B13A-421A-BEAD-DB7743FF7A86}" dt="2024-07-16T09:55:51.811" v="2227" actId="478"/>
          <ac:picMkLst>
            <pc:docMk/>
            <pc:sldMk cId="1323281826" sldId="353"/>
            <ac:picMk id="14" creationId="{36912531-1110-9DFA-132D-739D1D88AEE2}"/>
          </ac:picMkLst>
        </pc:picChg>
        <pc:picChg chg="del mod">
          <ac:chgData name="Audrey MARTIN [Eurécia]" userId="dc15299a-8790-4fdf-8dbd-cfc6e5c5b4cd" providerId="ADAL" clId="{F7808694-B13A-421A-BEAD-DB7743FF7A86}" dt="2024-07-16T09:56:50.612" v="2250" actId="478"/>
          <ac:picMkLst>
            <pc:docMk/>
            <pc:sldMk cId="1323281826" sldId="353"/>
            <ac:picMk id="16" creationId="{C691E231-71F0-1848-37FC-AA768E314EBB}"/>
          </ac:picMkLst>
        </pc:picChg>
      </pc:sldChg>
      <pc:sldChg chg="addSp delSp modSp add mod">
        <pc:chgData name="Audrey MARTIN [Eurécia]" userId="dc15299a-8790-4fdf-8dbd-cfc6e5c5b4cd" providerId="ADAL" clId="{F7808694-B13A-421A-BEAD-DB7743FF7A86}" dt="2024-07-18T15:02:33.297" v="3977" actId="14100"/>
        <pc:sldMkLst>
          <pc:docMk/>
          <pc:sldMk cId="653810681" sldId="354"/>
        </pc:sldMkLst>
        <pc:spChg chg="mod">
          <ac:chgData name="Audrey MARTIN [Eurécia]" userId="dc15299a-8790-4fdf-8dbd-cfc6e5c5b4cd" providerId="ADAL" clId="{F7808694-B13A-421A-BEAD-DB7743FF7A86}" dt="2024-07-18T15:02:33.297" v="3977" actId="14100"/>
          <ac:spMkLst>
            <pc:docMk/>
            <pc:sldMk cId="653810681" sldId="354"/>
            <ac:spMk id="9" creationId="{8B260EB2-03BA-1FA4-7A9A-BD4C85945900}"/>
          </ac:spMkLst>
        </pc:spChg>
        <pc:spChg chg="mod">
          <ac:chgData name="Audrey MARTIN [Eurécia]" userId="dc15299a-8790-4fdf-8dbd-cfc6e5c5b4cd" providerId="ADAL" clId="{F7808694-B13A-421A-BEAD-DB7743FF7A86}" dt="2024-07-18T14:29:20.147" v="3816" actId="20577"/>
          <ac:spMkLst>
            <pc:docMk/>
            <pc:sldMk cId="653810681" sldId="354"/>
            <ac:spMk id="10" creationId="{6788EDE2-DF08-CC7C-3020-1AF4D2511E61}"/>
          </ac:spMkLst>
        </pc:spChg>
        <pc:picChg chg="add mod">
          <ac:chgData name="Audrey MARTIN [Eurécia]" userId="dc15299a-8790-4fdf-8dbd-cfc6e5c5b4cd" providerId="ADAL" clId="{F7808694-B13A-421A-BEAD-DB7743FF7A86}" dt="2024-07-18T14:31:33.569" v="3834" actId="1440"/>
          <ac:picMkLst>
            <pc:docMk/>
            <pc:sldMk cId="653810681" sldId="354"/>
            <ac:picMk id="5" creationId="{CA04D8B0-CF34-E2E3-B708-4B5EC829C75F}"/>
          </ac:picMkLst>
        </pc:picChg>
        <pc:picChg chg="add mod">
          <ac:chgData name="Audrey MARTIN [Eurécia]" userId="dc15299a-8790-4fdf-8dbd-cfc6e5c5b4cd" providerId="ADAL" clId="{F7808694-B13A-421A-BEAD-DB7743FF7A86}" dt="2024-07-18T14:31:44.542" v="3836" actId="1076"/>
          <ac:picMkLst>
            <pc:docMk/>
            <pc:sldMk cId="653810681" sldId="354"/>
            <ac:picMk id="6" creationId="{06379F5E-D979-68F6-2330-0EE09E3E35F9}"/>
          </ac:picMkLst>
        </pc:picChg>
        <pc:picChg chg="del mod">
          <ac:chgData name="Audrey MARTIN [Eurécia]" userId="dc15299a-8790-4fdf-8dbd-cfc6e5c5b4cd" providerId="ADAL" clId="{F7808694-B13A-421A-BEAD-DB7743FF7A86}" dt="2024-07-18T14:30:00.706" v="3827" actId="478"/>
          <ac:picMkLst>
            <pc:docMk/>
            <pc:sldMk cId="653810681" sldId="354"/>
            <ac:picMk id="8" creationId="{E0B49B98-0EF8-6284-B146-1CFB556B44A6}"/>
          </ac:picMkLst>
        </pc:picChg>
        <pc:picChg chg="del">
          <ac:chgData name="Audrey MARTIN [Eurécia]" userId="dc15299a-8790-4fdf-8dbd-cfc6e5c5b4cd" providerId="ADAL" clId="{F7808694-B13A-421A-BEAD-DB7743FF7A86}" dt="2024-07-18T14:29:29.678" v="3817" actId="478"/>
          <ac:picMkLst>
            <pc:docMk/>
            <pc:sldMk cId="653810681" sldId="354"/>
            <ac:picMk id="1026" creationId="{000B5E25-8323-CE20-C3AC-78AEE284B9E2}"/>
          </ac:picMkLst>
        </pc:picChg>
        <pc:picChg chg="del">
          <ac:chgData name="Audrey MARTIN [Eurécia]" userId="dc15299a-8790-4fdf-8dbd-cfc6e5c5b4cd" providerId="ADAL" clId="{F7808694-B13A-421A-BEAD-DB7743FF7A86}" dt="2024-07-18T14:29:53.152" v="3825" actId="478"/>
          <ac:picMkLst>
            <pc:docMk/>
            <pc:sldMk cId="653810681" sldId="354"/>
            <ac:picMk id="1028" creationId="{2350EF1E-E5EE-759B-2F59-A39D19099A18}"/>
          </ac:picMkLst>
        </pc:picChg>
        <pc:picChg chg="add mod">
          <ac:chgData name="Audrey MARTIN [Eurécia]" userId="dc15299a-8790-4fdf-8dbd-cfc6e5c5b4cd" providerId="ADAL" clId="{F7808694-B13A-421A-BEAD-DB7743FF7A86}" dt="2024-07-18T14:31:31.649" v="3833" actId="1440"/>
          <ac:picMkLst>
            <pc:docMk/>
            <pc:sldMk cId="653810681" sldId="354"/>
            <ac:picMk id="2050" creationId="{6B0AB43D-482C-CC8F-1E27-803F8837327E}"/>
          </ac:picMkLst>
        </pc:picChg>
      </pc:sldChg>
    </pc:docChg>
  </pc:docChgLst>
  <pc:docChgLst>
    <pc:chgData name="Inas FAOUZI [Eurécia]" userId="4f435423-8673-4c81-9a60-95a8e74c92dd" providerId="ADAL" clId="{53447AEA-C892-4315-82C7-742C48041C2D}"/>
    <pc:docChg chg="undo custSel addSld delSld modSld sldOrd">
      <pc:chgData name="Inas FAOUZI [Eurécia]" userId="4f435423-8673-4c81-9a60-95a8e74c92dd" providerId="ADAL" clId="{53447AEA-C892-4315-82C7-742C48041C2D}" dt="2024-09-12T08:43:28.173" v="94" actId="207"/>
      <pc:docMkLst>
        <pc:docMk/>
      </pc:docMkLst>
      <pc:sldChg chg="modSp mod">
        <pc:chgData name="Inas FAOUZI [Eurécia]" userId="4f435423-8673-4c81-9a60-95a8e74c92dd" providerId="ADAL" clId="{53447AEA-C892-4315-82C7-742C48041C2D}" dt="2024-09-12T08:43:28.173" v="94" actId="207"/>
        <pc:sldMkLst>
          <pc:docMk/>
          <pc:sldMk cId="1561398166" sldId="288"/>
        </pc:sldMkLst>
        <pc:spChg chg="mod">
          <ac:chgData name="Inas FAOUZI [Eurécia]" userId="4f435423-8673-4c81-9a60-95a8e74c92dd" providerId="ADAL" clId="{53447AEA-C892-4315-82C7-742C48041C2D}" dt="2024-09-12T08:43:28.173" v="94" actId="207"/>
          <ac:spMkLst>
            <pc:docMk/>
            <pc:sldMk cId="1561398166" sldId="288"/>
            <ac:spMk id="5" creationId="{9DF4D431-5721-618B-9501-EDA06836B0A2}"/>
          </ac:spMkLst>
        </pc:spChg>
        <pc:spChg chg="mod">
          <ac:chgData name="Inas FAOUZI [Eurécia]" userId="4f435423-8673-4c81-9a60-95a8e74c92dd" providerId="ADAL" clId="{53447AEA-C892-4315-82C7-742C48041C2D}" dt="2024-09-12T08:43:17.958" v="93" actId="207"/>
          <ac:spMkLst>
            <pc:docMk/>
            <pc:sldMk cId="1561398166" sldId="288"/>
            <ac:spMk id="42" creationId="{A809FF54-8E21-E76D-9608-77AF773D0852}"/>
          </ac:spMkLst>
        </pc:spChg>
      </pc:sldChg>
      <pc:sldChg chg="del">
        <pc:chgData name="Inas FAOUZI [Eurécia]" userId="4f435423-8673-4c81-9a60-95a8e74c92dd" providerId="ADAL" clId="{53447AEA-C892-4315-82C7-742C48041C2D}" dt="2024-09-12T08:34:19.944" v="44" actId="2696"/>
        <pc:sldMkLst>
          <pc:docMk/>
          <pc:sldMk cId="3512856049" sldId="334"/>
        </pc:sldMkLst>
      </pc:sldChg>
      <pc:sldChg chg="modSp mod ord">
        <pc:chgData name="Inas FAOUZI [Eurécia]" userId="4f435423-8673-4c81-9a60-95a8e74c92dd" providerId="ADAL" clId="{53447AEA-C892-4315-82C7-742C48041C2D}" dt="2024-09-12T08:34:08.862" v="43" actId="20577"/>
        <pc:sldMkLst>
          <pc:docMk/>
          <pc:sldMk cId="1009862868" sldId="336"/>
        </pc:sldMkLst>
        <pc:spChg chg="mod">
          <ac:chgData name="Inas FAOUZI [Eurécia]" userId="4f435423-8673-4c81-9a60-95a8e74c92dd" providerId="ADAL" clId="{53447AEA-C892-4315-82C7-742C48041C2D}" dt="2024-09-12T08:34:05.107" v="41" actId="20577"/>
          <ac:spMkLst>
            <pc:docMk/>
            <pc:sldMk cId="1009862868" sldId="336"/>
            <ac:spMk id="5" creationId="{E63FBEE7-B2EE-9744-8FCC-2E8B5A162548}"/>
          </ac:spMkLst>
        </pc:spChg>
        <pc:spChg chg="mod">
          <ac:chgData name="Inas FAOUZI [Eurécia]" userId="4f435423-8673-4c81-9a60-95a8e74c92dd" providerId="ADAL" clId="{53447AEA-C892-4315-82C7-742C48041C2D}" dt="2024-09-12T08:34:08.862" v="43" actId="20577"/>
          <ac:spMkLst>
            <pc:docMk/>
            <pc:sldMk cId="1009862868" sldId="336"/>
            <ac:spMk id="7" creationId="{831CDDEE-D180-4D4D-1DFC-1E9C69414A23}"/>
          </ac:spMkLst>
        </pc:spChg>
      </pc:sldChg>
      <pc:sldChg chg="add">
        <pc:chgData name="Inas FAOUZI [Eurécia]" userId="4f435423-8673-4c81-9a60-95a8e74c92dd" providerId="ADAL" clId="{53447AEA-C892-4315-82C7-742C48041C2D}" dt="2024-09-12T08:33:46.278" v="0" actId="2890"/>
        <pc:sldMkLst>
          <pc:docMk/>
          <pc:sldMk cId="825952970" sldId="356"/>
        </pc:sldMkLst>
      </pc:sldChg>
      <pc:sldChg chg="modSp new mod ord">
        <pc:chgData name="Inas FAOUZI [Eurécia]" userId="4f435423-8673-4c81-9a60-95a8e74c92dd" providerId="ADAL" clId="{53447AEA-C892-4315-82C7-742C48041C2D}" dt="2024-09-12T08:42:23.883" v="89" actId="27636"/>
        <pc:sldMkLst>
          <pc:docMk/>
          <pc:sldMk cId="3371649467" sldId="357"/>
        </pc:sldMkLst>
        <pc:spChg chg="mod">
          <ac:chgData name="Inas FAOUZI [Eurécia]" userId="4f435423-8673-4c81-9a60-95a8e74c92dd" providerId="ADAL" clId="{53447AEA-C892-4315-82C7-742C48041C2D}" dt="2024-09-12T08:38:33.150" v="49"/>
          <ac:spMkLst>
            <pc:docMk/>
            <pc:sldMk cId="3371649467" sldId="357"/>
            <ac:spMk id="2" creationId="{2560AB76-2EB1-B4F6-DFF0-4197BC3BD87B}"/>
          </ac:spMkLst>
        </pc:spChg>
        <pc:spChg chg="mod">
          <ac:chgData name="Inas FAOUZI [Eurécia]" userId="4f435423-8673-4c81-9a60-95a8e74c92dd" providerId="ADAL" clId="{53447AEA-C892-4315-82C7-742C48041C2D}" dt="2024-09-12T08:42:23.883" v="89" actId="27636"/>
          <ac:spMkLst>
            <pc:docMk/>
            <pc:sldMk cId="3371649467" sldId="357"/>
            <ac:spMk id="3" creationId="{D805C2BB-ED59-2741-0F8E-D7A5020CEC4F}"/>
          </ac:spMkLst>
        </pc:spChg>
      </pc:sldChg>
      <pc:sldChg chg="modSp add mod ord">
        <pc:chgData name="Inas FAOUZI [Eurécia]" userId="4f435423-8673-4c81-9a60-95a8e74c92dd" providerId="ADAL" clId="{53447AEA-C892-4315-82C7-742C48041C2D}" dt="2024-09-12T08:42:01.804" v="88"/>
        <pc:sldMkLst>
          <pc:docMk/>
          <pc:sldMk cId="3358283310" sldId="358"/>
        </pc:sldMkLst>
        <pc:spChg chg="mod">
          <ac:chgData name="Inas FAOUZI [Eurécia]" userId="4f435423-8673-4c81-9a60-95a8e74c92dd" providerId="ADAL" clId="{53447AEA-C892-4315-82C7-742C48041C2D}" dt="2024-09-12T08:38:50.526" v="54"/>
          <ac:spMkLst>
            <pc:docMk/>
            <pc:sldMk cId="3358283310" sldId="358"/>
            <ac:spMk id="2" creationId="{2560AB76-2EB1-B4F6-DFF0-4197BC3BD87B}"/>
          </ac:spMkLst>
        </pc:spChg>
        <pc:spChg chg="mod">
          <ac:chgData name="Inas FAOUZI [Eurécia]" userId="4f435423-8673-4c81-9a60-95a8e74c92dd" providerId="ADAL" clId="{53447AEA-C892-4315-82C7-742C48041C2D}" dt="2024-09-12T08:38:37.577" v="51" actId="27636"/>
          <ac:spMkLst>
            <pc:docMk/>
            <pc:sldMk cId="3358283310" sldId="358"/>
            <ac:spMk id="3" creationId="{D805C2BB-ED59-2741-0F8E-D7A5020CEC4F}"/>
          </ac:spMkLst>
        </pc:spChg>
      </pc:sldChg>
      <pc:sldChg chg="modSp add mod ord">
        <pc:chgData name="Inas FAOUZI [Eurécia]" userId="4f435423-8673-4c81-9a60-95a8e74c92dd" providerId="ADAL" clId="{53447AEA-C892-4315-82C7-742C48041C2D}" dt="2024-09-12T08:41:57.647" v="86"/>
        <pc:sldMkLst>
          <pc:docMk/>
          <pc:sldMk cId="164779817" sldId="359"/>
        </pc:sldMkLst>
        <pc:spChg chg="mod">
          <ac:chgData name="Inas FAOUZI [Eurécia]" userId="4f435423-8673-4c81-9a60-95a8e74c92dd" providerId="ADAL" clId="{53447AEA-C892-4315-82C7-742C48041C2D}" dt="2024-09-12T08:39:02.929" v="58"/>
          <ac:spMkLst>
            <pc:docMk/>
            <pc:sldMk cId="164779817" sldId="359"/>
            <ac:spMk id="2" creationId="{2560AB76-2EB1-B4F6-DFF0-4197BC3BD87B}"/>
          </ac:spMkLst>
        </pc:spChg>
      </pc:sldChg>
      <pc:sldChg chg="modSp add mod ord">
        <pc:chgData name="Inas FAOUZI [Eurécia]" userId="4f435423-8673-4c81-9a60-95a8e74c92dd" providerId="ADAL" clId="{53447AEA-C892-4315-82C7-742C48041C2D}" dt="2024-09-12T08:40:55.182" v="78"/>
        <pc:sldMkLst>
          <pc:docMk/>
          <pc:sldMk cId="597911685" sldId="360"/>
        </pc:sldMkLst>
        <pc:spChg chg="mod">
          <ac:chgData name="Inas FAOUZI [Eurécia]" userId="4f435423-8673-4c81-9a60-95a8e74c92dd" providerId="ADAL" clId="{53447AEA-C892-4315-82C7-742C48041C2D}" dt="2024-09-12T08:39:16.254" v="62"/>
          <ac:spMkLst>
            <pc:docMk/>
            <pc:sldMk cId="597911685" sldId="360"/>
            <ac:spMk id="2" creationId="{2560AB76-2EB1-B4F6-DFF0-4197BC3BD87B}"/>
          </ac:spMkLst>
        </pc:spChg>
      </pc:sldChg>
      <pc:sldChg chg="modSp add mod ord">
        <pc:chgData name="Inas FAOUZI [Eurécia]" userId="4f435423-8673-4c81-9a60-95a8e74c92dd" providerId="ADAL" clId="{53447AEA-C892-4315-82C7-742C48041C2D}" dt="2024-09-12T08:40:15.092" v="76"/>
        <pc:sldMkLst>
          <pc:docMk/>
          <pc:sldMk cId="3101526073" sldId="361"/>
        </pc:sldMkLst>
        <pc:spChg chg="mod">
          <ac:chgData name="Inas FAOUZI [Eurécia]" userId="4f435423-8673-4c81-9a60-95a8e74c92dd" providerId="ADAL" clId="{53447AEA-C892-4315-82C7-742C48041C2D}" dt="2024-09-12T08:39:29.196" v="66"/>
          <ac:spMkLst>
            <pc:docMk/>
            <pc:sldMk cId="3101526073" sldId="361"/>
            <ac:spMk id="2" creationId="{2560AB76-2EB1-B4F6-DFF0-4197BC3BD87B}"/>
          </ac:spMkLst>
        </pc:spChg>
      </pc:sldChg>
      <pc:sldChg chg="modSp add mod ord">
        <pc:chgData name="Inas FAOUZI [Eurécia]" userId="4f435423-8673-4c81-9a60-95a8e74c92dd" providerId="ADAL" clId="{53447AEA-C892-4315-82C7-742C48041C2D}" dt="2024-09-12T08:39:58.813" v="72"/>
        <pc:sldMkLst>
          <pc:docMk/>
          <pc:sldMk cId="1359006248" sldId="362"/>
        </pc:sldMkLst>
        <pc:spChg chg="mod">
          <ac:chgData name="Inas FAOUZI [Eurécia]" userId="4f435423-8673-4c81-9a60-95a8e74c92dd" providerId="ADAL" clId="{53447AEA-C892-4315-82C7-742C48041C2D}" dt="2024-09-12T08:39:44.503" v="70"/>
          <ac:spMkLst>
            <pc:docMk/>
            <pc:sldMk cId="1359006248" sldId="362"/>
            <ac:spMk id="2" creationId="{2560AB76-2EB1-B4F6-DFF0-4197BC3BD87B}"/>
          </ac:spMkLst>
        </pc:spChg>
      </pc:sldChg>
    </pc:docChg>
  </pc:docChgLst>
  <pc:docChgLst>
    <pc:chgData name="Audrey MARTIN [Eurécia]" userId="dc15299a-8790-4fdf-8dbd-cfc6e5c5b4cd" providerId="ADAL" clId="{431D34C9-784C-4720-A2D1-788A72F7D76F}"/>
    <pc:docChg chg="undo custSel addSld modSld">
      <pc:chgData name="Audrey MARTIN [Eurécia]" userId="dc15299a-8790-4fdf-8dbd-cfc6e5c5b4cd" providerId="ADAL" clId="{431D34C9-784C-4720-A2D1-788A72F7D76F}" dt="2024-08-22T12:47:13.054" v="1135" actId="1035"/>
      <pc:docMkLst>
        <pc:docMk/>
      </pc:docMkLst>
      <pc:sldChg chg="modSp mod">
        <pc:chgData name="Audrey MARTIN [Eurécia]" userId="dc15299a-8790-4fdf-8dbd-cfc6e5c5b4cd" providerId="ADAL" clId="{431D34C9-784C-4720-A2D1-788A72F7D76F}" dt="2024-08-22T12:16:38.793" v="4" actId="1038"/>
        <pc:sldMkLst>
          <pc:docMk/>
          <pc:sldMk cId="121325935" sldId="346"/>
        </pc:sldMkLst>
        <pc:spChg chg="mod">
          <ac:chgData name="Audrey MARTIN [Eurécia]" userId="dc15299a-8790-4fdf-8dbd-cfc6e5c5b4cd" providerId="ADAL" clId="{431D34C9-784C-4720-A2D1-788A72F7D76F}" dt="2024-08-22T12:16:38.793" v="4" actId="1038"/>
          <ac:spMkLst>
            <pc:docMk/>
            <pc:sldMk cId="121325935" sldId="346"/>
            <ac:spMk id="29" creationId="{D5907DA3-E8EF-AF4C-614A-EC30318CB55D}"/>
          </ac:spMkLst>
        </pc:spChg>
      </pc:sldChg>
      <pc:sldChg chg="addSp delSp modSp mod">
        <pc:chgData name="Audrey MARTIN [Eurécia]" userId="dc15299a-8790-4fdf-8dbd-cfc6e5c5b4cd" providerId="ADAL" clId="{431D34C9-784C-4720-A2D1-788A72F7D76F}" dt="2024-08-22T12:41:42.764" v="956" actId="1076"/>
        <pc:sldMkLst>
          <pc:docMk/>
          <pc:sldMk cId="2308908940" sldId="347"/>
        </pc:sldMkLst>
        <pc:spChg chg="mod">
          <ac:chgData name="Audrey MARTIN [Eurécia]" userId="dc15299a-8790-4fdf-8dbd-cfc6e5c5b4cd" providerId="ADAL" clId="{431D34C9-784C-4720-A2D1-788A72F7D76F}" dt="2024-08-22T12:36:50.104" v="351" actId="20577"/>
          <ac:spMkLst>
            <pc:docMk/>
            <pc:sldMk cId="2308908940" sldId="347"/>
            <ac:spMk id="7" creationId="{71E7B38C-11B4-395A-0378-D75698001C53}"/>
          </ac:spMkLst>
        </pc:spChg>
        <pc:spChg chg="add mod">
          <ac:chgData name="Audrey MARTIN [Eurécia]" userId="dc15299a-8790-4fdf-8dbd-cfc6e5c5b4cd" providerId="ADAL" clId="{431D34C9-784C-4720-A2D1-788A72F7D76F}" dt="2024-08-22T12:23:17.506" v="105" actId="1038"/>
          <ac:spMkLst>
            <pc:docMk/>
            <pc:sldMk cId="2308908940" sldId="347"/>
            <ac:spMk id="9" creationId="{B49B13F3-3402-0F7F-2957-7D3EFB268869}"/>
          </ac:spMkLst>
        </pc:spChg>
        <pc:spChg chg="add mod">
          <ac:chgData name="Audrey MARTIN [Eurécia]" userId="dc15299a-8790-4fdf-8dbd-cfc6e5c5b4cd" providerId="ADAL" clId="{431D34C9-784C-4720-A2D1-788A72F7D76F}" dt="2024-08-22T12:25:21.485" v="192" actId="1035"/>
          <ac:spMkLst>
            <pc:docMk/>
            <pc:sldMk cId="2308908940" sldId="347"/>
            <ac:spMk id="10" creationId="{26BB16B0-0DD9-928E-6398-8CDE93A8E927}"/>
          </ac:spMkLst>
        </pc:spChg>
        <pc:spChg chg="add mod">
          <ac:chgData name="Audrey MARTIN [Eurécia]" userId="dc15299a-8790-4fdf-8dbd-cfc6e5c5b4cd" providerId="ADAL" clId="{431D34C9-784C-4720-A2D1-788A72F7D76F}" dt="2024-08-22T12:25:11.368" v="189" actId="1035"/>
          <ac:spMkLst>
            <pc:docMk/>
            <pc:sldMk cId="2308908940" sldId="347"/>
            <ac:spMk id="13" creationId="{011A8D36-4968-1965-732B-B67441B50676}"/>
          </ac:spMkLst>
        </pc:spChg>
        <pc:grpChg chg="add mod">
          <ac:chgData name="Audrey MARTIN [Eurécia]" userId="dc15299a-8790-4fdf-8dbd-cfc6e5c5b4cd" providerId="ADAL" clId="{431D34C9-784C-4720-A2D1-788A72F7D76F}" dt="2024-08-22T12:41:42.764" v="956" actId="1076"/>
          <ac:grpSpMkLst>
            <pc:docMk/>
            <pc:sldMk cId="2308908940" sldId="347"/>
            <ac:grpSpMk id="11" creationId="{3C37FC9B-982B-232F-5677-A694B75C517D}"/>
          </ac:grpSpMkLst>
        </pc:grpChg>
        <pc:picChg chg="add del mod">
          <ac:chgData name="Audrey MARTIN [Eurécia]" userId="dc15299a-8790-4fdf-8dbd-cfc6e5c5b4cd" providerId="ADAL" clId="{431D34C9-784C-4720-A2D1-788A72F7D76F}" dt="2024-08-22T12:21:14.098" v="13" actId="478"/>
          <ac:picMkLst>
            <pc:docMk/>
            <pc:sldMk cId="2308908940" sldId="347"/>
            <ac:picMk id="5" creationId="{AD68B96D-0A7B-B0DF-4C46-CFC0B6FB3F2E}"/>
          </ac:picMkLst>
        </pc:picChg>
        <pc:picChg chg="add mod">
          <ac:chgData name="Audrey MARTIN [Eurécia]" userId="dc15299a-8790-4fdf-8dbd-cfc6e5c5b4cd" providerId="ADAL" clId="{431D34C9-784C-4720-A2D1-788A72F7D76F}" dt="2024-08-22T12:23:07.726" v="88" actId="1076"/>
          <ac:picMkLst>
            <pc:docMk/>
            <pc:sldMk cId="2308908940" sldId="347"/>
            <ac:picMk id="8" creationId="{26937CFD-5163-5805-3738-50825E48784E}"/>
          </ac:picMkLst>
        </pc:picChg>
        <pc:picChg chg="add mod">
          <ac:chgData name="Audrey MARTIN [Eurécia]" userId="dc15299a-8790-4fdf-8dbd-cfc6e5c5b4cd" providerId="ADAL" clId="{431D34C9-784C-4720-A2D1-788A72F7D76F}" dt="2024-08-22T12:25:07.714" v="184" actId="1076"/>
          <ac:picMkLst>
            <pc:docMk/>
            <pc:sldMk cId="2308908940" sldId="347"/>
            <ac:picMk id="12" creationId="{6D345BB0-771D-DD0D-31C8-616CB8C6C4B1}"/>
          </ac:picMkLst>
        </pc:picChg>
      </pc:sldChg>
      <pc:sldChg chg="addSp delSp modSp mod">
        <pc:chgData name="Audrey MARTIN [Eurécia]" userId="dc15299a-8790-4fdf-8dbd-cfc6e5c5b4cd" providerId="ADAL" clId="{431D34C9-784C-4720-A2D1-788A72F7D76F}" dt="2024-08-22T12:42:15.666" v="993" actId="1037"/>
        <pc:sldMkLst>
          <pc:docMk/>
          <pc:sldMk cId="4019811104" sldId="349"/>
        </pc:sldMkLst>
        <pc:spChg chg="del">
          <ac:chgData name="Audrey MARTIN [Eurécia]" userId="dc15299a-8790-4fdf-8dbd-cfc6e5c5b4cd" providerId="ADAL" clId="{431D34C9-784C-4720-A2D1-788A72F7D76F}" dt="2024-08-22T12:36:39.507" v="347" actId="478"/>
          <ac:spMkLst>
            <pc:docMk/>
            <pc:sldMk cId="4019811104" sldId="349"/>
            <ac:spMk id="2" creationId="{0ED16911-BE4F-7178-A964-6BF6DF2D85CF}"/>
          </ac:spMkLst>
        </pc:spChg>
        <pc:spChg chg="add del mod">
          <ac:chgData name="Audrey MARTIN [Eurécia]" userId="dc15299a-8790-4fdf-8dbd-cfc6e5c5b4cd" providerId="ADAL" clId="{431D34C9-784C-4720-A2D1-788A72F7D76F}" dt="2024-08-22T12:36:41.426" v="349" actId="478"/>
          <ac:spMkLst>
            <pc:docMk/>
            <pc:sldMk cId="4019811104" sldId="349"/>
            <ac:spMk id="6" creationId="{ECC6D016-D858-D529-A5B6-A4EF8E816BEE}"/>
          </ac:spMkLst>
        </pc:spChg>
        <pc:spChg chg="add mod">
          <ac:chgData name="Audrey MARTIN [Eurécia]" userId="dc15299a-8790-4fdf-8dbd-cfc6e5c5b4cd" providerId="ADAL" clId="{431D34C9-784C-4720-A2D1-788A72F7D76F}" dt="2024-08-22T12:40:45.707" v="939" actId="313"/>
          <ac:spMkLst>
            <pc:docMk/>
            <pc:sldMk cId="4019811104" sldId="349"/>
            <ac:spMk id="7" creationId="{C816B2FE-0D4B-B37F-849D-49B6308C1B46}"/>
          </ac:spMkLst>
        </pc:spChg>
        <pc:spChg chg="add mod">
          <ac:chgData name="Audrey MARTIN [Eurécia]" userId="dc15299a-8790-4fdf-8dbd-cfc6e5c5b4cd" providerId="ADAL" clId="{431D34C9-784C-4720-A2D1-788A72F7D76F}" dt="2024-08-22T12:41:32.922" v="954" actId="1076"/>
          <ac:spMkLst>
            <pc:docMk/>
            <pc:sldMk cId="4019811104" sldId="349"/>
            <ac:spMk id="10" creationId="{C86BC37D-04DF-DE52-E7F7-B730A85D9E8D}"/>
          </ac:spMkLst>
        </pc:spChg>
        <pc:spChg chg="add mod">
          <ac:chgData name="Audrey MARTIN [Eurécia]" userId="dc15299a-8790-4fdf-8dbd-cfc6e5c5b4cd" providerId="ADAL" clId="{431D34C9-784C-4720-A2D1-788A72F7D76F}" dt="2024-08-22T12:42:04.416" v="982" actId="1037"/>
          <ac:spMkLst>
            <pc:docMk/>
            <pc:sldMk cId="4019811104" sldId="349"/>
            <ac:spMk id="11" creationId="{3919443C-6738-A59F-D8DB-B148280330C5}"/>
          </ac:spMkLst>
        </pc:spChg>
        <pc:spChg chg="add mod">
          <ac:chgData name="Audrey MARTIN [Eurécia]" userId="dc15299a-8790-4fdf-8dbd-cfc6e5c5b4cd" providerId="ADAL" clId="{431D34C9-784C-4720-A2D1-788A72F7D76F}" dt="2024-08-22T12:42:15.666" v="993" actId="1037"/>
          <ac:spMkLst>
            <pc:docMk/>
            <pc:sldMk cId="4019811104" sldId="349"/>
            <ac:spMk id="12" creationId="{A61A73F4-D82F-E173-2691-84EAB9AAA102}"/>
          </ac:spMkLst>
        </pc:spChg>
        <pc:picChg chg="add mod">
          <ac:chgData name="Audrey MARTIN [Eurécia]" userId="dc15299a-8790-4fdf-8dbd-cfc6e5c5b4cd" providerId="ADAL" clId="{431D34C9-784C-4720-A2D1-788A72F7D76F}" dt="2024-08-22T12:41:30.453" v="953" actId="1076"/>
          <ac:picMkLst>
            <pc:docMk/>
            <pc:sldMk cId="4019811104" sldId="349"/>
            <ac:picMk id="9" creationId="{38EFA4C5-1CAF-18FD-57B3-67ABA0252A8B}"/>
          </ac:picMkLst>
        </pc:picChg>
      </pc:sldChg>
      <pc:sldChg chg="addSp modSp mod">
        <pc:chgData name="Audrey MARTIN [Eurécia]" userId="dc15299a-8790-4fdf-8dbd-cfc6e5c5b4cd" providerId="ADAL" clId="{431D34C9-784C-4720-A2D1-788A72F7D76F}" dt="2024-08-22T12:47:13.054" v="1135" actId="1035"/>
        <pc:sldMkLst>
          <pc:docMk/>
          <pc:sldMk cId="3281360295" sldId="351"/>
        </pc:sldMkLst>
        <pc:spChg chg="mod">
          <ac:chgData name="Audrey MARTIN [Eurécia]" userId="dc15299a-8790-4fdf-8dbd-cfc6e5c5b4cd" providerId="ADAL" clId="{431D34C9-784C-4720-A2D1-788A72F7D76F}" dt="2024-08-22T12:47:13.054" v="1135" actId="1035"/>
          <ac:spMkLst>
            <pc:docMk/>
            <pc:sldMk cId="3281360295" sldId="351"/>
            <ac:spMk id="2" creationId="{0ED16911-BE4F-7178-A964-6BF6DF2D85CF}"/>
          </ac:spMkLst>
        </pc:spChg>
        <pc:spChg chg="add mod">
          <ac:chgData name="Audrey MARTIN [Eurécia]" userId="dc15299a-8790-4fdf-8dbd-cfc6e5c5b4cd" providerId="ADAL" clId="{431D34C9-784C-4720-A2D1-788A72F7D76F}" dt="2024-08-22T12:45:10.365" v="1045" actId="20577"/>
          <ac:spMkLst>
            <pc:docMk/>
            <pc:sldMk cId="3281360295" sldId="351"/>
            <ac:spMk id="8" creationId="{9412817F-907C-6729-DCC1-77C84064499C}"/>
          </ac:spMkLst>
        </pc:spChg>
        <pc:spChg chg="add mod">
          <ac:chgData name="Audrey MARTIN [Eurécia]" userId="dc15299a-8790-4fdf-8dbd-cfc6e5c5b4cd" providerId="ADAL" clId="{431D34C9-784C-4720-A2D1-788A72F7D76F}" dt="2024-08-22T12:47:06.443" v="1130" actId="1076"/>
          <ac:spMkLst>
            <pc:docMk/>
            <pc:sldMk cId="3281360295" sldId="351"/>
            <ac:spMk id="10" creationId="{35CCF79A-D847-4AF5-3708-E2548DDAAB03}"/>
          </ac:spMkLst>
        </pc:spChg>
        <pc:picChg chg="add mod">
          <ac:chgData name="Audrey MARTIN [Eurécia]" userId="dc15299a-8790-4fdf-8dbd-cfc6e5c5b4cd" providerId="ADAL" clId="{431D34C9-784C-4720-A2D1-788A72F7D76F}" dt="2024-08-22T12:44:43.421" v="1031" actId="1076"/>
          <ac:picMkLst>
            <pc:docMk/>
            <pc:sldMk cId="3281360295" sldId="351"/>
            <ac:picMk id="6" creationId="{D00A0F56-6C71-371E-6D37-6DADB585095A}"/>
          </ac:picMkLst>
        </pc:picChg>
        <pc:picChg chg="add mod">
          <ac:chgData name="Audrey MARTIN [Eurécia]" userId="dc15299a-8790-4fdf-8dbd-cfc6e5c5b4cd" providerId="ADAL" clId="{431D34C9-784C-4720-A2D1-788A72F7D76F}" dt="2024-08-22T12:44:59.540" v="1033" actId="1076"/>
          <ac:picMkLst>
            <pc:docMk/>
            <pc:sldMk cId="3281360295" sldId="351"/>
            <ac:picMk id="7" creationId="{4E5F6091-B0D6-A1BB-7043-930C0C28C719}"/>
          </ac:picMkLst>
        </pc:picChg>
        <pc:picChg chg="add mod ord">
          <ac:chgData name="Audrey MARTIN [Eurécia]" userId="dc15299a-8790-4fdf-8dbd-cfc6e5c5b4cd" providerId="ADAL" clId="{431D34C9-784C-4720-A2D1-788A72F7D76F}" dt="2024-08-22T12:47:00.859" v="1129" actId="166"/>
          <ac:picMkLst>
            <pc:docMk/>
            <pc:sldMk cId="3281360295" sldId="351"/>
            <ac:picMk id="9" creationId="{56168044-82C4-6D37-FC34-58CBAE36238D}"/>
          </ac:picMkLst>
        </pc:picChg>
        <pc:picChg chg="add mod">
          <ac:chgData name="Audrey MARTIN [Eurécia]" userId="dc15299a-8790-4fdf-8dbd-cfc6e5c5b4cd" providerId="ADAL" clId="{431D34C9-784C-4720-A2D1-788A72F7D76F}" dt="2024-08-22T12:46:48.607" v="1125" actId="1076"/>
          <ac:picMkLst>
            <pc:docMk/>
            <pc:sldMk cId="3281360295" sldId="351"/>
            <ac:picMk id="12" creationId="{FDDDAD2C-7C2A-C90A-F5A3-A680FFAB0E52}"/>
          </ac:picMkLst>
        </pc:picChg>
      </pc:sldChg>
      <pc:sldChg chg="addSp delSp modSp add mod">
        <pc:chgData name="Audrey MARTIN [Eurécia]" userId="dc15299a-8790-4fdf-8dbd-cfc6e5c5b4cd" providerId="ADAL" clId="{431D34C9-784C-4720-A2D1-788A72F7D76F}" dt="2024-08-22T12:36:18.576" v="346" actId="20577"/>
        <pc:sldMkLst>
          <pc:docMk/>
          <pc:sldMk cId="933474773" sldId="355"/>
        </pc:sldMkLst>
        <pc:spChg chg="del">
          <ac:chgData name="Audrey MARTIN [Eurécia]" userId="dc15299a-8790-4fdf-8dbd-cfc6e5c5b4cd" providerId="ADAL" clId="{431D34C9-784C-4720-A2D1-788A72F7D76F}" dt="2024-08-22T12:22:21.647" v="32" actId="478"/>
          <ac:spMkLst>
            <pc:docMk/>
            <pc:sldMk cId="933474773" sldId="355"/>
            <ac:spMk id="9" creationId="{B49B13F3-3402-0F7F-2957-7D3EFB268869}"/>
          </ac:spMkLst>
        </pc:spChg>
        <pc:spChg chg="del">
          <ac:chgData name="Audrey MARTIN [Eurécia]" userId="dc15299a-8790-4fdf-8dbd-cfc6e5c5b4cd" providerId="ADAL" clId="{431D34C9-784C-4720-A2D1-788A72F7D76F}" dt="2024-08-22T12:22:21.647" v="32" actId="478"/>
          <ac:spMkLst>
            <pc:docMk/>
            <pc:sldMk cId="933474773" sldId="355"/>
            <ac:spMk id="10" creationId="{26BB16B0-0DD9-928E-6398-8CDE93A8E927}"/>
          </ac:spMkLst>
        </pc:spChg>
        <pc:spChg chg="add mod">
          <ac:chgData name="Audrey MARTIN [Eurécia]" userId="dc15299a-8790-4fdf-8dbd-cfc6e5c5b4cd" providerId="ADAL" clId="{431D34C9-784C-4720-A2D1-788A72F7D76F}" dt="2024-08-22T12:35:54.730" v="305" actId="1076"/>
          <ac:spMkLst>
            <pc:docMk/>
            <pc:sldMk cId="933474773" sldId="355"/>
            <ac:spMk id="11" creationId="{EA46A0D2-F87E-3CCD-1464-EFD93DC681BB}"/>
          </ac:spMkLst>
        </pc:spChg>
        <pc:spChg chg="add mod">
          <ac:chgData name="Audrey MARTIN [Eurécia]" userId="dc15299a-8790-4fdf-8dbd-cfc6e5c5b4cd" providerId="ADAL" clId="{431D34C9-784C-4720-A2D1-788A72F7D76F}" dt="2024-08-22T12:35:37.379" v="262" actId="1076"/>
          <ac:spMkLst>
            <pc:docMk/>
            <pc:sldMk cId="933474773" sldId="355"/>
            <ac:spMk id="13" creationId="{3D0DF10A-67CB-138F-F294-8232E2A4D0BF}"/>
          </ac:spMkLst>
        </pc:spChg>
        <pc:spChg chg="add mod">
          <ac:chgData name="Audrey MARTIN [Eurécia]" userId="dc15299a-8790-4fdf-8dbd-cfc6e5c5b4cd" providerId="ADAL" clId="{431D34C9-784C-4720-A2D1-788A72F7D76F}" dt="2024-08-22T12:36:18.576" v="346" actId="20577"/>
          <ac:spMkLst>
            <pc:docMk/>
            <pc:sldMk cId="933474773" sldId="355"/>
            <ac:spMk id="14" creationId="{F98C7344-1232-0C49-7D3C-6C2EA438860C}"/>
          </ac:spMkLst>
        </pc:spChg>
        <pc:picChg chg="add mod">
          <ac:chgData name="Audrey MARTIN [Eurécia]" userId="dc15299a-8790-4fdf-8dbd-cfc6e5c5b4cd" providerId="ADAL" clId="{431D34C9-784C-4720-A2D1-788A72F7D76F}" dt="2024-08-22T12:25:35.558" v="193" actId="1076"/>
          <ac:picMkLst>
            <pc:docMk/>
            <pc:sldMk cId="933474773" sldId="355"/>
            <ac:picMk id="5" creationId="{8D83BBE7-6F67-003B-1D15-C4584B964F41}"/>
          </ac:picMkLst>
        </pc:picChg>
        <pc:picChg chg="add mod">
          <ac:chgData name="Audrey MARTIN [Eurécia]" userId="dc15299a-8790-4fdf-8dbd-cfc6e5c5b4cd" providerId="ADAL" clId="{431D34C9-784C-4720-A2D1-788A72F7D76F}" dt="2024-08-22T12:35:40.599" v="263" actId="1076"/>
          <ac:picMkLst>
            <pc:docMk/>
            <pc:sldMk cId="933474773" sldId="355"/>
            <ac:picMk id="6" creationId="{E4AF27BE-AC56-C1F2-81C4-91955B0A8D5A}"/>
          </ac:picMkLst>
        </pc:picChg>
        <pc:picChg chg="del">
          <ac:chgData name="Audrey MARTIN [Eurécia]" userId="dc15299a-8790-4fdf-8dbd-cfc6e5c5b4cd" providerId="ADAL" clId="{431D34C9-784C-4720-A2D1-788A72F7D76F}" dt="2024-08-22T12:22:18.583" v="31" actId="478"/>
          <ac:picMkLst>
            <pc:docMk/>
            <pc:sldMk cId="933474773" sldId="355"/>
            <ac:picMk id="8" creationId="{26937CFD-5163-5805-3738-50825E48784E}"/>
          </ac:picMkLst>
        </pc:picChg>
        <pc:picChg chg="add mod">
          <ac:chgData name="Audrey MARTIN [Eurécia]" userId="dc15299a-8790-4fdf-8dbd-cfc6e5c5b4cd" providerId="ADAL" clId="{431D34C9-784C-4720-A2D1-788A72F7D76F}" dt="2024-08-22T12:35:34.146" v="261" actId="1076"/>
          <ac:picMkLst>
            <pc:docMk/>
            <pc:sldMk cId="933474773" sldId="355"/>
            <ac:picMk id="12" creationId="{9AD15464-6F13-F07F-E2D2-A18AC309884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9.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3.xml"/><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image" Target="../media/image4.sv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slide" Target="slide18.xml"/><Relationship Id="rId11" Type="http://schemas.openxmlformats.org/officeDocument/2006/relationships/image" Target="../media/image3.png"/><Relationship Id="rId5" Type="http://schemas.openxmlformats.org/officeDocument/2006/relationships/slide" Target="slide15.xml"/><Relationship Id="rId10" Type="http://schemas.openxmlformats.org/officeDocument/2006/relationships/image" Target="../media/image2.svg"/><Relationship Id="rId4" Type="http://schemas.openxmlformats.org/officeDocument/2006/relationships/slide" Target="slide11.xml"/><Relationship Id="rId9" Type="http://schemas.openxmlformats.org/officeDocument/2006/relationships/image" Target="../media/image1.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r>
              <a:rPr lang="fr-FR" sz="6600" dirty="0">
                <a:solidFill>
                  <a:schemeClr val="bg1"/>
                </a:solidFill>
                <a:latin typeface="PP Woodland"/>
              </a:rPr>
              <a:t>Compétences</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2" name="Image 1" descr="Une image contenant cercle, Graphique, symbole, conception&#10;&#10;Description générée automatiquement">
            <a:extLst>
              <a:ext uri="{FF2B5EF4-FFF2-40B4-BE49-F238E27FC236}">
                <a16:creationId xmlns:a16="http://schemas.microsoft.com/office/drawing/2014/main" id="{A377A2DF-8FA7-E7F0-88FB-1A79326CE8DB}"/>
              </a:ext>
            </a:extLst>
          </p:cNvPr>
          <p:cNvPicPr>
            <a:picLocks noChangeAspect="1"/>
          </p:cNvPicPr>
          <p:nvPr/>
        </p:nvPicPr>
        <p:blipFill>
          <a:blip r:embed="rId3"/>
          <a:stretch>
            <a:fillRect/>
          </a:stretch>
        </p:blipFill>
        <p:spPr>
          <a:xfrm>
            <a:off x="696480" y="3738105"/>
            <a:ext cx="659892" cy="673359"/>
          </a:xfrm>
          <a:prstGeom prst="rect">
            <a:avLst/>
          </a:prstGeom>
        </p:spPr>
      </p:pic>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917733" y="6164315"/>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chemeClr val="bg2"/>
                </a:solidFill>
                <a:latin typeface="Figtree" pitchFamily="2" charset="0"/>
              </a:rPr>
              <a:t>Dernière mise à jour</a:t>
            </a:r>
          </a:p>
          <a:p>
            <a:r>
              <a:rPr lang="fr-FR" sz="800" dirty="0">
                <a:solidFill>
                  <a:schemeClr val="bg2"/>
                </a:solidFill>
                <a:latin typeface="Figtree" pitchFamily="2" charset="0"/>
              </a:rPr>
              <a:t>Septembre 2024</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FB2CF04-6559-B504-C8C0-B83968B15798}"/>
              </a:ext>
            </a:extLst>
          </p:cNvPr>
          <p:cNvPicPr>
            <a:picLocks noChangeAspect="1"/>
          </p:cNvPicPr>
          <p:nvPr/>
        </p:nvPicPr>
        <p:blipFill>
          <a:blip r:embed="rId2"/>
          <a:stretch>
            <a:fillRect/>
          </a:stretch>
        </p:blipFill>
        <p:spPr>
          <a:xfrm>
            <a:off x="1145381" y="2112091"/>
            <a:ext cx="9925050" cy="2873318"/>
          </a:xfrm>
          <a:prstGeom prst="rect">
            <a:avLst/>
          </a:prstGeom>
          <a:ln>
            <a:noFill/>
          </a:ln>
          <a:effectLst>
            <a:outerShdw blurRad="292100" dist="139700" dir="2700000" algn="tl" rotWithShape="0">
              <a:srgbClr val="333333">
                <a:alpha val="65000"/>
              </a:srgbClr>
            </a:outerShdw>
          </a:effectLst>
        </p:spPr>
      </p:pic>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Exporter le catalogue de compétences</a:t>
            </a:r>
          </a:p>
        </p:txBody>
      </p:sp>
      <p:sp>
        <p:nvSpPr>
          <p:cNvPr id="15" name="Rectangle 14">
            <a:extLst>
              <a:ext uri="{FF2B5EF4-FFF2-40B4-BE49-F238E27FC236}">
                <a16:creationId xmlns:a16="http://schemas.microsoft.com/office/drawing/2014/main" id="{99C969C7-EF62-AF26-2A8A-53331761FC6D}"/>
              </a:ext>
            </a:extLst>
          </p:cNvPr>
          <p:cNvSpPr/>
          <p:nvPr/>
        </p:nvSpPr>
        <p:spPr>
          <a:xfrm>
            <a:off x="8201024" y="2843213"/>
            <a:ext cx="942975" cy="38576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F8E35C7A-B76F-D985-481F-CECCAB6617D5}"/>
              </a:ext>
            </a:extLst>
          </p:cNvPr>
          <p:cNvSpPr/>
          <p:nvPr/>
        </p:nvSpPr>
        <p:spPr>
          <a:xfrm>
            <a:off x="7067550" y="3232044"/>
            <a:ext cx="2076449" cy="58203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F62C3DCF-7C60-1EE5-C6E3-C91010A53626}"/>
              </a:ext>
            </a:extLst>
          </p:cNvPr>
          <p:cNvSpPr txBox="1"/>
          <p:nvPr/>
        </p:nvSpPr>
        <p:spPr>
          <a:xfrm>
            <a:off x="2981325" y="5408754"/>
            <a:ext cx="6450330" cy="307777"/>
          </a:xfrm>
          <a:prstGeom prst="rect">
            <a:avLst/>
          </a:prstGeom>
          <a:noFill/>
        </p:spPr>
        <p:txBody>
          <a:bodyPr wrap="square" rtlCol="0">
            <a:spAutoFit/>
          </a:bodyPr>
          <a:lstStyle/>
          <a:p>
            <a:pPr algn="ctr"/>
            <a:r>
              <a:rPr lang="fr-FR" sz="1400" b="1">
                <a:solidFill>
                  <a:schemeClr val="accent1"/>
                </a:solidFill>
                <a:latin typeface="Figtree Light" pitchFamily="2" charset="0"/>
              </a:rPr>
              <a:t>Bon à savoir ! </a:t>
            </a:r>
            <a:r>
              <a:rPr lang="fr-FR" sz="1400">
                <a:latin typeface="Figtree Light" pitchFamily="2" charset="0"/>
              </a:rPr>
              <a:t>Les exports sont directement envoyés sur votre boîte mail. </a:t>
            </a:r>
          </a:p>
        </p:txBody>
      </p:sp>
    </p:spTree>
    <p:extLst>
      <p:ext uri="{BB962C8B-B14F-4D97-AF65-F5344CB8AC3E}">
        <p14:creationId xmlns:p14="http://schemas.microsoft.com/office/powerpoint/2010/main" val="1323281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Créer et modifier des métiers ​</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358283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famille de métier</a:t>
            </a:r>
          </a:p>
        </p:txBody>
      </p:sp>
      <p:sp>
        <p:nvSpPr>
          <p:cNvPr id="5" name="Espace réservé du tableau 1">
            <a:extLst>
              <a:ext uri="{FF2B5EF4-FFF2-40B4-BE49-F238E27FC236}">
                <a16:creationId xmlns:a16="http://schemas.microsoft.com/office/drawing/2014/main" id="{4559C541-0D15-514F-44D8-E857810BDCE7}"/>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p:txBody>
      </p:sp>
      <p:sp>
        <p:nvSpPr>
          <p:cNvPr id="2" name="ZoneTexte 1">
            <a:extLst>
              <a:ext uri="{FF2B5EF4-FFF2-40B4-BE49-F238E27FC236}">
                <a16:creationId xmlns:a16="http://schemas.microsoft.com/office/drawing/2014/main" id="{D3F6CE12-4C30-0978-1A97-B5749BC9CE48}"/>
              </a:ext>
            </a:extLst>
          </p:cNvPr>
          <p:cNvSpPr txBox="1"/>
          <p:nvPr/>
        </p:nvSpPr>
        <p:spPr>
          <a:xfrm>
            <a:off x="381000" y="2151017"/>
            <a:ext cx="7040710" cy="923330"/>
          </a:xfrm>
          <a:prstGeom prst="rect">
            <a:avLst/>
          </a:prstGeom>
          <a:noFill/>
        </p:spPr>
        <p:txBody>
          <a:bodyPr wrap="none" rtlCol="0">
            <a:spAutoFit/>
          </a:bodyPr>
          <a:lstStyle/>
          <a:p>
            <a:r>
              <a:rPr lang="fr-FR">
                <a:latin typeface="Figtree Light" pitchFamily="2" charset="0"/>
              </a:rPr>
              <a:t>Les fiches métiers peuvent être organisées par famille de métiers. </a:t>
            </a:r>
          </a:p>
          <a:p>
            <a:endParaRPr lang="fr-FR">
              <a:latin typeface="Figtree Light" pitchFamily="2" charset="0"/>
            </a:endParaRPr>
          </a:p>
          <a:p>
            <a:r>
              <a:rPr lang="fr-FR">
                <a:latin typeface="Figtree Light" pitchFamily="2" charset="0"/>
              </a:rPr>
              <a:t>Pour retrouver les familles de métiers cliquer sur le bouton : </a:t>
            </a:r>
          </a:p>
        </p:txBody>
      </p:sp>
      <p:pic>
        <p:nvPicPr>
          <p:cNvPr id="12" name="Image 11">
            <a:extLst>
              <a:ext uri="{FF2B5EF4-FFF2-40B4-BE49-F238E27FC236}">
                <a16:creationId xmlns:a16="http://schemas.microsoft.com/office/drawing/2014/main" id="{966CF64B-2626-3B3A-2A9A-1E55D27FDF60}"/>
              </a:ext>
            </a:extLst>
          </p:cNvPr>
          <p:cNvPicPr>
            <a:picLocks noChangeAspect="1"/>
          </p:cNvPicPr>
          <p:nvPr/>
        </p:nvPicPr>
        <p:blipFill>
          <a:blip r:embed="rId6"/>
          <a:stretch>
            <a:fillRect/>
          </a:stretch>
        </p:blipFill>
        <p:spPr>
          <a:xfrm>
            <a:off x="2523744" y="3512269"/>
            <a:ext cx="6141354" cy="2914187"/>
          </a:xfrm>
          <a:prstGeom prst="rect">
            <a:avLst/>
          </a:prstGeom>
          <a:ln>
            <a:noFill/>
          </a:ln>
          <a:effectLst>
            <a:outerShdw blurRad="292100" dist="139700" dir="2700000" algn="tl" rotWithShape="0">
              <a:srgbClr val="333333">
                <a:alpha val="65000"/>
              </a:srgbClr>
            </a:outerShdw>
          </a:effectLst>
        </p:spPr>
      </p:pic>
      <p:pic>
        <p:nvPicPr>
          <p:cNvPr id="13" name="Graphique 12">
            <a:extLst>
              <a:ext uri="{FF2B5EF4-FFF2-40B4-BE49-F238E27FC236}">
                <a16:creationId xmlns:a16="http://schemas.microsoft.com/office/drawing/2014/main" id="{DD182376-1D01-F23D-6C31-DE47928E50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59571" flipH="1">
            <a:off x="7262586" y="3201919"/>
            <a:ext cx="454159" cy="454160"/>
          </a:xfrm>
          <a:prstGeom prst="rect">
            <a:avLst/>
          </a:prstGeom>
        </p:spPr>
      </p:pic>
      <p:pic>
        <p:nvPicPr>
          <p:cNvPr id="9" name="Image 8">
            <a:extLst>
              <a:ext uri="{FF2B5EF4-FFF2-40B4-BE49-F238E27FC236}">
                <a16:creationId xmlns:a16="http://schemas.microsoft.com/office/drawing/2014/main" id="{A9AB8F04-563C-877B-BF29-5597EE30887D}"/>
              </a:ext>
            </a:extLst>
          </p:cNvPr>
          <p:cNvPicPr>
            <a:picLocks noChangeAspect="1"/>
          </p:cNvPicPr>
          <p:nvPr/>
        </p:nvPicPr>
        <p:blipFill rotWithShape="1">
          <a:blip r:embed="rId9"/>
          <a:srcRect l="1882" t="14562" r="2819" b="12031"/>
          <a:stretch/>
        </p:blipFill>
        <p:spPr>
          <a:xfrm>
            <a:off x="6549390" y="2612682"/>
            <a:ext cx="2905125" cy="552450"/>
          </a:xfrm>
          <a:prstGeom prst="roundRect">
            <a:avLst/>
          </a:prstGeom>
        </p:spPr>
      </p:pic>
      <p:sp>
        <p:nvSpPr>
          <p:cNvPr id="14" name="ZoneTexte 13">
            <a:extLst>
              <a:ext uri="{FF2B5EF4-FFF2-40B4-BE49-F238E27FC236}">
                <a16:creationId xmlns:a16="http://schemas.microsoft.com/office/drawing/2014/main" id="{75EEDB6E-F2B8-C969-527F-B7D1DB271359}"/>
              </a:ext>
            </a:extLst>
          </p:cNvPr>
          <p:cNvSpPr txBox="1"/>
          <p:nvPr/>
        </p:nvSpPr>
        <p:spPr>
          <a:xfrm>
            <a:off x="8780489" y="4578036"/>
            <a:ext cx="3411511" cy="276999"/>
          </a:xfrm>
          <a:prstGeom prst="rect">
            <a:avLst/>
          </a:prstGeom>
          <a:noFill/>
        </p:spPr>
        <p:txBody>
          <a:bodyPr wrap="none" rtlCol="0">
            <a:spAutoFit/>
          </a:bodyPr>
          <a:lstStyle/>
          <a:p>
            <a:r>
              <a:rPr lang="fr-FR" sz="1200">
                <a:latin typeface="Figtree Light" pitchFamily="2" charset="0"/>
              </a:rPr>
              <a:t>Permet d’ajouter une nouvelle famille de métier</a:t>
            </a:r>
          </a:p>
        </p:txBody>
      </p:sp>
      <p:sp>
        <p:nvSpPr>
          <p:cNvPr id="15" name="ZoneTexte 14">
            <a:extLst>
              <a:ext uri="{FF2B5EF4-FFF2-40B4-BE49-F238E27FC236}">
                <a16:creationId xmlns:a16="http://schemas.microsoft.com/office/drawing/2014/main" id="{A69651D7-34FF-5560-EEB7-C6F4BD0FB4AA}"/>
              </a:ext>
            </a:extLst>
          </p:cNvPr>
          <p:cNvSpPr txBox="1"/>
          <p:nvPr/>
        </p:nvSpPr>
        <p:spPr>
          <a:xfrm>
            <a:off x="8780489" y="4933091"/>
            <a:ext cx="3113353" cy="276999"/>
          </a:xfrm>
          <a:prstGeom prst="rect">
            <a:avLst/>
          </a:prstGeom>
          <a:noFill/>
        </p:spPr>
        <p:txBody>
          <a:bodyPr wrap="none" rtlCol="0">
            <a:spAutoFit/>
          </a:bodyPr>
          <a:lstStyle/>
          <a:p>
            <a:r>
              <a:rPr lang="fr-FR" sz="1200">
                <a:latin typeface="Figtree Light" pitchFamily="2" charset="0"/>
              </a:rPr>
              <a:t>Permet de supprimer une famille de métier</a:t>
            </a:r>
          </a:p>
        </p:txBody>
      </p:sp>
      <p:sp>
        <p:nvSpPr>
          <p:cNvPr id="16" name="ZoneTexte 15">
            <a:extLst>
              <a:ext uri="{FF2B5EF4-FFF2-40B4-BE49-F238E27FC236}">
                <a16:creationId xmlns:a16="http://schemas.microsoft.com/office/drawing/2014/main" id="{6270A1ED-64EA-EE11-3B27-1C65025516A5}"/>
              </a:ext>
            </a:extLst>
          </p:cNvPr>
          <p:cNvSpPr txBox="1"/>
          <p:nvPr/>
        </p:nvSpPr>
        <p:spPr>
          <a:xfrm>
            <a:off x="8780489" y="5253623"/>
            <a:ext cx="2943434" cy="276999"/>
          </a:xfrm>
          <a:prstGeom prst="rect">
            <a:avLst/>
          </a:prstGeom>
          <a:noFill/>
        </p:spPr>
        <p:txBody>
          <a:bodyPr wrap="none" rtlCol="0">
            <a:spAutoFit/>
          </a:bodyPr>
          <a:lstStyle/>
          <a:p>
            <a:r>
              <a:rPr lang="fr-FR" sz="1200">
                <a:latin typeface="Figtree Light" pitchFamily="2" charset="0"/>
              </a:rPr>
              <a:t>Permet de traduire une famille de métier</a:t>
            </a:r>
          </a:p>
        </p:txBody>
      </p:sp>
      <p:sp>
        <p:nvSpPr>
          <p:cNvPr id="17" name="Rectangle 16">
            <a:extLst>
              <a:ext uri="{FF2B5EF4-FFF2-40B4-BE49-F238E27FC236}">
                <a16:creationId xmlns:a16="http://schemas.microsoft.com/office/drawing/2014/main" id="{02C600B5-4808-621E-C6AF-7F8650ED9402}"/>
              </a:ext>
            </a:extLst>
          </p:cNvPr>
          <p:cNvSpPr/>
          <p:nvPr/>
        </p:nvSpPr>
        <p:spPr>
          <a:xfrm>
            <a:off x="6705599" y="4568510"/>
            <a:ext cx="1731695" cy="276999"/>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96CB5B8A-DE72-5BA8-256B-5B22BBE7028E}"/>
              </a:ext>
            </a:extLst>
          </p:cNvPr>
          <p:cNvSpPr/>
          <p:nvPr/>
        </p:nvSpPr>
        <p:spPr>
          <a:xfrm>
            <a:off x="8210553" y="4918323"/>
            <a:ext cx="176214" cy="19638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C20A7F6D-A110-FD06-469F-6334AF50E654}"/>
              </a:ext>
            </a:extLst>
          </p:cNvPr>
          <p:cNvSpPr/>
          <p:nvPr/>
        </p:nvSpPr>
        <p:spPr>
          <a:xfrm>
            <a:off x="7904319" y="5248135"/>
            <a:ext cx="176214" cy="19638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droite 26">
            <a:extLst>
              <a:ext uri="{FF2B5EF4-FFF2-40B4-BE49-F238E27FC236}">
                <a16:creationId xmlns:a16="http://schemas.microsoft.com/office/drawing/2014/main" id="{DF313272-D85A-DB99-DF98-DF0F5F0B14CF}"/>
              </a:ext>
            </a:extLst>
          </p:cNvPr>
          <p:cNvSpPr/>
          <p:nvPr/>
        </p:nvSpPr>
        <p:spPr>
          <a:xfrm>
            <a:off x="8491538" y="4707009"/>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droite 27">
            <a:extLst>
              <a:ext uri="{FF2B5EF4-FFF2-40B4-BE49-F238E27FC236}">
                <a16:creationId xmlns:a16="http://schemas.microsoft.com/office/drawing/2014/main" id="{1B5AF348-1109-C372-EA1C-01E5965341AE}"/>
              </a:ext>
            </a:extLst>
          </p:cNvPr>
          <p:cNvSpPr/>
          <p:nvPr/>
        </p:nvSpPr>
        <p:spPr>
          <a:xfrm>
            <a:off x="8502158" y="5030159"/>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droite 28">
            <a:extLst>
              <a:ext uri="{FF2B5EF4-FFF2-40B4-BE49-F238E27FC236}">
                <a16:creationId xmlns:a16="http://schemas.microsoft.com/office/drawing/2014/main" id="{D5907DA3-E8EF-AF4C-614A-EC30318CB55D}"/>
              </a:ext>
            </a:extLst>
          </p:cNvPr>
          <p:cNvSpPr/>
          <p:nvPr/>
        </p:nvSpPr>
        <p:spPr>
          <a:xfrm>
            <a:off x="8492453" y="5350206"/>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1325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fiche métier</a:t>
            </a:r>
          </a:p>
        </p:txBody>
      </p:sp>
      <p:sp>
        <p:nvSpPr>
          <p:cNvPr id="7" name="Espace réservé du tableau 1">
            <a:extLst>
              <a:ext uri="{FF2B5EF4-FFF2-40B4-BE49-F238E27FC236}">
                <a16:creationId xmlns:a16="http://schemas.microsoft.com/office/drawing/2014/main" id="{A4ADAD8E-B241-F55E-E0CC-222835B580C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marL="0" indent="0">
              <a:buNone/>
            </a:pPr>
            <a:r>
              <a:rPr lang="fr-FR">
                <a:latin typeface="Figtree Light" pitchFamily="2" charset="0"/>
              </a:rPr>
              <a:t>Eurécia propose de créer de nouvelles fiches métiers manuellement ou via notre assistant </a:t>
            </a:r>
          </a:p>
        </p:txBody>
      </p:sp>
      <p:pic>
        <p:nvPicPr>
          <p:cNvPr id="1026" name="Picture 2">
            <a:extLst>
              <a:ext uri="{FF2B5EF4-FFF2-40B4-BE49-F238E27FC236}">
                <a16:creationId xmlns:a16="http://schemas.microsoft.com/office/drawing/2014/main" id="{000B5E25-8323-CE20-C3AC-78AEE284B9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281" y="2433746"/>
            <a:ext cx="10763250"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50EF1E-E5EE-759B-2F59-A39D19099A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7679" y="4194032"/>
            <a:ext cx="3187837" cy="2441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Graphique 7">
            <a:extLst>
              <a:ext uri="{FF2B5EF4-FFF2-40B4-BE49-F238E27FC236}">
                <a16:creationId xmlns:a16="http://schemas.microsoft.com/office/drawing/2014/main" id="{E0B49B98-0EF8-6284-B146-1CFB556B44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159571" flipH="1">
            <a:off x="6695657" y="3912982"/>
            <a:ext cx="454159" cy="454160"/>
          </a:xfrm>
          <a:prstGeom prst="rect">
            <a:avLst/>
          </a:prstGeom>
        </p:spPr>
      </p:pic>
      <p:sp>
        <p:nvSpPr>
          <p:cNvPr id="9" name="ZoneTexte 8">
            <a:extLst>
              <a:ext uri="{FF2B5EF4-FFF2-40B4-BE49-F238E27FC236}">
                <a16:creationId xmlns:a16="http://schemas.microsoft.com/office/drawing/2014/main" id="{8B260EB2-03BA-1FA4-7A9A-BD4C85945900}"/>
              </a:ext>
            </a:extLst>
          </p:cNvPr>
          <p:cNvSpPr txBox="1"/>
          <p:nvPr/>
        </p:nvSpPr>
        <p:spPr>
          <a:xfrm>
            <a:off x="8014810" y="4666674"/>
            <a:ext cx="3588925" cy="1600438"/>
          </a:xfrm>
          <a:prstGeom prst="rect">
            <a:avLst/>
          </a:prstGeom>
          <a:noFill/>
        </p:spPr>
        <p:txBody>
          <a:bodyPr wrap="square" rtlCol="0">
            <a:spAutoFit/>
          </a:bodyPr>
          <a:lstStyle/>
          <a:p>
            <a:pPr algn="just"/>
            <a:r>
              <a:rPr lang="fr-FR" sz="1400">
                <a:latin typeface="Figtree Light" pitchFamily="2" charset="0"/>
              </a:rPr>
              <a:t>Saisir le nom du métier recherché et cliquer sur « Ajouter ».</a:t>
            </a:r>
          </a:p>
          <a:p>
            <a:pPr algn="just"/>
            <a:endParaRPr lang="fr-FR" sz="1400">
              <a:latin typeface="Figtree Light" pitchFamily="2" charset="0"/>
            </a:endParaRPr>
          </a:p>
          <a:p>
            <a:pPr algn="just"/>
            <a:r>
              <a:rPr lang="fr-FR" sz="1400">
                <a:latin typeface="Figtree Light" pitchFamily="2" charset="0"/>
              </a:rPr>
              <a:t>La fiche métier est désormais créée en reprenant automatiquement les éléments sur le Répertoire Opérationnel des métiers et des emplois. </a:t>
            </a:r>
          </a:p>
        </p:txBody>
      </p:sp>
      <p:sp>
        <p:nvSpPr>
          <p:cNvPr id="10" name="Rectangle 9">
            <a:extLst>
              <a:ext uri="{FF2B5EF4-FFF2-40B4-BE49-F238E27FC236}">
                <a16:creationId xmlns:a16="http://schemas.microsoft.com/office/drawing/2014/main" id="{6788EDE2-DF08-CC7C-3020-1AF4D2511E61}"/>
              </a:ext>
            </a:extLst>
          </p:cNvPr>
          <p:cNvSpPr/>
          <p:nvPr/>
        </p:nvSpPr>
        <p:spPr>
          <a:xfrm rot="20991140">
            <a:off x="554355" y="2482171"/>
            <a:ext cx="1283589" cy="3037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t>Avec assistant</a:t>
            </a:r>
          </a:p>
        </p:txBody>
      </p:sp>
    </p:spTree>
    <p:extLst>
      <p:ext uri="{BB962C8B-B14F-4D97-AF65-F5344CB8AC3E}">
        <p14:creationId xmlns:p14="http://schemas.microsoft.com/office/powerpoint/2010/main" val="1551182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B0AB43D-482C-CC8F-1E27-803F88373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580" y="2415128"/>
            <a:ext cx="10763250"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fiche métier</a:t>
            </a:r>
          </a:p>
        </p:txBody>
      </p:sp>
      <p:sp>
        <p:nvSpPr>
          <p:cNvPr id="7" name="Espace réservé du tableau 1">
            <a:extLst>
              <a:ext uri="{FF2B5EF4-FFF2-40B4-BE49-F238E27FC236}">
                <a16:creationId xmlns:a16="http://schemas.microsoft.com/office/drawing/2014/main" id="{A4ADAD8E-B241-F55E-E0CC-222835B580C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marL="0" indent="0">
              <a:buNone/>
            </a:pPr>
            <a:r>
              <a:rPr lang="fr-FR">
                <a:latin typeface="Figtree Light" pitchFamily="2" charset="0"/>
              </a:rPr>
              <a:t>Eurécia propose de créer de nouvelles fiches métiers manuellement ou via notre assistant </a:t>
            </a:r>
          </a:p>
        </p:txBody>
      </p:sp>
      <p:sp>
        <p:nvSpPr>
          <p:cNvPr id="9" name="ZoneTexte 8">
            <a:extLst>
              <a:ext uri="{FF2B5EF4-FFF2-40B4-BE49-F238E27FC236}">
                <a16:creationId xmlns:a16="http://schemas.microsoft.com/office/drawing/2014/main" id="{8B260EB2-03BA-1FA4-7A9A-BD4C85945900}"/>
              </a:ext>
            </a:extLst>
          </p:cNvPr>
          <p:cNvSpPr txBox="1"/>
          <p:nvPr/>
        </p:nvSpPr>
        <p:spPr>
          <a:xfrm>
            <a:off x="6743794" y="4819827"/>
            <a:ext cx="5138752" cy="1384995"/>
          </a:xfrm>
          <a:prstGeom prst="rect">
            <a:avLst/>
          </a:prstGeom>
          <a:noFill/>
        </p:spPr>
        <p:txBody>
          <a:bodyPr wrap="square" rtlCol="0">
            <a:spAutoFit/>
          </a:bodyPr>
          <a:lstStyle/>
          <a:p>
            <a:pPr algn="just"/>
            <a:r>
              <a:rPr lang="fr-FR" sz="1400">
                <a:latin typeface="Figtree Light" pitchFamily="2" charset="0"/>
              </a:rPr>
              <a:t>Vous pouvez ensuite renseigner les champs relatifs à ce nouveau métier : </a:t>
            </a:r>
          </a:p>
          <a:p>
            <a:pPr marL="285750" indent="-285750" algn="just">
              <a:buFontTx/>
              <a:buChar char="-"/>
            </a:pPr>
            <a:r>
              <a:rPr lang="fr-FR" sz="1400">
                <a:latin typeface="Figtree Light" pitchFamily="2" charset="0"/>
              </a:rPr>
              <a:t>Nom du métier</a:t>
            </a:r>
          </a:p>
          <a:p>
            <a:pPr marL="285750" indent="-285750" algn="just">
              <a:buFontTx/>
              <a:buChar char="-"/>
            </a:pPr>
            <a:r>
              <a:rPr lang="fr-FR" sz="1400">
                <a:latin typeface="Figtree Light" pitchFamily="2" charset="0"/>
              </a:rPr>
              <a:t>Famille de métier</a:t>
            </a:r>
          </a:p>
          <a:p>
            <a:pPr marL="285750" indent="-285750" algn="just">
              <a:buFontTx/>
              <a:buChar char="-"/>
            </a:pPr>
            <a:r>
              <a:rPr lang="fr-FR" sz="1400">
                <a:latin typeface="Figtree Light" pitchFamily="2" charset="0"/>
              </a:rPr>
              <a:t>Description du métier</a:t>
            </a:r>
          </a:p>
          <a:p>
            <a:pPr marL="285750" indent="-285750" algn="just">
              <a:buFontTx/>
              <a:buChar char="-"/>
            </a:pPr>
            <a:r>
              <a:rPr lang="fr-FR" sz="1400">
                <a:latin typeface="Figtree Light" pitchFamily="2" charset="0"/>
              </a:rPr>
              <a:t>Missions</a:t>
            </a:r>
          </a:p>
        </p:txBody>
      </p:sp>
      <p:sp>
        <p:nvSpPr>
          <p:cNvPr id="10" name="Rectangle 9">
            <a:extLst>
              <a:ext uri="{FF2B5EF4-FFF2-40B4-BE49-F238E27FC236}">
                <a16:creationId xmlns:a16="http://schemas.microsoft.com/office/drawing/2014/main" id="{6788EDE2-DF08-CC7C-3020-1AF4D2511E61}"/>
              </a:ext>
            </a:extLst>
          </p:cNvPr>
          <p:cNvSpPr/>
          <p:nvPr/>
        </p:nvSpPr>
        <p:spPr>
          <a:xfrm rot="20991140">
            <a:off x="554355" y="2482171"/>
            <a:ext cx="1283589" cy="3037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t>Sans assistant</a:t>
            </a:r>
          </a:p>
        </p:txBody>
      </p:sp>
      <p:pic>
        <p:nvPicPr>
          <p:cNvPr id="5" name="Image 4">
            <a:extLst>
              <a:ext uri="{FF2B5EF4-FFF2-40B4-BE49-F238E27FC236}">
                <a16:creationId xmlns:a16="http://schemas.microsoft.com/office/drawing/2014/main" id="{CA04D8B0-CF34-E2E3-B708-4B5EC829C75F}"/>
              </a:ext>
            </a:extLst>
          </p:cNvPr>
          <p:cNvPicPr>
            <a:picLocks noChangeAspect="1"/>
          </p:cNvPicPr>
          <p:nvPr/>
        </p:nvPicPr>
        <p:blipFill>
          <a:blip r:embed="rId7"/>
          <a:stretch>
            <a:fillRect/>
          </a:stretch>
        </p:blipFill>
        <p:spPr>
          <a:xfrm>
            <a:off x="658580" y="4073494"/>
            <a:ext cx="5138752" cy="2500153"/>
          </a:xfrm>
          <a:prstGeom prst="rect">
            <a:avLst/>
          </a:prstGeom>
          <a:ln>
            <a:noFill/>
          </a:ln>
          <a:effectLst>
            <a:outerShdw blurRad="292100" dist="139700" dir="2700000" algn="tl" rotWithShape="0">
              <a:srgbClr val="333333">
                <a:alpha val="65000"/>
              </a:srgbClr>
            </a:outerShdw>
          </a:effectLst>
        </p:spPr>
      </p:pic>
      <p:pic>
        <p:nvPicPr>
          <p:cNvPr id="6" name="Graphique 5">
            <a:extLst>
              <a:ext uri="{FF2B5EF4-FFF2-40B4-BE49-F238E27FC236}">
                <a16:creationId xmlns:a16="http://schemas.microsoft.com/office/drawing/2014/main" id="{06379F5E-D979-68F6-2330-0EE09E3E35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159571" flipH="1">
            <a:off x="5013161" y="3846414"/>
            <a:ext cx="454159" cy="454160"/>
          </a:xfrm>
          <a:prstGeom prst="rect">
            <a:avLst/>
          </a:prstGeom>
        </p:spPr>
      </p:pic>
    </p:spTree>
    <p:extLst>
      <p:ext uri="{BB962C8B-B14F-4D97-AF65-F5344CB8AC3E}">
        <p14:creationId xmlns:p14="http://schemas.microsoft.com/office/powerpoint/2010/main" val="653810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Rattacher des compétences à un métier ou à une formation​</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64779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Associer une compétence à un métier</a:t>
            </a:r>
          </a:p>
        </p:txBody>
      </p:sp>
      <p:sp>
        <p:nvSpPr>
          <p:cNvPr id="7" name="Espace réservé du tableau 1">
            <a:extLst>
              <a:ext uri="{FF2B5EF4-FFF2-40B4-BE49-F238E27FC236}">
                <a16:creationId xmlns:a16="http://schemas.microsoft.com/office/drawing/2014/main" id="{71E7B38C-11B4-395A-0378-D75698001C5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marL="0" indent="0">
              <a:buNone/>
            </a:pPr>
            <a:r>
              <a:rPr lang="fr-FR">
                <a:latin typeface="Figtree Light" pitchFamily="2" charset="0"/>
              </a:rPr>
              <a:t>Afin que la fiche métier soit complète, il convient d’associer des compétences à la fiche métier à partir de l’onglet « Compétences requises ».</a:t>
            </a:r>
          </a:p>
        </p:txBody>
      </p:sp>
      <p:grpSp>
        <p:nvGrpSpPr>
          <p:cNvPr id="11" name="Groupe 10">
            <a:extLst>
              <a:ext uri="{FF2B5EF4-FFF2-40B4-BE49-F238E27FC236}">
                <a16:creationId xmlns:a16="http://schemas.microsoft.com/office/drawing/2014/main" id="{3C37FC9B-982B-232F-5677-A694B75C517D}"/>
              </a:ext>
            </a:extLst>
          </p:cNvPr>
          <p:cNvGrpSpPr/>
          <p:nvPr/>
        </p:nvGrpSpPr>
        <p:grpSpPr>
          <a:xfrm>
            <a:off x="1234440" y="2594280"/>
            <a:ext cx="9245920" cy="4092564"/>
            <a:chOff x="1234440" y="2584853"/>
            <a:chExt cx="9245920" cy="4092564"/>
          </a:xfrm>
        </p:grpSpPr>
        <p:pic>
          <p:nvPicPr>
            <p:cNvPr id="8" name="Image 7">
              <a:extLst>
                <a:ext uri="{FF2B5EF4-FFF2-40B4-BE49-F238E27FC236}">
                  <a16:creationId xmlns:a16="http://schemas.microsoft.com/office/drawing/2014/main" id="{26937CFD-5163-5805-3738-50825E48784E}"/>
                </a:ext>
              </a:extLst>
            </p:cNvPr>
            <p:cNvPicPr>
              <a:picLocks noChangeAspect="1"/>
            </p:cNvPicPr>
            <p:nvPr/>
          </p:nvPicPr>
          <p:blipFill>
            <a:blip r:embed="rId6"/>
            <a:stretch>
              <a:fillRect/>
            </a:stretch>
          </p:blipFill>
          <p:spPr>
            <a:xfrm>
              <a:off x="1234440" y="2584853"/>
              <a:ext cx="9245920" cy="409256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49B13F3-3402-0F7F-2957-7D3EFB268869}"/>
                </a:ext>
              </a:extLst>
            </p:cNvPr>
            <p:cNvSpPr/>
            <p:nvPr/>
          </p:nvSpPr>
          <p:spPr>
            <a:xfrm>
              <a:off x="2185416" y="3035808"/>
              <a:ext cx="1078992" cy="24688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6BB16B0-0DD9-928E-6398-8CDE93A8E927}"/>
                </a:ext>
              </a:extLst>
            </p:cNvPr>
            <p:cNvSpPr/>
            <p:nvPr/>
          </p:nvSpPr>
          <p:spPr>
            <a:xfrm>
              <a:off x="8720328" y="4607408"/>
              <a:ext cx="1594104" cy="28406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Graphique 11">
            <a:extLst>
              <a:ext uri="{FF2B5EF4-FFF2-40B4-BE49-F238E27FC236}">
                <a16:creationId xmlns:a16="http://schemas.microsoft.com/office/drawing/2014/main" id="{6D345BB0-771D-DD0D-31C8-616CB8C6C4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82443" flipH="1">
            <a:off x="10271470" y="4541215"/>
            <a:ext cx="454159" cy="454160"/>
          </a:xfrm>
          <a:prstGeom prst="rect">
            <a:avLst/>
          </a:prstGeom>
        </p:spPr>
      </p:pic>
      <p:sp>
        <p:nvSpPr>
          <p:cNvPr id="13" name="ZoneTexte 12">
            <a:extLst>
              <a:ext uri="{FF2B5EF4-FFF2-40B4-BE49-F238E27FC236}">
                <a16:creationId xmlns:a16="http://schemas.microsoft.com/office/drawing/2014/main" id="{011A8D36-4968-1965-732B-B67441B50676}"/>
              </a:ext>
            </a:extLst>
          </p:cNvPr>
          <p:cNvSpPr txBox="1"/>
          <p:nvPr/>
        </p:nvSpPr>
        <p:spPr>
          <a:xfrm>
            <a:off x="10516739" y="3372438"/>
            <a:ext cx="1557724" cy="1323439"/>
          </a:xfrm>
          <a:prstGeom prst="rect">
            <a:avLst/>
          </a:prstGeom>
          <a:noFill/>
        </p:spPr>
        <p:txBody>
          <a:bodyPr wrap="square" rtlCol="0">
            <a:spAutoFit/>
          </a:bodyPr>
          <a:lstStyle/>
          <a:p>
            <a:pPr algn="ctr"/>
            <a:r>
              <a:rPr lang="fr-FR" sz="1600">
                <a:latin typeface="Figtree Light" pitchFamily="2" charset="0"/>
              </a:rPr>
              <a:t>Permet d’ajouter autant de compétences que souhaité.</a:t>
            </a:r>
          </a:p>
        </p:txBody>
      </p:sp>
    </p:spTree>
    <p:extLst>
      <p:ext uri="{BB962C8B-B14F-4D97-AF65-F5344CB8AC3E}">
        <p14:creationId xmlns:p14="http://schemas.microsoft.com/office/powerpoint/2010/main" val="2308908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Associer une compétence à un métier</a:t>
            </a:r>
          </a:p>
        </p:txBody>
      </p:sp>
      <p:sp>
        <p:nvSpPr>
          <p:cNvPr id="7" name="Espace réservé du tableau 1">
            <a:extLst>
              <a:ext uri="{FF2B5EF4-FFF2-40B4-BE49-F238E27FC236}">
                <a16:creationId xmlns:a16="http://schemas.microsoft.com/office/drawing/2014/main" id="{71E7B38C-11B4-395A-0378-D75698001C5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marL="0" indent="0">
              <a:buNone/>
            </a:pPr>
            <a:r>
              <a:rPr lang="fr-FR">
                <a:latin typeface="Figtree Light" pitchFamily="2" charset="0"/>
              </a:rPr>
              <a:t>Afin que la fiche métier soit complète, il convient d’associer des compétences à la fiche métier. </a:t>
            </a:r>
          </a:p>
        </p:txBody>
      </p:sp>
      <p:pic>
        <p:nvPicPr>
          <p:cNvPr id="5" name="Image 4">
            <a:extLst>
              <a:ext uri="{FF2B5EF4-FFF2-40B4-BE49-F238E27FC236}">
                <a16:creationId xmlns:a16="http://schemas.microsoft.com/office/drawing/2014/main" id="{8D83BBE7-6F67-003B-1D15-C4584B964F41}"/>
              </a:ext>
            </a:extLst>
          </p:cNvPr>
          <p:cNvPicPr>
            <a:picLocks noChangeAspect="1"/>
          </p:cNvPicPr>
          <p:nvPr/>
        </p:nvPicPr>
        <p:blipFill>
          <a:blip r:embed="rId6"/>
          <a:stretch>
            <a:fillRect/>
          </a:stretch>
        </p:blipFill>
        <p:spPr>
          <a:xfrm>
            <a:off x="3056536" y="2674776"/>
            <a:ext cx="6102739" cy="3961192"/>
          </a:xfrm>
          <a:prstGeom prst="rect">
            <a:avLst/>
          </a:prstGeom>
          <a:ln>
            <a:noFill/>
          </a:ln>
          <a:effectLst>
            <a:outerShdw blurRad="292100" dist="139700" dir="2700000" algn="tl" rotWithShape="0">
              <a:srgbClr val="333333">
                <a:alpha val="65000"/>
              </a:srgbClr>
            </a:outerShdw>
          </a:effectLst>
        </p:spPr>
      </p:pic>
      <p:pic>
        <p:nvPicPr>
          <p:cNvPr id="6" name="Graphique 5">
            <a:extLst>
              <a:ext uri="{FF2B5EF4-FFF2-40B4-BE49-F238E27FC236}">
                <a16:creationId xmlns:a16="http://schemas.microsoft.com/office/drawing/2014/main" id="{E4AF27BE-AC56-C1F2-81C4-91955B0A8D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82443" flipH="1">
            <a:off x="8791208" y="3539844"/>
            <a:ext cx="454159" cy="454160"/>
          </a:xfrm>
          <a:prstGeom prst="rect">
            <a:avLst/>
          </a:prstGeom>
        </p:spPr>
      </p:pic>
      <p:sp>
        <p:nvSpPr>
          <p:cNvPr id="11" name="ZoneTexte 10">
            <a:extLst>
              <a:ext uri="{FF2B5EF4-FFF2-40B4-BE49-F238E27FC236}">
                <a16:creationId xmlns:a16="http://schemas.microsoft.com/office/drawing/2014/main" id="{EA46A0D2-F87E-3CCD-1464-EFD93DC681BB}"/>
              </a:ext>
            </a:extLst>
          </p:cNvPr>
          <p:cNvSpPr txBox="1"/>
          <p:nvPr/>
        </p:nvSpPr>
        <p:spPr>
          <a:xfrm>
            <a:off x="9282144" y="3056116"/>
            <a:ext cx="1557724" cy="1077218"/>
          </a:xfrm>
          <a:prstGeom prst="rect">
            <a:avLst/>
          </a:prstGeom>
          <a:noFill/>
        </p:spPr>
        <p:txBody>
          <a:bodyPr wrap="square" rtlCol="0">
            <a:spAutoFit/>
          </a:bodyPr>
          <a:lstStyle/>
          <a:p>
            <a:pPr algn="ctr"/>
            <a:r>
              <a:rPr lang="fr-FR" sz="1600">
                <a:latin typeface="Figtree Light" pitchFamily="2" charset="0"/>
              </a:rPr>
              <a:t>Saisir les niveaux requis par compétence.</a:t>
            </a:r>
          </a:p>
        </p:txBody>
      </p:sp>
      <p:pic>
        <p:nvPicPr>
          <p:cNvPr id="12" name="Graphique 11">
            <a:extLst>
              <a:ext uri="{FF2B5EF4-FFF2-40B4-BE49-F238E27FC236}">
                <a16:creationId xmlns:a16="http://schemas.microsoft.com/office/drawing/2014/main" id="{9AD15464-6F13-F07F-E2D2-A18AC30988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389243" flipH="1">
            <a:off x="2851516" y="3607961"/>
            <a:ext cx="454159" cy="454160"/>
          </a:xfrm>
          <a:prstGeom prst="rect">
            <a:avLst/>
          </a:prstGeom>
        </p:spPr>
      </p:pic>
      <p:sp>
        <p:nvSpPr>
          <p:cNvPr id="13" name="ZoneTexte 12">
            <a:extLst>
              <a:ext uri="{FF2B5EF4-FFF2-40B4-BE49-F238E27FC236}">
                <a16:creationId xmlns:a16="http://schemas.microsoft.com/office/drawing/2014/main" id="{3D0DF10A-67CB-138F-F294-8232E2A4D0BF}"/>
              </a:ext>
            </a:extLst>
          </p:cNvPr>
          <p:cNvSpPr txBox="1"/>
          <p:nvPr/>
        </p:nvSpPr>
        <p:spPr>
          <a:xfrm>
            <a:off x="1375943" y="3449417"/>
            <a:ext cx="1557724" cy="1077218"/>
          </a:xfrm>
          <a:prstGeom prst="rect">
            <a:avLst/>
          </a:prstGeom>
          <a:noFill/>
        </p:spPr>
        <p:txBody>
          <a:bodyPr wrap="square" rtlCol="0">
            <a:spAutoFit/>
          </a:bodyPr>
          <a:lstStyle/>
          <a:p>
            <a:pPr algn="ctr"/>
            <a:r>
              <a:rPr lang="fr-FR" sz="1600">
                <a:latin typeface="Figtree Light" pitchFamily="2" charset="0"/>
              </a:rPr>
              <a:t>Sélectionner les compétences à ajouter.</a:t>
            </a:r>
          </a:p>
        </p:txBody>
      </p:sp>
      <p:sp>
        <p:nvSpPr>
          <p:cNvPr id="14" name="ZoneTexte 13">
            <a:extLst>
              <a:ext uri="{FF2B5EF4-FFF2-40B4-BE49-F238E27FC236}">
                <a16:creationId xmlns:a16="http://schemas.microsoft.com/office/drawing/2014/main" id="{F98C7344-1232-0C49-7D3C-6C2EA438860C}"/>
              </a:ext>
            </a:extLst>
          </p:cNvPr>
          <p:cNvSpPr txBox="1"/>
          <p:nvPr/>
        </p:nvSpPr>
        <p:spPr>
          <a:xfrm>
            <a:off x="9545374" y="5655021"/>
            <a:ext cx="1557724" cy="830997"/>
          </a:xfrm>
          <a:prstGeom prst="rect">
            <a:avLst/>
          </a:prstGeom>
          <a:noFill/>
        </p:spPr>
        <p:txBody>
          <a:bodyPr wrap="square" rtlCol="0">
            <a:spAutoFit/>
          </a:bodyPr>
          <a:lstStyle/>
          <a:p>
            <a:pPr algn="ctr"/>
            <a:r>
              <a:rPr lang="fr-FR" sz="1600">
                <a:latin typeface="Figtree Light" pitchFamily="2" charset="0"/>
              </a:rPr>
              <a:t>Et pour finir, valider le formulaire ! </a:t>
            </a:r>
          </a:p>
        </p:txBody>
      </p:sp>
    </p:spTree>
    <p:extLst>
      <p:ext uri="{BB962C8B-B14F-4D97-AF65-F5344CB8AC3E}">
        <p14:creationId xmlns:p14="http://schemas.microsoft.com/office/powerpoint/2010/main" val="933474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Rattacher des métiers à des collaborateurs​</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597911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Rattacher un métier à un collaborateur</a:t>
            </a:r>
          </a:p>
        </p:txBody>
      </p:sp>
      <p:sp>
        <p:nvSpPr>
          <p:cNvPr id="7" name="Espace réservé du tableau 1">
            <a:extLst>
              <a:ext uri="{FF2B5EF4-FFF2-40B4-BE49-F238E27FC236}">
                <a16:creationId xmlns:a16="http://schemas.microsoft.com/office/drawing/2014/main" id="{C816B2FE-0D4B-B37F-849D-49B6308C1B46}"/>
              </a:ext>
            </a:extLst>
          </p:cNvPr>
          <p:cNvSpPr txBox="1">
            <a:spLocks/>
          </p:cNvSpPr>
          <p:nvPr/>
        </p:nvSpPr>
        <p:spPr>
          <a:xfrm>
            <a:off x="523875" y="16868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marL="0" indent="0">
              <a:buNone/>
            </a:pPr>
            <a:r>
              <a:rPr lang="fr-FR" sz="1400">
                <a:latin typeface="Figtree Light" pitchFamily="2" charset="0"/>
              </a:rPr>
              <a:t>Afin de finaliser la création de la fiche, il convient d’identifier tous les salariés qui exercent ce métier. </a:t>
            </a:r>
          </a:p>
          <a:p>
            <a:pPr marL="0" indent="0">
              <a:buNone/>
            </a:pPr>
            <a:r>
              <a:rPr lang="fr-FR" sz="1100">
                <a:latin typeface="Figtree Light" pitchFamily="2" charset="0"/>
              </a:rPr>
              <a:t>. </a:t>
            </a:r>
          </a:p>
        </p:txBody>
      </p:sp>
      <p:pic>
        <p:nvPicPr>
          <p:cNvPr id="9" name="Image 8">
            <a:extLst>
              <a:ext uri="{FF2B5EF4-FFF2-40B4-BE49-F238E27FC236}">
                <a16:creationId xmlns:a16="http://schemas.microsoft.com/office/drawing/2014/main" id="{38EFA4C5-1CAF-18FD-57B3-67ABA0252A8B}"/>
              </a:ext>
            </a:extLst>
          </p:cNvPr>
          <p:cNvPicPr>
            <a:picLocks noChangeAspect="1"/>
          </p:cNvPicPr>
          <p:nvPr/>
        </p:nvPicPr>
        <p:blipFill>
          <a:blip r:embed="rId6"/>
          <a:stretch>
            <a:fillRect/>
          </a:stretch>
        </p:blipFill>
        <p:spPr>
          <a:xfrm>
            <a:off x="2798445" y="2743875"/>
            <a:ext cx="9247632" cy="3789589"/>
          </a:xfrm>
          <a:prstGeom prst="rect">
            <a:avLst/>
          </a:prstGeom>
        </p:spPr>
      </p:pic>
      <p:sp>
        <p:nvSpPr>
          <p:cNvPr id="10" name="ZoneTexte 9">
            <a:extLst>
              <a:ext uri="{FF2B5EF4-FFF2-40B4-BE49-F238E27FC236}">
                <a16:creationId xmlns:a16="http://schemas.microsoft.com/office/drawing/2014/main" id="{C86BC37D-04DF-DE52-E7F7-B730A85D9E8D}"/>
              </a:ext>
            </a:extLst>
          </p:cNvPr>
          <p:cNvSpPr txBox="1"/>
          <p:nvPr/>
        </p:nvSpPr>
        <p:spPr>
          <a:xfrm>
            <a:off x="73152" y="3178568"/>
            <a:ext cx="2725293" cy="2677656"/>
          </a:xfrm>
          <a:prstGeom prst="rect">
            <a:avLst/>
          </a:prstGeom>
          <a:noFill/>
        </p:spPr>
        <p:txBody>
          <a:bodyPr wrap="square" rtlCol="0">
            <a:spAutoFit/>
          </a:bodyPr>
          <a:lstStyle/>
          <a:p>
            <a:pPr marL="0" indent="0">
              <a:buNone/>
            </a:pPr>
            <a:r>
              <a:rPr lang="fr-FR" sz="1200">
                <a:latin typeface="Figtree Light" pitchFamily="2" charset="0"/>
              </a:rPr>
              <a:t>Vous pourrez par la suite : </a:t>
            </a:r>
          </a:p>
          <a:p>
            <a:pPr marL="171450" indent="-171450">
              <a:buFont typeface="Wingdings" panose="05000000000000000000" pitchFamily="2" charset="2"/>
              <a:buChar char="§"/>
            </a:pPr>
            <a:r>
              <a:rPr lang="fr-FR" sz="1200" b="1">
                <a:latin typeface="Figtree Light" pitchFamily="2" charset="0"/>
              </a:rPr>
              <a:t>Analyser les compétences </a:t>
            </a:r>
            <a:r>
              <a:rPr lang="fr-FR" sz="1200">
                <a:latin typeface="Figtree Light" pitchFamily="2" charset="0"/>
              </a:rPr>
              <a:t>de votre société en ciblant les salariés possédants telle ou telle compétence.</a:t>
            </a:r>
          </a:p>
          <a:p>
            <a:pPr marL="171450" indent="-171450">
              <a:buFont typeface="Wingdings" panose="05000000000000000000" pitchFamily="2" charset="2"/>
              <a:buChar char="§"/>
            </a:pPr>
            <a:r>
              <a:rPr lang="fr-FR" sz="1200" b="1">
                <a:latin typeface="Figtree Light" pitchFamily="2" charset="0"/>
              </a:rPr>
              <a:t>Associer des formations </a:t>
            </a:r>
            <a:r>
              <a:rPr lang="fr-FR" sz="1200">
                <a:latin typeface="Figtree Light" pitchFamily="2" charset="0"/>
              </a:rPr>
              <a:t>afin d’améliorer ces compétences (si module Formation souscrit) </a:t>
            </a:r>
          </a:p>
          <a:p>
            <a:pPr marL="171450" indent="-171450">
              <a:buFont typeface="Wingdings" panose="05000000000000000000" pitchFamily="2" charset="2"/>
              <a:buChar char="§"/>
            </a:pPr>
            <a:r>
              <a:rPr lang="fr-FR" sz="1200">
                <a:latin typeface="Figtree Light" pitchFamily="2" charset="0"/>
              </a:rPr>
              <a:t>Réaliser des </a:t>
            </a:r>
            <a:r>
              <a:rPr lang="fr-FR" sz="1200" b="1">
                <a:latin typeface="Figtree Light" pitchFamily="2" charset="0"/>
              </a:rPr>
              <a:t>évaluations de compétences </a:t>
            </a:r>
            <a:r>
              <a:rPr lang="fr-FR" sz="1200">
                <a:latin typeface="Figtree Light" pitchFamily="2" charset="0"/>
              </a:rPr>
              <a:t>(si module Entretien souscrit) </a:t>
            </a:r>
          </a:p>
          <a:p>
            <a:pPr marL="171450" indent="-171450">
              <a:buFont typeface="Wingdings" panose="05000000000000000000" pitchFamily="2" charset="2"/>
              <a:buChar char="§"/>
            </a:pPr>
            <a:r>
              <a:rPr lang="fr-FR" sz="1200">
                <a:latin typeface="Figtree Light" pitchFamily="2" charset="0"/>
              </a:rPr>
              <a:t>Permettre à vos </a:t>
            </a:r>
            <a:r>
              <a:rPr lang="fr-FR" sz="1200" b="1">
                <a:latin typeface="Figtree Light" pitchFamily="2" charset="0"/>
              </a:rPr>
              <a:t>collaborateurs</a:t>
            </a:r>
            <a:r>
              <a:rPr lang="fr-FR" sz="1200">
                <a:latin typeface="Figtree Light" pitchFamily="2" charset="0"/>
              </a:rPr>
              <a:t> de </a:t>
            </a:r>
            <a:r>
              <a:rPr lang="fr-FR" sz="1200" b="1">
                <a:latin typeface="Figtree Light" pitchFamily="2" charset="0"/>
              </a:rPr>
              <a:t>s’auto évaluer </a:t>
            </a:r>
            <a:r>
              <a:rPr lang="fr-FR" sz="1200">
                <a:latin typeface="Figtree Light" pitchFamily="2" charset="0"/>
              </a:rPr>
              <a:t>sur un métier qui n’est pas le leur</a:t>
            </a:r>
          </a:p>
        </p:txBody>
      </p:sp>
      <p:sp>
        <p:nvSpPr>
          <p:cNvPr id="11" name="Rectangle 10">
            <a:extLst>
              <a:ext uri="{FF2B5EF4-FFF2-40B4-BE49-F238E27FC236}">
                <a16:creationId xmlns:a16="http://schemas.microsoft.com/office/drawing/2014/main" id="{3919443C-6738-A59F-D8DB-B148280330C5}"/>
              </a:ext>
            </a:extLst>
          </p:cNvPr>
          <p:cNvSpPr/>
          <p:nvPr/>
        </p:nvSpPr>
        <p:spPr>
          <a:xfrm>
            <a:off x="4754880" y="3215427"/>
            <a:ext cx="821626" cy="24688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61A73F4-D82F-E173-2691-84EAB9AAA102}"/>
              </a:ext>
            </a:extLst>
          </p:cNvPr>
          <p:cNvSpPr/>
          <p:nvPr/>
        </p:nvSpPr>
        <p:spPr>
          <a:xfrm>
            <a:off x="10286429" y="4345459"/>
            <a:ext cx="1594104" cy="28406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9811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a:normAutofit/>
          </a:bodyPr>
          <a:lstStyle/>
          <a:p>
            <a:r>
              <a:rPr lang="fr-FR"/>
              <a:t> Gérer un référentiel de compétences</a:t>
            </a:r>
          </a:p>
          <a:p>
            <a:r>
              <a:rPr lang="fr-FR"/>
              <a:t>Gérer un référentiel de métiers / postes </a:t>
            </a:r>
          </a:p>
          <a:p>
            <a:r>
              <a:rPr lang="fr-FR"/>
              <a:t>Paramétrer les différents niveaux de compétences</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Accéder au panorama des compétences​</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101526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88709"/>
            <a:ext cx="11449050" cy="4846635"/>
          </a:xfrm>
        </p:spPr>
        <p:txBody>
          <a:bodyPr/>
          <a:lstStyle/>
          <a:p>
            <a:r>
              <a:rPr lang="fr-FR" b="1"/>
              <a:t>ACCES</a:t>
            </a:r>
            <a:r>
              <a:rPr lang="fr-FR"/>
              <a:t> : Menu &gt; Compétences &gt; Panorama des compétences</a:t>
            </a: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Exploitation des données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Panorama des compétences</a:t>
            </a:r>
          </a:p>
        </p:txBody>
      </p:sp>
      <p:pic>
        <p:nvPicPr>
          <p:cNvPr id="6" name="Image 5">
            <a:extLst>
              <a:ext uri="{FF2B5EF4-FFF2-40B4-BE49-F238E27FC236}">
                <a16:creationId xmlns:a16="http://schemas.microsoft.com/office/drawing/2014/main" id="{D00A0F56-6C71-371E-6D37-6DADB585095A}"/>
              </a:ext>
            </a:extLst>
          </p:cNvPr>
          <p:cNvPicPr>
            <a:picLocks noChangeAspect="1"/>
          </p:cNvPicPr>
          <p:nvPr/>
        </p:nvPicPr>
        <p:blipFill>
          <a:blip r:embed="rId2"/>
          <a:stretch>
            <a:fillRect/>
          </a:stretch>
        </p:blipFill>
        <p:spPr>
          <a:xfrm>
            <a:off x="2118188" y="1911096"/>
            <a:ext cx="8102218" cy="4724872"/>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4E5F6091-B0D6-A1BB-7043-930C0C28C7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389243" flipH="1">
            <a:off x="1847048" y="3452513"/>
            <a:ext cx="454159" cy="454160"/>
          </a:xfrm>
          <a:prstGeom prst="rect">
            <a:avLst/>
          </a:prstGeom>
        </p:spPr>
      </p:pic>
      <p:sp>
        <p:nvSpPr>
          <p:cNvPr id="8" name="ZoneTexte 7">
            <a:extLst>
              <a:ext uri="{FF2B5EF4-FFF2-40B4-BE49-F238E27FC236}">
                <a16:creationId xmlns:a16="http://schemas.microsoft.com/office/drawing/2014/main" id="{9412817F-907C-6729-DCC1-77C84064499C}"/>
              </a:ext>
            </a:extLst>
          </p:cNvPr>
          <p:cNvSpPr txBox="1"/>
          <p:nvPr/>
        </p:nvSpPr>
        <p:spPr>
          <a:xfrm>
            <a:off x="371475" y="3293969"/>
            <a:ext cx="1557724" cy="1077218"/>
          </a:xfrm>
          <a:prstGeom prst="rect">
            <a:avLst/>
          </a:prstGeom>
          <a:noFill/>
        </p:spPr>
        <p:txBody>
          <a:bodyPr wrap="square" rtlCol="0">
            <a:spAutoFit/>
          </a:bodyPr>
          <a:lstStyle/>
          <a:p>
            <a:pPr algn="ctr"/>
            <a:r>
              <a:rPr lang="fr-FR" sz="1600">
                <a:latin typeface="Figtree Light" pitchFamily="2" charset="0"/>
              </a:rPr>
              <a:t>Sélectionner les compétences à analyser.</a:t>
            </a:r>
          </a:p>
        </p:txBody>
      </p:sp>
      <p:sp>
        <p:nvSpPr>
          <p:cNvPr id="10" name="ZoneTexte 9">
            <a:extLst>
              <a:ext uri="{FF2B5EF4-FFF2-40B4-BE49-F238E27FC236}">
                <a16:creationId xmlns:a16="http://schemas.microsoft.com/office/drawing/2014/main" id="{35CCF79A-D847-4AF5-3708-E2548DDAAB03}"/>
              </a:ext>
            </a:extLst>
          </p:cNvPr>
          <p:cNvSpPr txBox="1"/>
          <p:nvPr/>
        </p:nvSpPr>
        <p:spPr>
          <a:xfrm>
            <a:off x="10304377" y="3364656"/>
            <a:ext cx="1557724" cy="1323439"/>
          </a:xfrm>
          <a:prstGeom prst="rect">
            <a:avLst/>
          </a:prstGeom>
          <a:noFill/>
        </p:spPr>
        <p:txBody>
          <a:bodyPr wrap="square" rtlCol="0">
            <a:spAutoFit/>
          </a:bodyPr>
          <a:lstStyle/>
          <a:p>
            <a:pPr algn="ctr"/>
            <a:r>
              <a:rPr lang="fr-FR" sz="1600">
                <a:latin typeface="Figtree Light" pitchFamily="2" charset="0"/>
              </a:rPr>
              <a:t>Visualiser les métiers, collaborateurs et formations concernés.</a:t>
            </a:r>
          </a:p>
        </p:txBody>
      </p:sp>
      <p:pic>
        <p:nvPicPr>
          <p:cNvPr id="12" name="Image 11">
            <a:extLst>
              <a:ext uri="{FF2B5EF4-FFF2-40B4-BE49-F238E27FC236}">
                <a16:creationId xmlns:a16="http://schemas.microsoft.com/office/drawing/2014/main" id="{FDDDAD2C-7C2A-C90A-F5A3-A680FFAB0E52}"/>
              </a:ext>
            </a:extLst>
          </p:cNvPr>
          <p:cNvPicPr>
            <a:picLocks noChangeAspect="1"/>
          </p:cNvPicPr>
          <p:nvPr/>
        </p:nvPicPr>
        <p:blipFill>
          <a:blip r:embed="rId5"/>
          <a:stretch>
            <a:fillRect/>
          </a:stretch>
        </p:blipFill>
        <p:spPr>
          <a:xfrm>
            <a:off x="6310859" y="5101678"/>
            <a:ext cx="4556590" cy="1655084"/>
          </a:xfrm>
          <a:prstGeom prst="rect">
            <a:avLst/>
          </a:prstGeom>
          <a:ln>
            <a:noFill/>
          </a:ln>
          <a:effectLst>
            <a:outerShdw blurRad="292100" dist="139700" dir="2700000" algn="tl" rotWithShape="0">
              <a:srgbClr val="333333">
                <a:alpha val="65000"/>
              </a:srgbClr>
            </a:outerShdw>
          </a:effectLst>
        </p:spPr>
      </p:pic>
      <p:pic>
        <p:nvPicPr>
          <p:cNvPr id="9" name="Graphique 8">
            <a:extLst>
              <a:ext uri="{FF2B5EF4-FFF2-40B4-BE49-F238E27FC236}">
                <a16:creationId xmlns:a16="http://schemas.microsoft.com/office/drawing/2014/main" id="{56168044-82C4-6D37-FC34-58CBAE3623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182315" y="4685511"/>
            <a:ext cx="454159" cy="454160"/>
          </a:xfrm>
          <a:prstGeom prst="rect">
            <a:avLst/>
          </a:prstGeom>
        </p:spPr>
      </p:pic>
    </p:spTree>
    <p:extLst>
      <p:ext uri="{BB962C8B-B14F-4D97-AF65-F5344CB8AC3E}">
        <p14:creationId xmlns:p14="http://schemas.microsoft.com/office/powerpoint/2010/main" val="3281360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825952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 Créer, modifier, désactiver et supprimer des niveaux de compétences​</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359006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BF968CD-7BA5-075F-36DC-A9E4D77304C5}"/>
              </a:ext>
            </a:extLst>
          </p:cNvPr>
          <p:cNvPicPr>
            <a:picLocks noChangeAspect="1"/>
          </p:cNvPicPr>
          <p:nvPr/>
        </p:nvPicPr>
        <p:blipFill>
          <a:blip r:embed="rId2"/>
          <a:stretch>
            <a:fillRect/>
          </a:stretch>
        </p:blipFill>
        <p:spPr>
          <a:xfrm>
            <a:off x="585216" y="3303844"/>
            <a:ext cx="11048619" cy="2495783"/>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a:t>ACCES</a:t>
            </a:r>
            <a:r>
              <a:rPr lang="fr-FR"/>
              <a:t> : Menu &gt; Espace ADMIN &gt;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Paramétrer des niveaux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 modifier un niveau de compétence</a:t>
            </a:r>
          </a:p>
        </p:txBody>
      </p:sp>
      <p:pic>
        <p:nvPicPr>
          <p:cNvPr id="6" name="Image 5">
            <a:extLst>
              <a:ext uri="{FF2B5EF4-FFF2-40B4-BE49-F238E27FC236}">
                <a16:creationId xmlns:a16="http://schemas.microsoft.com/office/drawing/2014/main" id="{4811216B-D481-79AD-87B5-F21761EAFE83}"/>
              </a:ext>
            </a:extLst>
          </p:cNvPr>
          <p:cNvPicPr>
            <a:picLocks noChangeAspect="1"/>
          </p:cNvPicPr>
          <p:nvPr/>
        </p:nvPicPr>
        <p:blipFill>
          <a:blip r:embed="rId3"/>
          <a:stretch>
            <a:fillRect/>
          </a:stretch>
        </p:blipFill>
        <p:spPr>
          <a:xfrm>
            <a:off x="4171950" y="1918959"/>
            <a:ext cx="3986676" cy="124334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A2411D9C-86FB-6C86-4AD7-E8FC1AF64400}"/>
              </a:ext>
            </a:extLst>
          </p:cNvPr>
          <p:cNvSpPr/>
          <p:nvPr/>
        </p:nvSpPr>
        <p:spPr>
          <a:xfrm>
            <a:off x="4357687" y="2767697"/>
            <a:ext cx="461963" cy="218392"/>
          </a:xfrm>
          <a:prstGeom prst="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a:extLst>
              <a:ext uri="{FF2B5EF4-FFF2-40B4-BE49-F238E27FC236}">
                <a16:creationId xmlns:a16="http://schemas.microsoft.com/office/drawing/2014/main" id="{77D4F580-4F68-D707-19C0-291E2A8978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59571" flipH="1">
            <a:off x="4244693" y="3045286"/>
            <a:ext cx="454159" cy="454160"/>
          </a:xfrm>
          <a:prstGeom prst="rect">
            <a:avLst/>
          </a:prstGeom>
        </p:spPr>
      </p:pic>
      <p:pic>
        <p:nvPicPr>
          <p:cNvPr id="12" name="Image 11">
            <a:extLst>
              <a:ext uri="{FF2B5EF4-FFF2-40B4-BE49-F238E27FC236}">
                <a16:creationId xmlns:a16="http://schemas.microsoft.com/office/drawing/2014/main" id="{38C1D4E1-86DD-6962-F918-8FC703EB965B}"/>
              </a:ext>
            </a:extLst>
          </p:cNvPr>
          <p:cNvPicPr>
            <a:picLocks noChangeAspect="1"/>
          </p:cNvPicPr>
          <p:nvPr/>
        </p:nvPicPr>
        <p:blipFill>
          <a:blip r:embed="rId6"/>
          <a:stretch>
            <a:fillRect/>
          </a:stretch>
        </p:blipFill>
        <p:spPr>
          <a:xfrm>
            <a:off x="7078742" y="4847228"/>
            <a:ext cx="3706012" cy="1904574"/>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3BEFAAFF-BBE1-AF27-B55A-F29C234C1033}"/>
              </a:ext>
            </a:extLst>
          </p:cNvPr>
          <p:cNvSpPr/>
          <p:nvPr/>
        </p:nvSpPr>
        <p:spPr>
          <a:xfrm>
            <a:off x="9948672" y="4453128"/>
            <a:ext cx="530352" cy="3941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A96762C-5223-EE32-149F-3B014ABB6F69}"/>
              </a:ext>
            </a:extLst>
          </p:cNvPr>
          <p:cNvSpPr/>
          <p:nvPr/>
        </p:nvSpPr>
        <p:spPr>
          <a:xfrm>
            <a:off x="576452" y="4929471"/>
            <a:ext cx="1307211" cy="17288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EC8C721-2269-0A5D-CECA-3DAD0C0AFE9D}"/>
              </a:ext>
            </a:extLst>
          </p:cNvPr>
          <p:cNvSpPr/>
          <p:nvPr/>
        </p:nvSpPr>
        <p:spPr>
          <a:xfrm>
            <a:off x="7115318" y="5126520"/>
            <a:ext cx="1781794" cy="139608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AB82A7E-8784-C5E8-16A1-1D9617BABFC8}"/>
              </a:ext>
            </a:extLst>
          </p:cNvPr>
          <p:cNvSpPr/>
          <p:nvPr/>
        </p:nvSpPr>
        <p:spPr>
          <a:xfrm>
            <a:off x="9558993" y="6410739"/>
            <a:ext cx="563880" cy="25358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5A2F0FCE-B3EB-D68D-FDE3-645EF178793B}"/>
              </a:ext>
            </a:extLst>
          </p:cNvPr>
          <p:cNvCxnSpPr/>
          <p:nvPr/>
        </p:nvCxnSpPr>
        <p:spPr>
          <a:xfrm flipV="1">
            <a:off x="1203960" y="5126520"/>
            <a:ext cx="0" cy="939000"/>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22" name="Connecteur droit avec flèche 21">
            <a:extLst>
              <a:ext uri="{FF2B5EF4-FFF2-40B4-BE49-F238E27FC236}">
                <a16:creationId xmlns:a16="http://schemas.microsoft.com/office/drawing/2014/main" id="{692FBB14-1D9D-2E96-0420-FB74A9E0EBAD}"/>
              </a:ext>
            </a:extLst>
          </p:cNvPr>
          <p:cNvCxnSpPr>
            <a:endCxn id="13" idx="0"/>
          </p:cNvCxnSpPr>
          <p:nvPr/>
        </p:nvCxnSpPr>
        <p:spPr>
          <a:xfrm>
            <a:off x="10203180" y="2986089"/>
            <a:ext cx="10668" cy="1467039"/>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24" name="Connecteur : en angle 23">
            <a:extLst>
              <a:ext uri="{FF2B5EF4-FFF2-40B4-BE49-F238E27FC236}">
                <a16:creationId xmlns:a16="http://schemas.microsoft.com/office/drawing/2014/main" id="{3DC2CEE2-713C-1A69-BEE5-DDDD664D9424}"/>
              </a:ext>
            </a:extLst>
          </p:cNvPr>
          <p:cNvCxnSpPr>
            <a:stCxn id="15" idx="1"/>
          </p:cNvCxnSpPr>
          <p:nvPr/>
        </p:nvCxnSpPr>
        <p:spPr>
          <a:xfrm rot="10800000" flipH="1" flipV="1">
            <a:off x="7115317" y="5824564"/>
            <a:ext cx="2443675" cy="811404"/>
          </a:xfrm>
          <a:prstGeom prst="bentConnector3">
            <a:avLst>
              <a:gd name="adj1" fmla="val -9355"/>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25" name="ZoneTexte 24">
            <a:extLst>
              <a:ext uri="{FF2B5EF4-FFF2-40B4-BE49-F238E27FC236}">
                <a16:creationId xmlns:a16="http://schemas.microsoft.com/office/drawing/2014/main" id="{6D5FEC3E-2D3D-E097-7562-DE296D7589E6}"/>
              </a:ext>
            </a:extLst>
          </p:cNvPr>
          <p:cNvSpPr txBox="1"/>
          <p:nvPr/>
        </p:nvSpPr>
        <p:spPr>
          <a:xfrm>
            <a:off x="287655" y="6065520"/>
            <a:ext cx="2120265" cy="430887"/>
          </a:xfrm>
          <a:prstGeom prst="rect">
            <a:avLst/>
          </a:prstGeom>
          <a:noFill/>
        </p:spPr>
        <p:txBody>
          <a:bodyPr wrap="square" rtlCol="0">
            <a:spAutoFit/>
          </a:bodyPr>
          <a:lstStyle/>
          <a:p>
            <a:pPr algn="ctr"/>
            <a:r>
              <a:rPr lang="fr-FR" sz="1100">
                <a:latin typeface="Figtree Light" pitchFamily="2" charset="0"/>
              </a:rPr>
              <a:t>Cliquer sur le bouton « Ajouter un niveau de compétence »</a:t>
            </a:r>
          </a:p>
        </p:txBody>
      </p:sp>
      <p:sp>
        <p:nvSpPr>
          <p:cNvPr id="26" name="ZoneTexte 25">
            <a:extLst>
              <a:ext uri="{FF2B5EF4-FFF2-40B4-BE49-F238E27FC236}">
                <a16:creationId xmlns:a16="http://schemas.microsoft.com/office/drawing/2014/main" id="{ADACFD01-8B32-45E9-5AEC-67F59E2FA2E7}"/>
              </a:ext>
            </a:extLst>
          </p:cNvPr>
          <p:cNvSpPr txBox="1"/>
          <p:nvPr/>
        </p:nvSpPr>
        <p:spPr>
          <a:xfrm>
            <a:off x="3526481" y="6065520"/>
            <a:ext cx="3329237" cy="600164"/>
          </a:xfrm>
          <a:prstGeom prst="rect">
            <a:avLst/>
          </a:prstGeom>
          <a:noFill/>
        </p:spPr>
        <p:txBody>
          <a:bodyPr wrap="square" rtlCol="0">
            <a:spAutoFit/>
          </a:bodyPr>
          <a:lstStyle/>
          <a:p>
            <a:pPr algn="just"/>
            <a:r>
              <a:rPr lang="fr-FR" sz="1100">
                <a:latin typeface="Figtree Light" pitchFamily="2" charset="0"/>
              </a:rPr>
              <a:t>Renseigner un nom, un pourcentage et une définition pour le nouveau niveau de compétence.</a:t>
            </a:r>
          </a:p>
          <a:p>
            <a:pPr algn="just"/>
            <a:r>
              <a:rPr lang="fr-FR" sz="1100">
                <a:latin typeface="Figtree Light" pitchFamily="2" charset="0"/>
              </a:rPr>
              <a:t>Cliquer ensuite sur le bouton valider.</a:t>
            </a:r>
          </a:p>
        </p:txBody>
      </p:sp>
      <p:sp>
        <p:nvSpPr>
          <p:cNvPr id="27" name="ZoneTexte 26">
            <a:extLst>
              <a:ext uri="{FF2B5EF4-FFF2-40B4-BE49-F238E27FC236}">
                <a16:creationId xmlns:a16="http://schemas.microsoft.com/office/drawing/2014/main" id="{437D00B3-BA46-4039-3F77-A39A79799F20}"/>
              </a:ext>
            </a:extLst>
          </p:cNvPr>
          <p:cNvSpPr txBox="1"/>
          <p:nvPr/>
        </p:nvSpPr>
        <p:spPr>
          <a:xfrm>
            <a:off x="9218295" y="2536352"/>
            <a:ext cx="2120265" cy="430887"/>
          </a:xfrm>
          <a:prstGeom prst="rect">
            <a:avLst/>
          </a:prstGeom>
          <a:noFill/>
        </p:spPr>
        <p:txBody>
          <a:bodyPr wrap="square" rtlCol="0">
            <a:spAutoFit/>
          </a:bodyPr>
          <a:lstStyle/>
          <a:p>
            <a:pPr algn="ctr"/>
            <a:r>
              <a:rPr lang="fr-FR" sz="1100">
                <a:latin typeface="Figtree Light" pitchFamily="2" charset="0"/>
              </a:rPr>
              <a:t>Cliquer sur le bouton crayon pour modifier le niveau</a:t>
            </a:r>
          </a:p>
        </p:txBody>
      </p:sp>
    </p:spTree>
    <p:extLst>
      <p:ext uri="{BB962C8B-B14F-4D97-AF65-F5344CB8AC3E}">
        <p14:creationId xmlns:p14="http://schemas.microsoft.com/office/powerpoint/2010/main" val="407031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Paramétrer des niveaux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Désactiver / supprimer un niveau de compétence</a:t>
            </a:r>
          </a:p>
        </p:txBody>
      </p:sp>
      <p:sp>
        <p:nvSpPr>
          <p:cNvPr id="5" name="Espace réservé du tableau 1">
            <a:extLst>
              <a:ext uri="{FF2B5EF4-FFF2-40B4-BE49-F238E27FC236}">
                <a16:creationId xmlns:a16="http://schemas.microsoft.com/office/drawing/2014/main" id="{7D53BC3E-CE80-249B-CF81-B7BEB978733D}"/>
              </a:ext>
            </a:extLst>
          </p:cNvPr>
          <p:cNvSpPr>
            <a:spLocks noGrp="1"/>
          </p:cNvSpPr>
          <p:nvPr>
            <p:ph type="tbl" sz="quarter" idx="10"/>
          </p:nvPr>
        </p:nvSpPr>
        <p:spPr>
          <a:xfrm>
            <a:off x="371475" y="1534429"/>
            <a:ext cx="11449050" cy="4846635"/>
          </a:xfrm>
        </p:spPr>
        <p:txBody>
          <a:bodyPr/>
          <a:lstStyle/>
          <a:p>
            <a:r>
              <a:rPr lang="fr-FR" b="1"/>
              <a:t>ACCES</a:t>
            </a:r>
            <a:r>
              <a:rPr lang="fr-FR"/>
              <a:t> : Menu &gt; Espace ADMIN &gt; Compétences</a:t>
            </a:r>
          </a:p>
        </p:txBody>
      </p:sp>
      <p:pic>
        <p:nvPicPr>
          <p:cNvPr id="6" name="Image 5">
            <a:extLst>
              <a:ext uri="{FF2B5EF4-FFF2-40B4-BE49-F238E27FC236}">
                <a16:creationId xmlns:a16="http://schemas.microsoft.com/office/drawing/2014/main" id="{D2C6C2DC-D561-1C4F-13AF-4156AD21F303}"/>
              </a:ext>
            </a:extLst>
          </p:cNvPr>
          <p:cNvPicPr>
            <a:picLocks noChangeAspect="1"/>
          </p:cNvPicPr>
          <p:nvPr/>
        </p:nvPicPr>
        <p:blipFill rotWithShape="1">
          <a:blip r:embed="rId2"/>
          <a:srcRect t="67377"/>
          <a:stretch/>
        </p:blipFill>
        <p:spPr>
          <a:xfrm>
            <a:off x="819150" y="4902199"/>
            <a:ext cx="10553700" cy="646332"/>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E480D9A0-5DDB-D708-0B51-D5528997FB35}"/>
              </a:ext>
            </a:extLst>
          </p:cNvPr>
          <p:cNvPicPr>
            <a:picLocks noChangeAspect="1"/>
          </p:cNvPicPr>
          <p:nvPr/>
        </p:nvPicPr>
        <p:blipFill>
          <a:blip r:embed="rId3"/>
          <a:stretch>
            <a:fillRect/>
          </a:stretch>
        </p:blipFill>
        <p:spPr>
          <a:xfrm>
            <a:off x="790432" y="2068100"/>
            <a:ext cx="11012792" cy="2064899"/>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C8538EB-3143-5342-ED16-8FD4725CA371}"/>
              </a:ext>
            </a:extLst>
          </p:cNvPr>
          <p:cNvSpPr/>
          <p:nvPr/>
        </p:nvSpPr>
        <p:spPr>
          <a:xfrm>
            <a:off x="10543032" y="2615184"/>
            <a:ext cx="576072" cy="81381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EB1C4CE-F717-31A4-920B-4E2B1081C268}"/>
              </a:ext>
            </a:extLst>
          </p:cNvPr>
          <p:cNvSpPr/>
          <p:nvPr/>
        </p:nvSpPr>
        <p:spPr>
          <a:xfrm>
            <a:off x="10658856" y="5059723"/>
            <a:ext cx="643128" cy="40838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52BB6E63-B1D4-4740-6935-605CCA06E6EC}"/>
              </a:ext>
            </a:extLst>
          </p:cNvPr>
          <p:cNvSpPr txBox="1"/>
          <p:nvPr/>
        </p:nvSpPr>
        <p:spPr>
          <a:xfrm>
            <a:off x="8902600" y="1594701"/>
            <a:ext cx="3185487" cy="276999"/>
          </a:xfrm>
          <a:prstGeom prst="rect">
            <a:avLst/>
          </a:prstGeom>
          <a:noFill/>
        </p:spPr>
        <p:txBody>
          <a:bodyPr wrap="none" rtlCol="0">
            <a:spAutoFit/>
          </a:bodyPr>
          <a:lstStyle/>
          <a:p>
            <a:r>
              <a:rPr lang="fr-FR" sz="1200">
                <a:latin typeface="Figtree Light" pitchFamily="2" charset="0"/>
              </a:rPr>
              <a:t>Cliquer sur la croix pour désactiver le niveau.</a:t>
            </a:r>
          </a:p>
        </p:txBody>
      </p:sp>
      <p:cxnSp>
        <p:nvCxnSpPr>
          <p:cNvPr id="12" name="Connecteur droit avec flèche 11">
            <a:extLst>
              <a:ext uri="{FF2B5EF4-FFF2-40B4-BE49-F238E27FC236}">
                <a16:creationId xmlns:a16="http://schemas.microsoft.com/office/drawing/2014/main" id="{6EE85C05-E89B-486F-DD93-59C84E5429B8}"/>
              </a:ext>
            </a:extLst>
          </p:cNvPr>
          <p:cNvCxnSpPr/>
          <p:nvPr/>
        </p:nvCxnSpPr>
        <p:spPr>
          <a:xfrm>
            <a:off x="10831068" y="1911185"/>
            <a:ext cx="0" cy="70399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4" name="Connecteur : en angle 13">
            <a:extLst>
              <a:ext uri="{FF2B5EF4-FFF2-40B4-BE49-F238E27FC236}">
                <a16:creationId xmlns:a16="http://schemas.microsoft.com/office/drawing/2014/main" id="{AC673616-DD1D-B43E-C827-BDB542C6F06B}"/>
              </a:ext>
            </a:extLst>
          </p:cNvPr>
          <p:cNvCxnSpPr>
            <a:endCxn id="9" idx="2"/>
          </p:cNvCxnSpPr>
          <p:nvPr/>
        </p:nvCxnSpPr>
        <p:spPr>
          <a:xfrm flipV="1">
            <a:off x="9784080" y="5468112"/>
            <a:ext cx="1196340" cy="621792"/>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sp>
        <p:nvSpPr>
          <p:cNvPr id="15" name="ZoneTexte 14">
            <a:extLst>
              <a:ext uri="{FF2B5EF4-FFF2-40B4-BE49-F238E27FC236}">
                <a16:creationId xmlns:a16="http://schemas.microsoft.com/office/drawing/2014/main" id="{C8B8EB0E-C8C2-3781-DE44-0D4B86CF8A28}"/>
              </a:ext>
            </a:extLst>
          </p:cNvPr>
          <p:cNvSpPr txBox="1"/>
          <p:nvPr/>
        </p:nvSpPr>
        <p:spPr>
          <a:xfrm>
            <a:off x="6450765" y="5929488"/>
            <a:ext cx="3403496" cy="276999"/>
          </a:xfrm>
          <a:prstGeom prst="rect">
            <a:avLst/>
          </a:prstGeom>
          <a:noFill/>
        </p:spPr>
        <p:txBody>
          <a:bodyPr wrap="none" rtlCol="0">
            <a:spAutoFit/>
          </a:bodyPr>
          <a:lstStyle/>
          <a:p>
            <a:r>
              <a:rPr lang="fr-FR" sz="1200">
                <a:latin typeface="Figtree Light" pitchFamily="2" charset="0"/>
              </a:rPr>
              <a:t>Cliquer sur la poubelle pour supprimer le niveau</a:t>
            </a:r>
          </a:p>
        </p:txBody>
      </p:sp>
      <p:sp>
        <p:nvSpPr>
          <p:cNvPr id="16" name="ZoneTexte 15">
            <a:extLst>
              <a:ext uri="{FF2B5EF4-FFF2-40B4-BE49-F238E27FC236}">
                <a16:creationId xmlns:a16="http://schemas.microsoft.com/office/drawing/2014/main" id="{B438AC35-5A8B-E6E0-898D-21C1E10C35F1}"/>
              </a:ext>
            </a:extLst>
          </p:cNvPr>
          <p:cNvSpPr txBox="1"/>
          <p:nvPr/>
        </p:nvSpPr>
        <p:spPr>
          <a:xfrm>
            <a:off x="756577" y="4419845"/>
            <a:ext cx="5694188" cy="307777"/>
          </a:xfrm>
          <a:prstGeom prst="rect">
            <a:avLst/>
          </a:prstGeom>
          <a:noFill/>
        </p:spPr>
        <p:txBody>
          <a:bodyPr wrap="none" rtlCol="0">
            <a:spAutoFit/>
          </a:bodyPr>
          <a:lstStyle/>
          <a:p>
            <a:r>
              <a:rPr lang="fr-FR" sz="1400">
                <a:latin typeface="Figtree Light" pitchFamily="2" charset="0"/>
              </a:rPr>
              <a:t>Le niveau de compétence apparaît dans la liste des niveaux inactifs : </a:t>
            </a:r>
          </a:p>
        </p:txBody>
      </p:sp>
    </p:spTree>
    <p:extLst>
      <p:ext uri="{BB962C8B-B14F-4D97-AF65-F5344CB8AC3E}">
        <p14:creationId xmlns:p14="http://schemas.microsoft.com/office/powerpoint/2010/main" val="2811924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97867" y="5112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192481" y="5112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Les fonctionnalités de votre module</a:t>
            </a:r>
            <a:endParaRPr lang="fr-F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5684837" cy="1908313"/>
          </a:xfrm>
        </p:spPr>
        <p:txBody>
          <a:bodyPr>
            <a:normAutofit fontScale="92500"/>
          </a:bodyPr>
          <a:lstStyle/>
          <a:p>
            <a:pPr>
              <a:lnSpc>
                <a:spcPct val="100000"/>
              </a:lnSpc>
            </a:pPr>
            <a:r>
              <a:rPr lang="fr-FR">
                <a:solidFill>
                  <a:schemeClr val="bg2"/>
                </a:solidFill>
                <a:hlinkClick r:id="rId3" action="ppaction://hlinksldjump">
                  <a:extLst>
                    <a:ext uri="{A12FA001-AC4F-418D-AE19-62706E023703}">
                      <ahyp:hlinkClr xmlns:ahyp="http://schemas.microsoft.com/office/drawing/2018/hyperlinkcolor" val="tx"/>
                    </a:ext>
                  </a:extLst>
                </a:hlinkClick>
              </a:rPr>
              <a:t>Créer et modifier des compétences</a:t>
            </a:r>
            <a:endParaRPr lang="fr-FR">
              <a:solidFill>
                <a:schemeClr val="bg2"/>
              </a:solidFill>
            </a:endParaRPr>
          </a:p>
          <a:p>
            <a:pPr>
              <a:lnSpc>
                <a:spcPct val="100000"/>
              </a:lnSpc>
            </a:pPr>
            <a:r>
              <a:rPr lang="fr-FR">
                <a:solidFill>
                  <a:schemeClr val="bg2"/>
                </a:solidFill>
                <a:hlinkClick r:id="rId4" action="ppaction://hlinksldjump">
                  <a:extLst>
                    <a:ext uri="{A12FA001-AC4F-418D-AE19-62706E023703}">
                      <ahyp:hlinkClr xmlns:ahyp="http://schemas.microsoft.com/office/drawing/2018/hyperlinkcolor" val="tx"/>
                    </a:ext>
                  </a:extLst>
                </a:hlinkClick>
              </a:rPr>
              <a:t>Créer et modifier des métiers </a:t>
            </a:r>
            <a:endParaRPr lang="fr-FR">
              <a:solidFill>
                <a:schemeClr val="bg2"/>
              </a:solidFill>
            </a:endParaRPr>
          </a:p>
          <a:p>
            <a:pPr>
              <a:lnSpc>
                <a:spcPct val="100000"/>
              </a:lnSpc>
            </a:pPr>
            <a:r>
              <a:rPr lang="fr-FR">
                <a:solidFill>
                  <a:schemeClr val="bg2"/>
                </a:solidFill>
                <a:hlinkClick r:id="rId5" action="ppaction://hlinksldjump">
                  <a:extLst>
                    <a:ext uri="{A12FA001-AC4F-418D-AE19-62706E023703}">
                      <ahyp:hlinkClr xmlns:ahyp="http://schemas.microsoft.com/office/drawing/2018/hyperlinkcolor" val="tx"/>
                    </a:ext>
                  </a:extLst>
                </a:hlinkClick>
              </a:rPr>
              <a:t>Rattacher des compétences à un métier ou à une formation</a:t>
            </a:r>
            <a:endParaRPr lang="fr-FR">
              <a:solidFill>
                <a:schemeClr val="bg2"/>
              </a:solidFill>
            </a:endParaRPr>
          </a:p>
          <a:p>
            <a:pPr>
              <a:lnSpc>
                <a:spcPct val="100000"/>
              </a:lnSpc>
            </a:pPr>
            <a:r>
              <a:rPr lang="fr-FR">
                <a:solidFill>
                  <a:schemeClr val="bg2"/>
                </a:solidFill>
                <a:hlinkClick r:id="rId6" action="ppaction://hlinksldjump">
                  <a:extLst>
                    <a:ext uri="{A12FA001-AC4F-418D-AE19-62706E023703}">
                      <ahyp:hlinkClr xmlns:ahyp="http://schemas.microsoft.com/office/drawing/2018/hyperlinkcolor" val="tx"/>
                    </a:ext>
                  </a:extLst>
                </a:hlinkClick>
              </a:rPr>
              <a:t>Rattacher des métiers à des collaborateurs</a:t>
            </a:r>
            <a:endParaRPr lang="fr-FR">
              <a:solidFill>
                <a:schemeClr val="bg2"/>
              </a:solidFill>
            </a:endParaRPr>
          </a:p>
          <a:p>
            <a:pPr>
              <a:lnSpc>
                <a:spcPct val="100000"/>
              </a:lnSpc>
            </a:pPr>
            <a:r>
              <a:rPr lang="fr-FR">
                <a:solidFill>
                  <a:schemeClr val="bg2"/>
                </a:solidFill>
                <a:hlinkClick r:id="rId7" action="ppaction://hlinksldjump">
                  <a:extLst>
                    <a:ext uri="{A12FA001-AC4F-418D-AE19-62706E023703}">
                      <ahyp:hlinkClr xmlns:ahyp="http://schemas.microsoft.com/office/drawing/2018/hyperlinkcolor" val="tx"/>
                    </a:ext>
                  </a:extLst>
                </a:hlinkClick>
              </a:rPr>
              <a:t>Accéder au panorama des compétences</a:t>
            </a:r>
            <a:endParaRPr lang="fr-FR">
              <a:solidFill>
                <a:schemeClr val="bg2"/>
              </a:solidFill>
            </a:endParaRPr>
          </a:p>
          <a:p>
            <a:pPr>
              <a:lnSpc>
                <a:spcPct val="100000"/>
              </a:lnSpc>
            </a:pPr>
            <a:endParaRPr lang="fr-FR">
              <a:solidFill>
                <a:schemeClr val="bg1"/>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534166"/>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8" action="ppaction://hlinksldjump"/>
              </a:rPr>
              <a:t>L’espace administrateur</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944699"/>
            <a:ext cx="5283200" cy="12969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9">
                  <a:extLst>
                    <a:ext uri="{96DAC541-7B7A-43D3-8B79-37D633B846F1}">
                      <asvg:svgBlip xmlns:asvg="http://schemas.microsoft.com/office/drawing/2016/SVG/main" r:embed="rId10"/>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1">
                  <a:extLst>
                    <a:ext uri="{96DAC541-7B7A-43D3-8B79-37D633B846F1}">
                      <asvg:svgBlip xmlns:asvg="http://schemas.microsoft.com/office/drawing/2016/SVG/main" r:embed="rId12"/>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a:solidFill>
                  <a:schemeClr val="bg2"/>
                </a:solidFill>
                <a:hlinkClick r:id="rId13" action="ppaction://hlinksldjump">
                  <a:extLst>
                    <a:ext uri="{A12FA001-AC4F-418D-AE19-62706E023703}">
                      <ahyp:hlinkClr xmlns:ahyp="http://schemas.microsoft.com/office/drawing/2018/hyperlinkcolor" val="tx"/>
                    </a:ext>
                  </a:extLst>
                </a:hlinkClick>
              </a:rPr>
              <a:t> Créer, modifier, désactiver et supprimer des niveaux de compétences</a:t>
            </a:r>
            <a:endParaRPr lang="fr-FR">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4"/>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 fonctionnalités de votre module</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hlinkClick r:id="rId2" action="ppaction://hlinksldjump">
                  <a:extLst>
                    <a:ext uri="{A12FA001-AC4F-418D-AE19-62706E023703}">
                      <ahyp:hlinkClr xmlns:ahyp="http://schemas.microsoft.com/office/drawing/2018/hyperlinkcolor" val="tx"/>
                    </a:ext>
                  </a:extLst>
                </a:hlinkClick>
              </a:rPr>
              <a:t>Créer et modifier des compétences</a:t>
            </a:r>
            <a:br>
              <a:rPr lang="fr-FR">
                <a:solidFill>
                  <a:schemeClr val="bg2"/>
                </a:solidFill>
              </a:rPr>
            </a:b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371649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 domaine de compétences</a:t>
            </a:r>
          </a:p>
        </p:txBody>
      </p:sp>
      <p:pic>
        <p:nvPicPr>
          <p:cNvPr id="11" name="Image 10">
            <a:extLst>
              <a:ext uri="{FF2B5EF4-FFF2-40B4-BE49-F238E27FC236}">
                <a16:creationId xmlns:a16="http://schemas.microsoft.com/office/drawing/2014/main" id="{D520124C-0106-5B55-6066-4C99D0A939EA}"/>
              </a:ext>
            </a:extLst>
          </p:cNvPr>
          <p:cNvPicPr>
            <a:picLocks noChangeAspect="1"/>
          </p:cNvPicPr>
          <p:nvPr/>
        </p:nvPicPr>
        <p:blipFill>
          <a:blip r:embed="rId2"/>
          <a:stretch>
            <a:fillRect/>
          </a:stretch>
        </p:blipFill>
        <p:spPr>
          <a:xfrm>
            <a:off x="1526011" y="2907792"/>
            <a:ext cx="2440087" cy="3749040"/>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5FCFEC8A-4BB5-39F8-D4AE-54FFC4B48167}"/>
              </a:ext>
            </a:extLst>
          </p:cNvPr>
          <p:cNvSpPr/>
          <p:nvPr/>
        </p:nvSpPr>
        <p:spPr>
          <a:xfrm>
            <a:off x="3326606" y="3555206"/>
            <a:ext cx="273844" cy="26431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E9035672-ED2A-77E5-EFC4-F1BB09E94404}"/>
              </a:ext>
            </a:extLst>
          </p:cNvPr>
          <p:cNvPicPr>
            <a:picLocks noChangeAspect="1"/>
          </p:cNvPicPr>
          <p:nvPr/>
        </p:nvPicPr>
        <p:blipFill>
          <a:blip r:embed="rId3"/>
          <a:stretch>
            <a:fillRect/>
          </a:stretch>
        </p:blipFill>
        <p:spPr>
          <a:xfrm>
            <a:off x="4168647" y="3079242"/>
            <a:ext cx="4142796" cy="2141941"/>
          </a:xfrm>
          <a:prstGeom prst="rect">
            <a:avLst/>
          </a:prstGeom>
          <a:ln>
            <a:noFill/>
          </a:ln>
          <a:effectLst>
            <a:outerShdw blurRad="292100" dist="139700" dir="2700000" algn="tl" rotWithShape="0">
              <a:srgbClr val="333333">
                <a:alpha val="65000"/>
              </a:srgbClr>
            </a:outerShdw>
          </a:effectLst>
        </p:spPr>
      </p:pic>
      <p:pic>
        <p:nvPicPr>
          <p:cNvPr id="15" name="Graphique 14">
            <a:extLst>
              <a:ext uri="{FF2B5EF4-FFF2-40B4-BE49-F238E27FC236}">
                <a16:creationId xmlns:a16="http://schemas.microsoft.com/office/drawing/2014/main" id="{7CC7B718-2B5C-A91F-E155-C1C8D8884A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62670">
            <a:off x="3633579" y="3659628"/>
            <a:ext cx="652871" cy="652872"/>
          </a:xfrm>
          <a:prstGeom prst="rect">
            <a:avLst/>
          </a:prstGeom>
        </p:spPr>
      </p:pic>
      <p:sp>
        <p:nvSpPr>
          <p:cNvPr id="16" name="ZoneTexte 15">
            <a:extLst>
              <a:ext uri="{FF2B5EF4-FFF2-40B4-BE49-F238E27FC236}">
                <a16:creationId xmlns:a16="http://schemas.microsoft.com/office/drawing/2014/main" id="{779A03F1-14EE-A853-EF01-D85DF19EC198}"/>
              </a:ext>
            </a:extLst>
          </p:cNvPr>
          <p:cNvSpPr txBox="1"/>
          <p:nvPr/>
        </p:nvSpPr>
        <p:spPr>
          <a:xfrm>
            <a:off x="4168647" y="2656595"/>
            <a:ext cx="7854427" cy="369332"/>
          </a:xfrm>
          <a:prstGeom prst="rect">
            <a:avLst/>
          </a:prstGeom>
          <a:noFill/>
        </p:spPr>
        <p:txBody>
          <a:bodyPr wrap="square" rtlCol="0">
            <a:spAutoFit/>
          </a:bodyPr>
          <a:lstStyle/>
          <a:p>
            <a:pPr algn="just"/>
            <a:r>
              <a:rPr lang="fr-FR">
                <a:latin typeface="Figtree Light" pitchFamily="2" charset="0"/>
              </a:rPr>
              <a:t>Cliquer sur le bouton « </a:t>
            </a:r>
            <a:r>
              <a:rPr lang="fr-FR" b="1">
                <a:latin typeface="Figtree Light" pitchFamily="2" charset="0"/>
              </a:rPr>
              <a:t>Créer et fermer </a:t>
            </a:r>
            <a:r>
              <a:rPr lang="fr-FR">
                <a:latin typeface="Figtree Light" pitchFamily="2" charset="0"/>
              </a:rPr>
              <a:t>» pour enregistrer le domaine. </a:t>
            </a:r>
          </a:p>
        </p:txBody>
      </p:sp>
      <p:sp>
        <p:nvSpPr>
          <p:cNvPr id="17" name="ZoneTexte 16">
            <a:extLst>
              <a:ext uri="{FF2B5EF4-FFF2-40B4-BE49-F238E27FC236}">
                <a16:creationId xmlns:a16="http://schemas.microsoft.com/office/drawing/2014/main" id="{BA7503A1-C30D-01D7-1330-CF13653EB646}"/>
              </a:ext>
            </a:extLst>
          </p:cNvPr>
          <p:cNvSpPr txBox="1"/>
          <p:nvPr/>
        </p:nvSpPr>
        <p:spPr>
          <a:xfrm>
            <a:off x="4168647" y="2274982"/>
            <a:ext cx="7208682" cy="369332"/>
          </a:xfrm>
          <a:prstGeom prst="rect">
            <a:avLst/>
          </a:prstGeom>
          <a:noFill/>
        </p:spPr>
        <p:txBody>
          <a:bodyPr wrap="square" rtlCol="0">
            <a:spAutoFit/>
          </a:bodyPr>
          <a:lstStyle/>
          <a:p>
            <a:pPr algn="just"/>
            <a:r>
              <a:rPr lang="fr-FR">
                <a:latin typeface="Figtree Light" pitchFamily="2" charset="0"/>
              </a:rPr>
              <a:t>Cliquer sur l’icône </a:t>
            </a:r>
            <a:r>
              <a:rPr lang="fr-FR" b="1">
                <a:latin typeface="Figtree Light" pitchFamily="2" charset="0"/>
              </a:rPr>
              <a:t>+</a:t>
            </a:r>
            <a:r>
              <a:rPr lang="fr-FR">
                <a:latin typeface="Figtree Light" pitchFamily="2" charset="0"/>
              </a:rPr>
              <a:t> afin de saisir le nom du </a:t>
            </a:r>
            <a:r>
              <a:rPr lang="fr-FR" b="1">
                <a:latin typeface="Figtree Light" pitchFamily="2" charset="0"/>
              </a:rPr>
              <a:t>nouveau domaine</a:t>
            </a:r>
            <a:r>
              <a:rPr lang="fr-FR">
                <a:latin typeface="Figtree Light" pitchFamily="2" charset="0"/>
              </a:rPr>
              <a:t>. </a:t>
            </a:r>
          </a:p>
        </p:txBody>
      </p:sp>
      <p:sp>
        <p:nvSpPr>
          <p:cNvPr id="5" name="ZoneTexte 4">
            <a:extLst>
              <a:ext uri="{FF2B5EF4-FFF2-40B4-BE49-F238E27FC236}">
                <a16:creationId xmlns:a16="http://schemas.microsoft.com/office/drawing/2014/main" id="{9FEACD70-08C3-835C-0443-8288324E37A7}"/>
              </a:ext>
            </a:extLst>
          </p:cNvPr>
          <p:cNvSpPr txBox="1"/>
          <p:nvPr/>
        </p:nvSpPr>
        <p:spPr>
          <a:xfrm>
            <a:off x="4249490" y="5606945"/>
            <a:ext cx="7585323" cy="646331"/>
          </a:xfrm>
          <a:prstGeom prst="rect">
            <a:avLst/>
          </a:prstGeom>
          <a:noFill/>
        </p:spPr>
        <p:txBody>
          <a:bodyPr wrap="square" rtlCol="0">
            <a:spAutoFit/>
          </a:bodyPr>
          <a:lstStyle/>
          <a:p>
            <a:pPr algn="just"/>
            <a:r>
              <a:rPr lang="fr-FR">
                <a:latin typeface="Figtree Light" pitchFamily="2" charset="0"/>
              </a:rPr>
              <a:t>Les domaines de compétences permettent de classer les compétences par thématique.</a:t>
            </a:r>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13A55CF7-BF4F-826C-41F7-51CC5C1FC619}"/>
              </a:ext>
            </a:extLst>
          </p:cNvPr>
          <p:cNvPicPr>
            <a:picLocks noChangeAspect="1"/>
          </p:cNvPicPr>
          <p:nvPr/>
        </p:nvPicPr>
        <p:blipFill>
          <a:blip r:embed="rId2"/>
          <a:stretch>
            <a:fillRect/>
          </a:stretch>
        </p:blipFill>
        <p:spPr>
          <a:xfrm>
            <a:off x="4231617" y="3079242"/>
            <a:ext cx="4143001" cy="2156631"/>
          </a:xfrm>
          <a:prstGeom prst="rect">
            <a:avLst/>
          </a:prstGeom>
        </p:spPr>
      </p:pic>
      <p:pic>
        <p:nvPicPr>
          <p:cNvPr id="15" name="Image 14">
            <a:extLst>
              <a:ext uri="{FF2B5EF4-FFF2-40B4-BE49-F238E27FC236}">
                <a16:creationId xmlns:a16="http://schemas.microsoft.com/office/drawing/2014/main" id="{31634CAB-2319-5F0B-B191-144267EAE605}"/>
              </a:ext>
            </a:extLst>
          </p:cNvPr>
          <p:cNvPicPr>
            <a:picLocks noChangeAspect="1"/>
          </p:cNvPicPr>
          <p:nvPr/>
        </p:nvPicPr>
        <p:blipFill>
          <a:blip r:embed="rId3"/>
          <a:stretch>
            <a:fillRect/>
          </a:stretch>
        </p:blipFill>
        <p:spPr>
          <a:xfrm>
            <a:off x="875887" y="3079242"/>
            <a:ext cx="3084127" cy="3022307"/>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 type de compétences</a:t>
            </a:r>
          </a:p>
        </p:txBody>
      </p:sp>
      <p:sp>
        <p:nvSpPr>
          <p:cNvPr id="7" name="Espace réservé du tableau 1">
            <a:extLst>
              <a:ext uri="{FF2B5EF4-FFF2-40B4-BE49-F238E27FC236}">
                <a16:creationId xmlns:a16="http://schemas.microsoft.com/office/drawing/2014/main" id="{618A972D-E672-6A83-2B09-8EF998FC2D2A}"/>
              </a:ext>
            </a:extLst>
          </p:cNvPr>
          <p:cNvSpPr>
            <a:spLocks noGrp="1"/>
          </p:cNvSpPr>
          <p:nvPr>
            <p:ph type="tbl" sz="quarter" idx="10"/>
          </p:nvPr>
        </p:nvSpPr>
        <p:spPr>
          <a:xfrm>
            <a:off x="371475" y="1534429"/>
            <a:ext cx="11449050" cy="4846635"/>
          </a:xfrm>
        </p:spPr>
        <p:txBody>
          <a:bodyPr/>
          <a:lstStyle/>
          <a:p>
            <a:r>
              <a:rPr lang="fr-FR" b="1"/>
              <a:t>ACCES</a:t>
            </a:r>
            <a:r>
              <a:rPr lang="fr-FR"/>
              <a:t> : Menu &gt; Compétences &gt; Catalogue de compétences</a:t>
            </a:r>
          </a:p>
        </p:txBody>
      </p:sp>
      <p:sp>
        <p:nvSpPr>
          <p:cNvPr id="9" name="Rectangle 8">
            <a:extLst>
              <a:ext uri="{FF2B5EF4-FFF2-40B4-BE49-F238E27FC236}">
                <a16:creationId xmlns:a16="http://schemas.microsoft.com/office/drawing/2014/main" id="{CBEDE3A6-2D07-F1F5-9094-EE4597B1867E}"/>
              </a:ext>
            </a:extLst>
          </p:cNvPr>
          <p:cNvSpPr/>
          <p:nvPr/>
        </p:nvSpPr>
        <p:spPr>
          <a:xfrm>
            <a:off x="3248026" y="3486150"/>
            <a:ext cx="328612" cy="34766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E2EB27A1-8D09-459A-EA28-44891502CA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62670">
            <a:off x="3624053" y="3654865"/>
            <a:ext cx="652871" cy="652872"/>
          </a:xfrm>
          <a:prstGeom prst="rect">
            <a:avLst/>
          </a:prstGeom>
        </p:spPr>
      </p:pic>
      <p:sp>
        <p:nvSpPr>
          <p:cNvPr id="12" name="ZoneTexte 11">
            <a:extLst>
              <a:ext uri="{FF2B5EF4-FFF2-40B4-BE49-F238E27FC236}">
                <a16:creationId xmlns:a16="http://schemas.microsoft.com/office/drawing/2014/main" id="{5A56BCD9-A6B3-01F7-2511-9B61DF8851C7}"/>
              </a:ext>
            </a:extLst>
          </p:cNvPr>
          <p:cNvSpPr txBox="1"/>
          <p:nvPr/>
        </p:nvSpPr>
        <p:spPr>
          <a:xfrm>
            <a:off x="4140072" y="2688783"/>
            <a:ext cx="7854427" cy="369332"/>
          </a:xfrm>
          <a:prstGeom prst="rect">
            <a:avLst/>
          </a:prstGeom>
          <a:noFill/>
        </p:spPr>
        <p:txBody>
          <a:bodyPr wrap="square" rtlCol="0">
            <a:spAutoFit/>
          </a:bodyPr>
          <a:lstStyle/>
          <a:p>
            <a:pPr algn="just"/>
            <a:r>
              <a:rPr lang="fr-FR">
                <a:latin typeface="Figtree Light" pitchFamily="2" charset="0"/>
              </a:rPr>
              <a:t>Cliquer sur le bouton « </a:t>
            </a:r>
            <a:r>
              <a:rPr lang="fr-FR" b="1">
                <a:latin typeface="Figtree Light" pitchFamily="2" charset="0"/>
              </a:rPr>
              <a:t>Créer et fermer </a:t>
            </a:r>
            <a:r>
              <a:rPr lang="fr-FR">
                <a:latin typeface="Figtree Light" pitchFamily="2" charset="0"/>
              </a:rPr>
              <a:t>» pour enregistrer le type. </a:t>
            </a:r>
          </a:p>
        </p:txBody>
      </p:sp>
      <p:sp>
        <p:nvSpPr>
          <p:cNvPr id="13" name="ZoneTexte 12">
            <a:extLst>
              <a:ext uri="{FF2B5EF4-FFF2-40B4-BE49-F238E27FC236}">
                <a16:creationId xmlns:a16="http://schemas.microsoft.com/office/drawing/2014/main" id="{AF77F7B3-DFB3-848B-A3A3-62F228137889}"/>
              </a:ext>
            </a:extLst>
          </p:cNvPr>
          <p:cNvSpPr txBox="1"/>
          <p:nvPr/>
        </p:nvSpPr>
        <p:spPr>
          <a:xfrm>
            <a:off x="4140072" y="2355008"/>
            <a:ext cx="7208682" cy="369332"/>
          </a:xfrm>
          <a:prstGeom prst="rect">
            <a:avLst/>
          </a:prstGeom>
          <a:noFill/>
        </p:spPr>
        <p:txBody>
          <a:bodyPr wrap="square" rtlCol="0">
            <a:spAutoFit/>
          </a:bodyPr>
          <a:lstStyle/>
          <a:p>
            <a:pPr algn="just"/>
            <a:r>
              <a:rPr lang="fr-FR">
                <a:latin typeface="Figtree Light" pitchFamily="2" charset="0"/>
              </a:rPr>
              <a:t>Cliquer sur l’icône </a:t>
            </a:r>
            <a:r>
              <a:rPr lang="fr-FR" b="1">
                <a:latin typeface="Figtree Light" pitchFamily="2" charset="0"/>
              </a:rPr>
              <a:t>+</a:t>
            </a:r>
            <a:r>
              <a:rPr lang="fr-FR">
                <a:latin typeface="Figtree Light" pitchFamily="2" charset="0"/>
              </a:rPr>
              <a:t> afin de saisir le nom du </a:t>
            </a:r>
            <a:r>
              <a:rPr lang="fr-FR" b="1">
                <a:latin typeface="Figtree Light" pitchFamily="2" charset="0"/>
              </a:rPr>
              <a:t>nouveau type</a:t>
            </a:r>
            <a:r>
              <a:rPr lang="fr-FR">
                <a:latin typeface="Figtree Light" pitchFamily="2" charset="0"/>
              </a:rPr>
              <a:t> </a:t>
            </a:r>
          </a:p>
        </p:txBody>
      </p:sp>
      <p:sp>
        <p:nvSpPr>
          <p:cNvPr id="2" name="ZoneTexte 1">
            <a:extLst>
              <a:ext uri="{FF2B5EF4-FFF2-40B4-BE49-F238E27FC236}">
                <a16:creationId xmlns:a16="http://schemas.microsoft.com/office/drawing/2014/main" id="{F208D62B-40E2-2343-065C-D487BC03CA8E}"/>
              </a:ext>
            </a:extLst>
          </p:cNvPr>
          <p:cNvSpPr txBox="1"/>
          <p:nvPr/>
        </p:nvSpPr>
        <p:spPr>
          <a:xfrm>
            <a:off x="4249490" y="5606945"/>
            <a:ext cx="7585323" cy="646331"/>
          </a:xfrm>
          <a:prstGeom prst="rect">
            <a:avLst/>
          </a:prstGeom>
          <a:noFill/>
        </p:spPr>
        <p:txBody>
          <a:bodyPr wrap="square" rtlCol="0">
            <a:spAutoFit/>
          </a:bodyPr>
          <a:lstStyle/>
          <a:p>
            <a:pPr algn="just"/>
            <a:r>
              <a:rPr lang="fr-FR">
                <a:latin typeface="Figtree Light" pitchFamily="2" charset="0"/>
              </a:rPr>
              <a:t>Les types de compétences permettent de classer les compétences par genre.</a:t>
            </a:r>
          </a:p>
        </p:txBody>
      </p:sp>
    </p:spTree>
    <p:extLst>
      <p:ext uri="{BB962C8B-B14F-4D97-AF65-F5344CB8AC3E}">
        <p14:creationId xmlns:p14="http://schemas.microsoft.com/office/powerpoint/2010/main" val="6914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compétence</a:t>
            </a:r>
          </a:p>
        </p:txBody>
      </p:sp>
      <p:pic>
        <p:nvPicPr>
          <p:cNvPr id="6" name="Image 5">
            <a:extLst>
              <a:ext uri="{FF2B5EF4-FFF2-40B4-BE49-F238E27FC236}">
                <a16:creationId xmlns:a16="http://schemas.microsoft.com/office/drawing/2014/main" id="{944EAAA8-7507-D84C-6E7A-1CF5D2ED29CA}"/>
              </a:ext>
            </a:extLst>
          </p:cNvPr>
          <p:cNvPicPr>
            <a:picLocks noChangeAspect="1"/>
          </p:cNvPicPr>
          <p:nvPr/>
        </p:nvPicPr>
        <p:blipFill>
          <a:blip r:embed="rId6"/>
          <a:stretch>
            <a:fillRect/>
          </a:stretch>
        </p:blipFill>
        <p:spPr>
          <a:xfrm>
            <a:off x="609406" y="2394910"/>
            <a:ext cx="7223916" cy="3942389"/>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4221F15B-6B94-780B-87DB-80C3138E00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911167">
            <a:off x="4734182" y="2240301"/>
            <a:ext cx="806894" cy="806895"/>
          </a:xfrm>
          <a:prstGeom prst="rect">
            <a:avLst/>
          </a:prstGeom>
        </p:spPr>
      </p:pic>
      <p:pic>
        <p:nvPicPr>
          <p:cNvPr id="8" name="Image 7">
            <a:extLst>
              <a:ext uri="{FF2B5EF4-FFF2-40B4-BE49-F238E27FC236}">
                <a16:creationId xmlns:a16="http://schemas.microsoft.com/office/drawing/2014/main" id="{7EAA2D7C-0879-00A7-7F7C-A9ACE0FCDBE8}"/>
              </a:ext>
            </a:extLst>
          </p:cNvPr>
          <p:cNvPicPr>
            <a:picLocks noChangeAspect="1"/>
          </p:cNvPicPr>
          <p:nvPr/>
        </p:nvPicPr>
        <p:blipFill rotWithShape="1">
          <a:blip r:embed="rId9"/>
          <a:srcRect l="3461" t="16662" r="3909" b="13874"/>
          <a:stretch/>
        </p:blipFill>
        <p:spPr>
          <a:xfrm>
            <a:off x="4681079" y="1963962"/>
            <a:ext cx="1703257" cy="339417"/>
          </a:xfrm>
          <a:prstGeom prst="roundRect">
            <a:avLst>
              <a:gd name="adj" fmla="val 40664"/>
            </a:avLst>
          </a:prstGeom>
        </p:spPr>
      </p:pic>
      <p:sp>
        <p:nvSpPr>
          <p:cNvPr id="11" name="ZoneTexte 10">
            <a:extLst>
              <a:ext uri="{FF2B5EF4-FFF2-40B4-BE49-F238E27FC236}">
                <a16:creationId xmlns:a16="http://schemas.microsoft.com/office/drawing/2014/main" id="{CC332A81-2470-C430-64D3-01B09005F644}"/>
              </a:ext>
            </a:extLst>
          </p:cNvPr>
          <p:cNvSpPr txBox="1"/>
          <p:nvPr/>
        </p:nvSpPr>
        <p:spPr>
          <a:xfrm>
            <a:off x="514350" y="1995602"/>
            <a:ext cx="4317207" cy="307777"/>
          </a:xfrm>
          <a:prstGeom prst="rect">
            <a:avLst/>
          </a:prstGeom>
          <a:noFill/>
        </p:spPr>
        <p:txBody>
          <a:bodyPr wrap="none" rtlCol="0">
            <a:spAutoFit/>
          </a:bodyPr>
          <a:lstStyle/>
          <a:p>
            <a:r>
              <a:rPr lang="fr-FR" sz="1400">
                <a:latin typeface="Figtree Light" pitchFamily="2" charset="0"/>
              </a:rPr>
              <a:t>Pour créer une compétence, cliquer sur le bouton </a:t>
            </a:r>
            <a:r>
              <a:rPr lang="fr-FR" sz="1400" b="1">
                <a:latin typeface="Figtree Light" pitchFamily="2" charset="0"/>
              </a:rPr>
              <a:t> </a:t>
            </a:r>
            <a:r>
              <a:rPr lang="fr-FR" sz="1400">
                <a:latin typeface="Figtree Light" pitchFamily="2" charset="0"/>
              </a:rPr>
              <a:t>:</a:t>
            </a:r>
          </a:p>
        </p:txBody>
      </p:sp>
      <p:sp>
        <p:nvSpPr>
          <p:cNvPr id="12" name="Espace réservé du tableau 1">
            <a:extLst>
              <a:ext uri="{FF2B5EF4-FFF2-40B4-BE49-F238E27FC236}">
                <a16:creationId xmlns:a16="http://schemas.microsoft.com/office/drawing/2014/main" id="{BDD336D2-DD22-C4F3-FC0B-4E6DAC58F485}"/>
              </a:ext>
            </a:extLst>
          </p:cNvPr>
          <p:cNvSpPr>
            <a:spLocks noGrp="1"/>
          </p:cNvSpPr>
          <p:nvPr>
            <p:ph type="tbl" sz="quarter" idx="10"/>
          </p:nvPr>
        </p:nvSpPr>
        <p:spPr>
          <a:xfrm>
            <a:off x="8105581" y="2955709"/>
            <a:ext cx="3952875" cy="1913839"/>
          </a:xfrm>
        </p:spPr>
        <p:txBody>
          <a:bodyPr>
            <a:normAutofit fontScale="77500" lnSpcReduction="20000"/>
          </a:bodyPr>
          <a:lstStyle/>
          <a:p>
            <a:pPr marL="0" indent="0">
              <a:buNone/>
            </a:pPr>
            <a:r>
              <a:rPr lang="fr-FR"/>
              <a:t>Saisir les champs suivants : </a:t>
            </a:r>
          </a:p>
          <a:p>
            <a:r>
              <a:rPr lang="fr-FR"/>
              <a:t>Nom de la compétence</a:t>
            </a:r>
          </a:p>
          <a:p>
            <a:r>
              <a:rPr lang="fr-FR"/>
              <a:t>Description de la compétence</a:t>
            </a:r>
          </a:p>
          <a:p>
            <a:r>
              <a:rPr lang="fr-FR"/>
              <a:t>Domaine associé</a:t>
            </a:r>
          </a:p>
          <a:p>
            <a:r>
              <a:rPr lang="fr-FR"/>
              <a:t>Type de compétence</a:t>
            </a:r>
          </a:p>
          <a:p>
            <a:r>
              <a:rPr lang="fr-FR"/>
              <a:t>Compétence clé</a:t>
            </a:r>
          </a:p>
        </p:txBody>
      </p:sp>
      <p:sp>
        <p:nvSpPr>
          <p:cNvPr id="13" name="ZoneTexte 12">
            <a:extLst>
              <a:ext uri="{FF2B5EF4-FFF2-40B4-BE49-F238E27FC236}">
                <a16:creationId xmlns:a16="http://schemas.microsoft.com/office/drawing/2014/main" id="{DC64C478-61CC-E216-17CC-190D109C569F}"/>
              </a:ext>
            </a:extLst>
          </p:cNvPr>
          <p:cNvSpPr txBox="1"/>
          <p:nvPr/>
        </p:nvSpPr>
        <p:spPr>
          <a:xfrm>
            <a:off x="8071253" y="5255974"/>
            <a:ext cx="3943350" cy="738664"/>
          </a:xfrm>
          <a:prstGeom prst="rect">
            <a:avLst/>
          </a:prstGeom>
          <a:noFill/>
        </p:spPr>
        <p:txBody>
          <a:bodyPr wrap="square" rtlCol="0">
            <a:spAutoFit/>
          </a:bodyPr>
          <a:lstStyle/>
          <a:p>
            <a:pPr algn="just"/>
            <a:r>
              <a:rPr lang="fr-FR" sz="1400">
                <a:latin typeface="Figtree Light" pitchFamily="2" charset="0"/>
              </a:rPr>
              <a:t>Le domaine et le type ne sont pas obligatoires, mais peuvent vous être utiles afin de trier/filtrer votre catalogue de compétences.</a:t>
            </a:r>
          </a:p>
        </p:txBody>
      </p:sp>
    </p:spTree>
    <p:extLst>
      <p:ext uri="{BB962C8B-B14F-4D97-AF65-F5344CB8AC3E}">
        <p14:creationId xmlns:p14="http://schemas.microsoft.com/office/powerpoint/2010/main" val="322075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modifier une compétence</a:t>
            </a:r>
          </a:p>
        </p:txBody>
      </p:sp>
      <p:pic>
        <p:nvPicPr>
          <p:cNvPr id="14" name="Image 13">
            <a:extLst>
              <a:ext uri="{FF2B5EF4-FFF2-40B4-BE49-F238E27FC236}">
                <a16:creationId xmlns:a16="http://schemas.microsoft.com/office/drawing/2014/main" id="{36912531-1110-9DFA-132D-739D1D88AEE2}"/>
              </a:ext>
            </a:extLst>
          </p:cNvPr>
          <p:cNvPicPr>
            <a:picLocks noChangeAspect="1"/>
          </p:cNvPicPr>
          <p:nvPr/>
        </p:nvPicPr>
        <p:blipFill>
          <a:blip r:embed="rId6"/>
          <a:stretch>
            <a:fillRect/>
          </a:stretch>
        </p:blipFill>
        <p:spPr>
          <a:xfrm>
            <a:off x="942974" y="2102753"/>
            <a:ext cx="10517981" cy="2972593"/>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99C969C7-EF62-AF26-2A8A-53331761FC6D}"/>
              </a:ext>
            </a:extLst>
          </p:cNvPr>
          <p:cNvSpPr/>
          <p:nvPr/>
        </p:nvSpPr>
        <p:spPr>
          <a:xfrm>
            <a:off x="10587037" y="4281489"/>
            <a:ext cx="300038" cy="309562"/>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a:extLst>
              <a:ext uri="{FF2B5EF4-FFF2-40B4-BE49-F238E27FC236}">
                <a16:creationId xmlns:a16="http://schemas.microsoft.com/office/drawing/2014/main" id="{C691E231-71F0-1848-37FC-AA768E314E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59571" flipH="1">
            <a:off x="10554426" y="4654039"/>
            <a:ext cx="454159" cy="454160"/>
          </a:xfrm>
          <a:prstGeom prst="rect">
            <a:avLst/>
          </a:prstGeom>
        </p:spPr>
      </p:pic>
      <p:sp>
        <p:nvSpPr>
          <p:cNvPr id="17" name="ZoneTexte 16">
            <a:extLst>
              <a:ext uri="{FF2B5EF4-FFF2-40B4-BE49-F238E27FC236}">
                <a16:creationId xmlns:a16="http://schemas.microsoft.com/office/drawing/2014/main" id="{FE81079F-A279-3B2A-0B24-AACCB200191D}"/>
              </a:ext>
            </a:extLst>
          </p:cNvPr>
          <p:cNvSpPr txBox="1"/>
          <p:nvPr/>
        </p:nvSpPr>
        <p:spPr>
          <a:xfrm>
            <a:off x="8625599" y="5180943"/>
            <a:ext cx="2835356" cy="461665"/>
          </a:xfrm>
          <a:prstGeom prst="rect">
            <a:avLst/>
          </a:prstGeom>
          <a:noFill/>
        </p:spPr>
        <p:txBody>
          <a:bodyPr wrap="square" rtlCol="0">
            <a:spAutoFit/>
          </a:bodyPr>
          <a:lstStyle/>
          <a:p>
            <a:pPr algn="just"/>
            <a:r>
              <a:rPr lang="fr-FR" sz="1200">
                <a:latin typeface="Figtree Light" pitchFamily="2" charset="0"/>
              </a:rPr>
              <a:t>Pour modifier les informations d’une compétence, cliquer sur le « Crayon ».</a:t>
            </a:r>
          </a:p>
        </p:txBody>
      </p:sp>
      <p:sp>
        <p:nvSpPr>
          <p:cNvPr id="18" name="ZoneTexte 17">
            <a:extLst>
              <a:ext uri="{FF2B5EF4-FFF2-40B4-BE49-F238E27FC236}">
                <a16:creationId xmlns:a16="http://schemas.microsoft.com/office/drawing/2014/main" id="{F8FCDEF9-31E0-F260-4558-09E74E8EDD80}"/>
              </a:ext>
            </a:extLst>
          </p:cNvPr>
          <p:cNvSpPr txBox="1"/>
          <p:nvPr/>
        </p:nvSpPr>
        <p:spPr>
          <a:xfrm>
            <a:off x="3105150" y="5885180"/>
            <a:ext cx="6450330" cy="523220"/>
          </a:xfrm>
          <a:prstGeom prst="rect">
            <a:avLst/>
          </a:prstGeom>
          <a:noFill/>
        </p:spPr>
        <p:txBody>
          <a:bodyPr wrap="square" rtlCol="0">
            <a:spAutoFit/>
          </a:bodyPr>
          <a:lstStyle/>
          <a:p>
            <a:pPr algn="ctr"/>
            <a:r>
              <a:rPr lang="fr-FR" sz="1400" b="1">
                <a:solidFill>
                  <a:schemeClr val="accent1"/>
                </a:solidFill>
                <a:latin typeface="Figtree Light" pitchFamily="2" charset="0"/>
              </a:rPr>
              <a:t>Bon à savoir ! </a:t>
            </a:r>
            <a:r>
              <a:rPr lang="fr-FR" sz="1400">
                <a:latin typeface="Figtree Light" pitchFamily="2" charset="0"/>
              </a:rPr>
              <a:t>Vous ne pouvez pas supprimer de compétence tant que cette dernière est rattachée à un métier, une formation ou un collaborateur. </a:t>
            </a:r>
          </a:p>
        </p:txBody>
      </p:sp>
    </p:spTree>
    <p:extLst>
      <p:ext uri="{BB962C8B-B14F-4D97-AF65-F5344CB8AC3E}">
        <p14:creationId xmlns:p14="http://schemas.microsoft.com/office/powerpoint/2010/main" val="1253132087"/>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6622EDC9-488B-4819-AF32-109DCF1C3346}">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997</Words>
  <Application>Microsoft Office PowerPoint</Application>
  <PresentationFormat>Grand écran</PresentationFormat>
  <Paragraphs>130</Paragraphs>
  <Slides>26</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26</vt:i4>
      </vt:variant>
    </vt:vector>
  </HeadingPairs>
  <TitlesOfParts>
    <vt:vector size="36" baseType="lpstr">
      <vt:lpstr>Arial</vt:lpstr>
      <vt:lpstr>Calibri</vt:lpstr>
      <vt:lpstr>Figtree</vt:lpstr>
      <vt:lpstr>Figtree Black</vt:lpstr>
      <vt:lpstr>Figtree Light</vt:lpstr>
      <vt:lpstr>Lumios Marker</vt:lpstr>
      <vt:lpstr>PP Woodland</vt:lpstr>
      <vt:lpstr>PP Woodland Ultralight</vt:lpstr>
      <vt:lpstr>Wingdings</vt:lpstr>
      <vt:lpstr>Eurecia</vt:lpstr>
      <vt:lpstr>Tout savoir sur le  module      Compétences</vt:lpstr>
      <vt:lpstr>A l’issue de la formation, les administrateurs seront capables de </vt:lpstr>
      <vt:lpstr>Les fonctionnalités de votre module</vt:lpstr>
      <vt:lpstr>Les fonctionnalités de votre module</vt:lpstr>
      <vt:lpstr>Créer et modifier des compétences </vt:lpstr>
      <vt:lpstr>Gérer un référentiel de compétences</vt:lpstr>
      <vt:lpstr>Gérer un référentiel de compétences</vt:lpstr>
      <vt:lpstr>Gérer un référentiel de compétences</vt:lpstr>
      <vt:lpstr>Gérer un référentiel de compétences</vt:lpstr>
      <vt:lpstr>Gérer un référentiel de compétences</vt:lpstr>
      <vt:lpstr>Créer et modifier des métiers ​</vt:lpstr>
      <vt:lpstr>Gérer un référentiel de métiers</vt:lpstr>
      <vt:lpstr>Gérer un référentiel de métiers</vt:lpstr>
      <vt:lpstr>Gérer un référentiel de métiers</vt:lpstr>
      <vt:lpstr>Rattacher des compétences à un métier ou à une formation​</vt:lpstr>
      <vt:lpstr>Gérer un référentiel de métiers</vt:lpstr>
      <vt:lpstr>Gérer un référentiel de métiers</vt:lpstr>
      <vt:lpstr>Rattacher des métiers à des collaborateurs​</vt:lpstr>
      <vt:lpstr>Gérer un référentiel de métiers</vt:lpstr>
      <vt:lpstr>Accéder au panorama des compétences​</vt:lpstr>
      <vt:lpstr>Exploitation des données</vt:lpstr>
      <vt:lpstr>L’espace administrateur</vt:lpstr>
      <vt:lpstr> Créer, modifier, désactiver et supprimer des niveaux de compétences​</vt:lpstr>
      <vt:lpstr>Paramétrer des niveaux de compétences</vt:lpstr>
      <vt:lpstr>Paramétrer des niveaux de compétences</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1</cp:revision>
  <dcterms:created xsi:type="dcterms:W3CDTF">2023-07-17T08:33:49Z</dcterms:created>
  <dcterms:modified xsi:type="dcterms:W3CDTF">2024-09-20T11:21:01Z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