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40" r:id="rId5"/>
    <p:sldId id="372" r:id="rId6"/>
    <p:sldId id="373" r:id="rId7"/>
    <p:sldId id="334" r:id="rId8"/>
    <p:sldId id="335" r:id="rId9"/>
    <p:sldId id="342" r:id="rId10"/>
    <p:sldId id="374" r:id="rId11"/>
    <p:sldId id="343" r:id="rId12"/>
    <p:sldId id="344" r:id="rId13"/>
    <p:sldId id="345" r:id="rId14"/>
    <p:sldId id="346" r:id="rId15"/>
    <p:sldId id="363" r:id="rId16"/>
    <p:sldId id="336" r:id="rId17"/>
    <p:sldId id="375" r:id="rId18"/>
    <p:sldId id="337" r:id="rId19"/>
    <p:sldId id="347" r:id="rId20"/>
    <p:sldId id="350" r:id="rId21"/>
    <p:sldId id="349" r:id="rId22"/>
    <p:sldId id="351" r:id="rId23"/>
    <p:sldId id="352" r:id="rId24"/>
    <p:sldId id="357" r:id="rId25"/>
    <p:sldId id="353" r:id="rId26"/>
    <p:sldId id="354" r:id="rId27"/>
    <p:sldId id="355" r:id="rId28"/>
    <p:sldId id="361" r:id="rId29"/>
    <p:sldId id="370" r:id="rId30"/>
    <p:sldId id="365" r:id="rId31"/>
    <p:sldId id="377" r:id="rId32"/>
    <p:sldId id="366" r:id="rId33"/>
    <p:sldId id="368" r:id="rId34"/>
    <p:sldId id="378" r:id="rId35"/>
    <p:sldId id="367" r:id="rId36"/>
    <p:sldId id="341"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7AC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41035A-2EED-44E7-A91D-CDBB3C66DA20}" v="5" dt="2024-11-04T08:36:44.93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103" d="100"/>
          <a:sy n="103" d="100"/>
        </p:scale>
        <p:origin x="714"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élanie CLOUE [Eurécia]" userId="S::melanie.cloue@eurecia.com::d7283295-8fbd-412b-8a07-4c045f529792" providerId="AD" clId="Web-{10F3DEB2-DAA1-9E16-2F35-084185FC172A}"/>
    <pc:docChg chg="addSld delSld modSld">
      <pc:chgData name="Mélanie CLOUE [Eurécia]" userId="S::melanie.cloue@eurecia.com::d7283295-8fbd-412b-8a07-4c045f529792" providerId="AD" clId="Web-{10F3DEB2-DAA1-9E16-2F35-084185FC172A}" dt="2024-07-17T12:24:00.666" v="192" actId="1076"/>
      <pc:docMkLst>
        <pc:docMk/>
      </pc:docMkLst>
      <pc:sldChg chg="addSp delSp modSp">
        <pc:chgData name="Mélanie CLOUE [Eurécia]" userId="S::melanie.cloue@eurecia.com::d7283295-8fbd-412b-8a07-4c045f529792" providerId="AD" clId="Web-{10F3DEB2-DAA1-9E16-2F35-084185FC172A}" dt="2024-07-17T12:03:38.362" v="103" actId="1076"/>
        <pc:sldMkLst>
          <pc:docMk/>
          <pc:sldMk cId="1542998316" sldId="335"/>
        </pc:sldMkLst>
        <pc:spChg chg="del mod">
          <ac:chgData name="Mélanie CLOUE [Eurécia]" userId="S::melanie.cloue@eurecia.com::d7283295-8fbd-412b-8a07-4c045f529792" providerId="AD" clId="Web-{10F3DEB2-DAA1-9E16-2F35-084185FC172A}" dt="2024-07-17T12:03:07.595" v="85"/>
          <ac:spMkLst>
            <pc:docMk/>
            <pc:sldMk cId="1542998316" sldId="335"/>
            <ac:spMk id="2" creationId="{0ED16911-BE4F-7178-A964-6BF6DF2D85CF}"/>
          </ac:spMkLst>
        </pc:spChg>
        <pc:spChg chg="del">
          <ac:chgData name="Mélanie CLOUE [Eurécia]" userId="S::melanie.cloue@eurecia.com::d7283295-8fbd-412b-8a07-4c045f529792" providerId="AD" clId="Web-{10F3DEB2-DAA1-9E16-2F35-084185FC172A}" dt="2024-07-17T07:36:02.882" v="25"/>
          <ac:spMkLst>
            <pc:docMk/>
            <pc:sldMk cId="1542998316" sldId="335"/>
            <ac:spMk id="3" creationId="{06A43D7B-6D83-5D1E-0DFB-1C11719B942B}"/>
          </ac:spMkLst>
        </pc:spChg>
        <pc:spChg chg="del mod">
          <ac:chgData name="Mélanie CLOUE [Eurécia]" userId="S::melanie.cloue@eurecia.com::d7283295-8fbd-412b-8a07-4c045f529792" providerId="AD" clId="Web-{10F3DEB2-DAA1-9E16-2F35-084185FC172A}" dt="2024-07-17T07:39:47.576" v="42"/>
          <ac:spMkLst>
            <pc:docMk/>
            <pc:sldMk cId="1542998316" sldId="335"/>
            <ac:spMk id="4" creationId="{90A438DC-811C-961D-F9DD-B6FEB9763FC2}"/>
          </ac:spMkLst>
        </pc:spChg>
        <pc:spChg chg="add del mod">
          <ac:chgData name="Mélanie CLOUE [Eurécia]" userId="S::melanie.cloue@eurecia.com::d7283295-8fbd-412b-8a07-4c045f529792" providerId="AD" clId="Web-{10F3DEB2-DAA1-9E16-2F35-084185FC172A}" dt="2024-07-17T07:36:10.538" v="30"/>
          <ac:spMkLst>
            <pc:docMk/>
            <pc:sldMk cId="1542998316" sldId="335"/>
            <ac:spMk id="5" creationId="{A04C5C7B-846C-47EC-5217-F4F514992339}"/>
          </ac:spMkLst>
        </pc:spChg>
        <pc:spChg chg="add">
          <ac:chgData name="Mélanie CLOUE [Eurécia]" userId="S::melanie.cloue@eurecia.com::d7283295-8fbd-412b-8a07-4c045f529792" providerId="AD" clId="Web-{10F3DEB2-DAA1-9E16-2F35-084185FC172A}" dt="2024-07-17T07:36:20.351" v="31"/>
          <ac:spMkLst>
            <pc:docMk/>
            <pc:sldMk cId="1542998316" sldId="335"/>
            <ac:spMk id="6" creationId="{06A43D7B-6D83-5D1E-0DFB-1C11719B942B}"/>
          </ac:spMkLst>
        </pc:spChg>
        <pc:spChg chg="add del">
          <ac:chgData name="Mélanie CLOUE [Eurécia]" userId="S::melanie.cloue@eurecia.com::d7283295-8fbd-412b-8a07-4c045f529792" providerId="AD" clId="Web-{10F3DEB2-DAA1-9E16-2F35-084185FC172A}" dt="2024-07-17T07:40:03.076" v="44"/>
          <ac:spMkLst>
            <pc:docMk/>
            <pc:sldMk cId="1542998316" sldId="335"/>
            <ac:spMk id="7" creationId="{06A43D7B-6D83-5D1E-0DFB-1C11719B942B}"/>
          </ac:spMkLst>
        </pc:spChg>
        <pc:spChg chg="add mod">
          <ac:chgData name="Mélanie CLOUE [Eurécia]" userId="S::melanie.cloue@eurecia.com::d7283295-8fbd-412b-8a07-4c045f529792" providerId="AD" clId="Web-{10F3DEB2-DAA1-9E16-2F35-084185FC172A}" dt="2024-07-17T07:40:54.437" v="52" actId="20577"/>
          <ac:spMkLst>
            <pc:docMk/>
            <pc:sldMk cId="1542998316" sldId="335"/>
            <ac:spMk id="8" creationId="{90A438DC-811C-961D-F9DD-B6FEB9763FC2}"/>
          </ac:spMkLst>
        </pc:spChg>
        <pc:spChg chg="add mod">
          <ac:chgData name="Mélanie CLOUE [Eurécia]" userId="S::melanie.cloue@eurecia.com::d7283295-8fbd-412b-8a07-4c045f529792" providerId="AD" clId="Web-{10F3DEB2-DAA1-9E16-2F35-084185FC172A}" dt="2024-07-17T12:03:38.362" v="103" actId="1076"/>
          <ac:spMkLst>
            <pc:docMk/>
            <pc:sldMk cId="1542998316" sldId="335"/>
            <ac:spMk id="9" creationId="{FD980A60-1B42-39EB-56FD-16C506848827}"/>
          </ac:spMkLst>
        </pc:spChg>
        <pc:picChg chg="add mod">
          <ac:chgData name="Mélanie CLOUE [Eurécia]" userId="S::melanie.cloue@eurecia.com::d7283295-8fbd-412b-8a07-4c045f529792" providerId="AD" clId="Web-{10F3DEB2-DAA1-9E16-2F35-084185FC172A}" dt="2024-07-17T11:57:32.740" v="74" actId="1076"/>
          <ac:picMkLst>
            <pc:docMk/>
            <pc:sldMk cId="1542998316" sldId="335"/>
            <ac:picMk id="3" creationId="{A594B1EC-189F-A099-AF71-0EC4814BDBEA}"/>
          </ac:picMkLst>
        </pc:picChg>
        <pc:picChg chg="add mod">
          <ac:chgData name="Mélanie CLOUE [Eurécia]" userId="S::melanie.cloue@eurecia.com::d7283295-8fbd-412b-8a07-4c045f529792" providerId="AD" clId="Web-{10F3DEB2-DAA1-9E16-2F35-084185FC172A}" dt="2024-07-17T11:57:21.287" v="72" actId="1076"/>
          <ac:picMkLst>
            <pc:docMk/>
            <pc:sldMk cId="1542998316" sldId="335"/>
            <ac:picMk id="4" creationId="{676E82F9-D53F-70FE-A416-72A9D4DFEB4C}"/>
          </ac:picMkLst>
        </pc:picChg>
        <pc:picChg chg="add mod">
          <ac:chgData name="Mélanie CLOUE [Eurécia]" userId="S::melanie.cloue@eurecia.com::d7283295-8fbd-412b-8a07-4c045f529792" providerId="AD" clId="Web-{10F3DEB2-DAA1-9E16-2F35-084185FC172A}" dt="2024-07-17T11:57:34.162" v="75" actId="1076"/>
          <ac:picMkLst>
            <pc:docMk/>
            <pc:sldMk cId="1542998316" sldId="335"/>
            <ac:picMk id="5" creationId="{7A6C4F6B-1EDC-29EC-CEF1-0D6E948BA269}"/>
          </ac:picMkLst>
        </pc:picChg>
        <pc:picChg chg="add mod">
          <ac:chgData name="Mélanie CLOUE [Eurécia]" userId="S::melanie.cloue@eurecia.com::d7283295-8fbd-412b-8a07-4c045f529792" providerId="AD" clId="Web-{10F3DEB2-DAA1-9E16-2F35-084185FC172A}" dt="2024-07-17T11:57:36.319" v="76" actId="1076"/>
          <ac:picMkLst>
            <pc:docMk/>
            <pc:sldMk cId="1542998316" sldId="335"/>
            <ac:picMk id="7" creationId="{2F82A717-A4ED-C2DC-3117-06632E130B9E}"/>
          </ac:picMkLst>
        </pc:picChg>
      </pc:sldChg>
      <pc:sldChg chg="modSp">
        <pc:chgData name="Mélanie CLOUE [Eurécia]" userId="S::melanie.cloue@eurecia.com::d7283295-8fbd-412b-8a07-4c045f529792" providerId="AD" clId="Web-{10F3DEB2-DAA1-9E16-2F35-084185FC172A}" dt="2024-07-17T07:33:57.941" v="24" actId="20577"/>
        <pc:sldMkLst>
          <pc:docMk/>
          <pc:sldMk cId="1529473113" sldId="339"/>
        </pc:sldMkLst>
        <pc:spChg chg="mod">
          <ac:chgData name="Mélanie CLOUE [Eurécia]" userId="S::melanie.cloue@eurecia.com::d7283295-8fbd-412b-8a07-4c045f529792" providerId="AD" clId="Web-{10F3DEB2-DAA1-9E16-2F35-084185FC172A}" dt="2024-07-17T07:32:01.778" v="22" actId="20577"/>
          <ac:spMkLst>
            <pc:docMk/>
            <pc:sldMk cId="1529473113" sldId="339"/>
            <ac:spMk id="4" creationId="{FDAD7240-96E9-F41C-3664-DC0949277ECB}"/>
          </ac:spMkLst>
        </pc:spChg>
        <pc:spChg chg="mod">
          <ac:chgData name="Mélanie CLOUE [Eurécia]" userId="S::melanie.cloue@eurecia.com::d7283295-8fbd-412b-8a07-4c045f529792" providerId="AD" clId="Web-{10F3DEB2-DAA1-9E16-2F35-084185FC172A}" dt="2024-07-17T07:33:57.941" v="24" actId="20577"/>
          <ac:spMkLst>
            <pc:docMk/>
            <pc:sldMk cId="1529473113" sldId="339"/>
            <ac:spMk id="5" creationId="{C8B7ECC1-F1E9-04F7-F4F6-3592BC5A9895}"/>
          </ac:spMkLst>
        </pc:spChg>
      </pc:sldChg>
      <pc:sldChg chg="addSp delSp modSp">
        <pc:chgData name="Mélanie CLOUE [Eurécia]" userId="S::melanie.cloue@eurecia.com::d7283295-8fbd-412b-8a07-4c045f529792" providerId="AD" clId="Web-{10F3DEB2-DAA1-9E16-2F35-084185FC172A}" dt="2024-07-17T07:20:05.725" v="17" actId="20577"/>
        <pc:sldMkLst>
          <pc:docMk/>
          <pc:sldMk cId="3210797679" sldId="340"/>
        </pc:sldMkLst>
        <pc:spChg chg="mod">
          <ac:chgData name="Mélanie CLOUE [Eurécia]" userId="S::melanie.cloue@eurecia.com::d7283295-8fbd-412b-8a07-4c045f529792" providerId="AD" clId="Web-{10F3DEB2-DAA1-9E16-2F35-084185FC172A}" dt="2024-07-17T07:19:54.631" v="9" actId="20577"/>
          <ac:spMkLst>
            <pc:docMk/>
            <pc:sldMk cId="3210797679" sldId="340"/>
            <ac:spMk id="19" creationId="{5151E63F-D6EB-F3A3-4395-4F6B373F256B}"/>
          </ac:spMkLst>
        </pc:spChg>
        <pc:spChg chg="mod">
          <ac:chgData name="Mélanie CLOUE [Eurécia]" userId="S::melanie.cloue@eurecia.com::d7283295-8fbd-412b-8a07-4c045f529792" providerId="AD" clId="Web-{10F3DEB2-DAA1-9E16-2F35-084185FC172A}" dt="2024-07-17T07:20:05.725" v="17" actId="20577"/>
          <ac:spMkLst>
            <pc:docMk/>
            <pc:sldMk cId="3210797679" sldId="340"/>
            <ac:spMk id="22" creationId="{563E3B4D-DC08-7EAB-75DB-447498E9575A}"/>
          </ac:spMkLst>
        </pc:spChg>
        <pc:picChg chg="del">
          <ac:chgData name="Mélanie CLOUE [Eurécia]" userId="S::melanie.cloue@eurecia.com::d7283295-8fbd-412b-8a07-4c045f529792" providerId="AD" clId="Web-{10F3DEB2-DAA1-9E16-2F35-084185FC172A}" dt="2024-07-17T07:19:30.958" v="0"/>
          <ac:picMkLst>
            <pc:docMk/>
            <pc:sldMk cId="3210797679" sldId="340"/>
            <ac:picMk id="3" creationId="{30CB36BC-22BC-3148-EF1B-0E150BEDB042}"/>
          </ac:picMkLst>
        </pc:picChg>
        <pc:picChg chg="add mod">
          <ac:chgData name="Mélanie CLOUE [Eurécia]" userId="S::melanie.cloue@eurecia.com::d7283295-8fbd-412b-8a07-4c045f529792" providerId="AD" clId="Web-{10F3DEB2-DAA1-9E16-2F35-084185FC172A}" dt="2024-07-17T07:19:36.364" v="4" actId="1076"/>
          <ac:picMkLst>
            <pc:docMk/>
            <pc:sldMk cId="3210797679" sldId="340"/>
            <ac:picMk id="4" creationId="{C42C8E2E-87F6-A463-49D9-3DE344B9FB08}"/>
          </ac:picMkLst>
        </pc:picChg>
      </pc:sldChg>
      <pc:sldChg chg="addSp delSp modSp add replId">
        <pc:chgData name="Mélanie CLOUE [Eurécia]" userId="S::melanie.cloue@eurecia.com::d7283295-8fbd-412b-8a07-4c045f529792" providerId="AD" clId="Web-{10F3DEB2-DAA1-9E16-2F35-084185FC172A}" dt="2024-07-17T12:05:31.959" v="128" actId="20577"/>
        <pc:sldMkLst>
          <pc:docMk/>
          <pc:sldMk cId="115742712" sldId="342"/>
        </pc:sldMkLst>
        <pc:spChg chg="mod">
          <ac:chgData name="Mélanie CLOUE [Eurécia]" userId="S::melanie.cloue@eurecia.com::d7283295-8fbd-412b-8a07-4c045f529792" providerId="AD" clId="Web-{10F3DEB2-DAA1-9E16-2F35-084185FC172A}" dt="2024-07-17T12:05:31.959" v="128" actId="20577"/>
          <ac:spMkLst>
            <pc:docMk/>
            <pc:sldMk cId="115742712" sldId="342"/>
            <ac:spMk id="9" creationId="{FD980A60-1B42-39EB-56FD-16C506848827}"/>
          </ac:spMkLst>
        </pc:spChg>
        <pc:picChg chg="add mod">
          <ac:chgData name="Mélanie CLOUE [Eurécia]" userId="S::melanie.cloue@eurecia.com::d7283295-8fbd-412b-8a07-4c045f529792" providerId="AD" clId="Web-{10F3DEB2-DAA1-9E16-2F35-084185FC172A}" dt="2024-07-17T12:05:00.286" v="117" actId="1076"/>
          <ac:picMkLst>
            <pc:docMk/>
            <pc:sldMk cId="115742712" sldId="342"/>
            <ac:picMk id="2" creationId="{C6449437-9F78-2AEB-78F5-E6D61F27F697}"/>
          </ac:picMkLst>
        </pc:picChg>
        <pc:picChg chg="del">
          <ac:chgData name="Mélanie CLOUE [Eurécia]" userId="S::melanie.cloue@eurecia.com::d7283295-8fbd-412b-8a07-4c045f529792" providerId="AD" clId="Web-{10F3DEB2-DAA1-9E16-2F35-084185FC172A}" dt="2024-07-17T12:04:06.972" v="107"/>
          <ac:picMkLst>
            <pc:docMk/>
            <pc:sldMk cId="115742712" sldId="342"/>
            <ac:picMk id="3" creationId="{A594B1EC-189F-A099-AF71-0EC4814BDBEA}"/>
          </ac:picMkLst>
        </pc:picChg>
        <pc:picChg chg="del">
          <ac:chgData name="Mélanie CLOUE [Eurécia]" userId="S::melanie.cloue@eurecia.com::d7283295-8fbd-412b-8a07-4c045f529792" providerId="AD" clId="Web-{10F3DEB2-DAA1-9E16-2F35-084185FC172A}" dt="2024-07-17T12:04:38.582" v="109"/>
          <ac:picMkLst>
            <pc:docMk/>
            <pc:sldMk cId="115742712" sldId="342"/>
            <ac:picMk id="4" creationId="{676E82F9-D53F-70FE-A416-72A9D4DFEB4C}"/>
          </ac:picMkLst>
        </pc:picChg>
        <pc:picChg chg="del">
          <ac:chgData name="Mélanie CLOUE [Eurécia]" userId="S::melanie.cloue@eurecia.com::d7283295-8fbd-412b-8a07-4c045f529792" providerId="AD" clId="Web-{10F3DEB2-DAA1-9E16-2F35-084185FC172A}" dt="2024-07-17T12:04:07.019" v="108"/>
          <ac:picMkLst>
            <pc:docMk/>
            <pc:sldMk cId="115742712" sldId="342"/>
            <ac:picMk id="5" creationId="{7A6C4F6B-1EDC-29EC-CEF1-0D6E948BA269}"/>
          </ac:picMkLst>
        </pc:picChg>
        <pc:picChg chg="del">
          <ac:chgData name="Mélanie CLOUE [Eurécia]" userId="S::melanie.cloue@eurecia.com::d7283295-8fbd-412b-8a07-4c045f529792" providerId="AD" clId="Web-{10F3DEB2-DAA1-9E16-2F35-084185FC172A}" dt="2024-07-17T12:04:39.864" v="110"/>
          <ac:picMkLst>
            <pc:docMk/>
            <pc:sldMk cId="115742712" sldId="342"/>
            <ac:picMk id="7" creationId="{2F82A717-A4ED-C2DC-3117-06632E130B9E}"/>
          </ac:picMkLst>
        </pc:picChg>
      </pc:sldChg>
      <pc:sldChg chg="addSp delSp modSp add replId">
        <pc:chgData name="Mélanie CLOUE [Eurécia]" userId="S::melanie.cloue@eurecia.com::d7283295-8fbd-412b-8a07-4c045f529792" providerId="AD" clId="Web-{10F3DEB2-DAA1-9E16-2F35-084185FC172A}" dt="2024-07-17T12:10:29.062" v="152" actId="20577"/>
        <pc:sldMkLst>
          <pc:docMk/>
          <pc:sldMk cId="296075627" sldId="343"/>
        </pc:sldMkLst>
        <pc:spChg chg="mod">
          <ac:chgData name="Mélanie CLOUE [Eurécia]" userId="S::melanie.cloue@eurecia.com::d7283295-8fbd-412b-8a07-4c045f529792" providerId="AD" clId="Web-{10F3DEB2-DAA1-9E16-2F35-084185FC172A}" dt="2024-07-17T12:10:29.062" v="152" actId="20577"/>
          <ac:spMkLst>
            <pc:docMk/>
            <pc:sldMk cId="296075627" sldId="343"/>
            <ac:spMk id="9" creationId="{FD980A60-1B42-39EB-56FD-16C506848827}"/>
          </ac:spMkLst>
        </pc:spChg>
        <pc:picChg chg="add mod">
          <ac:chgData name="Mélanie CLOUE [Eurécia]" userId="S::melanie.cloue@eurecia.com::d7283295-8fbd-412b-8a07-4c045f529792" providerId="AD" clId="Web-{10F3DEB2-DAA1-9E16-2F35-084185FC172A}" dt="2024-07-17T12:09:51.358" v="138" actId="14100"/>
          <ac:picMkLst>
            <pc:docMk/>
            <pc:sldMk cId="296075627" sldId="343"/>
            <ac:picMk id="2" creationId="{5B473603-FD60-F9F7-2A6A-BA2A66F426CA}"/>
          </ac:picMkLst>
        </pc:picChg>
        <pc:picChg chg="del">
          <ac:chgData name="Mélanie CLOUE [Eurécia]" userId="S::melanie.cloue@eurecia.com::d7283295-8fbd-412b-8a07-4c045f529792" providerId="AD" clId="Web-{10F3DEB2-DAA1-9E16-2F35-084185FC172A}" dt="2024-07-17T12:09:26.670" v="129"/>
          <ac:picMkLst>
            <pc:docMk/>
            <pc:sldMk cId="296075627" sldId="343"/>
            <ac:picMk id="3" creationId="{A594B1EC-189F-A099-AF71-0EC4814BDBEA}"/>
          </ac:picMkLst>
        </pc:picChg>
        <pc:picChg chg="del">
          <ac:chgData name="Mélanie CLOUE [Eurécia]" userId="S::melanie.cloue@eurecia.com::d7283295-8fbd-412b-8a07-4c045f529792" providerId="AD" clId="Web-{10F3DEB2-DAA1-9E16-2F35-084185FC172A}" dt="2024-07-17T12:09:27.592" v="130"/>
          <ac:picMkLst>
            <pc:docMk/>
            <pc:sldMk cId="296075627" sldId="343"/>
            <ac:picMk id="5" creationId="{7A6C4F6B-1EDC-29EC-CEF1-0D6E948BA269}"/>
          </ac:picMkLst>
        </pc:picChg>
        <pc:picChg chg="del">
          <ac:chgData name="Mélanie CLOUE [Eurécia]" userId="S::melanie.cloue@eurecia.com::d7283295-8fbd-412b-8a07-4c045f529792" providerId="AD" clId="Web-{10F3DEB2-DAA1-9E16-2F35-084185FC172A}" dt="2024-07-17T12:09:42.873" v="136"/>
          <ac:picMkLst>
            <pc:docMk/>
            <pc:sldMk cId="296075627" sldId="343"/>
            <ac:picMk id="7" creationId="{2F82A717-A4ED-C2DC-3117-06632E130B9E}"/>
          </ac:picMkLst>
        </pc:picChg>
        <pc:picChg chg="add mod">
          <ac:chgData name="Mélanie CLOUE [Eurécia]" userId="S::melanie.cloue@eurecia.com::d7283295-8fbd-412b-8a07-4c045f529792" providerId="AD" clId="Web-{10F3DEB2-DAA1-9E16-2F35-084185FC172A}" dt="2024-07-17T12:10:10.124" v="140" actId="1076"/>
          <ac:picMkLst>
            <pc:docMk/>
            <pc:sldMk cId="296075627" sldId="343"/>
            <ac:picMk id="10" creationId="{F1CC080A-E70E-39D2-FC6A-4259EA7948CD}"/>
          </ac:picMkLst>
        </pc:picChg>
      </pc:sldChg>
      <pc:sldChg chg="del">
        <pc:chgData name="Mélanie CLOUE [Eurécia]" userId="S::melanie.cloue@eurecia.com::d7283295-8fbd-412b-8a07-4c045f529792" providerId="AD" clId="Web-{10F3DEB2-DAA1-9E16-2F35-084185FC172A}" dt="2024-07-17T07:30:56.995" v="18"/>
        <pc:sldMkLst>
          <pc:docMk/>
          <pc:sldMk cId="3606106640" sldId="343"/>
        </pc:sldMkLst>
      </pc:sldChg>
      <pc:sldChg chg="addSp delSp modSp add replId">
        <pc:chgData name="Mélanie CLOUE [Eurécia]" userId="S::melanie.cloue@eurecia.com::d7283295-8fbd-412b-8a07-4c045f529792" providerId="AD" clId="Web-{10F3DEB2-DAA1-9E16-2F35-084185FC172A}" dt="2024-07-17T12:24:00.666" v="192" actId="1076"/>
        <pc:sldMkLst>
          <pc:docMk/>
          <pc:sldMk cId="2037643794" sldId="344"/>
        </pc:sldMkLst>
        <pc:spChg chg="mod">
          <ac:chgData name="Mélanie CLOUE [Eurécia]" userId="S::melanie.cloue@eurecia.com::d7283295-8fbd-412b-8a07-4c045f529792" providerId="AD" clId="Web-{10F3DEB2-DAA1-9E16-2F35-084185FC172A}" dt="2024-07-17T12:15:29.353" v="162" actId="20577"/>
          <ac:spMkLst>
            <pc:docMk/>
            <pc:sldMk cId="2037643794" sldId="344"/>
            <ac:spMk id="8" creationId="{90A438DC-811C-961D-F9DD-B6FEB9763FC2}"/>
          </ac:spMkLst>
        </pc:spChg>
        <pc:spChg chg="mod">
          <ac:chgData name="Mélanie CLOUE [Eurécia]" userId="S::melanie.cloue@eurecia.com::d7283295-8fbd-412b-8a07-4c045f529792" providerId="AD" clId="Web-{10F3DEB2-DAA1-9E16-2F35-084185FC172A}" dt="2024-07-17T12:23:42.885" v="186" actId="20577"/>
          <ac:spMkLst>
            <pc:docMk/>
            <pc:sldMk cId="2037643794" sldId="344"/>
            <ac:spMk id="9" creationId="{FD980A60-1B42-39EB-56FD-16C506848827}"/>
          </ac:spMkLst>
        </pc:spChg>
        <pc:spChg chg="add mod">
          <ac:chgData name="Mélanie CLOUE [Eurécia]" userId="S::melanie.cloue@eurecia.com::d7283295-8fbd-412b-8a07-4c045f529792" providerId="AD" clId="Web-{10F3DEB2-DAA1-9E16-2F35-084185FC172A}" dt="2024-07-17T12:24:00.666" v="192" actId="1076"/>
          <ac:spMkLst>
            <pc:docMk/>
            <pc:sldMk cId="2037643794" sldId="344"/>
            <ac:spMk id="11" creationId="{A2C6E44B-2365-5EAC-0EAD-3AF09BF10B81}"/>
          </ac:spMkLst>
        </pc:spChg>
        <pc:picChg chg="add mod">
          <ac:chgData name="Mélanie CLOUE [Eurécia]" userId="S::melanie.cloue@eurecia.com::d7283295-8fbd-412b-8a07-4c045f529792" providerId="AD" clId="Web-{10F3DEB2-DAA1-9E16-2F35-084185FC172A}" dt="2024-07-17T12:23:17.149" v="176" actId="14100"/>
          <ac:picMkLst>
            <pc:docMk/>
            <pc:sldMk cId="2037643794" sldId="344"/>
            <ac:picMk id="2" creationId="{23444FC7-01E1-F143-5833-0766196C40C3}"/>
          </ac:picMkLst>
        </pc:picChg>
        <pc:picChg chg="del">
          <ac:chgData name="Mélanie CLOUE [Eurécia]" userId="S::melanie.cloue@eurecia.com::d7283295-8fbd-412b-8a07-4c045f529792" providerId="AD" clId="Web-{10F3DEB2-DAA1-9E16-2F35-084185FC172A}" dt="2024-07-17T12:22:30.710" v="163"/>
          <ac:picMkLst>
            <pc:docMk/>
            <pc:sldMk cId="2037643794" sldId="344"/>
            <ac:picMk id="3" creationId="{A594B1EC-189F-A099-AF71-0EC4814BDBEA}"/>
          </ac:picMkLst>
        </pc:picChg>
        <pc:picChg chg="del">
          <ac:chgData name="Mélanie CLOUE [Eurécia]" userId="S::melanie.cloue@eurecia.com::d7283295-8fbd-412b-8a07-4c045f529792" providerId="AD" clId="Web-{10F3DEB2-DAA1-9E16-2F35-084185FC172A}" dt="2024-07-17T12:22:34.757" v="167"/>
          <ac:picMkLst>
            <pc:docMk/>
            <pc:sldMk cId="2037643794" sldId="344"/>
            <ac:picMk id="4" creationId="{676E82F9-D53F-70FE-A416-72A9D4DFEB4C}"/>
          </ac:picMkLst>
        </pc:picChg>
        <pc:picChg chg="del">
          <ac:chgData name="Mélanie CLOUE [Eurécia]" userId="S::melanie.cloue@eurecia.com::d7283295-8fbd-412b-8a07-4c045f529792" providerId="AD" clId="Web-{10F3DEB2-DAA1-9E16-2F35-084185FC172A}" dt="2024-07-17T12:22:31.117" v="164"/>
          <ac:picMkLst>
            <pc:docMk/>
            <pc:sldMk cId="2037643794" sldId="344"/>
            <ac:picMk id="5" creationId="{7A6C4F6B-1EDC-29EC-CEF1-0D6E948BA269}"/>
          </ac:picMkLst>
        </pc:picChg>
        <pc:picChg chg="del">
          <ac:chgData name="Mélanie CLOUE [Eurécia]" userId="S::melanie.cloue@eurecia.com::d7283295-8fbd-412b-8a07-4c045f529792" providerId="AD" clId="Web-{10F3DEB2-DAA1-9E16-2F35-084185FC172A}" dt="2024-07-17T12:22:36.320" v="169"/>
          <ac:picMkLst>
            <pc:docMk/>
            <pc:sldMk cId="2037643794" sldId="344"/>
            <ac:picMk id="7" creationId="{2F82A717-A4ED-C2DC-3117-06632E130B9E}"/>
          </ac:picMkLst>
        </pc:picChg>
        <pc:picChg chg="add mod">
          <ac:chgData name="Mélanie CLOUE [Eurécia]" userId="S::melanie.cloue@eurecia.com::d7283295-8fbd-412b-8a07-4c045f529792" providerId="AD" clId="Web-{10F3DEB2-DAA1-9E16-2F35-084185FC172A}" dt="2024-07-17T12:23:38.697" v="185" actId="1076"/>
          <ac:picMkLst>
            <pc:docMk/>
            <pc:sldMk cId="2037643794" sldId="344"/>
            <ac:picMk id="10" creationId="{D3D875CA-36B3-13C7-E327-34DA5E0358BC}"/>
          </ac:picMkLst>
        </pc:picChg>
      </pc:sldChg>
    </pc:docChg>
  </pc:docChgLst>
  <pc:docChgLst>
    <pc:chgData name="Pauline MORIN [Eurécia]" userId="26806002-a94a-4f86-8fe6-d48cb3313228" providerId="ADAL" clId="{C5503486-AF96-459A-BAEB-52807855134A}"/>
    <pc:docChg chg="custSel modSld">
      <pc:chgData name="Pauline MORIN [Eurécia]" userId="26806002-a94a-4f86-8fe6-d48cb3313228" providerId="ADAL" clId="{C5503486-AF96-459A-BAEB-52807855134A}" dt="2024-09-20T11:21:54.117" v="7" actId="2711"/>
      <pc:docMkLst>
        <pc:docMk/>
      </pc:docMkLst>
      <pc:sldChg chg="addSp delSp modSp mod">
        <pc:chgData name="Pauline MORIN [Eurécia]" userId="26806002-a94a-4f86-8fe6-d48cb3313228" providerId="ADAL" clId="{C5503486-AF96-459A-BAEB-52807855134A}" dt="2024-09-20T11:21:54.117" v="7" actId="2711"/>
        <pc:sldMkLst>
          <pc:docMk/>
          <pc:sldMk cId="3210797679" sldId="340"/>
        </pc:sldMkLst>
        <pc:spChg chg="add del mod">
          <ac:chgData name="Pauline MORIN [Eurécia]" userId="26806002-a94a-4f86-8fe6-d48cb3313228" providerId="ADAL" clId="{C5503486-AF96-459A-BAEB-52807855134A}" dt="2024-09-20T11:21:40.068" v="1" actId="478"/>
          <ac:spMkLst>
            <pc:docMk/>
            <pc:sldMk cId="3210797679" sldId="340"/>
            <ac:spMk id="4" creationId="{689E8155-42D3-5284-E524-6F052DFE332F}"/>
          </ac:spMkLst>
        </pc:spChg>
        <pc:spChg chg="add mod">
          <ac:chgData name="Pauline MORIN [Eurécia]" userId="26806002-a94a-4f86-8fe6-d48cb3313228" providerId="ADAL" clId="{C5503486-AF96-459A-BAEB-52807855134A}" dt="2024-09-20T11:21:54.117" v="7" actId="2711"/>
          <ac:spMkLst>
            <pc:docMk/>
            <pc:sldMk cId="3210797679" sldId="340"/>
            <ac:spMk id="5" creationId="{3195E9D3-9AFA-61CC-A3DF-163CA96FAB19}"/>
          </ac:spMkLst>
        </pc:spChg>
        <pc:spChg chg="del">
          <ac:chgData name="Pauline MORIN [Eurécia]" userId="26806002-a94a-4f86-8fe6-d48cb3313228" providerId="ADAL" clId="{C5503486-AF96-459A-BAEB-52807855134A}" dt="2024-09-20T11:21:39.221" v="0" actId="478"/>
          <ac:spMkLst>
            <pc:docMk/>
            <pc:sldMk cId="3210797679" sldId="340"/>
            <ac:spMk id="22" creationId="{563E3B4D-DC08-7EAB-75DB-447498E9575A}"/>
          </ac:spMkLst>
        </pc:spChg>
      </pc:sldChg>
    </pc:docChg>
  </pc:docChgLst>
  <pc:docChgLst>
    <pc:chgData name="Pauline BROUSSE [Eurécia]" userId="S::pauline.brousse@eurecia.com::29afd943-9317-407c-af25-96d3f84813eb" providerId="AD" clId="Web-{F2F51BFB-B452-4544-5332-3ACC253DB0A8}"/>
    <pc:docChg chg="addSld delSld modSld sldOrd">
      <pc:chgData name="Pauline BROUSSE [Eurécia]" userId="S::pauline.brousse@eurecia.com::29afd943-9317-407c-af25-96d3f84813eb" providerId="AD" clId="Web-{F2F51BFB-B452-4544-5332-3ACC253DB0A8}" dt="2024-09-03T08:46:24.735" v="232" actId="1076"/>
      <pc:docMkLst>
        <pc:docMk/>
      </pc:docMkLst>
      <pc:sldChg chg="modSp">
        <pc:chgData name="Pauline BROUSSE [Eurécia]" userId="S::pauline.brousse@eurecia.com::29afd943-9317-407c-af25-96d3f84813eb" providerId="AD" clId="Web-{F2F51BFB-B452-4544-5332-3ACC253DB0A8}" dt="2024-09-03T08:45:43.124" v="221" actId="20577"/>
        <pc:sldMkLst>
          <pc:docMk/>
          <pc:sldMk cId="2166671259" sldId="361"/>
        </pc:sldMkLst>
        <pc:spChg chg="mod">
          <ac:chgData name="Pauline BROUSSE [Eurécia]" userId="S::pauline.brousse@eurecia.com::29afd943-9317-407c-af25-96d3f84813eb" providerId="AD" clId="Web-{F2F51BFB-B452-4544-5332-3ACC253DB0A8}" dt="2024-09-03T08:45:43.124" v="221" actId="20577"/>
          <ac:spMkLst>
            <pc:docMk/>
            <pc:sldMk cId="2166671259" sldId="361"/>
            <ac:spMk id="2" creationId="{0ED16911-BE4F-7178-A964-6BF6DF2D85CF}"/>
          </ac:spMkLst>
        </pc:spChg>
      </pc:sldChg>
      <pc:sldChg chg="addSp modSp new del ord">
        <pc:chgData name="Pauline BROUSSE [Eurécia]" userId="S::pauline.brousse@eurecia.com::29afd943-9317-407c-af25-96d3f84813eb" providerId="AD" clId="Web-{F2F51BFB-B452-4544-5332-3ACC253DB0A8}" dt="2024-09-03T08:41:12.863" v="29"/>
        <pc:sldMkLst>
          <pc:docMk/>
          <pc:sldMk cId="2360960009" sldId="369"/>
        </pc:sldMkLst>
        <pc:spChg chg="mod">
          <ac:chgData name="Pauline BROUSSE [Eurécia]" userId="S::pauline.brousse@eurecia.com::29afd943-9317-407c-af25-96d3f84813eb" providerId="AD" clId="Web-{F2F51BFB-B452-4544-5332-3ACC253DB0A8}" dt="2024-09-03T08:40:38.159" v="25" actId="1076"/>
          <ac:spMkLst>
            <pc:docMk/>
            <pc:sldMk cId="2360960009" sldId="369"/>
            <ac:spMk id="2" creationId="{8EBC3E0E-7C80-36ED-FE1E-19C1A9FA7EB3}"/>
          </ac:spMkLst>
        </pc:spChg>
        <pc:spChg chg="mod">
          <ac:chgData name="Pauline BROUSSE [Eurécia]" userId="S::pauline.brousse@eurecia.com::29afd943-9317-407c-af25-96d3f84813eb" providerId="AD" clId="Web-{F2F51BFB-B452-4544-5332-3ACC253DB0A8}" dt="2024-09-03T08:39:03.952" v="11" actId="20577"/>
          <ac:spMkLst>
            <pc:docMk/>
            <pc:sldMk cId="2360960009" sldId="369"/>
            <ac:spMk id="3" creationId="{903B35FA-D57C-821D-D6BC-8E64F104E7E7}"/>
          </ac:spMkLst>
        </pc:spChg>
        <pc:spChg chg="mod">
          <ac:chgData name="Pauline BROUSSE [Eurécia]" userId="S::pauline.brousse@eurecia.com::29afd943-9317-407c-af25-96d3f84813eb" providerId="AD" clId="Web-{F2F51BFB-B452-4544-5332-3ACC253DB0A8}" dt="2024-09-03T08:39:43.828" v="19" actId="20577"/>
          <ac:spMkLst>
            <pc:docMk/>
            <pc:sldMk cId="2360960009" sldId="369"/>
            <ac:spMk id="4" creationId="{87E55CEC-BBD5-93C6-DF54-974B5687FDB8}"/>
          </ac:spMkLst>
        </pc:spChg>
        <pc:picChg chg="add mod">
          <ac:chgData name="Pauline BROUSSE [Eurécia]" userId="S::pauline.brousse@eurecia.com::29afd943-9317-407c-af25-96d3f84813eb" providerId="AD" clId="Web-{F2F51BFB-B452-4544-5332-3ACC253DB0A8}" dt="2024-09-03T08:40:11.501" v="22" actId="1076"/>
          <ac:picMkLst>
            <pc:docMk/>
            <pc:sldMk cId="2360960009" sldId="369"/>
            <ac:picMk id="5" creationId="{0C172195-22E8-4C74-D41D-218C0D3C2131}"/>
          </ac:picMkLst>
        </pc:picChg>
      </pc:sldChg>
      <pc:sldChg chg="addSp delSp modSp add ord replId">
        <pc:chgData name="Pauline BROUSSE [Eurécia]" userId="S::pauline.brousse@eurecia.com::29afd943-9317-407c-af25-96d3f84813eb" providerId="AD" clId="Web-{F2F51BFB-B452-4544-5332-3ACC253DB0A8}" dt="2024-09-03T08:46:24.735" v="232" actId="1076"/>
        <pc:sldMkLst>
          <pc:docMk/>
          <pc:sldMk cId="40303930" sldId="370"/>
        </pc:sldMkLst>
        <pc:spChg chg="mod">
          <ac:chgData name="Pauline BROUSSE [Eurécia]" userId="S::pauline.brousse@eurecia.com::29afd943-9317-407c-af25-96d3f84813eb" providerId="AD" clId="Web-{F2F51BFB-B452-4544-5332-3ACC253DB0A8}" dt="2024-09-03T08:45:53.953" v="224" actId="20577"/>
          <ac:spMkLst>
            <pc:docMk/>
            <pc:sldMk cId="40303930" sldId="370"/>
            <ac:spMk id="2" creationId="{0ED16911-BE4F-7178-A964-6BF6DF2D85CF}"/>
          </ac:spMkLst>
        </pc:spChg>
        <pc:spChg chg="mod">
          <ac:chgData name="Pauline BROUSSE [Eurécia]" userId="S::pauline.brousse@eurecia.com::29afd943-9317-407c-af25-96d3f84813eb" providerId="AD" clId="Web-{F2F51BFB-B452-4544-5332-3ACC253DB0A8}" dt="2024-09-03T08:46:00.485" v="225" actId="20577"/>
          <ac:spMkLst>
            <pc:docMk/>
            <pc:sldMk cId="40303930" sldId="370"/>
            <ac:spMk id="4" creationId="{90A438DC-811C-961D-F9DD-B6FEB9763FC2}"/>
          </ac:spMkLst>
        </pc:spChg>
        <pc:spChg chg="mod">
          <ac:chgData name="Pauline BROUSSE [Eurécia]" userId="S::pauline.brousse@eurecia.com::29afd943-9317-407c-af25-96d3f84813eb" providerId="AD" clId="Web-{F2F51BFB-B452-4544-5332-3ACC253DB0A8}" dt="2024-09-03T08:46:24.735" v="232" actId="1076"/>
          <ac:spMkLst>
            <pc:docMk/>
            <pc:sldMk cId="40303930" sldId="370"/>
            <ac:spMk id="5" creationId="{1476A80D-E052-816F-B9BE-C6FDB1C48164}"/>
          </ac:spMkLst>
        </pc:spChg>
        <pc:spChg chg="mod ord">
          <ac:chgData name="Pauline BROUSSE [Eurécia]" userId="S::pauline.brousse@eurecia.com::29afd943-9317-407c-af25-96d3f84813eb" providerId="AD" clId="Web-{F2F51BFB-B452-4544-5332-3ACC253DB0A8}" dt="2024-09-03T08:46:24.704" v="230" actId="1076"/>
          <ac:spMkLst>
            <pc:docMk/>
            <pc:sldMk cId="40303930" sldId="370"/>
            <ac:spMk id="11" creationId="{813C0429-B61D-C8B7-424F-289427A4A3D4}"/>
          </ac:spMkLst>
        </pc:spChg>
        <pc:picChg chg="add mod">
          <ac:chgData name="Pauline BROUSSE [Eurécia]" userId="S::pauline.brousse@eurecia.com::29afd943-9317-407c-af25-96d3f84813eb" providerId="AD" clId="Web-{F2F51BFB-B452-4544-5332-3ACC253DB0A8}" dt="2024-09-03T08:46:24.704" v="229" actId="1076"/>
          <ac:picMkLst>
            <pc:docMk/>
            <pc:sldMk cId="40303930" sldId="370"/>
            <ac:picMk id="6" creationId="{45F3E722-EE7D-3035-9AEE-A6FE2108B909}"/>
          </ac:picMkLst>
        </pc:picChg>
        <pc:picChg chg="del">
          <ac:chgData name="Pauline BROUSSE [Eurécia]" userId="S::pauline.brousse@eurecia.com::29afd943-9317-407c-af25-96d3f84813eb" providerId="AD" clId="Web-{F2F51BFB-B452-4544-5332-3ACC253DB0A8}" dt="2024-09-03T08:42:40.492" v="83"/>
          <ac:picMkLst>
            <pc:docMk/>
            <pc:sldMk cId="40303930" sldId="370"/>
            <ac:picMk id="7" creationId="{28CC04F6-2460-ABE4-722A-CD273BD732BF}"/>
          </ac:picMkLst>
        </pc:picChg>
        <pc:picChg chg="mod ord">
          <ac:chgData name="Pauline BROUSSE [Eurécia]" userId="S::pauline.brousse@eurecia.com::29afd943-9317-407c-af25-96d3f84813eb" providerId="AD" clId="Web-{F2F51BFB-B452-4544-5332-3ACC253DB0A8}" dt="2024-09-03T08:46:24.719" v="231" actId="1076"/>
          <ac:picMkLst>
            <pc:docMk/>
            <pc:sldMk cId="40303930" sldId="370"/>
            <ac:picMk id="8" creationId="{8E9DF346-1AD8-F288-4DDE-A67137735D47}"/>
          </ac:picMkLst>
        </pc:picChg>
      </pc:sldChg>
      <pc:sldChg chg="new del">
        <pc:chgData name="Pauline BROUSSE [Eurécia]" userId="S::pauline.brousse@eurecia.com::29afd943-9317-407c-af25-96d3f84813eb" providerId="AD" clId="Web-{F2F51BFB-B452-4544-5332-3ACC253DB0A8}" dt="2024-09-03T08:38:22.356" v="7"/>
        <pc:sldMkLst>
          <pc:docMk/>
          <pc:sldMk cId="40413020" sldId="370"/>
        </pc:sldMkLst>
      </pc:sldChg>
      <pc:sldChg chg="new del">
        <pc:chgData name="Pauline BROUSSE [Eurécia]" userId="S::pauline.brousse@eurecia.com::29afd943-9317-407c-af25-96d3f84813eb" providerId="AD" clId="Web-{F2F51BFB-B452-4544-5332-3ACC253DB0A8}" dt="2024-09-03T08:40:55.503" v="26"/>
        <pc:sldMkLst>
          <pc:docMk/>
          <pc:sldMk cId="2956197086" sldId="370"/>
        </pc:sldMkLst>
      </pc:sldChg>
    </pc:docChg>
  </pc:docChgLst>
  <pc:docChgLst>
    <pc:chgData name="Audrey MARTIN [Eurécia]" userId="dc15299a-8790-4fdf-8dbd-cfc6e5c5b4cd" providerId="ADAL" clId="{B2E7520F-5B2D-4584-8CDA-C6D3C2E97401}"/>
    <pc:docChg chg="undo custSel delSld modSld sldOrd">
      <pc:chgData name="Audrey MARTIN [Eurécia]" userId="dc15299a-8790-4fdf-8dbd-cfc6e5c5b4cd" providerId="ADAL" clId="{B2E7520F-5B2D-4584-8CDA-C6D3C2E97401}" dt="2024-10-29T17:43:37.930" v="366" actId="47"/>
      <pc:docMkLst>
        <pc:docMk/>
      </pc:docMkLst>
      <pc:sldChg chg="addSp delSp modSp mod">
        <pc:chgData name="Audrey MARTIN [Eurécia]" userId="dc15299a-8790-4fdf-8dbd-cfc6e5c5b4cd" providerId="ADAL" clId="{B2E7520F-5B2D-4584-8CDA-C6D3C2E97401}" dt="2024-10-29T12:51:58.863" v="239" actId="1035"/>
        <pc:sldMkLst>
          <pc:docMk/>
          <pc:sldMk cId="407031299" sldId="337"/>
        </pc:sldMkLst>
        <pc:spChg chg="mod">
          <ac:chgData name="Audrey MARTIN [Eurécia]" userId="dc15299a-8790-4fdf-8dbd-cfc6e5c5b4cd" providerId="ADAL" clId="{B2E7520F-5B2D-4584-8CDA-C6D3C2E97401}" dt="2024-10-29T12:49:36.766" v="199" actId="20577"/>
          <ac:spMkLst>
            <pc:docMk/>
            <pc:sldMk cId="407031299" sldId="337"/>
            <ac:spMk id="4" creationId="{90A438DC-811C-961D-F9DD-B6FEB9763FC2}"/>
          </ac:spMkLst>
        </pc:spChg>
        <pc:spChg chg="mod">
          <ac:chgData name="Audrey MARTIN [Eurécia]" userId="dc15299a-8790-4fdf-8dbd-cfc6e5c5b4cd" providerId="ADAL" clId="{B2E7520F-5B2D-4584-8CDA-C6D3C2E97401}" dt="2024-10-29T12:51:10.948" v="230" actId="20577"/>
          <ac:spMkLst>
            <pc:docMk/>
            <pc:sldMk cId="407031299" sldId="337"/>
            <ac:spMk id="5" creationId="{C42803CF-F6D9-CA00-E545-DD2E76A069B1}"/>
          </ac:spMkLst>
        </pc:spChg>
        <pc:spChg chg="mod">
          <ac:chgData name="Audrey MARTIN [Eurécia]" userId="dc15299a-8790-4fdf-8dbd-cfc6e5c5b4cd" providerId="ADAL" clId="{B2E7520F-5B2D-4584-8CDA-C6D3C2E97401}" dt="2024-10-29T12:51:02.342" v="208" actId="1076"/>
          <ac:spMkLst>
            <pc:docMk/>
            <pc:sldMk cId="407031299" sldId="337"/>
            <ac:spMk id="12" creationId="{92D1FA77-CA2E-8732-AD03-6763EE6D1BD1}"/>
          </ac:spMkLst>
        </pc:spChg>
        <pc:spChg chg="mod">
          <ac:chgData name="Audrey MARTIN [Eurécia]" userId="dc15299a-8790-4fdf-8dbd-cfc6e5c5b4cd" providerId="ADAL" clId="{B2E7520F-5B2D-4584-8CDA-C6D3C2E97401}" dt="2024-10-29T12:51:58.863" v="239" actId="1035"/>
          <ac:spMkLst>
            <pc:docMk/>
            <pc:sldMk cId="407031299" sldId="337"/>
            <ac:spMk id="13" creationId="{CABF50EF-F05D-83E1-A5FA-1374883A3061}"/>
          </ac:spMkLst>
        </pc:spChg>
        <pc:picChg chg="del">
          <ac:chgData name="Audrey MARTIN [Eurécia]" userId="dc15299a-8790-4fdf-8dbd-cfc6e5c5b4cd" providerId="ADAL" clId="{B2E7520F-5B2D-4584-8CDA-C6D3C2E97401}" dt="2024-10-29T12:50:44.996" v="200" actId="478"/>
          <ac:picMkLst>
            <pc:docMk/>
            <pc:sldMk cId="407031299" sldId="337"/>
            <ac:picMk id="7" creationId="{17558C21-F184-D005-C22B-5F3BC2843A18}"/>
          </ac:picMkLst>
        </pc:picChg>
        <pc:picChg chg="del">
          <ac:chgData name="Audrey MARTIN [Eurécia]" userId="dc15299a-8790-4fdf-8dbd-cfc6e5c5b4cd" providerId="ADAL" clId="{B2E7520F-5B2D-4584-8CDA-C6D3C2E97401}" dt="2024-10-29T12:51:40.991" v="231" actId="478"/>
          <ac:picMkLst>
            <pc:docMk/>
            <pc:sldMk cId="407031299" sldId="337"/>
            <ac:picMk id="8" creationId="{10CA82C9-1F74-4A02-832B-E3BAEB01B2FA}"/>
          </ac:picMkLst>
        </pc:picChg>
        <pc:picChg chg="add mod ord">
          <ac:chgData name="Audrey MARTIN [Eurécia]" userId="dc15299a-8790-4fdf-8dbd-cfc6e5c5b4cd" providerId="ADAL" clId="{B2E7520F-5B2D-4584-8CDA-C6D3C2E97401}" dt="2024-10-29T12:50:56.348" v="207" actId="1076"/>
          <ac:picMkLst>
            <pc:docMk/>
            <pc:sldMk cId="407031299" sldId="337"/>
            <ac:picMk id="10" creationId="{96C04885-508D-F5BF-D273-2EAF7C02AEAB}"/>
          </ac:picMkLst>
        </pc:picChg>
        <pc:picChg chg="add mod ord">
          <ac:chgData name="Audrey MARTIN [Eurécia]" userId="dc15299a-8790-4fdf-8dbd-cfc6e5c5b4cd" providerId="ADAL" clId="{B2E7520F-5B2D-4584-8CDA-C6D3C2E97401}" dt="2024-10-29T12:51:50.636" v="236" actId="167"/>
          <ac:picMkLst>
            <pc:docMk/>
            <pc:sldMk cId="407031299" sldId="337"/>
            <ac:picMk id="14" creationId="{46A0309D-5C6E-AF97-6D1E-A2AC882456B0}"/>
          </ac:picMkLst>
        </pc:picChg>
      </pc:sldChg>
      <pc:sldChg chg="modSp mod">
        <pc:chgData name="Audrey MARTIN [Eurécia]" userId="dc15299a-8790-4fdf-8dbd-cfc6e5c5b4cd" providerId="ADAL" clId="{B2E7520F-5B2D-4584-8CDA-C6D3C2E97401}" dt="2024-10-29T12:36:17.517" v="81" actId="1076"/>
        <pc:sldMkLst>
          <pc:docMk/>
          <pc:sldMk cId="115742712" sldId="342"/>
        </pc:sldMkLst>
        <pc:spChg chg="mod">
          <ac:chgData name="Audrey MARTIN [Eurécia]" userId="dc15299a-8790-4fdf-8dbd-cfc6e5c5b4cd" providerId="ADAL" clId="{B2E7520F-5B2D-4584-8CDA-C6D3C2E97401}" dt="2024-10-29T12:36:17.517" v="81" actId="1076"/>
          <ac:spMkLst>
            <pc:docMk/>
            <pc:sldMk cId="115742712" sldId="342"/>
            <ac:spMk id="9" creationId="{FD980A60-1B42-39EB-56FD-16C506848827}"/>
          </ac:spMkLst>
        </pc:spChg>
      </pc:sldChg>
      <pc:sldChg chg="modSp mod">
        <pc:chgData name="Audrey MARTIN [Eurécia]" userId="dc15299a-8790-4fdf-8dbd-cfc6e5c5b4cd" providerId="ADAL" clId="{B2E7520F-5B2D-4584-8CDA-C6D3C2E97401}" dt="2024-10-29T12:39:49.827" v="117" actId="20577"/>
        <pc:sldMkLst>
          <pc:docMk/>
          <pc:sldMk cId="296075627" sldId="343"/>
        </pc:sldMkLst>
        <pc:spChg chg="mod">
          <ac:chgData name="Audrey MARTIN [Eurécia]" userId="dc15299a-8790-4fdf-8dbd-cfc6e5c5b4cd" providerId="ADAL" clId="{B2E7520F-5B2D-4584-8CDA-C6D3C2E97401}" dt="2024-10-29T12:39:49.827" v="117" actId="20577"/>
          <ac:spMkLst>
            <pc:docMk/>
            <pc:sldMk cId="296075627" sldId="343"/>
            <ac:spMk id="8" creationId="{90A438DC-811C-961D-F9DD-B6FEB9763FC2}"/>
          </ac:spMkLst>
        </pc:spChg>
        <pc:spChg chg="mod">
          <ac:chgData name="Audrey MARTIN [Eurécia]" userId="dc15299a-8790-4fdf-8dbd-cfc6e5c5b4cd" providerId="ADAL" clId="{B2E7520F-5B2D-4584-8CDA-C6D3C2E97401}" dt="2024-10-29T12:38:48.759" v="82" actId="6549"/>
          <ac:spMkLst>
            <pc:docMk/>
            <pc:sldMk cId="296075627" sldId="343"/>
            <ac:spMk id="12" creationId="{65B9D886-32B8-F84C-FCD0-9161258B5B8B}"/>
          </ac:spMkLst>
        </pc:spChg>
      </pc:sldChg>
      <pc:sldChg chg="modSp mod">
        <pc:chgData name="Audrey MARTIN [Eurécia]" userId="dc15299a-8790-4fdf-8dbd-cfc6e5c5b4cd" providerId="ADAL" clId="{B2E7520F-5B2D-4584-8CDA-C6D3C2E97401}" dt="2024-10-29T12:43:37.949" v="123" actId="20577"/>
        <pc:sldMkLst>
          <pc:docMk/>
          <pc:sldMk cId="860042478" sldId="345"/>
        </pc:sldMkLst>
        <pc:spChg chg="mod">
          <ac:chgData name="Audrey MARTIN [Eurécia]" userId="dc15299a-8790-4fdf-8dbd-cfc6e5c5b4cd" providerId="ADAL" clId="{B2E7520F-5B2D-4584-8CDA-C6D3C2E97401}" dt="2024-10-29T12:43:37.949" v="123" actId="20577"/>
          <ac:spMkLst>
            <pc:docMk/>
            <pc:sldMk cId="860042478" sldId="345"/>
            <ac:spMk id="3" creationId="{D8CDB594-74B3-9FDD-ADB4-A731CFDFE513}"/>
          </ac:spMkLst>
        </pc:spChg>
        <pc:spChg chg="mod">
          <ac:chgData name="Audrey MARTIN [Eurécia]" userId="dc15299a-8790-4fdf-8dbd-cfc6e5c5b4cd" providerId="ADAL" clId="{B2E7520F-5B2D-4584-8CDA-C6D3C2E97401}" dt="2024-10-29T12:41:51.267" v="118" actId="115"/>
          <ac:spMkLst>
            <pc:docMk/>
            <pc:sldMk cId="860042478" sldId="345"/>
            <ac:spMk id="9" creationId="{FD980A60-1B42-39EB-56FD-16C506848827}"/>
          </ac:spMkLst>
        </pc:spChg>
      </pc:sldChg>
      <pc:sldChg chg="modSp mod">
        <pc:chgData name="Audrey MARTIN [Eurécia]" userId="dc15299a-8790-4fdf-8dbd-cfc6e5c5b4cd" providerId="ADAL" clId="{B2E7520F-5B2D-4584-8CDA-C6D3C2E97401}" dt="2024-10-29T12:44:02.079" v="129" actId="20577"/>
        <pc:sldMkLst>
          <pc:docMk/>
          <pc:sldMk cId="4089100180" sldId="346"/>
        </pc:sldMkLst>
        <pc:spChg chg="mod">
          <ac:chgData name="Audrey MARTIN [Eurécia]" userId="dc15299a-8790-4fdf-8dbd-cfc6e5c5b4cd" providerId="ADAL" clId="{B2E7520F-5B2D-4584-8CDA-C6D3C2E97401}" dt="2024-10-29T12:44:02.079" v="129" actId="20577"/>
          <ac:spMkLst>
            <pc:docMk/>
            <pc:sldMk cId="4089100180" sldId="346"/>
            <ac:spMk id="12" creationId="{1267CA9C-133E-6FE3-B861-7E5E653BF259}"/>
          </ac:spMkLst>
        </pc:spChg>
      </pc:sldChg>
      <pc:sldChg chg="addSp modSp mod">
        <pc:chgData name="Audrey MARTIN [Eurécia]" userId="dc15299a-8790-4fdf-8dbd-cfc6e5c5b4cd" providerId="ADAL" clId="{B2E7520F-5B2D-4584-8CDA-C6D3C2E97401}" dt="2024-10-29T12:53:16.602" v="300" actId="1036"/>
        <pc:sldMkLst>
          <pc:docMk/>
          <pc:sldMk cId="61870627" sldId="347"/>
        </pc:sldMkLst>
        <pc:spChg chg="mod">
          <ac:chgData name="Audrey MARTIN [Eurécia]" userId="dc15299a-8790-4fdf-8dbd-cfc6e5c5b4cd" providerId="ADAL" clId="{B2E7520F-5B2D-4584-8CDA-C6D3C2E97401}" dt="2024-10-29T12:52:23.774" v="266" actId="6549"/>
          <ac:spMkLst>
            <pc:docMk/>
            <pc:sldMk cId="61870627" sldId="347"/>
            <ac:spMk id="2" creationId="{0ED16911-BE4F-7178-A964-6BF6DF2D85CF}"/>
          </ac:spMkLst>
        </pc:spChg>
        <pc:picChg chg="add mod">
          <ac:chgData name="Audrey MARTIN [Eurécia]" userId="dc15299a-8790-4fdf-8dbd-cfc6e5c5b4cd" providerId="ADAL" clId="{B2E7520F-5B2D-4584-8CDA-C6D3C2E97401}" dt="2024-10-29T12:53:02.874" v="270" actId="1076"/>
          <ac:picMkLst>
            <pc:docMk/>
            <pc:sldMk cId="61870627" sldId="347"/>
            <ac:picMk id="9" creationId="{2EB526ED-F440-C2A2-24F9-F953AAC8FABE}"/>
          </ac:picMkLst>
        </pc:picChg>
        <pc:picChg chg="add mod">
          <ac:chgData name="Audrey MARTIN [Eurécia]" userId="dc15299a-8790-4fdf-8dbd-cfc6e5c5b4cd" providerId="ADAL" clId="{B2E7520F-5B2D-4584-8CDA-C6D3C2E97401}" dt="2024-10-29T12:53:08.716" v="272" actId="1076"/>
          <ac:picMkLst>
            <pc:docMk/>
            <pc:sldMk cId="61870627" sldId="347"/>
            <ac:picMk id="15" creationId="{9D8C0E4C-AB52-D89C-3A38-4C1CE0D1B33C}"/>
          </ac:picMkLst>
        </pc:picChg>
        <pc:picChg chg="mod">
          <ac:chgData name="Audrey MARTIN [Eurécia]" userId="dc15299a-8790-4fdf-8dbd-cfc6e5c5b4cd" providerId="ADAL" clId="{B2E7520F-5B2D-4584-8CDA-C6D3C2E97401}" dt="2024-10-29T12:53:16.602" v="300" actId="1036"/>
          <ac:picMkLst>
            <pc:docMk/>
            <pc:sldMk cId="61870627" sldId="347"/>
            <ac:picMk id="16" creationId="{77F8B5E9-54D0-0DA6-C5EB-FBE9C0CE18DE}"/>
          </ac:picMkLst>
        </pc:picChg>
      </pc:sldChg>
      <pc:sldChg chg="modSp mod">
        <pc:chgData name="Audrey MARTIN [Eurécia]" userId="dc15299a-8790-4fdf-8dbd-cfc6e5c5b4cd" providerId="ADAL" clId="{B2E7520F-5B2D-4584-8CDA-C6D3C2E97401}" dt="2024-10-29T12:53:24.801" v="301" actId="115"/>
        <pc:sldMkLst>
          <pc:docMk/>
          <pc:sldMk cId="2330715811" sldId="350"/>
        </pc:sldMkLst>
        <pc:spChg chg="mod">
          <ac:chgData name="Audrey MARTIN [Eurécia]" userId="dc15299a-8790-4fdf-8dbd-cfc6e5c5b4cd" providerId="ADAL" clId="{B2E7520F-5B2D-4584-8CDA-C6D3C2E97401}" dt="2024-10-29T12:53:24.801" v="301" actId="115"/>
          <ac:spMkLst>
            <pc:docMk/>
            <pc:sldMk cId="2330715811" sldId="350"/>
            <ac:spMk id="2" creationId="{0ED16911-BE4F-7178-A964-6BF6DF2D85CF}"/>
          </ac:spMkLst>
        </pc:spChg>
      </pc:sldChg>
      <pc:sldChg chg="modSp mod">
        <pc:chgData name="Audrey MARTIN [Eurécia]" userId="dc15299a-8790-4fdf-8dbd-cfc6e5c5b4cd" providerId="ADAL" clId="{B2E7520F-5B2D-4584-8CDA-C6D3C2E97401}" dt="2024-10-29T12:57:36.197" v="302" actId="115"/>
        <pc:sldMkLst>
          <pc:docMk/>
          <pc:sldMk cId="1554639175" sldId="353"/>
        </pc:sldMkLst>
        <pc:spChg chg="mod">
          <ac:chgData name="Audrey MARTIN [Eurécia]" userId="dc15299a-8790-4fdf-8dbd-cfc6e5c5b4cd" providerId="ADAL" clId="{B2E7520F-5B2D-4584-8CDA-C6D3C2E97401}" dt="2024-10-29T12:57:36.197" v="302" actId="115"/>
          <ac:spMkLst>
            <pc:docMk/>
            <pc:sldMk cId="1554639175" sldId="353"/>
            <ac:spMk id="2" creationId="{0ED16911-BE4F-7178-A964-6BF6DF2D85CF}"/>
          </ac:spMkLst>
        </pc:spChg>
      </pc:sldChg>
      <pc:sldChg chg="modSp mod">
        <pc:chgData name="Audrey MARTIN [Eurécia]" userId="dc15299a-8790-4fdf-8dbd-cfc6e5c5b4cd" providerId="ADAL" clId="{B2E7520F-5B2D-4584-8CDA-C6D3C2E97401}" dt="2024-10-29T12:58:08.614" v="313" actId="20577"/>
        <pc:sldMkLst>
          <pc:docMk/>
          <pc:sldMk cId="3550378544" sldId="354"/>
        </pc:sldMkLst>
        <pc:spChg chg="mod">
          <ac:chgData name="Audrey MARTIN [Eurécia]" userId="dc15299a-8790-4fdf-8dbd-cfc6e5c5b4cd" providerId="ADAL" clId="{B2E7520F-5B2D-4584-8CDA-C6D3C2E97401}" dt="2024-10-29T12:58:08.614" v="313" actId="20577"/>
          <ac:spMkLst>
            <pc:docMk/>
            <pc:sldMk cId="3550378544" sldId="354"/>
            <ac:spMk id="2" creationId="{0ED16911-BE4F-7178-A964-6BF6DF2D85CF}"/>
          </ac:spMkLst>
        </pc:spChg>
      </pc:sldChg>
      <pc:sldChg chg="modSp mod ord">
        <pc:chgData name="Audrey MARTIN [Eurécia]" userId="dc15299a-8790-4fdf-8dbd-cfc6e5c5b4cd" providerId="ADAL" clId="{B2E7520F-5B2D-4584-8CDA-C6D3C2E97401}" dt="2024-10-29T17:43:34.597" v="365" actId="20578"/>
        <pc:sldMkLst>
          <pc:docMk/>
          <pc:sldMk cId="2102221955" sldId="355"/>
        </pc:sldMkLst>
        <pc:spChg chg="mod">
          <ac:chgData name="Audrey MARTIN [Eurécia]" userId="dc15299a-8790-4fdf-8dbd-cfc6e5c5b4cd" providerId="ADAL" clId="{B2E7520F-5B2D-4584-8CDA-C6D3C2E97401}" dt="2024-10-29T17:43:31.287" v="360" actId="20577"/>
          <ac:spMkLst>
            <pc:docMk/>
            <pc:sldMk cId="2102221955" sldId="355"/>
            <ac:spMk id="2" creationId="{0ED16911-BE4F-7178-A964-6BF6DF2D85CF}"/>
          </ac:spMkLst>
        </pc:spChg>
        <pc:spChg chg="mod">
          <ac:chgData name="Audrey MARTIN [Eurécia]" userId="dc15299a-8790-4fdf-8dbd-cfc6e5c5b4cd" providerId="ADAL" clId="{B2E7520F-5B2D-4584-8CDA-C6D3C2E97401}" dt="2024-10-29T17:43:33.264" v="363" actId="20577"/>
          <ac:spMkLst>
            <pc:docMk/>
            <pc:sldMk cId="2102221955" sldId="355"/>
            <ac:spMk id="4" creationId="{90A438DC-811C-961D-F9DD-B6FEB9763FC2}"/>
          </ac:spMkLst>
        </pc:spChg>
      </pc:sldChg>
      <pc:sldChg chg="ord">
        <pc:chgData name="Audrey MARTIN [Eurécia]" userId="dc15299a-8790-4fdf-8dbd-cfc6e5c5b4cd" providerId="ADAL" clId="{B2E7520F-5B2D-4584-8CDA-C6D3C2E97401}" dt="2024-10-29T17:43:33.859" v="364" actId="20578"/>
        <pc:sldMkLst>
          <pc:docMk/>
          <pc:sldMk cId="2166671259" sldId="361"/>
        </pc:sldMkLst>
      </pc:sldChg>
      <pc:sldChg chg="addSp delSp modSp mod">
        <pc:chgData name="Audrey MARTIN [Eurécia]" userId="dc15299a-8790-4fdf-8dbd-cfc6e5c5b4cd" providerId="ADAL" clId="{B2E7520F-5B2D-4584-8CDA-C6D3C2E97401}" dt="2024-10-29T12:49:24.502" v="195" actId="1076"/>
        <pc:sldMkLst>
          <pc:docMk/>
          <pc:sldMk cId="3702941906" sldId="363"/>
        </pc:sldMkLst>
        <pc:spChg chg="mod">
          <ac:chgData name="Audrey MARTIN [Eurécia]" userId="dc15299a-8790-4fdf-8dbd-cfc6e5c5b4cd" providerId="ADAL" clId="{B2E7520F-5B2D-4584-8CDA-C6D3C2E97401}" dt="2024-10-29T12:45:03.681" v="161" actId="20577"/>
          <ac:spMkLst>
            <pc:docMk/>
            <pc:sldMk cId="3702941906" sldId="363"/>
            <ac:spMk id="2" creationId="{0ED16911-BE4F-7178-A964-6BF6DF2D85CF}"/>
          </ac:spMkLst>
        </pc:spChg>
        <pc:spChg chg="mod">
          <ac:chgData name="Audrey MARTIN [Eurécia]" userId="dc15299a-8790-4fdf-8dbd-cfc6e5c5b4cd" providerId="ADAL" clId="{B2E7520F-5B2D-4584-8CDA-C6D3C2E97401}" dt="2024-10-29T12:44:17.492" v="138" actId="20577"/>
          <ac:spMkLst>
            <pc:docMk/>
            <pc:sldMk cId="3702941906" sldId="363"/>
            <ac:spMk id="4" creationId="{90A438DC-811C-961D-F9DD-B6FEB9763FC2}"/>
          </ac:spMkLst>
        </pc:spChg>
        <pc:spChg chg="mod">
          <ac:chgData name="Audrey MARTIN [Eurécia]" userId="dc15299a-8790-4fdf-8dbd-cfc6e5c5b4cd" providerId="ADAL" clId="{B2E7520F-5B2D-4584-8CDA-C6D3C2E97401}" dt="2024-10-29T12:49:12.480" v="192" actId="1038"/>
          <ac:spMkLst>
            <pc:docMk/>
            <pc:sldMk cId="3702941906" sldId="363"/>
            <ac:spMk id="20" creationId="{6ACA9C85-DD27-99A9-F66C-417C48575FA0}"/>
          </ac:spMkLst>
        </pc:spChg>
        <pc:spChg chg="mod">
          <ac:chgData name="Audrey MARTIN [Eurécia]" userId="dc15299a-8790-4fdf-8dbd-cfc6e5c5b4cd" providerId="ADAL" clId="{B2E7520F-5B2D-4584-8CDA-C6D3C2E97401}" dt="2024-10-29T12:45:21.953" v="176" actId="20577"/>
          <ac:spMkLst>
            <pc:docMk/>
            <pc:sldMk cId="3702941906" sldId="363"/>
            <ac:spMk id="21" creationId="{62BC2977-5D38-362C-62A1-9CB38B24A95F}"/>
          </ac:spMkLst>
        </pc:spChg>
        <pc:picChg chg="add mod ord">
          <ac:chgData name="Audrey MARTIN [Eurécia]" userId="dc15299a-8790-4fdf-8dbd-cfc6e5c5b4cd" providerId="ADAL" clId="{B2E7520F-5B2D-4584-8CDA-C6D3C2E97401}" dt="2024-10-29T12:48:54.348" v="180" actId="1076"/>
          <ac:picMkLst>
            <pc:docMk/>
            <pc:sldMk cId="3702941906" sldId="363"/>
            <ac:picMk id="6" creationId="{09D7DA4E-6755-9F75-EEA5-D642C4FCB98E}"/>
          </ac:picMkLst>
        </pc:picChg>
        <pc:picChg chg="ord">
          <ac:chgData name="Audrey MARTIN [Eurécia]" userId="dc15299a-8790-4fdf-8dbd-cfc6e5c5b4cd" providerId="ADAL" clId="{B2E7520F-5B2D-4584-8CDA-C6D3C2E97401}" dt="2024-10-29T12:48:57.944" v="181" actId="167"/>
          <ac:picMkLst>
            <pc:docMk/>
            <pc:sldMk cId="3702941906" sldId="363"/>
            <ac:picMk id="14" creationId="{D473C3C2-9D42-EAEC-C0EA-54561A4F43A9}"/>
          </ac:picMkLst>
        </pc:picChg>
        <pc:picChg chg="del">
          <ac:chgData name="Audrey MARTIN [Eurécia]" userId="dc15299a-8790-4fdf-8dbd-cfc6e5c5b4cd" providerId="ADAL" clId="{B2E7520F-5B2D-4584-8CDA-C6D3C2E97401}" dt="2024-10-29T12:48:48.269" v="177" actId="478"/>
          <ac:picMkLst>
            <pc:docMk/>
            <pc:sldMk cId="3702941906" sldId="363"/>
            <ac:picMk id="19" creationId="{D37031CF-602B-323C-F511-A9CED618729E}"/>
          </ac:picMkLst>
        </pc:picChg>
        <pc:picChg chg="mod">
          <ac:chgData name="Audrey MARTIN [Eurécia]" userId="dc15299a-8790-4fdf-8dbd-cfc6e5c5b4cd" providerId="ADAL" clId="{B2E7520F-5B2D-4584-8CDA-C6D3C2E97401}" dt="2024-10-29T12:49:24.502" v="195" actId="1076"/>
          <ac:picMkLst>
            <pc:docMk/>
            <pc:sldMk cId="3702941906" sldId="363"/>
            <ac:picMk id="22" creationId="{A4B7ABF8-6C7E-3623-AB76-1B74AB82E3EC}"/>
          </ac:picMkLst>
        </pc:picChg>
      </pc:sldChg>
      <pc:sldChg chg="del">
        <pc:chgData name="Audrey MARTIN [Eurécia]" userId="dc15299a-8790-4fdf-8dbd-cfc6e5c5b4cd" providerId="ADAL" clId="{B2E7520F-5B2D-4584-8CDA-C6D3C2E97401}" dt="2024-10-29T12:34:00.522" v="0" actId="2696"/>
        <pc:sldMkLst>
          <pc:docMk/>
          <pc:sldMk cId="3433291733" sldId="371"/>
        </pc:sldMkLst>
      </pc:sldChg>
      <pc:sldChg chg="del">
        <pc:chgData name="Audrey MARTIN [Eurécia]" userId="dc15299a-8790-4fdf-8dbd-cfc6e5c5b4cd" providerId="ADAL" clId="{B2E7520F-5B2D-4584-8CDA-C6D3C2E97401}" dt="2024-10-29T17:43:37.930" v="366" actId="47"/>
        <pc:sldMkLst>
          <pc:docMk/>
          <pc:sldMk cId="190448401" sldId="376"/>
        </pc:sldMkLst>
      </pc:sldChg>
    </pc:docChg>
  </pc:docChgLst>
  <pc:docChgLst>
    <pc:chgData name="Pauline BROUSSE [Eurécia]" userId="S::pauline.brousse@eurecia.com::29afd943-9317-407c-af25-96d3f84813eb" providerId="AD" clId="Web-{D0183DA4-F923-3937-BE9A-88CAC53AC866}"/>
    <pc:docChg chg="addSld delSld modSld sldOrd">
      <pc:chgData name="Pauline BROUSSE [Eurécia]" userId="S::pauline.brousse@eurecia.com::29afd943-9317-407c-af25-96d3f84813eb" providerId="AD" clId="Web-{D0183DA4-F923-3937-BE9A-88CAC53AC866}" dt="2024-08-09T12:48:55.371" v="1277" actId="20577"/>
      <pc:docMkLst>
        <pc:docMk/>
      </pc:docMkLst>
      <pc:sldChg chg="modSp">
        <pc:chgData name="Pauline BROUSSE [Eurécia]" userId="S::pauline.brousse@eurecia.com::29afd943-9317-407c-af25-96d3f84813eb" providerId="AD" clId="Web-{D0183DA4-F923-3937-BE9A-88CAC53AC866}" dt="2024-08-09T12:40:15.575" v="1254" actId="20577"/>
        <pc:sldMkLst>
          <pc:docMk/>
          <pc:sldMk cId="860042478" sldId="345"/>
        </pc:sldMkLst>
        <pc:spChg chg="mod">
          <ac:chgData name="Pauline BROUSSE [Eurécia]" userId="S::pauline.brousse@eurecia.com::29afd943-9317-407c-af25-96d3f84813eb" providerId="AD" clId="Web-{D0183DA4-F923-3937-BE9A-88CAC53AC866}" dt="2024-08-09T12:40:15.575" v="1254" actId="20577"/>
          <ac:spMkLst>
            <pc:docMk/>
            <pc:sldMk cId="860042478" sldId="345"/>
            <ac:spMk id="9" creationId="{FD980A60-1B42-39EB-56FD-16C506848827}"/>
          </ac:spMkLst>
        </pc:spChg>
      </pc:sldChg>
      <pc:sldChg chg="addSp modSp">
        <pc:chgData name="Pauline BROUSSE [Eurécia]" userId="S::pauline.brousse@eurecia.com::29afd943-9317-407c-af25-96d3f84813eb" providerId="AD" clId="Web-{D0183DA4-F923-3937-BE9A-88CAC53AC866}" dt="2024-08-09T08:32:55.596" v="44" actId="1076"/>
        <pc:sldMkLst>
          <pc:docMk/>
          <pc:sldMk cId="61870627" sldId="347"/>
        </pc:sldMkLst>
        <pc:spChg chg="mod">
          <ac:chgData name="Pauline BROUSSE [Eurécia]" userId="S::pauline.brousse@eurecia.com::29afd943-9317-407c-af25-96d3f84813eb" providerId="AD" clId="Web-{D0183DA4-F923-3937-BE9A-88CAC53AC866}" dt="2024-08-09T08:31:10.734" v="25" actId="20577"/>
          <ac:spMkLst>
            <pc:docMk/>
            <pc:sldMk cId="61870627" sldId="347"/>
            <ac:spMk id="5" creationId="{C42803CF-F6D9-CA00-E545-DD2E76A069B1}"/>
          </ac:spMkLst>
        </pc:spChg>
        <pc:spChg chg="mod">
          <ac:chgData name="Pauline BROUSSE [Eurécia]" userId="S::pauline.brousse@eurecia.com::29afd943-9317-407c-af25-96d3f84813eb" providerId="AD" clId="Web-{D0183DA4-F923-3937-BE9A-88CAC53AC866}" dt="2024-08-09T08:32:24.064" v="41" actId="1076"/>
          <ac:spMkLst>
            <pc:docMk/>
            <pc:sldMk cId="61870627" sldId="347"/>
            <ac:spMk id="6" creationId="{826F9C3F-708D-67AE-13F5-36FEFCFF2B4A}"/>
          </ac:spMkLst>
        </pc:spChg>
        <pc:spChg chg="add mod">
          <ac:chgData name="Pauline BROUSSE [Eurécia]" userId="S::pauline.brousse@eurecia.com::29afd943-9317-407c-af25-96d3f84813eb" providerId="AD" clId="Web-{D0183DA4-F923-3937-BE9A-88CAC53AC866}" dt="2024-08-09T08:32:04.001" v="38" actId="1076"/>
          <ac:spMkLst>
            <pc:docMk/>
            <pc:sldMk cId="61870627" sldId="347"/>
            <ac:spMk id="8" creationId="{2DC638A2-BC3C-0618-F2A7-4229A80550BF}"/>
          </ac:spMkLst>
        </pc:spChg>
        <pc:picChg chg="add mod">
          <ac:chgData name="Pauline BROUSSE [Eurécia]" userId="S::pauline.brousse@eurecia.com::29afd943-9317-407c-af25-96d3f84813eb" providerId="AD" clId="Web-{D0183DA4-F923-3937-BE9A-88CAC53AC866}" dt="2024-08-09T08:32:16.658" v="40" actId="1076"/>
          <ac:picMkLst>
            <pc:docMk/>
            <pc:sldMk cId="61870627" sldId="347"/>
            <ac:picMk id="7" creationId="{F1A69EC0-43A9-6A45-DC64-D99575520CE2}"/>
          </ac:picMkLst>
        </pc:picChg>
        <pc:picChg chg="add mod">
          <ac:chgData name="Pauline BROUSSE [Eurécia]" userId="S::pauline.brousse@eurecia.com::29afd943-9317-407c-af25-96d3f84813eb" providerId="AD" clId="Web-{D0183DA4-F923-3937-BE9A-88CAC53AC866}" dt="2024-08-09T08:32:55.596" v="44" actId="1076"/>
          <ac:picMkLst>
            <pc:docMk/>
            <pc:sldMk cId="61870627" sldId="347"/>
            <ac:picMk id="13" creationId="{5EDB0694-612F-445D-4239-274DF3838376}"/>
          </ac:picMkLst>
        </pc:picChg>
      </pc:sldChg>
      <pc:sldChg chg="addSp delSp modSp del">
        <pc:chgData name="Pauline BROUSSE [Eurécia]" userId="S::pauline.brousse@eurecia.com::29afd943-9317-407c-af25-96d3f84813eb" providerId="AD" clId="Web-{D0183DA4-F923-3937-BE9A-88CAC53AC866}" dt="2024-08-09T08:48:20.996" v="198"/>
        <pc:sldMkLst>
          <pc:docMk/>
          <pc:sldMk cId="1873210119" sldId="348"/>
        </pc:sldMkLst>
        <pc:spChg chg="mod">
          <ac:chgData name="Pauline BROUSSE [Eurécia]" userId="S::pauline.brousse@eurecia.com::29afd943-9317-407c-af25-96d3f84813eb" providerId="AD" clId="Web-{D0183DA4-F923-3937-BE9A-88CAC53AC866}" dt="2024-08-09T08:37:28.401" v="110" actId="20577"/>
          <ac:spMkLst>
            <pc:docMk/>
            <pc:sldMk cId="1873210119" sldId="348"/>
            <ac:spMk id="2" creationId="{0ED16911-BE4F-7178-A964-6BF6DF2D85CF}"/>
          </ac:spMkLst>
        </pc:spChg>
        <pc:spChg chg="del">
          <ac:chgData name="Pauline BROUSSE [Eurécia]" userId="S::pauline.brousse@eurecia.com::29afd943-9317-407c-af25-96d3f84813eb" providerId="AD" clId="Web-{D0183DA4-F923-3937-BE9A-88CAC53AC866}" dt="2024-08-09T08:37:54.417" v="114"/>
          <ac:spMkLst>
            <pc:docMk/>
            <pc:sldMk cId="1873210119" sldId="348"/>
            <ac:spMk id="5" creationId="{C42803CF-F6D9-CA00-E545-DD2E76A069B1}"/>
          </ac:spMkLst>
        </pc:spChg>
        <pc:spChg chg="mod">
          <ac:chgData name="Pauline BROUSSE [Eurécia]" userId="S::pauline.brousse@eurecia.com::29afd943-9317-407c-af25-96d3f84813eb" providerId="AD" clId="Web-{D0183DA4-F923-3937-BE9A-88CAC53AC866}" dt="2024-08-09T08:38:06.245" v="118" actId="1076"/>
          <ac:spMkLst>
            <pc:docMk/>
            <pc:sldMk cId="1873210119" sldId="348"/>
            <ac:spMk id="6" creationId="{826F9C3F-708D-67AE-13F5-36FEFCFF2B4A}"/>
          </ac:spMkLst>
        </pc:spChg>
        <pc:spChg chg="add mod">
          <ac:chgData name="Pauline BROUSSE [Eurécia]" userId="S::pauline.brousse@eurecia.com::29afd943-9317-407c-af25-96d3f84813eb" providerId="AD" clId="Web-{D0183DA4-F923-3937-BE9A-88CAC53AC866}" dt="2024-08-09T08:38:12.917" v="121" actId="1076"/>
          <ac:spMkLst>
            <pc:docMk/>
            <pc:sldMk cId="1873210119" sldId="348"/>
            <ac:spMk id="10" creationId="{5EDFD443-9108-CB8E-4588-389455709D2D}"/>
          </ac:spMkLst>
        </pc:spChg>
        <pc:spChg chg="mod">
          <ac:chgData name="Pauline BROUSSE [Eurécia]" userId="S::pauline.brousse@eurecia.com::29afd943-9317-407c-af25-96d3f84813eb" providerId="AD" clId="Web-{D0183DA4-F923-3937-BE9A-88CAC53AC866}" dt="2024-08-09T08:37:53.011" v="113" actId="1076"/>
          <ac:spMkLst>
            <pc:docMk/>
            <pc:sldMk cId="1873210119" sldId="348"/>
            <ac:spMk id="12" creationId="{92D1FA77-CA2E-8732-AD03-6763EE6D1BD1}"/>
          </ac:spMkLst>
        </pc:spChg>
        <pc:picChg chg="del">
          <ac:chgData name="Pauline BROUSSE [Eurécia]" userId="S::pauline.brousse@eurecia.com::29afd943-9317-407c-af25-96d3f84813eb" providerId="AD" clId="Web-{D0183DA4-F923-3937-BE9A-88CAC53AC866}" dt="2024-08-09T08:37:50.245" v="111"/>
          <ac:picMkLst>
            <pc:docMk/>
            <pc:sldMk cId="1873210119" sldId="348"/>
            <ac:picMk id="7" creationId="{17558C21-F184-D005-C22B-5F3BC2843A18}"/>
          </ac:picMkLst>
        </pc:picChg>
        <pc:picChg chg="del">
          <ac:chgData name="Pauline BROUSSE [Eurécia]" userId="S::pauline.brousse@eurecia.com::29afd943-9317-407c-af25-96d3f84813eb" providerId="AD" clId="Web-{D0183DA4-F923-3937-BE9A-88CAC53AC866}" dt="2024-08-09T08:37:51.276" v="112"/>
          <ac:picMkLst>
            <pc:docMk/>
            <pc:sldMk cId="1873210119" sldId="348"/>
            <ac:picMk id="8" creationId="{10CA82C9-1F74-4A02-832B-E3BAEB01B2FA}"/>
          </ac:picMkLst>
        </pc:picChg>
      </pc:sldChg>
      <pc:sldChg chg="addSp delSp modSp">
        <pc:chgData name="Pauline BROUSSE [Eurécia]" userId="S::pauline.brousse@eurecia.com::29afd943-9317-407c-af25-96d3f84813eb" providerId="AD" clId="Web-{D0183DA4-F923-3937-BE9A-88CAC53AC866}" dt="2024-08-09T10:20:00.027" v="631"/>
        <pc:sldMkLst>
          <pc:docMk/>
          <pc:sldMk cId="3419620865" sldId="349"/>
        </pc:sldMkLst>
        <pc:spChg chg="mod">
          <ac:chgData name="Pauline BROUSSE [Eurécia]" userId="S::pauline.brousse@eurecia.com::29afd943-9317-407c-af25-96d3f84813eb" providerId="AD" clId="Web-{D0183DA4-F923-3937-BE9A-88CAC53AC866}" dt="2024-08-09T09:15:05.188" v="247" actId="20577"/>
          <ac:spMkLst>
            <pc:docMk/>
            <pc:sldMk cId="3419620865" sldId="349"/>
            <ac:spMk id="2" creationId="{0ED16911-BE4F-7178-A964-6BF6DF2D85CF}"/>
          </ac:spMkLst>
        </pc:spChg>
        <pc:spChg chg="del mod">
          <ac:chgData name="Pauline BROUSSE [Eurécia]" userId="S::pauline.brousse@eurecia.com::29afd943-9317-407c-af25-96d3f84813eb" providerId="AD" clId="Web-{D0183DA4-F923-3937-BE9A-88CAC53AC866}" dt="2024-08-09T08:40:13.343" v="127"/>
          <ac:spMkLst>
            <pc:docMk/>
            <pc:sldMk cId="3419620865" sldId="349"/>
            <ac:spMk id="5" creationId="{C42803CF-F6D9-CA00-E545-DD2E76A069B1}"/>
          </ac:spMkLst>
        </pc:spChg>
        <pc:spChg chg="del">
          <ac:chgData name="Pauline BROUSSE [Eurécia]" userId="S::pauline.brousse@eurecia.com::29afd943-9317-407c-af25-96d3f84813eb" providerId="AD" clId="Web-{D0183DA4-F923-3937-BE9A-88CAC53AC866}" dt="2024-08-09T08:40:16.514" v="130"/>
          <ac:spMkLst>
            <pc:docMk/>
            <pc:sldMk cId="3419620865" sldId="349"/>
            <ac:spMk id="6" creationId="{826F9C3F-708D-67AE-13F5-36FEFCFF2B4A}"/>
          </ac:spMkLst>
        </pc:spChg>
        <pc:spChg chg="del">
          <ac:chgData name="Pauline BROUSSE [Eurécia]" userId="S::pauline.brousse@eurecia.com::29afd943-9317-407c-af25-96d3f84813eb" providerId="AD" clId="Web-{D0183DA4-F923-3937-BE9A-88CAC53AC866}" dt="2024-08-09T08:45:33.617" v="158"/>
          <ac:spMkLst>
            <pc:docMk/>
            <pc:sldMk cId="3419620865" sldId="349"/>
            <ac:spMk id="12" creationId="{92D1FA77-CA2E-8732-AD03-6763EE6D1BD1}"/>
          </ac:spMkLst>
        </pc:spChg>
        <pc:spChg chg="mod ord">
          <ac:chgData name="Pauline BROUSSE [Eurécia]" userId="S::pauline.brousse@eurecia.com::29afd943-9317-407c-af25-96d3f84813eb" providerId="AD" clId="Web-{D0183DA4-F923-3937-BE9A-88CAC53AC866}" dt="2024-08-09T08:47:02.994" v="184" actId="14100"/>
          <ac:spMkLst>
            <pc:docMk/>
            <pc:sldMk cId="3419620865" sldId="349"/>
            <ac:spMk id="13" creationId="{CABF50EF-F05D-83E1-A5FA-1374883A3061}"/>
          </ac:spMkLst>
        </pc:spChg>
        <pc:spChg chg="add mod">
          <ac:chgData name="Pauline BROUSSE [Eurécia]" userId="S::pauline.brousse@eurecia.com::29afd943-9317-407c-af25-96d3f84813eb" providerId="AD" clId="Web-{D0183DA4-F923-3937-BE9A-88CAC53AC866}" dt="2024-08-09T08:46:46.666" v="178" actId="20577"/>
          <ac:spMkLst>
            <pc:docMk/>
            <pc:sldMk cId="3419620865" sldId="349"/>
            <ac:spMk id="14" creationId="{0A56A270-371C-6776-149B-A9A075C423A8}"/>
          </ac:spMkLst>
        </pc:spChg>
        <pc:spChg chg="add mod">
          <ac:chgData name="Pauline BROUSSE [Eurécia]" userId="S::pauline.brousse@eurecia.com::29afd943-9317-407c-af25-96d3f84813eb" providerId="AD" clId="Web-{D0183DA4-F923-3937-BE9A-88CAC53AC866}" dt="2024-08-09T08:47:18.042" v="189" actId="14100"/>
          <ac:spMkLst>
            <pc:docMk/>
            <pc:sldMk cId="3419620865" sldId="349"/>
            <ac:spMk id="16" creationId="{A8391A87-5076-D83A-8191-A0EAF9439AB9}"/>
          </ac:spMkLst>
        </pc:spChg>
        <pc:picChg chg="del">
          <ac:chgData name="Pauline BROUSSE [Eurécia]" userId="S::pauline.brousse@eurecia.com::29afd943-9317-407c-af25-96d3f84813eb" providerId="AD" clId="Web-{D0183DA4-F923-3937-BE9A-88CAC53AC866}" dt="2024-08-09T08:40:13.874" v="128"/>
          <ac:picMkLst>
            <pc:docMk/>
            <pc:sldMk cId="3419620865" sldId="349"/>
            <ac:picMk id="7" creationId="{17558C21-F184-D005-C22B-5F3BC2843A18}"/>
          </ac:picMkLst>
        </pc:picChg>
        <pc:picChg chg="del">
          <ac:chgData name="Pauline BROUSSE [Eurécia]" userId="S::pauline.brousse@eurecia.com::29afd943-9317-407c-af25-96d3f84813eb" providerId="AD" clId="Web-{D0183DA4-F923-3937-BE9A-88CAC53AC866}" dt="2024-08-09T08:40:14.546" v="129"/>
          <ac:picMkLst>
            <pc:docMk/>
            <pc:sldMk cId="3419620865" sldId="349"/>
            <ac:picMk id="8" creationId="{10CA82C9-1F74-4A02-832B-E3BAEB01B2FA}"/>
          </ac:picMkLst>
        </pc:picChg>
        <pc:picChg chg="add del mod">
          <ac:chgData name="Pauline BROUSSE [Eurécia]" userId="S::pauline.brousse@eurecia.com::29afd943-9317-407c-af25-96d3f84813eb" providerId="AD" clId="Web-{D0183DA4-F923-3937-BE9A-88CAC53AC866}" dt="2024-08-09T10:20:00.027" v="631"/>
          <ac:picMkLst>
            <pc:docMk/>
            <pc:sldMk cId="3419620865" sldId="349"/>
            <ac:picMk id="10" creationId="{F0831C64-2973-B903-06C6-4401B2C0432E}"/>
          </ac:picMkLst>
        </pc:picChg>
        <pc:picChg chg="add mod">
          <ac:chgData name="Pauline BROUSSE [Eurécia]" userId="S::pauline.brousse@eurecia.com::29afd943-9317-407c-af25-96d3f84813eb" providerId="AD" clId="Web-{D0183DA4-F923-3937-BE9A-88CAC53AC866}" dt="2024-08-09T08:47:08.932" v="187" actId="1076"/>
          <ac:picMkLst>
            <pc:docMk/>
            <pc:sldMk cId="3419620865" sldId="349"/>
            <ac:picMk id="11" creationId="{B85FF616-8B97-BEAD-E2BD-00CE0F1B0D04}"/>
          </ac:picMkLst>
        </pc:picChg>
        <pc:picChg chg="add mod">
          <ac:chgData name="Pauline BROUSSE [Eurécia]" userId="S::pauline.brousse@eurecia.com::29afd943-9317-407c-af25-96d3f84813eb" providerId="AD" clId="Web-{D0183DA4-F923-3937-BE9A-88CAC53AC866}" dt="2024-08-09T08:46:34.665" v="176" actId="1076"/>
          <ac:picMkLst>
            <pc:docMk/>
            <pc:sldMk cId="3419620865" sldId="349"/>
            <ac:picMk id="15" creationId="{3BF5BB00-1BEE-9354-90E8-B6983A6F3DB8}"/>
          </ac:picMkLst>
        </pc:picChg>
      </pc:sldChg>
      <pc:sldChg chg="addSp delSp modSp add replId">
        <pc:chgData name="Pauline BROUSSE [Eurécia]" userId="S::pauline.brousse@eurecia.com::29afd943-9317-407c-af25-96d3f84813eb" providerId="AD" clId="Web-{D0183DA4-F923-3937-BE9A-88CAC53AC866}" dt="2024-08-09T12:43:43.119" v="1257" actId="20577"/>
        <pc:sldMkLst>
          <pc:docMk/>
          <pc:sldMk cId="2330715811" sldId="350"/>
        </pc:sldMkLst>
        <pc:spChg chg="add del mod">
          <ac:chgData name="Pauline BROUSSE [Eurécia]" userId="S::pauline.brousse@eurecia.com::29afd943-9317-407c-af25-96d3f84813eb" providerId="AD" clId="Web-{D0183DA4-F923-3937-BE9A-88CAC53AC866}" dt="2024-08-09T08:33:57.801" v="59"/>
          <ac:spMkLst>
            <pc:docMk/>
            <pc:sldMk cId="2330715811" sldId="350"/>
            <ac:spMk id="2" creationId="{0ED16911-BE4F-7178-A964-6BF6DF2D85CF}"/>
          </ac:spMkLst>
        </pc:spChg>
        <pc:spChg chg="del mod">
          <ac:chgData name="Pauline BROUSSE [Eurécia]" userId="S::pauline.brousse@eurecia.com::29afd943-9317-407c-af25-96d3f84813eb" providerId="AD" clId="Web-{D0183DA4-F923-3937-BE9A-88CAC53AC866}" dt="2024-08-09T08:35:56.867" v="93"/>
          <ac:spMkLst>
            <pc:docMk/>
            <pc:sldMk cId="2330715811" sldId="350"/>
            <ac:spMk id="5" creationId="{C42803CF-F6D9-CA00-E545-DD2E76A069B1}"/>
          </ac:spMkLst>
        </pc:spChg>
        <pc:spChg chg="mod">
          <ac:chgData name="Pauline BROUSSE [Eurécia]" userId="S::pauline.brousse@eurecia.com::29afd943-9317-407c-af25-96d3f84813eb" providerId="AD" clId="Web-{D0183DA4-F923-3937-BE9A-88CAC53AC866}" dt="2024-08-09T12:43:43.119" v="1257" actId="20577"/>
          <ac:spMkLst>
            <pc:docMk/>
            <pc:sldMk cId="2330715811" sldId="350"/>
            <ac:spMk id="6" creationId="{826F9C3F-708D-67AE-13F5-36FEFCFF2B4A}"/>
          </ac:spMkLst>
        </pc:spChg>
        <pc:spChg chg="del mod">
          <ac:chgData name="Pauline BROUSSE [Eurécia]" userId="S::pauline.brousse@eurecia.com::29afd943-9317-407c-af25-96d3f84813eb" providerId="AD" clId="Web-{D0183DA4-F923-3937-BE9A-88CAC53AC866}" dt="2024-08-09T08:35:58.336" v="94"/>
          <ac:spMkLst>
            <pc:docMk/>
            <pc:sldMk cId="2330715811" sldId="350"/>
            <ac:spMk id="8" creationId="{2DC638A2-BC3C-0618-F2A7-4229A80550BF}"/>
          </ac:spMkLst>
        </pc:spChg>
        <pc:spChg chg="add del">
          <ac:chgData name="Pauline BROUSSE [Eurécia]" userId="S::pauline.brousse@eurecia.com::29afd943-9317-407c-af25-96d3f84813eb" providerId="AD" clId="Web-{D0183DA4-F923-3937-BE9A-88CAC53AC866}" dt="2024-08-09T08:34:02.129" v="64"/>
          <ac:spMkLst>
            <pc:docMk/>
            <pc:sldMk cId="2330715811" sldId="350"/>
            <ac:spMk id="11" creationId="{814A48C8-9B03-2438-B3CD-E43C55EC4574}"/>
          </ac:spMkLst>
        </pc:spChg>
        <pc:spChg chg="add del">
          <ac:chgData name="Pauline BROUSSE [Eurécia]" userId="S::pauline.brousse@eurecia.com::29afd943-9317-407c-af25-96d3f84813eb" providerId="AD" clId="Web-{D0183DA4-F923-3937-BE9A-88CAC53AC866}" dt="2024-08-09T08:34:00.926" v="63"/>
          <ac:spMkLst>
            <pc:docMk/>
            <pc:sldMk cId="2330715811" sldId="350"/>
            <ac:spMk id="12" creationId="{92D1FA77-CA2E-8732-AD03-6763EE6D1BD1}"/>
          </ac:spMkLst>
        </pc:spChg>
        <pc:spChg chg="add del">
          <ac:chgData name="Pauline BROUSSE [Eurécia]" userId="S::pauline.brousse@eurecia.com::29afd943-9317-407c-af25-96d3f84813eb" providerId="AD" clId="Web-{D0183DA4-F923-3937-BE9A-88CAC53AC866}" dt="2024-08-09T08:34:03.004" v="65"/>
          <ac:spMkLst>
            <pc:docMk/>
            <pc:sldMk cId="2330715811" sldId="350"/>
            <ac:spMk id="14" creationId="{AC4A9847-FB31-7676-D997-4FFAEE8B365C}"/>
          </ac:spMkLst>
        </pc:spChg>
        <pc:spChg chg="add del mod">
          <ac:chgData name="Pauline BROUSSE [Eurécia]" userId="S::pauline.brousse@eurecia.com::29afd943-9317-407c-af25-96d3f84813eb" providerId="AD" clId="Web-{D0183DA4-F923-3937-BE9A-88CAC53AC866}" dt="2024-08-09T08:33:57.801" v="59"/>
          <ac:spMkLst>
            <pc:docMk/>
            <pc:sldMk cId="2330715811" sldId="350"/>
            <ac:spMk id="15" creationId="{48A5F614-BFBD-1983-991B-C1BD9CC4DC8D}"/>
          </ac:spMkLst>
        </pc:spChg>
        <pc:spChg chg="add mod">
          <ac:chgData name="Pauline BROUSSE [Eurécia]" userId="S::pauline.brousse@eurecia.com::29afd943-9317-407c-af25-96d3f84813eb" providerId="AD" clId="Web-{D0183DA4-F923-3937-BE9A-88CAC53AC866}" dt="2024-08-09T08:34:36.396" v="72"/>
          <ac:spMkLst>
            <pc:docMk/>
            <pc:sldMk cId="2330715811" sldId="350"/>
            <ac:spMk id="18" creationId="{CD11C5BF-E445-3EB2-7E23-B49CB7767783}"/>
          </ac:spMkLst>
        </pc:spChg>
        <pc:spChg chg="add mod">
          <ac:chgData name="Pauline BROUSSE [Eurécia]" userId="S::pauline.brousse@eurecia.com::29afd943-9317-407c-af25-96d3f84813eb" providerId="AD" clId="Web-{D0183DA4-F923-3937-BE9A-88CAC53AC866}" dt="2024-08-09T08:34:51.224" v="75" actId="14100"/>
          <ac:spMkLst>
            <pc:docMk/>
            <pc:sldMk cId="2330715811" sldId="350"/>
            <ac:spMk id="20" creationId="{213E5B97-3C0E-874A-54A3-C8E475C0B0F7}"/>
          </ac:spMkLst>
        </pc:spChg>
        <pc:spChg chg="add mod">
          <ac:chgData name="Pauline BROUSSE [Eurécia]" userId="S::pauline.brousse@eurecia.com::29afd943-9317-407c-af25-96d3f84813eb" providerId="AD" clId="Web-{D0183DA4-F923-3937-BE9A-88CAC53AC866}" dt="2024-08-09T08:35:01.928" v="79" actId="14100"/>
          <ac:spMkLst>
            <pc:docMk/>
            <pc:sldMk cId="2330715811" sldId="350"/>
            <ac:spMk id="21" creationId="{9CFFB95A-C64A-A071-6765-FC3480C17BF0}"/>
          </ac:spMkLst>
        </pc:spChg>
        <pc:picChg chg="del">
          <ac:chgData name="Pauline BROUSSE [Eurécia]" userId="S::pauline.brousse@eurecia.com::29afd943-9317-407c-af25-96d3f84813eb" providerId="AD" clId="Web-{D0183DA4-F923-3937-BE9A-88CAC53AC866}" dt="2024-08-09T08:36:05.133" v="97"/>
          <ac:picMkLst>
            <pc:docMk/>
            <pc:sldMk cId="2330715811" sldId="350"/>
            <ac:picMk id="7" creationId="{F1A69EC0-43A9-6A45-DC64-D99575520CE2}"/>
          </ac:picMkLst>
        </pc:picChg>
        <pc:picChg chg="del">
          <ac:chgData name="Pauline BROUSSE [Eurécia]" userId="S::pauline.brousse@eurecia.com::29afd943-9317-407c-af25-96d3f84813eb" providerId="AD" clId="Web-{D0183DA4-F923-3937-BE9A-88CAC53AC866}" dt="2024-08-09T08:33:51.551" v="54"/>
          <ac:picMkLst>
            <pc:docMk/>
            <pc:sldMk cId="2330715811" sldId="350"/>
            <ac:picMk id="10" creationId="{8287B55A-59CD-4253-D2C7-25CAA42B0AA0}"/>
          </ac:picMkLst>
        </pc:picChg>
        <pc:picChg chg="del">
          <ac:chgData name="Pauline BROUSSE [Eurécia]" userId="S::pauline.brousse@eurecia.com::29afd943-9317-407c-af25-96d3f84813eb" providerId="AD" clId="Web-{D0183DA4-F923-3937-BE9A-88CAC53AC866}" dt="2024-08-09T08:35:36.648" v="86"/>
          <ac:picMkLst>
            <pc:docMk/>
            <pc:sldMk cId="2330715811" sldId="350"/>
            <ac:picMk id="13" creationId="{5EDB0694-612F-445D-4239-274DF3838376}"/>
          </ac:picMkLst>
        </pc:picChg>
        <pc:picChg chg="del">
          <ac:chgData name="Pauline BROUSSE [Eurécia]" userId="S::pauline.brousse@eurecia.com::29afd943-9317-407c-af25-96d3f84813eb" providerId="AD" clId="Web-{D0183DA4-F923-3937-BE9A-88CAC53AC866}" dt="2024-08-09T08:36:03.242" v="95"/>
          <ac:picMkLst>
            <pc:docMk/>
            <pc:sldMk cId="2330715811" sldId="350"/>
            <ac:picMk id="16" creationId="{77F8B5E9-54D0-0DA6-C5EB-FBE9C0CE18DE}"/>
          </ac:picMkLst>
        </pc:picChg>
        <pc:picChg chg="add mod">
          <ac:chgData name="Pauline BROUSSE [Eurécia]" userId="S::pauline.brousse@eurecia.com::29afd943-9317-407c-af25-96d3f84813eb" providerId="AD" clId="Web-{D0183DA4-F923-3937-BE9A-88CAC53AC866}" dt="2024-08-09T08:34:14.864" v="68" actId="1076"/>
          <ac:picMkLst>
            <pc:docMk/>
            <pc:sldMk cId="2330715811" sldId="350"/>
            <ac:picMk id="17" creationId="{4606DB0F-1184-AFE9-F88B-32BB8D12AB1C}"/>
          </ac:picMkLst>
        </pc:picChg>
        <pc:picChg chg="del">
          <ac:chgData name="Pauline BROUSSE [Eurécia]" userId="S::pauline.brousse@eurecia.com::29afd943-9317-407c-af25-96d3f84813eb" providerId="AD" clId="Web-{D0183DA4-F923-3937-BE9A-88CAC53AC866}" dt="2024-08-09T08:36:04.242" v="96"/>
          <ac:picMkLst>
            <pc:docMk/>
            <pc:sldMk cId="2330715811" sldId="350"/>
            <ac:picMk id="19" creationId="{3A6E499E-6B9A-7B07-4C28-D5110708CDEE}"/>
          </ac:picMkLst>
        </pc:picChg>
        <pc:picChg chg="add mod">
          <ac:chgData name="Pauline BROUSSE [Eurécia]" userId="S::pauline.brousse@eurecia.com::29afd943-9317-407c-af25-96d3f84813eb" providerId="AD" clId="Web-{D0183DA4-F923-3937-BE9A-88CAC53AC866}" dt="2024-08-09T08:36:36.852" v="102" actId="14100"/>
          <ac:picMkLst>
            <pc:docMk/>
            <pc:sldMk cId="2330715811" sldId="350"/>
            <ac:picMk id="22" creationId="{B5985054-4861-65F1-5EE7-19BBCF6912D0}"/>
          </ac:picMkLst>
        </pc:picChg>
      </pc:sldChg>
      <pc:sldChg chg="addSp delSp modSp add replId">
        <pc:chgData name="Pauline BROUSSE [Eurécia]" userId="S::pauline.brousse@eurecia.com::29afd943-9317-407c-af25-96d3f84813eb" providerId="AD" clId="Web-{D0183DA4-F923-3937-BE9A-88CAC53AC866}" dt="2024-08-09T12:44:49.857" v="1260" actId="20577"/>
        <pc:sldMkLst>
          <pc:docMk/>
          <pc:sldMk cId="2144295539" sldId="351"/>
        </pc:sldMkLst>
        <pc:spChg chg="mod">
          <ac:chgData name="Pauline BROUSSE [Eurécia]" userId="S::pauline.brousse@eurecia.com::29afd943-9317-407c-af25-96d3f84813eb" providerId="AD" clId="Web-{D0183DA4-F923-3937-BE9A-88CAC53AC866}" dt="2024-08-09T09:15:12.079" v="249" actId="20577"/>
          <ac:spMkLst>
            <pc:docMk/>
            <pc:sldMk cId="2144295539" sldId="351"/>
            <ac:spMk id="2" creationId="{0ED16911-BE4F-7178-A964-6BF6DF2D85CF}"/>
          </ac:spMkLst>
        </pc:spChg>
        <pc:spChg chg="add mod">
          <ac:chgData name="Pauline BROUSSE [Eurécia]" userId="S::pauline.brousse@eurecia.com::29afd943-9317-407c-af25-96d3f84813eb" providerId="AD" clId="Web-{D0183DA4-F923-3937-BE9A-88CAC53AC866}" dt="2024-08-09T12:44:49.857" v="1260" actId="20577"/>
          <ac:spMkLst>
            <pc:docMk/>
            <pc:sldMk cId="2144295539" sldId="351"/>
            <ac:spMk id="5" creationId="{1476A80D-E052-816F-B9BE-C6FDB1C48164}"/>
          </ac:spMkLst>
        </pc:spChg>
        <pc:spChg chg="mod ord">
          <ac:chgData name="Pauline BROUSSE [Eurécia]" userId="S::pauline.brousse@eurecia.com::29afd943-9317-407c-af25-96d3f84813eb" providerId="AD" clId="Web-{D0183DA4-F923-3937-BE9A-88CAC53AC866}" dt="2024-08-09T09:13:27.994" v="209" actId="14100"/>
          <ac:spMkLst>
            <pc:docMk/>
            <pc:sldMk cId="2144295539" sldId="351"/>
            <ac:spMk id="13" creationId="{CABF50EF-F05D-83E1-A5FA-1374883A3061}"/>
          </ac:spMkLst>
        </pc:spChg>
        <pc:spChg chg="del">
          <ac:chgData name="Pauline BROUSSE [Eurécia]" userId="S::pauline.brousse@eurecia.com::29afd943-9317-407c-af25-96d3f84813eb" providerId="AD" clId="Web-{D0183DA4-F923-3937-BE9A-88CAC53AC866}" dt="2024-08-09T08:48:16.824" v="197"/>
          <ac:spMkLst>
            <pc:docMk/>
            <pc:sldMk cId="2144295539" sldId="351"/>
            <ac:spMk id="14" creationId="{0A56A270-371C-6776-149B-A9A075C423A8}"/>
          </ac:spMkLst>
        </pc:spChg>
        <pc:spChg chg="mod ord">
          <ac:chgData name="Pauline BROUSSE [Eurécia]" userId="S::pauline.brousse@eurecia.com::29afd943-9317-407c-af25-96d3f84813eb" providerId="AD" clId="Web-{D0183DA4-F923-3937-BE9A-88CAC53AC866}" dt="2024-08-09T09:13:45.807" v="213" actId="14100"/>
          <ac:spMkLst>
            <pc:docMk/>
            <pc:sldMk cId="2144295539" sldId="351"/>
            <ac:spMk id="16" creationId="{A8391A87-5076-D83A-8191-A0EAF9439AB9}"/>
          </ac:spMkLst>
        </pc:spChg>
        <pc:picChg chg="add mod modCrop">
          <ac:chgData name="Pauline BROUSSE [Eurécia]" userId="S::pauline.brousse@eurecia.com::29afd943-9317-407c-af25-96d3f84813eb" providerId="AD" clId="Web-{D0183DA4-F923-3937-BE9A-88CAC53AC866}" dt="2024-08-09T09:12:57.304" v="203" actId="1076"/>
          <ac:picMkLst>
            <pc:docMk/>
            <pc:sldMk cId="2144295539" sldId="351"/>
            <ac:picMk id="6" creationId="{9D9219AE-76B7-B41C-D038-6273948A5B8F}"/>
          </ac:picMkLst>
        </pc:picChg>
        <pc:picChg chg="add mod">
          <ac:chgData name="Pauline BROUSSE [Eurécia]" userId="S::pauline.brousse@eurecia.com::29afd943-9317-407c-af25-96d3f84813eb" providerId="AD" clId="Web-{D0183DA4-F923-3937-BE9A-88CAC53AC866}" dt="2024-08-09T09:14:08.403" v="219" actId="1076"/>
          <ac:picMkLst>
            <pc:docMk/>
            <pc:sldMk cId="2144295539" sldId="351"/>
            <ac:picMk id="8" creationId="{8E9DF346-1AD8-F288-4DDE-A67137735D47}"/>
          </ac:picMkLst>
        </pc:picChg>
        <pc:picChg chg="del">
          <ac:chgData name="Pauline BROUSSE [Eurécia]" userId="S::pauline.brousse@eurecia.com::29afd943-9317-407c-af25-96d3f84813eb" providerId="AD" clId="Web-{D0183DA4-F923-3937-BE9A-88CAC53AC866}" dt="2024-08-09T10:19:57.885" v="630"/>
          <ac:picMkLst>
            <pc:docMk/>
            <pc:sldMk cId="2144295539" sldId="351"/>
            <ac:picMk id="10" creationId="{F0831C64-2973-B903-06C6-4401B2C0432E}"/>
          </ac:picMkLst>
        </pc:picChg>
        <pc:picChg chg="del">
          <ac:chgData name="Pauline BROUSSE [Eurécia]" userId="S::pauline.brousse@eurecia.com::29afd943-9317-407c-af25-96d3f84813eb" providerId="AD" clId="Web-{D0183DA4-F923-3937-BE9A-88CAC53AC866}" dt="2024-08-09T08:48:04.433" v="193"/>
          <ac:picMkLst>
            <pc:docMk/>
            <pc:sldMk cId="2144295539" sldId="351"/>
            <ac:picMk id="11" creationId="{B85FF616-8B97-BEAD-E2BD-00CE0F1B0D04}"/>
          </ac:picMkLst>
        </pc:picChg>
      </pc:sldChg>
      <pc:sldChg chg="addSp delSp modSp add replId">
        <pc:chgData name="Pauline BROUSSE [Eurécia]" userId="S::pauline.brousse@eurecia.com::29afd943-9317-407c-af25-96d3f84813eb" providerId="AD" clId="Web-{D0183DA4-F923-3937-BE9A-88CAC53AC866}" dt="2024-08-09T10:19:55.775" v="629"/>
        <pc:sldMkLst>
          <pc:docMk/>
          <pc:sldMk cId="1039831889" sldId="352"/>
        </pc:sldMkLst>
        <pc:spChg chg="mod">
          <ac:chgData name="Pauline BROUSSE [Eurécia]" userId="S::pauline.brousse@eurecia.com::29afd943-9317-407c-af25-96d3f84813eb" providerId="AD" clId="Web-{D0183DA4-F923-3937-BE9A-88CAC53AC866}" dt="2024-08-09T09:16:42.586" v="284" actId="1076"/>
          <ac:spMkLst>
            <pc:docMk/>
            <pc:sldMk cId="1039831889" sldId="352"/>
            <ac:spMk id="2" creationId="{0ED16911-BE4F-7178-A964-6BF6DF2D85CF}"/>
          </ac:spMkLst>
        </pc:spChg>
        <pc:spChg chg="mod">
          <ac:chgData name="Pauline BROUSSE [Eurécia]" userId="S::pauline.brousse@eurecia.com::29afd943-9317-407c-af25-96d3f84813eb" providerId="AD" clId="Web-{D0183DA4-F923-3937-BE9A-88CAC53AC866}" dt="2024-08-09T09:21:06.809" v="322" actId="1076"/>
          <ac:spMkLst>
            <pc:docMk/>
            <pc:sldMk cId="1039831889" sldId="352"/>
            <ac:spMk id="5" creationId="{1476A80D-E052-816F-B9BE-C6FDB1C48164}"/>
          </ac:spMkLst>
        </pc:spChg>
        <pc:spChg chg="add mod">
          <ac:chgData name="Pauline BROUSSE [Eurécia]" userId="S::pauline.brousse@eurecia.com::29afd943-9317-407c-af25-96d3f84813eb" providerId="AD" clId="Web-{D0183DA4-F923-3937-BE9A-88CAC53AC866}" dt="2024-08-09T09:21:31.779" v="338" actId="1076"/>
          <ac:spMkLst>
            <pc:docMk/>
            <pc:sldMk cId="1039831889" sldId="352"/>
            <ac:spMk id="12" creationId="{9CDDC678-81E7-2189-1DF1-0EDF71F4A2E6}"/>
          </ac:spMkLst>
        </pc:spChg>
        <pc:spChg chg="mod ord">
          <ac:chgData name="Pauline BROUSSE [Eurécia]" userId="S::pauline.brousse@eurecia.com::29afd943-9317-407c-af25-96d3f84813eb" providerId="AD" clId="Web-{D0183DA4-F923-3937-BE9A-88CAC53AC866}" dt="2024-08-09T09:21:06.856" v="324" actId="1076"/>
          <ac:spMkLst>
            <pc:docMk/>
            <pc:sldMk cId="1039831889" sldId="352"/>
            <ac:spMk id="13" creationId="{CABF50EF-F05D-83E1-A5FA-1374883A3061}"/>
          </ac:spMkLst>
        </pc:spChg>
        <pc:spChg chg="mod ord">
          <ac:chgData name="Pauline BROUSSE [Eurécia]" userId="S::pauline.brousse@eurecia.com::29afd943-9317-407c-af25-96d3f84813eb" providerId="AD" clId="Web-{D0183DA4-F923-3937-BE9A-88CAC53AC866}" dt="2024-08-09T09:21:06.871" v="325" actId="1076"/>
          <ac:spMkLst>
            <pc:docMk/>
            <pc:sldMk cId="1039831889" sldId="352"/>
            <ac:spMk id="16" creationId="{A8391A87-5076-D83A-8191-A0EAF9439AB9}"/>
          </ac:spMkLst>
        </pc:spChg>
        <pc:picChg chg="del">
          <ac:chgData name="Pauline BROUSSE [Eurécia]" userId="S::pauline.brousse@eurecia.com::29afd943-9317-407c-af25-96d3f84813eb" providerId="AD" clId="Web-{D0183DA4-F923-3937-BE9A-88CAC53AC866}" dt="2024-08-09T09:15:26.159" v="252"/>
          <ac:picMkLst>
            <pc:docMk/>
            <pc:sldMk cId="1039831889" sldId="352"/>
            <ac:picMk id="6" creationId="{9D9219AE-76B7-B41C-D038-6273948A5B8F}"/>
          </ac:picMkLst>
        </pc:picChg>
        <pc:picChg chg="add mod modCrop">
          <ac:chgData name="Pauline BROUSSE [Eurécia]" userId="S::pauline.brousse@eurecia.com::29afd943-9317-407c-af25-96d3f84813eb" providerId="AD" clId="Web-{D0183DA4-F923-3937-BE9A-88CAC53AC866}" dt="2024-08-09T09:21:06.840" v="323" actId="1076"/>
          <ac:picMkLst>
            <pc:docMk/>
            <pc:sldMk cId="1039831889" sldId="352"/>
            <ac:picMk id="7" creationId="{91418781-423D-0359-D7E7-CCADB24EEA69}"/>
          </ac:picMkLst>
        </pc:picChg>
        <pc:picChg chg="mod ord">
          <ac:chgData name="Pauline BROUSSE [Eurécia]" userId="S::pauline.brousse@eurecia.com::29afd943-9317-407c-af25-96d3f84813eb" providerId="AD" clId="Web-{D0183DA4-F923-3937-BE9A-88CAC53AC866}" dt="2024-08-09T09:21:06.871" v="326" actId="1076"/>
          <ac:picMkLst>
            <pc:docMk/>
            <pc:sldMk cId="1039831889" sldId="352"/>
            <ac:picMk id="8" creationId="{8E9DF346-1AD8-F288-4DDE-A67137735D47}"/>
          </ac:picMkLst>
        </pc:picChg>
        <pc:picChg chg="del mod">
          <ac:chgData name="Pauline BROUSSE [Eurécia]" userId="S::pauline.brousse@eurecia.com::29afd943-9317-407c-af25-96d3f84813eb" providerId="AD" clId="Web-{D0183DA4-F923-3937-BE9A-88CAC53AC866}" dt="2024-08-09T09:21:41.139" v="339"/>
          <ac:picMkLst>
            <pc:docMk/>
            <pc:sldMk cId="1039831889" sldId="352"/>
            <ac:picMk id="9" creationId="{EFDAEF36-E97D-A6D6-3913-17F1A375A73F}"/>
          </ac:picMkLst>
        </pc:picChg>
        <pc:picChg chg="del">
          <ac:chgData name="Pauline BROUSSE [Eurécia]" userId="S::pauline.brousse@eurecia.com::29afd943-9317-407c-af25-96d3f84813eb" providerId="AD" clId="Web-{D0183DA4-F923-3937-BE9A-88CAC53AC866}" dt="2024-08-09T10:19:55.775" v="629"/>
          <ac:picMkLst>
            <pc:docMk/>
            <pc:sldMk cId="1039831889" sldId="352"/>
            <ac:picMk id="10" creationId="{F0831C64-2973-B903-06C6-4401B2C0432E}"/>
          </ac:picMkLst>
        </pc:picChg>
        <pc:picChg chg="add mod">
          <ac:chgData name="Pauline BROUSSE [Eurécia]" userId="S::pauline.brousse@eurecia.com::29afd943-9317-407c-af25-96d3f84813eb" providerId="AD" clId="Web-{D0183DA4-F923-3937-BE9A-88CAC53AC866}" dt="2024-08-09T09:22:08.470" v="340" actId="1076"/>
          <ac:picMkLst>
            <pc:docMk/>
            <pc:sldMk cId="1039831889" sldId="352"/>
            <ac:picMk id="11" creationId="{B8EF79A1-5AF4-DB9B-B511-6D8A25833419}"/>
          </ac:picMkLst>
        </pc:picChg>
        <pc:picChg chg="del">
          <ac:chgData name="Pauline BROUSSE [Eurécia]" userId="S::pauline.brousse@eurecia.com::29afd943-9317-407c-af25-96d3f84813eb" providerId="AD" clId="Web-{D0183DA4-F923-3937-BE9A-88CAC53AC866}" dt="2024-08-09T09:15:51.082" v="257"/>
          <ac:picMkLst>
            <pc:docMk/>
            <pc:sldMk cId="1039831889" sldId="352"/>
            <ac:picMk id="15" creationId="{3BF5BB00-1BEE-9354-90E8-B6983A6F3DB8}"/>
          </ac:picMkLst>
        </pc:picChg>
      </pc:sldChg>
      <pc:sldChg chg="addSp delSp modSp add replId">
        <pc:chgData name="Pauline BROUSSE [Eurécia]" userId="S::pauline.brousse@eurecia.com::29afd943-9317-407c-af25-96d3f84813eb" providerId="AD" clId="Web-{D0183DA4-F923-3937-BE9A-88CAC53AC866}" dt="2024-08-09T12:45:29.031" v="1263" actId="20577"/>
        <pc:sldMkLst>
          <pc:docMk/>
          <pc:sldMk cId="1554639175" sldId="353"/>
        </pc:sldMkLst>
        <pc:spChg chg="mod">
          <ac:chgData name="Pauline BROUSSE [Eurécia]" userId="S::pauline.brousse@eurecia.com::29afd943-9317-407c-af25-96d3f84813eb" providerId="AD" clId="Web-{D0183DA4-F923-3937-BE9A-88CAC53AC866}" dt="2024-08-09T10:08:25.564" v="450" actId="20577"/>
          <ac:spMkLst>
            <pc:docMk/>
            <pc:sldMk cId="1554639175" sldId="353"/>
            <ac:spMk id="2" creationId="{0ED16911-BE4F-7178-A964-6BF6DF2D85CF}"/>
          </ac:spMkLst>
        </pc:spChg>
        <pc:spChg chg="mod">
          <ac:chgData name="Pauline BROUSSE [Eurécia]" userId="S::pauline.brousse@eurecia.com::29afd943-9317-407c-af25-96d3f84813eb" providerId="AD" clId="Web-{D0183DA4-F923-3937-BE9A-88CAC53AC866}" dt="2024-08-09T10:15:09.462" v="559" actId="1076"/>
          <ac:spMkLst>
            <pc:docMk/>
            <pc:sldMk cId="1554639175" sldId="353"/>
            <ac:spMk id="5" creationId="{1476A80D-E052-816F-B9BE-C6FDB1C48164}"/>
          </ac:spMkLst>
        </pc:spChg>
        <pc:spChg chg="add mod">
          <ac:chgData name="Pauline BROUSSE [Eurécia]" userId="S::pauline.brousse@eurecia.com::29afd943-9317-407c-af25-96d3f84813eb" providerId="AD" clId="Web-{D0183DA4-F923-3937-BE9A-88CAC53AC866}" dt="2024-08-09T12:45:29.031" v="1263" actId="20577"/>
          <ac:spMkLst>
            <pc:docMk/>
            <pc:sldMk cId="1554639175" sldId="353"/>
            <ac:spMk id="12" creationId="{78F04DF2-23D8-617C-6E41-58754BC89535}"/>
          </ac:spMkLst>
        </pc:spChg>
        <pc:spChg chg="mod ord">
          <ac:chgData name="Pauline BROUSSE [Eurécia]" userId="S::pauline.brousse@eurecia.com::29afd943-9317-407c-af25-96d3f84813eb" providerId="AD" clId="Web-{D0183DA4-F923-3937-BE9A-88CAC53AC866}" dt="2024-08-09T10:11:34.216" v="516" actId="1076"/>
          <ac:spMkLst>
            <pc:docMk/>
            <pc:sldMk cId="1554639175" sldId="353"/>
            <ac:spMk id="13" creationId="{CABF50EF-F05D-83E1-A5FA-1374883A3061}"/>
          </ac:spMkLst>
        </pc:spChg>
        <pc:spChg chg="del mod">
          <ac:chgData name="Pauline BROUSSE [Eurécia]" userId="S::pauline.brousse@eurecia.com::29afd943-9317-407c-af25-96d3f84813eb" providerId="AD" clId="Web-{D0183DA4-F923-3937-BE9A-88CAC53AC866}" dt="2024-08-09T10:12:28.219" v="532"/>
          <ac:spMkLst>
            <pc:docMk/>
            <pc:sldMk cId="1554639175" sldId="353"/>
            <ac:spMk id="16" creationId="{A8391A87-5076-D83A-8191-A0EAF9439AB9}"/>
          </ac:spMkLst>
        </pc:spChg>
        <pc:picChg chg="del">
          <ac:chgData name="Pauline BROUSSE [Eurécia]" userId="S::pauline.brousse@eurecia.com::29afd943-9317-407c-af25-96d3f84813eb" providerId="AD" clId="Web-{D0183DA4-F923-3937-BE9A-88CAC53AC866}" dt="2024-08-09T10:08:30.627" v="451"/>
          <ac:picMkLst>
            <pc:docMk/>
            <pc:sldMk cId="1554639175" sldId="353"/>
            <ac:picMk id="6" creationId="{9D9219AE-76B7-B41C-D038-6273948A5B8F}"/>
          </ac:picMkLst>
        </pc:picChg>
        <pc:picChg chg="add mod modCrop">
          <ac:chgData name="Pauline BROUSSE [Eurécia]" userId="S::pauline.brousse@eurecia.com::29afd943-9317-407c-af25-96d3f84813eb" providerId="AD" clId="Web-{D0183DA4-F923-3937-BE9A-88CAC53AC866}" dt="2024-08-09T10:11:34.201" v="515" actId="1076"/>
          <ac:picMkLst>
            <pc:docMk/>
            <pc:sldMk cId="1554639175" sldId="353"/>
            <ac:picMk id="7" creationId="{8C94CB3D-F459-7C70-53AF-0BDFBD617AAC}"/>
          </ac:picMkLst>
        </pc:picChg>
        <pc:picChg chg="mod ord">
          <ac:chgData name="Pauline BROUSSE [Eurécia]" userId="S::pauline.brousse@eurecia.com::29afd943-9317-407c-af25-96d3f84813eb" providerId="AD" clId="Web-{D0183DA4-F923-3937-BE9A-88CAC53AC866}" dt="2024-08-09T10:11:54.139" v="524" actId="1076"/>
          <ac:picMkLst>
            <pc:docMk/>
            <pc:sldMk cId="1554639175" sldId="353"/>
            <ac:picMk id="8" creationId="{8E9DF346-1AD8-F288-4DDE-A67137735D47}"/>
          </ac:picMkLst>
        </pc:picChg>
        <pc:picChg chg="del mod">
          <ac:chgData name="Pauline BROUSSE [Eurécia]" userId="S::pauline.brousse@eurecia.com::29afd943-9317-407c-af25-96d3f84813eb" providerId="AD" clId="Web-{D0183DA4-F923-3937-BE9A-88CAC53AC866}" dt="2024-08-09T10:12:34.016" v="533"/>
          <ac:picMkLst>
            <pc:docMk/>
            <pc:sldMk cId="1554639175" sldId="353"/>
            <ac:picMk id="9" creationId="{EFDAEF36-E97D-A6D6-3913-17F1A375A73F}"/>
          </ac:picMkLst>
        </pc:picChg>
        <pc:picChg chg="del">
          <ac:chgData name="Pauline BROUSSE [Eurécia]" userId="S::pauline.brousse@eurecia.com::29afd943-9317-407c-af25-96d3f84813eb" providerId="AD" clId="Web-{D0183DA4-F923-3937-BE9A-88CAC53AC866}" dt="2024-08-09T10:19:52.697" v="627"/>
          <ac:picMkLst>
            <pc:docMk/>
            <pc:sldMk cId="1554639175" sldId="353"/>
            <ac:picMk id="10" creationId="{F0831C64-2973-B903-06C6-4401B2C0432E}"/>
          </ac:picMkLst>
        </pc:picChg>
        <pc:picChg chg="add mod">
          <ac:chgData name="Pauline BROUSSE [Eurécia]" userId="S::pauline.brousse@eurecia.com::29afd943-9317-407c-af25-96d3f84813eb" providerId="AD" clId="Web-{D0183DA4-F923-3937-BE9A-88CAC53AC866}" dt="2024-08-09T10:11:34.231" v="517" actId="1076"/>
          <ac:picMkLst>
            <pc:docMk/>
            <pc:sldMk cId="1554639175" sldId="353"/>
            <ac:picMk id="11" creationId="{557945D2-F406-B50C-E4B7-79096012C0CE}"/>
          </ac:picMkLst>
        </pc:picChg>
        <pc:picChg chg="del">
          <ac:chgData name="Pauline BROUSSE [Eurécia]" userId="S::pauline.brousse@eurecia.com::29afd943-9317-407c-af25-96d3f84813eb" providerId="AD" clId="Web-{D0183DA4-F923-3937-BE9A-88CAC53AC866}" dt="2024-08-09T10:08:32.846" v="452"/>
          <ac:picMkLst>
            <pc:docMk/>
            <pc:sldMk cId="1554639175" sldId="353"/>
            <ac:picMk id="15" creationId="{3BF5BB00-1BEE-9354-90E8-B6983A6F3DB8}"/>
          </ac:picMkLst>
        </pc:picChg>
        <pc:picChg chg="add mod">
          <ac:chgData name="Pauline BROUSSE [Eurécia]" userId="S::pauline.brousse@eurecia.com::29afd943-9317-407c-af25-96d3f84813eb" providerId="AD" clId="Web-{D0183DA4-F923-3937-BE9A-88CAC53AC866}" dt="2024-08-09T10:15:18.619" v="561" actId="1076"/>
          <ac:picMkLst>
            <pc:docMk/>
            <pc:sldMk cId="1554639175" sldId="353"/>
            <ac:picMk id="17" creationId="{7DC3ED01-96B6-3E3D-2F00-7A4517B176DF}"/>
          </ac:picMkLst>
        </pc:picChg>
        <pc:picChg chg="add mod">
          <ac:chgData name="Pauline BROUSSE [Eurécia]" userId="S::pauline.brousse@eurecia.com::29afd943-9317-407c-af25-96d3f84813eb" providerId="AD" clId="Web-{D0183DA4-F923-3937-BE9A-88CAC53AC866}" dt="2024-08-09T10:15:13.478" v="560" actId="1076"/>
          <ac:picMkLst>
            <pc:docMk/>
            <pc:sldMk cId="1554639175" sldId="353"/>
            <ac:picMk id="19" creationId="{81786DC3-D32E-732A-22D5-FF68B57A5905}"/>
          </ac:picMkLst>
        </pc:picChg>
      </pc:sldChg>
      <pc:sldChg chg="addSp delSp modSp add replId">
        <pc:chgData name="Pauline BROUSSE [Eurécia]" userId="S::pauline.brousse@eurecia.com::29afd943-9317-407c-af25-96d3f84813eb" providerId="AD" clId="Web-{D0183DA4-F923-3937-BE9A-88CAC53AC866}" dt="2024-08-09T10:19:28.649" v="625" actId="1076"/>
        <pc:sldMkLst>
          <pc:docMk/>
          <pc:sldMk cId="3550378544" sldId="354"/>
        </pc:sldMkLst>
        <pc:spChg chg="mod">
          <ac:chgData name="Pauline BROUSSE [Eurécia]" userId="S::pauline.brousse@eurecia.com::29afd943-9317-407c-af25-96d3f84813eb" providerId="AD" clId="Web-{D0183DA4-F923-3937-BE9A-88CAC53AC866}" dt="2024-08-09T10:16:03.139" v="579" actId="20577"/>
          <ac:spMkLst>
            <pc:docMk/>
            <pc:sldMk cId="3550378544" sldId="354"/>
            <ac:spMk id="2" creationId="{0ED16911-BE4F-7178-A964-6BF6DF2D85CF}"/>
          </ac:spMkLst>
        </pc:spChg>
        <pc:spChg chg="mod">
          <ac:chgData name="Pauline BROUSSE [Eurécia]" userId="S::pauline.brousse@eurecia.com::29afd943-9317-407c-af25-96d3f84813eb" providerId="AD" clId="Web-{D0183DA4-F923-3937-BE9A-88CAC53AC866}" dt="2024-08-09T10:18:42.787" v="616" actId="20577"/>
          <ac:spMkLst>
            <pc:docMk/>
            <pc:sldMk cId="3550378544" sldId="354"/>
            <ac:spMk id="5" creationId="{1476A80D-E052-816F-B9BE-C6FDB1C48164}"/>
          </ac:spMkLst>
        </pc:spChg>
        <pc:spChg chg="add mod">
          <ac:chgData name="Pauline BROUSSE [Eurécia]" userId="S::pauline.brousse@eurecia.com::29afd943-9317-407c-af25-96d3f84813eb" providerId="AD" clId="Web-{D0183DA4-F923-3937-BE9A-88CAC53AC866}" dt="2024-08-09T10:19:28.649" v="625" actId="1076"/>
          <ac:spMkLst>
            <pc:docMk/>
            <pc:sldMk cId="3550378544" sldId="354"/>
            <ac:spMk id="11" creationId="{6064EC0F-FE0C-9FDB-4182-48E5701FADE6}"/>
          </ac:spMkLst>
        </pc:spChg>
        <pc:spChg chg="mod ord">
          <ac:chgData name="Pauline BROUSSE [Eurécia]" userId="S::pauline.brousse@eurecia.com::29afd943-9317-407c-af25-96d3f84813eb" providerId="AD" clId="Web-{D0183DA4-F923-3937-BE9A-88CAC53AC866}" dt="2024-08-09T10:17:28.595" v="599" actId="1076"/>
          <ac:spMkLst>
            <pc:docMk/>
            <pc:sldMk cId="3550378544" sldId="354"/>
            <ac:spMk id="13" creationId="{CABF50EF-F05D-83E1-A5FA-1374883A3061}"/>
          </ac:spMkLst>
        </pc:spChg>
        <pc:spChg chg="del">
          <ac:chgData name="Pauline BROUSSE [Eurécia]" userId="S::pauline.brousse@eurecia.com::29afd943-9317-407c-af25-96d3f84813eb" providerId="AD" clId="Web-{D0183DA4-F923-3937-BE9A-88CAC53AC866}" dt="2024-08-09T10:16:07.793" v="582"/>
          <ac:spMkLst>
            <pc:docMk/>
            <pc:sldMk cId="3550378544" sldId="354"/>
            <ac:spMk id="16" creationId="{A8391A87-5076-D83A-8191-A0EAF9439AB9}"/>
          </ac:spMkLst>
        </pc:spChg>
        <pc:picChg chg="del">
          <ac:chgData name="Pauline BROUSSE [Eurécia]" userId="S::pauline.brousse@eurecia.com::29afd943-9317-407c-af25-96d3f84813eb" providerId="AD" clId="Web-{D0183DA4-F923-3937-BE9A-88CAC53AC866}" dt="2024-08-09T10:16:04.778" v="580"/>
          <ac:picMkLst>
            <pc:docMk/>
            <pc:sldMk cId="3550378544" sldId="354"/>
            <ac:picMk id="6" creationId="{9D9219AE-76B7-B41C-D038-6273948A5B8F}"/>
          </ac:picMkLst>
        </pc:picChg>
        <pc:picChg chg="add mod modCrop">
          <ac:chgData name="Pauline BROUSSE [Eurécia]" userId="S::pauline.brousse@eurecia.com::29afd943-9317-407c-af25-96d3f84813eb" providerId="AD" clId="Web-{D0183DA4-F923-3937-BE9A-88CAC53AC866}" dt="2024-08-09T10:17:28.579" v="598" actId="1076"/>
          <ac:picMkLst>
            <pc:docMk/>
            <pc:sldMk cId="3550378544" sldId="354"/>
            <ac:picMk id="7" creationId="{54D27F8C-94AA-ADD0-D408-1C6F7C5F860E}"/>
          </ac:picMkLst>
        </pc:picChg>
        <pc:picChg chg="mod ord">
          <ac:chgData name="Pauline BROUSSE [Eurécia]" userId="S::pauline.brousse@eurecia.com::29afd943-9317-407c-af25-96d3f84813eb" providerId="AD" clId="Web-{D0183DA4-F923-3937-BE9A-88CAC53AC866}" dt="2024-08-09T10:18:26.036" v="612" actId="1076"/>
          <ac:picMkLst>
            <pc:docMk/>
            <pc:sldMk cId="3550378544" sldId="354"/>
            <ac:picMk id="8" creationId="{8E9DF346-1AD8-F288-4DDE-A67137735D47}"/>
          </ac:picMkLst>
        </pc:picChg>
        <pc:picChg chg="del">
          <ac:chgData name="Pauline BROUSSE [Eurécia]" userId="S::pauline.brousse@eurecia.com::29afd943-9317-407c-af25-96d3f84813eb" providerId="AD" clId="Web-{D0183DA4-F923-3937-BE9A-88CAC53AC866}" dt="2024-08-09T10:16:08.606" v="583"/>
          <ac:picMkLst>
            <pc:docMk/>
            <pc:sldMk cId="3550378544" sldId="354"/>
            <ac:picMk id="9" creationId="{EFDAEF36-E97D-A6D6-3913-17F1A375A73F}"/>
          </ac:picMkLst>
        </pc:picChg>
        <pc:picChg chg="del">
          <ac:chgData name="Pauline BROUSSE [Eurécia]" userId="S::pauline.brousse@eurecia.com::29afd943-9317-407c-af25-96d3f84813eb" providerId="AD" clId="Web-{D0183DA4-F923-3937-BE9A-88CAC53AC866}" dt="2024-08-09T10:16:17.794" v="586"/>
          <ac:picMkLst>
            <pc:docMk/>
            <pc:sldMk cId="3550378544" sldId="354"/>
            <ac:picMk id="10" creationId="{F0831C64-2973-B903-06C6-4401B2C0432E}"/>
          </ac:picMkLst>
        </pc:picChg>
        <pc:picChg chg="del">
          <ac:chgData name="Pauline BROUSSE [Eurécia]" userId="S::pauline.brousse@eurecia.com::29afd943-9317-407c-af25-96d3f84813eb" providerId="AD" clId="Web-{D0183DA4-F923-3937-BE9A-88CAC53AC866}" dt="2024-08-09T10:16:05.918" v="581"/>
          <ac:picMkLst>
            <pc:docMk/>
            <pc:sldMk cId="3550378544" sldId="354"/>
            <ac:picMk id="15" creationId="{3BF5BB00-1BEE-9354-90E8-B6983A6F3DB8}"/>
          </ac:picMkLst>
        </pc:picChg>
      </pc:sldChg>
      <pc:sldChg chg="addSp delSp modSp add replId">
        <pc:chgData name="Pauline BROUSSE [Eurécia]" userId="S::pauline.brousse@eurecia.com::29afd943-9317-407c-af25-96d3f84813eb" providerId="AD" clId="Web-{D0183DA4-F923-3937-BE9A-88CAC53AC866}" dt="2024-08-09T10:29:37.262" v="713" actId="20577"/>
        <pc:sldMkLst>
          <pc:docMk/>
          <pc:sldMk cId="2102221955" sldId="355"/>
        </pc:sldMkLst>
        <pc:spChg chg="mod">
          <ac:chgData name="Pauline BROUSSE [Eurécia]" userId="S::pauline.brousse@eurecia.com::29afd943-9317-407c-af25-96d3f84813eb" providerId="AD" clId="Web-{D0183DA4-F923-3937-BE9A-88CAC53AC866}" dt="2024-08-09T10:29:37.262" v="713" actId="20577"/>
          <ac:spMkLst>
            <pc:docMk/>
            <pc:sldMk cId="2102221955" sldId="355"/>
            <ac:spMk id="2" creationId="{0ED16911-BE4F-7178-A964-6BF6DF2D85CF}"/>
          </ac:spMkLst>
        </pc:spChg>
        <pc:spChg chg="mod">
          <ac:chgData name="Pauline BROUSSE [Eurécia]" userId="S::pauline.brousse@eurecia.com::29afd943-9317-407c-af25-96d3f84813eb" providerId="AD" clId="Web-{D0183DA4-F923-3937-BE9A-88CAC53AC866}" dt="2024-08-09T10:22:39.442" v="682" actId="1076"/>
          <ac:spMkLst>
            <pc:docMk/>
            <pc:sldMk cId="2102221955" sldId="355"/>
            <ac:spMk id="5" creationId="{1476A80D-E052-816F-B9BE-C6FDB1C48164}"/>
          </ac:spMkLst>
        </pc:spChg>
        <pc:spChg chg="add mod ord">
          <ac:chgData name="Pauline BROUSSE [Eurécia]" userId="S::pauline.brousse@eurecia.com::29afd943-9317-407c-af25-96d3f84813eb" providerId="AD" clId="Web-{D0183DA4-F923-3937-BE9A-88CAC53AC866}" dt="2024-08-09T10:22:21.800" v="679"/>
          <ac:spMkLst>
            <pc:docMk/>
            <pc:sldMk cId="2102221955" sldId="355"/>
            <ac:spMk id="11" creationId="{813C0429-B61D-C8B7-424F-289427A4A3D4}"/>
          </ac:spMkLst>
        </pc:spChg>
        <pc:spChg chg="del mod">
          <ac:chgData name="Pauline BROUSSE [Eurécia]" userId="S::pauline.brousse@eurecia.com::29afd943-9317-407c-af25-96d3f84813eb" providerId="AD" clId="Web-{D0183DA4-F923-3937-BE9A-88CAC53AC866}" dt="2024-08-09T10:21:14.061" v="658"/>
          <ac:spMkLst>
            <pc:docMk/>
            <pc:sldMk cId="2102221955" sldId="355"/>
            <ac:spMk id="13" creationId="{CABF50EF-F05D-83E1-A5FA-1374883A3061}"/>
          </ac:spMkLst>
        </pc:spChg>
        <pc:spChg chg="del">
          <ac:chgData name="Pauline BROUSSE [Eurécia]" userId="S::pauline.brousse@eurecia.com::29afd943-9317-407c-af25-96d3f84813eb" providerId="AD" clId="Web-{D0183DA4-F923-3937-BE9A-88CAC53AC866}" dt="2024-08-09T10:20:45.356" v="652"/>
          <ac:spMkLst>
            <pc:docMk/>
            <pc:sldMk cId="2102221955" sldId="355"/>
            <ac:spMk id="16" creationId="{A8391A87-5076-D83A-8191-A0EAF9439AB9}"/>
          </ac:spMkLst>
        </pc:spChg>
        <pc:picChg chg="del">
          <ac:chgData name="Pauline BROUSSE [Eurécia]" userId="S::pauline.brousse@eurecia.com::29afd943-9317-407c-af25-96d3f84813eb" providerId="AD" clId="Web-{D0183DA4-F923-3937-BE9A-88CAC53AC866}" dt="2024-08-09T10:20:41.309" v="649"/>
          <ac:picMkLst>
            <pc:docMk/>
            <pc:sldMk cId="2102221955" sldId="355"/>
            <ac:picMk id="6" creationId="{9D9219AE-76B7-B41C-D038-6273948A5B8F}"/>
          </ac:picMkLst>
        </pc:picChg>
        <pc:picChg chg="add mod">
          <ac:chgData name="Pauline BROUSSE [Eurécia]" userId="S::pauline.brousse@eurecia.com::29afd943-9317-407c-af25-96d3f84813eb" providerId="AD" clId="Web-{D0183DA4-F923-3937-BE9A-88CAC53AC866}" dt="2024-08-09T10:21:03.638" v="656" actId="1076"/>
          <ac:picMkLst>
            <pc:docMk/>
            <pc:sldMk cId="2102221955" sldId="355"/>
            <ac:picMk id="7" creationId="{28CC04F6-2460-ABE4-722A-CD273BD732BF}"/>
          </ac:picMkLst>
        </pc:picChg>
        <pc:picChg chg="mod ord">
          <ac:chgData name="Pauline BROUSSE [Eurécia]" userId="S::pauline.brousse@eurecia.com::29afd943-9317-407c-af25-96d3f84813eb" providerId="AD" clId="Web-{D0183DA4-F923-3937-BE9A-88CAC53AC866}" dt="2024-08-09T10:22:31.848" v="681" actId="1076"/>
          <ac:picMkLst>
            <pc:docMk/>
            <pc:sldMk cId="2102221955" sldId="355"/>
            <ac:picMk id="8" creationId="{8E9DF346-1AD8-F288-4DDE-A67137735D47}"/>
          </ac:picMkLst>
        </pc:picChg>
        <pc:picChg chg="del">
          <ac:chgData name="Pauline BROUSSE [Eurécia]" userId="S::pauline.brousse@eurecia.com::29afd943-9317-407c-af25-96d3f84813eb" providerId="AD" clId="Web-{D0183DA4-F923-3937-BE9A-88CAC53AC866}" dt="2024-08-09T10:20:45.278" v="651"/>
          <ac:picMkLst>
            <pc:docMk/>
            <pc:sldMk cId="2102221955" sldId="355"/>
            <ac:picMk id="9" creationId="{EFDAEF36-E97D-A6D6-3913-17F1A375A73F}"/>
          </ac:picMkLst>
        </pc:picChg>
        <pc:picChg chg="del">
          <ac:chgData name="Pauline BROUSSE [Eurécia]" userId="S::pauline.brousse@eurecia.com::29afd943-9317-407c-af25-96d3f84813eb" providerId="AD" clId="Web-{D0183DA4-F923-3937-BE9A-88CAC53AC866}" dt="2024-08-09T10:19:49.056" v="626"/>
          <ac:picMkLst>
            <pc:docMk/>
            <pc:sldMk cId="2102221955" sldId="355"/>
            <ac:picMk id="10" creationId="{F0831C64-2973-B903-06C6-4401B2C0432E}"/>
          </ac:picMkLst>
        </pc:picChg>
        <pc:picChg chg="del">
          <ac:chgData name="Pauline BROUSSE [Eurécia]" userId="S::pauline.brousse@eurecia.com::29afd943-9317-407c-af25-96d3f84813eb" providerId="AD" clId="Web-{D0183DA4-F923-3937-BE9A-88CAC53AC866}" dt="2024-08-09T10:20:43.168" v="650"/>
          <ac:picMkLst>
            <pc:docMk/>
            <pc:sldMk cId="2102221955" sldId="355"/>
            <ac:picMk id="15" creationId="{3BF5BB00-1BEE-9354-90E8-B6983A6F3DB8}"/>
          </ac:picMkLst>
        </pc:picChg>
      </pc:sldChg>
      <pc:sldChg chg="add del replId">
        <pc:chgData name="Pauline BROUSSE [Eurécia]" userId="S::pauline.brousse@eurecia.com::29afd943-9317-407c-af25-96d3f84813eb" providerId="AD" clId="Web-{D0183DA4-F923-3937-BE9A-88CAC53AC866}" dt="2024-08-09T10:32:25.553" v="824"/>
        <pc:sldMkLst>
          <pc:docMk/>
          <pc:sldMk cId="1295865719" sldId="356"/>
        </pc:sldMkLst>
      </pc:sldChg>
      <pc:sldChg chg="addSp delSp modSp add replId">
        <pc:chgData name="Pauline BROUSSE [Eurécia]" userId="S::pauline.brousse@eurecia.com::29afd943-9317-407c-af25-96d3f84813eb" providerId="AD" clId="Web-{D0183DA4-F923-3937-BE9A-88CAC53AC866}" dt="2024-08-09T12:45:09.795" v="1262" actId="14100"/>
        <pc:sldMkLst>
          <pc:docMk/>
          <pc:sldMk cId="3264471557" sldId="357"/>
        </pc:sldMkLst>
        <pc:spChg chg="mod">
          <ac:chgData name="Pauline BROUSSE [Eurécia]" userId="S::pauline.brousse@eurecia.com::29afd943-9317-407c-af25-96d3f84813eb" providerId="AD" clId="Web-{D0183DA4-F923-3937-BE9A-88CAC53AC866}" dt="2024-08-09T10:06:52.778" v="430" actId="20577"/>
          <ac:spMkLst>
            <pc:docMk/>
            <pc:sldMk cId="3264471557" sldId="357"/>
            <ac:spMk id="2" creationId="{0ED16911-BE4F-7178-A964-6BF6DF2D85CF}"/>
          </ac:spMkLst>
        </pc:spChg>
        <pc:spChg chg="mod">
          <ac:chgData name="Pauline BROUSSE [Eurécia]" userId="S::pauline.brousse@eurecia.com::29afd943-9317-407c-af25-96d3f84813eb" providerId="AD" clId="Web-{D0183DA4-F923-3937-BE9A-88CAC53AC866}" dt="2024-08-09T12:45:09.795" v="1262" actId="14100"/>
          <ac:spMkLst>
            <pc:docMk/>
            <pc:sldMk cId="3264471557" sldId="357"/>
            <ac:spMk id="5" creationId="{1476A80D-E052-816F-B9BE-C6FDB1C48164}"/>
          </ac:spMkLst>
        </pc:spChg>
        <pc:spChg chg="del">
          <ac:chgData name="Pauline BROUSSE [Eurécia]" userId="S::pauline.brousse@eurecia.com::29afd943-9317-407c-af25-96d3f84813eb" providerId="AD" clId="Web-{D0183DA4-F923-3937-BE9A-88CAC53AC866}" dt="2024-08-09T09:23:12.490" v="351"/>
          <ac:spMkLst>
            <pc:docMk/>
            <pc:sldMk cId="3264471557" sldId="357"/>
            <ac:spMk id="12" creationId="{9CDDC678-81E7-2189-1DF1-0EDF71F4A2E6}"/>
          </ac:spMkLst>
        </pc:spChg>
        <pc:spChg chg="mod ord">
          <ac:chgData name="Pauline BROUSSE [Eurécia]" userId="S::pauline.brousse@eurecia.com::29afd943-9317-407c-af25-96d3f84813eb" providerId="AD" clId="Web-{D0183DA4-F923-3937-BE9A-88CAC53AC866}" dt="2024-08-09T09:44:56.883" v="393" actId="14100"/>
          <ac:spMkLst>
            <pc:docMk/>
            <pc:sldMk cId="3264471557" sldId="357"/>
            <ac:spMk id="13" creationId="{CABF50EF-F05D-83E1-A5FA-1374883A3061}"/>
          </ac:spMkLst>
        </pc:spChg>
        <pc:spChg chg="add mod">
          <ac:chgData name="Pauline BROUSSE [Eurécia]" userId="S::pauline.brousse@eurecia.com::29afd943-9317-407c-af25-96d3f84813eb" providerId="AD" clId="Web-{D0183DA4-F923-3937-BE9A-88CAC53AC866}" dt="2024-08-09T10:14:54.977" v="554" actId="1076"/>
          <ac:spMkLst>
            <pc:docMk/>
            <pc:sldMk cId="3264471557" sldId="357"/>
            <ac:spMk id="15" creationId="{FECC3089-D166-C728-F3CE-0A2DE6119BF2}"/>
          </ac:spMkLst>
        </pc:spChg>
        <pc:spChg chg="mod">
          <ac:chgData name="Pauline BROUSSE [Eurécia]" userId="S::pauline.brousse@eurecia.com::29afd943-9317-407c-af25-96d3f84813eb" providerId="AD" clId="Web-{D0183DA4-F923-3937-BE9A-88CAC53AC866}" dt="2024-08-09T09:23:09.865" v="350" actId="1076"/>
          <ac:spMkLst>
            <pc:docMk/>
            <pc:sldMk cId="3264471557" sldId="357"/>
            <ac:spMk id="16" creationId="{A8391A87-5076-D83A-8191-A0EAF9439AB9}"/>
          </ac:spMkLst>
        </pc:spChg>
        <pc:spChg chg="add mod">
          <ac:chgData name="Pauline BROUSSE [Eurécia]" userId="S::pauline.brousse@eurecia.com::29afd943-9317-407c-af25-96d3f84813eb" providerId="AD" clId="Web-{D0183DA4-F923-3937-BE9A-88CAC53AC866}" dt="2024-08-09T10:14:54.993" v="555" actId="1076"/>
          <ac:spMkLst>
            <pc:docMk/>
            <pc:sldMk cId="3264471557" sldId="357"/>
            <ac:spMk id="17" creationId="{06E1A2EE-2966-6D2E-CC48-F704E829E455}"/>
          </ac:spMkLst>
        </pc:spChg>
        <pc:picChg chg="add del mod modCrop">
          <ac:chgData name="Pauline BROUSSE [Eurécia]" userId="S::pauline.brousse@eurecia.com::29afd943-9317-407c-af25-96d3f84813eb" providerId="AD" clId="Web-{D0183DA4-F923-3937-BE9A-88CAC53AC866}" dt="2024-08-09T09:23:44.508" v="356"/>
          <ac:picMkLst>
            <pc:docMk/>
            <pc:sldMk cId="3264471557" sldId="357"/>
            <ac:picMk id="6" creationId="{5B9A9700-A568-A01B-FF10-B6BD0F15CD54}"/>
          </ac:picMkLst>
        </pc:picChg>
        <pc:picChg chg="add mod">
          <ac:chgData name="Pauline BROUSSE [Eurécia]" userId="S::pauline.brousse@eurecia.com::29afd943-9317-407c-af25-96d3f84813eb" providerId="AD" clId="Web-{D0183DA4-F923-3937-BE9A-88CAC53AC866}" dt="2024-08-09T10:14:39.023" v="550" actId="1076"/>
          <ac:picMkLst>
            <pc:docMk/>
            <pc:sldMk cId="3264471557" sldId="357"/>
            <ac:picMk id="7" creationId="{1E96CBBC-EE38-540C-D73F-E4B5FC17ADC1}"/>
          </ac:picMkLst>
        </pc:picChg>
        <pc:picChg chg="del">
          <ac:chgData name="Pauline BROUSSE [Eurécia]" userId="S::pauline.brousse@eurecia.com::29afd943-9317-407c-af25-96d3f84813eb" providerId="AD" clId="Web-{D0183DA4-F923-3937-BE9A-88CAC53AC866}" dt="2024-08-09T09:22:58.129" v="345"/>
          <ac:picMkLst>
            <pc:docMk/>
            <pc:sldMk cId="3264471557" sldId="357"/>
            <ac:picMk id="7" creationId="{91418781-423D-0359-D7E7-CCADB24EEA69}"/>
          </ac:picMkLst>
        </pc:picChg>
        <pc:picChg chg="del">
          <ac:chgData name="Pauline BROUSSE [Eurécia]" userId="S::pauline.brousse@eurecia.com::29afd943-9317-407c-af25-96d3f84813eb" providerId="AD" clId="Web-{D0183DA4-F923-3937-BE9A-88CAC53AC866}" dt="2024-08-09T09:23:06.661" v="348"/>
          <ac:picMkLst>
            <pc:docMk/>
            <pc:sldMk cId="3264471557" sldId="357"/>
            <ac:picMk id="8" creationId="{8E9DF346-1AD8-F288-4DDE-A67137735D47}"/>
          </ac:picMkLst>
        </pc:picChg>
        <pc:picChg chg="add mod">
          <ac:chgData name="Pauline BROUSSE [Eurécia]" userId="S::pauline.brousse@eurecia.com::29afd943-9317-407c-af25-96d3f84813eb" providerId="AD" clId="Web-{D0183DA4-F923-3937-BE9A-88CAC53AC866}" dt="2024-08-09T09:44:48.883" v="389" actId="1076"/>
          <ac:picMkLst>
            <pc:docMk/>
            <pc:sldMk cId="3264471557" sldId="357"/>
            <ac:picMk id="9" creationId="{3AEDF13D-0FE5-B4D8-9E7A-0B0346A89C70}"/>
          </ac:picMkLst>
        </pc:picChg>
        <pc:picChg chg="del">
          <ac:chgData name="Pauline BROUSSE [Eurécia]" userId="S::pauline.brousse@eurecia.com::29afd943-9317-407c-af25-96d3f84813eb" providerId="AD" clId="Web-{D0183DA4-F923-3937-BE9A-88CAC53AC866}" dt="2024-08-09T10:19:54.525" v="628"/>
          <ac:picMkLst>
            <pc:docMk/>
            <pc:sldMk cId="3264471557" sldId="357"/>
            <ac:picMk id="10" creationId="{F0831C64-2973-B903-06C6-4401B2C0432E}"/>
          </ac:picMkLst>
        </pc:picChg>
        <pc:picChg chg="del">
          <ac:chgData name="Pauline BROUSSE [Eurécia]" userId="S::pauline.brousse@eurecia.com::29afd943-9317-407c-af25-96d3f84813eb" providerId="AD" clId="Web-{D0183DA4-F923-3937-BE9A-88CAC53AC866}" dt="2024-08-09T09:23:13.334" v="352"/>
          <ac:picMkLst>
            <pc:docMk/>
            <pc:sldMk cId="3264471557" sldId="357"/>
            <ac:picMk id="11" creationId="{B8EF79A1-5AF4-DB9B-B511-6D8A25833419}"/>
          </ac:picMkLst>
        </pc:picChg>
        <pc:picChg chg="add mod">
          <ac:chgData name="Pauline BROUSSE [Eurécia]" userId="S::pauline.brousse@eurecia.com::29afd943-9317-407c-af25-96d3f84813eb" providerId="AD" clId="Web-{D0183DA4-F923-3937-BE9A-88CAC53AC866}" dt="2024-08-09T10:14:36.179" v="549" actId="1076"/>
          <ac:picMkLst>
            <pc:docMk/>
            <pc:sldMk cId="3264471557" sldId="357"/>
            <ac:picMk id="11" creationId="{CF4C78ED-F0CA-C7A1-486C-D302B9A39B97}"/>
          </ac:picMkLst>
        </pc:picChg>
        <pc:picChg chg="add mod">
          <ac:chgData name="Pauline BROUSSE [Eurécia]" userId="S::pauline.brousse@eurecia.com::29afd943-9317-407c-af25-96d3f84813eb" providerId="AD" clId="Web-{D0183DA4-F923-3937-BE9A-88CAC53AC866}" dt="2024-08-09T09:45:07.134" v="396" actId="1076"/>
          <ac:picMkLst>
            <pc:docMk/>
            <pc:sldMk cId="3264471557" sldId="357"/>
            <ac:picMk id="14" creationId="{5154844E-0F40-9E99-3461-7FE99E80B2EF}"/>
          </ac:picMkLst>
        </pc:picChg>
        <pc:picChg chg="add mod">
          <ac:chgData name="Pauline BROUSSE [Eurécia]" userId="S::pauline.brousse@eurecia.com::29afd943-9317-407c-af25-96d3f84813eb" providerId="AD" clId="Web-{D0183DA4-F923-3937-BE9A-88CAC53AC866}" dt="2024-08-09T10:14:44.383" v="552" actId="1076"/>
          <ac:picMkLst>
            <pc:docMk/>
            <pc:sldMk cId="3264471557" sldId="357"/>
            <ac:picMk id="18" creationId="{752950D6-5E06-3649-99B2-137F1FB8154C}"/>
          </ac:picMkLst>
        </pc:picChg>
      </pc:sldChg>
      <pc:sldChg chg="add del replId">
        <pc:chgData name="Pauline BROUSSE [Eurécia]" userId="S::pauline.brousse@eurecia.com::29afd943-9317-407c-af25-96d3f84813eb" providerId="AD" clId="Web-{D0183DA4-F923-3937-BE9A-88CAC53AC866}" dt="2024-08-09T10:32:25.553" v="823"/>
        <pc:sldMkLst>
          <pc:docMk/>
          <pc:sldMk cId="2216368526" sldId="358"/>
        </pc:sldMkLst>
      </pc:sldChg>
      <pc:sldChg chg="add del replId">
        <pc:chgData name="Pauline BROUSSE [Eurécia]" userId="S::pauline.brousse@eurecia.com::29afd943-9317-407c-af25-96d3f84813eb" providerId="AD" clId="Web-{D0183DA4-F923-3937-BE9A-88CAC53AC866}" dt="2024-08-09T10:32:25.553" v="822"/>
        <pc:sldMkLst>
          <pc:docMk/>
          <pc:sldMk cId="2989339475" sldId="359"/>
        </pc:sldMkLst>
      </pc:sldChg>
      <pc:sldChg chg="add del replId">
        <pc:chgData name="Pauline BROUSSE [Eurécia]" userId="S::pauline.brousse@eurecia.com::29afd943-9317-407c-af25-96d3f84813eb" providerId="AD" clId="Web-{D0183DA4-F923-3937-BE9A-88CAC53AC866}" dt="2024-08-09T10:32:25.553" v="821"/>
        <pc:sldMkLst>
          <pc:docMk/>
          <pc:sldMk cId="75495489" sldId="360"/>
        </pc:sldMkLst>
      </pc:sldChg>
      <pc:sldChg chg="addSp delSp modSp add replId">
        <pc:chgData name="Pauline BROUSSE [Eurécia]" userId="S::pauline.brousse@eurecia.com::29afd943-9317-407c-af25-96d3f84813eb" providerId="AD" clId="Web-{D0183DA4-F923-3937-BE9A-88CAC53AC866}" dt="2024-08-09T12:45:45.704" v="1264" actId="14100"/>
        <pc:sldMkLst>
          <pc:docMk/>
          <pc:sldMk cId="2166671259" sldId="361"/>
        </pc:sldMkLst>
        <pc:spChg chg="mod">
          <ac:chgData name="Pauline BROUSSE [Eurécia]" userId="S::pauline.brousse@eurecia.com::29afd943-9317-407c-af25-96d3f84813eb" providerId="AD" clId="Web-{D0183DA4-F923-3937-BE9A-88CAC53AC866}" dt="2024-08-09T10:29:40.559" v="716" actId="20577"/>
          <ac:spMkLst>
            <pc:docMk/>
            <pc:sldMk cId="2166671259" sldId="361"/>
            <ac:spMk id="2" creationId="{0ED16911-BE4F-7178-A964-6BF6DF2D85CF}"/>
          </ac:spMkLst>
        </pc:spChg>
        <pc:spChg chg="del">
          <ac:chgData name="Pauline BROUSSE [Eurécia]" userId="S::pauline.brousse@eurecia.com::29afd943-9317-407c-af25-96d3f84813eb" providerId="AD" clId="Web-{D0183DA4-F923-3937-BE9A-88CAC53AC866}" dt="2024-08-09T10:29:44.669" v="717"/>
          <ac:spMkLst>
            <pc:docMk/>
            <pc:sldMk cId="2166671259" sldId="361"/>
            <ac:spMk id="5" creationId="{1476A80D-E052-816F-B9BE-C6FDB1C48164}"/>
          </ac:spMkLst>
        </pc:spChg>
        <pc:spChg chg="add mod">
          <ac:chgData name="Pauline BROUSSE [Eurécia]" userId="S::pauline.brousse@eurecia.com::29afd943-9317-407c-af25-96d3f84813eb" providerId="AD" clId="Web-{D0183DA4-F923-3937-BE9A-88CAC53AC866}" dt="2024-08-09T12:45:45.704" v="1264" actId="14100"/>
          <ac:spMkLst>
            <pc:docMk/>
            <pc:sldMk cId="2166671259" sldId="361"/>
            <ac:spMk id="10" creationId="{6E64DC97-FA13-5E54-2F16-C8CF7E2A9A25}"/>
          </ac:spMkLst>
        </pc:spChg>
        <pc:spChg chg="mod ord">
          <ac:chgData name="Pauline BROUSSE [Eurécia]" userId="S::pauline.brousse@eurecia.com::29afd943-9317-407c-af25-96d3f84813eb" providerId="AD" clId="Web-{D0183DA4-F923-3937-BE9A-88CAC53AC866}" dt="2024-08-09T10:31:33.300" v="815" actId="1076"/>
          <ac:spMkLst>
            <pc:docMk/>
            <pc:sldMk cId="2166671259" sldId="361"/>
            <ac:spMk id="11" creationId="{813C0429-B61D-C8B7-424F-289427A4A3D4}"/>
          </ac:spMkLst>
        </pc:spChg>
        <pc:picChg chg="add del mod">
          <ac:chgData name="Pauline BROUSSE [Eurécia]" userId="S::pauline.brousse@eurecia.com::29afd943-9317-407c-af25-96d3f84813eb" providerId="AD" clId="Web-{D0183DA4-F923-3937-BE9A-88CAC53AC866}" dt="2024-08-09T10:26:12.329" v="690"/>
          <ac:picMkLst>
            <pc:docMk/>
            <pc:sldMk cId="2166671259" sldId="361"/>
            <ac:picMk id="6" creationId="{0308FC4A-50B4-C446-9254-98FD4761E60F}"/>
          </ac:picMkLst>
        </pc:picChg>
        <pc:picChg chg="del">
          <ac:chgData name="Pauline BROUSSE [Eurécia]" userId="S::pauline.brousse@eurecia.com::29afd943-9317-407c-af25-96d3f84813eb" providerId="AD" clId="Web-{D0183DA4-F923-3937-BE9A-88CAC53AC866}" dt="2024-08-09T10:25:44.562" v="684"/>
          <ac:picMkLst>
            <pc:docMk/>
            <pc:sldMk cId="2166671259" sldId="361"/>
            <ac:picMk id="7" creationId="{28CC04F6-2460-ABE4-722A-CD273BD732BF}"/>
          </ac:picMkLst>
        </pc:picChg>
        <pc:picChg chg="mod ord">
          <ac:chgData name="Pauline BROUSSE [Eurécia]" userId="S::pauline.brousse@eurecia.com::29afd943-9317-407c-af25-96d3f84813eb" providerId="AD" clId="Web-{D0183DA4-F923-3937-BE9A-88CAC53AC866}" dt="2024-08-09T10:31:33.316" v="816" actId="1076"/>
          <ac:picMkLst>
            <pc:docMk/>
            <pc:sldMk cId="2166671259" sldId="361"/>
            <ac:picMk id="8" creationId="{8E9DF346-1AD8-F288-4DDE-A67137735D47}"/>
          </ac:picMkLst>
        </pc:picChg>
        <pc:picChg chg="add mod">
          <ac:chgData name="Pauline BROUSSE [Eurécia]" userId="S::pauline.brousse@eurecia.com::29afd943-9317-407c-af25-96d3f84813eb" providerId="AD" clId="Web-{D0183DA4-F923-3937-BE9A-88CAC53AC866}" dt="2024-08-09T10:31:33.300" v="814" actId="1076"/>
          <ac:picMkLst>
            <pc:docMk/>
            <pc:sldMk cId="2166671259" sldId="361"/>
            <ac:picMk id="9" creationId="{CCA07DD3-D0CB-8C2A-6939-50B54E550A69}"/>
          </ac:picMkLst>
        </pc:picChg>
        <pc:picChg chg="add mod">
          <ac:chgData name="Pauline BROUSSE [Eurécia]" userId="S::pauline.brousse@eurecia.com::29afd943-9317-407c-af25-96d3f84813eb" providerId="AD" clId="Web-{D0183DA4-F923-3937-BE9A-88CAC53AC866}" dt="2024-08-09T10:32:11.927" v="820" actId="1076"/>
          <ac:picMkLst>
            <pc:docMk/>
            <pc:sldMk cId="2166671259" sldId="361"/>
            <ac:picMk id="13" creationId="{43B51D0E-A3E5-EF4F-F99C-87B1CF3C5C6C}"/>
          </ac:picMkLst>
        </pc:picChg>
      </pc:sldChg>
      <pc:sldChg chg="modSp add ord replId">
        <pc:chgData name="Pauline BROUSSE [Eurécia]" userId="S::pauline.brousse@eurecia.com::29afd943-9317-407c-af25-96d3f84813eb" providerId="AD" clId="Web-{D0183DA4-F923-3937-BE9A-88CAC53AC866}" dt="2024-08-09T11:44:08.946" v="934" actId="20577"/>
        <pc:sldMkLst>
          <pc:docMk/>
          <pc:sldMk cId="2912676310" sldId="362"/>
        </pc:sldMkLst>
        <pc:spChg chg="mod">
          <ac:chgData name="Pauline BROUSSE [Eurécia]" userId="S::pauline.brousse@eurecia.com::29afd943-9317-407c-af25-96d3f84813eb" providerId="AD" clId="Web-{D0183DA4-F923-3937-BE9A-88CAC53AC866}" dt="2024-08-09T11:44:08.946" v="934" actId="20577"/>
          <ac:spMkLst>
            <pc:docMk/>
            <pc:sldMk cId="2912676310" sldId="362"/>
            <ac:spMk id="4" creationId="{5F965F46-D856-E5D7-F5CC-A92C144585A3}"/>
          </ac:spMkLst>
        </pc:spChg>
      </pc:sldChg>
      <pc:sldChg chg="addSp delSp modSp add ord replId">
        <pc:chgData name="Pauline BROUSSE [Eurécia]" userId="S::pauline.brousse@eurecia.com::29afd943-9317-407c-af25-96d3f84813eb" providerId="AD" clId="Web-{D0183DA4-F923-3937-BE9A-88CAC53AC866}" dt="2024-08-09T11:45:29.998" v="949" actId="20577"/>
        <pc:sldMkLst>
          <pc:docMk/>
          <pc:sldMk cId="3702941906" sldId="363"/>
        </pc:sldMkLst>
        <pc:spChg chg="add del mod">
          <ac:chgData name="Pauline BROUSSE [Eurécia]" userId="S::pauline.brousse@eurecia.com::29afd943-9317-407c-af25-96d3f84813eb" providerId="AD" clId="Web-{D0183DA4-F923-3937-BE9A-88CAC53AC866}" dt="2024-08-09T11:45:29.998" v="949" actId="20577"/>
          <ac:spMkLst>
            <pc:docMk/>
            <pc:sldMk cId="3702941906" sldId="363"/>
            <ac:spMk id="2" creationId="{0ED16911-BE4F-7178-A964-6BF6DF2D85CF}"/>
          </ac:spMkLst>
        </pc:spChg>
        <pc:spChg chg="mod">
          <ac:chgData name="Pauline BROUSSE [Eurécia]" userId="S::pauline.brousse@eurecia.com::29afd943-9317-407c-af25-96d3f84813eb" providerId="AD" clId="Web-{D0183DA4-F923-3937-BE9A-88CAC53AC866}" dt="2024-08-09T11:35:27.089" v="835" actId="20577"/>
          <ac:spMkLst>
            <pc:docMk/>
            <pc:sldMk cId="3702941906" sldId="363"/>
            <ac:spMk id="3" creationId="{06A43D7B-6D83-5D1E-0DFB-1C11719B942B}"/>
          </ac:spMkLst>
        </pc:spChg>
        <pc:spChg chg="mod">
          <ac:chgData name="Pauline BROUSSE [Eurécia]" userId="S::pauline.brousse@eurecia.com::29afd943-9317-407c-af25-96d3f84813eb" providerId="AD" clId="Web-{D0183DA4-F923-3937-BE9A-88CAC53AC866}" dt="2024-08-09T11:35:36.902" v="841" actId="20577"/>
          <ac:spMkLst>
            <pc:docMk/>
            <pc:sldMk cId="3702941906" sldId="363"/>
            <ac:spMk id="4" creationId="{90A438DC-811C-961D-F9DD-B6FEB9763FC2}"/>
          </ac:spMkLst>
        </pc:spChg>
        <pc:spChg chg="add del mod">
          <ac:chgData name="Pauline BROUSSE [Eurécia]" userId="S::pauline.brousse@eurecia.com::29afd943-9317-407c-af25-96d3f84813eb" providerId="AD" clId="Web-{D0183DA4-F923-3937-BE9A-88CAC53AC866}" dt="2024-08-09T11:36:03.575" v="847"/>
          <ac:spMkLst>
            <pc:docMk/>
            <pc:sldMk cId="3702941906" sldId="363"/>
            <ac:spMk id="6" creationId="{1629E1DE-2212-E69B-CF64-B0CAC414B93A}"/>
          </ac:spMkLst>
        </pc:spChg>
        <pc:spChg chg="del">
          <ac:chgData name="Pauline BROUSSE [Eurécia]" userId="S::pauline.brousse@eurecia.com::29afd943-9317-407c-af25-96d3f84813eb" providerId="AD" clId="Web-{D0183DA4-F923-3937-BE9A-88CAC53AC866}" dt="2024-08-09T11:35:55.388" v="843"/>
          <ac:spMkLst>
            <pc:docMk/>
            <pc:sldMk cId="3702941906" sldId="363"/>
            <ac:spMk id="10" creationId="{6E64DC97-FA13-5E54-2F16-C8CF7E2A9A25}"/>
          </ac:spMkLst>
        </pc:spChg>
        <pc:spChg chg="del">
          <ac:chgData name="Pauline BROUSSE [Eurécia]" userId="S::pauline.brousse@eurecia.com::29afd943-9317-407c-af25-96d3f84813eb" providerId="AD" clId="Web-{D0183DA4-F923-3937-BE9A-88CAC53AC866}" dt="2024-08-09T11:36:12.123" v="853"/>
          <ac:spMkLst>
            <pc:docMk/>
            <pc:sldMk cId="3702941906" sldId="363"/>
            <ac:spMk id="11" creationId="{813C0429-B61D-C8B7-424F-289427A4A3D4}"/>
          </ac:spMkLst>
        </pc:spChg>
        <pc:spChg chg="add del mod">
          <ac:chgData name="Pauline BROUSSE [Eurécia]" userId="S::pauline.brousse@eurecia.com::29afd943-9317-407c-af25-96d3f84813eb" providerId="AD" clId="Web-{D0183DA4-F923-3937-BE9A-88CAC53AC866}" dt="2024-08-09T11:36:08.373" v="851"/>
          <ac:spMkLst>
            <pc:docMk/>
            <pc:sldMk cId="3702941906" sldId="363"/>
            <ac:spMk id="12" creationId="{28EF0CF9-63B8-E0D5-BED6-E75A0E2FED3D}"/>
          </ac:spMkLst>
        </pc:spChg>
        <pc:spChg chg="add mod">
          <ac:chgData name="Pauline BROUSSE [Eurécia]" userId="S::pauline.brousse@eurecia.com::29afd943-9317-407c-af25-96d3f84813eb" providerId="AD" clId="Web-{D0183DA4-F923-3937-BE9A-88CAC53AC866}" dt="2024-08-09T11:39:19.758" v="882" actId="1076"/>
          <ac:spMkLst>
            <pc:docMk/>
            <pc:sldMk cId="3702941906" sldId="363"/>
            <ac:spMk id="15" creationId="{E1256192-84B9-FFE6-54BB-B129F0C70257}"/>
          </ac:spMkLst>
        </pc:spChg>
        <pc:spChg chg="add mod">
          <ac:chgData name="Pauline BROUSSE [Eurécia]" userId="S::pauline.brousse@eurecia.com::29afd943-9317-407c-af25-96d3f84813eb" providerId="AD" clId="Web-{D0183DA4-F923-3937-BE9A-88CAC53AC866}" dt="2024-08-09T11:40:32.872" v="893" actId="1076"/>
          <ac:spMkLst>
            <pc:docMk/>
            <pc:sldMk cId="3702941906" sldId="363"/>
            <ac:spMk id="18" creationId="{4E3D7A8D-37AE-44FD-3405-A8CA24943261}"/>
          </ac:spMkLst>
        </pc:spChg>
        <pc:spChg chg="add mod">
          <ac:chgData name="Pauline BROUSSE [Eurécia]" userId="S::pauline.brousse@eurecia.com::29afd943-9317-407c-af25-96d3f84813eb" providerId="AD" clId="Web-{D0183DA4-F923-3937-BE9A-88CAC53AC866}" dt="2024-08-09T11:40:59.389" v="897"/>
          <ac:spMkLst>
            <pc:docMk/>
            <pc:sldMk cId="3702941906" sldId="363"/>
            <ac:spMk id="20" creationId="{6ACA9C85-DD27-99A9-F66C-417C48575FA0}"/>
          </ac:spMkLst>
        </pc:spChg>
        <pc:spChg chg="add mod">
          <ac:chgData name="Pauline BROUSSE [Eurécia]" userId="S::pauline.brousse@eurecia.com::29afd943-9317-407c-af25-96d3f84813eb" providerId="AD" clId="Web-{D0183DA4-F923-3937-BE9A-88CAC53AC866}" dt="2024-08-09T11:43:35.195" v="928" actId="1076"/>
          <ac:spMkLst>
            <pc:docMk/>
            <pc:sldMk cId="3702941906" sldId="363"/>
            <ac:spMk id="21" creationId="{62BC2977-5D38-362C-62A1-9CB38B24A95F}"/>
          </ac:spMkLst>
        </pc:spChg>
        <pc:picChg chg="add del">
          <ac:chgData name="Pauline BROUSSE [Eurécia]" userId="S::pauline.brousse@eurecia.com::29afd943-9317-407c-af25-96d3f84813eb" providerId="AD" clId="Web-{D0183DA4-F923-3937-BE9A-88CAC53AC866}" dt="2024-08-09T11:36:13.170" v="854"/>
          <ac:picMkLst>
            <pc:docMk/>
            <pc:sldMk cId="3702941906" sldId="363"/>
            <ac:picMk id="8" creationId="{8E9DF346-1AD8-F288-4DDE-A67137735D47}"/>
          </ac:picMkLst>
        </pc:picChg>
        <pc:picChg chg="del">
          <ac:chgData name="Pauline BROUSSE [Eurécia]" userId="S::pauline.brousse@eurecia.com::29afd943-9317-407c-af25-96d3f84813eb" providerId="AD" clId="Web-{D0183DA4-F923-3937-BE9A-88CAC53AC866}" dt="2024-08-09T11:35:53.512" v="842"/>
          <ac:picMkLst>
            <pc:docMk/>
            <pc:sldMk cId="3702941906" sldId="363"/>
            <ac:picMk id="9" creationId="{CCA07DD3-D0CB-8C2A-6939-50B54E550A69}"/>
          </ac:picMkLst>
        </pc:picChg>
        <pc:picChg chg="del">
          <ac:chgData name="Pauline BROUSSE [Eurécia]" userId="S::pauline.brousse@eurecia.com::29afd943-9317-407c-af25-96d3f84813eb" providerId="AD" clId="Web-{D0183DA4-F923-3937-BE9A-88CAC53AC866}" dt="2024-08-09T11:35:56.403" v="844"/>
          <ac:picMkLst>
            <pc:docMk/>
            <pc:sldMk cId="3702941906" sldId="363"/>
            <ac:picMk id="13" creationId="{43B51D0E-A3E5-EF4F-F99C-87B1CF3C5C6C}"/>
          </ac:picMkLst>
        </pc:picChg>
        <pc:picChg chg="add mod modCrop">
          <ac:chgData name="Pauline BROUSSE [Eurécia]" userId="S::pauline.brousse@eurecia.com::29afd943-9317-407c-af25-96d3f84813eb" providerId="AD" clId="Web-{D0183DA4-F923-3937-BE9A-88CAC53AC866}" dt="2024-08-09T11:39:16.993" v="881" actId="14100"/>
          <ac:picMkLst>
            <pc:docMk/>
            <pc:sldMk cId="3702941906" sldId="363"/>
            <ac:picMk id="14" creationId="{D473C3C2-9D42-EAEC-C0EA-54561A4F43A9}"/>
          </ac:picMkLst>
        </pc:picChg>
        <pc:picChg chg="add mod">
          <ac:chgData name="Pauline BROUSSE [Eurécia]" userId="S::pauline.brousse@eurecia.com::29afd943-9317-407c-af25-96d3f84813eb" providerId="AD" clId="Web-{D0183DA4-F923-3937-BE9A-88CAC53AC866}" dt="2024-08-09T11:39:22.993" v="883" actId="1076"/>
          <ac:picMkLst>
            <pc:docMk/>
            <pc:sldMk cId="3702941906" sldId="363"/>
            <ac:picMk id="17" creationId="{8C6D1A1E-FBB1-A3C1-190B-F55FDAAA6334}"/>
          </ac:picMkLst>
        </pc:picChg>
        <pc:picChg chg="add mod modCrop">
          <ac:chgData name="Pauline BROUSSE [Eurécia]" userId="S::pauline.brousse@eurecia.com::29afd943-9317-407c-af25-96d3f84813eb" providerId="AD" clId="Web-{D0183DA4-F923-3937-BE9A-88CAC53AC866}" dt="2024-08-09T11:40:21.871" v="890" actId="1076"/>
          <ac:picMkLst>
            <pc:docMk/>
            <pc:sldMk cId="3702941906" sldId="363"/>
            <ac:picMk id="19" creationId="{D37031CF-602B-323C-F511-A9CED618729E}"/>
          </ac:picMkLst>
        </pc:picChg>
        <pc:picChg chg="add mod">
          <ac:chgData name="Pauline BROUSSE [Eurécia]" userId="S::pauline.brousse@eurecia.com::29afd943-9317-407c-af25-96d3f84813eb" providerId="AD" clId="Web-{D0183DA4-F923-3937-BE9A-88CAC53AC866}" dt="2024-08-09T11:42:39.988" v="917" actId="1076"/>
          <ac:picMkLst>
            <pc:docMk/>
            <pc:sldMk cId="3702941906" sldId="363"/>
            <ac:picMk id="22" creationId="{A4B7ABF8-6C7E-3623-AB76-1B74AB82E3EC}"/>
          </ac:picMkLst>
        </pc:picChg>
        <pc:picChg chg="add mod">
          <ac:chgData name="Pauline BROUSSE [Eurécia]" userId="S::pauline.brousse@eurecia.com::29afd943-9317-407c-af25-96d3f84813eb" providerId="AD" clId="Web-{D0183DA4-F923-3937-BE9A-88CAC53AC866}" dt="2024-08-09T11:43:08.115" v="924" actId="1076"/>
          <ac:picMkLst>
            <pc:docMk/>
            <pc:sldMk cId="3702941906" sldId="363"/>
            <ac:picMk id="24" creationId="{5D708F03-C5E3-F7C7-1D9E-EF7504B4ED34}"/>
          </ac:picMkLst>
        </pc:picChg>
      </pc:sldChg>
      <pc:sldChg chg="add del replId">
        <pc:chgData name="Pauline BROUSSE [Eurécia]" userId="S::pauline.brousse@eurecia.com::29afd943-9317-407c-af25-96d3f84813eb" providerId="AD" clId="Web-{D0183DA4-F923-3937-BE9A-88CAC53AC866}" dt="2024-08-09T11:46:21.751" v="952"/>
        <pc:sldMkLst>
          <pc:docMk/>
          <pc:sldMk cId="2797789407" sldId="364"/>
        </pc:sldMkLst>
      </pc:sldChg>
      <pc:sldChg chg="modSp add ord replId">
        <pc:chgData name="Pauline BROUSSE [Eurécia]" userId="S::pauline.brousse@eurecia.com::29afd943-9317-407c-af25-96d3f84813eb" providerId="AD" clId="Web-{D0183DA4-F923-3937-BE9A-88CAC53AC866}" dt="2024-08-09T11:46:52.862" v="964" actId="20577"/>
        <pc:sldMkLst>
          <pc:docMk/>
          <pc:sldMk cId="3613177332" sldId="365"/>
        </pc:sldMkLst>
        <pc:spChg chg="mod">
          <ac:chgData name="Pauline BROUSSE [Eurécia]" userId="S::pauline.brousse@eurecia.com::29afd943-9317-407c-af25-96d3f84813eb" providerId="AD" clId="Web-{D0183DA4-F923-3937-BE9A-88CAC53AC866}" dt="2024-08-09T11:46:50.252" v="963" actId="1076"/>
          <ac:spMkLst>
            <pc:docMk/>
            <pc:sldMk cId="3613177332" sldId="365"/>
            <ac:spMk id="5" creationId="{E63FBEE7-B2EE-9744-8FCC-2E8B5A162548}"/>
          </ac:spMkLst>
        </pc:spChg>
        <pc:spChg chg="mod">
          <ac:chgData name="Pauline BROUSSE [Eurécia]" userId="S::pauline.brousse@eurecia.com::29afd943-9317-407c-af25-96d3f84813eb" providerId="AD" clId="Web-{D0183DA4-F923-3937-BE9A-88CAC53AC866}" dt="2024-08-09T11:46:52.862" v="964" actId="20577"/>
          <ac:spMkLst>
            <pc:docMk/>
            <pc:sldMk cId="3613177332" sldId="365"/>
            <ac:spMk id="7" creationId="{831CDDEE-D180-4D4D-1DFC-1E9C69414A23}"/>
          </ac:spMkLst>
        </pc:spChg>
      </pc:sldChg>
      <pc:sldChg chg="addSp delSp modSp add ord replId">
        <pc:chgData name="Pauline BROUSSE [Eurécia]" userId="S::pauline.brousse@eurecia.com::29afd943-9317-407c-af25-96d3f84813eb" providerId="AD" clId="Web-{D0183DA4-F923-3937-BE9A-88CAC53AC866}" dt="2024-08-09T12:34:36.587" v="1193" actId="1076"/>
        <pc:sldMkLst>
          <pc:docMk/>
          <pc:sldMk cId="1128703041" sldId="366"/>
        </pc:sldMkLst>
        <pc:spChg chg="mod">
          <ac:chgData name="Pauline BROUSSE [Eurécia]" userId="S::pauline.brousse@eurecia.com::29afd943-9317-407c-af25-96d3f84813eb" providerId="AD" clId="Web-{D0183DA4-F923-3937-BE9A-88CAC53AC866}" dt="2024-08-09T12:31:15.560" v="1163" actId="20577"/>
          <ac:spMkLst>
            <pc:docMk/>
            <pc:sldMk cId="1128703041" sldId="366"/>
            <ac:spMk id="2" creationId="{0ED16911-BE4F-7178-A964-6BF6DF2D85CF}"/>
          </ac:spMkLst>
        </pc:spChg>
        <pc:spChg chg="mod">
          <ac:chgData name="Pauline BROUSSE [Eurécia]" userId="S::pauline.brousse@eurecia.com::29afd943-9317-407c-af25-96d3f84813eb" providerId="AD" clId="Web-{D0183DA4-F923-3937-BE9A-88CAC53AC866}" dt="2024-08-09T11:47:25.411" v="970" actId="20577"/>
          <ac:spMkLst>
            <pc:docMk/>
            <pc:sldMk cId="1128703041" sldId="366"/>
            <ac:spMk id="3" creationId="{06A43D7B-6D83-5D1E-0DFB-1C11719B942B}"/>
          </ac:spMkLst>
        </pc:spChg>
        <pc:spChg chg="mod">
          <ac:chgData name="Pauline BROUSSE [Eurécia]" userId="S::pauline.brousse@eurecia.com::29afd943-9317-407c-af25-96d3f84813eb" providerId="AD" clId="Web-{D0183DA4-F923-3937-BE9A-88CAC53AC866}" dt="2024-08-09T12:30:05.760" v="1145" actId="20577"/>
          <ac:spMkLst>
            <pc:docMk/>
            <pc:sldMk cId="1128703041" sldId="366"/>
            <ac:spMk id="4" creationId="{90A438DC-811C-961D-F9DD-B6FEB9763FC2}"/>
          </ac:spMkLst>
        </pc:spChg>
        <pc:spChg chg="add del mod">
          <ac:chgData name="Pauline BROUSSE [Eurécia]" userId="S::pauline.brousse@eurecia.com::29afd943-9317-407c-af25-96d3f84813eb" providerId="AD" clId="Web-{D0183DA4-F923-3937-BE9A-88CAC53AC866}" dt="2024-08-09T12:30:55.262" v="1156"/>
          <ac:spMkLst>
            <pc:docMk/>
            <pc:sldMk cId="1128703041" sldId="366"/>
            <ac:spMk id="7" creationId="{D1096967-1058-64CA-4063-117B8A248D23}"/>
          </ac:spMkLst>
        </pc:spChg>
        <pc:spChg chg="add del mod">
          <ac:chgData name="Pauline BROUSSE [Eurécia]" userId="S::pauline.brousse@eurecia.com::29afd943-9317-407c-af25-96d3f84813eb" providerId="AD" clId="Web-{D0183DA4-F923-3937-BE9A-88CAC53AC866}" dt="2024-08-09T12:30:35.589" v="1151"/>
          <ac:spMkLst>
            <pc:docMk/>
            <pc:sldMk cId="1128703041" sldId="366"/>
            <ac:spMk id="10" creationId="{E6993625-3110-DB6B-0FE1-6CB537DF64D4}"/>
          </ac:spMkLst>
        </pc:spChg>
        <pc:spChg chg="del mod ord">
          <ac:chgData name="Pauline BROUSSE [Eurécia]" userId="S::pauline.brousse@eurecia.com::29afd943-9317-407c-af25-96d3f84813eb" providerId="AD" clId="Web-{D0183DA4-F923-3937-BE9A-88CAC53AC866}" dt="2024-08-09T12:30:46.918" v="1152"/>
          <ac:spMkLst>
            <pc:docMk/>
            <pc:sldMk cId="1128703041" sldId="366"/>
            <ac:spMk id="15" creationId="{E1256192-84B9-FFE6-54BB-B129F0C70257}"/>
          </ac:spMkLst>
        </pc:spChg>
        <pc:spChg chg="mod">
          <ac:chgData name="Pauline BROUSSE [Eurécia]" userId="S::pauline.brousse@eurecia.com::29afd943-9317-407c-af25-96d3f84813eb" providerId="AD" clId="Web-{D0183DA4-F923-3937-BE9A-88CAC53AC866}" dt="2024-08-09T12:34:09.648" v="1191" actId="1076"/>
          <ac:spMkLst>
            <pc:docMk/>
            <pc:sldMk cId="1128703041" sldId="366"/>
            <ac:spMk id="18" creationId="{4E3D7A8D-37AE-44FD-3405-A8CA24943261}"/>
          </ac:spMkLst>
        </pc:spChg>
        <pc:spChg chg="del mod">
          <ac:chgData name="Pauline BROUSSE [Eurécia]" userId="S::pauline.brousse@eurecia.com::29afd943-9317-407c-af25-96d3f84813eb" providerId="AD" clId="Web-{D0183DA4-F923-3937-BE9A-88CAC53AC866}" dt="2024-08-09T12:26:06.434" v="1126"/>
          <ac:spMkLst>
            <pc:docMk/>
            <pc:sldMk cId="1128703041" sldId="366"/>
            <ac:spMk id="20" creationId="{6ACA9C85-DD27-99A9-F66C-417C48575FA0}"/>
          </ac:spMkLst>
        </pc:spChg>
        <pc:spChg chg="del mod">
          <ac:chgData name="Pauline BROUSSE [Eurécia]" userId="S::pauline.brousse@eurecia.com::29afd943-9317-407c-af25-96d3f84813eb" providerId="AD" clId="Web-{D0183DA4-F923-3937-BE9A-88CAC53AC866}" dt="2024-08-09T12:30:49.184" v="1154"/>
          <ac:spMkLst>
            <pc:docMk/>
            <pc:sldMk cId="1128703041" sldId="366"/>
            <ac:spMk id="21" creationId="{62BC2977-5D38-362C-62A1-9CB38B24A95F}"/>
          </ac:spMkLst>
        </pc:spChg>
        <pc:spChg chg="add del mod">
          <ac:chgData name="Pauline BROUSSE [Eurécia]" userId="S::pauline.brousse@eurecia.com::29afd943-9317-407c-af25-96d3f84813eb" providerId="AD" clId="Web-{D0183DA4-F923-3937-BE9A-88CAC53AC866}" dt="2024-08-09T12:30:35.589" v="1148"/>
          <ac:spMkLst>
            <pc:docMk/>
            <pc:sldMk cId="1128703041" sldId="366"/>
            <ac:spMk id="25" creationId="{A45E89CF-7F75-97D8-F084-EBE678A5C846}"/>
          </ac:spMkLst>
        </pc:spChg>
        <pc:spChg chg="add mod">
          <ac:chgData name="Pauline BROUSSE [Eurécia]" userId="S::pauline.brousse@eurecia.com::29afd943-9317-407c-af25-96d3f84813eb" providerId="AD" clId="Web-{D0183DA4-F923-3937-BE9A-88CAC53AC866}" dt="2024-08-09T12:33:12.614" v="1182" actId="20577"/>
          <ac:spMkLst>
            <pc:docMk/>
            <pc:sldMk cId="1128703041" sldId="366"/>
            <ac:spMk id="26" creationId="{C43DE0D1-772D-77BB-78E3-56F46B7936F7}"/>
          </ac:spMkLst>
        </pc:spChg>
        <pc:spChg chg="add mod">
          <ac:chgData name="Pauline BROUSSE [Eurécia]" userId="S::pauline.brousse@eurecia.com::29afd943-9317-407c-af25-96d3f84813eb" providerId="AD" clId="Web-{D0183DA4-F923-3937-BE9A-88CAC53AC866}" dt="2024-08-09T12:34:36.587" v="1193" actId="1076"/>
          <ac:spMkLst>
            <pc:docMk/>
            <pc:sldMk cId="1128703041" sldId="366"/>
            <ac:spMk id="28" creationId="{8E596DA4-4B4A-F797-CD80-6F36E88557BC}"/>
          </ac:spMkLst>
        </pc:spChg>
        <pc:picChg chg="add del mod">
          <ac:chgData name="Pauline BROUSSE [Eurécia]" userId="S::pauline.brousse@eurecia.com::29afd943-9317-407c-af25-96d3f84813eb" providerId="AD" clId="Web-{D0183DA4-F923-3937-BE9A-88CAC53AC866}" dt="2024-08-09T12:05:46.722" v="1009"/>
          <ac:picMkLst>
            <pc:docMk/>
            <pc:sldMk cId="1128703041" sldId="366"/>
            <ac:picMk id="5" creationId="{A657E74F-35A8-293D-3DC1-9951031B8BB2}"/>
          </ac:picMkLst>
        </pc:picChg>
        <pc:picChg chg="add del mod modCrop">
          <ac:chgData name="Pauline BROUSSE [Eurécia]" userId="S::pauline.brousse@eurecia.com::29afd943-9317-407c-af25-96d3f84813eb" providerId="AD" clId="Web-{D0183DA4-F923-3937-BE9A-88CAC53AC866}" dt="2024-08-09T12:30:47.965" v="1153"/>
          <ac:picMkLst>
            <pc:docMk/>
            <pc:sldMk cId="1128703041" sldId="366"/>
            <ac:picMk id="6" creationId="{6860476E-8872-15D4-BBB1-18835DC2EF3B}"/>
          </ac:picMkLst>
        </pc:picChg>
        <pc:picChg chg="add del mod modCrop">
          <ac:chgData name="Pauline BROUSSE [Eurécia]" userId="S::pauline.brousse@eurecia.com::29afd943-9317-407c-af25-96d3f84813eb" providerId="AD" clId="Web-{D0183DA4-F923-3937-BE9A-88CAC53AC866}" dt="2024-08-09T12:16:16.604" v="1056"/>
          <ac:picMkLst>
            <pc:docMk/>
            <pc:sldMk cId="1128703041" sldId="366"/>
            <ac:picMk id="8" creationId="{3F439041-A704-0DD8-3258-CBE6841ABBCB}"/>
          </ac:picMkLst>
        </pc:picChg>
        <pc:picChg chg="add del mod">
          <ac:chgData name="Pauline BROUSSE [Eurécia]" userId="S::pauline.brousse@eurecia.com::29afd943-9317-407c-af25-96d3f84813eb" providerId="AD" clId="Web-{D0183DA4-F923-3937-BE9A-88CAC53AC866}" dt="2024-08-09T12:30:25.604" v="1147"/>
          <ac:picMkLst>
            <pc:docMk/>
            <pc:sldMk cId="1128703041" sldId="366"/>
            <ac:picMk id="9" creationId="{7654676E-7DF5-FD7D-097B-DD9276C6ED15}"/>
          </ac:picMkLst>
        </pc:picChg>
        <pc:picChg chg="add del mod">
          <ac:chgData name="Pauline BROUSSE [Eurécia]" userId="S::pauline.brousse@eurecia.com::29afd943-9317-407c-af25-96d3f84813eb" providerId="AD" clId="Web-{D0183DA4-F923-3937-BE9A-88CAC53AC866}" dt="2024-08-09T12:30:35.589" v="1150"/>
          <ac:picMkLst>
            <pc:docMk/>
            <pc:sldMk cId="1128703041" sldId="366"/>
            <ac:picMk id="11" creationId="{FC4919F3-381F-4728-93EF-0AE27BD410BE}"/>
          </ac:picMkLst>
        </pc:picChg>
        <pc:picChg chg="add del mod">
          <ac:chgData name="Pauline BROUSSE [Eurécia]" userId="S::pauline.brousse@eurecia.com::29afd943-9317-407c-af25-96d3f84813eb" providerId="AD" clId="Web-{D0183DA4-F923-3937-BE9A-88CAC53AC866}" dt="2024-08-09T12:33:24.974" v="1184"/>
          <ac:picMkLst>
            <pc:docMk/>
            <pc:sldMk cId="1128703041" sldId="366"/>
            <ac:picMk id="12" creationId="{23BECEB7-8A13-FDA6-B28E-94C83F8D9D5E}"/>
          </ac:picMkLst>
        </pc:picChg>
        <pc:picChg chg="add del mod">
          <ac:chgData name="Pauline BROUSSE [Eurécia]" userId="S::pauline.brousse@eurecia.com::29afd943-9317-407c-af25-96d3f84813eb" providerId="AD" clId="Web-{D0183DA4-F923-3937-BE9A-88CAC53AC866}" dt="2024-08-09T12:30:55.262" v="1155"/>
          <ac:picMkLst>
            <pc:docMk/>
            <pc:sldMk cId="1128703041" sldId="366"/>
            <ac:picMk id="13" creationId="{E66F20AB-5B2C-0D78-57A6-5313D96F3C57}"/>
          </ac:picMkLst>
        </pc:picChg>
        <pc:picChg chg="del">
          <ac:chgData name="Pauline BROUSSE [Eurécia]" userId="S::pauline.brousse@eurecia.com::29afd943-9317-407c-af25-96d3f84813eb" providerId="AD" clId="Web-{D0183DA4-F923-3937-BE9A-88CAC53AC866}" dt="2024-08-09T11:50:23.655" v="994"/>
          <ac:picMkLst>
            <pc:docMk/>
            <pc:sldMk cId="1128703041" sldId="366"/>
            <ac:picMk id="14" creationId="{D473C3C2-9D42-EAEC-C0EA-54561A4F43A9}"/>
          </ac:picMkLst>
        </pc:picChg>
        <pc:picChg chg="add del mod">
          <ac:chgData name="Pauline BROUSSE [Eurécia]" userId="S::pauline.brousse@eurecia.com::29afd943-9317-407c-af25-96d3f84813eb" providerId="AD" clId="Web-{D0183DA4-F923-3937-BE9A-88CAC53AC866}" dt="2024-08-09T12:30:25.104" v="1146"/>
          <ac:picMkLst>
            <pc:docMk/>
            <pc:sldMk cId="1128703041" sldId="366"/>
            <ac:picMk id="16" creationId="{DA5296B3-C08E-9420-05AE-739BE1752D57}"/>
          </ac:picMkLst>
        </pc:picChg>
        <pc:picChg chg="del mod">
          <ac:chgData name="Pauline BROUSSE [Eurécia]" userId="S::pauline.brousse@eurecia.com::29afd943-9317-407c-af25-96d3f84813eb" providerId="AD" clId="Web-{D0183DA4-F923-3937-BE9A-88CAC53AC866}" dt="2024-08-09T12:26:09.981" v="1127"/>
          <ac:picMkLst>
            <pc:docMk/>
            <pc:sldMk cId="1128703041" sldId="366"/>
            <ac:picMk id="17" creationId="{8C6D1A1E-FBB1-A3C1-190B-F55FDAAA6334}"/>
          </ac:picMkLst>
        </pc:picChg>
        <pc:picChg chg="del">
          <ac:chgData name="Pauline BROUSSE [Eurécia]" userId="S::pauline.brousse@eurecia.com::29afd943-9317-407c-af25-96d3f84813eb" providerId="AD" clId="Web-{D0183DA4-F923-3937-BE9A-88CAC53AC866}" dt="2024-08-09T11:50:24.952" v="995"/>
          <ac:picMkLst>
            <pc:docMk/>
            <pc:sldMk cId="1128703041" sldId="366"/>
            <ac:picMk id="19" creationId="{D37031CF-602B-323C-F511-A9CED618729E}"/>
          </ac:picMkLst>
        </pc:picChg>
        <pc:picChg chg="del mod ord">
          <ac:chgData name="Pauline BROUSSE [Eurécia]" userId="S::pauline.brousse@eurecia.com::29afd943-9317-407c-af25-96d3f84813eb" providerId="AD" clId="Web-{D0183DA4-F923-3937-BE9A-88CAC53AC866}" dt="2024-08-09T12:30:55.262" v="1157"/>
          <ac:picMkLst>
            <pc:docMk/>
            <pc:sldMk cId="1128703041" sldId="366"/>
            <ac:picMk id="22" creationId="{A4B7ABF8-6C7E-3623-AB76-1B74AB82E3EC}"/>
          </ac:picMkLst>
        </pc:picChg>
        <pc:picChg chg="add del mod">
          <ac:chgData name="Pauline BROUSSE [Eurécia]" userId="S::pauline.brousse@eurecia.com::29afd943-9317-407c-af25-96d3f84813eb" providerId="AD" clId="Web-{D0183DA4-F923-3937-BE9A-88CAC53AC866}" dt="2024-08-09T12:30:35.589" v="1149"/>
          <ac:picMkLst>
            <pc:docMk/>
            <pc:sldMk cId="1128703041" sldId="366"/>
            <ac:picMk id="23" creationId="{B5BA6802-6A9A-6043-6A1C-9D1FF03E01B0}"/>
          </ac:picMkLst>
        </pc:picChg>
        <pc:picChg chg="del mod">
          <ac:chgData name="Pauline BROUSSE [Eurécia]" userId="S::pauline.brousse@eurecia.com::29afd943-9317-407c-af25-96d3f84813eb" providerId="AD" clId="Web-{D0183DA4-F923-3937-BE9A-88CAC53AC866}" dt="2024-08-09T12:30:55.262" v="1158"/>
          <ac:picMkLst>
            <pc:docMk/>
            <pc:sldMk cId="1128703041" sldId="366"/>
            <ac:picMk id="24" creationId="{5D708F03-C5E3-F7C7-1D9E-EF7504B4ED34}"/>
          </ac:picMkLst>
        </pc:picChg>
        <pc:picChg chg="add mod modCrop">
          <ac:chgData name="Pauline BROUSSE [Eurécia]" userId="S::pauline.brousse@eurecia.com::29afd943-9317-407c-af25-96d3f84813eb" providerId="AD" clId="Web-{D0183DA4-F923-3937-BE9A-88CAC53AC866}" dt="2024-08-09T12:34:31.884" v="1192" actId="1076"/>
          <ac:picMkLst>
            <pc:docMk/>
            <pc:sldMk cId="1128703041" sldId="366"/>
            <ac:picMk id="27" creationId="{19A7A4A8-6D86-46FB-10C0-694FE11CF18D}"/>
          </ac:picMkLst>
        </pc:picChg>
      </pc:sldChg>
      <pc:sldChg chg="modSp add replId">
        <pc:chgData name="Pauline BROUSSE [Eurécia]" userId="S::pauline.brousse@eurecia.com::29afd943-9317-407c-af25-96d3f84813eb" providerId="AD" clId="Web-{D0183DA4-F923-3937-BE9A-88CAC53AC866}" dt="2024-08-09T12:48:55.371" v="1277" actId="20577"/>
        <pc:sldMkLst>
          <pc:docMk/>
          <pc:sldMk cId="1344076732" sldId="367"/>
        </pc:sldMkLst>
        <pc:spChg chg="mod">
          <ac:chgData name="Pauline BROUSSE [Eurécia]" userId="S::pauline.brousse@eurecia.com::29afd943-9317-407c-af25-96d3f84813eb" providerId="AD" clId="Web-{D0183DA4-F923-3937-BE9A-88CAC53AC866}" dt="2024-08-09T12:37:23.800" v="1233" actId="20577"/>
          <ac:spMkLst>
            <pc:docMk/>
            <pc:sldMk cId="1344076732" sldId="367"/>
            <ac:spMk id="2" creationId="{0ED16911-BE4F-7178-A964-6BF6DF2D85CF}"/>
          </ac:spMkLst>
        </pc:spChg>
        <pc:spChg chg="mod">
          <ac:chgData name="Pauline BROUSSE [Eurécia]" userId="S::pauline.brousse@eurecia.com::29afd943-9317-407c-af25-96d3f84813eb" providerId="AD" clId="Web-{D0183DA4-F923-3937-BE9A-88CAC53AC866}" dt="2024-08-09T12:29:30.445" v="1137" actId="20577"/>
          <ac:spMkLst>
            <pc:docMk/>
            <pc:sldMk cId="1344076732" sldId="367"/>
            <ac:spMk id="7" creationId="{D1096967-1058-64CA-4063-117B8A248D23}"/>
          </ac:spMkLst>
        </pc:spChg>
        <pc:spChg chg="mod">
          <ac:chgData name="Pauline BROUSSE [Eurécia]" userId="S::pauline.brousse@eurecia.com::29afd943-9317-407c-af25-96d3f84813eb" providerId="AD" clId="Web-{D0183DA4-F923-3937-BE9A-88CAC53AC866}" dt="2024-08-09T12:29:16.241" v="1135" actId="20577"/>
          <ac:spMkLst>
            <pc:docMk/>
            <pc:sldMk cId="1344076732" sldId="367"/>
            <ac:spMk id="18" creationId="{4E3D7A8D-37AE-44FD-3405-A8CA24943261}"/>
          </ac:spMkLst>
        </pc:spChg>
        <pc:spChg chg="mod">
          <ac:chgData name="Pauline BROUSSE [Eurécia]" userId="S::pauline.brousse@eurecia.com::29afd943-9317-407c-af25-96d3f84813eb" providerId="AD" clId="Web-{D0183DA4-F923-3937-BE9A-88CAC53AC866}" dt="2024-08-09T12:48:55.371" v="1277" actId="20577"/>
          <ac:spMkLst>
            <pc:docMk/>
            <pc:sldMk cId="1344076732" sldId="367"/>
            <ac:spMk id="21" creationId="{62BC2977-5D38-362C-62A1-9CB38B24A95F}"/>
          </ac:spMkLst>
        </pc:spChg>
      </pc:sldChg>
      <pc:sldChg chg="add del replId">
        <pc:chgData name="Pauline BROUSSE [Eurécia]" userId="S::pauline.brousse@eurecia.com::29afd943-9317-407c-af25-96d3f84813eb" providerId="AD" clId="Web-{D0183DA4-F923-3937-BE9A-88CAC53AC866}" dt="2024-08-09T12:34:44.431" v="1194"/>
        <pc:sldMkLst>
          <pc:docMk/>
          <pc:sldMk cId="431513532" sldId="368"/>
        </pc:sldMkLst>
      </pc:sldChg>
      <pc:sldChg chg="addSp delSp modSp add replId">
        <pc:chgData name="Pauline BROUSSE [Eurécia]" userId="S::pauline.brousse@eurecia.com::29afd943-9317-407c-af25-96d3f84813eb" providerId="AD" clId="Web-{D0183DA4-F923-3937-BE9A-88CAC53AC866}" dt="2024-08-09T12:47:18.506" v="1267" actId="20577"/>
        <pc:sldMkLst>
          <pc:docMk/>
          <pc:sldMk cId="1174975087" sldId="368"/>
        </pc:sldMkLst>
        <pc:spChg chg="mod">
          <ac:chgData name="Pauline BROUSSE [Eurécia]" userId="S::pauline.brousse@eurecia.com::29afd943-9317-407c-af25-96d3f84813eb" providerId="AD" clId="Web-{D0183DA4-F923-3937-BE9A-88CAC53AC866}" dt="2024-08-09T12:35:14.417" v="1201" actId="20577"/>
          <ac:spMkLst>
            <pc:docMk/>
            <pc:sldMk cId="1174975087" sldId="368"/>
            <ac:spMk id="2" creationId="{0ED16911-BE4F-7178-A964-6BF6DF2D85CF}"/>
          </ac:spMkLst>
        </pc:spChg>
        <pc:spChg chg="mod">
          <ac:chgData name="Pauline BROUSSE [Eurécia]" userId="S::pauline.brousse@eurecia.com::29afd943-9317-407c-af25-96d3f84813eb" providerId="AD" clId="Web-{D0183DA4-F923-3937-BE9A-88CAC53AC866}" dt="2024-08-09T12:47:18.506" v="1267" actId="20577"/>
          <ac:spMkLst>
            <pc:docMk/>
            <pc:sldMk cId="1174975087" sldId="368"/>
            <ac:spMk id="18" creationId="{4E3D7A8D-37AE-44FD-3405-A8CA24943261}"/>
          </ac:spMkLst>
        </pc:spChg>
        <pc:spChg chg="del">
          <ac:chgData name="Pauline BROUSSE [Eurécia]" userId="S::pauline.brousse@eurecia.com::29afd943-9317-407c-af25-96d3f84813eb" providerId="AD" clId="Web-{D0183DA4-F923-3937-BE9A-88CAC53AC866}" dt="2024-08-09T12:36:35.531" v="1225"/>
          <ac:spMkLst>
            <pc:docMk/>
            <pc:sldMk cId="1174975087" sldId="368"/>
            <ac:spMk id="26" creationId="{C43DE0D1-772D-77BB-78E3-56F46B7936F7}"/>
          </ac:spMkLst>
        </pc:spChg>
        <pc:spChg chg="mod">
          <ac:chgData name="Pauline BROUSSE [Eurécia]" userId="S::pauline.brousse@eurecia.com::29afd943-9317-407c-af25-96d3f84813eb" providerId="AD" clId="Web-{D0183DA4-F923-3937-BE9A-88CAC53AC866}" dt="2024-08-09T12:37:00.439" v="1229" actId="1076"/>
          <ac:spMkLst>
            <pc:docMk/>
            <pc:sldMk cId="1174975087" sldId="368"/>
            <ac:spMk id="28" creationId="{8E596DA4-4B4A-F797-CD80-6F36E88557BC}"/>
          </ac:spMkLst>
        </pc:spChg>
        <pc:picChg chg="add mod ord modCrop">
          <ac:chgData name="Pauline BROUSSE [Eurécia]" userId="S::pauline.brousse@eurecia.com::29afd943-9317-407c-af25-96d3f84813eb" providerId="AD" clId="Web-{D0183DA4-F923-3937-BE9A-88CAC53AC866}" dt="2024-08-09T12:36:55.751" v="1228" actId="1076"/>
          <ac:picMkLst>
            <pc:docMk/>
            <pc:sldMk cId="1174975087" sldId="368"/>
            <ac:picMk id="5" creationId="{C816AAEA-7E9E-B623-39C9-BB7C5B99C620}"/>
          </ac:picMkLst>
        </pc:picChg>
        <pc:picChg chg="del">
          <ac:chgData name="Pauline BROUSSE [Eurécia]" userId="S::pauline.brousse@eurecia.com::29afd943-9317-407c-af25-96d3f84813eb" providerId="AD" clId="Web-{D0183DA4-F923-3937-BE9A-88CAC53AC866}" dt="2024-08-09T12:35:15.339" v="1202"/>
          <ac:picMkLst>
            <pc:docMk/>
            <pc:sldMk cId="1174975087" sldId="368"/>
            <ac:picMk id="27" creationId="{19A7A4A8-6D86-46FB-10C0-694FE11CF18D}"/>
          </ac:picMkLst>
        </pc:picChg>
      </pc:sldChg>
      <pc:sldChg chg="modSp new del">
        <pc:chgData name="Pauline BROUSSE [Eurécia]" userId="S::pauline.brousse@eurecia.com::29afd943-9317-407c-af25-96d3f84813eb" providerId="AD" clId="Web-{D0183DA4-F923-3937-BE9A-88CAC53AC866}" dt="2024-08-09T12:39:08.087" v="1249"/>
        <pc:sldMkLst>
          <pc:docMk/>
          <pc:sldMk cId="3239135569" sldId="369"/>
        </pc:sldMkLst>
        <pc:spChg chg="mod">
          <ac:chgData name="Pauline BROUSSE [Eurécia]" userId="S::pauline.brousse@eurecia.com::29afd943-9317-407c-af25-96d3f84813eb" providerId="AD" clId="Web-{D0183DA4-F923-3937-BE9A-88CAC53AC866}" dt="2024-08-09T12:38:47.023" v="1237" actId="1076"/>
          <ac:spMkLst>
            <pc:docMk/>
            <pc:sldMk cId="3239135569" sldId="369"/>
            <ac:spMk id="2" creationId="{CF2C15A2-110D-68DF-A5DE-5CF4D2EC845F}"/>
          </ac:spMkLst>
        </pc:spChg>
      </pc:sldChg>
      <pc:sldChg chg="modSp new del">
        <pc:chgData name="Pauline BROUSSE [Eurécia]" userId="S::pauline.brousse@eurecia.com::29afd943-9317-407c-af25-96d3f84813eb" providerId="AD" clId="Web-{D0183DA4-F923-3937-BE9A-88CAC53AC866}" dt="2024-08-09T12:39:08.509" v="1250"/>
        <pc:sldMkLst>
          <pc:docMk/>
          <pc:sldMk cId="3548402562" sldId="370"/>
        </pc:sldMkLst>
        <pc:spChg chg="mod">
          <ac:chgData name="Pauline BROUSSE [Eurécia]" userId="S::pauline.brousse@eurecia.com::29afd943-9317-407c-af25-96d3f84813eb" providerId="AD" clId="Web-{D0183DA4-F923-3937-BE9A-88CAC53AC866}" dt="2024-08-09T12:39:01.946" v="1248" actId="20577"/>
          <ac:spMkLst>
            <pc:docMk/>
            <pc:sldMk cId="3548402562" sldId="370"/>
            <ac:spMk id="4" creationId="{75F3871A-E873-FF83-7FA2-F52D02FC6A31}"/>
          </ac:spMkLst>
        </pc:spChg>
      </pc:sldChg>
    </pc:docChg>
  </pc:docChgLst>
  <pc:docChgLst>
    <pc:chgData name="Pauline MORIN [Eurécia]" userId="26806002-a94a-4f86-8fe6-d48cb3313228" providerId="ADAL" clId="{C941035A-2EED-44E7-A91D-CDBB3C66DA20}"/>
    <pc:docChg chg="custSel modSld">
      <pc:chgData name="Pauline MORIN [Eurécia]" userId="26806002-a94a-4f86-8fe6-d48cb3313228" providerId="ADAL" clId="{C941035A-2EED-44E7-A91D-CDBB3C66DA20}" dt="2024-11-04T08:36:44.937" v="1"/>
      <pc:docMkLst>
        <pc:docMk/>
      </pc:docMkLst>
      <pc:sldChg chg="addSp delSp modSp mod">
        <pc:chgData name="Pauline MORIN [Eurécia]" userId="26806002-a94a-4f86-8fe6-d48cb3313228" providerId="ADAL" clId="{C941035A-2EED-44E7-A91D-CDBB3C66DA20}" dt="2024-11-04T08:36:44.937" v="1"/>
        <pc:sldMkLst>
          <pc:docMk/>
          <pc:sldMk cId="1561398166" sldId="372"/>
        </pc:sldMkLst>
        <pc:spChg chg="add mod">
          <ac:chgData name="Pauline MORIN [Eurécia]" userId="26806002-a94a-4f86-8fe6-d48cb3313228" providerId="ADAL" clId="{C941035A-2EED-44E7-A91D-CDBB3C66DA20}" dt="2024-11-04T08:36:44.402" v="0" actId="478"/>
          <ac:spMkLst>
            <pc:docMk/>
            <pc:sldMk cId="1561398166" sldId="372"/>
            <ac:spMk id="7" creationId="{DD76F0A1-6BCE-4923-C2F3-A5E0E9401CE4}"/>
          </ac:spMkLst>
        </pc:spChg>
        <pc:picChg chg="add mod">
          <ac:chgData name="Pauline MORIN [Eurécia]" userId="26806002-a94a-4f86-8fe6-d48cb3313228" providerId="ADAL" clId="{C941035A-2EED-44E7-A91D-CDBB3C66DA20}" dt="2024-11-04T08:36:44.937" v="1"/>
          <ac:picMkLst>
            <pc:docMk/>
            <pc:sldMk cId="1561398166" sldId="372"/>
            <ac:picMk id="8" creationId="{5A702EA0-EC6F-0784-7A91-6C9AF8186DE3}"/>
          </ac:picMkLst>
        </pc:picChg>
        <pc:picChg chg="del">
          <ac:chgData name="Pauline MORIN [Eurécia]" userId="26806002-a94a-4f86-8fe6-d48cb3313228" providerId="ADAL" clId="{C941035A-2EED-44E7-A91D-CDBB3C66DA20}" dt="2024-11-04T08:36:44.402" v="0" actId="478"/>
          <ac:picMkLst>
            <pc:docMk/>
            <pc:sldMk cId="1561398166" sldId="372"/>
            <ac:picMk id="10" creationId="{30AE452E-A282-272E-D61D-6350FD86703A}"/>
          </ac:picMkLst>
        </pc:picChg>
      </pc:sldChg>
    </pc:docChg>
  </pc:docChgLst>
  <pc:docChgLst>
    <pc:chgData name="Inas FAOUZI [Eurécia]" userId="4f435423-8673-4c81-9a60-95a8e74c92dd" providerId="ADAL" clId="{DF9506A3-5E0E-4C7A-9B96-834A9A1627D9}"/>
    <pc:docChg chg="undo custSel addSld delSld modSld sldOrd">
      <pc:chgData name="Inas FAOUZI [Eurécia]" userId="4f435423-8673-4c81-9a60-95a8e74c92dd" providerId="ADAL" clId="{DF9506A3-5E0E-4C7A-9B96-834A9A1627D9}" dt="2024-09-16T12:38:22.260" v="570" actId="207"/>
      <pc:docMkLst>
        <pc:docMk/>
      </pc:docMkLst>
      <pc:sldChg chg="modSp mod">
        <pc:chgData name="Inas FAOUZI [Eurécia]" userId="4f435423-8673-4c81-9a60-95a8e74c92dd" providerId="ADAL" clId="{DF9506A3-5E0E-4C7A-9B96-834A9A1627D9}" dt="2024-09-16T12:11:23.893" v="337"/>
        <pc:sldMkLst>
          <pc:docMk/>
          <pc:sldMk cId="3512856049" sldId="334"/>
        </pc:sldMkLst>
        <pc:spChg chg="mod">
          <ac:chgData name="Inas FAOUZI [Eurécia]" userId="4f435423-8673-4c81-9a60-95a8e74c92dd" providerId="ADAL" clId="{DF9506A3-5E0E-4C7A-9B96-834A9A1627D9}" dt="2024-09-16T12:11:23.893" v="337"/>
          <ac:spMkLst>
            <pc:docMk/>
            <pc:sldMk cId="3512856049" sldId="334"/>
            <ac:spMk id="2" creationId="{18B74BD9-57AD-C852-1754-B7B1DAD43A1F}"/>
          </ac:spMkLst>
        </pc:spChg>
      </pc:sldChg>
      <pc:sldChg chg="modSp mod">
        <pc:chgData name="Inas FAOUZI [Eurécia]" userId="4f435423-8673-4c81-9a60-95a8e74c92dd" providerId="ADAL" clId="{DF9506A3-5E0E-4C7A-9B96-834A9A1627D9}" dt="2024-09-16T12:22:52.113" v="377" actId="14100"/>
        <pc:sldMkLst>
          <pc:docMk/>
          <pc:sldMk cId="1542998316" sldId="335"/>
        </pc:sldMkLst>
        <pc:spChg chg="mod">
          <ac:chgData name="Inas FAOUZI [Eurécia]" userId="4f435423-8673-4c81-9a60-95a8e74c92dd" providerId="ADAL" clId="{DF9506A3-5E0E-4C7A-9B96-834A9A1627D9}" dt="2024-09-16T12:22:48.372" v="376" actId="113"/>
          <ac:spMkLst>
            <pc:docMk/>
            <pc:sldMk cId="1542998316" sldId="335"/>
            <ac:spMk id="9" creationId="{FD980A60-1B42-39EB-56FD-16C506848827}"/>
          </ac:spMkLst>
        </pc:spChg>
        <pc:picChg chg="mod">
          <ac:chgData name="Inas FAOUZI [Eurécia]" userId="4f435423-8673-4c81-9a60-95a8e74c92dd" providerId="ADAL" clId="{DF9506A3-5E0E-4C7A-9B96-834A9A1627D9}" dt="2024-09-16T12:22:52.113" v="377" actId="14100"/>
          <ac:picMkLst>
            <pc:docMk/>
            <pc:sldMk cId="1542998316" sldId="335"/>
            <ac:picMk id="4" creationId="{676E82F9-D53F-70FE-A416-72A9D4DFEB4C}"/>
          </ac:picMkLst>
        </pc:picChg>
      </pc:sldChg>
      <pc:sldChg chg="delSp mod">
        <pc:chgData name="Inas FAOUZI [Eurécia]" userId="4f435423-8673-4c81-9a60-95a8e74c92dd" providerId="ADAL" clId="{DF9506A3-5E0E-4C7A-9B96-834A9A1627D9}" dt="2024-09-16T12:07:12.703" v="260" actId="478"/>
        <pc:sldMkLst>
          <pc:docMk/>
          <pc:sldMk cId="407031299" sldId="337"/>
        </pc:sldMkLst>
        <pc:picChg chg="del">
          <ac:chgData name="Inas FAOUZI [Eurécia]" userId="4f435423-8673-4c81-9a60-95a8e74c92dd" providerId="ADAL" clId="{DF9506A3-5E0E-4C7A-9B96-834A9A1627D9}" dt="2024-09-16T12:07:12.703" v="260" actId="478"/>
          <ac:picMkLst>
            <pc:docMk/>
            <pc:sldMk cId="407031299" sldId="337"/>
            <ac:picMk id="9" creationId="{EFDAEF36-E97D-A6D6-3913-17F1A375A73F}"/>
          </ac:picMkLst>
        </pc:picChg>
      </pc:sldChg>
      <pc:sldChg chg="del">
        <pc:chgData name="Inas FAOUZI [Eurécia]" userId="4f435423-8673-4c81-9a60-95a8e74c92dd" providerId="ADAL" clId="{DF9506A3-5E0E-4C7A-9B96-834A9A1627D9}" dt="2024-09-16T12:22:32.835" v="374" actId="2696"/>
        <pc:sldMkLst>
          <pc:docMk/>
          <pc:sldMk cId="1529473113" sldId="339"/>
        </pc:sldMkLst>
      </pc:sldChg>
      <pc:sldChg chg="modSp mod">
        <pc:chgData name="Inas FAOUZI [Eurécia]" userId="4f435423-8673-4c81-9a60-95a8e74c92dd" providerId="ADAL" clId="{DF9506A3-5E0E-4C7A-9B96-834A9A1627D9}" dt="2024-09-16T12:22:23.295" v="373" actId="1076"/>
        <pc:sldMkLst>
          <pc:docMk/>
          <pc:sldMk cId="1323003873" sldId="341"/>
        </pc:sldMkLst>
        <pc:spChg chg="mod">
          <ac:chgData name="Inas FAOUZI [Eurécia]" userId="4f435423-8673-4c81-9a60-95a8e74c92dd" providerId="ADAL" clId="{DF9506A3-5E0E-4C7A-9B96-834A9A1627D9}" dt="2024-09-16T12:22:23.295" v="373" actId="1076"/>
          <ac:spMkLst>
            <pc:docMk/>
            <pc:sldMk cId="1323003873" sldId="341"/>
            <ac:spMk id="6" creationId="{02E320D8-64DB-C0BB-AC1C-4496F1B96168}"/>
          </ac:spMkLst>
        </pc:spChg>
      </pc:sldChg>
      <pc:sldChg chg="modSp mod">
        <pc:chgData name="Inas FAOUZI [Eurécia]" userId="4f435423-8673-4c81-9a60-95a8e74c92dd" providerId="ADAL" clId="{DF9506A3-5E0E-4C7A-9B96-834A9A1627D9}" dt="2024-09-16T12:23:42.149" v="387" actId="1076"/>
        <pc:sldMkLst>
          <pc:docMk/>
          <pc:sldMk cId="296075627" sldId="343"/>
        </pc:sldMkLst>
        <pc:spChg chg="mod">
          <ac:chgData name="Inas FAOUZI [Eurécia]" userId="4f435423-8673-4c81-9a60-95a8e74c92dd" providerId="ADAL" clId="{DF9506A3-5E0E-4C7A-9B96-834A9A1627D9}" dt="2024-09-16T12:23:09.230" v="379" actId="1076"/>
          <ac:spMkLst>
            <pc:docMk/>
            <pc:sldMk cId="296075627" sldId="343"/>
            <ac:spMk id="5" creationId="{142B1238-AB62-1881-8BCD-69AB8B0EE225}"/>
          </ac:spMkLst>
        </pc:spChg>
        <pc:spChg chg="mod">
          <ac:chgData name="Inas FAOUZI [Eurécia]" userId="4f435423-8673-4c81-9a60-95a8e74c92dd" providerId="ADAL" clId="{DF9506A3-5E0E-4C7A-9B96-834A9A1627D9}" dt="2024-09-16T12:23:19.198" v="381" actId="1076"/>
          <ac:spMkLst>
            <pc:docMk/>
            <pc:sldMk cId="296075627" sldId="343"/>
            <ac:spMk id="9" creationId="{97C08AD8-EEED-2A06-C1B2-579A36BD301E}"/>
          </ac:spMkLst>
        </pc:spChg>
        <pc:spChg chg="mod">
          <ac:chgData name="Inas FAOUZI [Eurécia]" userId="4f435423-8673-4c81-9a60-95a8e74c92dd" providerId="ADAL" clId="{DF9506A3-5E0E-4C7A-9B96-834A9A1627D9}" dt="2024-09-16T12:23:22.978" v="382" actId="1076"/>
          <ac:spMkLst>
            <pc:docMk/>
            <pc:sldMk cId="296075627" sldId="343"/>
            <ac:spMk id="13" creationId="{4888DE3C-6986-B632-0B0C-A542DF6787F4}"/>
          </ac:spMkLst>
        </pc:spChg>
        <pc:picChg chg="mod">
          <ac:chgData name="Inas FAOUZI [Eurécia]" userId="4f435423-8673-4c81-9a60-95a8e74c92dd" providerId="ADAL" clId="{DF9506A3-5E0E-4C7A-9B96-834A9A1627D9}" dt="2024-09-16T12:23:13.592" v="380" actId="1076"/>
          <ac:picMkLst>
            <pc:docMk/>
            <pc:sldMk cId="296075627" sldId="343"/>
            <ac:picMk id="2" creationId="{1D796AB0-0707-D659-3D9A-257A6396F00D}"/>
          </ac:picMkLst>
        </pc:picChg>
        <pc:picChg chg="mod">
          <ac:chgData name="Inas FAOUZI [Eurécia]" userId="4f435423-8673-4c81-9a60-95a8e74c92dd" providerId="ADAL" clId="{DF9506A3-5E0E-4C7A-9B96-834A9A1627D9}" dt="2024-09-16T12:23:42.149" v="387" actId="1076"/>
          <ac:picMkLst>
            <pc:docMk/>
            <pc:sldMk cId="296075627" sldId="343"/>
            <ac:picMk id="10" creationId="{E78199ED-F38D-2BB9-9B6B-29C57FB1C6DC}"/>
          </ac:picMkLst>
        </pc:picChg>
      </pc:sldChg>
      <pc:sldChg chg="addSp delSp modSp mod">
        <pc:chgData name="Inas FAOUZI [Eurécia]" userId="4f435423-8673-4c81-9a60-95a8e74c92dd" providerId="ADAL" clId="{DF9506A3-5E0E-4C7A-9B96-834A9A1627D9}" dt="2024-09-16T12:25:18.289" v="411" actId="1076"/>
        <pc:sldMkLst>
          <pc:docMk/>
          <pc:sldMk cId="2037643794" sldId="344"/>
        </pc:sldMkLst>
        <pc:spChg chg="mod">
          <ac:chgData name="Inas FAOUZI [Eurécia]" userId="4f435423-8673-4c81-9a60-95a8e74c92dd" providerId="ADAL" clId="{DF9506A3-5E0E-4C7A-9B96-834A9A1627D9}" dt="2024-09-16T12:24:56.764" v="406" actId="1076"/>
          <ac:spMkLst>
            <pc:docMk/>
            <pc:sldMk cId="2037643794" sldId="344"/>
            <ac:spMk id="5" creationId="{38DAA487-E89A-C92E-BA2E-C95DCAB16AEE}"/>
          </ac:spMkLst>
        </pc:spChg>
        <pc:spChg chg="mod">
          <ac:chgData name="Inas FAOUZI [Eurécia]" userId="4f435423-8673-4c81-9a60-95a8e74c92dd" providerId="ADAL" clId="{DF9506A3-5E0E-4C7A-9B96-834A9A1627D9}" dt="2024-09-16T12:25:18.289" v="411" actId="1076"/>
          <ac:spMkLst>
            <pc:docMk/>
            <pc:sldMk cId="2037643794" sldId="344"/>
            <ac:spMk id="9" creationId="{FD980A60-1B42-39EB-56FD-16C506848827}"/>
          </ac:spMkLst>
        </pc:spChg>
        <pc:picChg chg="add mod">
          <ac:chgData name="Inas FAOUZI [Eurécia]" userId="4f435423-8673-4c81-9a60-95a8e74c92dd" providerId="ADAL" clId="{DF9506A3-5E0E-4C7A-9B96-834A9A1627D9}" dt="2024-09-16T12:25:02.309" v="407" actId="1076"/>
          <ac:picMkLst>
            <pc:docMk/>
            <pc:sldMk cId="2037643794" sldId="344"/>
            <ac:picMk id="2" creationId="{3D37725A-9A42-ABBA-33F0-37340D85AA9D}"/>
          </ac:picMkLst>
        </pc:picChg>
        <pc:picChg chg="add mod">
          <ac:chgData name="Inas FAOUZI [Eurécia]" userId="4f435423-8673-4c81-9a60-95a8e74c92dd" providerId="ADAL" clId="{DF9506A3-5E0E-4C7A-9B96-834A9A1627D9}" dt="2024-09-16T12:24:45.275" v="402" actId="1076"/>
          <ac:picMkLst>
            <pc:docMk/>
            <pc:sldMk cId="2037643794" sldId="344"/>
            <ac:picMk id="3" creationId="{EC469EC3-2DE8-FF40-E784-00E51DE473BD}"/>
          </ac:picMkLst>
        </pc:picChg>
        <pc:picChg chg="mod">
          <ac:chgData name="Inas FAOUZI [Eurécia]" userId="4f435423-8673-4c81-9a60-95a8e74c92dd" providerId="ADAL" clId="{DF9506A3-5E0E-4C7A-9B96-834A9A1627D9}" dt="2024-09-16T12:25:11.714" v="408" actId="1076"/>
          <ac:picMkLst>
            <pc:docMk/>
            <pc:sldMk cId="2037643794" sldId="344"/>
            <ac:picMk id="4" creationId="{E68611A7-FC2A-E1C8-6E8D-DB55C772456C}"/>
          </ac:picMkLst>
        </pc:picChg>
        <pc:picChg chg="add mod">
          <ac:chgData name="Inas FAOUZI [Eurécia]" userId="4f435423-8673-4c81-9a60-95a8e74c92dd" providerId="ADAL" clId="{DF9506A3-5E0E-4C7A-9B96-834A9A1627D9}" dt="2024-09-16T12:24:52.953" v="405" actId="1076"/>
          <ac:picMkLst>
            <pc:docMk/>
            <pc:sldMk cId="2037643794" sldId="344"/>
            <ac:picMk id="10" creationId="{5D57F412-C6CD-35F7-2A37-358E8A117EAE}"/>
          </ac:picMkLst>
        </pc:picChg>
        <pc:picChg chg="mod">
          <ac:chgData name="Inas FAOUZI [Eurécia]" userId="4f435423-8673-4c81-9a60-95a8e74c92dd" providerId="ADAL" clId="{DF9506A3-5E0E-4C7A-9B96-834A9A1627D9}" dt="2024-09-16T12:24:09.680" v="396" actId="1076"/>
          <ac:picMkLst>
            <pc:docMk/>
            <pc:sldMk cId="2037643794" sldId="344"/>
            <ac:picMk id="13" creationId="{FA4EA3C2-66CC-3AAE-10EF-D1967832F4B4}"/>
          </ac:picMkLst>
        </pc:picChg>
        <pc:picChg chg="del">
          <ac:chgData name="Inas FAOUZI [Eurécia]" userId="4f435423-8673-4c81-9a60-95a8e74c92dd" providerId="ADAL" clId="{DF9506A3-5E0E-4C7A-9B96-834A9A1627D9}" dt="2024-09-16T12:24:25.669" v="398" actId="478"/>
          <ac:picMkLst>
            <pc:docMk/>
            <pc:sldMk cId="2037643794" sldId="344"/>
            <ac:picMk id="14" creationId="{7C34CADB-1D4E-5698-3E2F-EC83570A5515}"/>
          </ac:picMkLst>
        </pc:picChg>
        <pc:picChg chg="del">
          <ac:chgData name="Inas FAOUZI [Eurécia]" userId="4f435423-8673-4c81-9a60-95a8e74c92dd" providerId="ADAL" clId="{DF9506A3-5E0E-4C7A-9B96-834A9A1627D9}" dt="2024-09-16T12:24:37.249" v="400" actId="478"/>
          <ac:picMkLst>
            <pc:docMk/>
            <pc:sldMk cId="2037643794" sldId="344"/>
            <ac:picMk id="15" creationId="{CE8DD4EB-C5A8-2585-3DEC-A41FA05387F5}"/>
          </ac:picMkLst>
        </pc:picChg>
        <pc:picChg chg="del">
          <ac:chgData name="Inas FAOUZI [Eurécia]" userId="4f435423-8673-4c81-9a60-95a8e74c92dd" providerId="ADAL" clId="{DF9506A3-5E0E-4C7A-9B96-834A9A1627D9}" dt="2024-09-16T12:24:47.367" v="403" actId="478"/>
          <ac:picMkLst>
            <pc:docMk/>
            <pc:sldMk cId="2037643794" sldId="344"/>
            <ac:picMk id="16" creationId="{6D9F035F-2E39-7ED2-006A-6285A3411688}"/>
          </ac:picMkLst>
        </pc:picChg>
      </pc:sldChg>
      <pc:sldChg chg="modSp mod">
        <pc:chgData name="Inas FAOUZI [Eurécia]" userId="4f435423-8673-4c81-9a60-95a8e74c92dd" providerId="ADAL" clId="{DF9506A3-5E0E-4C7A-9B96-834A9A1627D9}" dt="2024-09-16T12:26:06.117" v="424" actId="1076"/>
        <pc:sldMkLst>
          <pc:docMk/>
          <pc:sldMk cId="860042478" sldId="345"/>
        </pc:sldMkLst>
        <pc:spChg chg="mod">
          <ac:chgData name="Inas FAOUZI [Eurécia]" userId="4f435423-8673-4c81-9a60-95a8e74c92dd" providerId="ADAL" clId="{DF9506A3-5E0E-4C7A-9B96-834A9A1627D9}" dt="2024-09-16T12:26:06.117" v="424" actId="1076"/>
          <ac:spMkLst>
            <pc:docMk/>
            <pc:sldMk cId="860042478" sldId="345"/>
            <ac:spMk id="9" creationId="{FD980A60-1B42-39EB-56FD-16C506848827}"/>
          </ac:spMkLst>
        </pc:spChg>
        <pc:picChg chg="mod">
          <ac:chgData name="Inas FAOUZI [Eurécia]" userId="4f435423-8673-4c81-9a60-95a8e74c92dd" providerId="ADAL" clId="{DF9506A3-5E0E-4C7A-9B96-834A9A1627D9}" dt="2024-09-16T12:25:42.318" v="418" actId="1076"/>
          <ac:picMkLst>
            <pc:docMk/>
            <pc:sldMk cId="860042478" sldId="345"/>
            <ac:picMk id="2" creationId="{C816A052-D88E-4F68-9F3A-7BF90CB685E6}"/>
          </ac:picMkLst>
        </pc:picChg>
        <pc:picChg chg="mod">
          <ac:chgData name="Inas FAOUZI [Eurécia]" userId="4f435423-8673-4c81-9a60-95a8e74c92dd" providerId="ADAL" clId="{DF9506A3-5E0E-4C7A-9B96-834A9A1627D9}" dt="2024-09-16T12:25:47.953" v="419" actId="1076"/>
          <ac:picMkLst>
            <pc:docMk/>
            <pc:sldMk cId="860042478" sldId="345"/>
            <ac:picMk id="17" creationId="{EE7EBC3F-1D4B-D968-1F6C-A35687861B00}"/>
          </ac:picMkLst>
        </pc:picChg>
        <pc:picChg chg="mod">
          <ac:chgData name="Inas FAOUZI [Eurécia]" userId="4f435423-8673-4c81-9a60-95a8e74c92dd" providerId="ADAL" clId="{DF9506A3-5E0E-4C7A-9B96-834A9A1627D9}" dt="2024-09-16T12:25:53.519" v="421" actId="14100"/>
          <ac:picMkLst>
            <pc:docMk/>
            <pc:sldMk cId="860042478" sldId="345"/>
            <ac:picMk id="18" creationId="{BAA5586F-730C-D8B1-74DD-CA4EB8A481EF}"/>
          </ac:picMkLst>
        </pc:picChg>
      </pc:sldChg>
      <pc:sldChg chg="modSp mod">
        <pc:chgData name="Inas FAOUZI [Eurécia]" userId="4f435423-8673-4c81-9a60-95a8e74c92dd" providerId="ADAL" clId="{DF9506A3-5E0E-4C7A-9B96-834A9A1627D9}" dt="2024-09-16T12:26:47.344" v="440" actId="20577"/>
        <pc:sldMkLst>
          <pc:docMk/>
          <pc:sldMk cId="4089100180" sldId="346"/>
        </pc:sldMkLst>
        <pc:spChg chg="mod">
          <ac:chgData name="Inas FAOUZI [Eurécia]" userId="4f435423-8673-4c81-9a60-95a8e74c92dd" providerId="ADAL" clId="{DF9506A3-5E0E-4C7A-9B96-834A9A1627D9}" dt="2024-09-16T12:26:47.344" v="440" actId="20577"/>
          <ac:spMkLst>
            <pc:docMk/>
            <pc:sldMk cId="4089100180" sldId="346"/>
            <ac:spMk id="12" creationId="{1267CA9C-133E-6FE3-B861-7E5E653BF259}"/>
          </ac:spMkLst>
        </pc:spChg>
        <pc:picChg chg="mod">
          <ac:chgData name="Inas FAOUZI [Eurécia]" userId="4f435423-8673-4c81-9a60-95a8e74c92dd" providerId="ADAL" clId="{DF9506A3-5E0E-4C7A-9B96-834A9A1627D9}" dt="2024-09-16T12:26:18.662" v="426" actId="1076"/>
          <ac:picMkLst>
            <pc:docMk/>
            <pc:sldMk cId="4089100180" sldId="346"/>
            <ac:picMk id="15" creationId="{CE8DD4EB-C5A8-2585-3DEC-A41FA05387F5}"/>
          </ac:picMkLst>
        </pc:picChg>
      </pc:sldChg>
      <pc:sldChg chg="modSp mod">
        <pc:chgData name="Inas FAOUZI [Eurécia]" userId="4f435423-8673-4c81-9a60-95a8e74c92dd" providerId="ADAL" clId="{DF9506A3-5E0E-4C7A-9B96-834A9A1627D9}" dt="2024-09-16T12:27:31.729" v="448" actId="1076"/>
        <pc:sldMkLst>
          <pc:docMk/>
          <pc:sldMk cId="61870627" sldId="347"/>
        </pc:sldMkLst>
        <pc:picChg chg="mod">
          <ac:chgData name="Inas FAOUZI [Eurécia]" userId="4f435423-8673-4c81-9a60-95a8e74c92dd" providerId="ADAL" clId="{DF9506A3-5E0E-4C7A-9B96-834A9A1627D9}" dt="2024-09-16T12:27:28.163" v="446" actId="14100"/>
          <ac:picMkLst>
            <pc:docMk/>
            <pc:sldMk cId="61870627" sldId="347"/>
            <ac:picMk id="7" creationId="{F1A69EC0-43A9-6A45-DC64-D99575520CE2}"/>
          </ac:picMkLst>
        </pc:picChg>
        <pc:picChg chg="mod">
          <ac:chgData name="Inas FAOUZI [Eurécia]" userId="4f435423-8673-4c81-9a60-95a8e74c92dd" providerId="ADAL" clId="{DF9506A3-5E0E-4C7A-9B96-834A9A1627D9}" dt="2024-09-16T12:27:31.729" v="448" actId="1076"/>
          <ac:picMkLst>
            <pc:docMk/>
            <pc:sldMk cId="61870627" sldId="347"/>
            <ac:picMk id="10" creationId="{8287B55A-59CD-4253-D2C7-25CAA42B0AA0}"/>
          </ac:picMkLst>
        </pc:picChg>
      </pc:sldChg>
      <pc:sldChg chg="modSp mod">
        <pc:chgData name="Inas FAOUZI [Eurécia]" userId="4f435423-8673-4c81-9a60-95a8e74c92dd" providerId="ADAL" clId="{DF9506A3-5E0E-4C7A-9B96-834A9A1627D9}" dt="2024-09-16T12:27:45.680" v="452" actId="1076"/>
        <pc:sldMkLst>
          <pc:docMk/>
          <pc:sldMk cId="2330715811" sldId="350"/>
        </pc:sldMkLst>
        <pc:picChg chg="mod">
          <ac:chgData name="Inas FAOUZI [Eurécia]" userId="4f435423-8673-4c81-9a60-95a8e74c92dd" providerId="ADAL" clId="{DF9506A3-5E0E-4C7A-9B96-834A9A1627D9}" dt="2024-09-16T12:27:45.680" v="452" actId="1076"/>
          <ac:picMkLst>
            <pc:docMk/>
            <pc:sldMk cId="2330715811" sldId="350"/>
            <ac:picMk id="22" creationId="{B5985054-4861-65F1-5EE7-19BBCF6912D0}"/>
          </ac:picMkLst>
        </pc:picChg>
      </pc:sldChg>
      <pc:sldChg chg="modSp mod">
        <pc:chgData name="Inas FAOUZI [Eurécia]" userId="4f435423-8673-4c81-9a60-95a8e74c92dd" providerId="ADAL" clId="{DF9506A3-5E0E-4C7A-9B96-834A9A1627D9}" dt="2024-09-16T12:28:10.619" v="456" actId="1076"/>
        <pc:sldMkLst>
          <pc:docMk/>
          <pc:sldMk cId="2144295539" sldId="351"/>
        </pc:sldMkLst>
        <pc:picChg chg="mod">
          <ac:chgData name="Inas FAOUZI [Eurécia]" userId="4f435423-8673-4c81-9a60-95a8e74c92dd" providerId="ADAL" clId="{DF9506A3-5E0E-4C7A-9B96-834A9A1627D9}" dt="2024-09-16T12:28:10.619" v="456" actId="1076"/>
          <ac:picMkLst>
            <pc:docMk/>
            <pc:sldMk cId="2144295539" sldId="351"/>
            <ac:picMk id="8" creationId="{8E9DF346-1AD8-F288-4DDE-A67137735D47}"/>
          </ac:picMkLst>
        </pc:picChg>
      </pc:sldChg>
      <pc:sldChg chg="modSp mod">
        <pc:chgData name="Inas FAOUZI [Eurécia]" userId="4f435423-8673-4c81-9a60-95a8e74c92dd" providerId="ADAL" clId="{DF9506A3-5E0E-4C7A-9B96-834A9A1627D9}" dt="2024-09-16T12:29:19.341" v="468" actId="120"/>
        <pc:sldMkLst>
          <pc:docMk/>
          <pc:sldMk cId="1039831889" sldId="352"/>
        </pc:sldMkLst>
        <pc:spChg chg="mod">
          <ac:chgData name="Inas FAOUZI [Eurécia]" userId="4f435423-8673-4c81-9a60-95a8e74c92dd" providerId="ADAL" clId="{DF9506A3-5E0E-4C7A-9B96-834A9A1627D9}" dt="2024-09-16T12:29:19.341" v="468" actId="120"/>
          <ac:spMkLst>
            <pc:docMk/>
            <pc:sldMk cId="1039831889" sldId="352"/>
            <ac:spMk id="5" creationId="{1476A80D-E052-816F-B9BE-C6FDB1C48164}"/>
          </ac:spMkLst>
        </pc:spChg>
        <pc:spChg chg="mod">
          <ac:chgData name="Inas FAOUZI [Eurécia]" userId="4f435423-8673-4c81-9a60-95a8e74c92dd" providerId="ADAL" clId="{DF9506A3-5E0E-4C7A-9B96-834A9A1627D9}" dt="2024-09-16T12:28:52.091" v="462" actId="115"/>
          <ac:spMkLst>
            <pc:docMk/>
            <pc:sldMk cId="1039831889" sldId="352"/>
            <ac:spMk id="12" creationId="{9CDDC678-81E7-2189-1DF1-0EDF71F4A2E6}"/>
          </ac:spMkLst>
        </pc:spChg>
        <pc:picChg chg="mod">
          <ac:chgData name="Inas FAOUZI [Eurécia]" userId="4f435423-8673-4c81-9a60-95a8e74c92dd" providerId="ADAL" clId="{DF9506A3-5E0E-4C7A-9B96-834A9A1627D9}" dt="2024-09-16T12:28:19.900" v="458" actId="1076"/>
          <ac:picMkLst>
            <pc:docMk/>
            <pc:sldMk cId="1039831889" sldId="352"/>
            <ac:picMk id="8" creationId="{8E9DF346-1AD8-F288-4DDE-A67137735D47}"/>
          </ac:picMkLst>
        </pc:picChg>
      </pc:sldChg>
      <pc:sldChg chg="addSp delSp modSp mod">
        <pc:chgData name="Inas FAOUZI [Eurécia]" userId="4f435423-8673-4c81-9a60-95a8e74c92dd" providerId="ADAL" clId="{DF9506A3-5E0E-4C7A-9B96-834A9A1627D9}" dt="2024-09-16T12:32:22.490" v="513" actId="1076"/>
        <pc:sldMkLst>
          <pc:docMk/>
          <pc:sldMk cId="1554639175" sldId="353"/>
        </pc:sldMkLst>
        <pc:spChg chg="mod">
          <ac:chgData name="Inas FAOUZI [Eurécia]" userId="4f435423-8673-4c81-9a60-95a8e74c92dd" providerId="ADAL" clId="{DF9506A3-5E0E-4C7A-9B96-834A9A1627D9}" dt="2024-09-16T12:31:27.452" v="495" actId="1076"/>
          <ac:spMkLst>
            <pc:docMk/>
            <pc:sldMk cId="1554639175" sldId="353"/>
            <ac:spMk id="5" creationId="{1476A80D-E052-816F-B9BE-C6FDB1C48164}"/>
          </ac:spMkLst>
        </pc:spChg>
        <pc:spChg chg="mod">
          <ac:chgData name="Inas FAOUZI [Eurécia]" userId="4f435423-8673-4c81-9a60-95a8e74c92dd" providerId="ADAL" clId="{DF9506A3-5E0E-4C7A-9B96-834A9A1627D9}" dt="2024-09-16T12:32:06.781" v="508" actId="12"/>
          <ac:spMkLst>
            <pc:docMk/>
            <pc:sldMk cId="1554639175" sldId="353"/>
            <ac:spMk id="12" creationId="{78F04DF2-23D8-617C-6E41-58754BC89535}"/>
          </ac:spMkLst>
        </pc:spChg>
        <pc:picChg chg="add mod">
          <ac:chgData name="Inas FAOUZI [Eurécia]" userId="4f435423-8673-4c81-9a60-95a8e74c92dd" providerId="ADAL" clId="{DF9506A3-5E0E-4C7A-9B96-834A9A1627D9}" dt="2024-09-16T12:31:31.425" v="496" actId="1076"/>
          <ac:picMkLst>
            <pc:docMk/>
            <pc:sldMk cId="1554639175" sldId="353"/>
            <ac:picMk id="6" creationId="{F63C674E-6ED1-BE5E-0D41-858CC17204A1}"/>
          </ac:picMkLst>
        </pc:picChg>
        <pc:picChg chg="mod">
          <ac:chgData name="Inas FAOUZI [Eurécia]" userId="4f435423-8673-4c81-9a60-95a8e74c92dd" providerId="ADAL" clId="{DF9506A3-5E0E-4C7A-9B96-834A9A1627D9}" dt="2024-09-16T12:32:22.490" v="513" actId="1076"/>
          <ac:picMkLst>
            <pc:docMk/>
            <pc:sldMk cId="1554639175" sldId="353"/>
            <ac:picMk id="7" creationId="{8C94CB3D-F459-7C70-53AF-0BDFBD617AAC}"/>
          </ac:picMkLst>
        </pc:picChg>
        <pc:picChg chg="mod">
          <ac:chgData name="Inas FAOUZI [Eurécia]" userId="4f435423-8673-4c81-9a60-95a8e74c92dd" providerId="ADAL" clId="{DF9506A3-5E0E-4C7A-9B96-834A9A1627D9}" dt="2024-09-16T12:32:19.105" v="511" actId="14100"/>
          <ac:picMkLst>
            <pc:docMk/>
            <pc:sldMk cId="1554639175" sldId="353"/>
            <ac:picMk id="8" creationId="{8E9DF346-1AD8-F288-4DDE-A67137735D47}"/>
          </ac:picMkLst>
        </pc:picChg>
        <pc:picChg chg="add mod">
          <ac:chgData name="Inas FAOUZI [Eurécia]" userId="4f435423-8673-4c81-9a60-95a8e74c92dd" providerId="ADAL" clId="{DF9506A3-5E0E-4C7A-9B96-834A9A1627D9}" dt="2024-09-16T12:31:53.924" v="504" actId="1076"/>
          <ac:picMkLst>
            <pc:docMk/>
            <pc:sldMk cId="1554639175" sldId="353"/>
            <ac:picMk id="9" creationId="{329C4BD2-B3F9-C6BC-54A3-B255F5B7FBE7}"/>
          </ac:picMkLst>
        </pc:picChg>
        <pc:picChg chg="del">
          <ac:chgData name="Inas FAOUZI [Eurécia]" userId="4f435423-8673-4c81-9a60-95a8e74c92dd" providerId="ADAL" clId="{DF9506A3-5E0E-4C7A-9B96-834A9A1627D9}" dt="2024-09-16T12:31:33.095" v="497" actId="478"/>
          <ac:picMkLst>
            <pc:docMk/>
            <pc:sldMk cId="1554639175" sldId="353"/>
            <ac:picMk id="17" creationId="{7DC3ED01-96B6-3E3D-2F00-7A4517B176DF}"/>
          </ac:picMkLst>
        </pc:picChg>
        <pc:picChg chg="del">
          <ac:chgData name="Inas FAOUZI [Eurécia]" userId="4f435423-8673-4c81-9a60-95a8e74c92dd" providerId="ADAL" clId="{DF9506A3-5E0E-4C7A-9B96-834A9A1627D9}" dt="2024-09-16T12:31:24.300" v="494" actId="478"/>
          <ac:picMkLst>
            <pc:docMk/>
            <pc:sldMk cId="1554639175" sldId="353"/>
            <ac:picMk id="19" creationId="{81786DC3-D32E-732A-22D5-FF68B57A5905}"/>
          </ac:picMkLst>
        </pc:picChg>
      </pc:sldChg>
      <pc:sldChg chg="modSp mod">
        <pc:chgData name="Inas FAOUZI [Eurécia]" userId="4f435423-8673-4c81-9a60-95a8e74c92dd" providerId="ADAL" clId="{DF9506A3-5E0E-4C7A-9B96-834A9A1627D9}" dt="2024-09-16T12:32:45.721" v="516" actId="113"/>
        <pc:sldMkLst>
          <pc:docMk/>
          <pc:sldMk cId="3550378544" sldId="354"/>
        </pc:sldMkLst>
        <pc:spChg chg="mod">
          <ac:chgData name="Inas FAOUZI [Eurécia]" userId="4f435423-8673-4c81-9a60-95a8e74c92dd" providerId="ADAL" clId="{DF9506A3-5E0E-4C7A-9B96-834A9A1627D9}" dt="2024-09-16T12:32:45.721" v="516" actId="113"/>
          <ac:spMkLst>
            <pc:docMk/>
            <pc:sldMk cId="3550378544" sldId="354"/>
            <ac:spMk id="5" creationId="{1476A80D-E052-816F-B9BE-C6FDB1C48164}"/>
          </ac:spMkLst>
        </pc:spChg>
        <pc:spChg chg="mod">
          <ac:chgData name="Inas FAOUZI [Eurécia]" userId="4f435423-8673-4c81-9a60-95a8e74c92dd" providerId="ADAL" clId="{DF9506A3-5E0E-4C7A-9B96-834A9A1627D9}" dt="2024-09-16T12:32:38.749" v="515" actId="207"/>
          <ac:spMkLst>
            <pc:docMk/>
            <pc:sldMk cId="3550378544" sldId="354"/>
            <ac:spMk id="11" creationId="{6064EC0F-FE0C-9FDB-4182-48E5701FADE6}"/>
          </ac:spMkLst>
        </pc:spChg>
      </pc:sldChg>
      <pc:sldChg chg="modSp mod">
        <pc:chgData name="Inas FAOUZI [Eurécia]" userId="4f435423-8673-4c81-9a60-95a8e74c92dd" providerId="ADAL" clId="{DF9506A3-5E0E-4C7A-9B96-834A9A1627D9}" dt="2024-09-16T12:33:13.953" v="520" actId="1076"/>
        <pc:sldMkLst>
          <pc:docMk/>
          <pc:sldMk cId="2102221955" sldId="355"/>
        </pc:sldMkLst>
        <pc:spChg chg="mod">
          <ac:chgData name="Inas FAOUZI [Eurécia]" userId="4f435423-8673-4c81-9a60-95a8e74c92dd" providerId="ADAL" clId="{DF9506A3-5E0E-4C7A-9B96-834A9A1627D9}" dt="2024-09-16T12:33:02.591" v="517" actId="113"/>
          <ac:spMkLst>
            <pc:docMk/>
            <pc:sldMk cId="2102221955" sldId="355"/>
            <ac:spMk id="5" creationId="{1476A80D-E052-816F-B9BE-C6FDB1C48164}"/>
          </ac:spMkLst>
        </pc:spChg>
        <pc:picChg chg="mod">
          <ac:chgData name="Inas FAOUZI [Eurécia]" userId="4f435423-8673-4c81-9a60-95a8e74c92dd" providerId="ADAL" clId="{DF9506A3-5E0E-4C7A-9B96-834A9A1627D9}" dt="2024-09-16T12:33:13.953" v="520" actId="1076"/>
          <ac:picMkLst>
            <pc:docMk/>
            <pc:sldMk cId="2102221955" sldId="355"/>
            <ac:picMk id="8" creationId="{8E9DF346-1AD8-F288-4DDE-A67137735D47}"/>
          </ac:picMkLst>
        </pc:picChg>
      </pc:sldChg>
      <pc:sldChg chg="addSp delSp modSp mod">
        <pc:chgData name="Inas FAOUZI [Eurécia]" userId="4f435423-8673-4c81-9a60-95a8e74c92dd" providerId="ADAL" clId="{DF9506A3-5E0E-4C7A-9B96-834A9A1627D9}" dt="2024-09-16T12:30:59.397" v="492" actId="115"/>
        <pc:sldMkLst>
          <pc:docMk/>
          <pc:sldMk cId="3264471557" sldId="357"/>
        </pc:sldMkLst>
        <pc:spChg chg="mod">
          <ac:chgData name="Inas FAOUZI [Eurécia]" userId="4f435423-8673-4c81-9a60-95a8e74c92dd" providerId="ADAL" clId="{DF9506A3-5E0E-4C7A-9B96-834A9A1627D9}" dt="2024-09-16T12:30:52.814" v="488" actId="115"/>
          <ac:spMkLst>
            <pc:docMk/>
            <pc:sldMk cId="3264471557" sldId="357"/>
            <ac:spMk id="5" creationId="{1476A80D-E052-816F-B9BE-C6FDB1C48164}"/>
          </ac:spMkLst>
        </pc:spChg>
        <pc:spChg chg="mod">
          <ac:chgData name="Inas FAOUZI [Eurécia]" userId="4f435423-8673-4c81-9a60-95a8e74c92dd" providerId="ADAL" clId="{DF9506A3-5E0E-4C7A-9B96-834A9A1627D9}" dt="2024-09-16T12:30:56.116" v="490" actId="115"/>
          <ac:spMkLst>
            <pc:docMk/>
            <pc:sldMk cId="3264471557" sldId="357"/>
            <ac:spMk id="15" creationId="{FECC3089-D166-C728-F3CE-0A2DE6119BF2}"/>
          </ac:spMkLst>
        </pc:spChg>
        <pc:spChg chg="del">
          <ac:chgData name="Inas FAOUZI [Eurécia]" userId="4f435423-8673-4c81-9a60-95a8e74c92dd" providerId="ADAL" clId="{DF9506A3-5E0E-4C7A-9B96-834A9A1627D9}" dt="2024-09-16T12:29:37.137" v="469" actId="478"/>
          <ac:spMkLst>
            <pc:docMk/>
            <pc:sldMk cId="3264471557" sldId="357"/>
            <ac:spMk id="16" creationId="{A8391A87-5076-D83A-8191-A0EAF9439AB9}"/>
          </ac:spMkLst>
        </pc:spChg>
        <pc:spChg chg="mod">
          <ac:chgData name="Inas FAOUZI [Eurécia]" userId="4f435423-8673-4c81-9a60-95a8e74c92dd" providerId="ADAL" clId="{DF9506A3-5E0E-4C7A-9B96-834A9A1627D9}" dt="2024-09-16T12:30:59.397" v="492" actId="115"/>
          <ac:spMkLst>
            <pc:docMk/>
            <pc:sldMk cId="3264471557" sldId="357"/>
            <ac:spMk id="17" creationId="{06E1A2EE-2966-6D2E-CC48-F704E829E455}"/>
          </ac:spMkLst>
        </pc:spChg>
        <pc:picChg chg="add mod">
          <ac:chgData name="Inas FAOUZI [Eurécia]" userId="4f435423-8673-4c81-9a60-95a8e74c92dd" providerId="ADAL" clId="{DF9506A3-5E0E-4C7A-9B96-834A9A1627D9}" dt="2024-09-16T12:30:23.070" v="483" actId="1076"/>
          <ac:picMkLst>
            <pc:docMk/>
            <pc:sldMk cId="3264471557" sldId="357"/>
            <ac:picMk id="6" creationId="{583F6363-D974-E8E6-521F-5BC8A56CC3B9}"/>
          </ac:picMkLst>
        </pc:picChg>
        <pc:picChg chg="del">
          <ac:chgData name="Inas FAOUZI [Eurécia]" userId="4f435423-8673-4c81-9a60-95a8e74c92dd" providerId="ADAL" clId="{DF9506A3-5E0E-4C7A-9B96-834A9A1627D9}" dt="2024-09-16T12:30:10.286" v="479" actId="478"/>
          <ac:picMkLst>
            <pc:docMk/>
            <pc:sldMk cId="3264471557" sldId="357"/>
            <ac:picMk id="7" creationId="{1E96CBBC-EE38-540C-D73F-E4B5FC17ADC1}"/>
          </ac:picMkLst>
        </pc:picChg>
        <pc:picChg chg="add mod">
          <ac:chgData name="Inas FAOUZI [Eurécia]" userId="4f435423-8673-4c81-9a60-95a8e74c92dd" providerId="ADAL" clId="{DF9506A3-5E0E-4C7A-9B96-834A9A1627D9}" dt="2024-09-16T12:30:45.335" v="486" actId="1076"/>
          <ac:picMkLst>
            <pc:docMk/>
            <pc:sldMk cId="3264471557" sldId="357"/>
            <ac:picMk id="8" creationId="{C10CAD9B-A4F6-CA65-6D27-AD69558B8C7D}"/>
          </ac:picMkLst>
        </pc:picChg>
        <pc:picChg chg="del">
          <ac:chgData name="Inas FAOUZI [Eurécia]" userId="4f435423-8673-4c81-9a60-95a8e74c92dd" providerId="ADAL" clId="{DF9506A3-5E0E-4C7A-9B96-834A9A1627D9}" dt="2024-09-16T12:30:11.304" v="480" actId="478"/>
          <ac:picMkLst>
            <pc:docMk/>
            <pc:sldMk cId="3264471557" sldId="357"/>
            <ac:picMk id="11" creationId="{CF4C78ED-F0CA-C7A1-486C-D302B9A39B97}"/>
          </ac:picMkLst>
        </pc:picChg>
        <pc:picChg chg="mod">
          <ac:chgData name="Inas FAOUZI [Eurécia]" userId="4f435423-8673-4c81-9a60-95a8e74c92dd" providerId="ADAL" clId="{DF9506A3-5E0E-4C7A-9B96-834A9A1627D9}" dt="2024-09-16T12:30:14.905" v="481" actId="1076"/>
          <ac:picMkLst>
            <pc:docMk/>
            <pc:sldMk cId="3264471557" sldId="357"/>
            <ac:picMk id="18" creationId="{752950D6-5E06-3649-99B2-137F1FB8154C}"/>
          </ac:picMkLst>
        </pc:picChg>
      </pc:sldChg>
      <pc:sldChg chg="addSp delSp modSp mod">
        <pc:chgData name="Inas FAOUZI [Eurécia]" userId="4f435423-8673-4c81-9a60-95a8e74c92dd" providerId="ADAL" clId="{DF9506A3-5E0E-4C7A-9B96-834A9A1627D9}" dt="2024-09-16T12:33:33.886" v="525" actId="115"/>
        <pc:sldMkLst>
          <pc:docMk/>
          <pc:sldMk cId="2166671259" sldId="361"/>
        </pc:sldMkLst>
        <pc:spChg chg="mod">
          <ac:chgData name="Inas FAOUZI [Eurécia]" userId="4f435423-8673-4c81-9a60-95a8e74c92dd" providerId="ADAL" clId="{DF9506A3-5E0E-4C7A-9B96-834A9A1627D9}" dt="2024-09-16T12:33:33.886" v="525" actId="115"/>
          <ac:spMkLst>
            <pc:docMk/>
            <pc:sldMk cId="2166671259" sldId="361"/>
            <ac:spMk id="10" creationId="{6E64DC97-FA13-5E54-2F16-C8CF7E2A9A25}"/>
          </ac:spMkLst>
        </pc:spChg>
        <pc:picChg chg="add mod">
          <ac:chgData name="Inas FAOUZI [Eurécia]" userId="4f435423-8673-4c81-9a60-95a8e74c92dd" providerId="ADAL" clId="{DF9506A3-5E0E-4C7A-9B96-834A9A1627D9}" dt="2024-09-16T12:33:27.081" v="523" actId="1076"/>
          <ac:picMkLst>
            <pc:docMk/>
            <pc:sldMk cId="2166671259" sldId="361"/>
            <ac:picMk id="5" creationId="{AEB99C26-AA2B-EAA1-C0FC-AB1F53D1EF4A}"/>
          </ac:picMkLst>
        </pc:picChg>
        <pc:picChg chg="del">
          <ac:chgData name="Inas FAOUZI [Eurécia]" userId="4f435423-8673-4c81-9a60-95a8e74c92dd" providerId="ADAL" clId="{DF9506A3-5E0E-4C7A-9B96-834A9A1627D9}" dt="2024-09-16T12:33:22.501" v="522" actId="478"/>
          <ac:picMkLst>
            <pc:docMk/>
            <pc:sldMk cId="2166671259" sldId="361"/>
            <ac:picMk id="13" creationId="{43B51D0E-A3E5-EF4F-F99C-87B1CF3C5C6C}"/>
          </ac:picMkLst>
        </pc:picChg>
      </pc:sldChg>
      <pc:sldChg chg="del">
        <pc:chgData name="Inas FAOUZI [Eurécia]" userId="4f435423-8673-4c81-9a60-95a8e74c92dd" providerId="ADAL" clId="{DF9506A3-5E0E-4C7A-9B96-834A9A1627D9}" dt="2024-09-16T12:07:00.524" v="259" actId="2696"/>
        <pc:sldMkLst>
          <pc:docMk/>
          <pc:sldMk cId="2912676310" sldId="362"/>
        </pc:sldMkLst>
      </pc:sldChg>
      <pc:sldChg chg="modSp mod ord">
        <pc:chgData name="Inas FAOUZI [Eurécia]" userId="4f435423-8673-4c81-9a60-95a8e74c92dd" providerId="ADAL" clId="{DF9506A3-5E0E-4C7A-9B96-834A9A1627D9}" dt="2024-09-16T12:27:09.607" v="444" actId="1076"/>
        <pc:sldMkLst>
          <pc:docMk/>
          <pc:sldMk cId="3702941906" sldId="363"/>
        </pc:sldMkLst>
        <pc:picChg chg="mod">
          <ac:chgData name="Inas FAOUZI [Eurécia]" userId="4f435423-8673-4c81-9a60-95a8e74c92dd" providerId="ADAL" clId="{DF9506A3-5E0E-4C7A-9B96-834A9A1627D9}" dt="2024-09-16T12:27:09.607" v="444" actId="1076"/>
          <ac:picMkLst>
            <pc:docMk/>
            <pc:sldMk cId="3702941906" sldId="363"/>
            <ac:picMk id="22" creationId="{A4B7ABF8-6C7E-3623-AB76-1B74AB82E3EC}"/>
          </ac:picMkLst>
        </pc:picChg>
      </pc:sldChg>
      <pc:sldChg chg="modSp mod">
        <pc:chgData name="Inas FAOUZI [Eurécia]" userId="4f435423-8673-4c81-9a60-95a8e74c92dd" providerId="ADAL" clId="{DF9506A3-5E0E-4C7A-9B96-834A9A1627D9}" dt="2024-09-16T12:06:43.609" v="254" actId="20577"/>
        <pc:sldMkLst>
          <pc:docMk/>
          <pc:sldMk cId="3613177332" sldId="365"/>
        </pc:sldMkLst>
        <pc:spChg chg="mod">
          <ac:chgData name="Inas FAOUZI [Eurécia]" userId="4f435423-8673-4c81-9a60-95a8e74c92dd" providerId="ADAL" clId="{DF9506A3-5E0E-4C7A-9B96-834A9A1627D9}" dt="2024-09-16T12:06:38.316" v="252" actId="207"/>
          <ac:spMkLst>
            <pc:docMk/>
            <pc:sldMk cId="3613177332" sldId="365"/>
            <ac:spMk id="5" creationId="{E63FBEE7-B2EE-9744-8FCC-2E8B5A162548}"/>
          </ac:spMkLst>
        </pc:spChg>
        <pc:spChg chg="mod">
          <ac:chgData name="Inas FAOUZI [Eurécia]" userId="4f435423-8673-4c81-9a60-95a8e74c92dd" providerId="ADAL" clId="{DF9506A3-5E0E-4C7A-9B96-834A9A1627D9}" dt="2024-09-16T12:06:43.609" v="254" actId="20577"/>
          <ac:spMkLst>
            <pc:docMk/>
            <pc:sldMk cId="3613177332" sldId="365"/>
            <ac:spMk id="7" creationId="{831CDDEE-D180-4D4D-1DFC-1E9C69414A23}"/>
          </ac:spMkLst>
        </pc:spChg>
      </pc:sldChg>
      <pc:sldChg chg="addSp delSp modSp mod">
        <pc:chgData name="Inas FAOUZI [Eurécia]" userId="4f435423-8673-4c81-9a60-95a8e74c92dd" providerId="ADAL" clId="{DF9506A3-5E0E-4C7A-9B96-834A9A1627D9}" dt="2024-09-16T12:36:19.818" v="557" actId="14100"/>
        <pc:sldMkLst>
          <pc:docMk/>
          <pc:sldMk cId="1344076732" sldId="367"/>
        </pc:sldMkLst>
        <pc:spChg chg="mod">
          <ac:chgData name="Inas FAOUZI [Eurécia]" userId="4f435423-8673-4c81-9a60-95a8e74c92dd" providerId="ADAL" clId="{DF9506A3-5E0E-4C7A-9B96-834A9A1627D9}" dt="2024-09-16T12:35:41.803" v="552" actId="115"/>
          <ac:spMkLst>
            <pc:docMk/>
            <pc:sldMk cId="1344076732" sldId="367"/>
            <ac:spMk id="18" creationId="{4E3D7A8D-37AE-44FD-3405-A8CA24943261}"/>
          </ac:spMkLst>
        </pc:spChg>
        <pc:spChg chg="mod">
          <ac:chgData name="Inas FAOUZI [Eurécia]" userId="4f435423-8673-4c81-9a60-95a8e74c92dd" providerId="ADAL" clId="{DF9506A3-5E0E-4C7A-9B96-834A9A1627D9}" dt="2024-09-16T12:35:51.377" v="554" actId="113"/>
          <ac:spMkLst>
            <pc:docMk/>
            <pc:sldMk cId="1344076732" sldId="367"/>
            <ac:spMk id="21" creationId="{62BC2977-5D38-362C-62A1-9CB38B24A95F}"/>
          </ac:spMkLst>
        </pc:spChg>
        <pc:picChg chg="add mod">
          <ac:chgData name="Inas FAOUZI [Eurécia]" userId="4f435423-8673-4c81-9a60-95a8e74c92dd" providerId="ADAL" clId="{DF9506A3-5E0E-4C7A-9B96-834A9A1627D9}" dt="2024-09-16T12:34:49.114" v="540" actId="1076"/>
          <ac:picMkLst>
            <pc:docMk/>
            <pc:sldMk cId="1344076732" sldId="367"/>
            <ac:picMk id="5" creationId="{DDD566BD-403E-6329-FDA6-35D4C7060F83}"/>
          </ac:picMkLst>
        </pc:picChg>
        <pc:picChg chg="add mod">
          <ac:chgData name="Inas FAOUZI [Eurécia]" userId="4f435423-8673-4c81-9a60-95a8e74c92dd" providerId="ADAL" clId="{DF9506A3-5E0E-4C7A-9B96-834A9A1627D9}" dt="2024-09-16T12:34:56.939" v="543" actId="1076"/>
          <ac:picMkLst>
            <pc:docMk/>
            <pc:sldMk cId="1344076732" sldId="367"/>
            <ac:picMk id="8" creationId="{89BC88E7-B313-3C48-455D-282DAA6C2071}"/>
          </ac:picMkLst>
        </pc:picChg>
        <pc:picChg chg="mod">
          <ac:chgData name="Inas FAOUZI [Eurécia]" userId="4f435423-8673-4c81-9a60-95a8e74c92dd" providerId="ADAL" clId="{DF9506A3-5E0E-4C7A-9B96-834A9A1627D9}" dt="2024-09-16T12:36:11.600" v="555" actId="1076"/>
          <ac:picMkLst>
            <pc:docMk/>
            <pc:sldMk cId="1344076732" sldId="367"/>
            <ac:picMk id="11" creationId="{FC4919F3-381F-4728-93EF-0AE27BD410BE}"/>
          </ac:picMkLst>
        </pc:picChg>
        <pc:picChg chg="del">
          <ac:chgData name="Inas FAOUZI [Eurécia]" userId="4f435423-8673-4c81-9a60-95a8e74c92dd" providerId="ADAL" clId="{DF9506A3-5E0E-4C7A-9B96-834A9A1627D9}" dt="2024-09-16T12:34:45.481" v="539" actId="478"/>
          <ac:picMkLst>
            <pc:docMk/>
            <pc:sldMk cId="1344076732" sldId="367"/>
            <ac:picMk id="12" creationId="{23BECEB7-8A13-FDA6-B28E-94C83F8D9D5E}"/>
          </ac:picMkLst>
        </pc:picChg>
        <pc:picChg chg="del">
          <ac:chgData name="Inas FAOUZI [Eurécia]" userId="4f435423-8673-4c81-9a60-95a8e74c92dd" providerId="ADAL" clId="{DF9506A3-5E0E-4C7A-9B96-834A9A1627D9}" dt="2024-09-16T12:34:59.107" v="544" actId="478"/>
          <ac:picMkLst>
            <pc:docMk/>
            <pc:sldMk cId="1344076732" sldId="367"/>
            <ac:picMk id="13" creationId="{E66F20AB-5B2C-0D78-57A6-5313D96F3C57}"/>
          </ac:picMkLst>
        </pc:picChg>
        <pc:picChg chg="add mod">
          <ac:chgData name="Inas FAOUZI [Eurécia]" userId="4f435423-8673-4c81-9a60-95a8e74c92dd" providerId="ADAL" clId="{DF9506A3-5E0E-4C7A-9B96-834A9A1627D9}" dt="2024-09-16T12:35:05.386" v="546" actId="1076"/>
          <ac:picMkLst>
            <pc:docMk/>
            <pc:sldMk cId="1344076732" sldId="367"/>
            <ac:picMk id="14" creationId="{AFE1E51C-AA97-E2F7-B45F-581085BCC69E}"/>
          </ac:picMkLst>
        </pc:picChg>
        <pc:picChg chg="mod">
          <ac:chgData name="Inas FAOUZI [Eurécia]" userId="4f435423-8673-4c81-9a60-95a8e74c92dd" providerId="ADAL" clId="{DF9506A3-5E0E-4C7A-9B96-834A9A1627D9}" dt="2024-09-16T12:36:19.818" v="557" actId="14100"/>
          <ac:picMkLst>
            <pc:docMk/>
            <pc:sldMk cId="1344076732" sldId="367"/>
            <ac:picMk id="22" creationId="{A4B7ABF8-6C7E-3623-AB76-1B74AB82E3EC}"/>
          </ac:picMkLst>
        </pc:picChg>
        <pc:picChg chg="mod">
          <ac:chgData name="Inas FAOUZI [Eurécia]" userId="4f435423-8673-4c81-9a60-95a8e74c92dd" providerId="ADAL" clId="{DF9506A3-5E0E-4C7A-9B96-834A9A1627D9}" dt="2024-09-16T12:35:19.507" v="549" actId="14100"/>
          <ac:picMkLst>
            <pc:docMk/>
            <pc:sldMk cId="1344076732" sldId="367"/>
            <ac:picMk id="23" creationId="{B5BA6802-6A9A-6043-6A1C-9D1FF03E01B0}"/>
          </ac:picMkLst>
        </pc:picChg>
        <pc:picChg chg="del">
          <ac:chgData name="Inas FAOUZI [Eurécia]" userId="4f435423-8673-4c81-9a60-95a8e74c92dd" providerId="ADAL" clId="{DF9506A3-5E0E-4C7A-9B96-834A9A1627D9}" dt="2024-09-16T12:34:50.912" v="541" actId="478"/>
          <ac:picMkLst>
            <pc:docMk/>
            <pc:sldMk cId="1344076732" sldId="367"/>
            <ac:picMk id="24" creationId="{5D708F03-C5E3-F7C7-1D9E-EF7504B4ED34}"/>
          </ac:picMkLst>
        </pc:picChg>
      </pc:sldChg>
      <pc:sldChg chg="modSp mod">
        <pc:chgData name="Inas FAOUZI [Eurécia]" userId="4f435423-8673-4c81-9a60-95a8e74c92dd" providerId="ADAL" clId="{DF9506A3-5E0E-4C7A-9B96-834A9A1627D9}" dt="2024-09-16T12:33:51.831" v="531" actId="1076"/>
        <pc:sldMkLst>
          <pc:docMk/>
          <pc:sldMk cId="40303930" sldId="370"/>
        </pc:sldMkLst>
        <pc:picChg chg="mod">
          <ac:chgData name="Inas FAOUZI [Eurécia]" userId="4f435423-8673-4c81-9a60-95a8e74c92dd" providerId="ADAL" clId="{DF9506A3-5E0E-4C7A-9B96-834A9A1627D9}" dt="2024-09-16T12:33:51.831" v="531" actId="1076"/>
          <ac:picMkLst>
            <pc:docMk/>
            <pc:sldMk cId="40303930" sldId="370"/>
            <ac:picMk id="8" creationId="{8E9DF346-1AD8-F288-4DDE-A67137735D47}"/>
          </ac:picMkLst>
        </pc:picChg>
      </pc:sldChg>
      <pc:sldChg chg="modSp add mod">
        <pc:chgData name="Inas FAOUZI [Eurécia]" userId="4f435423-8673-4c81-9a60-95a8e74c92dd" providerId="ADAL" clId="{DF9506A3-5E0E-4C7A-9B96-834A9A1627D9}" dt="2024-09-16T12:09:31.797" v="286" actId="20577"/>
        <pc:sldMkLst>
          <pc:docMk/>
          <pc:sldMk cId="3433291733" sldId="371"/>
        </pc:sldMkLst>
        <pc:spChg chg="mod">
          <ac:chgData name="Inas FAOUZI [Eurécia]" userId="4f435423-8673-4c81-9a60-95a8e74c92dd" providerId="ADAL" clId="{DF9506A3-5E0E-4C7A-9B96-834A9A1627D9}" dt="2024-09-16T12:09:31.797" v="286" actId="20577"/>
          <ac:spMkLst>
            <pc:docMk/>
            <pc:sldMk cId="3433291733" sldId="371"/>
            <ac:spMk id="28" creationId="{D88B10F1-C161-29C9-E517-2C4D78936F1B}"/>
          </ac:spMkLst>
        </pc:spChg>
      </pc:sldChg>
      <pc:sldChg chg="addSp modSp add mod">
        <pc:chgData name="Inas FAOUZI [Eurécia]" userId="4f435423-8673-4c81-9a60-95a8e74c92dd" providerId="ADAL" clId="{DF9506A3-5E0E-4C7A-9B96-834A9A1627D9}" dt="2024-09-16T12:38:22.260" v="570" actId="207"/>
        <pc:sldMkLst>
          <pc:docMk/>
          <pc:sldMk cId="1561398166" sldId="372"/>
        </pc:sldMkLst>
        <pc:spChg chg="add mod">
          <ac:chgData name="Inas FAOUZI [Eurécia]" userId="4f435423-8673-4c81-9a60-95a8e74c92dd" providerId="ADAL" clId="{DF9506A3-5E0E-4C7A-9B96-834A9A1627D9}" dt="2024-09-16T10:17:48.775" v="246" actId="20577"/>
          <ac:spMkLst>
            <pc:docMk/>
            <pc:sldMk cId="1561398166" sldId="372"/>
            <ac:spMk id="2" creationId="{CF480D57-F752-9903-0507-A72CCAE01499}"/>
          </ac:spMkLst>
        </pc:spChg>
        <pc:spChg chg="add mod">
          <ac:chgData name="Inas FAOUZI [Eurécia]" userId="4f435423-8673-4c81-9a60-95a8e74c92dd" providerId="ADAL" clId="{DF9506A3-5E0E-4C7A-9B96-834A9A1627D9}" dt="2024-09-16T12:38:22.260" v="570" actId="207"/>
          <ac:spMkLst>
            <pc:docMk/>
            <pc:sldMk cId="1561398166" sldId="372"/>
            <ac:spMk id="3" creationId="{4624E427-C6EC-63C9-8EEF-D5F2C95A32C5}"/>
          </ac:spMkLst>
        </pc:spChg>
        <pc:spChg chg="mod">
          <ac:chgData name="Inas FAOUZI [Eurécia]" userId="4f435423-8673-4c81-9a60-95a8e74c92dd" providerId="ADAL" clId="{DF9506A3-5E0E-4C7A-9B96-834A9A1627D9}" dt="2024-09-16T12:36:50.943" v="564" actId="20577"/>
          <ac:spMkLst>
            <pc:docMk/>
            <pc:sldMk cId="1561398166" sldId="372"/>
            <ac:spMk id="4" creationId="{3CBE8D5D-8605-7FE4-D841-E865AB88B43B}"/>
          </ac:spMkLst>
        </pc:spChg>
        <pc:spChg chg="mod">
          <ac:chgData name="Inas FAOUZI [Eurécia]" userId="4f435423-8673-4c81-9a60-95a8e74c92dd" providerId="ADAL" clId="{DF9506A3-5E0E-4C7A-9B96-834A9A1627D9}" dt="2024-09-16T12:37:58.844" v="568" actId="207"/>
          <ac:spMkLst>
            <pc:docMk/>
            <pc:sldMk cId="1561398166" sldId="372"/>
            <ac:spMk id="5" creationId="{9DF4D431-5721-618B-9501-EDA06836B0A2}"/>
          </ac:spMkLst>
        </pc:spChg>
        <pc:spChg chg="mod">
          <ac:chgData name="Inas FAOUZI [Eurécia]" userId="4f435423-8673-4c81-9a60-95a8e74c92dd" providerId="ADAL" clId="{DF9506A3-5E0E-4C7A-9B96-834A9A1627D9}" dt="2024-09-16T10:15:34.340" v="152" actId="20577"/>
          <ac:spMkLst>
            <pc:docMk/>
            <pc:sldMk cId="1561398166" sldId="372"/>
            <ac:spMk id="28" creationId="{D88B10F1-C161-29C9-E517-2C4D78936F1B}"/>
          </ac:spMkLst>
        </pc:spChg>
        <pc:spChg chg="mod">
          <ac:chgData name="Inas FAOUZI [Eurécia]" userId="4f435423-8673-4c81-9a60-95a8e74c92dd" providerId="ADAL" clId="{DF9506A3-5E0E-4C7A-9B96-834A9A1627D9}" dt="2024-09-16T12:37:29.628" v="566" actId="207"/>
          <ac:spMkLst>
            <pc:docMk/>
            <pc:sldMk cId="1561398166" sldId="372"/>
            <ac:spMk id="42" creationId="{A809FF54-8E21-E76D-9608-77AF773D0852}"/>
          </ac:spMkLst>
        </pc:spChg>
      </pc:sldChg>
      <pc:sldChg chg="modSp new mod">
        <pc:chgData name="Inas FAOUZI [Eurécia]" userId="4f435423-8673-4c81-9a60-95a8e74c92dd" providerId="ADAL" clId="{DF9506A3-5E0E-4C7A-9B96-834A9A1627D9}" dt="2024-09-16T10:17:13.262" v="216" actId="27636"/>
        <pc:sldMkLst>
          <pc:docMk/>
          <pc:sldMk cId="3547319363" sldId="373"/>
        </pc:sldMkLst>
        <pc:spChg chg="mod">
          <ac:chgData name="Inas FAOUZI [Eurécia]" userId="4f435423-8673-4c81-9a60-95a8e74c92dd" providerId="ADAL" clId="{DF9506A3-5E0E-4C7A-9B96-834A9A1627D9}" dt="2024-09-16T10:13:18.408" v="27" actId="2710"/>
          <ac:spMkLst>
            <pc:docMk/>
            <pc:sldMk cId="3547319363" sldId="373"/>
            <ac:spMk id="2" creationId="{D9A26C0A-12B5-90B5-FBF4-93C27CA217B1}"/>
          </ac:spMkLst>
        </pc:spChg>
        <pc:spChg chg="mod">
          <ac:chgData name="Inas FAOUZI [Eurécia]" userId="4f435423-8673-4c81-9a60-95a8e74c92dd" providerId="ADAL" clId="{DF9506A3-5E0E-4C7A-9B96-834A9A1627D9}" dt="2024-09-16T10:17:13.262" v="216" actId="27636"/>
          <ac:spMkLst>
            <pc:docMk/>
            <pc:sldMk cId="3547319363" sldId="373"/>
            <ac:spMk id="3" creationId="{901430B7-4E37-0EAA-7009-F668135E9D36}"/>
          </ac:spMkLst>
        </pc:spChg>
        <pc:spChg chg="mod">
          <ac:chgData name="Inas FAOUZI [Eurécia]" userId="4f435423-8673-4c81-9a60-95a8e74c92dd" providerId="ADAL" clId="{DF9506A3-5E0E-4C7A-9B96-834A9A1627D9}" dt="2024-09-16T10:13:20.690" v="29" actId="20577"/>
          <ac:spMkLst>
            <pc:docMk/>
            <pc:sldMk cId="3547319363" sldId="373"/>
            <ac:spMk id="4" creationId="{86172E68-AAB4-02B9-F509-DBD58FAD4062}"/>
          </ac:spMkLst>
        </pc:spChg>
      </pc:sldChg>
      <pc:sldChg chg="modSp add mod ord">
        <pc:chgData name="Inas FAOUZI [Eurécia]" userId="4f435423-8673-4c81-9a60-95a8e74c92dd" providerId="ADAL" clId="{DF9506A3-5E0E-4C7A-9B96-834A9A1627D9}" dt="2024-09-16T12:20:07.800" v="343"/>
        <pc:sldMkLst>
          <pc:docMk/>
          <pc:sldMk cId="3507710587" sldId="374"/>
        </pc:sldMkLst>
        <pc:spChg chg="mod">
          <ac:chgData name="Inas FAOUZI [Eurécia]" userId="4f435423-8673-4c81-9a60-95a8e74c92dd" providerId="ADAL" clId="{DF9506A3-5E0E-4C7A-9B96-834A9A1627D9}" dt="2024-09-16T12:11:34.874" v="339"/>
          <ac:spMkLst>
            <pc:docMk/>
            <pc:sldMk cId="3507710587" sldId="374"/>
            <ac:spMk id="2" creationId="{18B74BD9-57AD-C852-1754-B7B1DAD43A1F}"/>
          </ac:spMkLst>
        </pc:spChg>
      </pc:sldChg>
      <pc:sldChg chg="modSp add mod ord">
        <pc:chgData name="Inas FAOUZI [Eurécia]" userId="4f435423-8673-4c81-9a60-95a8e74c92dd" providerId="ADAL" clId="{DF9506A3-5E0E-4C7A-9B96-834A9A1627D9}" dt="2024-09-16T12:20:29.939" v="347"/>
        <pc:sldMkLst>
          <pc:docMk/>
          <pc:sldMk cId="3924409597" sldId="375"/>
        </pc:sldMkLst>
        <pc:spChg chg="mod">
          <ac:chgData name="Inas FAOUZI [Eurécia]" userId="4f435423-8673-4c81-9a60-95a8e74c92dd" providerId="ADAL" clId="{DF9506A3-5E0E-4C7A-9B96-834A9A1627D9}" dt="2024-09-16T12:20:29.939" v="347"/>
          <ac:spMkLst>
            <pc:docMk/>
            <pc:sldMk cId="3924409597" sldId="375"/>
            <ac:spMk id="2" creationId="{18B74BD9-57AD-C852-1754-B7B1DAD43A1F}"/>
          </ac:spMkLst>
        </pc:spChg>
      </pc:sldChg>
      <pc:sldChg chg="modSp add mod ord">
        <pc:chgData name="Inas FAOUZI [Eurécia]" userId="4f435423-8673-4c81-9a60-95a8e74c92dd" providerId="ADAL" clId="{DF9506A3-5E0E-4C7A-9B96-834A9A1627D9}" dt="2024-09-16T12:21:01.961" v="364"/>
        <pc:sldMkLst>
          <pc:docMk/>
          <pc:sldMk cId="190448401" sldId="376"/>
        </pc:sldMkLst>
        <pc:spChg chg="mod">
          <ac:chgData name="Inas FAOUZI [Eurécia]" userId="4f435423-8673-4c81-9a60-95a8e74c92dd" providerId="ADAL" clId="{DF9506A3-5E0E-4C7A-9B96-834A9A1627D9}" dt="2024-09-16T12:20:38.831" v="356" actId="20577"/>
          <ac:spMkLst>
            <pc:docMk/>
            <pc:sldMk cId="190448401" sldId="376"/>
            <ac:spMk id="2" creationId="{18B74BD9-57AD-C852-1754-B7B1DAD43A1F}"/>
          </ac:spMkLst>
        </pc:spChg>
      </pc:sldChg>
      <pc:sldChg chg="modSp add mod ord">
        <pc:chgData name="Inas FAOUZI [Eurécia]" userId="4f435423-8673-4c81-9a60-95a8e74c92dd" providerId="ADAL" clId="{DF9506A3-5E0E-4C7A-9B96-834A9A1627D9}" dt="2024-09-16T12:21:21.032" v="368"/>
        <pc:sldMkLst>
          <pc:docMk/>
          <pc:sldMk cId="4185514117" sldId="377"/>
        </pc:sldMkLst>
        <pc:spChg chg="mod">
          <ac:chgData name="Inas FAOUZI [Eurécia]" userId="4f435423-8673-4c81-9a60-95a8e74c92dd" providerId="ADAL" clId="{DF9506A3-5E0E-4C7A-9B96-834A9A1627D9}" dt="2024-09-16T12:21:21.032" v="368"/>
          <ac:spMkLst>
            <pc:docMk/>
            <pc:sldMk cId="4185514117" sldId="377"/>
            <ac:spMk id="2" creationId="{18B74BD9-57AD-C852-1754-B7B1DAD43A1F}"/>
          </ac:spMkLst>
        </pc:spChg>
      </pc:sldChg>
      <pc:sldChg chg="modSp add mod ord">
        <pc:chgData name="Inas FAOUZI [Eurécia]" userId="4f435423-8673-4c81-9a60-95a8e74c92dd" providerId="ADAL" clId="{DF9506A3-5E0E-4C7A-9B96-834A9A1627D9}" dt="2024-09-16T12:22:16.814" v="372"/>
        <pc:sldMkLst>
          <pc:docMk/>
          <pc:sldMk cId="2364603206" sldId="378"/>
        </pc:sldMkLst>
        <pc:spChg chg="mod">
          <ac:chgData name="Inas FAOUZI [Eurécia]" userId="4f435423-8673-4c81-9a60-95a8e74c92dd" providerId="ADAL" clId="{DF9506A3-5E0E-4C7A-9B96-834A9A1627D9}" dt="2024-09-16T12:22:10.465" v="370"/>
          <ac:spMkLst>
            <pc:docMk/>
            <pc:sldMk cId="2364603206" sldId="378"/>
            <ac:spMk id="2" creationId="{18B74BD9-57AD-C852-1754-B7B1DAD43A1F}"/>
          </ac:spMkLst>
        </pc:spChg>
      </pc:sldChg>
    </pc:docChg>
  </pc:docChgLst>
  <pc:docChgLst>
    <pc:chgData name="Pauline BROUSSE [Eurécia]" userId="S::pauline.brousse@eurecia.com::29afd943-9317-407c-af25-96d3f84813eb" providerId="AD" clId="Web-{368904AA-17F3-445F-EE8C-772BA02F2C26}"/>
    <pc:docChg chg="addSld delSld modSld">
      <pc:chgData name="Pauline BROUSSE [Eurécia]" userId="S::pauline.brousse@eurecia.com::29afd943-9317-407c-af25-96d3f84813eb" providerId="AD" clId="Web-{368904AA-17F3-445F-EE8C-772BA02F2C26}" dt="2024-08-09T08:07:36.953" v="534"/>
      <pc:docMkLst>
        <pc:docMk/>
      </pc:docMkLst>
      <pc:sldChg chg="del">
        <pc:chgData name="Pauline BROUSSE [Eurécia]" userId="S::pauline.brousse@eurecia.com::29afd943-9317-407c-af25-96d3f84813eb" providerId="AD" clId="Web-{368904AA-17F3-445F-EE8C-772BA02F2C26}" dt="2024-08-09T07:32:10.459" v="155"/>
        <pc:sldMkLst>
          <pc:docMk/>
          <pc:sldMk cId="564513834" sldId="258"/>
        </pc:sldMkLst>
      </pc:sldChg>
      <pc:sldChg chg="modSp">
        <pc:chgData name="Pauline BROUSSE [Eurécia]" userId="S::pauline.brousse@eurecia.com::29afd943-9317-407c-af25-96d3f84813eb" providerId="AD" clId="Web-{368904AA-17F3-445F-EE8C-772BA02F2C26}" dt="2024-08-09T07:33:46.400" v="162"/>
        <pc:sldMkLst>
          <pc:docMk/>
          <pc:sldMk cId="3512856049" sldId="334"/>
        </pc:sldMkLst>
        <pc:spChg chg="mod">
          <ac:chgData name="Pauline BROUSSE [Eurécia]" userId="S::pauline.brousse@eurecia.com::29afd943-9317-407c-af25-96d3f84813eb" providerId="AD" clId="Web-{368904AA-17F3-445F-EE8C-772BA02F2C26}" dt="2024-08-09T07:33:46.400" v="162"/>
          <ac:spMkLst>
            <pc:docMk/>
            <pc:sldMk cId="3512856049" sldId="334"/>
            <ac:spMk id="2" creationId="{18B74BD9-57AD-C852-1754-B7B1DAD43A1F}"/>
          </ac:spMkLst>
        </pc:spChg>
      </pc:sldChg>
      <pc:sldChg chg="addSp delSp modSp">
        <pc:chgData name="Pauline BROUSSE [Eurécia]" userId="S::pauline.brousse@eurecia.com::29afd943-9317-407c-af25-96d3f84813eb" providerId="AD" clId="Web-{368904AA-17F3-445F-EE8C-772BA02F2C26}" dt="2024-08-09T08:03:44.867" v="482" actId="14100"/>
        <pc:sldMkLst>
          <pc:docMk/>
          <pc:sldMk cId="407031299" sldId="337"/>
        </pc:sldMkLst>
        <pc:spChg chg="mod">
          <ac:chgData name="Pauline BROUSSE [Eurécia]" userId="S::pauline.brousse@eurecia.com::29afd943-9317-407c-af25-96d3f84813eb" providerId="AD" clId="Web-{368904AA-17F3-445F-EE8C-772BA02F2C26}" dt="2024-08-09T07:50:15.464" v="411" actId="20577"/>
          <ac:spMkLst>
            <pc:docMk/>
            <pc:sldMk cId="407031299" sldId="337"/>
            <ac:spMk id="2" creationId="{0ED16911-BE4F-7178-A964-6BF6DF2D85CF}"/>
          </ac:spMkLst>
        </pc:spChg>
        <pc:spChg chg="mod">
          <ac:chgData name="Pauline BROUSSE [Eurécia]" userId="S::pauline.brousse@eurecia.com::29afd943-9317-407c-af25-96d3f84813eb" providerId="AD" clId="Web-{368904AA-17F3-445F-EE8C-772BA02F2C26}" dt="2024-08-09T07:49:02.274" v="381" actId="20577"/>
          <ac:spMkLst>
            <pc:docMk/>
            <pc:sldMk cId="407031299" sldId="337"/>
            <ac:spMk id="3" creationId="{06A43D7B-6D83-5D1E-0DFB-1C11719B942B}"/>
          </ac:spMkLst>
        </pc:spChg>
        <pc:spChg chg="mod">
          <ac:chgData name="Pauline BROUSSE [Eurécia]" userId="S::pauline.brousse@eurecia.com::29afd943-9317-407c-af25-96d3f84813eb" providerId="AD" clId="Web-{368904AA-17F3-445F-EE8C-772BA02F2C26}" dt="2024-08-09T07:49:07.493" v="395" actId="20577"/>
          <ac:spMkLst>
            <pc:docMk/>
            <pc:sldMk cId="407031299" sldId="337"/>
            <ac:spMk id="4" creationId="{90A438DC-811C-961D-F9DD-B6FEB9763FC2}"/>
          </ac:spMkLst>
        </pc:spChg>
        <pc:spChg chg="add mod">
          <ac:chgData name="Pauline BROUSSE [Eurécia]" userId="S::pauline.brousse@eurecia.com::29afd943-9317-407c-af25-96d3f84813eb" providerId="AD" clId="Web-{368904AA-17F3-445F-EE8C-772BA02F2C26}" dt="2024-08-09T08:03:02.881" v="474" actId="1076"/>
          <ac:spMkLst>
            <pc:docMk/>
            <pc:sldMk cId="407031299" sldId="337"/>
            <ac:spMk id="5" creationId="{C42803CF-F6D9-CA00-E545-DD2E76A069B1}"/>
          </ac:spMkLst>
        </pc:spChg>
        <pc:spChg chg="add mod">
          <ac:chgData name="Pauline BROUSSE [Eurécia]" userId="S::pauline.brousse@eurecia.com::29afd943-9317-407c-af25-96d3f84813eb" providerId="AD" clId="Web-{368904AA-17F3-445F-EE8C-772BA02F2C26}" dt="2024-08-09T08:01:56.832" v="458" actId="20577"/>
          <ac:spMkLst>
            <pc:docMk/>
            <pc:sldMk cId="407031299" sldId="337"/>
            <ac:spMk id="6" creationId="{826F9C3F-708D-67AE-13F5-36FEFCFF2B4A}"/>
          </ac:spMkLst>
        </pc:spChg>
        <pc:spChg chg="add mod">
          <ac:chgData name="Pauline BROUSSE [Eurécia]" userId="S::pauline.brousse@eurecia.com::29afd943-9317-407c-af25-96d3f84813eb" providerId="AD" clId="Web-{368904AA-17F3-445F-EE8C-772BA02F2C26}" dt="2024-08-09T08:03:31.195" v="477" actId="14100"/>
          <ac:spMkLst>
            <pc:docMk/>
            <pc:sldMk cId="407031299" sldId="337"/>
            <ac:spMk id="12" creationId="{92D1FA77-CA2E-8732-AD03-6763EE6D1BD1}"/>
          </ac:spMkLst>
        </pc:spChg>
        <pc:spChg chg="add mod">
          <ac:chgData name="Pauline BROUSSE [Eurécia]" userId="S::pauline.brousse@eurecia.com::29afd943-9317-407c-af25-96d3f84813eb" providerId="AD" clId="Web-{368904AA-17F3-445F-EE8C-772BA02F2C26}" dt="2024-08-09T08:03:44.867" v="482" actId="14100"/>
          <ac:spMkLst>
            <pc:docMk/>
            <pc:sldMk cId="407031299" sldId="337"/>
            <ac:spMk id="13" creationId="{CABF50EF-F05D-83E1-A5FA-1374883A3061}"/>
          </ac:spMkLst>
        </pc:spChg>
        <pc:picChg chg="add mod modCrop">
          <ac:chgData name="Pauline BROUSSE [Eurécia]" userId="S::pauline.brousse@eurecia.com::29afd943-9317-407c-af25-96d3f84813eb" providerId="AD" clId="Web-{368904AA-17F3-445F-EE8C-772BA02F2C26}" dt="2024-08-09T08:02:18.020" v="463" actId="1076"/>
          <ac:picMkLst>
            <pc:docMk/>
            <pc:sldMk cId="407031299" sldId="337"/>
            <ac:picMk id="7" creationId="{17558C21-F184-D005-C22B-5F3BC2843A18}"/>
          </ac:picMkLst>
        </pc:picChg>
        <pc:picChg chg="add mod modCrop">
          <ac:chgData name="Pauline BROUSSE [Eurécia]" userId="S::pauline.brousse@eurecia.com::29afd943-9317-407c-af25-96d3f84813eb" providerId="AD" clId="Web-{368904AA-17F3-445F-EE8C-772BA02F2C26}" dt="2024-08-09T08:01:35.597" v="452" actId="1076"/>
          <ac:picMkLst>
            <pc:docMk/>
            <pc:sldMk cId="407031299" sldId="337"/>
            <ac:picMk id="8" creationId="{10CA82C9-1F74-4A02-832B-E3BAEB01B2FA}"/>
          </ac:picMkLst>
        </pc:picChg>
        <pc:picChg chg="add mod">
          <ac:chgData name="Pauline BROUSSE [Eurécia]" userId="S::pauline.brousse@eurecia.com::29afd943-9317-407c-af25-96d3f84813eb" providerId="AD" clId="Web-{368904AA-17F3-445F-EE8C-772BA02F2C26}" dt="2024-08-09T08:02:48.724" v="473"/>
          <ac:picMkLst>
            <pc:docMk/>
            <pc:sldMk cId="407031299" sldId="337"/>
            <ac:picMk id="9" creationId="{EFDAEF36-E97D-A6D6-3913-17F1A375A73F}"/>
          </ac:picMkLst>
        </pc:picChg>
        <pc:picChg chg="add del">
          <ac:chgData name="Pauline BROUSSE [Eurécia]" userId="S::pauline.brousse@eurecia.com::29afd943-9317-407c-af25-96d3f84813eb" providerId="AD" clId="Web-{368904AA-17F3-445F-EE8C-772BA02F2C26}" dt="2024-08-09T08:02:46.521" v="472"/>
          <ac:picMkLst>
            <pc:docMk/>
            <pc:sldMk cId="407031299" sldId="337"/>
            <ac:picMk id="10" creationId="{EFDAEF36-E97D-A6D6-3913-17F1A375A73F}"/>
          </ac:picMkLst>
        </pc:picChg>
      </pc:sldChg>
      <pc:sldChg chg="addSp modSp">
        <pc:chgData name="Pauline BROUSSE [Eurécia]" userId="S::pauline.brousse@eurecia.com::29afd943-9317-407c-af25-96d3f84813eb" providerId="AD" clId="Web-{368904AA-17F3-445F-EE8C-772BA02F2C26}" dt="2024-08-09T07:23:55.317" v="87" actId="20577"/>
        <pc:sldMkLst>
          <pc:docMk/>
          <pc:sldMk cId="296075627" sldId="343"/>
        </pc:sldMkLst>
        <pc:spChg chg="mod">
          <ac:chgData name="Pauline BROUSSE [Eurécia]" userId="S::pauline.brousse@eurecia.com::29afd943-9317-407c-af25-96d3f84813eb" providerId="AD" clId="Web-{368904AA-17F3-445F-EE8C-772BA02F2C26}" dt="2024-08-09T07:22:38.471" v="59" actId="20577"/>
          <ac:spMkLst>
            <pc:docMk/>
            <pc:sldMk cId="296075627" sldId="343"/>
            <ac:spMk id="5" creationId="{142B1238-AB62-1881-8BCD-69AB8B0EE225}"/>
          </ac:spMkLst>
        </pc:spChg>
        <pc:spChg chg="add mod">
          <ac:chgData name="Pauline BROUSSE [Eurécia]" userId="S::pauline.brousse@eurecia.com::29afd943-9317-407c-af25-96d3f84813eb" providerId="AD" clId="Web-{368904AA-17F3-445F-EE8C-772BA02F2C26}" dt="2024-08-09T07:19:22.730" v="20"/>
          <ac:spMkLst>
            <pc:docMk/>
            <pc:sldMk cId="296075627" sldId="343"/>
            <ac:spMk id="9" creationId="{97C08AD8-EEED-2A06-C1B2-579A36BD301E}"/>
          </ac:spMkLst>
        </pc:spChg>
        <pc:spChg chg="mod">
          <ac:chgData name="Pauline BROUSSE [Eurécia]" userId="S::pauline.brousse@eurecia.com::29afd943-9317-407c-af25-96d3f84813eb" providerId="AD" clId="Web-{368904AA-17F3-445F-EE8C-772BA02F2C26}" dt="2024-08-09T07:18:17.712" v="8" actId="1076"/>
          <ac:spMkLst>
            <pc:docMk/>
            <pc:sldMk cId="296075627" sldId="343"/>
            <ac:spMk id="11" creationId="{C9317BC4-961E-E17F-FBED-2D6C8F149F24}"/>
          </ac:spMkLst>
        </pc:spChg>
        <pc:spChg chg="add mod">
          <ac:chgData name="Pauline BROUSSE [Eurécia]" userId="S::pauline.brousse@eurecia.com::29afd943-9317-407c-af25-96d3f84813eb" providerId="AD" clId="Web-{368904AA-17F3-445F-EE8C-772BA02F2C26}" dt="2024-08-09T07:21:18.109" v="57" actId="1076"/>
          <ac:spMkLst>
            <pc:docMk/>
            <pc:sldMk cId="296075627" sldId="343"/>
            <ac:spMk id="12" creationId="{65B9D886-32B8-F84C-FCD0-9161258B5B8B}"/>
          </ac:spMkLst>
        </pc:spChg>
        <pc:spChg chg="add mod">
          <ac:chgData name="Pauline BROUSSE [Eurécia]" userId="S::pauline.brousse@eurecia.com::29afd943-9317-407c-af25-96d3f84813eb" providerId="AD" clId="Web-{368904AA-17F3-445F-EE8C-772BA02F2C26}" dt="2024-08-09T07:23:55.317" v="87" actId="20577"/>
          <ac:spMkLst>
            <pc:docMk/>
            <pc:sldMk cId="296075627" sldId="343"/>
            <ac:spMk id="13" creationId="{4888DE3C-6986-B632-0B0C-A542DF6787F4}"/>
          </ac:spMkLst>
        </pc:spChg>
        <pc:picChg chg="add mod modCrop">
          <ac:chgData name="Pauline BROUSSE [Eurécia]" userId="S::pauline.brousse@eurecia.com::29afd943-9317-407c-af25-96d3f84813eb" providerId="AD" clId="Web-{368904AA-17F3-445F-EE8C-772BA02F2C26}" dt="2024-08-09T07:18:54.807" v="15" actId="14100"/>
          <ac:picMkLst>
            <pc:docMk/>
            <pc:sldMk cId="296075627" sldId="343"/>
            <ac:picMk id="2" creationId="{1D796AB0-0707-D659-3D9A-257A6396F00D}"/>
          </ac:picMkLst>
        </pc:picChg>
        <pc:picChg chg="mod">
          <ac:chgData name="Pauline BROUSSE [Eurécia]" userId="S::pauline.brousse@eurecia.com::29afd943-9317-407c-af25-96d3f84813eb" providerId="AD" clId="Web-{368904AA-17F3-445F-EE8C-772BA02F2C26}" dt="2024-08-09T07:18:17.696" v="5" actId="1076"/>
          <ac:picMkLst>
            <pc:docMk/>
            <pc:sldMk cId="296075627" sldId="343"/>
            <ac:picMk id="3" creationId="{58FAB413-D81F-F861-9180-D81E3035A7D7}"/>
          </ac:picMkLst>
        </pc:picChg>
        <pc:picChg chg="mod">
          <ac:chgData name="Pauline BROUSSE [Eurécia]" userId="S::pauline.brousse@eurecia.com::29afd943-9317-407c-af25-96d3f84813eb" providerId="AD" clId="Web-{368904AA-17F3-445F-EE8C-772BA02F2C26}" dt="2024-08-09T07:18:17.696" v="6" actId="1076"/>
          <ac:picMkLst>
            <pc:docMk/>
            <pc:sldMk cId="296075627" sldId="343"/>
            <ac:picMk id="4" creationId="{676E82F9-D53F-70FE-A416-72A9D4DFEB4C}"/>
          </ac:picMkLst>
        </pc:picChg>
        <pc:picChg chg="mod">
          <ac:chgData name="Pauline BROUSSE [Eurécia]" userId="S::pauline.brousse@eurecia.com::29afd943-9317-407c-af25-96d3f84813eb" providerId="AD" clId="Web-{368904AA-17F3-445F-EE8C-772BA02F2C26}" dt="2024-08-09T07:18:17.696" v="7" actId="1076"/>
          <ac:picMkLst>
            <pc:docMk/>
            <pc:sldMk cId="296075627" sldId="343"/>
            <ac:picMk id="7" creationId="{EC975748-BE13-4EFB-F339-91D1643FB841}"/>
          </ac:picMkLst>
        </pc:picChg>
        <pc:picChg chg="add mod">
          <ac:chgData name="Pauline BROUSSE [Eurécia]" userId="S::pauline.brousse@eurecia.com::29afd943-9317-407c-af25-96d3f84813eb" providerId="AD" clId="Web-{368904AA-17F3-445F-EE8C-772BA02F2C26}" dt="2024-08-09T07:19:37.387" v="22" actId="1076"/>
          <ac:picMkLst>
            <pc:docMk/>
            <pc:sldMk cId="296075627" sldId="343"/>
            <ac:picMk id="10" creationId="{E78199ED-F38D-2BB9-9B6B-29C57FB1C6DC}"/>
          </ac:picMkLst>
        </pc:picChg>
      </pc:sldChg>
      <pc:sldChg chg="addSp delSp modSp">
        <pc:chgData name="Pauline BROUSSE [Eurécia]" userId="S::pauline.brousse@eurecia.com::29afd943-9317-407c-af25-96d3f84813eb" providerId="AD" clId="Web-{368904AA-17F3-445F-EE8C-772BA02F2C26}" dt="2024-08-09T07:41:34.478" v="298" actId="20577"/>
        <pc:sldMkLst>
          <pc:docMk/>
          <pc:sldMk cId="2037643794" sldId="344"/>
        </pc:sldMkLst>
        <pc:spChg chg="add mod">
          <ac:chgData name="Pauline BROUSSE [Eurécia]" userId="S::pauline.brousse@eurecia.com::29afd943-9317-407c-af25-96d3f84813eb" providerId="AD" clId="Web-{368904AA-17F3-445F-EE8C-772BA02F2C26}" dt="2024-08-09T07:34:12.697" v="168" actId="1076"/>
          <ac:spMkLst>
            <pc:docMk/>
            <pc:sldMk cId="2037643794" sldId="344"/>
            <ac:spMk id="5" creationId="{38DAA487-E89A-C92E-BA2E-C95DCAB16AEE}"/>
          </ac:spMkLst>
        </pc:spChg>
        <pc:spChg chg="add mod">
          <ac:chgData name="Pauline BROUSSE [Eurécia]" userId="S::pauline.brousse@eurecia.com::29afd943-9317-407c-af25-96d3f84813eb" providerId="AD" clId="Web-{368904AA-17F3-445F-EE8C-772BA02F2C26}" dt="2024-08-09T07:34:24.667" v="171" actId="1076"/>
          <ac:spMkLst>
            <pc:docMk/>
            <pc:sldMk cId="2037643794" sldId="344"/>
            <ac:spMk id="7" creationId="{108C71E3-9127-E747-879C-18F787316507}"/>
          </ac:spMkLst>
        </pc:spChg>
        <pc:spChg chg="mod">
          <ac:chgData name="Pauline BROUSSE [Eurécia]" userId="S::pauline.brousse@eurecia.com::29afd943-9317-407c-af25-96d3f84813eb" providerId="AD" clId="Web-{368904AA-17F3-445F-EE8C-772BA02F2C26}" dt="2024-08-09T07:41:34.478" v="298" actId="20577"/>
          <ac:spMkLst>
            <pc:docMk/>
            <pc:sldMk cId="2037643794" sldId="344"/>
            <ac:spMk id="8" creationId="{90A438DC-811C-961D-F9DD-B6FEB9763FC2}"/>
          </ac:spMkLst>
        </pc:spChg>
        <pc:spChg chg="mod">
          <ac:chgData name="Pauline BROUSSE [Eurécia]" userId="S::pauline.brousse@eurecia.com::29afd943-9317-407c-af25-96d3f84813eb" providerId="AD" clId="Web-{368904AA-17F3-445F-EE8C-772BA02F2C26}" dt="2024-08-09T07:35:01.418" v="176" actId="1076"/>
          <ac:spMkLst>
            <pc:docMk/>
            <pc:sldMk cId="2037643794" sldId="344"/>
            <ac:spMk id="9" creationId="{FD980A60-1B42-39EB-56FD-16C506848827}"/>
          </ac:spMkLst>
        </pc:spChg>
        <pc:spChg chg="mod">
          <ac:chgData name="Pauline BROUSSE [Eurécia]" userId="S::pauline.brousse@eurecia.com::29afd943-9317-407c-af25-96d3f84813eb" providerId="AD" clId="Web-{368904AA-17F3-445F-EE8C-772BA02F2C26}" dt="2024-08-09T07:33:22.680" v="160" actId="1076"/>
          <ac:spMkLst>
            <pc:docMk/>
            <pc:sldMk cId="2037643794" sldId="344"/>
            <ac:spMk id="11" creationId="{A2C6E44B-2365-5EAC-0EAD-3AF09BF10B81}"/>
          </ac:spMkLst>
        </pc:spChg>
        <pc:spChg chg="add mod">
          <ac:chgData name="Pauline BROUSSE [Eurécia]" userId="S::pauline.brousse@eurecia.com::29afd943-9317-407c-af25-96d3f84813eb" providerId="AD" clId="Web-{368904AA-17F3-445F-EE8C-772BA02F2C26}" dt="2024-08-09T07:34:33.433" v="173" actId="1076"/>
          <ac:spMkLst>
            <pc:docMk/>
            <pc:sldMk cId="2037643794" sldId="344"/>
            <ac:spMk id="12" creationId="{1267CA9C-133E-6FE3-B861-7E5E653BF259}"/>
          </ac:spMkLst>
        </pc:spChg>
        <pc:picChg chg="del">
          <ac:chgData name="Pauline BROUSSE [Eurécia]" userId="S::pauline.brousse@eurecia.com::29afd943-9317-407c-af25-96d3f84813eb" providerId="AD" clId="Web-{368904AA-17F3-445F-EE8C-772BA02F2C26}" dt="2024-08-09T07:23:40.957" v="80"/>
          <ac:picMkLst>
            <pc:docMk/>
            <pc:sldMk cId="2037643794" sldId="344"/>
            <ac:picMk id="2" creationId="{23444FC7-01E1-F143-5833-0766196C40C3}"/>
          </ac:picMkLst>
        </pc:picChg>
        <pc:picChg chg="add del mod">
          <ac:chgData name="Pauline BROUSSE [Eurécia]" userId="S::pauline.brousse@eurecia.com::29afd943-9317-407c-af25-96d3f84813eb" providerId="AD" clId="Web-{368904AA-17F3-445F-EE8C-772BA02F2C26}" dt="2024-08-09T07:28:35.436" v="115"/>
          <ac:picMkLst>
            <pc:docMk/>
            <pc:sldMk cId="2037643794" sldId="344"/>
            <ac:picMk id="3" creationId="{238ADEBB-F2C4-AFC0-396F-96333C7E1D2B}"/>
          </ac:picMkLst>
        </pc:picChg>
        <pc:picChg chg="add mod">
          <ac:chgData name="Pauline BROUSSE [Eurécia]" userId="S::pauline.brousse@eurecia.com::29afd943-9317-407c-af25-96d3f84813eb" providerId="AD" clId="Web-{368904AA-17F3-445F-EE8C-772BA02F2C26}" dt="2024-08-09T07:28:46.593" v="118" actId="1076"/>
          <ac:picMkLst>
            <pc:docMk/>
            <pc:sldMk cId="2037643794" sldId="344"/>
            <ac:picMk id="4" creationId="{E68611A7-FC2A-E1C8-6E8D-DB55C772456C}"/>
          </ac:picMkLst>
        </pc:picChg>
        <pc:picChg chg="del">
          <ac:chgData name="Pauline BROUSSE [Eurécia]" userId="S::pauline.brousse@eurecia.com::29afd943-9317-407c-af25-96d3f84813eb" providerId="AD" clId="Web-{368904AA-17F3-445F-EE8C-772BA02F2C26}" dt="2024-08-09T07:24:32.693" v="111"/>
          <ac:picMkLst>
            <pc:docMk/>
            <pc:sldMk cId="2037643794" sldId="344"/>
            <ac:picMk id="10" creationId="{D3D875CA-36B3-13C7-E327-34DA5E0358BC}"/>
          </ac:picMkLst>
        </pc:picChg>
        <pc:picChg chg="add mod">
          <ac:chgData name="Pauline BROUSSE [Eurécia]" userId="S::pauline.brousse@eurecia.com::29afd943-9317-407c-af25-96d3f84813eb" providerId="AD" clId="Web-{368904AA-17F3-445F-EE8C-772BA02F2C26}" dt="2024-08-09T07:34:02.822" v="165"/>
          <ac:picMkLst>
            <pc:docMk/>
            <pc:sldMk cId="2037643794" sldId="344"/>
            <ac:picMk id="13" creationId="{FA4EA3C2-66CC-3AAE-10EF-D1967832F4B4}"/>
          </ac:picMkLst>
        </pc:picChg>
        <pc:picChg chg="add mod">
          <ac:chgData name="Pauline BROUSSE [Eurécia]" userId="S::pauline.brousse@eurecia.com::29afd943-9317-407c-af25-96d3f84813eb" providerId="AD" clId="Web-{368904AA-17F3-445F-EE8C-772BA02F2C26}" dt="2024-08-09T07:34:09.166" v="167" actId="1076"/>
          <ac:picMkLst>
            <pc:docMk/>
            <pc:sldMk cId="2037643794" sldId="344"/>
            <ac:picMk id="14" creationId="{7C34CADB-1D4E-5698-3E2F-EC83570A5515}"/>
          </ac:picMkLst>
        </pc:picChg>
        <pc:picChg chg="add mod">
          <ac:chgData name="Pauline BROUSSE [Eurécia]" userId="S::pauline.brousse@eurecia.com::29afd943-9317-407c-af25-96d3f84813eb" providerId="AD" clId="Web-{368904AA-17F3-445F-EE8C-772BA02F2C26}" dt="2024-08-09T07:34:28.479" v="172" actId="1076"/>
          <ac:picMkLst>
            <pc:docMk/>
            <pc:sldMk cId="2037643794" sldId="344"/>
            <ac:picMk id="15" creationId="{CE8DD4EB-C5A8-2585-3DEC-A41FA05387F5}"/>
          </ac:picMkLst>
        </pc:picChg>
        <pc:picChg chg="add mod">
          <ac:chgData name="Pauline BROUSSE [Eurécia]" userId="S::pauline.brousse@eurecia.com::29afd943-9317-407c-af25-96d3f84813eb" providerId="AD" clId="Web-{368904AA-17F3-445F-EE8C-772BA02F2C26}" dt="2024-08-09T07:34:39.276" v="175" actId="1076"/>
          <ac:picMkLst>
            <pc:docMk/>
            <pc:sldMk cId="2037643794" sldId="344"/>
            <ac:picMk id="16" creationId="{6D9F035F-2E39-7ED2-006A-6285A3411688}"/>
          </ac:picMkLst>
        </pc:picChg>
      </pc:sldChg>
      <pc:sldChg chg="addSp delSp modSp add replId">
        <pc:chgData name="Pauline BROUSSE [Eurécia]" userId="S::pauline.brousse@eurecia.com::29afd943-9317-407c-af25-96d3f84813eb" providerId="AD" clId="Web-{368904AA-17F3-445F-EE8C-772BA02F2C26}" dt="2024-08-09T07:41:40.853" v="300" actId="20577"/>
        <pc:sldMkLst>
          <pc:docMk/>
          <pc:sldMk cId="860042478" sldId="345"/>
        </pc:sldMkLst>
        <pc:spChg chg="add mod">
          <ac:chgData name="Pauline BROUSSE [Eurécia]" userId="S::pauline.brousse@eurecia.com::29afd943-9317-407c-af25-96d3f84813eb" providerId="AD" clId="Web-{368904AA-17F3-445F-EE8C-772BA02F2C26}" dt="2024-08-09T07:40:00.678" v="266" actId="1076"/>
          <ac:spMkLst>
            <pc:docMk/>
            <pc:sldMk cId="860042478" sldId="345"/>
            <ac:spMk id="3" creationId="{D8CDB594-74B3-9FDD-ADB4-A731CFDFE513}"/>
          </ac:spMkLst>
        </pc:spChg>
        <pc:spChg chg="del">
          <ac:chgData name="Pauline BROUSSE [Eurécia]" userId="S::pauline.brousse@eurecia.com::29afd943-9317-407c-af25-96d3f84813eb" providerId="AD" clId="Web-{368904AA-17F3-445F-EE8C-772BA02F2C26}" dt="2024-08-09T07:38:36.081" v="245"/>
          <ac:spMkLst>
            <pc:docMk/>
            <pc:sldMk cId="860042478" sldId="345"/>
            <ac:spMk id="5" creationId="{38DAA487-E89A-C92E-BA2E-C95DCAB16AEE}"/>
          </ac:spMkLst>
        </pc:spChg>
        <pc:spChg chg="mod">
          <ac:chgData name="Pauline BROUSSE [Eurécia]" userId="S::pauline.brousse@eurecia.com::29afd943-9317-407c-af25-96d3f84813eb" providerId="AD" clId="Web-{368904AA-17F3-445F-EE8C-772BA02F2C26}" dt="2024-08-09T07:38:59.410" v="254" actId="1076"/>
          <ac:spMkLst>
            <pc:docMk/>
            <pc:sldMk cId="860042478" sldId="345"/>
            <ac:spMk id="7" creationId="{108C71E3-9127-E747-879C-18F787316507}"/>
          </ac:spMkLst>
        </pc:spChg>
        <pc:spChg chg="mod">
          <ac:chgData name="Pauline BROUSSE [Eurécia]" userId="S::pauline.brousse@eurecia.com::29afd943-9317-407c-af25-96d3f84813eb" providerId="AD" clId="Web-{368904AA-17F3-445F-EE8C-772BA02F2C26}" dt="2024-08-09T07:41:40.853" v="300" actId="20577"/>
          <ac:spMkLst>
            <pc:docMk/>
            <pc:sldMk cId="860042478" sldId="345"/>
            <ac:spMk id="8" creationId="{90A438DC-811C-961D-F9DD-B6FEB9763FC2}"/>
          </ac:spMkLst>
        </pc:spChg>
        <pc:spChg chg="mod">
          <ac:chgData name="Pauline BROUSSE [Eurécia]" userId="S::pauline.brousse@eurecia.com::29afd943-9317-407c-af25-96d3f84813eb" providerId="AD" clId="Web-{368904AA-17F3-445F-EE8C-772BA02F2C26}" dt="2024-08-09T07:36:30.499" v="217" actId="20577"/>
          <ac:spMkLst>
            <pc:docMk/>
            <pc:sldMk cId="860042478" sldId="345"/>
            <ac:spMk id="9" creationId="{FD980A60-1B42-39EB-56FD-16C506848827}"/>
          </ac:spMkLst>
        </pc:spChg>
        <pc:spChg chg="del mod">
          <ac:chgData name="Pauline BROUSSE [Eurécia]" userId="S::pauline.brousse@eurecia.com::29afd943-9317-407c-af25-96d3f84813eb" providerId="AD" clId="Web-{368904AA-17F3-445F-EE8C-772BA02F2C26}" dt="2024-08-09T07:38:32.269" v="243"/>
          <ac:spMkLst>
            <pc:docMk/>
            <pc:sldMk cId="860042478" sldId="345"/>
            <ac:spMk id="11" creationId="{A2C6E44B-2365-5EAC-0EAD-3AF09BF10B81}"/>
          </ac:spMkLst>
        </pc:spChg>
        <pc:spChg chg="mod">
          <ac:chgData name="Pauline BROUSSE [Eurécia]" userId="S::pauline.brousse@eurecia.com::29afd943-9317-407c-af25-96d3f84813eb" providerId="AD" clId="Web-{368904AA-17F3-445F-EE8C-772BA02F2C26}" dt="2024-08-09T07:39:12.692" v="258" actId="1076"/>
          <ac:spMkLst>
            <pc:docMk/>
            <pc:sldMk cId="860042478" sldId="345"/>
            <ac:spMk id="12" creationId="{1267CA9C-133E-6FE3-B861-7E5E653BF259}"/>
          </ac:spMkLst>
        </pc:spChg>
        <pc:picChg chg="add mod">
          <ac:chgData name="Pauline BROUSSE [Eurécia]" userId="S::pauline.brousse@eurecia.com::29afd943-9317-407c-af25-96d3f84813eb" providerId="AD" clId="Web-{368904AA-17F3-445F-EE8C-772BA02F2C26}" dt="2024-08-09T07:38:39.003" v="247" actId="1076"/>
          <ac:picMkLst>
            <pc:docMk/>
            <pc:sldMk cId="860042478" sldId="345"/>
            <ac:picMk id="2" creationId="{C816A052-D88E-4F68-9F3A-7BF90CB685E6}"/>
          </ac:picMkLst>
        </pc:picChg>
        <pc:picChg chg="del">
          <ac:chgData name="Pauline BROUSSE [Eurécia]" userId="S::pauline.brousse@eurecia.com::29afd943-9317-407c-af25-96d3f84813eb" providerId="AD" clId="Web-{368904AA-17F3-445F-EE8C-772BA02F2C26}" dt="2024-08-09T07:37:18.032" v="218"/>
          <ac:picMkLst>
            <pc:docMk/>
            <pc:sldMk cId="860042478" sldId="345"/>
            <ac:picMk id="4" creationId="{E68611A7-FC2A-E1C8-6E8D-DB55C772456C}"/>
          </ac:picMkLst>
        </pc:picChg>
        <pc:picChg chg="del">
          <ac:chgData name="Pauline BROUSSE [Eurécia]" userId="S::pauline.brousse@eurecia.com::29afd943-9317-407c-af25-96d3f84813eb" providerId="AD" clId="Web-{368904AA-17F3-445F-EE8C-772BA02F2C26}" dt="2024-08-09T07:38:32.925" v="244"/>
          <ac:picMkLst>
            <pc:docMk/>
            <pc:sldMk cId="860042478" sldId="345"/>
            <ac:picMk id="13" creationId="{FA4EA3C2-66CC-3AAE-10EF-D1967832F4B4}"/>
          </ac:picMkLst>
        </pc:picChg>
        <pc:picChg chg="del">
          <ac:chgData name="Pauline BROUSSE [Eurécia]" userId="S::pauline.brousse@eurecia.com::29afd943-9317-407c-af25-96d3f84813eb" providerId="AD" clId="Web-{368904AA-17F3-445F-EE8C-772BA02F2C26}" dt="2024-08-09T07:38:36.816" v="246"/>
          <ac:picMkLst>
            <pc:docMk/>
            <pc:sldMk cId="860042478" sldId="345"/>
            <ac:picMk id="14" creationId="{7C34CADB-1D4E-5698-3E2F-EC83570A5515}"/>
          </ac:picMkLst>
        </pc:picChg>
        <pc:picChg chg="del">
          <ac:chgData name="Pauline BROUSSE [Eurécia]" userId="S::pauline.brousse@eurecia.com::29afd943-9317-407c-af25-96d3f84813eb" providerId="AD" clId="Web-{368904AA-17F3-445F-EE8C-772BA02F2C26}" dt="2024-08-09T07:38:41.847" v="248"/>
          <ac:picMkLst>
            <pc:docMk/>
            <pc:sldMk cId="860042478" sldId="345"/>
            <ac:picMk id="15" creationId="{CE8DD4EB-C5A8-2585-3DEC-A41FA05387F5}"/>
          </ac:picMkLst>
        </pc:picChg>
        <pc:picChg chg="del mod">
          <ac:chgData name="Pauline BROUSSE [Eurécia]" userId="S::pauline.brousse@eurecia.com::29afd943-9317-407c-af25-96d3f84813eb" providerId="AD" clId="Web-{368904AA-17F3-445F-EE8C-772BA02F2C26}" dt="2024-08-09T07:39:48.881" v="264"/>
          <ac:picMkLst>
            <pc:docMk/>
            <pc:sldMk cId="860042478" sldId="345"/>
            <ac:picMk id="16" creationId="{6D9F035F-2E39-7ED2-006A-6285A3411688}"/>
          </ac:picMkLst>
        </pc:picChg>
        <pc:picChg chg="add mod">
          <ac:chgData name="Pauline BROUSSE [Eurécia]" userId="S::pauline.brousse@eurecia.com::29afd943-9317-407c-af25-96d3f84813eb" providerId="AD" clId="Web-{368904AA-17F3-445F-EE8C-772BA02F2C26}" dt="2024-08-09T07:38:55.051" v="253" actId="14100"/>
          <ac:picMkLst>
            <pc:docMk/>
            <pc:sldMk cId="860042478" sldId="345"/>
            <ac:picMk id="17" creationId="{EE7EBC3F-1D4B-D968-1F6C-A35687861B00}"/>
          </ac:picMkLst>
        </pc:picChg>
        <pc:picChg chg="add mod">
          <ac:chgData name="Pauline BROUSSE [Eurécia]" userId="S::pauline.brousse@eurecia.com::29afd943-9317-407c-af25-96d3f84813eb" providerId="AD" clId="Web-{368904AA-17F3-445F-EE8C-772BA02F2C26}" dt="2024-08-09T07:39:08.207" v="257" actId="1076"/>
          <ac:picMkLst>
            <pc:docMk/>
            <pc:sldMk cId="860042478" sldId="345"/>
            <ac:picMk id="18" creationId="{BAA5586F-730C-D8B1-74DD-CA4EB8A481EF}"/>
          </ac:picMkLst>
        </pc:picChg>
      </pc:sldChg>
      <pc:sldChg chg="new del">
        <pc:chgData name="Pauline BROUSSE [Eurécia]" userId="S::pauline.brousse@eurecia.com::29afd943-9317-407c-af25-96d3f84813eb" providerId="AD" clId="Web-{368904AA-17F3-445F-EE8C-772BA02F2C26}" dt="2024-08-09T07:35:35.888" v="178"/>
        <pc:sldMkLst>
          <pc:docMk/>
          <pc:sldMk cId="1094705855" sldId="345"/>
        </pc:sldMkLst>
      </pc:sldChg>
      <pc:sldChg chg="addSp delSp modSp add replId">
        <pc:chgData name="Pauline BROUSSE [Eurécia]" userId="S::pauline.brousse@eurecia.com::29afd943-9317-407c-af25-96d3f84813eb" providerId="AD" clId="Web-{368904AA-17F3-445F-EE8C-772BA02F2C26}" dt="2024-08-09T07:48:25.586" v="374" actId="14100"/>
        <pc:sldMkLst>
          <pc:docMk/>
          <pc:sldMk cId="4089100180" sldId="346"/>
        </pc:sldMkLst>
        <pc:spChg chg="add mod">
          <ac:chgData name="Pauline BROUSSE [Eurécia]" userId="S::pauline.brousse@eurecia.com::29afd943-9317-407c-af25-96d3f84813eb" providerId="AD" clId="Web-{368904AA-17F3-445F-EE8C-772BA02F2C26}" dt="2024-08-09T07:48:25.586" v="374" actId="14100"/>
          <ac:spMkLst>
            <pc:docMk/>
            <pc:sldMk cId="4089100180" sldId="346"/>
            <ac:spMk id="3" creationId="{10ECD49C-ED10-36F2-4FC8-0D916D5F7832}"/>
          </ac:spMkLst>
        </pc:spChg>
        <pc:spChg chg="del">
          <ac:chgData name="Pauline BROUSSE [Eurécia]" userId="S::pauline.brousse@eurecia.com::29afd943-9317-407c-af25-96d3f84813eb" providerId="AD" clId="Web-{368904AA-17F3-445F-EE8C-772BA02F2C26}" dt="2024-08-09T07:41:08.087" v="290"/>
          <ac:spMkLst>
            <pc:docMk/>
            <pc:sldMk cId="4089100180" sldId="346"/>
            <ac:spMk id="5" creationId="{38DAA487-E89A-C92E-BA2E-C95DCAB16AEE}"/>
          </ac:spMkLst>
        </pc:spChg>
        <pc:spChg chg="del">
          <ac:chgData name="Pauline BROUSSE [Eurécia]" userId="S::pauline.brousse@eurecia.com::29afd943-9317-407c-af25-96d3f84813eb" providerId="AD" clId="Web-{368904AA-17F3-445F-EE8C-772BA02F2C26}" dt="2024-08-09T07:43:45.498" v="307"/>
          <ac:spMkLst>
            <pc:docMk/>
            <pc:sldMk cId="4089100180" sldId="346"/>
            <ac:spMk id="7" creationId="{108C71E3-9127-E747-879C-18F787316507}"/>
          </ac:spMkLst>
        </pc:spChg>
        <pc:spChg chg="mod">
          <ac:chgData name="Pauline BROUSSE [Eurécia]" userId="S::pauline.brousse@eurecia.com::29afd943-9317-407c-af25-96d3f84813eb" providerId="AD" clId="Web-{368904AA-17F3-445F-EE8C-772BA02F2C26}" dt="2024-08-09T07:42:59.997" v="302" actId="20577"/>
          <ac:spMkLst>
            <pc:docMk/>
            <pc:sldMk cId="4089100180" sldId="346"/>
            <ac:spMk id="8" creationId="{90A438DC-811C-961D-F9DD-B6FEB9763FC2}"/>
          </ac:spMkLst>
        </pc:spChg>
        <pc:spChg chg="mod">
          <ac:chgData name="Pauline BROUSSE [Eurécia]" userId="S::pauline.brousse@eurecia.com::29afd943-9317-407c-af25-96d3f84813eb" providerId="AD" clId="Web-{368904AA-17F3-445F-EE8C-772BA02F2C26}" dt="2024-08-09T07:47:46.678" v="365" actId="20577"/>
          <ac:spMkLst>
            <pc:docMk/>
            <pc:sldMk cId="4089100180" sldId="346"/>
            <ac:spMk id="9" creationId="{FD980A60-1B42-39EB-56FD-16C506848827}"/>
          </ac:spMkLst>
        </pc:spChg>
        <pc:spChg chg="del">
          <ac:chgData name="Pauline BROUSSE [Eurécia]" userId="S::pauline.brousse@eurecia.com::29afd943-9317-407c-af25-96d3f84813eb" providerId="AD" clId="Web-{368904AA-17F3-445F-EE8C-772BA02F2C26}" dt="2024-08-09T07:41:08.087" v="291"/>
          <ac:spMkLst>
            <pc:docMk/>
            <pc:sldMk cId="4089100180" sldId="346"/>
            <ac:spMk id="11" creationId="{A2C6E44B-2365-5EAC-0EAD-3AF09BF10B81}"/>
          </ac:spMkLst>
        </pc:spChg>
        <pc:spChg chg="mod">
          <ac:chgData name="Pauline BROUSSE [Eurécia]" userId="S::pauline.brousse@eurecia.com::29afd943-9317-407c-af25-96d3f84813eb" providerId="AD" clId="Web-{368904AA-17F3-445F-EE8C-772BA02F2C26}" dt="2024-08-09T07:47:55.772" v="366" actId="1076"/>
          <ac:spMkLst>
            <pc:docMk/>
            <pc:sldMk cId="4089100180" sldId="346"/>
            <ac:spMk id="12" creationId="{1267CA9C-133E-6FE3-B861-7E5E653BF259}"/>
          </ac:spMkLst>
        </pc:spChg>
        <pc:picChg chg="add mod">
          <ac:chgData name="Pauline BROUSSE [Eurécia]" userId="S::pauline.brousse@eurecia.com::29afd943-9317-407c-af25-96d3f84813eb" providerId="AD" clId="Web-{368904AA-17F3-445F-EE8C-772BA02F2C26}" dt="2024-08-09T07:47:58.975" v="368" actId="1076"/>
          <ac:picMkLst>
            <pc:docMk/>
            <pc:sldMk cId="4089100180" sldId="346"/>
            <ac:picMk id="2" creationId="{3F25535B-AFF9-1324-20E6-F3BCEC282ABB}"/>
          </ac:picMkLst>
        </pc:picChg>
        <pc:picChg chg="del mod">
          <ac:chgData name="Pauline BROUSSE [Eurécia]" userId="S::pauline.brousse@eurecia.com::29afd943-9317-407c-af25-96d3f84813eb" providerId="AD" clId="Web-{368904AA-17F3-445F-EE8C-772BA02F2C26}" dt="2024-08-09T07:47:30.381" v="353"/>
          <ac:picMkLst>
            <pc:docMk/>
            <pc:sldMk cId="4089100180" sldId="346"/>
            <ac:picMk id="4" creationId="{E68611A7-FC2A-E1C8-6E8D-DB55C772456C}"/>
          </ac:picMkLst>
        </pc:picChg>
        <pc:picChg chg="del">
          <ac:chgData name="Pauline BROUSSE [Eurécia]" userId="S::pauline.brousse@eurecia.com::29afd943-9317-407c-af25-96d3f84813eb" providerId="AD" clId="Web-{368904AA-17F3-445F-EE8C-772BA02F2C26}" dt="2024-08-09T07:41:08.087" v="289"/>
          <ac:picMkLst>
            <pc:docMk/>
            <pc:sldMk cId="4089100180" sldId="346"/>
            <ac:picMk id="13" creationId="{FA4EA3C2-66CC-3AAE-10EF-D1967832F4B4}"/>
          </ac:picMkLst>
        </pc:picChg>
        <pc:picChg chg="del">
          <ac:chgData name="Pauline BROUSSE [Eurécia]" userId="S::pauline.brousse@eurecia.com::29afd943-9317-407c-af25-96d3f84813eb" providerId="AD" clId="Web-{368904AA-17F3-445F-EE8C-772BA02F2C26}" dt="2024-08-09T07:41:08.087" v="288"/>
          <ac:picMkLst>
            <pc:docMk/>
            <pc:sldMk cId="4089100180" sldId="346"/>
            <ac:picMk id="14" creationId="{7C34CADB-1D4E-5698-3E2F-EC83570A5515}"/>
          </ac:picMkLst>
        </pc:picChg>
        <pc:picChg chg="mod">
          <ac:chgData name="Pauline BROUSSE [Eurécia]" userId="S::pauline.brousse@eurecia.com::29afd943-9317-407c-af25-96d3f84813eb" providerId="AD" clId="Web-{368904AA-17F3-445F-EE8C-772BA02F2C26}" dt="2024-08-09T07:47:55.772" v="367" actId="1076"/>
          <ac:picMkLst>
            <pc:docMk/>
            <pc:sldMk cId="4089100180" sldId="346"/>
            <ac:picMk id="15" creationId="{CE8DD4EB-C5A8-2585-3DEC-A41FA05387F5}"/>
          </ac:picMkLst>
        </pc:picChg>
        <pc:picChg chg="del mod">
          <ac:chgData name="Pauline BROUSSE [Eurécia]" userId="S::pauline.brousse@eurecia.com::29afd943-9317-407c-af25-96d3f84813eb" providerId="AD" clId="Web-{368904AA-17F3-445F-EE8C-772BA02F2C26}" dt="2024-08-09T07:45:31.892" v="349"/>
          <ac:picMkLst>
            <pc:docMk/>
            <pc:sldMk cId="4089100180" sldId="346"/>
            <ac:picMk id="16" creationId="{6D9F035F-2E39-7ED2-006A-6285A3411688}"/>
          </ac:picMkLst>
        </pc:picChg>
      </pc:sldChg>
      <pc:sldChg chg="addSp delSp modSp add replId">
        <pc:chgData name="Pauline BROUSSE [Eurécia]" userId="S::pauline.brousse@eurecia.com::29afd943-9317-407c-af25-96d3f84813eb" providerId="AD" clId="Web-{368904AA-17F3-445F-EE8C-772BA02F2C26}" dt="2024-08-09T08:07:36.953" v="534"/>
        <pc:sldMkLst>
          <pc:docMk/>
          <pc:sldMk cId="61870627" sldId="347"/>
        </pc:sldMkLst>
        <pc:spChg chg="mod">
          <ac:chgData name="Pauline BROUSSE [Eurécia]" userId="S::pauline.brousse@eurecia.com::29afd943-9317-407c-af25-96d3f84813eb" providerId="AD" clId="Web-{368904AA-17F3-445F-EE8C-772BA02F2C26}" dt="2024-08-09T08:04:18.540" v="500" actId="20577"/>
          <ac:spMkLst>
            <pc:docMk/>
            <pc:sldMk cId="61870627" sldId="347"/>
            <ac:spMk id="2" creationId="{0ED16911-BE4F-7178-A964-6BF6DF2D85CF}"/>
          </ac:spMkLst>
        </pc:spChg>
        <pc:spChg chg="mod">
          <ac:chgData name="Pauline BROUSSE [Eurécia]" userId="S::pauline.brousse@eurecia.com::29afd943-9317-407c-af25-96d3f84813eb" providerId="AD" clId="Web-{368904AA-17F3-445F-EE8C-772BA02F2C26}" dt="2024-08-09T08:04:36.384" v="506" actId="1076"/>
          <ac:spMkLst>
            <pc:docMk/>
            <pc:sldMk cId="61870627" sldId="347"/>
            <ac:spMk id="5" creationId="{C42803CF-F6D9-CA00-E545-DD2E76A069B1}"/>
          </ac:spMkLst>
        </pc:spChg>
        <pc:spChg chg="add mod">
          <ac:chgData name="Pauline BROUSSE [Eurécia]" userId="S::pauline.brousse@eurecia.com::29afd943-9317-407c-af25-96d3f84813eb" providerId="AD" clId="Web-{368904AA-17F3-445F-EE8C-772BA02F2C26}" dt="2024-08-09T08:06:56.858" v="519" actId="14100"/>
          <ac:spMkLst>
            <pc:docMk/>
            <pc:sldMk cId="61870627" sldId="347"/>
            <ac:spMk id="11" creationId="{814A48C8-9B03-2438-B3CD-E43C55EC4574}"/>
          </ac:spMkLst>
        </pc:spChg>
        <pc:spChg chg="mod ord">
          <ac:chgData name="Pauline BROUSSE [Eurécia]" userId="S::pauline.brousse@eurecia.com::29afd943-9317-407c-af25-96d3f84813eb" providerId="AD" clId="Web-{368904AA-17F3-445F-EE8C-772BA02F2C26}" dt="2024-08-09T08:06:46.436" v="516" actId="14100"/>
          <ac:spMkLst>
            <pc:docMk/>
            <pc:sldMk cId="61870627" sldId="347"/>
            <ac:spMk id="12" creationId="{92D1FA77-CA2E-8732-AD03-6763EE6D1BD1}"/>
          </ac:spMkLst>
        </pc:spChg>
        <pc:spChg chg="del mod">
          <ac:chgData name="Pauline BROUSSE [Eurécia]" userId="S::pauline.brousse@eurecia.com::29afd943-9317-407c-af25-96d3f84813eb" providerId="AD" clId="Web-{368904AA-17F3-445F-EE8C-772BA02F2C26}" dt="2024-08-09T08:07:07.452" v="523"/>
          <ac:spMkLst>
            <pc:docMk/>
            <pc:sldMk cId="61870627" sldId="347"/>
            <ac:spMk id="13" creationId="{CABF50EF-F05D-83E1-A5FA-1374883A3061}"/>
          </ac:spMkLst>
        </pc:spChg>
        <pc:spChg chg="add mod">
          <ac:chgData name="Pauline BROUSSE [Eurécia]" userId="S::pauline.brousse@eurecia.com::29afd943-9317-407c-af25-96d3f84813eb" providerId="AD" clId="Web-{368904AA-17F3-445F-EE8C-772BA02F2C26}" dt="2024-08-09T08:07:04.952" v="522" actId="14100"/>
          <ac:spMkLst>
            <pc:docMk/>
            <pc:sldMk cId="61870627" sldId="347"/>
            <ac:spMk id="14" creationId="{AC4A9847-FB31-7676-D997-4FFAEE8B365C}"/>
          </ac:spMkLst>
        </pc:spChg>
        <pc:picChg chg="del">
          <ac:chgData name="Pauline BROUSSE [Eurécia]" userId="S::pauline.brousse@eurecia.com::29afd943-9317-407c-af25-96d3f84813eb" providerId="AD" clId="Web-{368904AA-17F3-445F-EE8C-772BA02F2C26}" dt="2024-08-09T08:04:31.197" v="504"/>
          <ac:picMkLst>
            <pc:docMk/>
            <pc:sldMk cId="61870627" sldId="347"/>
            <ac:picMk id="7" creationId="{17558C21-F184-D005-C22B-5F3BC2843A18}"/>
          </ac:picMkLst>
        </pc:picChg>
        <pc:picChg chg="del">
          <ac:chgData name="Pauline BROUSSE [Eurécia]" userId="S::pauline.brousse@eurecia.com::29afd943-9317-407c-af25-96d3f84813eb" providerId="AD" clId="Web-{368904AA-17F3-445F-EE8C-772BA02F2C26}" dt="2024-08-09T08:04:29.571" v="503"/>
          <ac:picMkLst>
            <pc:docMk/>
            <pc:sldMk cId="61870627" sldId="347"/>
            <ac:picMk id="8" creationId="{10CA82C9-1F74-4A02-832B-E3BAEB01B2FA}"/>
          </ac:picMkLst>
        </pc:picChg>
        <pc:picChg chg="del">
          <ac:chgData name="Pauline BROUSSE [Eurécia]" userId="S::pauline.brousse@eurecia.com::29afd943-9317-407c-af25-96d3f84813eb" providerId="AD" clId="Web-{368904AA-17F3-445F-EE8C-772BA02F2C26}" dt="2024-08-09T08:04:32.822" v="505"/>
          <ac:picMkLst>
            <pc:docMk/>
            <pc:sldMk cId="61870627" sldId="347"/>
            <ac:picMk id="9" creationId="{EFDAEF36-E97D-A6D6-3913-17F1A375A73F}"/>
          </ac:picMkLst>
        </pc:picChg>
        <pc:picChg chg="add mod">
          <ac:chgData name="Pauline BROUSSE [Eurécia]" userId="S::pauline.brousse@eurecia.com::29afd943-9317-407c-af25-96d3f84813eb" providerId="AD" clId="Web-{368904AA-17F3-445F-EE8C-772BA02F2C26}" dt="2024-08-09T08:04:47.885" v="511" actId="14100"/>
          <ac:picMkLst>
            <pc:docMk/>
            <pc:sldMk cId="61870627" sldId="347"/>
            <ac:picMk id="10" creationId="{8287B55A-59CD-4253-D2C7-25CAA42B0AA0}"/>
          </ac:picMkLst>
        </pc:picChg>
        <pc:picChg chg="add mod">
          <ac:chgData name="Pauline BROUSSE [Eurécia]" userId="S::pauline.brousse@eurecia.com::29afd943-9317-407c-af25-96d3f84813eb" providerId="AD" clId="Web-{368904AA-17F3-445F-EE8C-772BA02F2C26}" dt="2024-08-09T08:07:24.468" v="526" actId="14100"/>
          <ac:picMkLst>
            <pc:docMk/>
            <pc:sldMk cId="61870627" sldId="347"/>
            <ac:picMk id="16" creationId="{77F8B5E9-54D0-0DA6-C5EB-FBE9C0CE18DE}"/>
          </ac:picMkLst>
        </pc:picChg>
        <pc:picChg chg="add del">
          <ac:chgData name="Pauline BROUSSE [Eurécia]" userId="S::pauline.brousse@eurecia.com::29afd943-9317-407c-af25-96d3f84813eb" providerId="AD" clId="Web-{368904AA-17F3-445F-EE8C-772BA02F2C26}" dt="2024-08-09T08:07:36.953" v="534"/>
          <ac:picMkLst>
            <pc:docMk/>
            <pc:sldMk cId="61870627" sldId="347"/>
            <ac:picMk id="17" creationId="{964BEDBA-766E-FCBE-F92D-EDB8C82FB48A}"/>
          </ac:picMkLst>
        </pc:picChg>
        <pc:picChg chg="add del mod">
          <ac:chgData name="Pauline BROUSSE [Eurécia]" userId="S::pauline.brousse@eurecia.com::29afd943-9317-407c-af25-96d3f84813eb" providerId="AD" clId="Web-{368904AA-17F3-445F-EE8C-772BA02F2C26}" dt="2024-08-09T08:07:32.171" v="531"/>
          <ac:picMkLst>
            <pc:docMk/>
            <pc:sldMk cId="61870627" sldId="347"/>
            <ac:picMk id="18" creationId="{FD7011A2-A2FB-60A7-04E6-825899BAE713}"/>
          </ac:picMkLst>
        </pc:picChg>
        <pc:picChg chg="add mod">
          <ac:chgData name="Pauline BROUSSE [Eurécia]" userId="S::pauline.brousse@eurecia.com::29afd943-9317-407c-af25-96d3f84813eb" providerId="AD" clId="Web-{368904AA-17F3-445F-EE8C-772BA02F2C26}" dt="2024-08-09T08:07:35.890" v="533" actId="1076"/>
          <ac:picMkLst>
            <pc:docMk/>
            <pc:sldMk cId="61870627" sldId="347"/>
            <ac:picMk id="19" creationId="{3A6E499E-6B9A-7B07-4C28-D5110708CDEE}"/>
          </ac:picMkLst>
        </pc:picChg>
      </pc:sldChg>
      <pc:sldChg chg="add del replId">
        <pc:chgData name="Pauline BROUSSE [Eurécia]" userId="S::pauline.brousse@eurecia.com::29afd943-9317-407c-af25-96d3f84813eb" providerId="AD" clId="Web-{368904AA-17F3-445F-EE8C-772BA02F2C26}" dt="2024-08-09T07:48:39.305" v="375"/>
        <pc:sldMkLst>
          <pc:docMk/>
          <pc:sldMk cId="4141922695" sldId="347"/>
        </pc:sldMkLst>
      </pc:sldChg>
      <pc:sldChg chg="add replId">
        <pc:chgData name="Pauline BROUSSE [Eurécia]" userId="S::pauline.brousse@eurecia.com::29afd943-9317-407c-af25-96d3f84813eb" providerId="AD" clId="Web-{368904AA-17F3-445F-EE8C-772BA02F2C26}" dt="2024-08-09T08:03:54.398" v="484"/>
        <pc:sldMkLst>
          <pc:docMk/>
          <pc:sldMk cId="1873210119" sldId="348"/>
        </pc:sldMkLst>
      </pc:sldChg>
      <pc:sldChg chg="add del replId">
        <pc:chgData name="Pauline BROUSSE [Eurécia]" userId="S::pauline.brousse@eurecia.com::29afd943-9317-407c-af25-96d3f84813eb" providerId="AD" clId="Web-{368904AA-17F3-445F-EE8C-772BA02F2C26}" dt="2024-08-09T07:48:40.071" v="376"/>
        <pc:sldMkLst>
          <pc:docMk/>
          <pc:sldMk cId="3734783544" sldId="348"/>
        </pc:sldMkLst>
      </pc:sldChg>
      <pc:sldChg chg="add replId">
        <pc:chgData name="Pauline BROUSSE [Eurécia]" userId="S::pauline.brousse@eurecia.com::29afd943-9317-407c-af25-96d3f84813eb" providerId="AD" clId="Web-{368904AA-17F3-445F-EE8C-772BA02F2C26}" dt="2024-08-09T08:03:55.367" v="485"/>
        <pc:sldMkLst>
          <pc:docMk/>
          <pc:sldMk cId="3419620865" sldId="349"/>
        </pc:sldMkLst>
      </pc:sldChg>
    </pc:docChg>
  </pc:docChgLst>
  <pc:docChgLst>
    <pc:chgData name="Pauline BROUSSE [Eurécia]" userId="S::pauline.brousse@eurecia.com::29afd943-9317-407c-af25-96d3f84813eb" providerId="AD" clId="Web-{874672D9-305A-C80E-4A32-7DBC4F9426F1}"/>
    <pc:docChg chg="modSld">
      <pc:chgData name="Pauline BROUSSE [Eurécia]" userId="S::pauline.brousse@eurecia.com::29afd943-9317-407c-af25-96d3f84813eb" providerId="AD" clId="Web-{874672D9-305A-C80E-4A32-7DBC4F9426F1}" dt="2024-08-08T10:28:11.259" v="288" actId="1076"/>
      <pc:docMkLst>
        <pc:docMk/>
      </pc:docMkLst>
      <pc:sldChg chg="addSp delSp modSp">
        <pc:chgData name="Pauline BROUSSE [Eurécia]" userId="S::pauline.brousse@eurecia.com::29afd943-9317-407c-af25-96d3f84813eb" providerId="AD" clId="Web-{874672D9-305A-C80E-4A32-7DBC4F9426F1}" dt="2024-08-08T10:15:48.514" v="83" actId="20577"/>
        <pc:sldMkLst>
          <pc:docMk/>
          <pc:sldMk cId="1542998316" sldId="335"/>
        </pc:sldMkLst>
        <pc:spChg chg="mod">
          <ac:chgData name="Pauline BROUSSE [Eurécia]" userId="S::pauline.brousse@eurecia.com::29afd943-9317-407c-af25-96d3f84813eb" providerId="AD" clId="Web-{874672D9-305A-C80E-4A32-7DBC4F9426F1}" dt="2024-08-08T10:07:55.450" v="29" actId="20577"/>
          <ac:spMkLst>
            <pc:docMk/>
            <pc:sldMk cId="1542998316" sldId="335"/>
            <ac:spMk id="8" creationId="{90A438DC-811C-961D-F9DD-B6FEB9763FC2}"/>
          </ac:spMkLst>
        </pc:spChg>
        <pc:spChg chg="mod">
          <ac:chgData name="Pauline BROUSSE [Eurécia]" userId="S::pauline.brousse@eurecia.com::29afd943-9317-407c-af25-96d3f84813eb" providerId="AD" clId="Web-{874672D9-305A-C80E-4A32-7DBC4F9426F1}" dt="2024-08-08T10:15:48.514" v="83" actId="20577"/>
          <ac:spMkLst>
            <pc:docMk/>
            <pc:sldMk cId="1542998316" sldId="335"/>
            <ac:spMk id="9" creationId="{FD980A60-1B42-39EB-56FD-16C506848827}"/>
          </ac:spMkLst>
        </pc:spChg>
        <pc:picChg chg="add mod">
          <ac:chgData name="Pauline BROUSSE [Eurécia]" userId="S::pauline.brousse@eurecia.com::29afd943-9317-407c-af25-96d3f84813eb" providerId="AD" clId="Web-{874672D9-305A-C80E-4A32-7DBC4F9426F1}" dt="2024-08-08T10:15:19.919" v="71" actId="1076"/>
          <ac:picMkLst>
            <pc:docMk/>
            <pc:sldMk cId="1542998316" sldId="335"/>
            <ac:picMk id="2" creationId="{9E164122-4CF1-44EF-18D5-216A852277E1}"/>
          </ac:picMkLst>
        </pc:picChg>
        <pc:picChg chg="del">
          <ac:chgData name="Pauline BROUSSE [Eurécia]" userId="S::pauline.brousse@eurecia.com::29afd943-9317-407c-af25-96d3f84813eb" providerId="AD" clId="Web-{874672D9-305A-C80E-4A32-7DBC4F9426F1}" dt="2024-08-08T10:13:25.384" v="30"/>
          <ac:picMkLst>
            <pc:docMk/>
            <pc:sldMk cId="1542998316" sldId="335"/>
            <ac:picMk id="3" creationId="{A594B1EC-189F-A099-AF71-0EC4814BDBEA}"/>
          </ac:picMkLst>
        </pc:picChg>
        <pc:picChg chg="mod ord">
          <ac:chgData name="Pauline BROUSSE [Eurécia]" userId="S::pauline.brousse@eurecia.com::29afd943-9317-407c-af25-96d3f84813eb" providerId="AD" clId="Web-{874672D9-305A-C80E-4A32-7DBC4F9426F1}" dt="2024-08-08T10:15:22.685" v="73" actId="1076"/>
          <ac:picMkLst>
            <pc:docMk/>
            <pc:sldMk cId="1542998316" sldId="335"/>
            <ac:picMk id="4" creationId="{676E82F9-D53F-70FE-A416-72A9D4DFEB4C}"/>
          </ac:picMkLst>
        </pc:picChg>
        <pc:picChg chg="del">
          <ac:chgData name="Pauline BROUSSE [Eurécia]" userId="S::pauline.brousse@eurecia.com::29afd943-9317-407c-af25-96d3f84813eb" providerId="AD" clId="Web-{874672D9-305A-C80E-4A32-7DBC4F9426F1}" dt="2024-08-08T10:13:48.197" v="37"/>
          <ac:picMkLst>
            <pc:docMk/>
            <pc:sldMk cId="1542998316" sldId="335"/>
            <ac:picMk id="5" creationId="{7A6C4F6B-1EDC-29EC-CEF1-0D6E948BA269}"/>
          </ac:picMkLst>
        </pc:picChg>
        <pc:picChg chg="del">
          <ac:chgData name="Pauline BROUSSE [Eurécia]" userId="S::pauline.brousse@eurecia.com::29afd943-9317-407c-af25-96d3f84813eb" providerId="AD" clId="Web-{874672D9-305A-C80E-4A32-7DBC4F9426F1}" dt="2024-08-08T10:13:51.041" v="38"/>
          <ac:picMkLst>
            <pc:docMk/>
            <pc:sldMk cId="1542998316" sldId="335"/>
            <ac:picMk id="7" creationId="{2F82A717-A4ED-C2DC-3117-06632E130B9E}"/>
          </ac:picMkLst>
        </pc:picChg>
      </pc:sldChg>
      <pc:sldChg chg="modSp">
        <pc:chgData name="Pauline BROUSSE [Eurécia]" userId="S::pauline.brousse@eurecia.com::29afd943-9317-407c-af25-96d3f84813eb" providerId="AD" clId="Web-{874672D9-305A-C80E-4A32-7DBC4F9426F1}" dt="2024-08-08T10:07:16.840" v="14" actId="20577"/>
        <pc:sldMkLst>
          <pc:docMk/>
          <pc:sldMk cId="1529473113" sldId="339"/>
        </pc:sldMkLst>
        <pc:spChg chg="mod">
          <ac:chgData name="Pauline BROUSSE [Eurécia]" userId="S::pauline.brousse@eurecia.com::29afd943-9317-407c-af25-96d3f84813eb" providerId="AD" clId="Web-{874672D9-305A-C80E-4A32-7DBC4F9426F1}" dt="2024-08-08T10:07:12.964" v="13" actId="20577"/>
          <ac:spMkLst>
            <pc:docMk/>
            <pc:sldMk cId="1529473113" sldId="339"/>
            <ac:spMk id="4" creationId="{FDAD7240-96E9-F41C-3664-DC0949277ECB}"/>
          </ac:spMkLst>
        </pc:spChg>
        <pc:spChg chg="mod">
          <ac:chgData name="Pauline BROUSSE [Eurécia]" userId="S::pauline.brousse@eurecia.com::29afd943-9317-407c-af25-96d3f84813eb" providerId="AD" clId="Web-{874672D9-305A-C80E-4A32-7DBC4F9426F1}" dt="2024-08-08T10:07:16.840" v="14" actId="20577"/>
          <ac:spMkLst>
            <pc:docMk/>
            <pc:sldMk cId="1529473113" sldId="339"/>
            <ac:spMk id="5" creationId="{C8B7ECC1-F1E9-04F7-F4F6-3592BC5A9895}"/>
          </ac:spMkLst>
        </pc:spChg>
      </pc:sldChg>
      <pc:sldChg chg="addSp delSp modSp">
        <pc:chgData name="Pauline BROUSSE [Eurécia]" userId="S::pauline.brousse@eurecia.com::29afd943-9317-407c-af25-96d3f84813eb" providerId="AD" clId="Web-{874672D9-305A-C80E-4A32-7DBC4F9426F1}" dt="2024-08-08T10:06:26.932" v="9" actId="20577"/>
        <pc:sldMkLst>
          <pc:docMk/>
          <pc:sldMk cId="3210797679" sldId="340"/>
        </pc:sldMkLst>
        <pc:spChg chg="mod">
          <ac:chgData name="Pauline BROUSSE [Eurécia]" userId="S::pauline.brousse@eurecia.com::29afd943-9317-407c-af25-96d3f84813eb" providerId="AD" clId="Web-{874672D9-305A-C80E-4A32-7DBC4F9426F1}" dt="2024-08-08T10:06:21.072" v="7" actId="20577"/>
          <ac:spMkLst>
            <pc:docMk/>
            <pc:sldMk cId="3210797679" sldId="340"/>
            <ac:spMk id="19" creationId="{5151E63F-D6EB-F3A3-4395-4F6B373F256B}"/>
          </ac:spMkLst>
        </pc:spChg>
        <pc:spChg chg="mod">
          <ac:chgData name="Pauline BROUSSE [Eurécia]" userId="S::pauline.brousse@eurecia.com::29afd943-9317-407c-af25-96d3f84813eb" providerId="AD" clId="Web-{874672D9-305A-C80E-4A32-7DBC4F9426F1}" dt="2024-08-08T10:06:26.932" v="9" actId="20577"/>
          <ac:spMkLst>
            <pc:docMk/>
            <pc:sldMk cId="3210797679" sldId="340"/>
            <ac:spMk id="22" creationId="{563E3B4D-DC08-7EAB-75DB-447498E9575A}"/>
          </ac:spMkLst>
        </pc:spChg>
        <pc:picChg chg="add mod">
          <ac:chgData name="Pauline BROUSSE [Eurécia]" userId="S::pauline.brousse@eurecia.com::29afd943-9317-407c-af25-96d3f84813eb" providerId="AD" clId="Web-{874672D9-305A-C80E-4A32-7DBC4F9426F1}" dt="2024-08-08T10:06:15.337" v="4" actId="1076"/>
          <ac:picMkLst>
            <pc:docMk/>
            <pc:sldMk cId="3210797679" sldId="340"/>
            <ac:picMk id="3" creationId="{9DDEF2A2-0D9B-CB18-CF1E-28584FDBC917}"/>
          </ac:picMkLst>
        </pc:picChg>
        <pc:picChg chg="del">
          <ac:chgData name="Pauline BROUSSE [Eurécia]" userId="S::pauline.brousse@eurecia.com::29afd943-9317-407c-af25-96d3f84813eb" providerId="AD" clId="Web-{874672D9-305A-C80E-4A32-7DBC4F9426F1}" dt="2024-08-08T10:06:09.134" v="1"/>
          <ac:picMkLst>
            <pc:docMk/>
            <pc:sldMk cId="3210797679" sldId="340"/>
            <ac:picMk id="4" creationId="{C42C8E2E-87F6-A463-49D9-3DE344B9FB08}"/>
          </ac:picMkLst>
        </pc:picChg>
      </pc:sldChg>
      <pc:sldChg chg="addSp delSp modSp">
        <pc:chgData name="Pauline BROUSSE [Eurécia]" userId="S::pauline.brousse@eurecia.com::29afd943-9317-407c-af25-96d3f84813eb" providerId="AD" clId="Web-{874672D9-305A-C80E-4A32-7DBC4F9426F1}" dt="2024-08-08T10:18:25.519" v="157" actId="1076"/>
        <pc:sldMkLst>
          <pc:docMk/>
          <pc:sldMk cId="115742712" sldId="342"/>
        </pc:sldMkLst>
        <pc:spChg chg="add">
          <ac:chgData name="Pauline BROUSSE [Eurécia]" userId="S::pauline.brousse@eurecia.com::29afd943-9317-407c-af25-96d3f84813eb" providerId="AD" clId="Web-{874672D9-305A-C80E-4A32-7DBC4F9426F1}" dt="2024-08-08T10:16:37" v="94"/>
          <ac:spMkLst>
            <pc:docMk/>
            <pc:sldMk cId="115742712" sldId="342"/>
            <ac:spMk id="5" creationId="{09066B69-326A-D1BA-77DA-F93563BA9176}"/>
          </ac:spMkLst>
        </pc:spChg>
        <pc:spChg chg="add mod">
          <ac:chgData name="Pauline BROUSSE [Eurécia]" userId="S::pauline.brousse@eurecia.com::29afd943-9317-407c-af25-96d3f84813eb" providerId="AD" clId="Web-{874672D9-305A-C80E-4A32-7DBC4F9426F1}" dt="2024-08-08T10:18:16.675" v="155"/>
          <ac:spMkLst>
            <pc:docMk/>
            <pc:sldMk cId="115742712" sldId="342"/>
            <ac:spMk id="7" creationId="{9398267A-42BB-86DA-6AC9-A0D9A891BD40}"/>
          </ac:spMkLst>
        </pc:spChg>
        <pc:spChg chg="del">
          <ac:chgData name="Pauline BROUSSE [Eurécia]" userId="S::pauline.brousse@eurecia.com::29afd943-9317-407c-af25-96d3f84813eb" providerId="AD" clId="Web-{874672D9-305A-C80E-4A32-7DBC4F9426F1}" dt="2024-08-08T10:16:36.938" v="93"/>
          <ac:spMkLst>
            <pc:docMk/>
            <pc:sldMk cId="115742712" sldId="342"/>
            <ac:spMk id="8" creationId="{90A438DC-811C-961D-F9DD-B6FEB9763FC2}"/>
          </ac:spMkLst>
        </pc:spChg>
        <pc:spChg chg="mod">
          <ac:chgData name="Pauline BROUSSE [Eurécia]" userId="S::pauline.brousse@eurecia.com::29afd943-9317-407c-af25-96d3f84813eb" providerId="AD" clId="Web-{874672D9-305A-C80E-4A32-7DBC4F9426F1}" dt="2024-08-08T10:17:49.753" v="151" actId="14100"/>
          <ac:spMkLst>
            <pc:docMk/>
            <pc:sldMk cId="115742712" sldId="342"/>
            <ac:spMk id="9" creationId="{FD980A60-1B42-39EB-56FD-16C506848827}"/>
          </ac:spMkLst>
        </pc:spChg>
        <pc:spChg chg="add mod">
          <ac:chgData name="Pauline BROUSSE [Eurécia]" userId="S::pauline.brousse@eurecia.com::29afd943-9317-407c-af25-96d3f84813eb" providerId="AD" clId="Web-{874672D9-305A-C80E-4A32-7DBC4F9426F1}" dt="2024-08-08T10:18:25.519" v="157" actId="1076"/>
          <ac:spMkLst>
            <pc:docMk/>
            <pc:sldMk cId="115742712" sldId="342"/>
            <ac:spMk id="10" creationId="{6D9B391F-3F8B-FF71-2D14-6D82C03029A8}"/>
          </ac:spMkLst>
        </pc:spChg>
        <pc:picChg chg="del">
          <ac:chgData name="Pauline BROUSSE [Eurécia]" userId="S::pauline.brousse@eurecia.com::29afd943-9317-407c-af25-96d3f84813eb" providerId="AD" clId="Web-{874672D9-305A-C80E-4A32-7DBC4F9426F1}" dt="2024-08-08T10:15:49.889" v="84"/>
          <ac:picMkLst>
            <pc:docMk/>
            <pc:sldMk cId="115742712" sldId="342"/>
            <ac:picMk id="2" creationId="{C6449437-9F78-2AEB-78F5-E6D61F27F697}"/>
          </ac:picMkLst>
        </pc:picChg>
        <pc:picChg chg="add mod">
          <ac:chgData name="Pauline BROUSSE [Eurécia]" userId="S::pauline.brousse@eurecia.com::29afd943-9317-407c-af25-96d3f84813eb" providerId="AD" clId="Web-{874672D9-305A-C80E-4A32-7DBC4F9426F1}" dt="2024-08-08T10:17:41.893" v="149" actId="1076"/>
          <ac:picMkLst>
            <pc:docMk/>
            <pc:sldMk cId="115742712" sldId="342"/>
            <ac:picMk id="3" creationId="{79CBCEC0-3020-416A-DA98-EFA0ED4F1559}"/>
          </ac:picMkLst>
        </pc:picChg>
      </pc:sldChg>
      <pc:sldChg chg="addSp delSp modSp">
        <pc:chgData name="Pauline BROUSSE [Eurécia]" userId="S::pauline.brousse@eurecia.com::29afd943-9317-407c-af25-96d3f84813eb" providerId="AD" clId="Web-{874672D9-305A-C80E-4A32-7DBC4F9426F1}" dt="2024-08-08T10:28:11.259" v="288" actId="1076"/>
        <pc:sldMkLst>
          <pc:docMk/>
          <pc:sldMk cId="296075627" sldId="343"/>
        </pc:sldMkLst>
        <pc:spChg chg="add mod">
          <ac:chgData name="Pauline BROUSSE [Eurécia]" userId="S::pauline.brousse@eurecia.com::29afd943-9317-407c-af25-96d3f84813eb" providerId="AD" clId="Web-{874672D9-305A-C80E-4A32-7DBC4F9426F1}" dt="2024-08-08T10:28:11.259" v="288" actId="1076"/>
          <ac:spMkLst>
            <pc:docMk/>
            <pc:sldMk cId="296075627" sldId="343"/>
            <ac:spMk id="5" creationId="{142B1238-AB62-1881-8BCD-69AB8B0EE225}"/>
          </ac:spMkLst>
        </pc:spChg>
        <pc:spChg chg="mod">
          <ac:chgData name="Pauline BROUSSE [Eurécia]" userId="S::pauline.brousse@eurecia.com::29afd943-9317-407c-af25-96d3f84813eb" providerId="AD" clId="Web-{874672D9-305A-C80E-4A32-7DBC4F9426F1}" dt="2024-08-08T10:19:17.912" v="167" actId="20577"/>
          <ac:spMkLst>
            <pc:docMk/>
            <pc:sldMk cId="296075627" sldId="343"/>
            <ac:spMk id="8" creationId="{90A438DC-811C-961D-F9DD-B6FEB9763FC2}"/>
          </ac:spMkLst>
        </pc:spChg>
        <pc:spChg chg="del mod">
          <ac:chgData name="Pauline BROUSSE [Eurécia]" userId="S::pauline.brousse@eurecia.com::29afd943-9317-407c-af25-96d3f84813eb" providerId="AD" clId="Web-{874672D9-305A-C80E-4A32-7DBC4F9426F1}" dt="2024-08-08T10:24:28.064" v="178"/>
          <ac:spMkLst>
            <pc:docMk/>
            <pc:sldMk cId="296075627" sldId="343"/>
            <ac:spMk id="9" creationId="{FD980A60-1B42-39EB-56FD-16C506848827}"/>
          </ac:spMkLst>
        </pc:spChg>
        <pc:spChg chg="add mod">
          <ac:chgData name="Pauline BROUSSE [Eurécia]" userId="S::pauline.brousse@eurecia.com::29afd943-9317-407c-af25-96d3f84813eb" providerId="AD" clId="Web-{874672D9-305A-C80E-4A32-7DBC4F9426F1}" dt="2024-08-08T10:28:03.712" v="286" actId="1076"/>
          <ac:spMkLst>
            <pc:docMk/>
            <pc:sldMk cId="296075627" sldId="343"/>
            <ac:spMk id="11" creationId="{C9317BC4-961E-E17F-FBED-2D6C8F149F24}"/>
          </ac:spMkLst>
        </pc:spChg>
        <pc:picChg chg="del">
          <ac:chgData name="Pauline BROUSSE [Eurécia]" userId="S::pauline.brousse@eurecia.com::29afd943-9317-407c-af25-96d3f84813eb" providerId="AD" clId="Web-{874672D9-305A-C80E-4A32-7DBC4F9426F1}" dt="2024-08-08T10:19:21.178" v="168"/>
          <ac:picMkLst>
            <pc:docMk/>
            <pc:sldMk cId="296075627" sldId="343"/>
            <ac:picMk id="2" creationId="{5B473603-FD60-F9F7-2A6A-BA2A66F426CA}"/>
          </ac:picMkLst>
        </pc:picChg>
        <pc:picChg chg="add mod modCrop">
          <ac:chgData name="Pauline BROUSSE [Eurécia]" userId="S::pauline.brousse@eurecia.com::29afd943-9317-407c-af25-96d3f84813eb" providerId="AD" clId="Web-{874672D9-305A-C80E-4A32-7DBC4F9426F1}" dt="2024-08-08T10:28:03.696" v="283" actId="1076"/>
          <ac:picMkLst>
            <pc:docMk/>
            <pc:sldMk cId="296075627" sldId="343"/>
            <ac:picMk id="3" creationId="{58FAB413-D81F-F861-9180-D81E3035A7D7}"/>
          </ac:picMkLst>
        </pc:picChg>
        <pc:picChg chg="mod ord">
          <ac:chgData name="Pauline BROUSSE [Eurécia]" userId="S::pauline.brousse@eurecia.com::29afd943-9317-407c-af25-96d3f84813eb" providerId="AD" clId="Web-{874672D9-305A-C80E-4A32-7DBC4F9426F1}" dt="2024-08-08T10:28:03.696" v="284" actId="1076"/>
          <ac:picMkLst>
            <pc:docMk/>
            <pc:sldMk cId="296075627" sldId="343"/>
            <ac:picMk id="4" creationId="{676E82F9-D53F-70FE-A416-72A9D4DFEB4C}"/>
          </ac:picMkLst>
        </pc:picChg>
        <pc:picChg chg="add mod">
          <ac:chgData name="Pauline BROUSSE [Eurécia]" userId="S::pauline.brousse@eurecia.com::29afd943-9317-407c-af25-96d3f84813eb" providerId="AD" clId="Web-{874672D9-305A-C80E-4A32-7DBC4F9426F1}" dt="2024-08-08T10:28:03.696" v="285" actId="1076"/>
          <ac:picMkLst>
            <pc:docMk/>
            <pc:sldMk cId="296075627" sldId="343"/>
            <ac:picMk id="7" creationId="{EC975748-BE13-4EFB-F339-91D1643FB841}"/>
          </ac:picMkLst>
        </pc:picChg>
        <pc:picChg chg="del">
          <ac:chgData name="Pauline BROUSSE [Eurécia]" userId="S::pauline.brousse@eurecia.com::29afd943-9317-407c-af25-96d3f84813eb" providerId="AD" clId="Web-{874672D9-305A-C80E-4A32-7DBC4F9426F1}" dt="2024-08-08T10:19:23.959" v="169"/>
          <ac:picMkLst>
            <pc:docMk/>
            <pc:sldMk cId="296075627" sldId="343"/>
            <ac:picMk id="10" creationId="{F1CC080A-E70E-39D2-FC6A-4259EA7948C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04/11/2024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0.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04/11/2024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04/11/2024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sv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svg"/><Relationship Id="rId7" Type="http://schemas.openxmlformats.org/officeDocument/2006/relationships/image" Target="../media/image48.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8.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42.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31.xml"/><Relationship Id="rId3" Type="http://schemas.openxmlformats.org/officeDocument/2006/relationships/slide" Target="slide4.xml"/><Relationship Id="rId7" Type="http://schemas.openxmlformats.org/officeDocument/2006/relationships/image" Target="../media/image2.svg"/><Relationship Id="rId12" Type="http://schemas.openxmlformats.org/officeDocument/2006/relationships/slide" Target="slide28.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27.xml"/><Relationship Id="rId5" Type="http://schemas.openxmlformats.org/officeDocument/2006/relationships/slide" Target="slide13.xml"/><Relationship Id="rId10" Type="http://schemas.openxmlformats.org/officeDocument/2006/relationships/slide" Target="slide14.xml"/><Relationship Id="rId4" Type="http://schemas.openxmlformats.org/officeDocument/2006/relationships/slide" Target="slide7.xml"/><Relationship Id="rId9" Type="http://schemas.openxmlformats.org/officeDocument/2006/relationships/image" Target="../media/image4.svg"/><Relationship Id="rId1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8.sv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sv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sv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7.svg"/><Relationship Id="rId7"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508"/>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Entretiens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pic>
        <p:nvPicPr>
          <p:cNvPr id="3" name="Image 2" descr="Une image contenant cercle, Graphique, conception&#10;&#10;Description générée automatiquement">
            <a:extLst>
              <a:ext uri="{FF2B5EF4-FFF2-40B4-BE49-F238E27FC236}">
                <a16:creationId xmlns:a16="http://schemas.microsoft.com/office/drawing/2014/main" id="{9DDEF2A2-0D9B-CB18-CF1E-28584FDBC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983" y="4259713"/>
            <a:ext cx="600467" cy="614209"/>
          </a:xfrm>
          <a:prstGeom prst="rect">
            <a:avLst/>
          </a:prstGeom>
        </p:spPr>
      </p:pic>
      <p:sp>
        <p:nvSpPr>
          <p:cNvPr id="5" name="Espace réservé du texte 4">
            <a:extLst>
              <a:ext uri="{FF2B5EF4-FFF2-40B4-BE49-F238E27FC236}">
                <a16:creationId xmlns:a16="http://schemas.microsoft.com/office/drawing/2014/main" id="{3195E9D3-9AFA-61CC-A3DF-163CA96FAB19}"/>
              </a:ext>
            </a:extLst>
          </p:cNvPr>
          <p:cNvSpPr>
            <a:spLocks noGrp="1"/>
          </p:cNvSpPr>
          <p:nvPr/>
        </p:nvSpPr>
        <p:spPr>
          <a:xfrm>
            <a:off x="907983"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t>Dernière mise à jour</a:t>
            </a:r>
          </a:p>
          <a:p>
            <a:r>
              <a:rPr lang="fr-FR" sz="800" dirty="0"/>
              <a:t>Septembre 2024</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Préparer mon entretien</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40681" y="1418137"/>
            <a:ext cx="9035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chemeClr val="accent3"/>
                </a:solidFill>
                <a:latin typeface="Figtree"/>
                <a:ea typeface="Calibri"/>
                <a:cs typeface="Calibri"/>
              </a:rPr>
              <a:t>3 - </a:t>
            </a:r>
            <a:r>
              <a:rPr lang="fr-FR" sz="1600" b="1" dirty="0" err="1">
                <a:solidFill>
                  <a:schemeClr val="accent3"/>
                </a:solidFill>
                <a:latin typeface="Figtree"/>
                <a:ea typeface="Calibri"/>
                <a:cs typeface="Calibri"/>
              </a:rPr>
              <a:t>Pré-évaluer</a:t>
            </a:r>
            <a:r>
              <a:rPr lang="fr-FR" sz="1600" b="1" dirty="0">
                <a:solidFill>
                  <a:schemeClr val="accent3"/>
                </a:solidFill>
                <a:latin typeface="Figtree"/>
                <a:ea typeface="Calibri"/>
                <a:cs typeface="Calibri"/>
              </a:rPr>
              <a:t> mes compétences (uniquement si le module </a:t>
            </a:r>
            <a:r>
              <a:rPr lang="fr-FR" sz="1600" b="1" u="sng" dirty="0">
                <a:solidFill>
                  <a:schemeClr val="accent3"/>
                </a:solidFill>
                <a:latin typeface="Figtree"/>
                <a:ea typeface="Calibri"/>
                <a:cs typeface="Calibri"/>
              </a:rPr>
              <a:t>"Compétences" est activé</a:t>
            </a:r>
            <a:r>
              <a:rPr lang="fr-FR" sz="1600" b="1" dirty="0">
                <a:solidFill>
                  <a:schemeClr val="accent3"/>
                </a:solidFill>
                <a:latin typeface="Figtree"/>
                <a:ea typeface="Calibri"/>
                <a:cs typeface="Calibri"/>
              </a:rPr>
              <a:t>)</a:t>
            </a:r>
            <a:endParaRPr lang="fr-FR" sz="1600" dirty="0">
              <a:solidFill>
                <a:srgbClr val="000000"/>
              </a:solidFill>
              <a:latin typeface="Figtree"/>
              <a:ea typeface="Calibri"/>
              <a:cs typeface="Calibri"/>
            </a:endParaRPr>
          </a:p>
        </p:txBody>
      </p:sp>
      <p:sp>
        <p:nvSpPr>
          <p:cNvPr id="7" name="ZoneTexte 6">
            <a:extLst>
              <a:ext uri="{FF2B5EF4-FFF2-40B4-BE49-F238E27FC236}">
                <a16:creationId xmlns:a16="http://schemas.microsoft.com/office/drawing/2014/main" id="{108C71E3-9127-E747-879C-18F787316507}"/>
              </a:ext>
            </a:extLst>
          </p:cNvPr>
          <p:cNvSpPr txBox="1"/>
          <p:nvPr/>
        </p:nvSpPr>
        <p:spPr>
          <a:xfrm>
            <a:off x="6953413" y="2437585"/>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Pour chaque compétence affichée, je </a:t>
            </a:r>
            <a:r>
              <a:rPr lang="fr-FR" sz="1600" dirty="0" err="1">
                <a:solidFill>
                  <a:srgbClr val="000000"/>
                </a:solidFill>
                <a:latin typeface="Figtree"/>
                <a:ea typeface="Calibri"/>
                <a:cs typeface="Calibri"/>
              </a:rPr>
              <a:t>pré-évalue</a:t>
            </a:r>
            <a:r>
              <a:rPr lang="fr-FR" sz="1600" dirty="0">
                <a:solidFill>
                  <a:srgbClr val="000000"/>
                </a:solidFill>
                <a:latin typeface="Figtree"/>
                <a:ea typeface="Calibri"/>
                <a:cs typeface="Calibri"/>
              </a:rPr>
              <a:t> mon niveau en cliquant sur la jauge.</a:t>
            </a:r>
            <a:endParaRPr lang="fr-FR" dirty="0">
              <a:latin typeface="Figtree"/>
            </a:endParaRPr>
          </a:p>
          <a:p>
            <a:endParaRPr lang="fr-FR" sz="1600" dirty="0">
              <a:solidFill>
                <a:schemeClr val="tx1">
                  <a:lumMod val="49000"/>
                </a:schemeClr>
              </a:solidFill>
            </a:endParaRPr>
          </a:p>
        </p:txBody>
      </p:sp>
      <p:sp>
        <p:nvSpPr>
          <p:cNvPr id="12" name="ZoneTexte 11">
            <a:extLst>
              <a:ext uri="{FF2B5EF4-FFF2-40B4-BE49-F238E27FC236}">
                <a16:creationId xmlns:a16="http://schemas.microsoft.com/office/drawing/2014/main" id="{1267CA9C-133E-6FE3-B861-7E5E653BF259}"/>
              </a:ext>
            </a:extLst>
          </p:cNvPr>
          <p:cNvSpPr txBox="1"/>
          <p:nvPr/>
        </p:nvSpPr>
        <p:spPr>
          <a:xfrm>
            <a:off x="6953414" y="3828887"/>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Le niveau requis pour mon métier est indiqué par l’icône ‘Requis’.</a:t>
            </a:r>
            <a:endParaRPr lang="fr-FR" sz="1600">
              <a:latin typeface="Figtree"/>
            </a:endParaRPr>
          </a:p>
          <a:p>
            <a:pPr algn="just"/>
            <a:endParaRPr lang="fr-FR" sz="1600" dirty="0">
              <a:solidFill>
                <a:schemeClr val="tx1">
                  <a:lumMod val="49000"/>
                </a:schemeClr>
              </a:solidFill>
              <a:latin typeface="Figtree"/>
            </a:endParaRPr>
          </a:p>
        </p:txBody>
      </p:sp>
      <p:pic>
        <p:nvPicPr>
          <p:cNvPr id="2" name="Image 1" descr="Une image contenant texte, capture d’écran, logiciel, Page web&#10;&#10;Description générée automatiquement">
            <a:extLst>
              <a:ext uri="{FF2B5EF4-FFF2-40B4-BE49-F238E27FC236}">
                <a16:creationId xmlns:a16="http://schemas.microsoft.com/office/drawing/2014/main" id="{C816A052-D88E-4F68-9F3A-7BF90CB685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0681" y="1824554"/>
            <a:ext cx="6464300" cy="4801659"/>
          </a:xfrm>
          <a:prstGeom prst="rect">
            <a:avLst/>
          </a:prstGeom>
        </p:spPr>
      </p:pic>
      <p:sp>
        <p:nvSpPr>
          <p:cNvPr id="3" name="ZoneTexte 2">
            <a:extLst>
              <a:ext uri="{FF2B5EF4-FFF2-40B4-BE49-F238E27FC236}">
                <a16:creationId xmlns:a16="http://schemas.microsoft.com/office/drawing/2014/main" id="{D8CDB594-74B3-9FDD-ADB4-A731CFDFE513}"/>
              </a:ext>
            </a:extLst>
          </p:cNvPr>
          <p:cNvSpPr txBox="1"/>
          <p:nvPr/>
        </p:nvSpPr>
        <p:spPr>
          <a:xfrm>
            <a:off x="6953412" y="5056553"/>
            <a:ext cx="46270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Je peux aussi visualiser mon niveau tel qu’il a été évalué lors de la précédente évaluation et éventuellement la pré-évaluation faite par mon manager si celui-ci l’a partagée.</a:t>
            </a:r>
            <a:endParaRPr lang="fr-FR" sz="1600" dirty="0">
              <a:latin typeface="Figtree"/>
            </a:endParaRPr>
          </a:p>
          <a:p>
            <a:pPr algn="just"/>
            <a:endParaRPr lang="fr-FR" sz="1600" dirty="0">
              <a:solidFill>
                <a:srgbClr val="000000"/>
              </a:solidFill>
              <a:latin typeface="Figtree"/>
              <a:ea typeface="Calibri"/>
              <a:cs typeface="Calibri"/>
            </a:endParaRPr>
          </a:p>
          <a:p>
            <a:pPr algn="just"/>
            <a:endParaRPr lang="fr-FR" sz="1600" dirty="0">
              <a:solidFill>
                <a:schemeClr val="tx1">
                  <a:lumMod val="49000"/>
                </a:schemeClr>
              </a:solidFill>
              <a:latin typeface="Figtree"/>
            </a:endParaRPr>
          </a:p>
        </p:txBody>
      </p:sp>
      <p:pic>
        <p:nvPicPr>
          <p:cNvPr id="17" name="Graphique 6">
            <a:extLst>
              <a:ext uri="{FF2B5EF4-FFF2-40B4-BE49-F238E27FC236}">
                <a16:creationId xmlns:a16="http://schemas.microsoft.com/office/drawing/2014/main" id="{EE7EBC3F-1D4B-D968-1F6C-A35687861B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40000">
            <a:off x="6014795" y="2919554"/>
            <a:ext cx="574868" cy="496968"/>
          </a:xfrm>
          <a:prstGeom prst="rect">
            <a:avLst/>
          </a:prstGeom>
        </p:spPr>
      </p:pic>
      <p:pic>
        <p:nvPicPr>
          <p:cNvPr id="18" name="Graphique 6">
            <a:extLst>
              <a:ext uri="{FF2B5EF4-FFF2-40B4-BE49-F238E27FC236}">
                <a16:creationId xmlns:a16="http://schemas.microsoft.com/office/drawing/2014/main" id="{BAA5586F-730C-D8B1-74DD-CA4EB8A481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40000">
            <a:off x="6062072" y="4166149"/>
            <a:ext cx="394146" cy="373065"/>
          </a:xfrm>
          <a:prstGeom prst="rect">
            <a:avLst/>
          </a:prstGeom>
        </p:spPr>
      </p:pic>
    </p:spTree>
    <p:extLst>
      <p:ext uri="{BB962C8B-B14F-4D97-AF65-F5344CB8AC3E}">
        <p14:creationId xmlns:p14="http://schemas.microsoft.com/office/powerpoint/2010/main" val="86004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Préparer mon entretien</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41034" y="1318162"/>
            <a:ext cx="9035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chemeClr val="accent3"/>
                </a:solidFill>
                <a:latin typeface="Figtree"/>
                <a:ea typeface="Calibri"/>
                <a:cs typeface="Calibri"/>
              </a:rPr>
              <a:t>4 – Partager ma préparation avec mon manager</a:t>
            </a:r>
            <a:endParaRPr lang="fr-FR" dirty="0">
              <a:solidFill>
                <a:schemeClr val="accent3"/>
              </a:solidFill>
            </a:endParaRPr>
          </a:p>
        </p:txBody>
      </p:sp>
      <p:sp>
        <p:nvSpPr>
          <p:cNvPr id="12" name="ZoneTexte 11">
            <a:extLst>
              <a:ext uri="{FF2B5EF4-FFF2-40B4-BE49-F238E27FC236}">
                <a16:creationId xmlns:a16="http://schemas.microsoft.com/office/drawing/2014/main" id="{1267CA9C-133E-6FE3-B861-7E5E653BF259}"/>
              </a:ext>
            </a:extLst>
          </p:cNvPr>
          <p:cNvSpPr txBox="1"/>
          <p:nvPr/>
        </p:nvSpPr>
        <p:spPr>
          <a:xfrm>
            <a:off x="6834554" y="2274765"/>
            <a:ext cx="436489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Je </a:t>
            </a:r>
            <a:r>
              <a:rPr lang="fr-FR" sz="1600" b="1" dirty="0">
                <a:solidFill>
                  <a:srgbClr val="000000"/>
                </a:solidFill>
                <a:latin typeface="Figtree"/>
                <a:ea typeface="Calibri"/>
                <a:cs typeface="Calibri"/>
              </a:rPr>
              <a:t>partage</a:t>
            </a:r>
            <a:r>
              <a:rPr lang="fr-FR" sz="1600" dirty="0">
                <a:solidFill>
                  <a:srgbClr val="000000"/>
                </a:solidFill>
                <a:latin typeface="Figtree"/>
                <a:ea typeface="Calibri"/>
                <a:cs typeface="Calibri"/>
              </a:rPr>
              <a:t> avec mon manager la préparation de mon entretien si je le souhaite. </a:t>
            </a:r>
            <a:endParaRPr lang="fr-FR" sz="1600" dirty="0">
              <a:latin typeface="Figtree"/>
            </a:endParaRPr>
          </a:p>
          <a:p>
            <a:pPr algn="just"/>
            <a:endParaRPr lang="fr-FR" sz="1600" dirty="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Je peux partager de façon indépendante :</a:t>
            </a:r>
          </a:p>
          <a:p>
            <a:pPr algn="just"/>
            <a:endParaRPr lang="fr-FR" sz="1600" dirty="0">
              <a:solidFill>
                <a:srgbClr val="000000"/>
              </a:solidFill>
              <a:latin typeface="Figtree"/>
              <a:ea typeface="Calibri"/>
              <a:cs typeface="Calibri"/>
            </a:endParaRPr>
          </a:p>
          <a:p>
            <a:pPr marL="285750" indent="-285750" algn="just">
              <a:buFont typeface="Arial" panose="020B0604020202020204" pitchFamily="34" charset="0"/>
              <a:buChar char="•"/>
            </a:pPr>
            <a:r>
              <a:rPr lang="fr-FR" sz="1600" dirty="0">
                <a:solidFill>
                  <a:srgbClr val="000000"/>
                </a:solidFill>
                <a:latin typeface="Figtree"/>
                <a:ea typeface="Calibri"/>
                <a:cs typeface="Calibri"/>
              </a:rPr>
              <a:t>Les réponses de mon questionnaire</a:t>
            </a:r>
            <a:endParaRPr lang="fr-FR" sz="1600" dirty="0">
              <a:latin typeface="Figtree"/>
            </a:endParaRPr>
          </a:p>
          <a:p>
            <a:pPr marL="285750" indent="-285750" algn="just">
              <a:buFont typeface="Arial" panose="020B0604020202020204" pitchFamily="34" charset="0"/>
              <a:buChar char="•"/>
            </a:pPr>
            <a:r>
              <a:rPr lang="fr-FR" sz="1600" dirty="0">
                <a:solidFill>
                  <a:srgbClr val="000000"/>
                </a:solidFill>
                <a:latin typeface="Figtree"/>
                <a:ea typeface="Calibri"/>
                <a:cs typeface="Calibri"/>
              </a:rPr>
              <a:t>Ma pré-évaluation de compétences</a:t>
            </a:r>
            <a:endParaRPr lang="fr-FR" sz="1600" dirty="0">
              <a:latin typeface="Figtree"/>
            </a:endParaRPr>
          </a:p>
          <a:p>
            <a:pPr algn="just"/>
            <a:endParaRPr lang="fr-FR" sz="1600" dirty="0">
              <a:solidFill>
                <a:srgbClr val="1A9BFC"/>
              </a:solidFill>
              <a:latin typeface="Figtree"/>
              <a:ea typeface="Calibri"/>
              <a:cs typeface="Courier New"/>
            </a:endParaRPr>
          </a:p>
          <a:p>
            <a:r>
              <a:rPr lang="fr-FR" sz="1600" dirty="0">
                <a:solidFill>
                  <a:srgbClr val="000000"/>
                </a:solidFill>
                <a:latin typeface="Figtree"/>
                <a:ea typeface="Calibri"/>
                <a:cs typeface="Calibri"/>
              </a:rPr>
              <a:t>A partir du moment où une information a été partagée, toute modification sera automatiquement partagée.</a:t>
            </a:r>
          </a:p>
          <a:p>
            <a:pPr algn="just"/>
            <a:endParaRPr lang="fr-FR" sz="1600" dirty="0">
              <a:solidFill>
                <a:schemeClr val="tx1">
                  <a:lumMod val="49000"/>
                </a:schemeClr>
              </a:solidFill>
              <a:latin typeface="Figtree"/>
            </a:endParaRPr>
          </a:p>
        </p:txBody>
      </p:sp>
      <p:pic>
        <p:nvPicPr>
          <p:cNvPr id="15" name="Graphique 14">
            <a:extLst>
              <a:ext uri="{FF2B5EF4-FFF2-40B4-BE49-F238E27FC236}">
                <a16:creationId xmlns:a16="http://schemas.microsoft.com/office/drawing/2014/main" id="{CE8DD4EB-C5A8-2585-3DEC-A41FA05387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635909" y="2359200"/>
            <a:ext cx="198645" cy="211434"/>
          </a:xfrm>
          <a:prstGeom prst="rect">
            <a:avLst/>
          </a:prstGeom>
        </p:spPr>
      </p:pic>
      <p:pic>
        <p:nvPicPr>
          <p:cNvPr id="2" name="Image 1" descr="Une image contenant texte, capture d’écran, Police, nombre&#10;&#10;Description générée automatiquement">
            <a:extLst>
              <a:ext uri="{FF2B5EF4-FFF2-40B4-BE49-F238E27FC236}">
                <a16:creationId xmlns:a16="http://schemas.microsoft.com/office/drawing/2014/main" id="{3F25535B-AFF9-1324-20E6-F3BCEC282AB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93509" y="2061919"/>
            <a:ext cx="3876675" cy="3476625"/>
          </a:xfrm>
          <a:prstGeom prst="rect">
            <a:avLst/>
          </a:prstGeom>
        </p:spPr>
      </p:pic>
      <p:sp>
        <p:nvSpPr>
          <p:cNvPr id="3" name="Rectangle : coins arrondis 2">
            <a:extLst>
              <a:ext uri="{FF2B5EF4-FFF2-40B4-BE49-F238E27FC236}">
                <a16:creationId xmlns:a16="http://schemas.microsoft.com/office/drawing/2014/main" id="{10ECD49C-ED10-36F2-4FC8-0D916D5F7832}"/>
              </a:ext>
            </a:extLst>
          </p:cNvPr>
          <p:cNvSpPr/>
          <p:nvPr/>
        </p:nvSpPr>
        <p:spPr>
          <a:xfrm>
            <a:off x="2322635" y="3863731"/>
            <a:ext cx="3022762" cy="4420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910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capture d’écran, affichage, logiciel&#10;&#10;Description générée automatiquement">
            <a:extLst>
              <a:ext uri="{FF2B5EF4-FFF2-40B4-BE49-F238E27FC236}">
                <a16:creationId xmlns:a16="http://schemas.microsoft.com/office/drawing/2014/main" id="{D473C3C2-9D42-EAEC-C0EA-54561A4F43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79917" y="2000184"/>
            <a:ext cx="10054214" cy="1566436"/>
          </a:xfrm>
          <a:prstGeom prst="rect">
            <a:avLst/>
          </a:prstGeom>
        </p:spPr>
      </p:pic>
      <p:pic>
        <p:nvPicPr>
          <p:cNvPr id="6" name="Image 5">
            <a:extLst>
              <a:ext uri="{FF2B5EF4-FFF2-40B4-BE49-F238E27FC236}">
                <a16:creationId xmlns:a16="http://schemas.microsoft.com/office/drawing/2014/main" id="{09D7DA4E-6755-9F75-EEA5-D642C4FCB9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0657" y="3266226"/>
            <a:ext cx="3591426" cy="3372321"/>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605972" cy="4804302"/>
          </a:xfrm>
        </p:spPr>
        <p:txBody>
          <a:bodyPr/>
          <a:lstStyle/>
          <a:p>
            <a:r>
              <a:rPr lang="fr-FR" b="1" dirty="0">
                <a:solidFill>
                  <a:schemeClr val="accent3"/>
                </a:solidFill>
                <a:latin typeface="Figtree"/>
              </a:rPr>
              <a:t>1 – Valider ou contester l'entretien</a:t>
            </a:r>
            <a:br>
              <a:rPr lang="fr-FR" b="1" dirty="0">
                <a:solidFill>
                  <a:schemeClr val="accent3"/>
                </a:solidFill>
                <a:latin typeface="Figtree"/>
                <a:ea typeface="Calibri"/>
                <a:cs typeface="Calibri"/>
              </a:rPr>
            </a:br>
            <a:r>
              <a:rPr lang="fr-FR" sz="1400" dirty="0">
                <a:solidFill>
                  <a:srgbClr val="000000"/>
                </a:solidFill>
                <a:latin typeface="Figtree"/>
                <a:ea typeface="Calibri"/>
                <a:cs typeface="Calibri"/>
              </a:rPr>
              <a:t>Lorsque mon manager a terminé le compte rendu, je reçois un mail de notification. Je peux à mon tour aller valider ou contester l’entretien.</a:t>
            </a:r>
            <a:endParaRPr lang="fr-FR" sz="1400" b="1" dirty="0">
              <a:solidFill>
                <a:schemeClr val="accent3"/>
              </a:solidFill>
              <a:latin typeface="Figtree"/>
            </a:endParaRPr>
          </a:p>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Valider ou CONTESTER mon entretien</a:t>
            </a:r>
            <a:endParaRPr lang="fr-FR" dirty="0"/>
          </a:p>
        </p:txBody>
      </p:sp>
      <p:sp>
        <p:nvSpPr>
          <p:cNvPr id="15" name="Rectangle : coins arrondis 14">
            <a:extLst>
              <a:ext uri="{FF2B5EF4-FFF2-40B4-BE49-F238E27FC236}">
                <a16:creationId xmlns:a16="http://schemas.microsoft.com/office/drawing/2014/main" id="{E1256192-84B9-FFE6-54BB-B129F0C70257}"/>
              </a:ext>
            </a:extLst>
          </p:cNvPr>
          <p:cNvSpPr/>
          <p:nvPr/>
        </p:nvSpPr>
        <p:spPr>
          <a:xfrm>
            <a:off x="4032250" y="2783417"/>
            <a:ext cx="2973916" cy="32808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6">
            <a:extLst>
              <a:ext uri="{FF2B5EF4-FFF2-40B4-BE49-F238E27FC236}">
                <a16:creationId xmlns:a16="http://schemas.microsoft.com/office/drawing/2014/main" id="{8C6D1A1E-FBB1-A3C1-190B-F55FDAAA63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766594" y="3226472"/>
            <a:ext cx="551460" cy="328402"/>
          </a:xfrm>
          <a:prstGeom prst="rect">
            <a:avLst/>
          </a:prstGeom>
        </p:spPr>
      </p:pic>
      <p:sp>
        <p:nvSpPr>
          <p:cNvPr id="18" name="ZoneTexte 17">
            <a:extLst>
              <a:ext uri="{FF2B5EF4-FFF2-40B4-BE49-F238E27FC236}">
                <a16:creationId xmlns:a16="http://schemas.microsoft.com/office/drawing/2014/main" id="{4E3D7A8D-37AE-44FD-3405-A8CA24943261}"/>
              </a:ext>
            </a:extLst>
          </p:cNvPr>
          <p:cNvSpPr txBox="1"/>
          <p:nvPr/>
        </p:nvSpPr>
        <p:spPr>
          <a:xfrm>
            <a:off x="1471084" y="3661833"/>
            <a:ext cx="47836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600" kern="1200" dirty="0">
                <a:latin typeface="Figtree"/>
              </a:rPr>
              <a:t>Le statut de mon entretien est au statut « A valider ». Je clique sur l’entretien pour aller dans le détail et accéder à la validation.</a:t>
            </a:r>
            <a:endParaRPr lang="fr-FR" sz="1600" dirty="0">
              <a:latin typeface="Figtree"/>
            </a:endParaRPr>
          </a:p>
        </p:txBody>
      </p:sp>
      <p:sp>
        <p:nvSpPr>
          <p:cNvPr id="20" name="Rectangle : coins arrondis 19">
            <a:extLst>
              <a:ext uri="{FF2B5EF4-FFF2-40B4-BE49-F238E27FC236}">
                <a16:creationId xmlns:a16="http://schemas.microsoft.com/office/drawing/2014/main" id="{6ACA9C85-DD27-99A9-F66C-417C48575FA0}"/>
              </a:ext>
            </a:extLst>
          </p:cNvPr>
          <p:cNvSpPr/>
          <p:nvPr/>
        </p:nvSpPr>
        <p:spPr>
          <a:xfrm>
            <a:off x="8881289" y="6174462"/>
            <a:ext cx="2998789" cy="41645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62BC2977-5D38-362C-62A1-9CB38B24A95F}"/>
              </a:ext>
            </a:extLst>
          </p:cNvPr>
          <p:cNvSpPr txBox="1"/>
          <p:nvPr/>
        </p:nvSpPr>
        <p:spPr>
          <a:xfrm rot="-10800000" flipV="1">
            <a:off x="1655233" y="5319928"/>
            <a:ext cx="59922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u="sng" dirty="0">
                <a:latin typeface="Figtree"/>
                <a:cs typeface="Calibri"/>
              </a:rPr>
              <a:t>Que se passe-t-il si je conteste ?</a:t>
            </a:r>
            <a:r>
              <a:rPr lang="fr-FR" sz="1600" dirty="0">
                <a:latin typeface="Figtree"/>
                <a:cs typeface="Calibri"/>
              </a:rPr>
              <a:t> </a:t>
            </a:r>
          </a:p>
          <a:p>
            <a:pPr algn="just"/>
            <a:r>
              <a:rPr lang="fr-FR" sz="1600" dirty="0">
                <a:latin typeface="Figtree"/>
                <a:cs typeface="Calibri"/>
              </a:rPr>
              <a:t>Je dois obligatoirement renseigner un commentaire, puis, un mail est envoyé à mon manager qui peut alors faire les modifications nécessaires et me renvoyer à nouveau le compte rendu.</a:t>
            </a:r>
            <a:endParaRPr lang="fr-FR" sz="1600" dirty="0">
              <a:latin typeface="Figtree"/>
            </a:endParaRPr>
          </a:p>
        </p:txBody>
      </p:sp>
      <p:pic>
        <p:nvPicPr>
          <p:cNvPr id="22" name="Graphique 6">
            <a:extLst>
              <a:ext uri="{FF2B5EF4-FFF2-40B4-BE49-F238E27FC236}">
                <a16:creationId xmlns:a16="http://schemas.microsoft.com/office/drawing/2014/main" id="{A4B7ABF8-6C7E-3623-AB76-1B74AB82E3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36194">
            <a:off x="8253412" y="6065955"/>
            <a:ext cx="551460" cy="433451"/>
          </a:xfrm>
          <a:prstGeom prst="rect">
            <a:avLst/>
          </a:prstGeom>
        </p:spPr>
      </p:pic>
      <p:pic>
        <p:nvPicPr>
          <p:cNvPr id="24" name="Graphique 23">
            <a:extLst>
              <a:ext uri="{FF2B5EF4-FFF2-40B4-BE49-F238E27FC236}">
                <a16:creationId xmlns:a16="http://schemas.microsoft.com/office/drawing/2014/main" id="{5D708F03-C5E3-F7C7-1D9E-EF7504B4ED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1380504" y="5445392"/>
            <a:ext cx="272445" cy="289985"/>
          </a:xfrm>
          <a:prstGeom prst="rect">
            <a:avLst/>
          </a:prstGeom>
        </p:spPr>
      </p:pic>
    </p:spTree>
    <p:extLst>
      <p:ext uri="{BB962C8B-B14F-4D97-AF65-F5344CB8AC3E}">
        <p14:creationId xmlns:p14="http://schemas.microsoft.com/office/powerpoint/2010/main" val="370294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Faire passer un entretien</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92440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6A0309D-5C6E-AF97-6D1E-A2AC88245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59537" y="2028589"/>
            <a:ext cx="2669279" cy="4536354"/>
          </a:xfrm>
          <a:prstGeom prst="rect">
            <a:avLst/>
          </a:prstGeom>
        </p:spPr>
      </p:pic>
      <p:pic>
        <p:nvPicPr>
          <p:cNvPr id="10" name="Image 9">
            <a:extLst>
              <a:ext uri="{FF2B5EF4-FFF2-40B4-BE49-F238E27FC236}">
                <a16:creationId xmlns:a16="http://schemas.microsoft.com/office/drawing/2014/main" id="{96C04885-508D-F5BF-D273-2EAF7C02AE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3758" y="2057281"/>
            <a:ext cx="2677756" cy="4536354"/>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1 - Démarrer l'entretien et le compte-rendu</a:t>
            </a:r>
            <a:endParaRPr lang="fr-FR"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C42803CF-F6D9-CA00-E545-DD2E76A069B1}"/>
              </a:ext>
            </a:extLst>
          </p:cNvPr>
          <p:cNvSpPr txBox="1"/>
          <p:nvPr/>
        </p:nvSpPr>
        <p:spPr>
          <a:xfrm>
            <a:off x="385233" y="2438400"/>
            <a:ext cx="175895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Figtree"/>
              </a:rPr>
              <a:t>J</a:t>
            </a:r>
            <a:r>
              <a:rPr lang="fr-FR" sz="1600" dirty="0">
                <a:latin typeface="Figtree"/>
              </a:rPr>
              <a:t>e clique sur «</a:t>
            </a:r>
            <a:r>
              <a:rPr lang="fr-FR" sz="1600" b="1" dirty="0">
                <a:latin typeface="Figtree"/>
              </a:rPr>
              <a:t> Démarrer l’entretien </a:t>
            </a:r>
            <a:r>
              <a:rPr lang="fr-FR" sz="1600" dirty="0">
                <a:latin typeface="Figtree"/>
              </a:rPr>
              <a:t>» pour démarrer l’entretien en face à face.</a:t>
            </a:r>
            <a:endParaRPr lang="fr-FR" dirty="0"/>
          </a:p>
        </p:txBody>
      </p:sp>
      <p:sp>
        <p:nvSpPr>
          <p:cNvPr id="6" name="ZoneTexte 5">
            <a:extLst>
              <a:ext uri="{FF2B5EF4-FFF2-40B4-BE49-F238E27FC236}">
                <a16:creationId xmlns:a16="http://schemas.microsoft.com/office/drawing/2014/main" id="{826F9C3F-708D-67AE-13F5-36FEFCFF2B4A}"/>
              </a:ext>
            </a:extLst>
          </p:cNvPr>
          <p:cNvSpPr txBox="1"/>
          <p:nvPr/>
        </p:nvSpPr>
        <p:spPr>
          <a:xfrm>
            <a:off x="10111317" y="2438400"/>
            <a:ext cx="182245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Figtree"/>
              </a:rPr>
              <a:t>Si je </a:t>
            </a:r>
            <a:r>
              <a:rPr lang="fr-FR" sz="1600" dirty="0">
                <a:latin typeface="Figtree"/>
              </a:rPr>
              <a:t>souhaite revenir à l’étape précédente, je clique sur </a:t>
            </a:r>
            <a:r>
              <a:rPr lang="fr-FR" sz="1600" b="1" dirty="0">
                <a:latin typeface="Figtree"/>
              </a:rPr>
              <a:t>« Remettre en préparation ».</a:t>
            </a:r>
            <a:endParaRPr lang="fr-FR" dirty="0"/>
          </a:p>
        </p:txBody>
      </p:sp>
      <p:sp>
        <p:nvSpPr>
          <p:cNvPr id="12" name="Rectangle : coins arrondis 11">
            <a:extLst>
              <a:ext uri="{FF2B5EF4-FFF2-40B4-BE49-F238E27FC236}">
                <a16:creationId xmlns:a16="http://schemas.microsoft.com/office/drawing/2014/main" id="{92D1FA77-CA2E-8732-AD03-6763EE6D1BD1}"/>
              </a:ext>
            </a:extLst>
          </p:cNvPr>
          <p:cNvSpPr/>
          <p:nvPr/>
        </p:nvSpPr>
        <p:spPr>
          <a:xfrm>
            <a:off x="2790032" y="5736980"/>
            <a:ext cx="2207846" cy="4420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7636209" y="5034563"/>
            <a:ext cx="2313549" cy="36130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031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2 - Compléter les champs synthèse du questionnaire</a:t>
            </a:r>
            <a:endParaRPr lang="fr-FR"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C42803CF-F6D9-CA00-E545-DD2E76A069B1}"/>
              </a:ext>
            </a:extLst>
          </p:cNvPr>
          <p:cNvSpPr txBox="1"/>
          <p:nvPr/>
        </p:nvSpPr>
        <p:spPr>
          <a:xfrm>
            <a:off x="8432637" y="3658740"/>
            <a:ext cx="340994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Si mon collaborateur a publié ses réponses mais n’a rien saisi dans certaines questions, le message </a:t>
            </a:r>
            <a:r>
              <a:rPr lang="fr-FR" sz="1600" i="1" dirty="0">
                <a:solidFill>
                  <a:srgbClr val="000000"/>
                </a:solidFill>
                <a:latin typeface="Figtree"/>
                <a:ea typeface="Calibri"/>
                <a:cs typeface="Calibri"/>
              </a:rPr>
              <a:t>« N’a pas préparé sa réponse ou l’a préparée sous format papier » </a:t>
            </a:r>
            <a:r>
              <a:rPr lang="fr-FR" sz="1600" dirty="0">
                <a:solidFill>
                  <a:srgbClr val="000000"/>
                </a:solidFill>
                <a:latin typeface="Figtree"/>
                <a:ea typeface="Calibri"/>
                <a:cs typeface="Calibri"/>
              </a:rPr>
              <a:t>apparaît.</a:t>
            </a:r>
          </a:p>
        </p:txBody>
      </p:sp>
      <p:sp>
        <p:nvSpPr>
          <p:cNvPr id="6" name="ZoneTexte 5">
            <a:extLst>
              <a:ext uri="{FF2B5EF4-FFF2-40B4-BE49-F238E27FC236}">
                <a16:creationId xmlns:a16="http://schemas.microsoft.com/office/drawing/2014/main" id="{826F9C3F-708D-67AE-13F5-36FEFCFF2B4A}"/>
              </a:ext>
            </a:extLst>
          </p:cNvPr>
          <p:cNvSpPr txBox="1"/>
          <p:nvPr/>
        </p:nvSpPr>
        <p:spPr>
          <a:xfrm>
            <a:off x="8421240" y="2311401"/>
            <a:ext cx="34148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Je peux consulter les éléments de préparation s’ils ont été publiés.</a:t>
            </a:r>
            <a:endParaRPr lang="fr-FR" sz="1600">
              <a:latin typeface="Figtree"/>
            </a:endParaRPr>
          </a:p>
          <a:p>
            <a:endParaRPr lang="fr-FR" sz="1600" b="1" dirty="0"/>
          </a:p>
        </p:txBody>
      </p:sp>
      <p:pic>
        <p:nvPicPr>
          <p:cNvPr id="10" name="Image 9" descr="Une image contenant texte, capture d’écran, nombre, logiciel&#10;&#10;Description générée automatiquement">
            <a:extLst>
              <a:ext uri="{FF2B5EF4-FFF2-40B4-BE49-F238E27FC236}">
                <a16:creationId xmlns:a16="http://schemas.microsoft.com/office/drawing/2014/main" id="{8287B55A-59CD-4253-D2C7-25CAA42B0A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065" y="1926166"/>
            <a:ext cx="7677620" cy="4804834"/>
          </a:xfrm>
          <a:prstGeom prst="rect">
            <a:avLst/>
          </a:prstGeom>
        </p:spPr>
      </p:pic>
      <p:sp>
        <p:nvSpPr>
          <p:cNvPr id="12" name="Rectangle : coins arrondis 11">
            <a:extLst>
              <a:ext uri="{FF2B5EF4-FFF2-40B4-BE49-F238E27FC236}">
                <a16:creationId xmlns:a16="http://schemas.microsoft.com/office/drawing/2014/main" id="{92D1FA77-CA2E-8732-AD03-6763EE6D1BD1}"/>
              </a:ext>
            </a:extLst>
          </p:cNvPr>
          <p:cNvSpPr/>
          <p:nvPr/>
        </p:nvSpPr>
        <p:spPr>
          <a:xfrm>
            <a:off x="1391302" y="2784231"/>
            <a:ext cx="6388262" cy="4420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814A48C8-9B03-2438-B3CD-E43C55EC4574}"/>
              </a:ext>
            </a:extLst>
          </p:cNvPr>
          <p:cNvSpPr/>
          <p:nvPr/>
        </p:nvSpPr>
        <p:spPr>
          <a:xfrm>
            <a:off x="1391301" y="4763313"/>
            <a:ext cx="6388262" cy="32564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AC4A9847-FB31-7676-D997-4FFAEE8B365C}"/>
              </a:ext>
            </a:extLst>
          </p:cNvPr>
          <p:cNvSpPr/>
          <p:nvPr/>
        </p:nvSpPr>
        <p:spPr>
          <a:xfrm>
            <a:off x="1391300" y="5493562"/>
            <a:ext cx="4028179" cy="34680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6">
            <a:extLst>
              <a:ext uri="{FF2B5EF4-FFF2-40B4-BE49-F238E27FC236}">
                <a16:creationId xmlns:a16="http://schemas.microsoft.com/office/drawing/2014/main" id="{77F8B5E9-54D0-0DA6-C5EB-FBE9C0CE1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7771879" y="2746745"/>
            <a:ext cx="544134" cy="321887"/>
          </a:xfrm>
          <a:prstGeom prst="rect">
            <a:avLst/>
          </a:prstGeom>
        </p:spPr>
      </p:pic>
      <p:pic>
        <p:nvPicPr>
          <p:cNvPr id="19" name="Graphique 6">
            <a:extLst>
              <a:ext uri="{FF2B5EF4-FFF2-40B4-BE49-F238E27FC236}">
                <a16:creationId xmlns:a16="http://schemas.microsoft.com/office/drawing/2014/main" id="{3A6E499E-6B9A-7B07-4C28-D5110708CD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7770218" y="4597684"/>
            <a:ext cx="544134" cy="321887"/>
          </a:xfrm>
          <a:prstGeom prst="rect">
            <a:avLst/>
          </a:prstGeom>
        </p:spPr>
      </p:pic>
      <p:pic>
        <p:nvPicPr>
          <p:cNvPr id="7" name="Graphique 6">
            <a:extLst>
              <a:ext uri="{FF2B5EF4-FFF2-40B4-BE49-F238E27FC236}">
                <a16:creationId xmlns:a16="http://schemas.microsoft.com/office/drawing/2014/main" id="{F1A69EC0-43A9-6A45-DC64-D99575520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820000" flipV="1">
            <a:off x="7248668" y="5905717"/>
            <a:ext cx="738951" cy="448175"/>
          </a:xfrm>
          <a:prstGeom prst="rect">
            <a:avLst/>
          </a:prstGeom>
        </p:spPr>
      </p:pic>
      <p:sp>
        <p:nvSpPr>
          <p:cNvPr id="8" name="ZoneTexte 7">
            <a:extLst>
              <a:ext uri="{FF2B5EF4-FFF2-40B4-BE49-F238E27FC236}">
                <a16:creationId xmlns:a16="http://schemas.microsoft.com/office/drawing/2014/main" id="{2DC638A2-BC3C-0618-F2A7-4229A80550BF}"/>
              </a:ext>
            </a:extLst>
          </p:cNvPr>
          <p:cNvSpPr txBox="1"/>
          <p:nvPr/>
        </p:nvSpPr>
        <p:spPr>
          <a:xfrm>
            <a:off x="8432636" y="5514893"/>
            <a:ext cx="36737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Je saisi le contenu de nos échanges dans la partie « Synthèse  ».</a:t>
            </a:r>
            <a:endParaRPr lang="fr-FR" dirty="0">
              <a:solidFill>
                <a:srgbClr val="000000"/>
              </a:solidFill>
              <a:latin typeface="Figtree"/>
              <a:ea typeface="Calibri"/>
              <a:cs typeface="Calibri"/>
            </a:endParaRPr>
          </a:p>
          <a:p>
            <a:endParaRPr lang="fr-FR" sz="1600" dirty="0"/>
          </a:p>
        </p:txBody>
      </p:sp>
      <p:pic>
        <p:nvPicPr>
          <p:cNvPr id="13" name="Graphique 12">
            <a:extLst>
              <a:ext uri="{FF2B5EF4-FFF2-40B4-BE49-F238E27FC236}">
                <a16:creationId xmlns:a16="http://schemas.microsoft.com/office/drawing/2014/main" id="{5EDB0694-612F-445D-4239-274DF38383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166049" y="5565065"/>
            <a:ext cx="272445" cy="289985"/>
          </a:xfrm>
          <a:prstGeom prst="rect">
            <a:avLst/>
          </a:prstGeom>
        </p:spPr>
      </p:pic>
      <p:pic>
        <p:nvPicPr>
          <p:cNvPr id="9" name="Graphique 8">
            <a:extLst>
              <a:ext uri="{FF2B5EF4-FFF2-40B4-BE49-F238E27FC236}">
                <a16:creationId xmlns:a16="http://schemas.microsoft.com/office/drawing/2014/main" id="{2EB526ED-F440-C2A2-24F9-F953AAC8FA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179815" y="3690462"/>
            <a:ext cx="272445" cy="289985"/>
          </a:xfrm>
          <a:prstGeom prst="rect">
            <a:avLst/>
          </a:prstGeom>
        </p:spPr>
      </p:pic>
      <p:pic>
        <p:nvPicPr>
          <p:cNvPr id="15" name="Graphique 14">
            <a:extLst>
              <a:ext uri="{FF2B5EF4-FFF2-40B4-BE49-F238E27FC236}">
                <a16:creationId xmlns:a16="http://schemas.microsoft.com/office/drawing/2014/main" id="{9D8C0E4C-AB52-D89C-3A38-4C1CE0D1B3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179815" y="2366234"/>
            <a:ext cx="272445" cy="289985"/>
          </a:xfrm>
          <a:prstGeom prst="rect">
            <a:avLst/>
          </a:prstGeom>
        </p:spPr>
      </p:pic>
    </p:spTree>
    <p:extLst>
      <p:ext uri="{BB962C8B-B14F-4D97-AF65-F5344CB8AC3E}">
        <p14:creationId xmlns:p14="http://schemas.microsoft.com/office/powerpoint/2010/main" val="61870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rgbClr val="C75741"/>
                </a:solidFill>
                <a:latin typeface="Figtree"/>
              </a:rPr>
              <a:t>3 - Compléter l’évaluation définitive des compétences </a:t>
            </a:r>
            <a:r>
              <a:rPr lang="fr-FR" b="1" i="1" dirty="0">
                <a:solidFill>
                  <a:srgbClr val="C75741"/>
                </a:solidFill>
                <a:latin typeface="Figtree"/>
              </a:rPr>
              <a:t>(uniquement si le module « </a:t>
            </a:r>
            <a:r>
              <a:rPr lang="fr-FR" b="1" i="1" u="sng" dirty="0">
                <a:solidFill>
                  <a:srgbClr val="C75741"/>
                </a:solidFill>
                <a:latin typeface="Figtree"/>
              </a:rPr>
              <a:t>Compétences » activé</a:t>
            </a:r>
            <a:r>
              <a:rPr lang="fr-FR" b="1" i="1" dirty="0">
                <a:solidFill>
                  <a:srgbClr val="C75741"/>
                </a:solidFill>
                <a:latin typeface="Figtree"/>
              </a:rPr>
              <a:t>)</a:t>
            </a:r>
            <a:endParaRPr lang="fr-FR" b="1" dirty="0">
              <a:solidFill>
                <a:srgbClr val="C75741"/>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6" name="ZoneTexte 5">
            <a:extLst>
              <a:ext uri="{FF2B5EF4-FFF2-40B4-BE49-F238E27FC236}">
                <a16:creationId xmlns:a16="http://schemas.microsoft.com/office/drawing/2014/main" id="{826F9C3F-708D-67AE-13F5-36FEFCFF2B4A}"/>
              </a:ext>
            </a:extLst>
          </p:cNvPr>
          <p:cNvSpPr txBox="1"/>
          <p:nvPr/>
        </p:nvSpPr>
        <p:spPr>
          <a:xfrm>
            <a:off x="7747163" y="2956170"/>
            <a:ext cx="341483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Je retrouve la pré-évaluation des compétences réalisée pendant la préparation si celle-ci a été partagée.</a:t>
            </a:r>
            <a:endParaRPr lang="fr-FR" sz="1600" dirty="0">
              <a:solidFill>
                <a:srgbClr val="333333"/>
              </a:solidFill>
              <a:latin typeface="Figtree"/>
              <a:ea typeface="Calibri"/>
              <a:cs typeface="Calibri"/>
            </a:endParaRPr>
          </a:p>
          <a:p>
            <a:pPr algn="just"/>
            <a:endParaRPr lang="fr-FR" sz="1600" dirty="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Je peux ajuster mon évaluation par rapport à ma préparation si je le souhaite.</a:t>
            </a:r>
            <a:endParaRPr lang="fr-FR" sz="1600" dirty="0">
              <a:latin typeface="Figtree"/>
            </a:endParaRPr>
          </a:p>
          <a:p>
            <a:pPr algn="just"/>
            <a:endParaRPr lang="fr-FR" sz="1600" dirty="0">
              <a:solidFill>
                <a:srgbClr val="000000"/>
              </a:solidFill>
              <a:latin typeface="Figtree"/>
              <a:ea typeface="Calibri"/>
              <a:cs typeface="Calibri"/>
            </a:endParaRPr>
          </a:p>
          <a:p>
            <a:endParaRPr lang="fr-FR" sz="1600" b="1" dirty="0"/>
          </a:p>
        </p:txBody>
      </p:sp>
      <p:pic>
        <p:nvPicPr>
          <p:cNvPr id="17" name="Image 16" descr="Une image contenant texte, capture d’écran, logiciel, Icône d’ordinateur&#10;&#10;Description générée automatiquement">
            <a:extLst>
              <a:ext uri="{FF2B5EF4-FFF2-40B4-BE49-F238E27FC236}">
                <a16:creationId xmlns:a16="http://schemas.microsoft.com/office/drawing/2014/main" id="{4606DB0F-1184-AFE9-F88B-32BB8D12AB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466" y="1905000"/>
            <a:ext cx="6556222" cy="4953000"/>
          </a:xfrm>
          <a:prstGeom prst="rect">
            <a:avLst/>
          </a:prstGeom>
        </p:spPr>
      </p:pic>
      <p:sp>
        <p:nvSpPr>
          <p:cNvPr id="18" name="Rectangle : coins arrondis 17">
            <a:extLst>
              <a:ext uri="{FF2B5EF4-FFF2-40B4-BE49-F238E27FC236}">
                <a16:creationId xmlns:a16="http://schemas.microsoft.com/office/drawing/2014/main" id="{CD11C5BF-E445-3EB2-7E23-B49CB7767783}"/>
              </a:ext>
            </a:extLst>
          </p:cNvPr>
          <p:cNvSpPr/>
          <p:nvPr/>
        </p:nvSpPr>
        <p:spPr>
          <a:xfrm>
            <a:off x="2413000" y="2444749"/>
            <a:ext cx="1206500" cy="2963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213E5B97-3C0E-874A-54A3-C8E475C0B0F7}"/>
              </a:ext>
            </a:extLst>
          </p:cNvPr>
          <p:cNvSpPr/>
          <p:nvPr/>
        </p:nvSpPr>
        <p:spPr>
          <a:xfrm>
            <a:off x="4767384" y="3353287"/>
            <a:ext cx="1206500" cy="3744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9CFFB95A-C64A-A071-6765-FC3480C17BF0}"/>
              </a:ext>
            </a:extLst>
          </p:cNvPr>
          <p:cNvSpPr/>
          <p:nvPr/>
        </p:nvSpPr>
        <p:spPr>
          <a:xfrm>
            <a:off x="5480537" y="4564671"/>
            <a:ext cx="825501" cy="3744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4">
            <a:extLst>
              <a:ext uri="{FF2B5EF4-FFF2-40B4-BE49-F238E27FC236}">
                <a16:creationId xmlns:a16="http://schemas.microsoft.com/office/drawing/2014/main" id="{B5985054-4861-65F1-5EE7-19BBCF691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4250" y="3440090"/>
            <a:ext cx="1133783" cy="1499067"/>
          </a:xfrm>
          <a:prstGeom prst="rect">
            <a:avLst/>
          </a:prstGeom>
        </p:spPr>
      </p:pic>
    </p:spTree>
    <p:extLst>
      <p:ext uri="{BB962C8B-B14F-4D97-AF65-F5344CB8AC3E}">
        <p14:creationId xmlns:p14="http://schemas.microsoft.com/office/powerpoint/2010/main" val="233071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4 - Compléter l’évaluation définitive des objectifs précédents (1)</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pic>
        <p:nvPicPr>
          <p:cNvPr id="9" name="Graphique 21">
            <a:extLst>
              <a:ext uri="{FF2B5EF4-FFF2-40B4-BE49-F238E27FC236}">
                <a16:creationId xmlns:a16="http://schemas.microsoft.com/office/drawing/2014/main" id="{EFDAEF36-E97D-A6D6-3913-17F1A375A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390646" y="3882723"/>
            <a:ext cx="3161241" cy="256721"/>
          </a:xfrm>
          <a:prstGeom prst="rect">
            <a:avLst/>
          </a:prstGeom>
        </p:spPr>
      </p:pic>
      <p:pic>
        <p:nvPicPr>
          <p:cNvPr id="11" name="Image 10" descr="choix_campagne_objectif.jpg">
            <a:extLst>
              <a:ext uri="{FF2B5EF4-FFF2-40B4-BE49-F238E27FC236}">
                <a16:creationId xmlns:a16="http://schemas.microsoft.com/office/drawing/2014/main" id="{B85FF616-8B97-BEAD-E2BD-00CE0F1B0D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904" y="1995365"/>
            <a:ext cx="6201263" cy="3786309"/>
          </a:xfrm>
          <a:prstGeom prst="rect">
            <a:avLst/>
          </a:prstGeom>
        </p:spPr>
      </p:pic>
      <p:sp>
        <p:nvSpPr>
          <p:cNvPr id="14" name="ZoneTexte 13">
            <a:extLst>
              <a:ext uri="{FF2B5EF4-FFF2-40B4-BE49-F238E27FC236}">
                <a16:creationId xmlns:a16="http://schemas.microsoft.com/office/drawing/2014/main" id="{0A56A270-371C-6776-149B-A9A075C423A8}"/>
              </a:ext>
            </a:extLst>
          </p:cNvPr>
          <p:cNvSpPr txBox="1"/>
          <p:nvPr/>
        </p:nvSpPr>
        <p:spPr>
          <a:xfrm>
            <a:off x="640862" y="1998785"/>
            <a:ext cx="458958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igtree"/>
                <a:ea typeface="Roboto"/>
                <a:cs typeface="Roboto"/>
              </a:rPr>
              <a:t>Dans l'</a:t>
            </a:r>
            <a:r>
              <a:rPr lang="en-US" sz="1600" b="1" dirty="0">
                <a:latin typeface="Figtree"/>
                <a:ea typeface="Roboto"/>
                <a:cs typeface="Roboto"/>
              </a:rPr>
              <a:t>onglet '</a:t>
            </a:r>
            <a:r>
              <a:rPr lang="en-US" sz="1600" b="1" dirty="0" err="1">
                <a:latin typeface="Figtree"/>
                <a:ea typeface="Roboto"/>
                <a:cs typeface="Roboto"/>
              </a:rPr>
              <a:t>Objectifs</a:t>
            </a:r>
            <a:r>
              <a:rPr lang="en-US" sz="1600" b="1" dirty="0">
                <a:latin typeface="Figtree"/>
                <a:ea typeface="Roboto"/>
                <a:cs typeface="Roboto"/>
              </a:rPr>
              <a:t> </a:t>
            </a:r>
            <a:r>
              <a:rPr lang="en-US" sz="1600" b="1" dirty="0" err="1">
                <a:latin typeface="Figtree"/>
                <a:ea typeface="Roboto"/>
                <a:cs typeface="Roboto"/>
              </a:rPr>
              <a:t>Précédents</a:t>
            </a:r>
            <a:r>
              <a:rPr lang="en-US" sz="1600" b="1" dirty="0">
                <a:latin typeface="Figtree"/>
                <a:ea typeface="Roboto"/>
                <a:cs typeface="Roboto"/>
              </a:rPr>
              <a:t>'</a:t>
            </a:r>
            <a:r>
              <a:rPr lang="en-US" sz="1600" dirty="0">
                <a:latin typeface="Figtree"/>
                <a:ea typeface="Roboto"/>
                <a:cs typeface="Roboto"/>
              </a:rPr>
              <a:t>, je </a:t>
            </a:r>
            <a:r>
              <a:rPr lang="en-US" sz="1600" dirty="0" err="1">
                <a:latin typeface="Figtree"/>
                <a:ea typeface="Roboto"/>
                <a:cs typeface="Roboto"/>
              </a:rPr>
              <a:t>retrouve</a:t>
            </a:r>
            <a:r>
              <a:rPr lang="en-US" sz="1600" dirty="0">
                <a:latin typeface="Figtree"/>
                <a:ea typeface="Roboto"/>
                <a:cs typeface="Roboto"/>
              </a:rPr>
              <a:t> les </a:t>
            </a:r>
            <a:r>
              <a:rPr lang="en-US" sz="1600" dirty="0" err="1">
                <a:latin typeface="Figtree"/>
                <a:ea typeface="Roboto"/>
                <a:cs typeface="Roboto"/>
              </a:rPr>
              <a:t>objectifs</a:t>
            </a:r>
            <a:r>
              <a:rPr lang="en-US" sz="1600" dirty="0">
                <a:latin typeface="Figtree"/>
                <a:ea typeface="Roboto"/>
                <a:cs typeface="Roboto"/>
              </a:rPr>
              <a:t> </a:t>
            </a:r>
            <a:r>
              <a:rPr lang="en-US" sz="1600" dirty="0" err="1">
                <a:latin typeface="Figtree"/>
                <a:ea typeface="Roboto"/>
                <a:cs typeface="Roboto"/>
              </a:rPr>
              <a:t>déterminés</a:t>
            </a:r>
            <a:r>
              <a:rPr lang="en-US" sz="1600" dirty="0">
                <a:latin typeface="Figtree"/>
                <a:ea typeface="Roboto"/>
                <a:cs typeface="Roboto"/>
              </a:rPr>
              <a:t> </a:t>
            </a:r>
            <a:r>
              <a:rPr lang="en-US" sz="1600" dirty="0" err="1">
                <a:latin typeface="Figtree"/>
                <a:ea typeface="Roboto"/>
                <a:cs typeface="Roboto"/>
              </a:rPr>
              <a:t>lors</a:t>
            </a:r>
            <a:r>
              <a:rPr lang="en-US" sz="1600" dirty="0">
                <a:latin typeface="Figtree"/>
                <a:ea typeface="Roboto"/>
                <a:cs typeface="Roboto"/>
              </a:rPr>
              <a:t> de la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d'entretien</a:t>
            </a:r>
            <a:r>
              <a:rPr lang="en-US" sz="1600" dirty="0">
                <a:latin typeface="Figtree"/>
                <a:ea typeface="Roboto"/>
                <a:cs typeface="Roboto"/>
              </a:rPr>
              <a:t> </a:t>
            </a:r>
            <a:r>
              <a:rPr lang="en-US" sz="1600" dirty="0" err="1">
                <a:latin typeface="Figtree"/>
                <a:ea typeface="Roboto"/>
                <a:cs typeface="Roboto"/>
              </a:rPr>
              <a:t>précédente</a:t>
            </a:r>
            <a:r>
              <a:rPr lang="en-US" sz="1600" dirty="0">
                <a:latin typeface="Figtree"/>
                <a:ea typeface="Roboto"/>
                <a:cs typeface="Roboto"/>
              </a:rPr>
              <a:t> :</a:t>
            </a:r>
          </a:p>
          <a:p>
            <a:endParaRPr lang="en-US" sz="1600" dirty="0">
              <a:latin typeface="Figtree"/>
              <a:ea typeface="Roboto"/>
              <a:cs typeface="Roboto"/>
            </a:endParaRPr>
          </a:p>
          <a:p>
            <a:pPr>
              <a:buFont typeface=""/>
              <a:buChar char="•"/>
            </a:pPr>
            <a:r>
              <a:rPr lang="en-US" sz="1600" dirty="0">
                <a:latin typeface="Figtree"/>
                <a:ea typeface="Roboto"/>
                <a:cs typeface="Roboto"/>
              </a:rPr>
              <a:t> Si </a:t>
            </a:r>
            <a:r>
              <a:rPr lang="en-US" sz="1600" dirty="0" err="1">
                <a:latin typeface="Figtree"/>
                <a:ea typeface="Roboto"/>
                <a:cs typeface="Roboto"/>
              </a:rPr>
              <a:t>une</a:t>
            </a:r>
            <a:r>
              <a:rPr lang="en-US" sz="1600" dirty="0">
                <a:latin typeface="Figtree"/>
                <a:ea typeface="Roboto"/>
                <a:cs typeface="Roboto"/>
              </a:rPr>
              <a:t> </a:t>
            </a:r>
            <a:r>
              <a:rPr lang="en-US" sz="1600" dirty="0" err="1">
                <a:latin typeface="Figtree"/>
                <a:ea typeface="Roboto"/>
                <a:cs typeface="Roboto"/>
              </a:rPr>
              <a:t>seule</a:t>
            </a:r>
            <a:r>
              <a:rPr lang="en-US" sz="1600" dirty="0">
                <a:latin typeface="Figtree"/>
                <a:ea typeface="Roboto"/>
                <a:cs typeface="Roboto"/>
              </a:rPr>
              <a:t>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précédente</a:t>
            </a:r>
            <a:r>
              <a:rPr lang="en-US" sz="1600" dirty="0">
                <a:latin typeface="Figtree"/>
                <a:ea typeface="Roboto"/>
                <a:cs typeface="Roboto"/>
              </a:rPr>
              <a:t> a </a:t>
            </a:r>
            <a:r>
              <a:rPr lang="en-US" sz="1600" dirty="0" err="1">
                <a:latin typeface="Figtree"/>
                <a:ea typeface="Roboto"/>
                <a:cs typeface="Roboto"/>
              </a:rPr>
              <a:t>été</a:t>
            </a:r>
            <a:r>
              <a:rPr lang="en-US" sz="1600" dirty="0">
                <a:latin typeface="Figtree"/>
                <a:ea typeface="Roboto"/>
                <a:cs typeface="Roboto"/>
              </a:rPr>
              <a:t> </a:t>
            </a:r>
            <a:r>
              <a:rPr lang="en-US" sz="1600" dirty="0" err="1">
                <a:latin typeface="Figtree"/>
                <a:ea typeface="Roboto"/>
                <a:cs typeface="Roboto"/>
              </a:rPr>
              <a:t>détectée</a:t>
            </a:r>
            <a:r>
              <a:rPr lang="en-US" sz="1600" dirty="0">
                <a:latin typeface="Figtree"/>
                <a:ea typeface="Roboto"/>
                <a:cs typeface="Roboto"/>
              </a:rPr>
              <a:t>, les </a:t>
            </a:r>
            <a:r>
              <a:rPr lang="en-US" sz="1600" dirty="0" err="1">
                <a:latin typeface="Figtree"/>
                <a:ea typeface="Roboto"/>
                <a:cs typeface="Roboto"/>
              </a:rPr>
              <a:t>objectifs</a:t>
            </a:r>
            <a:r>
              <a:rPr lang="en-US" sz="1600" dirty="0">
                <a:latin typeface="Figtree"/>
                <a:ea typeface="Roboto"/>
                <a:cs typeface="Roboto"/>
              </a:rPr>
              <a:t> </a:t>
            </a:r>
            <a:r>
              <a:rPr lang="en-US" sz="1600" dirty="0" err="1">
                <a:latin typeface="Figtree"/>
                <a:ea typeface="Roboto"/>
                <a:cs typeface="Roboto"/>
              </a:rPr>
              <a:t>déterminés</a:t>
            </a:r>
            <a:r>
              <a:rPr lang="en-US" sz="1600" dirty="0">
                <a:latin typeface="Figtree"/>
                <a:ea typeface="Roboto"/>
                <a:cs typeface="Roboto"/>
              </a:rPr>
              <a:t> </a:t>
            </a:r>
            <a:r>
              <a:rPr lang="en-US" sz="1600" dirty="0" err="1">
                <a:latin typeface="Figtree"/>
                <a:ea typeface="Roboto"/>
                <a:cs typeface="Roboto"/>
              </a:rPr>
              <a:t>précédemment</a:t>
            </a:r>
            <a:r>
              <a:rPr lang="en-US" sz="1600" dirty="0">
                <a:latin typeface="Figtree"/>
                <a:ea typeface="Roboto"/>
                <a:cs typeface="Roboto"/>
              </a:rPr>
              <a:t> </a:t>
            </a:r>
            <a:r>
              <a:rPr lang="en-US" sz="1600" dirty="0" err="1">
                <a:latin typeface="Figtree"/>
                <a:ea typeface="Roboto"/>
                <a:cs typeface="Roboto"/>
              </a:rPr>
              <a:t>remontent</a:t>
            </a:r>
            <a:r>
              <a:rPr lang="en-US" sz="1600" dirty="0">
                <a:latin typeface="Figtree"/>
                <a:ea typeface="Roboto"/>
                <a:cs typeface="Roboto"/>
              </a:rPr>
              <a:t> </a:t>
            </a:r>
            <a:r>
              <a:rPr lang="en-US" sz="1600" dirty="0" err="1">
                <a:latin typeface="Figtree"/>
                <a:ea typeface="Roboto"/>
                <a:cs typeface="Roboto"/>
              </a:rPr>
              <a:t>automatiquement</a:t>
            </a:r>
            <a:r>
              <a:rPr lang="en-US" sz="1600" dirty="0">
                <a:latin typeface="Figtree"/>
                <a:ea typeface="Roboto"/>
                <a:cs typeface="Roboto"/>
              </a:rPr>
              <a:t>,</a:t>
            </a:r>
          </a:p>
          <a:p>
            <a:pPr>
              <a:buFont typeface=""/>
              <a:buChar char="•"/>
            </a:pPr>
            <a:endParaRPr lang="en-US" sz="1600" dirty="0">
              <a:latin typeface="Figtree"/>
              <a:ea typeface="Roboto"/>
              <a:cs typeface="Roboto"/>
            </a:endParaRPr>
          </a:p>
          <a:p>
            <a:pPr>
              <a:buFont typeface=""/>
              <a:buChar char="•"/>
            </a:pPr>
            <a:r>
              <a:rPr lang="en-US" sz="1600" dirty="0">
                <a:latin typeface="Figtree"/>
                <a:ea typeface="Roboto"/>
                <a:cs typeface="Roboto"/>
              </a:rPr>
              <a:t> Si </a:t>
            </a:r>
            <a:r>
              <a:rPr lang="en-US" sz="1600" dirty="0" err="1">
                <a:latin typeface="Figtree"/>
                <a:ea typeface="Roboto"/>
                <a:cs typeface="Roboto"/>
              </a:rPr>
              <a:t>plusieurs</a:t>
            </a:r>
            <a:r>
              <a:rPr lang="en-US" sz="1600" dirty="0">
                <a:latin typeface="Figtree"/>
                <a:ea typeface="Roboto"/>
                <a:cs typeface="Roboto"/>
              </a:rPr>
              <a:t> </a:t>
            </a:r>
            <a:r>
              <a:rPr lang="en-US" sz="1600" dirty="0" err="1">
                <a:latin typeface="Figtree"/>
                <a:ea typeface="Roboto"/>
                <a:cs typeface="Roboto"/>
              </a:rPr>
              <a:t>campagnes</a:t>
            </a:r>
            <a:r>
              <a:rPr lang="en-US" sz="1600" dirty="0">
                <a:latin typeface="Figtree"/>
                <a:ea typeface="Roboto"/>
                <a:cs typeface="Roboto"/>
              </a:rPr>
              <a:t> sources </a:t>
            </a:r>
            <a:r>
              <a:rPr lang="en-US" sz="1600" dirty="0" err="1">
                <a:latin typeface="Figtree"/>
                <a:ea typeface="Roboto"/>
                <a:cs typeface="Roboto"/>
              </a:rPr>
              <a:t>ont</a:t>
            </a:r>
            <a:r>
              <a:rPr lang="en-US" sz="1600" dirty="0">
                <a:latin typeface="Figtree"/>
                <a:ea typeface="Roboto"/>
                <a:cs typeface="Roboto"/>
              </a:rPr>
              <a:t> </a:t>
            </a:r>
            <a:r>
              <a:rPr lang="en-US" sz="1600" dirty="0" err="1">
                <a:latin typeface="Figtree"/>
                <a:ea typeface="Roboto"/>
                <a:cs typeface="Roboto"/>
              </a:rPr>
              <a:t>été</a:t>
            </a:r>
            <a:r>
              <a:rPr lang="en-US" sz="1600" dirty="0">
                <a:latin typeface="Figtree"/>
                <a:ea typeface="Roboto"/>
                <a:cs typeface="Roboto"/>
              </a:rPr>
              <a:t> </a:t>
            </a:r>
            <a:r>
              <a:rPr lang="en-US" sz="1600" dirty="0" err="1">
                <a:latin typeface="Figtree"/>
                <a:ea typeface="Roboto"/>
                <a:cs typeface="Roboto"/>
              </a:rPr>
              <a:t>détectées</a:t>
            </a:r>
            <a:r>
              <a:rPr lang="en-US" sz="1600" dirty="0">
                <a:latin typeface="Figtree"/>
                <a:ea typeface="Roboto"/>
                <a:cs typeface="Roboto"/>
              </a:rPr>
              <a:t> par le </a:t>
            </a:r>
            <a:r>
              <a:rPr lang="en-US" sz="1600" dirty="0" err="1">
                <a:latin typeface="Figtree"/>
                <a:ea typeface="Roboto"/>
                <a:cs typeface="Roboto"/>
              </a:rPr>
              <a:t>système</a:t>
            </a:r>
            <a:r>
              <a:rPr lang="en-US" sz="1600" dirty="0">
                <a:latin typeface="Figtree"/>
                <a:ea typeface="Roboto"/>
                <a:cs typeface="Roboto"/>
              </a:rPr>
              <a:t>, je </a:t>
            </a:r>
            <a:r>
              <a:rPr lang="en-US" sz="1600" dirty="0" err="1">
                <a:latin typeface="Figtree"/>
                <a:ea typeface="Roboto"/>
                <a:cs typeface="Roboto"/>
              </a:rPr>
              <a:t>peux</a:t>
            </a:r>
            <a:r>
              <a:rPr lang="en-US" sz="1600" dirty="0">
                <a:latin typeface="Figtree"/>
                <a:ea typeface="Roboto"/>
                <a:cs typeface="Roboto"/>
              </a:rPr>
              <a:t> </a:t>
            </a:r>
            <a:r>
              <a:rPr lang="en-US" sz="1600" dirty="0" err="1">
                <a:latin typeface="Figtree"/>
                <a:ea typeface="Roboto"/>
                <a:cs typeface="Roboto"/>
              </a:rPr>
              <a:t>choisir</a:t>
            </a:r>
            <a:r>
              <a:rPr lang="en-US" sz="1600" dirty="0">
                <a:latin typeface="Figtree"/>
                <a:ea typeface="Roboto"/>
                <a:cs typeface="Roboto"/>
              </a:rPr>
              <a:t> la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dont</a:t>
            </a:r>
            <a:r>
              <a:rPr lang="en-US" sz="1600" dirty="0">
                <a:latin typeface="Figtree"/>
                <a:ea typeface="Roboto"/>
                <a:cs typeface="Roboto"/>
              </a:rPr>
              <a:t> je </a:t>
            </a:r>
            <a:r>
              <a:rPr lang="en-US" sz="1600" dirty="0" err="1">
                <a:latin typeface="Figtree"/>
                <a:ea typeface="Roboto"/>
                <a:cs typeface="Roboto"/>
              </a:rPr>
              <a:t>souhaite</a:t>
            </a:r>
            <a:r>
              <a:rPr lang="en-US" sz="1600" dirty="0">
                <a:latin typeface="Figtree"/>
                <a:ea typeface="Roboto"/>
                <a:cs typeface="Roboto"/>
              </a:rPr>
              <a:t> </a:t>
            </a:r>
            <a:r>
              <a:rPr lang="en-US" sz="1600" dirty="0" err="1">
                <a:latin typeface="Figtree"/>
                <a:ea typeface="Roboto"/>
                <a:cs typeface="Roboto"/>
              </a:rPr>
              <a:t>récupérer</a:t>
            </a:r>
            <a:r>
              <a:rPr lang="en-US" sz="1600" dirty="0">
                <a:latin typeface="Figtree"/>
                <a:ea typeface="Roboto"/>
                <a:cs typeface="Roboto"/>
              </a:rPr>
              <a:t> les </a:t>
            </a:r>
            <a:r>
              <a:rPr lang="en-US" sz="1600" dirty="0" err="1">
                <a:latin typeface="Figtree"/>
                <a:ea typeface="Roboto"/>
                <a:cs typeface="Roboto"/>
              </a:rPr>
              <a:t>objectifs</a:t>
            </a:r>
            <a:r>
              <a:rPr lang="en-US" sz="1600" dirty="0">
                <a:latin typeface="Figtree"/>
                <a:ea typeface="Roboto"/>
                <a:cs typeface="Roboto"/>
              </a:rPr>
              <a:t> </a:t>
            </a:r>
            <a:r>
              <a:rPr lang="en-US" sz="1600" dirty="0" err="1">
                <a:latin typeface="Figtree"/>
                <a:ea typeface="Roboto"/>
                <a:cs typeface="Roboto"/>
              </a:rPr>
              <a:t>en</a:t>
            </a:r>
            <a:r>
              <a:rPr lang="en-US" sz="1600" dirty="0">
                <a:latin typeface="Figtree"/>
                <a:ea typeface="Roboto"/>
                <a:cs typeface="Roboto"/>
              </a:rPr>
              <a:t> </a:t>
            </a:r>
            <a:r>
              <a:rPr lang="en-US" sz="1600" dirty="0" err="1">
                <a:latin typeface="Figtree"/>
                <a:ea typeface="Roboto"/>
                <a:cs typeface="Roboto"/>
              </a:rPr>
              <a:t>cliquant</a:t>
            </a:r>
            <a:r>
              <a:rPr lang="en-US" sz="1600" dirty="0">
                <a:latin typeface="Figtree"/>
                <a:ea typeface="Roboto"/>
                <a:cs typeface="Roboto"/>
              </a:rPr>
              <a:t> sur        .</a:t>
            </a:r>
          </a:p>
          <a:p>
            <a:pPr>
              <a:buFont typeface=""/>
              <a:buChar char="•"/>
            </a:pPr>
            <a:endParaRPr lang="en-US" sz="1600" dirty="0">
              <a:latin typeface="Figtree"/>
              <a:ea typeface="Roboto"/>
              <a:cs typeface="Roboto"/>
            </a:endParaRPr>
          </a:p>
          <a:p>
            <a:pPr>
              <a:buFont typeface=""/>
              <a:buChar char="•"/>
            </a:pPr>
            <a:r>
              <a:rPr lang="en-US" sz="1600" dirty="0">
                <a:latin typeface="Figtree"/>
                <a:ea typeface="Roboto"/>
                <a:cs typeface="Roboto"/>
              </a:rPr>
              <a:t> Dans la </a:t>
            </a:r>
            <a:r>
              <a:rPr lang="en-US" sz="1600" dirty="0" err="1">
                <a:latin typeface="Figtree"/>
                <a:ea typeface="Roboto"/>
                <a:cs typeface="Roboto"/>
              </a:rPr>
              <a:t>fenêtre</a:t>
            </a:r>
            <a:r>
              <a:rPr lang="en-US" sz="1600" dirty="0">
                <a:latin typeface="Figtree"/>
                <a:ea typeface="Roboto"/>
                <a:cs typeface="Roboto"/>
              </a:rPr>
              <a:t> qui </a:t>
            </a:r>
            <a:r>
              <a:rPr lang="en-US" sz="1600" dirty="0" err="1">
                <a:latin typeface="Figtree"/>
                <a:ea typeface="Roboto"/>
                <a:cs typeface="Roboto"/>
              </a:rPr>
              <a:t>s'ouvre</a:t>
            </a:r>
            <a:r>
              <a:rPr lang="en-US" sz="1600" dirty="0">
                <a:latin typeface="Figtree"/>
                <a:ea typeface="Roboto"/>
                <a:cs typeface="Roboto"/>
              </a:rPr>
              <a:t>, je </a:t>
            </a:r>
            <a:r>
              <a:rPr lang="en-US" sz="1600" dirty="0" err="1">
                <a:latin typeface="Figtree"/>
                <a:ea typeface="Roboto"/>
                <a:cs typeface="Roboto"/>
              </a:rPr>
              <a:t>choisis</a:t>
            </a:r>
            <a:r>
              <a:rPr lang="en-US" sz="1600" dirty="0">
                <a:latin typeface="Figtree"/>
                <a:ea typeface="Roboto"/>
                <a:cs typeface="Roboto"/>
              </a:rPr>
              <a:t> la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concernée</a:t>
            </a:r>
            <a:r>
              <a:rPr lang="en-US" sz="1600" dirty="0">
                <a:latin typeface="Figtree"/>
                <a:ea typeface="Roboto"/>
                <a:cs typeface="Roboto"/>
              </a:rPr>
              <a:t> et je clique sur modifier.</a:t>
            </a:r>
            <a:endParaRPr lang="en-US" dirty="0"/>
          </a:p>
          <a:p>
            <a:pPr algn="ctr"/>
            <a:endParaRPr lang="en-US" sz="1600" dirty="0">
              <a:latin typeface="Figtree"/>
              <a:ea typeface="Roboto"/>
              <a:cs typeface="Roboto"/>
            </a:endParaRPr>
          </a:p>
        </p:txBody>
      </p:sp>
      <p:pic>
        <p:nvPicPr>
          <p:cNvPr id="15" name="Image 14">
            <a:extLst>
              <a:ext uri="{FF2B5EF4-FFF2-40B4-BE49-F238E27FC236}">
                <a16:creationId xmlns:a16="http://schemas.microsoft.com/office/drawing/2014/main" id="{3BF5BB00-1BEE-9354-90E8-B6983A6F3D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34921" y="4722691"/>
            <a:ext cx="323850" cy="323850"/>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7947269" y="2665371"/>
            <a:ext cx="377744" cy="45589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8391A87-5076-D83A-8191-A0EAF9439AB9}"/>
              </a:ext>
            </a:extLst>
          </p:cNvPr>
          <p:cNvSpPr/>
          <p:nvPr/>
        </p:nvSpPr>
        <p:spPr>
          <a:xfrm>
            <a:off x="7761653" y="4013524"/>
            <a:ext cx="2810282" cy="17063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962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4 - Compléter l’évaluation définitive des objectifs précédents (2)</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pic>
        <p:nvPicPr>
          <p:cNvPr id="9" name="Graphique 21">
            <a:extLst>
              <a:ext uri="{FF2B5EF4-FFF2-40B4-BE49-F238E27FC236}">
                <a16:creationId xmlns:a16="http://schemas.microsoft.com/office/drawing/2014/main" id="{EFDAEF36-E97D-A6D6-3913-17F1A375A7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4390646" y="3882723"/>
            <a:ext cx="3161241" cy="256721"/>
          </a:xfrm>
          <a:prstGeom prst="rect">
            <a:avLst/>
          </a:prstGeom>
        </p:spPr>
      </p:pic>
      <p:pic>
        <p:nvPicPr>
          <p:cNvPr id="15" name="Image 14">
            <a:extLst>
              <a:ext uri="{FF2B5EF4-FFF2-40B4-BE49-F238E27FC236}">
                <a16:creationId xmlns:a16="http://schemas.microsoft.com/office/drawing/2014/main" id="{3BF5BB00-1BEE-9354-90E8-B6983A6F3D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34921" y="4722691"/>
            <a:ext cx="323850" cy="323850"/>
          </a:xfrm>
          <a:prstGeom prst="rect">
            <a:avLst/>
          </a:prstGeom>
        </p:spPr>
      </p:pic>
      <p:sp>
        <p:nvSpPr>
          <p:cNvPr id="5" name="ZoneTexte 4">
            <a:extLst>
              <a:ext uri="{FF2B5EF4-FFF2-40B4-BE49-F238E27FC236}">
                <a16:creationId xmlns:a16="http://schemas.microsoft.com/office/drawing/2014/main" id="{1476A80D-E052-816F-B9BE-C6FDB1C48164}"/>
              </a:ext>
            </a:extLst>
          </p:cNvPr>
          <p:cNvSpPr txBox="1"/>
          <p:nvPr/>
        </p:nvSpPr>
        <p:spPr>
          <a:xfrm>
            <a:off x="8866554" y="4265247"/>
            <a:ext cx="29678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ea typeface="Calibri"/>
                <a:cs typeface="Calibri"/>
              </a:rPr>
              <a:t>Chaque objectif peut être évalué avec une notation en fonction du type d’objectif.</a:t>
            </a:r>
            <a:r>
              <a:rPr lang="fr-FR" sz="1600" dirty="0">
                <a:solidFill>
                  <a:srgbClr val="000000"/>
                </a:solidFill>
                <a:latin typeface="Figtree"/>
                <a:ea typeface="Calibri"/>
                <a:cs typeface="Calibri"/>
              </a:rPr>
              <a:t>​</a:t>
            </a:r>
            <a:endParaRPr lang="fr-FR" sz="1600">
              <a:latin typeface="Figtree"/>
            </a:endParaRPr>
          </a:p>
        </p:txBody>
      </p:sp>
      <p:pic>
        <p:nvPicPr>
          <p:cNvPr id="6" name="Image 5" descr="Une image contenant texte, capture d’écran, logiciel, Icône d’ordinateur&#10;&#10;Description générée automatiquement">
            <a:extLst>
              <a:ext uri="{FF2B5EF4-FFF2-40B4-BE49-F238E27FC236}">
                <a16:creationId xmlns:a16="http://schemas.microsoft.com/office/drawing/2014/main" id="{9D9219AE-76B7-B41C-D038-6273948A5B8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9154" y="2112926"/>
            <a:ext cx="7493009" cy="4067209"/>
          </a:xfrm>
          <a:prstGeom prst="rect">
            <a:avLst/>
          </a:prstGeom>
        </p:spPr>
      </p:pic>
      <p:sp>
        <p:nvSpPr>
          <p:cNvPr id="16" name="Rectangle : coins arrondis 15">
            <a:extLst>
              <a:ext uri="{FF2B5EF4-FFF2-40B4-BE49-F238E27FC236}">
                <a16:creationId xmlns:a16="http://schemas.microsoft.com/office/drawing/2014/main" id="{A8391A87-5076-D83A-8191-A0EAF9439AB9}"/>
              </a:ext>
            </a:extLst>
          </p:cNvPr>
          <p:cNvSpPr/>
          <p:nvPr/>
        </p:nvSpPr>
        <p:spPr>
          <a:xfrm>
            <a:off x="4703884" y="3749755"/>
            <a:ext cx="3171742" cy="23413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4029807" y="2440679"/>
            <a:ext cx="1110436" cy="37774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40000">
            <a:off x="8020361" y="4605454"/>
            <a:ext cx="629837" cy="558325"/>
          </a:xfrm>
          <a:prstGeom prst="rect">
            <a:avLst/>
          </a:prstGeom>
        </p:spPr>
      </p:pic>
    </p:spTree>
    <p:extLst>
      <p:ext uri="{BB962C8B-B14F-4D97-AF65-F5344CB8AC3E}">
        <p14:creationId xmlns:p14="http://schemas.microsoft.com/office/powerpoint/2010/main" val="214429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419214"/>
            <a:ext cx="5283200" cy="813844"/>
          </a:xfrm>
        </p:spPr>
        <p:txBody>
          <a:bodyPr>
            <a:noAutofit/>
          </a:bodyPr>
          <a:lstStyle/>
          <a:p>
            <a:pPr>
              <a:lnSpc>
                <a:spcPct val="100000"/>
              </a:lnSpc>
            </a:pPr>
            <a:r>
              <a:rPr lang="fr-FR" sz="1500" dirty="0">
                <a:solidFill>
                  <a:schemeClr val="bg2"/>
                </a:solidFill>
                <a:hlinkClick r:id="rId3" action="ppaction://hlinksldjump">
                  <a:extLst>
                    <a:ext uri="{A12FA001-AC4F-418D-AE19-62706E023703}">
                      <ahyp:hlinkClr xmlns:ahyp="http://schemas.microsoft.com/office/drawing/2018/hyperlinkcolor" val="tx"/>
                    </a:ext>
                  </a:extLst>
                </a:hlinkClick>
              </a:rPr>
              <a:t>Accéder à mon entretien</a:t>
            </a:r>
            <a:endParaRPr lang="fr-FR" sz="1500" dirty="0">
              <a:solidFill>
                <a:schemeClr val="bg2"/>
              </a:solidFill>
            </a:endParaRPr>
          </a:p>
          <a:p>
            <a:pPr>
              <a:lnSpc>
                <a:spcPct val="100000"/>
              </a:lnSpc>
            </a:pPr>
            <a:r>
              <a:rPr lang="fr-FR" sz="1500" dirty="0">
                <a:solidFill>
                  <a:schemeClr val="bg2"/>
                </a:solidFill>
                <a:hlinkClick r:id="rId4" action="ppaction://hlinksldjump">
                  <a:extLst>
                    <a:ext uri="{A12FA001-AC4F-418D-AE19-62706E023703}">
                      <ahyp:hlinkClr xmlns:ahyp="http://schemas.microsoft.com/office/drawing/2018/hyperlinkcolor" val="tx"/>
                    </a:ext>
                  </a:extLst>
                </a:hlinkClick>
              </a:rPr>
              <a:t>Préparer mon entretien</a:t>
            </a:r>
            <a:endParaRPr lang="fr-FR" sz="1500" dirty="0">
              <a:solidFill>
                <a:schemeClr val="bg2"/>
              </a:solidFill>
            </a:endParaRPr>
          </a:p>
          <a:p>
            <a:pPr marL="0" indent="0">
              <a:lnSpc>
                <a:spcPct val="100000"/>
              </a:lnSpc>
              <a:buNone/>
            </a:pP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531991"/>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3993444"/>
            <a:ext cx="5961839" cy="8906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0" action="ppaction://hlinksldjump">
                  <a:extLst>
                    <a:ext uri="{A12FA001-AC4F-418D-AE19-62706E023703}">
                      <ahyp:hlinkClr xmlns:ahyp="http://schemas.microsoft.com/office/drawing/2018/hyperlinkcolor" val="tx"/>
                    </a:ext>
                  </a:extLst>
                </a:hlinkClick>
              </a:rPr>
              <a:t>Faire passer un entretien</a:t>
            </a:r>
            <a:endParaRPr lang="fr-FR" sz="1500" dirty="0">
              <a:solidFill>
                <a:schemeClr val="bg2"/>
              </a:solidFill>
            </a:endParaRPr>
          </a:p>
          <a:p>
            <a:pPr>
              <a:lnSpc>
                <a:spcPct val="100000"/>
              </a:lnSpc>
            </a:pPr>
            <a:r>
              <a:rPr lang="fr-FR" sz="1500" dirty="0">
                <a:solidFill>
                  <a:schemeClr val="bg2"/>
                </a:solidFill>
                <a:hlinkClick r:id="rId11" action="ppaction://hlinksldjump">
                  <a:extLst>
                    <a:ext uri="{A12FA001-AC4F-418D-AE19-62706E023703}">
                      <ahyp:hlinkClr xmlns:ahyp="http://schemas.microsoft.com/office/drawing/2018/hyperlinkcolor" val="tx"/>
                    </a:ext>
                  </a:extLst>
                </a:hlinkClick>
              </a:rPr>
              <a:t>Valider l’entretien</a:t>
            </a:r>
            <a:endParaRPr lang="fr-FR" sz="1500" dirty="0">
              <a:solidFill>
                <a:schemeClr val="bg2"/>
              </a:solidFill>
            </a:endParaRPr>
          </a:p>
        </p:txBody>
      </p:sp>
      <p:sp>
        <p:nvSpPr>
          <p:cNvPr id="2" name="Titre 27">
            <a:extLst>
              <a:ext uri="{FF2B5EF4-FFF2-40B4-BE49-F238E27FC236}">
                <a16:creationId xmlns:a16="http://schemas.microsoft.com/office/drawing/2014/main" id="{CF480D57-F752-9903-0507-A72CCAE01499}"/>
              </a:ext>
            </a:extLst>
          </p:cNvPr>
          <p:cNvSpPr txBox="1">
            <a:spLocks/>
          </p:cNvSpPr>
          <p:nvPr/>
        </p:nvSpPr>
        <p:spPr>
          <a:xfrm>
            <a:off x="292275" y="49334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1" action="ppaction://hlinksldjump"/>
              </a:rPr>
              <a:t>Usage manager &amp; Collaborateur</a:t>
            </a:r>
            <a:endParaRPr lang="fr-FR" dirty="0"/>
          </a:p>
        </p:txBody>
      </p:sp>
      <p:sp>
        <p:nvSpPr>
          <p:cNvPr id="3" name="Espace réservé du texte 41">
            <a:extLst>
              <a:ext uri="{FF2B5EF4-FFF2-40B4-BE49-F238E27FC236}">
                <a16:creationId xmlns:a16="http://schemas.microsoft.com/office/drawing/2014/main" id="{4624E427-C6EC-63C9-8EEF-D5F2C95A32C5}"/>
              </a:ext>
            </a:extLst>
          </p:cNvPr>
          <p:cNvSpPr txBox="1">
            <a:spLocks/>
          </p:cNvSpPr>
          <p:nvPr/>
        </p:nvSpPr>
        <p:spPr>
          <a:xfrm>
            <a:off x="388936" y="5345584"/>
            <a:ext cx="5961839" cy="8906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2" action="ppaction://hlinksldjump">
                  <a:extLst>
                    <a:ext uri="{A12FA001-AC4F-418D-AE19-62706E023703}">
                      <ahyp:hlinkClr xmlns:ahyp="http://schemas.microsoft.com/office/drawing/2018/hyperlinkcolor" val="tx"/>
                    </a:ext>
                  </a:extLst>
                </a:hlinkClick>
              </a:rPr>
              <a:t>Consulter les entretiens</a:t>
            </a:r>
            <a:endParaRPr lang="fr-FR" sz="1500" dirty="0">
              <a:solidFill>
                <a:schemeClr val="bg2"/>
              </a:solidFill>
            </a:endParaRPr>
          </a:p>
          <a:p>
            <a:pPr>
              <a:lnSpc>
                <a:spcPct val="100000"/>
              </a:lnSpc>
            </a:pPr>
            <a:r>
              <a:rPr lang="fr-FR" sz="1500" dirty="0">
                <a:solidFill>
                  <a:schemeClr val="bg2"/>
                </a:solidFill>
                <a:hlinkClick r:id="rId13" action="ppaction://hlinksldjump">
                  <a:extLst>
                    <a:ext uri="{A12FA001-AC4F-418D-AE19-62706E023703}">
                      <ahyp:hlinkClr xmlns:ahyp="http://schemas.microsoft.com/office/drawing/2018/hyperlinkcolor" val="tx"/>
                    </a:ext>
                  </a:extLst>
                </a:hlinkClick>
              </a:rPr>
              <a:t>Imprimer les entretiens </a:t>
            </a:r>
            <a:endParaRPr lang="fr-FR" sz="1500" dirty="0">
              <a:solidFill>
                <a:schemeClr val="bg2"/>
              </a:solidFill>
            </a:endParaRPr>
          </a:p>
        </p:txBody>
      </p:sp>
      <p:sp>
        <p:nvSpPr>
          <p:cNvPr id="7" name="Espace réservé pour une image  6">
            <a:extLst>
              <a:ext uri="{FF2B5EF4-FFF2-40B4-BE49-F238E27FC236}">
                <a16:creationId xmlns:a16="http://schemas.microsoft.com/office/drawing/2014/main" id="{DD76F0A1-6BCE-4923-C2F3-A5E0E9401CE4}"/>
              </a:ext>
            </a:extLst>
          </p:cNvPr>
          <p:cNvSpPr>
            <a:spLocks noGrp="1"/>
          </p:cNvSpPr>
          <p:nvPr>
            <p:ph type="pic" sz="quarter" idx="27"/>
          </p:nvPr>
        </p:nvSpPr>
        <p:spPr/>
        <p:txBody>
          <a:bodyPr/>
          <a:lstStyle/>
          <a:p>
            <a:endParaRPr lang="fr-FR"/>
          </a:p>
        </p:txBody>
      </p:sp>
      <p:pic>
        <p:nvPicPr>
          <p:cNvPr id="8" name="Espace réservé pour une image  9" descr="Une image contenant personne, meubles, habits, ordinateur portable&#10;&#10;Description générée automatiquement">
            <a:extLst>
              <a:ext uri="{FF2B5EF4-FFF2-40B4-BE49-F238E27FC236}">
                <a16:creationId xmlns:a16="http://schemas.microsoft.com/office/drawing/2014/main" id="{5A702EA0-EC6F-0784-7A91-6C9AF8186DE3}"/>
              </a:ext>
            </a:extLst>
          </p:cNvPr>
          <p:cNvPicPr>
            <a:picLocks noChangeAspect="1"/>
          </p:cNvPicPr>
          <p:nvPr/>
        </p:nvPicPr>
        <p:blipFill rotWithShape="1">
          <a:blip r:embed="rId14"/>
          <a:srcRect l="22349" t="308" r="27443" b="-1233"/>
          <a:stretch/>
        </p:blipFill>
        <p:spPr>
          <a:xfrm>
            <a:off x="7217726" y="0"/>
            <a:ext cx="5047758" cy="6947347"/>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5 – Saisir les nouveaux objectifs pour l'année à venir (1)</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8599654" y="2178986"/>
            <a:ext cx="2967892"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Dans « </a:t>
            </a:r>
            <a:r>
              <a:rPr lang="fr-FR" sz="1600" b="1" dirty="0">
                <a:solidFill>
                  <a:srgbClr val="000000"/>
                </a:solidFill>
                <a:latin typeface="Figtree"/>
                <a:ea typeface="Calibri"/>
                <a:cs typeface="Calibri"/>
              </a:rPr>
              <a:t>Nouveaux objectifs </a:t>
            </a:r>
            <a:r>
              <a:rPr lang="fr-FR" sz="1600" dirty="0">
                <a:solidFill>
                  <a:srgbClr val="000000"/>
                </a:solidFill>
                <a:latin typeface="Figtree"/>
                <a:ea typeface="Calibri"/>
                <a:cs typeface="Calibri"/>
              </a:rPr>
              <a:t>» cliquer sur le bouton « </a:t>
            </a:r>
            <a:r>
              <a:rPr lang="fr-FR" sz="1600" b="1" dirty="0">
                <a:solidFill>
                  <a:srgbClr val="000000"/>
                </a:solidFill>
                <a:latin typeface="Figtree"/>
                <a:ea typeface="Calibri"/>
                <a:cs typeface="Calibri"/>
              </a:rPr>
              <a:t>Ajouter un objectif </a:t>
            </a:r>
            <a:r>
              <a:rPr lang="fr-FR" sz="1600" dirty="0">
                <a:solidFill>
                  <a:srgbClr val="000000"/>
                </a:solidFill>
                <a:latin typeface="Figtree"/>
                <a:ea typeface="Calibri"/>
                <a:cs typeface="Calibri"/>
              </a:rPr>
              <a:t>» pour créer un nouvel objectif.</a:t>
            </a:r>
            <a:endParaRPr lang="fr-FR" sz="1600" dirty="0">
              <a:solidFill>
                <a:srgbClr val="000000"/>
              </a:solidFill>
              <a:latin typeface="Figtree"/>
            </a:endParaRPr>
          </a:p>
          <a:p>
            <a:endParaRPr lang="fr-FR" dirty="0">
              <a:solidFill>
                <a:srgbClr val="000000"/>
              </a:solidFill>
              <a:latin typeface="Calibri"/>
              <a:ea typeface="Calibri"/>
              <a:cs typeface="Calibri"/>
            </a:endParaRPr>
          </a:p>
        </p:txBody>
      </p:sp>
      <p:pic>
        <p:nvPicPr>
          <p:cNvPr id="7" name="Image 6" descr="Une image contenant texte, capture d’écran, Système d’exploitation, Police&#10;&#10;Description générée automatiquement">
            <a:extLst>
              <a:ext uri="{FF2B5EF4-FFF2-40B4-BE49-F238E27FC236}">
                <a16:creationId xmlns:a16="http://schemas.microsoft.com/office/drawing/2014/main" id="{91418781-423D-0359-D7E7-CCADB24EEA6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027" y="2052587"/>
            <a:ext cx="7680419" cy="1839044"/>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5280269" y="2694679"/>
            <a:ext cx="1657512" cy="37774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8391A87-5076-D83A-8191-A0EAF9439AB9}"/>
              </a:ext>
            </a:extLst>
          </p:cNvPr>
          <p:cNvSpPr/>
          <p:nvPr/>
        </p:nvSpPr>
        <p:spPr>
          <a:xfrm>
            <a:off x="3414345" y="3173370"/>
            <a:ext cx="1471896" cy="71966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7911040" y="2243056"/>
            <a:ext cx="602748" cy="519183"/>
          </a:xfrm>
          <a:prstGeom prst="rect">
            <a:avLst/>
          </a:prstGeom>
        </p:spPr>
      </p:pic>
      <p:pic>
        <p:nvPicPr>
          <p:cNvPr id="11" name="Image 10" descr="Une image contenant texte, capture d’écran, Police, ligne&#10;&#10;Description générée automatiquement">
            <a:extLst>
              <a:ext uri="{FF2B5EF4-FFF2-40B4-BE49-F238E27FC236}">
                <a16:creationId xmlns:a16="http://schemas.microsoft.com/office/drawing/2014/main" id="{B8EF79A1-5AF4-DB9B-B511-6D8A258334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4573" y="4624754"/>
            <a:ext cx="5600700" cy="1066800"/>
          </a:xfrm>
          <a:prstGeom prst="rect">
            <a:avLst/>
          </a:prstGeom>
        </p:spPr>
      </p:pic>
      <p:sp>
        <p:nvSpPr>
          <p:cNvPr id="12" name="ZoneTexte 11">
            <a:extLst>
              <a:ext uri="{FF2B5EF4-FFF2-40B4-BE49-F238E27FC236}">
                <a16:creationId xmlns:a16="http://schemas.microsoft.com/office/drawing/2014/main" id="{9CDDC678-81E7-2189-1DF1-0EDF71F4A2E6}"/>
              </a:ext>
            </a:extLst>
          </p:cNvPr>
          <p:cNvSpPr txBox="1"/>
          <p:nvPr/>
        </p:nvSpPr>
        <p:spPr>
          <a:xfrm>
            <a:off x="416170" y="4060093"/>
            <a:ext cx="568373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latin typeface="Figtree"/>
                <a:cs typeface="Calibri"/>
              </a:rPr>
              <a:t>Il existe jusqu’à 3 types d’objectifs :</a:t>
            </a:r>
          </a:p>
          <a:p>
            <a:pPr algn="just"/>
            <a:endParaRPr lang="fr-FR" sz="1600" dirty="0">
              <a:latin typeface="Figtree"/>
              <a:cs typeface="Calibri"/>
            </a:endParaRPr>
          </a:p>
          <a:p>
            <a:pPr algn="just"/>
            <a:r>
              <a:rPr lang="fr-FR" sz="1600" u="sng" dirty="0">
                <a:latin typeface="Figtree"/>
                <a:cs typeface="Calibri"/>
              </a:rPr>
              <a:t>Compétences</a:t>
            </a:r>
            <a:r>
              <a:rPr lang="fr-FR" sz="1600" dirty="0">
                <a:latin typeface="Figtree"/>
                <a:cs typeface="Calibri"/>
              </a:rPr>
              <a:t> </a:t>
            </a:r>
            <a:r>
              <a:rPr lang="fr-FR" sz="1600" i="1" dirty="0">
                <a:latin typeface="Figtree"/>
                <a:cs typeface="Calibri"/>
              </a:rPr>
              <a:t>(uniquement si le module de compétences est activé)</a:t>
            </a:r>
          </a:p>
          <a:p>
            <a:pPr marL="511810" indent="-283210" algn="just">
              <a:buFont typeface="Arial"/>
              <a:buChar char="•"/>
            </a:pPr>
            <a:r>
              <a:rPr lang="fr-FR" sz="1600" dirty="0">
                <a:latin typeface="Figtree"/>
                <a:cs typeface="Calibri"/>
              </a:rPr>
              <a:t>Permet d’évaluer les compétences du collaborateur</a:t>
            </a:r>
          </a:p>
          <a:p>
            <a:pPr marL="283210" indent="-283210" algn="just"/>
            <a:endParaRPr lang="fr-FR" sz="1600" dirty="0"/>
          </a:p>
          <a:p>
            <a:pPr algn="just"/>
            <a:r>
              <a:rPr lang="fr-FR" sz="1600" u="sng" dirty="0">
                <a:latin typeface="Figtree"/>
                <a:cs typeface="Calibri"/>
              </a:rPr>
              <a:t>Performance</a:t>
            </a:r>
            <a:r>
              <a:rPr lang="fr-FR" sz="1600" dirty="0">
                <a:latin typeface="Figtree"/>
                <a:cs typeface="Calibri"/>
              </a:rPr>
              <a:t> (KPI) </a:t>
            </a:r>
          </a:p>
          <a:p>
            <a:pPr marL="539115" indent="-283210" algn="just">
              <a:buFont typeface="Arial"/>
              <a:buChar char="•"/>
            </a:pPr>
            <a:r>
              <a:rPr lang="fr-FR" sz="1600" dirty="0">
                <a:latin typeface="Figtree"/>
                <a:cs typeface="Calibri"/>
              </a:rPr>
              <a:t>Objectif de valeur</a:t>
            </a:r>
          </a:p>
          <a:p>
            <a:pPr marL="283210" indent="-283210" algn="just"/>
            <a:endParaRPr lang="fr-FR" sz="1600" dirty="0"/>
          </a:p>
          <a:p>
            <a:pPr algn="just"/>
            <a:r>
              <a:rPr lang="fr-FR" sz="1600" u="sng" dirty="0">
                <a:latin typeface="Figtree"/>
                <a:cs typeface="Calibri"/>
              </a:rPr>
              <a:t>Autre </a:t>
            </a:r>
            <a:r>
              <a:rPr lang="fr-FR" sz="1600" dirty="0">
                <a:latin typeface="Figtree"/>
                <a:cs typeface="Calibri"/>
              </a:rPr>
              <a:t>: </a:t>
            </a:r>
          </a:p>
          <a:p>
            <a:pPr marL="511810" indent="-283210" algn="just">
              <a:buFont typeface="Arial"/>
              <a:buChar char="•"/>
            </a:pPr>
            <a:r>
              <a:rPr lang="fr-FR" sz="1600" dirty="0">
                <a:latin typeface="Figtree"/>
                <a:cs typeface="Calibri"/>
              </a:rPr>
              <a:t>Texte libre</a:t>
            </a:r>
          </a:p>
        </p:txBody>
      </p:sp>
    </p:spTree>
    <p:extLst>
      <p:ext uri="{BB962C8B-B14F-4D97-AF65-F5344CB8AC3E}">
        <p14:creationId xmlns:p14="http://schemas.microsoft.com/office/powerpoint/2010/main" val="1039831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5 – Saisir les nouveaux objectifs pour l'année à venir (2)</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7721195" y="2171234"/>
            <a:ext cx="38544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dirty="0">
                <a:solidFill>
                  <a:schemeClr val="tx1">
                    <a:lumMod val="76000"/>
                  </a:schemeClr>
                </a:solidFill>
                <a:latin typeface="Figtree"/>
                <a:ea typeface="Calibri"/>
                <a:cs typeface="Calibri"/>
              </a:rPr>
              <a:t>Objectif de compétences :</a:t>
            </a:r>
            <a:endParaRPr lang="fr-FR" sz="1600" b="1" u="sng" dirty="0">
              <a:solidFill>
                <a:schemeClr val="tx1">
                  <a:lumMod val="76000"/>
                </a:schemeClr>
              </a:solidFill>
              <a:latin typeface="Figtree"/>
            </a:endParaRPr>
          </a:p>
          <a:p>
            <a:r>
              <a:rPr lang="fr-FR" sz="1600" dirty="0">
                <a:solidFill>
                  <a:schemeClr val="tx1">
                    <a:lumMod val="76000"/>
                  </a:schemeClr>
                </a:solidFill>
                <a:latin typeface="Figtree"/>
                <a:ea typeface="Calibri"/>
                <a:cs typeface="Calibri"/>
              </a:rPr>
              <a:t>Cocher les différentes compétences souhaitées ainsi que le niveau à atteindre.</a:t>
            </a:r>
            <a:endParaRPr lang="fr-FR" sz="1600" b="1" dirty="0">
              <a:solidFill>
                <a:schemeClr val="tx1">
                  <a:lumMod val="76000"/>
                </a:schemeClr>
              </a:solidFill>
              <a:latin typeface="Figtree"/>
            </a:endParaRPr>
          </a:p>
        </p:txBody>
      </p:sp>
      <p:pic>
        <p:nvPicPr>
          <p:cNvPr id="9" name="Image 8" descr="Une image contenant texte, capture d’écran, logiciel, affichage&#10;&#10;Description générée automatiquement">
            <a:extLst>
              <a:ext uri="{FF2B5EF4-FFF2-40B4-BE49-F238E27FC236}">
                <a16:creationId xmlns:a16="http://schemas.microsoft.com/office/drawing/2014/main" id="{3AEDF13D-0FE5-B4D8-9E7A-0B0346A89C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500" y="1913726"/>
            <a:ext cx="6551085" cy="2607213"/>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2820051" y="2132134"/>
            <a:ext cx="662679" cy="22957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texte, capture d’écran, Police, nombre&#10;&#10;Description générée automatiquement">
            <a:extLst>
              <a:ext uri="{FF2B5EF4-FFF2-40B4-BE49-F238E27FC236}">
                <a16:creationId xmlns:a16="http://schemas.microsoft.com/office/drawing/2014/main" id="{5154844E-0F40-9E99-3461-7FE99E80B2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167" y="4738748"/>
            <a:ext cx="6625167" cy="1889003"/>
          </a:xfrm>
          <a:prstGeom prst="rect">
            <a:avLst/>
          </a:prstGeom>
        </p:spPr>
      </p:pic>
      <p:sp>
        <p:nvSpPr>
          <p:cNvPr id="15" name="ZoneTexte 14">
            <a:extLst>
              <a:ext uri="{FF2B5EF4-FFF2-40B4-BE49-F238E27FC236}">
                <a16:creationId xmlns:a16="http://schemas.microsoft.com/office/drawing/2014/main" id="{FECC3089-D166-C728-F3CE-0A2DE6119BF2}"/>
              </a:ext>
            </a:extLst>
          </p:cNvPr>
          <p:cNvSpPr txBox="1"/>
          <p:nvPr/>
        </p:nvSpPr>
        <p:spPr>
          <a:xfrm>
            <a:off x="7721196" y="4609166"/>
            <a:ext cx="41861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u="sng" dirty="0">
                <a:solidFill>
                  <a:schemeClr val="tx1">
                    <a:lumMod val="76000"/>
                  </a:schemeClr>
                </a:solidFill>
                <a:latin typeface="Figtree"/>
              </a:rPr>
              <a:t>Objectif de performance : </a:t>
            </a:r>
          </a:p>
          <a:p>
            <a:r>
              <a:rPr lang="fr-FR" sz="1600" dirty="0">
                <a:solidFill>
                  <a:schemeClr val="tx1">
                    <a:lumMod val="76000"/>
                  </a:schemeClr>
                </a:solidFill>
                <a:latin typeface="Figtree"/>
              </a:rPr>
              <a:t>Saisir le libellé de l’objectif, sa valeur numérique ainsi que son unité.</a:t>
            </a:r>
          </a:p>
        </p:txBody>
      </p:sp>
      <p:sp>
        <p:nvSpPr>
          <p:cNvPr id="17" name="ZoneTexte 16">
            <a:extLst>
              <a:ext uri="{FF2B5EF4-FFF2-40B4-BE49-F238E27FC236}">
                <a16:creationId xmlns:a16="http://schemas.microsoft.com/office/drawing/2014/main" id="{06E1A2EE-2966-6D2E-CC48-F704E829E455}"/>
              </a:ext>
            </a:extLst>
          </p:cNvPr>
          <p:cNvSpPr txBox="1"/>
          <p:nvPr/>
        </p:nvSpPr>
        <p:spPr>
          <a:xfrm>
            <a:off x="7752090" y="5898466"/>
            <a:ext cx="4341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dirty="0">
                <a:solidFill>
                  <a:schemeClr val="tx1">
                    <a:lumMod val="76000"/>
                  </a:schemeClr>
                </a:solidFill>
                <a:latin typeface="Figtree"/>
              </a:rPr>
              <a:t>Objectif Autre : </a:t>
            </a:r>
          </a:p>
          <a:p>
            <a:pPr algn="just"/>
            <a:r>
              <a:rPr lang="fr-FR" sz="1600" dirty="0">
                <a:solidFill>
                  <a:schemeClr val="tx1">
                    <a:lumMod val="76000"/>
                  </a:schemeClr>
                </a:solidFill>
                <a:latin typeface="Figtree"/>
              </a:rPr>
              <a:t>Saisir la description de l’objectif.</a:t>
            </a:r>
          </a:p>
        </p:txBody>
      </p:sp>
      <p:pic>
        <p:nvPicPr>
          <p:cNvPr id="18" name="Graphique 17">
            <a:extLst>
              <a:ext uri="{FF2B5EF4-FFF2-40B4-BE49-F238E27FC236}">
                <a16:creationId xmlns:a16="http://schemas.microsoft.com/office/drawing/2014/main" id="{752950D6-5E06-3649-99B2-137F1FB815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7575799" y="6003213"/>
            <a:ext cx="176291" cy="187640"/>
          </a:xfrm>
          <a:prstGeom prst="rect">
            <a:avLst/>
          </a:prstGeom>
        </p:spPr>
      </p:pic>
      <p:pic>
        <p:nvPicPr>
          <p:cNvPr id="6" name="Graphique 5">
            <a:extLst>
              <a:ext uri="{FF2B5EF4-FFF2-40B4-BE49-F238E27FC236}">
                <a16:creationId xmlns:a16="http://schemas.microsoft.com/office/drawing/2014/main" id="{583F6363-D974-E8E6-521F-5BC8A56CC3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7575799" y="4644928"/>
            <a:ext cx="176291" cy="187640"/>
          </a:xfrm>
          <a:prstGeom prst="rect">
            <a:avLst/>
          </a:prstGeom>
        </p:spPr>
      </p:pic>
      <p:pic>
        <p:nvPicPr>
          <p:cNvPr id="8" name="Graphique 7">
            <a:extLst>
              <a:ext uri="{FF2B5EF4-FFF2-40B4-BE49-F238E27FC236}">
                <a16:creationId xmlns:a16="http://schemas.microsoft.com/office/drawing/2014/main" id="{C10CAD9B-A4F6-CA65-6D27-AD69558B8C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7575799" y="2267891"/>
            <a:ext cx="176291" cy="187640"/>
          </a:xfrm>
          <a:prstGeom prst="rect">
            <a:avLst/>
          </a:prstGeom>
        </p:spPr>
      </p:pic>
    </p:spTree>
    <p:extLst>
      <p:ext uri="{BB962C8B-B14F-4D97-AF65-F5344CB8AC3E}">
        <p14:creationId xmlns:p14="http://schemas.microsoft.com/office/powerpoint/2010/main" val="326447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6 – Saisir les moyens pour atteindre les objectifs (uniquement si le module </a:t>
            </a:r>
            <a:r>
              <a:rPr lang="fr-FR" b="1" u="sng" dirty="0">
                <a:solidFill>
                  <a:schemeClr val="accent3"/>
                </a:solidFill>
                <a:latin typeface="Figtree"/>
              </a:rPr>
              <a:t>"Formation" est activé</a:t>
            </a:r>
            <a:r>
              <a:rPr lang="fr-FR" b="1" dirty="0">
                <a:solidFill>
                  <a:schemeClr val="accent3"/>
                </a:solidFill>
                <a:latin typeface="Figtree"/>
              </a:rPr>
              <a:t>)</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6777824" y="2069323"/>
            <a:ext cx="44918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cs typeface="Calibri"/>
              </a:rPr>
              <a:t>Cliquez sur le nom de l'objectif pour afficher le détail puis cliquez sur le bouton "+".</a:t>
            </a:r>
            <a:endParaRPr lang="fr-FR" sz="1600" dirty="0">
              <a:latin typeface="Figtree"/>
            </a:endParaRPr>
          </a:p>
        </p:txBody>
      </p:sp>
      <p:pic>
        <p:nvPicPr>
          <p:cNvPr id="7" name="Image 6" descr="Une image contenant texte, capture d’écran, logiciel, conception&#10;&#10;Description générée automatiquement">
            <a:extLst>
              <a:ext uri="{FF2B5EF4-FFF2-40B4-BE49-F238E27FC236}">
                <a16:creationId xmlns:a16="http://schemas.microsoft.com/office/drawing/2014/main" id="{8C94CB3D-F459-7C70-53AF-0BDFBD617AA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02166" y="1958446"/>
            <a:ext cx="5898933" cy="1433141"/>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3151392" y="2789929"/>
            <a:ext cx="401353" cy="38832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texte, capture d’écran, nombre, Police&#10;&#10;Description générée automatiquement">
            <a:extLst>
              <a:ext uri="{FF2B5EF4-FFF2-40B4-BE49-F238E27FC236}">
                <a16:creationId xmlns:a16="http://schemas.microsoft.com/office/drawing/2014/main" id="{557945D2-F406-B50C-E4B7-79096012C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167" y="3545530"/>
            <a:ext cx="5894916" cy="3058356"/>
          </a:xfrm>
          <a:prstGeom prst="rect">
            <a:avLst/>
          </a:prstGeom>
        </p:spPr>
      </p:pic>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040000">
            <a:off x="3629598" y="2533467"/>
            <a:ext cx="468575" cy="393409"/>
          </a:xfrm>
          <a:prstGeom prst="rect">
            <a:avLst/>
          </a:prstGeom>
        </p:spPr>
      </p:pic>
      <p:sp>
        <p:nvSpPr>
          <p:cNvPr id="12" name="ZoneTexte 11">
            <a:extLst>
              <a:ext uri="{FF2B5EF4-FFF2-40B4-BE49-F238E27FC236}">
                <a16:creationId xmlns:a16="http://schemas.microsoft.com/office/drawing/2014/main" id="{78F04DF2-23D8-617C-6E41-58754BC89535}"/>
              </a:ext>
            </a:extLst>
          </p:cNvPr>
          <p:cNvSpPr txBox="1"/>
          <p:nvPr/>
        </p:nvSpPr>
        <p:spPr>
          <a:xfrm>
            <a:off x="6777824" y="3087973"/>
            <a:ext cx="541417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cs typeface="Calibri"/>
              </a:rPr>
              <a:t>Il est possible d’ajouter le salarié à une formation présente dans le catalogue de formation.</a:t>
            </a:r>
          </a:p>
          <a:p>
            <a:r>
              <a:rPr lang="fr-FR" sz="1600" dirty="0">
                <a:latin typeface="Figtree"/>
                <a:cs typeface="Calibri"/>
              </a:rPr>
              <a:t>Pour cela, dans le champ « Intitulé », saisir le nom de la formation. </a:t>
            </a:r>
          </a:p>
          <a:p>
            <a:endParaRPr lang="fr-FR" sz="1600" dirty="0"/>
          </a:p>
          <a:p>
            <a:pPr marL="57150" indent="-285750">
              <a:buFont typeface="Arial" panose="020B0604020202020204" pitchFamily="34" charset="0"/>
              <a:buChar char="•"/>
            </a:pPr>
            <a:r>
              <a:rPr lang="fr-FR" sz="1600" dirty="0">
                <a:latin typeface="Figtree"/>
                <a:cs typeface="Calibri"/>
              </a:rPr>
              <a:t>Si celle-ci existe, cliquez dessus pour remplir tous les éléments. </a:t>
            </a:r>
          </a:p>
          <a:p>
            <a:endParaRPr lang="fr-FR" sz="1600" dirty="0"/>
          </a:p>
          <a:p>
            <a:pPr marL="285750" indent="-285750">
              <a:buFont typeface="Arial" panose="020B0604020202020204" pitchFamily="34" charset="0"/>
              <a:buChar char="•"/>
            </a:pPr>
            <a:r>
              <a:rPr lang="fr-FR" sz="1600" dirty="0">
                <a:latin typeface="Figtree"/>
                <a:cs typeface="Calibri"/>
              </a:rPr>
              <a:t>Si celle-ci n’existe pas, saisir le nom de la formation souhaitée et renseigner les champs.</a:t>
            </a:r>
          </a:p>
          <a:p>
            <a:endParaRPr lang="fr-FR" sz="1600" dirty="0"/>
          </a:p>
          <a:p>
            <a:r>
              <a:rPr lang="fr-FR" sz="1600" b="1" dirty="0">
                <a:solidFill>
                  <a:srgbClr val="C75741"/>
                </a:solidFill>
                <a:latin typeface="Figtree"/>
                <a:cs typeface="Calibri"/>
              </a:rPr>
              <a:t>Attention : </a:t>
            </a:r>
            <a:r>
              <a:rPr lang="fr-FR" sz="1600" dirty="0">
                <a:solidFill>
                  <a:srgbClr val="C75741"/>
                </a:solidFill>
                <a:latin typeface="Figtree"/>
                <a:cs typeface="Calibri"/>
              </a:rPr>
              <a:t>Toute personne ajoutée à une formation depuis les entretiens ne sera pas automatiquement inscrite à la formation, mais sera au statut « Envisagée ».</a:t>
            </a:r>
          </a:p>
        </p:txBody>
      </p:sp>
      <p:pic>
        <p:nvPicPr>
          <p:cNvPr id="6" name="Graphique 5">
            <a:extLst>
              <a:ext uri="{FF2B5EF4-FFF2-40B4-BE49-F238E27FC236}">
                <a16:creationId xmlns:a16="http://schemas.microsoft.com/office/drawing/2014/main" id="{F63C674E-6ED1-BE5E-0D41-858CC17204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574200" y="2152462"/>
            <a:ext cx="176291" cy="187640"/>
          </a:xfrm>
          <a:prstGeom prst="rect">
            <a:avLst/>
          </a:prstGeom>
        </p:spPr>
      </p:pic>
      <p:pic>
        <p:nvPicPr>
          <p:cNvPr id="9" name="Graphique 8">
            <a:extLst>
              <a:ext uri="{FF2B5EF4-FFF2-40B4-BE49-F238E27FC236}">
                <a16:creationId xmlns:a16="http://schemas.microsoft.com/office/drawing/2014/main" id="{329C4BD2-B3F9-C6BC-54A3-B255F5B7FB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574200" y="3178257"/>
            <a:ext cx="176291" cy="187640"/>
          </a:xfrm>
          <a:prstGeom prst="rect">
            <a:avLst/>
          </a:prstGeom>
        </p:spPr>
      </p:pic>
    </p:spTree>
    <p:extLst>
      <p:ext uri="{BB962C8B-B14F-4D97-AF65-F5344CB8AC3E}">
        <p14:creationId xmlns:p14="http://schemas.microsoft.com/office/powerpoint/2010/main" val="1554639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7 - Compléter les éléments de la conclusion</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7480138" y="2222664"/>
            <a:ext cx="435430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cs typeface="Calibri"/>
              </a:rPr>
              <a:t>Dans l’onglet « </a:t>
            </a:r>
            <a:r>
              <a:rPr lang="fr-FR" sz="1600" b="1" dirty="0">
                <a:solidFill>
                  <a:srgbClr val="000000"/>
                </a:solidFill>
                <a:latin typeface="Figtree"/>
                <a:cs typeface="Calibri"/>
              </a:rPr>
              <a:t>CONCLUSION</a:t>
            </a:r>
            <a:r>
              <a:rPr lang="fr-FR" sz="1600" dirty="0">
                <a:solidFill>
                  <a:srgbClr val="000000"/>
                </a:solidFill>
                <a:latin typeface="Figtree"/>
                <a:cs typeface="Calibri"/>
              </a:rPr>
              <a:t> », vous pouvez désormais saisir les réponses aux questions de conclusion.</a:t>
            </a:r>
            <a:endParaRPr lang="fr-FR" sz="1600" dirty="0">
              <a:latin typeface="Figtree"/>
            </a:endParaRPr>
          </a:p>
          <a:p>
            <a:endParaRPr lang="fr-FR" sz="1600" dirty="0">
              <a:solidFill>
                <a:srgbClr val="000000"/>
              </a:solidFill>
              <a:latin typeface="Figtree"/>
              <a:ea typeface="Calibri"/>
              <a:cs typeface="Calibri"/>
            </a:endParaRPr>
          </a:p>
          <a:p>
            <a:r>
              <a:rPr lang="fr-FR" sz="1600" dirty="0">
                <a:solidFill>
                  <a:srgbClr val="000000"/>
                </a:solidFill>
                <a:latin typeface="Figtree"/>
                <a:ea typeface="Calibri"/>
                <a:cs typeface="Calibri"/>
              </a:rPr>
              <a:t>Ces questions ne sont disponibles que lors de la dernière étape de l’entretien, elles ne peuvent donc pas être préparées en amont.</a:t>
            </a:r>
            <a:endParaRPr lang="fr-FR" sz="1600" dirty="0">
              <a:solidFill>
                <a:srgbClr val="000000"/>
              </a:solidFill>
              <a:latin typeface="Figtree"/>
            </a:endParaRPr>
          </a:p>
          <a:p>
            <a:endParaRPr lang="fr-FR" sz="1600" dirty="0">
              <a:solidFill>
                <a:srgbClr val="000000"/>
              </a:solidFill>
              <a:latin typeface="Figtree"/>
              <a:cs typeface="Calibri"/>
            </a:endParaRPr>
          </a:p>
        </p:txBody>
      </p:sp>
      <p:pic>
        <p:nvPicPr>
          <p:cNvPr id="7" name="Image 6" descr="Une image contenant texte, Appareils électroniques, capture d’écran, logiciel&#10;&#10;Description générée automatiquement">
            <a:extLst>
              <a:ext uri="{FF2B5EF4-FFF2-40B4-BE49-F238E27FC236}">
                <a16:creationId xmlns:a16="http://schemas.microsoft.com/office/drawing/2014/main" id="{54D27F8C-94AA-ADD0-D408-1C6F7C5F860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5083" y="2219327"/>
            <a:ext cx="6731016" cy="3100377"/>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5532640" y="2567679"/>
            <a:ext cx="591853" cy="2719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6094285" y="2252743"/>
            <a:ext cx="487960" cy="317817"/>
          </a:xfrm>
          <a:prstGeom prst="rect">
            <a:avLst/>
          </a:prstGeom>
        </p:spPr>
      </p:pic>
      <p:sp>
        <p:nvSpPr>
          <p:cNvPr id="11" name="ZoneTexte 10">
            <a:extLst>
              <a:ext uri="{FF2B5EF4-FFF2-40B4-BE49-F238E27FC236}">
                <a16:creationId xmlns:a16="http://schemas.microsoft.com/office/drawing/2014/main" id="{6064EC0F-FE0C-9FDB-4182-48E5701FADE6}"/>
              </a:ext>
            </a:extLst>
          </p:cNvPr>
          <p:cNvSpPr txBox="1"/>
          <p:nvPr/>
        </p:nvSpPr>
        <p:spPr>
          <a:xfrm>
            <a:off x="2798234" y="5761567"/>
            <a:ext cx="72940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b="1" dirty="0">
                <a:solidFill>
                  <a:schemeClr val="accent3"/>
                </a:solidFill>
                <a:latin typeface="Calibri"/>
              </a:rPr>
              <a:t>Attention</a:t>
            </a:r>
            <a:r>
              <a:rPr lang="fr-FR" dirty="0">
                <a:solidFill>
                  <a:schemeClr val="accent3"/>
                </a:solidFill>
                <a:latin typeface="Calibri"/>
              </a:rPr>
              <a:t> : Seul le manager peut renseigner ces informations !</a:t>
            </a:r>
            <a:endParaRPr lang="fr-FR" dirty="0">
              <a:solidFill>
                <a:schemeClr val="accent3"/>
              </a:solidFill>
              <a:latin typeface="Calibri"/>
              <a:cs typeface="Calibri"/>
            </a:endParaRPr>
          </a:p>
        </p:txBody>
      </p:sp>
    </p:spTree>
    <p:extLst>
      <p:ext uri="{BB962C8B-B14F-4D97-AF65-F5344CB8AC3E}">
        <p14:creationId xmlns:p14="http://schemas.microsoft.com/office/powerpoint/2010/main" val="355037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8 – Soumettre le compte-rendu de l'entretien à validation (1)</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6739304" y="2889414"/>
            <a:ext cx="446014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Une fois l’entretien terminé, je (manager) peux soumettre l’ entretien à validation en cliquant sur le bouton « </a:t>
            </a:r>
            <a:r>
              <a:rPr lang="fr-FR" sz="1600" b="1" dirty="0">
                <a:solidFill>
                  <a:srgbClr val="000000"/>
                </a:solidFill>
                <a:latin typeface="Figtree"/>
                <a:ea typeface="Calibri"/>
                <a:cs typeface="Calibri"/>
              </a:rPr>
              <a:t>Soumettre le compte rendu à validation </a:t>
            </a:r>
            <a:r>
              <a:rPr lang="fr-FR" sz="1600" dirty="0">
                <a:solidFill>
                  <a:srgbClr val="000000"/>
                </a:solidFill>
                <a:latin typeface="Figtree"/>
                <a:ea typeface="Calibri"/>
                <a:cs typeface="Calibri"/>
              </a:rPr>
              <a:t>».</a:t>
            </a:r>
            <a:endParaRPr lang="fr-FR" sz="1600" dirty="0">
              <a:solidFill>
                <a:srgbClr val="000000"/>
              </a:solidFill>
              <a:latin typeface="Figtree"/>
              <a:cs typeface="Calibri"/>
            </a:endParaRPr>
          </a:p>
          <a:p>
            <a:pPr algn="just"/>
            <a:endParaRPr lang="fr-FR" sz="1600" dirty="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En fonction du circuit de validation paramétré, la personne concernée (souvent le collaborateur) recevra un mail pour valider l’entretien.</a:t>
            </a:r>
            <a:endParaRPr lang="fr-FR" sz="1600" dirty="0">
              <a:solidFill>
                <a:srgbClr val="000000"/>
              </a:solidFill>
              <a:latin typeface="Figtree"/>
            </a:endParaRPr>
          </a:p>
          <a:p>
            <a:endParaRPr lang="fr-FR" dirty="0">
              <a:solidFill>
                <a:srgbClr val="000000"/>
              </a:solidFill>
              <a:latin typeface="Calibri"/>
              <a:cs typeface="Calibri"/>
            </a:endParaRPr>
          </a:p>
        </p:txBody>
      </p:sp>
      <p:pic>
        <p:nvPicPr>
          <p:cNvPr id="7" name="Image 6" descr="Une image contenant texte, Appareils électroniques, capture d’écran, logiciel&#10;&#10;Description générée automatiquement">
            <a:extLst>
              <a:ext uri="{FF2B5EF4-FFF2-40B4-BE49-F238E27FC236}">
                <a16:creationId xmlns:a16="http://schemas.microsoft.com/office/drawing/2014/main" id="{28CC04F6-2460-ABE4-722A-CD273BD732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2388" y="1999191"/>
            <a:ext cx="4054476" cy="4542367"/>
          </a:xfrm>
          <a:prstGeom prst="rect">
            <a:avLst/>
          </a:prstGeom>
        </p:spPr>
      </p:pic>
      <p:sp>
        <p:nvSpPr>
          <p:cNvPr id="11" name="Rectangle : coins arrondis 10">
            <a:extLst>
              <a:ext uri="{FF2B5EF4-FFF2-40B4-BE49-F238E27FC236}">
                <a16:creationId xmlns:a16="http://schemas.microsoft.com/office/drawing/2014/main" id="{813C0429-B61D-C8B7-424F-289427A4A3D4}"/>
              </a:ext>
            </a:extLst>
          </p:cNvPr>
          <p:cNvSpPr/>
          <p:nvPr/>
        </p:nvSpPr>
        <p:spPr>
          <a:xfrm>
            <a:off x="2010833" y="4561416"/>
            <a:ext cx="2741083" cy="666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523638">
            <a:off x="4856919" y="4207667"/>
            <a:ext cx="614960" cy="575062"/>
          </a:xfrm>
          <a:prstGeom prst="rect">
            <a:avLst/>
          </a:prstGeom>
        </p:spPr>
      </p:pic>
    </p:spTree>
    <p:extLst>
      <p:ext uri="{BB962C8B-B14F-4D97-AF65-F5344CB8AC3E}">
        <p14:creationId xmlns:p14="http://schemas.microsoft.com/office/powerpoint/2010/main" val="210222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8 – Soumettre le compte-rendu de l'entretien à validation (2)</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Faire passer l'entretien</a:t>
            </a:r>
            <a:endParaRPr lang="fr-FR" dirty="0"/>
          </a:p>
        </p:txBody>
      </p:sp>
      <p:pic>
        <p:nvPicPr>
          <p:cNvPr id="9" name="Image 8" descr="Une image contenant texte, capture d’écran, Police, nombre&#10;&#10;Description générée automatiquement">
            <a:extLst>
              <a:ext uri="{FF2B5EF4-FFF2-40B4-BE49-F238E27FC236}">
                <a16:creationId xmlns:a16="http://schemas.microsoft.com/office/drawing/2014/main" id="{CCA07DD3-D0CB-8C2A-6939-50B54E550A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6358" y="1823508"/>
            <a:ext cx="2743200" cy="4586817"/>
          </a:xfrm>
          <a:prstGeom prst="rect">
            <a:avLst/>
          </a:prstGeom>
        </p:spPr>
      </p:pic>
      <p:sp>
        <p:nvSpPr>
          <p:cNvPr id="11" name="Rectangle : coins arrondis 10">
            <a:extLst>
              <a:ext uri="{FF2B5EF4-FFF2-40B4-BE49-F238E27FC236}">
                <a16:creationId xmlns:a16="http://schemas.microsoft.com/office/drawing/2014/main" id="{813C0429-B61D-C8B7-424F-289427A4A3D4}"/>
              </a:ext>
            </a:extLst>
          </p:cNvPr>
          <p:cNvSpPr/>
          <p:nvPr/>
        </p:nvSpPr>
        <p:spPr>
          <a:xfrm>
            <a:off x="7186082" y="5905499"/>
            <a:ext cx="1672167" cy="32808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40000">
            <a:off x="8879694" y="5684158"/>
            <a:ext cx="382127" cy="296651"/>
          </a:xfrm>
          <a:prstGeom prst="rect">
            <a:avLst/>
          </a:prstGeom>
        </p:spPr>
      </p:pic>
      <p:sp>
        <p:nvSpPr>
          <p:cNvPr id="10" name="ZoneTexte 9">
            <a:extLst>
              <a:ext uri="{FF2B5EF4-FFF2-40B4-BE49-F238E27FC236}">
                <a16:creationId xmlns:a16="http://schemas.microsoft.com/office/drawing/2014/main" id="{6E64DC97-FA13-5E54-2F16-C8CF7E2A9A25}"/>
              </a:ext>
            </a:extLst>
          </p:cNvPr>
          <p:cNvSpPr txBox="1"/>
          <p:nvPr/>
        </p:nvSpPr>
        <p:spPr>
          <a:xfrm>
            <a:off x="2300817" y="2597151"/>
            <a:ext cx="445118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igtree"/>
                <a:ea typeface="Roboto"/>
                <a:cs typeface="Roboto"/>
              </a:rPr>
              <a:t>En </a:t>
            </a:r>
            <a:r>
              <a:rPr lang="en-US" sz="1600" dirty="0" err="1">
                <a:latin typeface="Figtree"/>
                <a:ea typeface="Roboto"/>
                <a:cs typeface="Roboto"/>
              </a:rPr>
              <a:t>cas</a:t>
            </a:r>
            <a:r>
              <a:rPr lang="en-US" sz="1600" dirty="0">
                <a:latin typeface="Figtree"/>
                <a:ea typeface="Roboto"/>
                <a:cs typeface="Roboto"/>
              </a:rPr>
              <a:t> </a:t>
            </a:r>
            <a:r>
              <a:rPr lang="en-US" sz="1600" dirty="0" err="1">
                <a:latin typeface="Figtree"/>
                <a:ea typeface="Roboto"/>
                <a:cs typeface="Roboto"/>
              </a:rPr>
              <a:t>d'erreur</a:t>
            </a:r>
            <a:r>
              <a:rPr lang="en-US" sz="1600" dirty="0">
                <a:latin typeface="Figtree"/>
                <a:ea typeface="Roboto"/>
                <a:cs typeface="Roboto"/>
              </a:rPr>
              <a:t>, </a:t>
            </a:r>
            <a:r>
              <a:rPr lang="en-US" sz="1600" dirty="0" err="1">
                <a:latin typeface="Figtree"/>
                <a:ea typeface="Roboto"/>
                <a:cs typeface="Roboto"/>
              </a:rPr>
              <a:t>vous</a:t>
            </a:r>
            <a:r>
              <a:rPr lang="en-US" sz="1600" dirty="0">
                <a:latin typeface="Figtree"/>
                <a:ea typeface="Roboto"/>
                <a:cs typeface="Roboto"/>
              </a:rPr>
              <a:t> </a:t>
            </a:r>
            <a:r>
              <a:rPr lang="en-US" sz="1600" dirty="0" err="1">
                <a:latin typeface="Figtree"/>
                <a:ea typeface="Roboto"/>
                <a:cs typeface="Roboto"/>
              </a:rPr>
              <a:t>avez</a:t>
            </a:r>
            <a:r>
              <a:rPr lang="en-US" sz="1600" dirty="0">
                <a:latin typeface="Figtree"/>
                <a:ea typeface="Roboto"/>
                <a:cs typeface="Roboto"/>
              </a:rPr>
              <a:t> </a:t>
            </a:r>
            <a:r>
              <a:rPr lang="en-US" sz="1600" dirty="0" err="1">
                <a:latin typeface="Figtree"/>
                <a:ea typeface="Roboto"/>
                <a:cs typeface="Roboto"/>
              </a:rPr>
              <a:t>toujours</a:t>
            </a:r>
            <a:r>
              <a:rPr lang="en-US" sz="1600" dirty="0">
                <a:latin typeface="Figtree"/>
                <a:ea typeface="Roboto"/>
                <a:cs typeface="Roboto"/>
              </a:rPr>
              <a:t> la </a:t>
            </a:r>
            <a:r>
              <a:rPr lang="en-US" sz="1600" dirty="0" err="1">
                <a:latin typeface="Figtree"/>
                <a:ea typeface="Roboto"/>
                <a:cs typeface="Roboto"/>
              </a:rPr>
              <a:t>possibilité</a:t>
            </a:r>
            <a:r>
              <a:rPr lang="en-US" sz="1600" dirty="0">
                <a:latin typeface="Figtree"/>
                <a:ea typeface="Roboto"/>
                <a:cs typeface="Roboto"/>
              </a:rPr>
              <a:t> de </a:t>
            </a:r>
            <a:r>
              <a:rPr lang="en-US" sz="1600" dirty="0" err="1">
                <a:latin typeface="Figtree"/>
                <a:ea typeface="Roboto"/>
                <a:cs typeface="Roboto"/>
              </a:rPr>
              <a:t>revenir</a:t>
            </a:r>
            <a:r>
              <a:rPr lang="en-US" sz="1600" dirty="0">
                <a:latin typeface="Figtree"/>
                <a:ea typeface="Roboto"/>
                <a:cs typeface="Roboto"/>
              </a:rPr>
              <a:t> à </a:t>
            </a:r>
            <a:r>
              <a:rPr lang="en-US" sz="1600" dirty="0" err="1">
                <a:latin typeface="Figtree"/>
                <a:ea typeface="Roboto"/>
                <a:cs typeface="Roboto"/>
              </a:rPr>
              <a:t>l'étape</a:t>
            </a:r>
            <a:r>
              <a:rPr lang="en-US" sz="1600" dirty="0">
                <a:latin typeface="Figtree"/>
                <a:ea typeface="Roboto"/>
                <a:cs typeface="Roboto"/>
              </a:rPr>
              <a:t> de </a:t>
            </a:r>
            <a:r>
              <a:rPr lang="en-US" sz="1600" dirty="0" err="1">
                <a:latin typeface="Figtree"/>
                <a:ea typeface="Roboto"/>
                <a:cs typeface="Roboto"/>
              </a:rPr>
              <a:t>préparation</a:t>
            </a:r>
            <a:r>
              <a:rPr lang="en-US" sz="1600" dirty="0">
                <a:latin typeface="Figtree"/>
                <a:ea typeface="Roboto"/>
                <a:cs typeface="Roboto"/>
              </a:rPr>
              <a:t> pour </a:t>
            </a:r>
            <a:r>
              <a:rPr lang="en-US" sz="1600" dirty="0" err="1">
                <a:latin typeface="Figtree"/>
                <a:ea typeface="Roboto"/>
                <a:cs typeface="Roboto"/>
              </a:rPr>
              <a:t>effectuer</a:t>
            </a:r>
            <a:r>
              <a:rPr lang="en-US" sz="1600" dirty="0">
                <a:latin typeface="Figtree"/>
                <a:ea typeface="Roboto"/>
                <a:cs typeface="Roboto"/>
              </a:rPr>
              <a:t> des modifications.</a:t>
            </a:r>
            <a:endParaRPr lang="fr-FR" dirty="0"/>
          </a:p>
          <a:p>
            <a:endParaRPr lang="en-US" sz="1600" dirty="0">
              <a:latin typeface="Figtree"/>
              <a:ea typeface="Roboto"/>
              <a:cs typeface="Roboto"/>
            </a:endParaRPr>
          </a:p>
          <a:p>
            <a:endParaRPr lang="en-US" sz="1600" dirty="0">
              <a:latin typeface="Figtree"/>
              <a:ea typeface="Roboto"/>
              <a:cs typeface="Roboto"/>
            </a:endParaRPr>
          </a:p>
          <a:p>
            <a:r>
              <a:rPr lang="en-US" sz="1600" dirty="0">
                <a:latin typeface="Figtree"/>
                <a:ea typeface="Roboto"/>
                <a:cs typeface="Roboto"/>
              </a:rPr>
              <a:t>Pour </a:t>
            </a:r>
            <a:r>
              <a:rPr lang="en-US" sz="1600" dirty="0" err="1">
                <a:latin typeface="Figtree"/>
                <a:ea typeface="Roboto"/>
                <a:cs typeface="Roboto"/>
              </a:rPr>
              <a:t>cela</a:t>
            </a:r>
            <a:r>
              <a:rPr lang="en-US" sz="1600" dirty="0">
                <a:latin typeface="Figtree"/>
                <a:ea typeface="Roboto"/>
                <a:cs typeface="Roboto"/>
              </a:rPr>
              <a:t>, il </a:t>
            </a:r>
            <a:r>
              <a:rPr lang="en-US" sz="1600" dirty="0" err="1">
                <a:latin typeface="Figtree"/>
                <a:ea typeface="Roboto"/>
                <a:cs typeface="Roboto"/>
              </a:rPr>
              <a:t>vous</a:t>
            </a:r>
            <a:r>
              <a:rPr lang="en-US" sz="1600" dirty="0">
                <a:latin typeface="Figtree"/>
                <a:ea typeface="Roboto"/>
                <a:cs typeface="Roboto"/>
              </a:rPr>
              <a:t> </a:t>
            </a:r>
            <a:r>
              <a:rPr lang="en-US" sz="1600" dirty="0" err="1">
                <a:latin typeface="Figtree"/>
                <a:ea typeface="Roboto"/>
                <a:cs typeface="Roboto"/>
              </a:rPr>
              <a:t>suffira</a:t>
            </a:r>
            <a:r>
              <a:rPr lang="en-US" sz="1600" dirty="0">
                <a:latin typeface="Figtree"/>
                <a:ea typeface="Roboto"/>
                <a:cs typeface="Roboto"/>
              </a:rPr>
              <a:t> de </a:t>
            </a:r>
            <a:r>
              <a:rPr lang="en-US" sz="1600" dirty="0" err="1">
                <a:latin typeface="Figtree"/>
                <a:ea typeface="Roboto"/>
                <a:cs typeface="Roboto"/>
              </a:rPr>
              <a:t>cliquer</a:t>
            </a:r>
            <a:r>
              <a:rPr lang="en-US" sz="1600" dirty="0">
                <a:latin typeface="Figtree"/>
                <a:ea typeface="Roboto"/>
                <a:cs typeface="Roboto"/>
              </a:rPr>
              <a:t> sur "</a:t>
            </a:r>
            <a:r>
              <a:rPr lang="en-US" sz="1600" b="1" dirty="0" err="1">
                <a:latin typeface="Figtree"/>
                <a:ea typeface="Roboto"/>
                <a:cs typeface="Roboto"/>
              </a:rPr>
              <a:t>Remettre</a:t>
            </a:r>
            <a:r>
              <a:rPr lang="en-US" sz="1600" b="1" dirty="0">
                <a:latin typeface="Figtree"/>
                <a:ea typeface="Roboto"/>
                <a:cs typeface="Roboto"/>
              </a:rPr>
              <a:t> </a:t>
            </a:r>
            <a:r>
              <a:rPr lang="en-US" sz="1600" b="1" dirty="0" err="1">
                <a:latin typeface="Figtree"/>
                <a:ea typeface="Roboto"/>
                <a:cs typeface="Roboto"/>
              </a:rPr>
              <a:t>en</a:t>
            </a:r>
            <a:r>
              <a:rPr lang="en-US" sz="1600" b="1" dirty="0">
                <a:latin typeface="Figtree"/>
                <a:ea typeface="Roboto"/>
                <a:cs typeface="Roboto"/>
              </a:rPr>
              <a:t> </a:t>
            </a:r>
            <a:r>
              <a:rPr lang="en-US" sz="1600" b="1" dirty="0" err="1">
                <a:latin typeface="Figtree"/>
                <a:ea typeface="Roboto"/>
                <a:cs typeface="Roboto"/>
              </a:rPr>
              <a:t>préparation</a:t>
            </a:r>
            <a:r>
              <a:rPr lang="en-US" sz="1600" dirty="0">
                <a:latin typeface="Figtree"/>
                <a:ea typeface="Roboto"/>
                <a:cs typeface="Roboto"/>
              </a:rPr>
              <a:t>".</a:t>
            </a:r>
            <a:endParaRPr lang="en-US" sz="1600" dirty="0">
              <a:latin typeface="Figtree"/>
            </a:endParaRPr>
          </a:p>
        </p:txBody>
      </p:sp>
      <p:pic>
        <p:nvPicPr>
          <p:cNvPr id="5" name="Graphique 4">
            <a:extLst>
              <a:ext uri="{FF2B5EF4-FFF2-40B4-BE49-F238E27FC236}">
                <a16:creationId xmlns:a16="http://schemas.microsoft.com/office/drawing/2014/main" id="{AEB99C26-AA2B-EAA1-C0FC-AB1F53D1EF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2124526" y="2705121"/>
            <a:ext cx="176291" cy="187640"/>
          </a:xfrm>
          <a:prstGeom prst="rect">
            <a:avLst/>
          </a:prstGeom>
        </p:spPr>
      </p:pic>
    </p:spTree>
    <p:extLst>
      <p:ext uri="{BB962C8B-B14F-4D97-AF65-F5344CB8AC3E}">
        <p14:creationId xmlns:p14="http://schemas.microsoft.com/office/powerpoint/2010/main" val="216667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r>
              <a:rPr lang="fr-FR" b="1" dirty="0">
                <a:solidFill>
                  <a:schemeClr val="accent3"/>
                </a:solidFill>
                <a:latin typeface="Figtree"/>
              </a:rPr>
              <a:t>9 – Vérifier le détail des actions effectuées sur l'entretien :</a:t>
            </a:r>
            <a:endParaRPr lang="en-US"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Valider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6432387" y="3312747"/>
            <a:ext cx="44601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Vous trouverez à cet emplacement le détail des actions réalisées sur l'entretien mais également des actions à effectuer pour chaque acteur. </a:t>
            </a:r>
            <a:endParaRPr lang="fr-FR" sz="1200" dirty="0">
              <a:solidFill>
                <a:srgbClr val="000000"/>
              </a:solidFill>
              <a:latin typeface="Aptos"/>
              <a:ea typeface="Calibri"/>
              <a:cs typeface="Calibri"/>
            </a:endParaRPr>
          </a:p>
        </p:txBody>
      </p:sp>
      <p:pic>
        <p:nvPicPr>
          <p:cNvPr id="6" name="Image 5" descr="Une image contenant texte, capture d’écran, Police, logiciel&#10;&#10;Description générée automatiquement">
            <a:extLst>
              <a:ext uri="{FF2B5EF4-FFF2-40B4-BE49-F238E27FC236}">
                <a16:creationId xmlns:a16="http://schemas.microsoft.com/office/drawing/2014/main" id="{45F3E722-EE7D-3035-9AEE-A6FE2108B9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7025" y="1979613"/>
            <a:ext cx="3790950" cy="4676775"/>
          </a:xfrm>
          <a:prstGeom prst="rect">
            <a:avLst/>
          </a:prstGeom>
        </p:spPr>
      </p:pic>
      <p:sp>
        <p:nvSpPr>
          <p:cNvPr id="11" name="Rectangle : coins arrondis 10">
            <a:extLst>
              <a:ext uri="{FF2B5EF4-FFF2-40B4-BE49-F238E27FC236}">
                <a16:creationId xmlns:a16="http://schemas.microsoft.com/office/drawing/2014/main" id="{813C0429-B61D-C8B7-424F-289427A4A3D4}"/>
              </a:ext>
            </a:extLst>
          </p:cNvPr>
          <p:cNvSpPr/>
          <p:nvPr/>
        </p:nvSpPr>
        <p:spPr>
          <a:xfrm>
            <a:off x="1725083" y="4794249"/>
            <a:ext cx="3047999" cy="186266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006851">
            <a:off x="4888913" y="4319493"/>
            <a:ext cx="796756" cy="654863"/>
          </a:xfrm>
          <a:prstGeom prst="rect">
            <a:avLst/>
          </a:prstGeom>
        </p:spPr>
      </p:pic>
    </p:spTree>
    <p:extLst>
      <p:ext uri="{BB962C8B-B14F-4D97-AF65-F5344CB8AC3E}">
        <p14:creationId xmlns:p14="http://schemas.microsoft.com/office/powerpoint/2010/main" val="4030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284410" y="1172391"/>
            <a:ext cx="9613900" cy="3799447"/>
          </a:xfrm>
        </p:spPr>
        <p:txBody>
          <a:bodyPr/>
          <a:lstStyle/>
          <a:p>
            <a:pPr>
              <a:lnSpc>
                <a:spcPct val="100000"/>
              </a:lnSpc>
            </a:pPr>
            <a:r>
              <a:rPr lang="fr-FR" sz="9600" dirty="0">
                <a:latin typeface="PP Woodland"/>
              </a:rPr>
              <a:t>Usage </a:t>
            </a:r>
            <a:br>
              <a:rPr lang="fr-FR" sz="9600" dirty="0"/>
            </a:br>
            <a:r>
              <a:rPr lang="fr-FR" sz="9600" dirty="0">
                <a:latin typeface="PP Woodland"/>
              </a:rPr>
              <a:t>manager &amp; collaborateur</a:t>
            </a:r>
            <a:endParaRPr lang="fr-FR" sz="9600" dirty="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latin typeface="Figtree Light"/>
              </a:rPr>
              <a:t>03</a:t>
            </a:r>
            <a:endParaRPr lang="fr-FR" dirty="0"/>
          </a:p>
        </p:txBody>
      </p:sp>
    </p:spTree>
    <p:extLst>
      <p:ext uri="{BB962C8B-B14F-4D97-AF65-F5344CB8AC3E}">
        <p14:creationId xmlns:p14="http://schemas.microsoft.com/office/powerpoint/2010/main" val="3613177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Consulter les entretiens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418551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r>
              <a:rPr lang="fr-FR" b="1" dirty="0">
                <a:solidFill>
                  <a:schemeClr val="accent3"/>
                </a:solidFill>
                <a:latin typeface="Figtree"/>
              </a:rPr>
              <a:t>1 – Consultation de l'historique des entretiens effectués</a:t>
            </a:r>
            <a:br>
              <a:rPr lang="fr-FR" b="1" dirty="0">
                <a:solidFill>
                  <a:schemeClr val="accent3"/>
                </a:solidFill>
                <a:latin typeface="Figtree"/>
                <a:ea typeface="Calibri"/>
                <a:cs typeface="Calibri"/>
              </a:rPr>
            </a:br>
            <a:endParaRPr lang="fr-FR" dirty="0">
              <a:solidFill>
                <a:srgbClr val="000000"/>
              </a:solidFill>
              <a:latin typeface="Figtree"/>
              <a:ea typeface="Calibri"/>
              <a:cs typeface="Calibri"/>
            </a:endParaRPr>
          </a:p>
          <a:p>
            <a:endParaRPr lang="fr-FR" b="1" dirty="0">
              <a:latin typeface="Figtree"/>
              <a:ea typeface="Calibri"/>
              <a:cs typeface="Calibri"/>
            </a:endParaRPr>
          </a:p>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Consultation</a:t>
            </a:r>
            <a:endParaRPr lang="fr-FR" dirty="0"/>
          </a:p>
        </p:txBody>
      </p:sp>
      <p:sp>
        <p:nvSpPr>
          <p:cNvPr id="18" name="ZoneTexte 17">
            <a:extLst>
              <a:ext uri="{FF2B5EF4-FFF2-40B4-BE49-F238E27FC236}">
                <a16:creationId xmlns:a16="http://schemas.microsoft.com/office/drawing/2014/main" id="{4E3D7A8D-37AE-44FD-3405-A8CA24943261}"/>
              </a:ext>
            </a:extLst>
          </p:cNvPr>
          <p:cNvSpPr txBox="1"/>
          <p:nvPr/>
        </p:nvSpPr>
        <p:spPr>
          <a:xfrm>
            <a:off x="476250" y="2275416"/>
            <a:ext cx="2296582"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Que je sois collaborateur ou manager, j’accède à l’historique des entretiens effectués dans la </a:t>
            </a:r>
            <a:r>
              <a:rPr lang="fr-FR" sz="1600" b="1" dirty="0">
                <a:solidFill>
                  <a:srgbClr val="000000"/>
                </a:solidFill>
                <a:latin typeface="Figtree"/>
                <a:ea typeface="Calibri"/>
                <a:cs typeface="Calibri"/>
              </a:rPr>
              <a:t>fiche salarié, onglet </a:t>
            </a:r>
            <a:r>
              <a:rPr lang="fr-FR" sz="1600" b="1" kern="1200" dirty="0">
                <a:solidFill>
                  <a:srgbClr val="000000"/>
                </a:solidFill>
                <a:latin typeface="Figtree"/>
                <a:ea typeface="Calibri"/>
                <a:cs typeface="Calibri"/>
              </a:rPr>
              <a:t>« </a:t>
            </a:r>
            <a:r>
              <a:rPr lang="fr-FR" sz="1600" b="1" dirty="0">
                <a:solidFill>
                  <a:srgbClr val="000000"/>
                </a:solidFill>
                <a:latin typeface="Figtree"/>
                <a:ea typeface="Calibri"/>
                <a:cs typeface="Calibri"/>
              </a:rPr>
              <a:t>ENTRETIENS »</a:t>
            </a:r>
            <a:r>
              <a:rPr lang="fr-FR" sz="1600" dirty="0">
                <a:solidFill>
                  <a:srgbClr val="000000"/>
                </a:solidFill>
                <a:latin typeface="Figtree"/>
                <a:ea typeface="Calibri"/>
                <a:cs typeface="Calibri"/>
              </a:rPr>
              <a:t>. </a:t>
            </a:r>
            <a:endParaRPr lang="fr-FR" sz="1600" dirty="0">
              <a:latin typeface="Figtree"/>
            </a:endParaRPr>
          </a:p>
          <a:p>
            <a:endParaRPr lang="fr-FR" sz="1600" dirty="0">
              <a:solidFill>
                <a:srgbClr val="000000"/>
              </a:solidFill>
              <a:ea typeface="Calibri"/>
              <a:cs typeface="Calibri"/>
            </a:endParaRPr>
          </a:p>
          <a:p>
            <a:pPr algn="l"/>
            <a:endParaRPr lang="fr-FR" sz="1600" dirty="0">
              <a:latin typeface="Figtree"/>
            </a:endParaRPr>
          </a:p>
        </p:txBody>
      </p:sp>
      <p:sp>
        <p:nvSpPr>
          <p:cNvPr id="26" name="ZoneTexte 25">
            <a:extLst>
              <a:ext uri="{FF2B5EF4-FFF2-40B4-BE49-F238E27FC236}">
                <a16:creationId xmlns:a16="http://schemas.microsoft.com/office/drawing/2014/main" id="{C43DE0D1-772D-77BB-78E3-56F46B7936F7}"/>
              </a:ext>
            </a:extLst>
          </p:cNvPr>
          <p:cNvSpPr txBox="1"/>
          <p:nvPr/>
        </p:nvSpPr>
        <p:spPr>
          <a:xfrm>
            <a:off x="1623483" y="5698067"/>
            <a:ext cx="9326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7AC09E"/>
                </a:solidFill>
                <a:latin typeface="Figtree"/>
              </a:rPr>
              <a:t>Je retrouve la liste de tous les entretiens en cours et passés dans un seul et même onglet.</a:t>
            </a:r>
          </a:p>
        </p:txBody>
      </p:sp>
      <p:pic>
        <p:nvPicPr>
          <p:cNvPr id="27" name="Image 26" descr="Une image contenant texte, Appareils électroniques, capture d’écran, affichage&#10;&#10;Description générée automatiquement">
            <a:extLst>
              <a:ext uri="{FF2B5EF4-FFF2-40B4-BE49-F238E27FC236}">
                <a16:creationId xmlns:a16="http://schemas.microsoft.com/office/drawing/2014/main" id="{19A7A4A8-6D86-46FB-10C0-694FE11CF1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6941" y="2046414"/>
            <a:ext cx="8933406" cy="2764603"/>
          </a:xfrm>
          <a:prstGeom prst="rect">
            <a:avLst/>
          </a:prstGeom>
        </p:spPr>
      </p:pic>
      <p:sp>
        <p:nvSpPr>
          <p:cNvPr id="28" name="Rectangle : coins arrondis 27">
            <a:extLst>
              <a:ext uri="{FF2B5EF4-FFF2-40B4-BE49-F238E27FC236}">
                <a16:creationId xmlns:a16="http://schemas.microsoft.com/office/drawing/2014/main" id="{8E596DA4-4B4A-F797-CD80-6F36E88557BC}"/>
              </a:ext>
            </a:extLst>
          </p:cNvPr>
          <p:cNvSpPr/>
          <p:nvPr/>
        </p:nvSpPr>
        <p:spPr>
          <a:xfrm>
            <a:off x="7704667" y="2275416"/>
            <a:ext cx="846666" cy="28574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870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26C0A-12B5-90B5-FBF4-93C27CA217B1}"/>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901430B7-4E37-0EAA-7009-F668135E9D36}"/>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86172E68-AAB4-02B9-F509-DBD58FAD4062}"/>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4731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r>
              <a:rPr lang="fr-FR" b="1" dirty="0">
                <a:solidFill>
                  <a:schemeClr val="accent3"/>
                </a:solidFill>
                <a:latin typeface="Figtree"/>
              </a:rPr>
              <a:t>2 – Consultation des objectifs</a:t>
            </a:r>
            <a:br>
              <a:rPr lang="fr-FR" b="1" dirty="0">
                <a:solidFill>
                  <a:schemeClr val="accent3"/>
                </a:solidFill>
                <a:latin typeface="Figtree"/>
                <a:ea typeface="Calibri"/>
                <a:cs typeface="Calibri"/>
              </a:rPr>
            </a:br>
            <a:endParaRPr lang="fr-FR">
              <a:solidFill>
                <a:srgbClr val="000000"/>
              </a:solidFill>
              <a:latin typeface="Figtree"/>
              <a:ea typeface="Calibri"/>
              <a:cs typeface="Calibri"/>
            </a:endParaRPr>
          </a:p>
          <a:p>
            <a:endParaRPr lang="fr-FR" b="1" dirty="0">
              <a:latin typeface="Figtree"/>
              <a:ea typeface="Calibri"/>
              <a:cs typeface="Calibri"/>
            </a:endParaRPr>
          </a:p>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Consultation</a:t>
            </a:r>
            <a:endParaRPr lang="fr-FR" dirty="0"/>
          </a:p>
        </p:txBody>
      </p:sp>
      <p:sp>
        <p:nvSpPr>
          <p:cNvPr id="18" name="ZoneTexte 17">
            <a:extLst>
              <a:ext uri="{FF2B5EF4-FFF2-40B4-BE49-F238E27FC236}">
                <a16:creationId xmlns:a16="http://schemas.microsoft.com/office/drawing/2014/main" id="{4E3D7A8D-37AE-44FD-3405-A8CA24943261}"/>
              </a:ext>
            </a:extLst>
          </p:cNvPr>
          <p:cNvSpPr txBox="1"/>
          <p:nvPr/>
        </p:nvSpPr>
        <p:spPr>
          <a:xfrm>
            <a:off x="465667" y="2275416"/>
            <a:ext cx="295274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Que je sois collaborateur ou manager, j’accède à la consultation des objectifs fixés via </a:t>
            </a:r>
            <a:r>
              <a:rPr lang="fr-FR" sz="1600" b="1" dirty="0">
                <a:solidFill>
                  <a:srgbClr val="000000"/>
                </a:solidFill>
                <a:latin typeface="Figtree"/>
                <a:ea typeface="Calibri"/>
                <a:cs typeface="Calibri"/>
              </a:rPr>
              <a:t>la fiche salarié, onglet </a:t>
            </a:r>
            <a:r>
              <a:rPr lang="fr-FR" sz="1600" b="1" kern="1200" dirty="0">
                <a:solidFill>
                  <a:srgbClr val="000000"/>
                </a:solidFill>
                <a:latin typeface="Figtree"/>
                <a:ea typeface="Calibri"/>
                <a:cs typeface="Calibri"/>
              </a:rPr>
              <a:t>« </a:t>
            </a:r>
            <a:r>
              <a:rPr lang="fr-FR" sz="1600" b="1" dirty="0">
                <a:solidFill>
                  <a:srgbClr val="000000"/>
                </a:solidFill>
                <a:latin typeface="Figtree"/>
                <a:ea typeface="Calibri"/>
                <a:cs typeface="Calibri"/>
              </a:rPr>
              <a:t>OBJECTIFS »</a:t>
            </a:r>
            <a:r>
              <a:rPr lang="fr-FR" sz="1600" dirty="0">
                <a:solidFill>
                  <a:srgbClr val="000000"/>
                </a:solidFill>
                <a:latin typeface="Figtree"/>
                <a:ea typeface="Calibri"/>
                <a:cs typeface="Calibri"/>
              </a:rPr>
              <a:t>. </a:t>
            </a:r>
            <a:endParaRPr lang="fr-FR" sz="1600" dirty="0">
              <a:latin typeface="Figtree"/>
            </a:endParaRPr>
          </a:p>
          <a:p>
            <a:endParaRPr lang="fr-FR" sz="1600" dirty="0">
              <a:solidFill>
                <a:srgbClr val="000000"/>
              </a:solidFill>
              <a:latin typeface="Figtree"/>
              <a:ea typeface="Calibri"/>
              <a:cs typeface="Calibri"/>
            </a:endParaRPr>
          </a:p>
          <a:p>
            <a:endParaRPr lang="fr-FR" sz="1600" dirty="0">
              <a:solidFill>
                <a:srgbClr val="000000"/>
              </a:solidFill>
              <a:ea typeface="Calibri"/>
              <a:cs typeface="Calibri"/>
            </a:endParaRPr>
          </a:p>
          <a:p>
            <a:pPr algn="just"/>
            <a:r>
              <a:rPr lang="fr-FR" sz="1600" dirty="0">
                <a:solidFill>
                  <a:srgbClr val="000000"/>
                </a:solidFill>
                <a:latin typeface="Figtree"/>
                <a:ea typeface="Calibri"/>
                <a:cs typeface="Calibri"/>
              </a:rPr>
              <a:t>Je retrouve la liste des objectifs des années passées avec leurs évaluations ainsi que mes objectifs à venir.</a:t>
            </a:r>
            <a:endParaRPr lang="fr-FR" sz="1600">
              <a:latin typeface="Figtree"/>
            </a:endParaRPr>
          </a:p>
          <a:p>
            <a:pPr algn="l"/>
            <a:endParaRPr lang="fr-FR" sz="1600" dirty="0">
              <a:latin typeface="Figtree"/>
            </a:endParaRP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C816AAEA-7E9E-B623-39C9-BB7C5B99C6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37000" y="1879248"/>
            <a:ext cx="7186090" cy="3574182"/>
          </a:xfrm>
          <a:prstGeom prst="rect">
            <a:avLst/>
          </a:prstGeom>
        </p:spPr>
      </p:pic>
      <p:sp>
        <p:nvSpPr>
          <p:cNvPr id="28" name="Rectangle : coins arrondis 27">
            <a:extLst>
              <a:ext uri="{FF2B5EF4-FFF2-40B4-BE49-F238E27FC236}">
                <a16:creationId xmlns:a16="http://schemas.microsoft.com/office/drawing/2014/main" id="{8E596DA4-4B4A-F797-CD80-6F36E88557BC}"/>
              </a:ext>
            </a:extLst>
          </p:cNvPr>
          <p:cNvSpPr/>
          <p:nvPr/>
        </p:nvSpPr>
        <p:spPr>
          <a:xfrm>
            <a:off x="8223250" y="2063749"/>
            <a:ext cx="550334" cy="2116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497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Imprimer les entretiens </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36460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r>
              <a:rPr lang="fr-FR" b="1" dirty="0">
                <a:solidFill>
                  <a:schemeClr val="accent3"/>
                </a:solidFill>
                <a:latin typeface="Figtree"/>
              </a:rPr>
              <a:t>3 – Imprimer l'entretien</a:t>
            </a:r>
            <a:br>
              <a:rPr lang="fr-FR" b="1" dirty="0">
                <a:solidFill>
                  <a:schemeClr val="accent3"/>
                </a:solidFill>
                <a:latin typeface="Figtree"/>
                <a:ea typeface="Calibri"/>
                <a:cs typeface="Calibri"/>
              </a:rPr>
            </a:br>
            <a:r>
              <a:rPr lang="fr-FR" dirty="0">
                <a:solidFill>
                  <a:srgbClr val="000000"/>
                </a:solidFill>
                <a:latin typeface="Figtree"/>
                <a:ea typeface="Calibri"/>
                <a:cs typeface="Calibri"/>
              </a:rPr>
              <a:t>Je peux imprimer mon entretien à n'importe quelle étape (préparation, effectué, clos).</a:t>
            </a:r>
            <a:endParaRPr lang="fr-FR" b="1" dirty="0">
              <a:solidFill>
                <a:srgbClr val="C75741"/>
              </a:solidFill>
              <a:latin typeface="Figtree"/>
              <a:ea typeface="Calibri"/>
              <a:cs typeface="Calibri"/>
            </a:endParaRPr>
          </a:p>
          <a:p>
            <a:endParaRPr lang="fr-FR" b="1" dirty="0">
              <a:latin typeface="Figtree"/>
              <a:ea typeface="Calibri"/>
              <a:cs typeface="Calibri"/>
            </a:endParaRPr>
          </a:p>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Impression de l'entretien</a:t>
            </a:r>
            <a:endParaRPr lang="fr-FR" dirty="0"/>
          </a:p>
        </p:txBody>
      </p:sp>
      <p:sp>
        <p:nvSpPr>
          <p:cNvPr id="18" name="ZoneTexte 17">
            <a:extLst>
              <a:ext uri="{FF2B5EF4-FFF2-40B4-BE49-F238E27FC236}">
                <a16:creationId xmlns:a16="http://schemas.microsoft.com/office/drawing/2014/main" id="{4E3D7A8D-37AE-44FD-3405-A8CA24943261}"/>
              </a:ext>
            </a:extLst>
          </p:cNvPr>
          <p:cNvSpPr txBox="1"/>
          <p:nvPr/>
        </p:nvSpPr>
        <p:spPr>
          <a:xfrm>
            <a:off x="814917" y="2137833"/>
            <a:ext cx="490008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u="sng" dirty="0">
                <a:solidFill>
                  <a:srgbClr val="000000"/>
                </a:solidFill>
                <a:latin typeface="Figtree"/>
                <a:ea typeface="Calibri"/>
                <a:cs typeface="Calibri"/>
              </a:rPr>
              <a:t>Depuis la fiche salariée dans l’onglet </a:t>
            </a:r>
            <a:r>
              <a:rPr lang="fr-FR" sz="1600" kern="1200" dirty="0">
                <a:solidFill>
                  <a:srgbClr val="000000"/>
                </a:solidFill>
                <a:latin typeface="Figtree"/>
                <a:ea typeface="Calibri"/>
                <a:cs typeface="Calibri"/>
              </a:rPr>
              <a:t>« </a:t>
            </a:r>
            <a:r>
              <a:rPr lang="fr-FR" sz="1600" b="1" dirty="0">
                <a:solidFill>
                  <a:srgbClr val="000000"/>
                </a:solidFill>
                <a:latin typeface="Figtree"/>
                <a:ea typeface="Calibri"/>
                <a:cs typeface="Calibri"/>
              </a:rPr>
              <a:t>ENTRETIENS</a:t>
            </a:r>
            <a:r>
              <a:rPr lang="fr-FR" sz="1600" dirty="0">
                <a:solidFill>
                  <a:srgbClr val="000000"/>
                </a:solidFill>
                <a:latin typeface="Figtree"/>
                <a:ea typeface="Calibri"/>
                <a:cs typeface="Calibri"/>
              </a:rPr>
              <a:t> » en passant la souris </a:t>
            </a:r>
            <a:r>
              <a:rPr lang="fr-FR" sz="1600" kern="1200" dirty="0">
                <a:solidFill>
                  <a:srgbClr val="000000"/>
                </a:solidFill>
                <a:latin typeface="Figtree"/>
                <a:ea typeface="Calibri"/>
                <a:cs typeface="Calibri"/>
              </a:rPr>
              <a:t>sur l’entretien </a:t>
            </a:r>
            <a:r>
              <a:rPr lang="fr-FR" sz="1600" dirty="0">
                <a:solidFill>
                  <a:srgbClr val="000000"/>
                </a:solidFill>
                <a:latin typeface="Figtree"/>
                <a:ea typeface="Calibri"/>
                <a:cs typeface="Calibri"/>
              </a:rPr>
              <a:t>souhaité</a:t>
            </a:r>
            <a:r>
              <a:rPr lang="fr-FR" sz="1600" kern="1200" dirty="0">
                <a:solidFill>
                  <a:srgbClr val="000000"/>
                </a:solidFill>
                <a:latin typeface="Figtree"/>
                <a:ea typeface="Calibri"/>
                <a:cs typeface="Calibri"/>
              </a:rPr>
              <a:t>.</a:t>
            </a:r>
            <a:endParaRPr lang="fr-FR" dirty="0"/>
          </a:p>
          <a:p>
            <a:pPr algn="l"/>
            <a:endParaRPr lang="fr-FR" sz="1600" dirty="0">
              <a:latin typeface="Figtree"/>
            </a:endParaRPr>
          </a:p>
        </p:txBody>
      </p:sp>
      <p:sp>
        <p:nvSpPr>
          <p:cNvPr id="21" name="ZoneTexte 20">
            <a:extLst>
              <a:ext uri="{FF2B5EF4-FFF2-40B4-BE49-F238E27FC236}">
                <a16:creationId xmlns:a16="http://schemas.microsoft.com/office/drawing/2014/main" id="{62BC2977-5D38-362C-62A1-9CB38B24A95F}"/>
              </a:ext>
            </a:extLst>
          </p:cNvPr>
          <p:cNvSpPr txBox="1"/>
          <p:nvPr/>
        </p:nvSpPr>
        <p:spPr>
          <a:xfrm rot="10800000" flipV="1">
            <a:off x="6417734" y="4098955"/>
            <a:ext cx="599228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dirty="0">
                <a:solidFill>
                  <a:srgbClr val="000000"/>
                </a:solidFill>
                <a:latin typeface="Figtree"/>
                <a:ea typeface="Calibri"/>
                <a:cs typeface="Calibri"/>
              </a:rPr>
              <a:t>Depuis la liste des entretiens :</a:t>
            </a:r>
            <a:endParaRPr lang="fr-FR" sz="1600" b="1" u="sng" dirty="0">
              <a:latin typeface="Figtree"/>
            </a:endParaRPr>
          </a:p>
          <a:p>
            <a:pPr marL="285750" indent="-285750" algn="just">
              <a:buFont typeface="Calibri"/>
              <a:buChar char="-"/>
            </a:pPr>
            <a:r>
              <a:rPr lang="fr-FR" sz="1600" dirty="0">
                <a:solidFill>
                  <a:srgbClr val="000000"/>
                </a:solidFill>
                <a:latin typeface="Figtree"/>
                <a:ea typeface="Calibri"/>
                <a:cs typeface="Calibri"/>
              </a:rPr>
              <a:t>« </a:t>
            </a:r>
            <a:r>
              <a:rPr lang="fr-FR" sz="1600" b="1" dirty="0">
                <a:solidFill>
                  <a:srgbClr val="000000"/>
                </a:solidFill>
                <a:latin typeface="Figtree"/>
                <a:ea typeface="Calibri"/>
                <a:cs typeface="Calibri"/>
              </a:rPr>
              <a:t>Mes entretiens </a:t>
            </a:r>
            <a:r>
              <a:rPr lang="fr-FR" sz="1600" dirty="0">
                <a:solidFill>
                  <a:srgbClr val="000000"/>
                </a:solidFill>
                <a:latin typeface="Figtree"/>
                <a:ea typeface="Calibri"/>
                <a:cs typeface="Calibri"/>
              </a:rPr>
              <a:t>» en tant que </a:t>
            </a:r>
            <a:r>
              <a:rPr lang="fr-FR" sz="1600" u="sng" dirty="0">
                <a:solidFill>
                  <a:srgbClr val="000000"/>
                </a:solidFill>
                <a:latin typeface="Figtree"/>
                <a:ea typeface="Calibri"/>
                <a:cs typeface="Calibri"/>
              </a:rPr>
              <a:t>collaborateur</a:t>
            </a:r>
            <a:endParaRPr lang="fr-FR" sz="1600" dirty="0">
              <a:latin typeface="Figtree"/>
            </a:endParaRPr>
          </a:p>
          <a:p>
            <a:pPr marL="285750" indent="-285750" algn="just">
              <a:buFont typeface="Calibri"/>
              <a:buChar char="-"/>
            </a:pPr>
            <a:r>
              <a:rPr lang="fr-FR" sz="1600" dirty="0">
                <a:solidFill>
                  <a:srgbClr val="000000"/>
                </a:solidFill>
                <a:latin typeface="Figtree"/>
                <a:ea typeface="Calibri"/>
                <a:cs typeface="Calibri"/>
              </a:rPr>
              <a:t>«</a:t>
            </a:r>
            <a:r>
              <a:rPr lang="fr-FR" sz="1600" b="1" dirty="0">
                <a:solidFill>
                  <a:srgbClr val="000000"/>
                </a:solidFill>
                <a:latin typeface="Figtree"/>
                <a:ea typeface="Calibri"/>
                <a:cs typeface="Calibri"/>
              </a:rPr>
              <a:t> Entretien de mon équipe </a:t>
            </a:r>
            <a:r>
              <a:rPr lang="fr-FR" sz="1600" dirty="0">
                <a:solidFill>
                  <a:srgbClr val="000000"/>
                </a:solidFill>
                <a:latin typeface="Figtree"/>
                <a:ea typeface="Calibri"/>
                <a:cs typeface="Calibri"/>
              </a:rPr>
              <a:t>» en tant que </a:t>
            </a:r>
            <a:r>
              <a:rPr lang="fr-FR" sz="1600" u="sng" dirty="0">
                <a:solidFill>
                  <a:srgbClr val="000000"/>
                </a:solidFill>
                <a:latin typeface="Figtree"/>
                <a:ea typeface="Calibri"/>
                <a:cs typeface="Calibri"/>
              </a:rPr>
              <a:t>manager</a:t>
            </a:r>
            <a:endParaRPr lang="fr-FR" sz="1600" u="sng" dirty="0">
              <a:solidFill>
                <a:srgbClr val="000000"/>
              </a:solidFill>
              <a:latin typeface="Figtree"/>
              <a:ea typeface="Calibri"/>
            </a:endParaRPr>
          </a:p>
          <a:p>
            <a:pPr algn="just"/>
            <a:endParaRPr lang="fr-FR" sz="1600" dirty="0">
              <a:latin typeface="Figtree"/>
              <a:cs typeface="Calibri"/>
            </a:endParaRPr>
          </a:p>
        </p:txBody>
      </p:sp>
      <p:pic>
        <p:nvPicPr>
          <p:cNvPr id="6" name="Image 5" descr="Une image contenant texte, capture d’écran, Police, logiciel&#10;&#10;Description générée automatiquement">
            <a:extLst>
              <a:ext uri="{FF2B5EF4-FFF2-40B4-BE49-F238E27FC236}">
                <a16:creationId xmlns:a16="http://schemas.microsoft.com/office/drawing/2014/main" id="{6860476E-8872-15D4-BBB1-18835DC2EF3B}"/>
              </a:ext>
            </a:extLst>
          </p:cNvPr>
          <p:cNvPicPr>
            <a:picLocks noChangeAspect="1"/>
          </p:cNvPicPr>
          <p:nvPr/>
        </p:nvPicPr>
        <p:blipFill>
          <a:blip r:embed="rId2" cstate="screen">
            <a:extLst>
              <a:ext uri="{28A0092B-C50C-407E-A947-70E740481C1C}">
                <a14:useLocalDpi xmlns:a14="http://schemas.microsoft.com/office/drawing/2010/main"/>
              </a:ext>
            </a:extLst>
          </a:blip>
          <a:srcRect r="-296"/>
          <a:stretch/>
        </p:blipFill>
        <p:spPr>
          <a:xfrm>
            <a:off x="5048250" y="5306255"/>
            <a:ext cx="7175503" cy="1520749"/>
          </a:xfrm>
          <a:prstGeom prst="rect">
            <a:avLst/>
          </a:prstGeom>
        </p:spPr>
      </p:pic>
      <p:sp>
        <p:nvSpPr>
          <p:cNvPr id="15" name="Rectangle : coins arrondis 14">
            <a:extLst>
              <a:ext uri="{FF2B5EF4-FFF2-40B4-BE49-F238E27FC236}">
                <a16:creationId xmlns:a16="http://schemas.microsoft.com/office/drawing/2014/main" id="{E1256192-84B9-FFE6-54BB-B129F0C70257}"/>
              </a:ext>
            </a:extLst>
          </p:cNvPr>
          <p:cNvSpPr/>
          <p:nvPr/>
        </p:nvSpPr>
        <p:spPr>
          <a:xfrm>
            <a:off x="11588750" y="5323415"/>
            <a:ext cx="402166" cy="3598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6">
            <a:extLst>
              <a:ext uri="{FF2B5EF4-FFF2-40B4-BE49-F238E27FC236}">
                <a16:creationId xmlns:a16="http://schemas.microsoft.com/office/drawing/2014/main" id="{A4B7ABF8-6C7E-3623-AB76-1B74AB82E3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0000">
            <a:off x="4677442" y="5826783"/>
            <a:ext cx="593794" cy="367501"/>
          </a:xfrm>
          <a:prstGeom prst="rect">
            <a:avLst/>
          </a:prstGeom>
        </p:spPr>
      </p:pic>
      <p:sp>
        <p:nvSpPr>
          <p:cNvPr id="7" name="ZoneTexte 6">
            <a:extLst>
              <a:ext uri="{FF2B5EF4-FFF2-40B4-BE49-F238E27FC236}">
                <a16:creationId xmlns:a16="http://schemas.microsoft.com/office/drawing/2014/main" id="{D1096967-1058-64CA-4063-117B8A248D23}"/>
              </a:ext>
            </a:extLst>
          </p:cNvPr>
          <p:cNvSpPr txBox="1"/>
          <p:nvPr/>
        </p:nvSpPr>
        <p:spPr>
          <a:xfrm>
            <a:off x="1898649" y="5729816"/>
            <a:ext cx="31453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u="sng" dirty="0">
                <a:solidFill>
                  <a:schemeClr val="tx1">
                    <a:lumMod val="49000"/>
                  </a:schemeClr>
                </a:solidFill>
                <a:latin typeface="Figtree"/>
              </a:rPr>
              <a:t>Dans le détail de l’entretien :</a:t>
            </a:r>
          </a:p>
        </p:txBody>
      </p:sp>
      <p:pic>
        <p:nvPicPr>
          <p:cNvPr id="9" name="Image 8" descr="Une image contenant texte, capture d’écran, logiciel, affichage&#10;&#10;Description générée automatiquement">
            <a:extLst>
              <a:ext uri="{FF2B5EF4-FFF2-40B4-BE49-F238E27FC236}">
                <a16:creationId xmlns:a16="http://schemas.microsoft.com/office/drawing/2014/main" id="{7654676E-7DF5-FD7D-097B-DD9276C6ED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416" y="3090128"/>
            <a:ext cx="5894918" cy="2275829"/>
          </a:xfrm>
          <a:prstGeom prst="rect">
            <a:avLst/>
          </a:prstGeom>
        </p:spPr>
      </p:pic>
      <p:sp>
        <p:nvSpPr>
          <p:cNvPr id="10" name="Rectangle : coins arrondis 9">
            <a:extLst>
              <a:ext uri="{FF2B5EF4-FFF2-40B4-BE49-F238E27FC236}">
                <a16:creationId xmlns:a16="http://schemas.microsoft.com/office/drawing/2014/main" id="{E6993625-3110-DB6B-0FE1-6CB537DF64D4}"/>
              </a:ext>
            </a:extLst>
          </p:cNvPr>
          <p:cNvSpPr/>
          <p:nvPr/>
        </p:nvSpPr>
        <p:spPr>
          <a:xfrm>
            <a:off x="5217582" y="4751914"/>
            <a:ext cx="211667" cy="23283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6">
            <a:extLst>
              <a:ext uri="{FF2B5EF4-FFF2-40B4-BE49-F238E27FC236}">
                <a16:creationId xmlns:a16="http://schemas.microsoft.com/office/drawing/2014/main" id="{FC4919F3-381F-4728-93EF-0AE27BD410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049240">
            <a:off x="5689199" y="4420218"/>
            <a:ext cx="435044" cy="340637"/>
          </a:xfrm>
          <a:prstGeom prst="rect">
            <a:avLst/>
          </a:prstGeom>
        </p:spPr>
      </p:pic>
      <p:pic>
        <p:nvPicPr>
          <p:cNvPr id="16" name="Image 15" descr="Une image contenant texte, capture d’écran, logiciel, nombre&#10;&#10;Description générée automatiquement">
            <a:extLst>
              <a:ext uri="{FF2B5EF4-FFF2-40B4-BE49-F238E27FC236}">
                <a16:creationId xmlns:a16="http://schemas.microsoft.com/office/drawing/2014/main" id="{DA5296B3-C08E-9420-05AE-739BE1752D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5000" y="1952113"/>
            <a:ext cx="6275918" cy="1990692"/>
          </a:xfrm>
          <a:prstGeom prst="rect">
            <a:avLst/>
          </a:prstGeom>
        </p:spPr>
      </p:pic>
      <p:pic>
        <p:nvPicPr>
          <p:cNvPr id="23" name="Graphique 6">
            <a:extLst>
              <a:ext uri="{FF2B5EF4-FFF2-40B4-BE49-F238E27FC236}">
                <a16:creationId xmlns:a16="http://schemas.microsoft.com/office/drawing/2014/main" id="{B5BA6802-6A9A-6043-6A1C-9D1FF03E01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560000" flipV="1">
            <a:off x="10371087" y="3198105"/>
            <a:ext cx="329453" cy="412431"/>
          </a:xfrm>
          <a:prstGeom prst="rect">
            <a:avLst/>
          </a:prstGeom>
        </p:spPr>
      </p:pic>
      <p:sp>
        <p:nvSpPr>
          <p:cNvPr id="25" name="Rectangle : coins arrondis 24">
            <a:extLst>
              <a:ext uri="{FF2B5EF4-FFF2-40B4-BE49-F238E27FC236}">
                <a16:creationId xmlns:a16="http://schemas.microsoft.com/office/drawing/2014/main" id="{A45E89CF-7F75-97D8-F084-EBE678A5C846}"/>
              </a:ext>
            </a:extLst>
          </p:cNvPr>
          <p:cNvSpPr/>
          <p:nvPr/>
        </p:nvSpPr>
        <p:spPr>
          <a:xfrm>
            <a:off x="10773833" y="3587748"/>
            <a:ext cx="402166" cy="3598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a:extLst>
              <a:ext uri="{FF2B5EF4-FFF2-40B4-BE49-F238E27FC236}">
                <a16:creationId xmlns:a16="http://schemas.microsoft.com/office/drawing/2014/main" id="{DDD566BD-403E-6329-FDA6-35D4C7060F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633969" y="2204881"/>
            <a:ext cx="176291" cy="187640"/>
          </a:xfrm>
          <a:prstGeom prst="rect">
            <a:avLst/>
          </a:prstGeom>
        </p:spPr>
      </p:pic>
      <p:pic>
        <p:nvPicPr>
          <p:cNvPr id="8" name="Graphique 7">
            <a:extLst>
              <a:ext uri="{FF2B5EF4-FFF2-40B4-BE49-F238E27FC236}">
                <a16:creationId xmlns:a16="http://schemas.microsoft.com/office/drawing/2014/main" id="{89BC88E7-B313-3C48-455D-282DAA6C20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6241443" y="4168447"/>
            <a:ext cx="176291" cy="187640"/>
          </a:xfrm>
          <a:prstGeom prst="rect">
            <a:avLst/>
          </a:prstGeom>
        </p:spPr>
      </p:pic>
      <p:pic>
        <p:nvPicPr>
          <p:cNvPr id="14" name="Graphique 13">
            <a:extLst>
              <a:ext uri="{FF2B5EF4-FFF2-40B4-BE49-F238E27FC236}">
                <a16:creationId xmlns:a16="http://schemas.microsoft.com/office/drawing/2014/main" id="{AFE1E51C-AA97-E2F7-B45F-581085BCC6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1720240" y="5840344"/>
            <a:ext cx="176291" cy="187640"/>
          </a:xfrm>
          <a:prstGeom prst="rect">
            <a:avLst/>
          </a:prstGeom>
        </p:spPr>
      </p:pic>
    </p:spTree>
    <p:extLst>
      <p:ext uri="{BB962C8B-B14F-4D97-AF65-F5344CB8AC3E}">
        <p14:creationId xmlns:p14="http://schemas.microsoft.com/office/powerpoint/2010/main" val="1344076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682357"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Accéder à mon entretien</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Accéder à mes entretiens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67901" y="2686668"/>
            <a:ext cx="417039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Depuis la page d’accueil d’</a:t>
            </a:r>
            <a:r>
              <a:rPr lang="fr-FR" sz="1600" dirty="0" err="1">
                <a:solidFill>
                  <a:srgbClr val="000000"/>
                </a:solidFill>
                <a:latin typeface="Figtree"/>
                <a:ea typeface="Calibri"/>
                <a:cs typeface="Calibri"/>
              </a:rPr>
              <a:t>Eurécia</a:t>
            </a:r>
            <a:r>
              <a:rPr lang="fr-FR" sz="1600" dirty="0">
                <a:solidFill>
                  <a:srgbClr val="000000"/>
                </a:solidFill>
                <a:latin typeface="Figtree"/>
                <a:ea typeface="Calibri"/>
                <a:cs typeface="Calibri"/>
              </a:rPr>
              <a:t>, cliquez sur le module «</a:t>
            </a:r>
            <a:r>
              <a:rPr lang="fr-FR" sz="1600" b="1" dirty="0">
                <a:solidFill>
                  <a:srgbClr val="000000"/>
                </a:solidFill>
                <a:latin typeface="Figtree"/>
                <a:ea typeface="Calibri"/>
                <a:cs typeface="Calibri"/>
              </a:rPr>
              <a:t> Entretiens </a:t>
            </a:r>
            <a:r>
              <a:rPr lang="fr-FR" sz="1600" dirty="0">
                <a:solidFill>
                  <a:srgbClr val="000000"/>
                </a:solidFill>
                <a:latin typeface="Figtree"/>
                <a:ea typeface="Calibri"/>
                <a:cs typeface="Calibri"/>
              </a:rPr>
              <a:t>» puis sur « </a:t>
            </a:r>
            <a:r>
              <a:rPr lang="fr-FR" sz="1600" b="1" dirty="0">
                <a:solidFill>
                  <a:srgbClr val="000000"/>
                </a:solidFill>
                <a:latin typeface="Figtree"/>
                <a:ea typeface="Calibri"/>
                <a:cs typeface="Calibri"/>
              </a:rPr>
              <a:t>Mes Entretiens </a:t>
            </a:r>
            <a:r>
              <a:rPr lang="fr-FR" sz="1600" dirty="0">
                <a:solidFill>
                  <a:srgbClr val="000000"/>
                </a:solidFill>
                <a:latin typeface="Figtree"/>
                <a:ea typeface="Calibri"/>
                <a:cs typeface="Calibri"/>
              </a:rPr>
              <a:t>» : </a:t>
            </a:r>
            <a:endParaRPr lang="fr-FR" sz="1600" dirty="0">
              <a:latin typeface="Figtree"/>
            </a:endParaRPr>
          </a:p>
          <a:p>
            <a:pPr algn="just"/>
            <a:endParaRPr lang="fr-FR" sz="1600" dirty="0">
              <a:solidFill>
                <a:srgbClr val="000000"/>
              </a:solidFill>
              <a:latin typeface="Figtree"/>
              <a:ea typeface="Calibri"/>
              <a:cs typeface="Calibri"/>
            </a:endParaRPr>
          </a:p>
          <a:p>
            <a:endParaRPr lang="fr-FR" sz="1600" dirty="0">
              <a:solidFill>
                <a:srgbClr val="333333"/>
              </a:solidFill>
              <a:latin typeface="Figtree"/>
              <a:cs typeface="Calibri"/>
            </a:endParaRPr>
          </a:p>
        </p:txBody>
      </p:sp>
      <p:pic>
        <p:nvPicPr>
          <p:cNvPr id="2" name="Image 1" descr="Une image contenant texte, capture d’écran, Icône d’ordinateur, logiciel&#10;&#10;Description générée automatiquement">
            <a:extLst>
              <a:ext uri="{FF2B5EF4-FFF2-40B4-BE49-F238E27FC236}">
                <a16:creationId xmlns:a16="http://schemas.microsoft.com/office/drawing/2014/main" id="{9E164122-4CF1-44EF-18D5-216A852277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53283" y="1706197"/>
            <a:ext cx="5729899" cy="4402993"/>
          </a:xfrm>
          <a:prstGeom prst="rect">
            <a:avLst/>
          </a:prstGeom>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7847" y="3848520"/>
            <a:ext cx="441601" cy="441602"/>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9" name="ZoneTexte 8">
            <a:extLst>
              <a:ext uri="{FF2B5EF4-FFF2-40B4-BE49-F238E27FC236}">
                <a16:creationId xmlns:a16="http://schemas.microsoft.com/office/drawing/2014/main" id="{FD980A60-1B42-39EB-56FD-16C506848827}"/>
              </a:ext>
            </a:extLst>
          </p:cNvPr>
          <p:cNvSpPr txBox="1"/>
          <p:nvPr/>
        </p:nvSpPr>
        <p:spPr>
          <a:xfrm>
            <a:off x="3690601" y="5714138"/>
            <a:ext cx="101686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Vous pourrez retrouver vos entretiens à l’aide des filtres : </a:t>
            </a:r>
          </a:p>
          <a:p>
            <a:pPr marL="285750" indent="-285750">
              <a:buFontTx/>
              <a:buChar char="-"/>
            </a:pPr>
            <a:r>
              <a:rPr lang="fr-FR" sz="1600" dirty="0">
                <a:solidFill>
                  <a:srgbClr val="000000"/>
                </a:solidFill>
                <a:latin typeface="Figtree"/>
                <a:ea typeface="Calibri"/>
                <a:cs typeface="Calibri"/>
              </a:rPr>
              <a:t>Période</a:t>
            </a:r>
          </a:p>
          <a:p>
            <a:pPr marL="285750" indent="-285750">
              <a:buFontTx/>
              <a:buChar char="-"/>
            </a:pPr>
            <a:r>
              <a:rPr lang="fr-FR" sz="1600" dirty="0">
                <a:solidFill>
                  <a:srgbClr val="000000"/>
                </a:solidFill>
                <a:latin typeface="Figtree"/>
                <a:ea typeface="Calibri"/>
                <a:cs typeface="Calibri"/>
              </a:rPr>
              <a:t>Statut de l'entretien.</a:t>
            </a:r>
            <a:endParaRPr lang="fr-FR" sz="1600" dirty="0">
              <a:solidFill>
                <a:srgbClr val="333333"/>
              </a:solidFill>
              <a:latin typeface="Figtree"/>
              <a:ea typeface="Calibri"/>
              <a:cs typeface="Calibri"/>
            </a:endParaRPr>
          </a:p>
        </p:txBody>
      </p:sp>
      <p:pic>
        <p:nvPicPr>
          <p:cNvPr id="3" name="Image 2" descr="Une image contenant texte, capture d’écran, logiciel, Police&#10;&#10;Description générée automatiquement">
            <a:extLst>
              <a:ext uri="{FF2B5EF4-FFF2-40B4-BE49-F238E27FC236}">
                <a16:creationId xmlns:a16="http://schemas.microsoft.com/office/drawing/2014/main" id="{79CBCEC0-3020-416A-DA98-EFA0ED4F15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922" y="1516124"/>
            <a:ext cx="10287001" cy="4138367"/>
          </a:xfrm>
          <a:prstGeom prst="rect">
            <a:avLst/>
          </a:prstGeom>
        </p:spPr>
      </p:pic>
      <p:sp>
        <p:nvSpPr>
          <p:cNvPr id="5" name="Espace réservé du texte 3">
            <a:extLst>
              <a:ext uri="{FF2B5EF4-FFF2-40B4-BE49-F238E27FC236}">
                <a16:creationId xmlns:a16="http://schemas.microsoft.com/office/drawing/2014/main" id="{09066B69-326A-D1BA-77DA-F93563BA9176}"/>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Accéder à mes entretiens</a:t>
            </a:r>
            <a:endParaRPr lang="fr-FR" dirty="0"/>
          </a:p>
        </p:txBody>
      </p:sp>
      <p:sp>
        <p:nvSpPr>
          <p:cNvPr id="7" name="Rectangle : coins arrondis 6">
            <a:extLst>
              <a:ext uri="{FF2B5EF4-FFF2-40B4-BE49-F238E27FC236}">
                <a16:creationId xmlns:a16="http://schemas.microsoft.com/office/drawing/2014/main" id="{9398267A-42BB-86DA-6AC9-A0D9A891BD40}"/>
              </a:ext>
            </a:extLst>
          </p:cNvPr>
          <p:cNvSpPr/>
          <p:nvPr/>
        </p:nvSpPr>
        <p:spPr>
          <a:xfrm>
            <a:off x="5524500" y="2444750"/>
            <a:ext cx="2243666" cy="5715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D9B391F-3F8B-FF71-2D14-6D82C03029A8}"/>
              </a:ext>
            </a:extLst>
          </p:cNvPr>
          <p:cNvSpPr/>
          <p:nvPr/>
        </p:nvSpPr>
        <p:spPr>
          <a:xfrm>
            <a:off x="1099038" y="2444750"/>
            <a:ext cx="2243666" cy="5715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74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Préparer mon entretien</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0771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VALIDER LA DATE DE L’ENTRETIEN</a:t>
            </a:r>
            <a:endParaRPr lang="fr-FR" dirty="0"/>
          </a:p>
        </p:txBody>
      </p:sp>
      <p:pic>
        <p:nvPicPr>
          <p:cNvPr id="3" name="Image 2" descr="Une image contenant texte, capture d’écran, Police, nombre&#10;&#10;Description générée automatiquement">
            <a:extLst>
              <a:ext uri="{FF2B5EF4-FFF2-40B4-BE49-F238E27FC236}">
                <a16:creationId xmlns:a16="http://schemas.microsoft.com/office/drawing/2014/main" id="{58FAB413-D81F-F861-9180-D81E3035A7D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53231" y="3357741"/>
            <a:ext cx="3302009" cy="3347360"/>
          </a:xfrm>
          <a:prstGeom prst="rect">
            <a:avLst/>
          </a:prstGeom>
        </p:spPr>
      </p:pic>
      <p:sp>
        <p:nvSpPr>
          <p:cNvPr id="5" name="ZoneTexte 4">
            <a:extLst>
              <a:ext uri="{FF2B5EF4-FFF2-40B4-BE49-F238E27FC236}">
                <a16:creationId xmlns:a16="http://schemas.microsoft.com/office/drawing/2014/main" id="{142B1238-AB62-1881-8BCD-69AB8B0EE225}"/>
              </a:ext>
            </a:extLst>
          </p:cNvPr>
          <p:cNvSpPr txBox="1"/>
          <p:nvPr/>
        </p:nvSpPr>
        <p:spPr>
          <a:xfrm>
            <a:off x="1467430" y="5195231"/>
            <a:ext cx="861646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t>Pour proposer une date d'entretien : </a:t>
            </a:r>
          </a:p>
          <a:p>
            <a:pPr marL="285750" indent="-285750">
              <a:buFont typeface="Calibri"/>
              <a:buChar char="-"/>
            </a:pPr>
            <a:r>
              <a:rPr lang="fr-FR" sz="1600" dirty="0"/>
              <a:t>Ouvrez l'entretien</a:t>
            </a:r>
          </a:p>
          <a:p>
            <a:pPr marL="285750" indent="-285750">
              <a:buFont typeface="Calibri"/>
              <a:buChar char="-"/>
            </a:pPr>
            <a:r>
              <a:rPr lang="fr-FR" sz="1600" dirty="0"/>
              <a:t>Dans la rubrique " Date", renseignez une date et une heure de début</a:t>
            </a:r>
          </a:p>
          <a:p>
            <a:pPr marL="285750" indent="-285750">
              <a:buFont typeface="Calibri"/>
              <a:buChar char="-"/>
            </a:pPr>
            <a:r>
              <a:rPr lang="fr-FR" sz="1600" dirty="0"/>
              <a:t>Soumettez cette date et heure à validation</a:t>
            </a:r>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40000">
            <a:off x="9922948" y="4515311"/>
            <a:ext cx="321885" cy="321886"/>
          </a:xfrm>
          <a:prstGeom prst="rect">
            <a:avLst/>
          </a:prstGeom>
        </p:spPr>
      </p:pic>
      <p:pic>
        <p:nvPicPr>
          <p:cNvPr id="7" name="Graphique 6">
            <a:extLst>
              <a:ext uri="{FF2B5EF4-FFF2-40B4-BE49-F238E27FC236}">
                <a16:creationId xmlns:a16="http://schemas.microsoft.com/office/drawing/2014/main" id="{EC975748-BE13-4EFB-F339-91D1643FB8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40000">
            <a:off x="9825255" y="4867003"/>
            <a:ext cx="321885" cy="321886"/>
          </a:xfrm>
          <a:prstGeom prst="rect">
            <a:avLst/>
          </a:prstGeom>
        </p:spPr>
      </p:pic>
      <p:sp>
        <p:nvSpPr>
          <p:cNvPr id="11" name="Rectangle : coins arrondis 10">
            <a:extLst>
              <a:ext uri="{FF2B5EF4-FFF2-40B4-BE49-F238E27FC236}">
                <a16:creationId xmlns:a16="http://schemas.microsoft.com/office/drawing/2014/main" id="{C9317BC4-961E-E17F-FBED-2D6C8F149F24}"/>
              </a:ext>
            </a:extLst>
          </p:cNvPr>
          <p:cNvSpPr/>
          <p:nvPr/>
        </p:nvSpPr>
        <p:spPr>
          <a:xfrm>
            <a:off x="8955943" y="5367376"/>
            <a:ext cx="2790743" cy="43717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texte, capture d’écran, nombre, logiciel&#10;&#10;Description générée automatiquement">
            <a:extLst>
              <a:ext uri="{FF2B5EF4-FFF2-40B4-BE49-F238E27FC236}">
                <a16:creationId xmlns:a16="http://schemas.microsoft.com/office/drawing/2014/main" id="{1D796AB0-0707-D659-3D9A-257A6396F00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237" y="1923182"/>
            <a:ext cx="8753230" cy="2913879"/>
          </a:xfrm>
          <a:prstGeom prst="rect">
            <a:avLst/>
          </a:prstGeom>
        </p:spPr>
      </p:pic>
      <p:sp>
        <p:nvSpPr>
          <p:cNvPr id="9" name="Rectangle : coins arrondis 8">
            <a:extLst>
              <a:ext uri="{FF2B5EF4-FFF2-40B4-BE49-F238E27FC236}">
                <a16:creationId xmlns:a16="http://schemas.microsoft.com/office/drawing/2014/main" id="{97C08AD8-EEED-2A06-C1B2-579A36BD301E}"/>
              </a:ext>
            </a:extLst>
          </p:cNvPr>
          <p:cNvSpPr/>
          <p:nvPr/>
        </p:nvSpPr>
        <p:spPr>
          <a:xfrm>
            <a:off x="6989476" y="3064404"/>
            <a:ext cx="1651000" cy="285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6">
            <a:extLst>
              <a:ext uri="{FF2B5EF4-FFF2-40B4-BE49-F238E27FC236}">
                <a16:creationId xmlns:a16="http://schemas.microsoft.com/office/drawing/2014/main" id="{E78199ED-F38D-2BB9-9B6B-29C57FB1C6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40000">
            <a:off x="8593948" y="2271857"/>
            <a:ext cx="443871" cy="443872"/>
          </a:xfrm>
          <a:prstGeom prst="rect">
            <a:avLst/>
          </a:prstGeom>
        </p:spPr>
      </p:pic>
      <p:sp>
        <p:nvSpPr>
          <p:cNvPr id="12" name="ZoneTexte 11">
            <a:extLst>
              <a:ext uri="{FF2B5EF4-FFF2-40B4-BE49-F238E27FC236}">
                <a16:creationId xmlns:a16="http://schemas.microsoft.com/office/drawing/2014/main" id="{65B9D886-32B8-F84C-FCD0-9161258B5B8B}"/>
              </a:ext>
            </a:extLst>
          </p:cNvPr>
          <p:cNvSpPr txBox="1"/>
          <p:nvPr/>
        </p:nvSpPr>
        <p:spPr>
          <a:xfrm>
            <a:off x="9065845" y="1550049"/>
            <a:ext cx="297961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t>Pour valider une date d'entretien proposée par mon manager  : </a:t>
            </a:r>
          </a:p>
          <a:p>
            <a:pPr marL="285750" indent="-285750">
              <a:buFont typeface="Calibri"/>
              <a:buChar char="-"/>
            </a:pPr>
            <a:r>
              <a:rPr lang="fr-FR" sz="1600" dirty="0"/>
              <a:t>Ouvrez l'entretien</a:t>
            </a:r>
          </a:p>
          <a:p>
            <a:pPr marL="285750" indent="-285750">
              <a:buFont typeface="Calibri"/>
              <a:buChar char="-"/>
            </a:pPr>
            <a:r>
              <a:rPr lang="fr-FR" sz="1600" dirty="0"/>
              <a:t>Cliquez sur "Valider cette date et heure"</a:t>
            </a:r>
          </a:p>
        </p:txBody>
      </p:sp>
      <p:sp>
        <p:nvSpPr>
          <p:cNvPr id="13" name="ZoneTexte 12">
            <a:extLst>
              <a:ext uri="{FF2B5EF4-FFF2-40B4-BE49-F238E27FC236}">
                <a16:creationId xmlns:a16="http://schemas.microsoft.com/office/drawing/2014/main" id="{4888DE3C-6986-B632-0B0C-A542DF6787F4}"/>
              </a:ext>
            </a:extLst>
          </p:cNvPr>
          <p:cNvSpPr txBox="1"/>
          <p:nvPr/>
        </p:nvSpPr>
        <p:spPr>
          <a:xfrm>
            <a:off x="258885" y="1502436"/>
            <a:ext cx="627591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rgbClr val="C75741"/>
                </a:solidFill>
              </a:rPr>
              <a:t>1 – Validation de la date d'entretien</a:t>
            </a:r>
          </a:p>
        </p:txBody>
      </p:sp>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Préparer mon entretien</a:t>
            </a: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19885" y="1440437"/>
            <a:ext cx="9035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chemeClr val="accent3"/>
                </a:solidFill>
                <a:latin typeface="Figtree"/>
                <a:ea typeface="Calibri"/>
                <a:cs typeface="Calibri"/>
              </a:rPr>
              <a:t>2 - Préparation des réponses au questionnaire :</a:t>
            </a:r>
            <a:endParaRPr lang="fr-FR" dirty="0">
              <a:solidFill>
                <a:schemeClr val="accent3"/>
              </a:solidFill>
            </a:endParaRPr>
          </a:p>
        </p:txBody>
      </p:sp>
      <p:sp>
        <p:nvSpPr>
          <p:cNvPr id="11" name="ZoneTexte 10">
            <a:extLst>
              <a:ext uri="{FF2B5EF4-FFF2-40B4-BE49-F238E27FC236}">
                <a16:creationId xmlns:a16="http://schemas.microsoft.com/office/drawing/2014/main" id="{A2C6E44B-2365-5EAC-0EAD-3AF09BF10B81}"/>
              </a:ext>
            </a:extLst>
          </p:cNvPr>
          <p:cNvSpPr txBox="1"/>
          <p:nvPr/>
        </p:nvSpPr>
        <p:spPr>
          <a:xfrm>
            <a:off x="280808" y="2310872"/>
            <a:ext cx="240127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En tant que collaborateur je réponds aux questions en face de ma photo ou de mon trigramme.</a:t>
            </a:r>
            <a:endParaRPr lang="fr-FR" sz="1600">
              <a:latin typeface="Figtree"/>
            </a:endParaRPr>
          </a:p>
          <a:p>
            <a:pPr algn="just"/>
            <a:endParaRPr lang="fr-FR" sz="1600" dirty="0">
              <a:solidFill>
                <a:srgbClr val="000000"/>
              </a:solidFill>
              <a:latin typeface="Figtree"/>
              <a:ea typeface="Calibri"/>
              <a:cs typeface="Calibri"/>
            </a:endParaRPr>
          </a:p>
        </p:txBody>
      </p:sp>
      <p:pic>
        <p:nvPicPr>
          <p:cNvPr id="4" name="Image 3" descr="Une image contenant texte, capture d’écran, logiciel, Système d’exploitation&#10;&#10;Description générée automatiquement">
            <a:extLst>
              <a:ext uri="{FF2B5EF4-FFF2-40B4-BE49-F238E27FC236}">
                <a16:creationId xmlns:a16="http://schemas.microsoft.com/office/drawing/2014/main" id="{E68611A7-FC2A-E1C8-6E8D-DB55C77245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08388" y="1705726"/>
            <a:ext cx="6836857" cy="5285154"/>
          </a:xfrm>
          <a:prstGeom prst="rect">
            <a:avLst/>
          </a:prstGeom>
        </p:spPr>
      </p:pic>
      <p:sp>
        <p:nvSpPr>
          <p:cNvPr id="5" name="ZoneTexte 4">
            <a:extLst>
              <a:ext uri="{FF2B5EF4-FFF2-40B4-BE49-F238E27FC236}">
                <a16:creationId xmlns:a16="http://schemas.microsoft.com/office/drawing/2014/main" id="{38DAA487-E89A-C92E-BA2E-C95DCAB16AEE}"/>
              </a:ext>
            </a:extLst>
          </p:cNvPr>
          <p:cNvSpPr txBox="1"/>
          <p:nvPr/>
        </p:nvSpPr>
        <p:spPr>
          <a:xfrm>
            <a:off x="308867" y="4215423"/>
            <a:ext cx="221566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chemeClr val="tx1">
                    <a:lumMod val="49000"/>
                  </a:schemeClr>
                </a:solidFill>
                <a:latin typeface="Figtree"/>
              </a:rPr>
              <a:t>Le champ « Synthèse » est noté à venir, car il sera activé lors de l’entretien en face en face.</a:t>
            </a:r>
            <a:endParaRPr lang="fr-FR" dirty="0">
              <a:solidFill>
                <a:schemeClr val="tx1">
                  <a:lumMod val="49000"/>
                </a:schemeClr>
              </a:solidFill>
            </a:endParaRPr>
          </a:p>
        </p:txBody>
      </p:sp>
      <p:sp>
        <p:nvSpPr>
          <p:cNvPr id="7" name="ZoneTexte 6">
            <a:extLst>
              <a:ext uri="{FF2B5EF4-FFF2-40B4-BE49-F238E27FC236}">
                <a16:creationId xmlns:a16="http://schemas.microsoft.com/office/drawing/2014/main" id="{108C71E3-9127-E747-879C-18F787316507}"/>
              </a:ext>
            </a:extLst>
          </p:cNvPr>
          <p:cNvSpPr txBox="1"/>
          <p:nvPr/>
        </p:nvSpPr>
        <p:spPr>
          <a:xfrm>
            <a:off x="9345246" y="2109502"/>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chemeClr val="tx1">
                    <a:lumMod val="49000"/>
                  </a:schemeClr>
                </a:solidFill>
                <a:latin typeface="Figtree"/>
              </a:rPr>
              <a:t>Le questionnaire de l’entretien est organisé en différents thèmes permettant de regrouper les questions.</a:t>
            </a:r>
            <a:endParaRPr lang="fr-FR"/>
          </a:p>
        </p:txBody>
      </p:sp>
      <p:sp>
        <p:nvSpPr>
          <p:cNvPr id="12" name="ZoneTexte 11">
            <a:extLst>
              <a:ext uri="{FF2B5EF4-FFF2-40B4-BE49-F238E27FC236}">
                <a16:creationId xmlns:a16="http://schemas.microsoft.com/office/drawing/2014/main" id="{1267CA9C-133E-6FE3-B861-7E5E653BF259}"/>
              </a:ext>
            </a:extLst>
          </p:cNvPr>
          <p:cNvSpPr txBox="1"/>
          <p:nvPr/>
        </p:nvSpPr>
        <p:spPr>
          <a:xfrm>
            <a:off x="9345247" y="4072304"/>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600" dirty="0">
                <a:solidFill>
                  <a:schemeClr val="tx1">
                    <a:lumMod val="49000"/>
                  </a:schemeClr>
                </a:solidFill>
                <a:latin typeface="Figtree"/>
              </a:rPr>
              <a:t>S</a:t>
            </a:r>
            <a:r>
              <a:rPr lang="fr-FR" sz="1600" dirty="0">
                <a:solidFill>
                  <a:schemeClr val="tx1">
                    <a:lumMod val="49000"/>
                  </a:schemeClr>
                </a:solidFill>
                <a:latin typeface="Figtree"/>
              </a:rPr>
              <a:t>i mon manager a préparé l’entretien et a partagé sa préparation, je visualise ses réponses en face de sa photo/de son trigramme.  Sinon la phrase « N’a pas partagé sa réponse » apparait.</a:t>
            </a:r>
          </a:p>
        </p:txBody>
      </p:sp>
      <p:pic>
        <p:nvPicPr>
          <p:cNvPr id="13" name="Graphique 12">
            <a:extLst>
              <a:ext uri="{FF2B5EF4-FFF2-40B4-BE49-F238E27FC236}">
                <a16:creationId xmlns:a16="http://schemas.microsoft.com/office/drawing/2014/main" id="{FA4EA3C2-66CC-3AAE-10EF-D1967832F4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7538" y="2382825"/>
            <a:ext cx="211329" cy="197909"/>
          </a:xfrm>
          <a:prstGeom prst="rect">
            <a:avLst/>
          </a:prstGeom>
        </p:spPr>
      </p:pic>
      <p:pic>
        <p:nvPicPr>
          <p:cNvPr id="2" name="Graphique 1">
            <a:extLst>
              <a:ext uri="{FF2B5EF4-FFF2-40B4-BE49-F238E27FC236}">
                <a16:creationId xmlns:a16="http://schemas.microsoft.com/office/drawing/2014/main" id="{3D37725A-9A42-ABBA-33F0-37340D85AA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7537" y="4277267"/>
            <a:ext cx="211329" cy="197909"/>
          </a:xfrm>
          <a:prstGeom prst="rect">
            <a:avLst/>
          </a:prstGeom>
        </p:spPr>
      </p:pic>
      <p:pic>
        <p:nvPicPr>
          <p:cNvPr id="3" name="Graphique 2">
            <a:extLst>
              <a:ext uri="{FF2B5EF4-FFF2-40B4-BE49-F238E27FC236}">
                <a16:creationId xmlns:a16="http://schemas.microsoft.com/office/drawing/2014/main" id="{EC469EC3-2DE8-FF40-E784-00E51DE473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133917" y="2196878"/>
            <a:ext cx="211329" cy="197909"/>
          </a:xfrm>
          <a:prstGeom prst="rect">
            <a:avLst/>
          </a:prstGeom>
        </p:spPr>
      </p:pic>
      <p:pic>
        <p:nvPicPr>
          <p:cNvPr id="10" name="Graphique 9">
            <a:extLst>
              <a:ext uri="{FF2B5EF4-FFF2-40B4-BE49-F238E27FC236}">
                <a16:creationId xmlns:a16="http://schemas.microsoft.com/office/drawing/2014/main" id="{5D57F412-C6CD-35F7-2A37-358E8A117E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133917" y="4150394"/>
            <a:ext cx="211329" cy="197909"/>
          </a:xfrm>
          <a:prstGeom prst="rect">
            <a:avLst/>
          </a:prstGeom>
        </p:spPr>
      </p:pic>
    </p:spTree>
    <p:extLst>
      <p:ext uri="{BB962C8B-B14F-4D97-AF65-F5344CB8AC3E}">
        <p14:creationId xmlns:p14="http://schemas.microsoft.com/office/powerpoint/2010/main" val="2037643794"/>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87B3857B-27B9-46A0-BA21-35C90E3ED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8EFAC893-9E2D-41F4-8446-6242E210A68D}">
  <ds:schemaRefs>
    <ds:schemaRef ds:uri="2c2b06c5-99bd-423a-9f6e-c688389443bc"/>
    <ds:schemaRef ds:uri="http://www.w3.org/XML/1998/namespace"/>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purl.org/dc/terms/"/>
    <ds:schemaRef ds:uri="602bd6e3-6dcc-4d3a-87a7-d7792198175b"/>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517</TotalTime>
  <Words>1525</Words>
  <Application>Microsoft Office PowerPoint</Application>
  <PresentationFormat>Grand écran</PresentationFormat>
  <Paragraphs>198</Paragraphs>
  <Slides>33</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33</vt:i4>
      </vt:variant>
    </vt:vector>
  </HeadingPairs>
  <TitlesOfParts>
    <vt:vector size="43" baseType="lpstr">
      <vt:lpstr>Aptos</vt:lpstr>
      <vt:lpstr>Arial</vt:lpstr>
      <vt:lpstr>Calibri</vt:lpstr>
      <vt:lpstr>Figtree</vt:lpstr>
      <vt:lpstr>Figtree Black</vt:lpstr>
      <vt:lpstr>Figtree Light</vt:lpstr>
      <vt:lpstr>Lumios Marker</vt:lpstr>
      <vt:lpstr>PP Woodland</vt:lpstr>
      <vt:lpstr>PP Woodland Ultralight</vt:lpstr>
      <vt:lpstr>Eurecia</vt:lpstr>
      <vt:lpstr>Tout savoir sur le module       Entretiens</vt:lpstr>
      <vt:lpstr>Usage collaborateur</vt:lpstr>
      <vt:lpstr>Usage collaborateur</vt:lpstr>
      <vt:lpstr>Accéder à mon entretien</vt:lpstr>
      <vt:lpstr>Présentation PowerPoint</vt:lpstr>
      <vt:lpstr>Présentation PowerPoint</vt:lpstr>
      <vt:lpstr>Préparer mon entretien</vt:lpstr>
      <vt:lpstr>Présentation PowerPoint</vt:lpstr>
      <vt:lpstr>Présentation PowerPoint</vt:lpstr>
      <vt:lpstr>Présentation PowerPoint</vt:lpstr>
      <vt:lpstr>Présentation PowerPoint</vt:lpstr>
      <vt:lpstr>Usage Collaborateur</vt:lpstr>
      <vt:lpstr>Usage  manager</vt:lpstr>
      <vt:lpstr>Faire passer un entretien</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&amp; collaborateur</vt:lpstr>
      <vt:lpstr>Consulter les entretiens</vt:lpstr>
      <vt:lpstr>Usage Manager &amp; Collaborateur</vt:lpstr>
      <vt:lpstr>Usage Manager &amp; Collaborateur</vt:lpstr>
      <vt:lpstr>Imprimer les entretiens </vt:lpstr>
      <vt:lpstr>Usage Manager &amp; Collaborateur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1613</cp:revision>
  <dcterms:created xsi:type="dcterms:W3CDTF">2023-07-17T08:33:49Z</dcterms:created>
  <dcterms:modified xsi:type="dcterms:W3CDTF">2024-11-04T08:36:51Z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