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sldIdLst>
    <p:sldId id="341" r:id="rId5"/>
    <p:sldId id="1437" r:id="rId6"/>
    <p:sldId id="1438" r:id="rId7"/>
    <p:sldId id="1450" r:id="rId8"/>
    <p:sldId id="1439" r:id="rId9"/>
    <p:sldId id="1441" r:id="rId10"/>
    <p:sldId id="1442" r:id="rId11"/>
    <p:sldId id="1443" r:id="rId12"/>
    <p:sldId id="1444" r:id="rId13"/>
    <p:sldId id="1472" r:id="rId14"/>
    <p:sldId id="1445" r:id="rId15"/>
    <p:sldId id="1473" r:id="rId16"/>
    <p:sldId id="1446" r:id="rId17"/>
    <p:sldId id="1447" r:id="rId18"/>
    <p:sldId id="1448" r:id="rId19"/>
    <p:sldId id="1449" r:id="rId20"/>
    <p:sldId id="1470" r:id="rId21"/>
    <p:sldId id="1474" r:id="rId22"/>
    <p:sldId id="1463" r:id="rId23"/>
    <p:sldId id="1466" r:id="rId24"/>
    <p:sldId id="1467" r:id="rId25"/>
    <p:sldId id="1468" r:id="rId26"/>
    <p:sldId id="1469" r:id="rId27"/>
    <p:sldId id="1475" r:id="rId28"/>
    <p:sldId id="1452" r:id="rId29"/>
    <p:sldId id="1457" r:id="rId30"/>
    <p:sldId id="1462" r:id="rId31"/>
    <p:sldId id="1461" r:id="rId32"/>
    <p:sldId id="1460" r:id="rId33"/>
    <p:sldId id="1451" r:id="rId34"/>
  </p:sldIdLst>
  <p:sldSz cx="12192000" cy="6858000"/>
  <p:notesSz cx="6797675"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D666"/>
    <a:srgbClr val="F83C66"/>
    <a:srgbClr val="1A9B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e MORIN [Eurécia]" userId="26806002-a94a-4f86-8fe6-d48cb3313228" providerId="ADAL" clId="{F509192E-4114-41F9-8C69-8C794CE2FAFD}"/>
    <pc:docChg chg="custSel modSld">
      <pc:chgData name="Pauline MORIN [Eurécia]" userId="26806002-a94a-4f86-8fe6-d48cb3313228" providerId="ADAL" clId="{F509192E-4114-41F9-8C69-8C794CE2FAFD}" dt="2024-09-20T11:13:29.811" v="2"/>
      <pc:docMkLst>
        <pc:docMk/>
      </pc:docMkLst>
      <pc:sldChg chg="addSp delSp modSp mod">
        <pc:chgData name="Pauline MORIN [Eurécia]" userId="26806002-a94a-4f86-8fe6-d48cb3313228" providerId="ADAL" clId="{F509192E-4114-41F9-8C69-8C794CE2FAFD}" dt="2024-09-20T11:13:29.811" v="2"/>
        <pc:sldMkLst>
          <pc:docMk/>
          <pc:sldMk cId="2016794526" sldId="341"/>
        </pc:sldMkLst>
        <pc:spChg chg="del">
          <ac:chgData name="Pauline MORIN [Eurécia]" userId="26806002-a94a-4f86-8fe6-d48cb3313228" providerId="ADAL" clId="{F509192E-4114-41F9-8C69-8C794CE2FAFD}" dt="2024-09-20T11:13:27.424" v="0" actId="478"/>
          <ac:spMkLst>
            <pc:docMk/>
            <pc:sldMk cId="2016794526" sldId="341"/>
            <ac:spMk id="5" creationId="{3195E9D3-9AFA-61CC-A3DF-163CA96FAB19}"/>
          </ac:spMkLst>
        </pc:spChg>
        <pc:spChg chg="add del mod">
          <ac:chgData name="Pauline MORIN [Eurécia]" userId="26806002-a94a-4f86-8fe6-d48cb3313228" providerId="ADAL" clId="{F509192E-4114-41F9-8C69-8C794CE2FAFD}" dt="2024-09-20T11:13:28.550" v="1" actId="478"/>
          <ac:spMkLst>
            <pc:docMk/>
            <pc:sldMk cId="2016794526" sldId="341"/>
            <ac:spMk id="8" creationId="{8C3254DB-0F63-CF58-3A96-3236F5EE2C06}"/>
          </ac:spMkLst>
        </pc:spChg>
        <pc:spChg chg="add mod">
          <ac:chgData name="Pauline MORIN [Eurécia]" userId="26806002-a94a-4f86-8fe6-d48cb3313228" providerId="ADAL" clId="{F509192E-4114-41F9-8C69-8C794CE2FAFD}" dt="2024-09-20T11:13:29.811" v="2"/>
          <ac:spMkLst>
            <pc:docMk/>
            <pc:sldMk cId="2016794526" sldId="341"/>
            <ac:spMk id="9" creationId="{EF895FDC-4C67-F560-6ECA-DF48EDD86D81}"/>
          </ac:spMkLst>
        </pc:spChg>
      </pc:sldChg>
    </pc:docChg>
  </pc:docChgLst>
  <pc:docChgLst>
    <pc:chgData name="Emilie LE GOFF MILAN [Eurécia]" userId="S::emilie.legoff-milan@eurecia.com::6ad53246-acbf-4ccd-b846-328a5839d4aa" providerId="AD" clId="Web-{9AFFF113-1637-F8C0-A2F4-688A1DD2BB0B}"/>
    <pc:docChg chg="modSld">
      <pc:chgData name="Emilie LE GOFF MILAN [Eurécia]" userId="S::emilie.legoff-milan@eurecia.com::6ad53246-acbf-4ccd-b846-328a5839d4aa" providerId="AD" clId="Web-{9AFFF113-1637-F8C0-A2F4-688A1DD2BB0B}" dt="2024-06-06T13:53:35.009" v="14" actId="20577"/>
      <pc:docMkLst>
        <pc:docMk/>
      </pc:docMkLst>
      <pc:sldChg chg="modSp">
        <pc:chgData name="Emilie LE GOFF MILAN [Eurécia]" userId="S::emilie.legoff-milan@eurecia.com::6ad53246-acbf-4ccd-b846-328a5839d4aa" providerId="AD" clId="Web-{9AFFF113-1637-F8C0-A2F4-688A1DD2BB0B}" dt="2024-06-06T13:53:35.009" v="14" actId="20577"/>
        <pc:sldMkLst>
          <pc:docMk/>
          <pc:sldMk cId="2474908057" sldId="1467"/>
        </pc:sldMkLst>
        <pc:spChg chg="mod">
          <ac:chgData name="Emilie LE GOFF MILAN [Eurécia]" userId="S::emilie.legoff-milan@eurecia.com::6ad53246-acbf-4ccd-b846-328a5839d4aa" providerId="AD" clId="Web-{9AFFF113-1637-F8C0-A2F4-688A1DD2BB0B}" dt="2024-06-06T13:53:35.009" v="14" actId="20577"/>
          <ac:spMkLst>
            <pc:docMk/>
            <pc:sldMk cId="2474908057" sldId="1467"/>
            <ac:spMk id="15" creationId="{605411A8-9795-AFB2-A72B-142BA3D482FA}"/>
          </ac:spMkLst>
        </pc:spChg>
      </pc:sldChg>
      <pc:sldChg chg="modSp">
        <pc:chgData name="Emilie LE GOFF MILAN [Eurécia]" userId="S::emilie.legoff-milan@eurecia.com::6ad53246-acbf-4ccd-b846-328a5839d4aa" providerId="AD" clId="Web-{9AFFF113-1637-F8C0-A2F4-688A1DD2BB0B}" dt="2024-06-06T13:52:41.695" v="7" actId="20577"/>
        <pc:sldMkLst>
          <pc:docMk/>
          <pc:sldMk cId="2919726656" sldId="1468"/>
        </pc:sldMkLst>
        <pc:spChg chg="mod">
          <ac:chgData name="Emilie LE GOFF MILAN [Eurécia]" userId="S::emilie.legoff-milan@eurecia.com::6ad53246-acbf-4ccd-b846-328a5839d4aa" providerId="AD" clId="Web-{9AFFF113-1637-F8C0-A2F4-688A1DD2BB0B}" dt="2024-06-06T13:52:41.695" v="7" actId="20577"/>
          <ac:spMkLst>
            <pc:docMk/>
            <pc:sldMk cId="2919726656" sldId="1468"/>
            <ac:spMk id="4" creationId="{0F57ECF2-9E6A-5BB5-62D1-093FA1478A3C}"/>
          </ac:spMkLst>
        </pc:spChg>
      </pc:sldChg>
      <pc:sldChg chg="modSp">
        <pc:chgData name="Emilie LE GOFF MILAN [Eurécia]" userId="S::emilie.legoff-milan@eurecia.com::6ad53246-acbf-4ccd-b846-328a5839d4aa" providerId="AD" clId="Web-{9AFFF113-1637-F8C0-A2F4-688A1DD2BB0B}" dt="2024-06-06T13:52:21.210" v="1" actId="20577"/>
        <pc:sldMkLst>
          <pc:docMk/>
          <pc:sldMk cId="1884189181" sldId="1469"/>
        </pc:sldMkLst>
        <pc:spChg chg="mod">
          <ac:chgData name="Emilie LE GOFF MILAN [Eurécia]" userId="S::emilie.legoff-milan@eurecia.com::6ad53246-acbf-4ccd-b846-328a5839d4aa" providerId="AD" clId="Web-{9AFFF113-1637-F8C0-A2F4-688A1DD2BB0B}" dt="2024-06-06T13:52:21.210" v="1" actId="20577"/>
          <ac:spMkLst>
            <pc:docMk/>
            <pc:sldMk cId="1884189181" sldId="1469"/>
            <ac:spMk id="4" creationId="{0F57ECF2-9E6A-5BB5-62D1-093FA1478A3C}"/>
          </ac:spMkLst>
        </pc:spChg>
      </pc:sldChg>
    </pc:docChg>
  </pc:docChgLst>
  <pc:docChgLst>
    <pc:chgData name="Emilie LE GOFF MILAN [Eurécia]" userId="6ad53246-acbf-4ccd-b846-328a5839d4aa" providerId="ADAL" clId="{D35B7A12-5FDC-4DC1-809B-052E87840C24}"/>
    <pc:docChg chg="undo redo custSel addSld delSld modSld sldOrd modMainMaster">
      <pc:chgData name="Emilie LE GOFF MILAN [Eurécia]" userId="6ad53246-acbf-4ccd-b846-328a5839d4aa" providerId="ADAL" clId="{D35B7A12-5FDC-4DC1-809B-052E87840C24}" dt="2024-05-31T14:10:38.530" v="2969" actId="1076"/>
      <pc:docMkLst>
        <pc:docMk/>
      </pc:docMkLst>
      <pc:sldChg chg="addSp delSp modSp add mod">
        <pc:chgData name="Emilie LE GOFF MILAN [Eurécia]" userId="6ad53246-acbf-4ccd-b846-328a5839d4aa" providerId="ADAL" clId="{D35B7A12-5FDC-4DC1-809B-052E87840C24}" dt="2024-05-30T12:48:20.532" v="48" actId="20577"/>
        <pc:sldMkLst>
          <pc:docMk/>
          <pc:sldMk cId="2016794526" sldId="341"/>
        </pc:sldMkLst>
        <pc:spChg chg="mod">
          <ac:chgData name="Emilie LE GOFF MILAN [Eurécia]" userId="6ad53246-acbf-4ccd-b846-328a5839d4aa" providerId="ADAL" clId="{D35B7A12-5FDC-4DC1-809B-052E87840C24}" dt="2024-05-30T12:47:18.272" v="33" actId="20577"/>
          <ac:spMkLst>
            <pc:docMk/>
            <pc:sldMk cId="2016794526" sldId="341"/>
            <ac:spMk id="3" creationId="{2653F630-19B9-A2CD-9A7A-88C609217A1A}"/>
          </ac:spMkLst>
        </pc:spChg>
        <pc:spChg chg="mod">
          <ac:chgData name="Emilie LE GOFF MILAN [Eurécia]" userId="6ad53246-acbf-4ccd-b846-328a5839d4aa" providerId="ADAL" clId="{D35B7A12-5FDC-4DC1-809B-052E87840C24}" dt="2024-05-30T12:48:20.532" v="48" actId="20577"/>
          <ac:spMkLst>
            <pc:docMk/>
            <pc:sldMk cId="2016794526" sldId="341"/>
            <ac:spMk id="5" creationId="{3195E9D3-9AFA-61CC-A3DF-163CA96FAB19}"/>
          </ac:spMkLst>
        </pc:spChg>
        <pc:picChg chg="add mod">
          <ac:chgData name="Emilie LE GOFF MILAN [Eurécia]" userId="6ad53246-acbf-4ccd-b846-328a5839d4aa" providerId="ADAL" clId="{D35B7A12-5FDC-4DC1-809B-052E87840C24}" dt="2024-05-30T12:48:15.173" v="38" actId="1076"/>
          <ac:picMkLst>
            <pc:docMk/>
            <pc:sldMk cId="2016794526" sldId="341"/>
            <ac:picMk id="2" creationId="{FDE6605F-46A2-DEF8-5B78-0577ECC2B05C}"/>
          </ac:picMkLst>
        </pc:picChg>
        <pc:picChg chg="del">
          <ac:chgData name="Emilie LE GOFF MILAN [Eurécia]" userId="6ad53246-acbf-4ccd-b846-328a5839d4aa" providerId="ADAL" clId="{D35B7A12-5FDC-4DC1-809B-052E87840C24}" dt="2024-05-30T12:48:04.839" v="34" actId="478"/>
          <ac:picMkLst>
            <pc:docMk/>
            <pc:sldMk cId="2016794526" sldId="341"/>
            <ac:picMk id="8" creationId="{54503E84-1E43-5752-0D7B-FDB73F87C77D}"/>
          </ac:picMkLst>
        </pc:picChg>
      </pc:sldChg>
      <pc:sldChg chg="del">
        <pc:chgData name="Emilie LE GOFF MILAN [Eurécia]" userId="6ad53246-acbf-4ccd-b846-328a5839d4aa" providerId="ADAL" clId="{D35B7A12-5FDC-4DC1-809B-052E87840C24}" dt="2024-05-31T13:33:24.392" v="2585" actId="2696"/>
        <pc:sldMkLst>
          <pc:docMk/>
          <pc:sldMk cId="1441378989" sldId="1402"/>
        </pc:sldMkLst>
      </pc:sldChg>
      <pc:sldChg chg="del">
        <pc:chgData name="Emilie LE GOFF MILAN [Eurécia]" userId="6ad53246-acbf-4ccd-b846-328a5839d4aa" providerId="ADAL" clId="{D35B7A12-5FDC-4DC1-809B-052E87840C24}" dt="2024-05-31T13:33:29.399" v="2586" actId="2696"/>
        <pc:sldMkLst>
          <pc:docMk/>
          <pc:sldMk cId="3449639601" sldId="1403"/>
        </pc:sldMkLst>
      </pc:sldChg>
      <pc:sldChg chg="del">
        <pc:chgData name="Emilie LE GOFF MILAN [Eurécia]" userId="6ad53246-acbf-4ccd-b846-328a5839d4aa" providerId="ADAL" clId="{D35B7A12-5FDC-4DC1-809B-052E87840C24}" dt="2024-05-30T12:47:07.651" v="1" actId="2696"/>
        <pc:sldMkLst>
          <pc:docMk/>
          <pc:sldMk cId="3837553858" sldId="1406"/>
        </pc:sldMkLst>
      </pc:sldChg>
      <pc:sldChg chg="del">
        <pc:chgData name="Emilie LE GOFF MILAN [Eurécia]" userId="6ad53246-acbf-4ccd-b846-328a5839d4aa" providerId="ADAL" clId="{D35B7A12-5FDC-4DC1-809B-052E87840C24}" dt="2024-05-30T12:50:33.525" v="66" actId="2696"/>
        <pc:sldMkLst>
          <pc:docMk/>
          <pc:sldMk cId="1651142260" sldId="1414"/>
        </pc:sldMkLst>
      </pc:sldChg>
      <pc:sldChg chg="del">
        <pc:chgData name="Emilie LE GOFF MILAN [Eurécia]" userId="6ad53246-acbf-4ccd-b846-328a5839d4aa" providerId="ADAL" clId="{D35B7A12-5FDC-4DC1-809B-052E87840C24}" dt="2024-05-30T12:51:39.138" v="75" actId="2696"/>
        <pc:sldMkLst>
          <pc:docMk/>
          <pc:sldMk cId="1077813981" sldId="1415"/>
        </pc:sldMkLst>
      </pc:sldChg>
      <pc:sldChg chg="del">
        <pc:chgData name="Emilie LE GOFF MILAN [Eurécia]" userId="6ad53246-acbf-4ccd-b846-328a5839d4aa" providerId="ADAL" clId="{D35B7A12-5FDC-4DC1-809B-052E87840C24}" dt="2024-05-30T12:52:26.685" v="90" actId="2696"/>
        <pc:sldMkLst>
          <pc:docMk/>
          <pc:sldMk cId="1460048598" sldId="1416"/>
        </pc:sldMkLst>
      </pc:sldChg>
      <pc:sldChg chg="del">
        <pc:chgData name="Emilie LE GOFF MILAN [Eurécia]" userId="6ad53246-acbf-4ccd-b846-328a5839d4aa" providerId="ADAL" clId="{D35B7A12-5FDC-4DC1-809B-052E87840C24}" dt="2024-05-30T13:25:28.624" v="273" actId="2696"/>
        <pc:sldMkLst>
          <pc:docMk/>
          <pc:sldMk cId="2703739135" sldId="1417"/>
        </pc:sldMkLst>
      </pc:sldChg>
      <pc:sldChg chg="del">
        <pc:chgData name="Emilie LE GOFF MILAN [Eurécia]" userId="6ad53246-acbf-4ccd-b846-328a5839d4aa" providerId="ADAL" clId="{D35B7A12-5FDC-4DC1-809B-052E87840C24}" dt="2024-05-30T13:30:20.824" v="400" actId="2696"/>
        <pc:sldMkLst>
          <pc:docMk/>
          <pc:sldMk cId="3858181187" sldId="1418"/>
        </pc:sldMkLst>
      </pc:sldChg>
      <pc:sldChg chg="del">
        <pc:chgData name="Emilie LE GOFF MILAN [Eurécia]" userId="6ad53246-acbf-4ccd-b846-328a5839d4aa" providerId="ADAL" clId="{D35B7A12-5FDC-4DC1-809B-052E87840C24}" dt="2024-05-30T13:45:45.503" v="659" actId="2696"/>
        <pc:sldMkLst>
          <pc:docMk/>
          <pc:sldMk cId="99239126" sldId="1419"/>
        </pc:sldMkLst>
      </pc:sldChg>
      <pc:sldChg chg="del">
        <pc:chgData name="Emilie LE GOFF MILAN [Eurécia]" userId="6ad53246-acbf-4ccd-b846-328a5839d4aa" providerId="ADAL" clId="{D35B7A12-5FDC-4DC1-809B-052E87840C24}" dt="2024-05-30T13:46:04.723" v="660" actId="2696"/>
        <pc:sldMkLst>
          <pc:docMk/>
          <pc:sldMk cId="4150597670" sldId="1420"/>
        </pc:sldMkLst>
      </pc:sldChg>
      <pc:sldChg chg="del">
        <pc:chgData name="Emilie LE GOFF MILAN [Eurécia]" userId="6ad53246-acbf-4ccd-b846-328a5839d4aa" providerId="ADAL" clId="{D35B7A12-5FDC-4DC1-809B-052E87840C24}" dt="2024-05-30T13:59:42.194" v="1025" actId="47"/>
        <pc:sldMkLst>
          <pc:docMk/>
          <pc:sldMk cId="3366112493" sldId="1421"/>
        </pc:sldMkLst>
      </pc:sldChg>
      <pc:sldChg chg="del">
        <pc:chgData name="Emilie LE GOFF MILAN [Eurécia]" userId="6ad53246-acbf-4ccd-b846-328a5839d4aa" providerId="ADAL" clId="{D35B7A12-5FDC-4DC1-809B-052E87840C24}" dt="2024-05-31T12:33:02.870" v="1538" actId="2696"/>
        <pc:sldMkLst>
          <pc:docMk/>
          <pc:sldMk cId="163888060" sldId="1422"/>
        </pc:sldMkLst>
      </pc:sldChg>
      <pc:sldChg chg="del">
        <pc:chgData name="Emilie LE GOFF MILAN [Eurécia]" userId="6ad53246-acbf-4ccd-b846-328a5839d4aa" providerId="ADAL" clId="{D35B7A12-5FDC-4DC1-809B-052E87840C24}" dt="2024-05-31T12:53:43.039" v="1855" actId="2696"/>
        <pc:sldMkLst>
          <pc:docMk/>
          <pc:sldMk cId="2624225283" sldId="1423"/>
        </pc:sldMkLst>
      </pc:sldChg>
      <pc:sldChg chg="del">
        <pc:chgData name="Emilie LE GOFF MILAN [Eurécia]" userId="6ad53246-acbf-4ccd-b846-328a5839d4aa" providerId="ADAL" clId="{D35B7A12-5FDC-4DC1-809B-052E87840C24}" dt="2024-05-31T13:00:16.724" v="1868" actId="47"/>
        <pc:sldMkLst>
          <pc:docMk/>
          <pc:sldMk cId="4069175302" sldId="1424"/>
        </pc:sldMkLst>
      </pc:sldChg>
      <pc:sldChg chg="del">
        <pc:chgData name="Emilie LE GOFF MILAN [Eurécia]" userId="6ad53246-acbf-4ccd-b846-328a5839d4aa" providerId="ADAL" clId="{D35B7A12-5FDC-4DC1-809B-052E87840C24}" dt="2024-05-31T13:00:24.007" v="1869" actId="47"/>
        <pc:sldMkLst>
          <pc:docMk/>
          <pc:sldMk cId="3483249179" sldId="1425"/>
        </pc:sldMkLst>
      </pc:sldChg>
      <pc:sldChg chg="del">
        <pc:chgData name="Emilie LE GOFF MILAN [Eurécia]" userId="6ad53246-acbf-4ccd-b846-328a5839d4aa" providerId="ADAL" clId="{D35B7A12-5FDC-4DC1-809B-052E87840C24}" dt="2024-05-31T13:00:29.380" v="1870" actId="47"/>
        <pc:sldMkLst>
          <pc:docMk/>
          <pc:sldMk cId="2299982406" sldId="1426"/>
        </pc:sldMkLst>
      </pc:sldChg>
      <pc:sldChg chg="del">
        <pc:chgData name="Emilie LE GOFF MILAN [Eurécia]" userId="6ad53246-acbf-4ccd-b846-328a5839d4aa" providerId="ADAL" clId="{D35B7A12-5FDC-4DC1-809B-052E87840C24}" dt="2024-05-31T13:07:30.897" v="2229" actId="2696"/>
        <pc:sldMkLst>
          <pc:docMk/>
          <pc:sldMk cId="1391008444" sldId="1427"/>
        </pc:sldMkLst>
      </pc:sldChg>
      <pc:sldChg chg="del">
        <pc:chgData name="Emilie LE GOFF MILAN [Eurécia]" userId="6ad53246-acbf-4ccd-b846-328a5839d4aa" providerId="ADAL" clId="{D35B7A12-5FDC-4DC1-809B-052E87840C24}" dt="2024-05-31T13:18:34.494" v="2568" actId="2696"/>
        <pc:sldMkLst>
          <pc:docMk/>
          <pc:sldMk cId="484340229" sldId="1428"/>
        </pc:sldMkLst>
      </pc:sldChg>
      <pc:sldChg chg="del">
        <pc:chgData name="Emilie LE GOFF MILAN [Eurécia]" userId="6ad53246-acbf-4ccd-b846-328a5839d4aa" providerId="ADAL" clId="{D35B7A12-5FDC-4DC1-809B-052E87840C24}" dt="2024-05-31T13:20:41.392" v="2582" actId="2696"/>
        <pc:sldMkLst>
          <pc:docMk/>
          <pc:sldMk cId="1946337337" sldId="1429"/>
        </pc:sldMkLst>
      </pc:sldChg>
      <pc:sldChg chg="addSp modSp mod">
        <pc:chgData name="Emilie LE GOFF MILAN [Eurécia]" userId="6ad53246-acbf-4ccd-b846-328a5839d4aa" providerId="ADAL" clId="{D35B7A12-5FDC-4DC1-809B-052E87840C24}" dt="2024-05-31T14:10:07.578" v="2967" actId="14100"/>
        <pc:sldMkLst>
          <pc:docMk/>
          <pc:sldMk cId="3553599497" sldId="1430"/>
        </pc:sldMkLst>
        <pc:spChg chg="add mod">
          <ac:chgData name="Emilie LE GOFF MILAN [Eurécia]" userId="6ad53246-acbf-4ccd-b846-328a5839d4aa" providerId="ADAL" clId="{D35B7A12-5FDC-4DC1-809B-052E87840C24}" dt="2024-05-31T14:10:07.578" v="2967" actId="14100"/>
          <ac:spMkLst>
            <pc:docMk/>
            <pc:sldMk cId="3553599497" sldId="1430"/>
            <ac:spMk id="3" creationId="{B140BA5E-450E-D80F-2617-A7FF65A6DE27}"/>
          </ac:spMkLst>
        </pc:spChg>
      </pc:sldChg>
      <pc:sldChg chg="addSp modSp">
        <pc:chgData name="Emilie LE GOFF MILAN [Eurécia]" userId="6ad53246-acbf-4ccd-b846-328a5839d4aa" providerId="ADAL" clId="{D35B7A12-5FDC-4DC1-809B-052E87840C24}" dt="2024-05-31T14:10:14.370" v="2968"/>
        <pc:sldMkLst>
          <pc:docMk/>
          <pc:sldMk cId="992047382" sldId="1431"/>
        </pc:sldMkLst>
        <pc:spChg chg="add mod">
          <ac:chgData name="Emilie LE GOFF MILAN [Eurécia]" userId="6ad53246-acbf-4ccd-b846-328a5839d4aa" providerId="ADAL" clId="{D35B7A12-5FDC-4DC1-809B-052E87840C24}" dt="2024-05-31T14:10:14.370" v="2968"/>
          <ac:spMkLst>
            <pc:docMk/>
            <pc:sldMk cId="992047382" sldId="1431"/>
            <ac:spMk id="3" creationId="{9964DAA1-4404-25D3-57DF-A5EE8905D383}"/>
          </ac:spMkLst>
        </pc:spChg>
      </pc:sldChg>
      <pc:sldChg chg="addSp modSp del">
        <pc:chgData name="Emilie LE GOFF MILAN [Eurécia]" userId="6ad53246-acbf-4ccd-b846-328a5839d4aa" providerId="ADAL" clId="{D35B7A12-5FDC-4DC1-809B-052E87840C24}" dt="2024-05-31T13:40:17.213" v="2609" actId="2696"/>
        <pc:sldMkLst>
          <pc:docMk/>
          <pc:sldMk cId="3584168890" sldId="1432"/>
        </pc:sldMkLst>
        <pc:picChg chg="add mod">
          <ac:chgData name="Emilie LE GOFF MILAN [Eurécia]" userId="6ad53246-acbf-4ccd-b846-328a5839d4aa" providerId="ADAL" clId="{D35B7A12-5FDC-4DC1-809B-052E87840C24}" dt="2024-05-31T13:35:32.591" v="2606"/>
          <ac:picMkLst>
            <pc:docMk/>
            <pc:sldMk cId="3584168890" sldId="1432"/>
            <ac:picMk id="3" creationId="{F286B37C-5FD9-E29B-0818-08FC93DD6678}"/>
          </ac:picMkLst>
        </pc:picChg>
      </pc:sldChg>
      <pc:sldChg chg="addSp delSp modSp del mod">
        <pc:chgData name="Emilie LE GOFF MILAN [Eurécia]" userId="6ad53246-acbf-4ccd-b846-328a5839d4aa" providerId="ADAL" clId="{D35B7A12-5FDC-4DC1-809B-052E87840C24}" dt="2024-05-31T13:45:05.198" v="2652" actId="2696"/>
        <pc:sldMkLst>
          <pc:docMk/>
          <pc:sldMk cId="971312808" sldId="1433"/>
        </pc:sldMkLst>
        <pc:spChg chg="mod">
          <ac:chgData name="Emilie LE GOFF MILAN [Eurécia]" userId="6ad53246-acbf-4ccd-b846-328a5839d4aa" providerId="ADAL" clId="{D35B7A12-5FDC-4DC1-809B-052E87840C24}" dt="2024-05-31T13:41:38.465" v="2614" actId="1076"/>
          <ac:spMkLst>
            <pc:docMk/>
            <pc:sldMk cId="971312808" sldId="1433"/>
            <ac:spMk id="18" creationId="{AF4A80BE-1EF5-45BD-9CBA-4FA3B23EA9EF}"/>
          </ac:spMkLst>
        </pc:spChg>
        <pc:picChg chg="add del mod">
          <ac:chgData name="Emilie LE GOFF MILAN [Eurécia]" userId="6ad53246-acbf-4ccd-b846-328a5839d4aa" providerId="ADAL" clId="{D35B7A12-5FDC-4DC1-809B-052E87840C24}" dt="2024-05-31T13:43:20.374" v="2627" actId="478"/>
          <ac:picMkLst>
            <pc:docMk/>
            <pc:sldMk cId="971312808" sldId="1433"/>
            <ac:picMk id="3" creationId="{AFB37F2F-AFEE-B3B2-10E3-EF595877A8F3}"/>
          </ac:picMkLst>
        </pc:picChg>
      </pc:sldChg>
      <pc:sldChg chg="del">
        <pc:chgData name="Emilie LE GOFF MILAN [Eurécia]" userId="6ad53246-acbf-4ccd-b846-328a5839d4aa" providerId="ADAL" clId="{D35B7A12-5FDC-4DC1-809B-052E87840C24}" dt="2024-05-31T13:46:04.151" v="2653" actId="2696"/>
        <pc:sldMkLst>
          <pc:docMk/>
          <pc:sldMk cId="550265366" sldId="1434"/>
        </pc:sldMkLst>
      </pc:sldChg>
      <pc:sldChg chg="del">
        <pc:chgData name="Emilie LE GOFF MILAN [Eurécia]" userId="6ad53246-acbf-4ccd-b846-328a5839d4aa" providerId="ADAL" clId="{D35B7A12-5FDC-4DC1-809B-052E87840C24}" dt="2024-05-31T13:46:04.151" v="2653" actId="2696"/>
        <pc:sldMkLst>
          <pc:docMk/>
          <pc:sldMk cId="1132975730" sldId="1435"/>
        </pc:sldMkLst>
      </pc:sldChg>
      <pc:sldChg chg="del">
        <pc:chgData name="Emilie LE GOFF MILAN [Eurécia]" userId="6ad53246-acbf-4ccd-b846-328a5839d4aa" providerId="ADAL" clId="{D35B7A12-5FDC-4DC1-809B-052E87840C24}" dt="2024-05-31T13:46:04.151" v="2653" actId="2696"/>
        <pc:sldMkLst>
          <pc:docMk/>
          <pc:sldMk cId="2091924545" sldId="1436"/>
        </pc:sldMkLst>
      </pc:sldChg>
      <pc:sldChg chg="modSp add mod">
        <pc:chgData name="Emilie LE GOFF MILAN [Eurécia]" userId="6ad53246-acbf-4ccd-b846-328a5839d4aa" providerId="ADAL" clId="{D35B7A12-5FDC-4DC1-809B-052E87840C24}" dt="2024-05-30T12:50:27.444" v="65" actId="27636"/>
        <pc:sldMkLst>
          <pc:docMk/>
          <pc:sldMk cId="3433291733" sldId="1437"/>
        </pc:sldMkLst>
        <pc:spChg chg="mod">
          <ac:chgData name="Emilie LE GOFF MILAN [Eurécia]" userId="6ad53246-acbf-4ccd-b846-328a5839d4aa" providerId="ADAL" clId="{D35B7A12-5FDC-4DC1-809B-052E87840C24}" dt="2024-05-30T12:50:27.444" v="65" actId="27636"/>
          <ac:spMkLst>
            <pc:docMk/>
            <pc:sldMk cId="3433291733" sldId="1437"/>
            <ac:spMk id="42" creationId="{A809FF54-8E21-E76D-9608-77AF773D0852}"/>
          </ac:spMkLst>
        </pc:spChg>
      </pc:sldChg>
      <pc:sldChg chg="modSp add mod">
        <pc:chgData name="Emilie LE GOFF MILAN [Eurécia]" userId="6ad53246-acbf-4ccd-b846-328a5839d4aa" providerId="ADAL" clId="{D35B7A12-5FDC-4DC1-809B-052E87840C24}" dt="2024-05-30T12:52:09.838" v="87" actId="20577"/>
        <pc:sldMkLst>
          <pc:docMk/>
          <pc:sldMk cId="1561398166" sldId="1438"/>
        </pc:sldMkLst>
        <pc:spChg chg="mod">
          <ac:chgData name="Emilie LE GOFF MILAN [Eurécia]" userId="6ad53246-acbf-4ccd-b846-328a5839d4aa" providerId="ADAL" clId="{D35B7A12-5FDC-4DC1-809B-052E87840C24}" dt="2024-05-30T12:52:09.838" v="87" actId="20577"/>
          <ac:spMkLst>
            <pc:docMk/>
            <pc:sldMk cId="1561398166" sldId="1438"/>
            <ac:spMk id="5" creationId="{9DF4D431-5721-618B-9501-EDA06836B0A2}"/>
          </ac:spMkLst>
        </pc:spChg>
        <pc:spChg chg="mod">
          <ac:chgData name="Emilie LE GOFF MILAN [Eurécia]" userId="6ad53246-acbf-4ccd-b846-328a5839d4aa" providerId="ADAL" clId="{D35B7A12-5FDC-4DC1-809B-052E87840C24}" dt="2024-05-30T12:52:00.888" v="82" actId="20577"/>
          <ac:spMkLst>
            <pc:docMk/>
            <pc:sldMk cId="1561398166" sldId="1438"/>
            <ac:spMk id="42" creationId="{A809FF54-8E21-E76D-9608-77AF773D0852}"/>
          </ac:spMkLst>
        </pc:spChg>
      </pc:sldChg>
      <pc:sldChg chg="add">
        <pc:chgData name="Emilie LE GOFF MILAN [Eurécia]" userId="6ad53246-acbf-4ccd-b846-328a5839d4aa" providerId="ADAL" clId="{D35B7A12-5FDC-4DC1-809B-052E87840C24}" dt="2024-05-30T12:52:21.660" v="89"/>
        <pc:sldMkLst>
          <pc:docMk/>
          <pc:sldMk cId="3512856049" sldId="1439"/>
        </pc:sldMkLst>
      </pc:sldChg>
      <pc:sldChg chg="add del">
        <pc:chgData name="Emilie LE GOFF MILAN [Eurécia]" userId="6ad53246-acbf-4ccd-b846-328a5839d4aa" providerId="ADAL" clId="{D35B7A12-5FDC-4DC1-809B-052E87840C24}" dt="2024-05-30T13:46:31.981" v="661" actId="2696"/>
        <pc:sldMkLst>
          <pc:docMk/>
          <pc:sldMk cId="1542998316" sldId="1440"/>
        </pc:sldMkLst>
      </pc:sldChg>
      <pc:sldChg chg="addSp delSp modSp add mod">
        <pc:chgData name="Emilie LE GOFF MILAN [Eurécia]" userId="6ad53246-acbf-4ccd-b846-328a5839d4aa" providerId="ADAL" clId="{D35B7A12-5FDC-4DC1-809B-052E87840C24}" dt="2024-05-31T13:58:46.775" v="2767" actId="164"/>
        <pc:sldMkLst>
          <pc:docMk/>
          <pc:sldMk cId="1448899055" sldId="1441"/>
        </pc:sldMkLst>
        <pc:spChg chg="mod">
          <ac:chgData name="Emilie LE GOFF MILAN [Eurécia]" userId="6ad53246-acbf-4ccd-b846-328a5839d4aa" providerId="ADAL" clId="{D35B7A12-5FDC-4DC1-809B-052E87840C24}" dt="2024-05-30T13:10:46.783" v="183" actId="20577"/>
          <ac:spMkLst>
            <pc:docMk/>
            <pc:sldMk cId="1448899055" sldId="1441"/>
            <ac:spMk id="2" creationId="{0ED16911-BE4F-7178-A964-6BF6DF2D85CF}"/>
          </ac:spMkLst>
        </pc:spChg>
        <pc:spChg chg="mod">
          <ac:chgData name="Emilie LE GOFF MILAN [Eurécia]" userId="6ad53246-acbf-4ccd-b846-328a5839d4aa" providerId="ADAL" clId="{D35B7A12-5FDC-4DC1-809B-052E87840C24}" dt="2024-05-30T13:50:25.434" v="820" actId="6549"/>
          <ac:spMkLst>
            <pc:docMk/>
            <pc:sldMk cId="1448899055" sldId="1441"/>
            <ac:spMk id="3" creationId="{06A43D7B-6D83-5D1E-0DFB-1C11719B942B}"/>
          </ac:spMkLst>
        </pc:spChg>
        <pc:spChg chg="mod">
          <ac:chgData name="Emilie LE GOFF MILAN [Eurécia]" userId="6ad53246-acbf-4ccd-b846-328a5839d4aa" providerId="ADAL" clId="{D35B7A12-5FDC-4DC1-809B-052E87840C24}" dt="2024-05-30T13:13:07.365" v="201" actId="1076"/>
          <ac:spMkLst>
            <pc:docMk/>
            <pc:sldMk cId="1448899055" sldId="1441"/>
            <ac:spMk id="4" creationId="{90A438DC-811C-961D-F9DD-B6FEB9763FC2}"/>
          </ac:spMkLst>
        </pc:spChg>
        <pc:grpChg chg="add mod">
          <ac:chgData name="Emilie LE GOFF MILAN [Eurécia]" userId="6ad53246-acbf-4ccd-b846-328a5839d4aa" providerId="ADAL" clId="{D35B7A12-5FDC-4DC1-809B-052E87840C24}" dt="2024-05-31T13:58:42.711" v="2766" actId="164"/>
          <ac:grpSpMkLst>
            <pc:docMk/>
            <pc:sldMk cId="1448899055" sldId="1441"/>
            <ac:grpSpMk id="15" creationId="{713405F5-8BBB-EBAB-A157-C83197273795}"/>
          </ac:grpSpMkLst>
        </pc:grpChg>
        <pc:grpChg chg="add mod">
          <ac:chgData name="Emilie LE GOFF MILAN [Eurécia]" userId="6ad53246-acbf-4ccd-b846-328a5839d4aa" providerId="ADAL" clId="{D35B7A12-5FDC-4DC1-809B-052E87840C24}" dt="2024-05-31T13:58:46.775" v="2767" actId="164"/>
          <ac:grpSpMkLst>
            <pc:docMk/>
            <pc:sldMk cId="1448899055" sldId="1441"/>
            <ac:grpSpMk id="16" creationId="{70FEF713-B76C-8ED4-AB34-1CC7CF25D6EB}"/>
          </ac:grpSpMkLst>
        </pc:grpChg>
        <pc:picChg chg="add mod ord">
          <ac:chgData name="Emilie LE GOFF MILAN [Eurécia]" userId="6ad53246-acbf-4ccd-b846-328a5839d4aa" providerId="ADAL" clId="{D35B7A12-5FDC-4DC1-809B-052E87840C24}" dt="2024-05-31T13:58:42.711" v="2766" actId="164"/>
          <ac:picMkLst>
            <pc:docMk/>
            <pc:sldMk cId="1448899055" sldId="1441"/>
            <ac:picMk id="5" creationId="{234E1A25-513D-46BD-2BF8-D752743131D8}"/>
          </ac:picMkLst>
        </pc:picChg>
        <pc:picChg chg="add mod">
          <ac:chgData name="Emilie LE GOFF MILAN [Eurécia]" userId="6ad53246-acbf-4ccd-b846-328a5839d4aa" providerId="ADAL" clId="{D35B7A12-5FDC-4DC1-809B-052E87840C24}" dt="2024-05-31T13:58:42.711" v="2766" actId="164"/>
          <ac:picMkLst>
            <pc:docMk/>
            <pc:sldMk cId="1448899055" sldId="1441"/>
            <ac:picMk id="7" creationId="{C7D95C94-B372-89B8-6880-C9CBF1FF61AC}"/>
          </ac:picMkLst>
        </pc:picChg>
        <pc:picChg chg="add mod">
          <ac:chgData name="Emilie LE GOFF MILAN [Eurécia]" userId="6ad53246-acbf-4ccd-b846-328a5839d4aa" providerId="ADAL" clId="{D35B7A12-5FDC-4DC1-809B-052E87840C24}" dt="2024-05-31T13:58:42.711" v="2766" actId="164"/>
          <ac:picMkLst>
            <pc:docMk/>
            <pc:sldMk cId="1448899055" sldId="1441"/>
            <ac:picMk id="8" creationId="{906439B9-382F-B9BC-B158-4D9DF0C8B43D}"/>
          </ac:picMkLst>
        </pc:picChg>
        <pc:picChg chg="add mod">
          <ac:chgData name="Emilie LE GOFF MILAN [Eurécia]" userId="6ad53246-acbf-4ccd-b846-328a5839d4aa" providerId="ADAL" clId="{D35B7A12-5FDC-4DC1-809B-052E87840C24}" dt="2024-05-30T13:11:20.680" v="184"/>
          <ac:picMkLst>
            <pc:docMk/>
            <pc:sldMk cId="1448899055" sldId="1441"/>
            <ac:picMk id="9" creationId="{4A367101-FEB2-215D-1CD1-82EEA85FE31A}"/>
          </ac:picMkLst>
        </pc:picChg>
        <pc:picChg chg="add del mod">
          <ac:chgData name="Emilie LE GOFF MILAN [Eurécia]" userId="6ad53246-acbf-4ccd-b846-328a5839d4aa" providerId="ADAL" clId="{D35B7A12-5FDC-4DC1-809B-052E87840C24}" dt="2024-05-30T13:13:18.107" v="204" actId="478"/>
          <ac:picMkLst>
            <pc:docMk/>
            <pc:sldMk cId="1448899055" sldId="1441"/>
            <ac:picMk id="11" creationId="{B1A6F144-CCE0-AF99-FF1E-00729454CA0E}"/>
          </ac:picMkLst>
        </pc:picChg>
        <pc:picChg chg="add mod">
          <ac:chgData name="Emilie LE GOFF MILAN [Eurécia]" userId="6ad53246-acbf-4ccd-b846-328a5839d4aa" providerId="ADAL" clId="{D35B7A12-5FDC-4DC1-809B-052E87840C24}" dt="2024-05-31T13:58:46.775" v="2767" actId="164"/>
          <ac:picMkLst>
            <pc:docMk/>
            <pc:sldMk cId="1448899055" sldId="1441"/>
            <ac:picMk id="12" creationId="{A90BE3C7-E4C6-FA31-CAD6-E9FF775F9685}"/>
          </ac:picMkLst>
        </pc:picChg>
        <pc:picChg chg="add del mod">
          <ac:chgData name="Emilie LE GOFF MILAN [Eurécia]" userId="6ad53246-acbf-4ccd-b846-328a5839d4aa" providerId="ADAL" clId="{D35B7A12-5FDC-4DC1-809B-052E87840C24}" dt="2024-05-30T13:12:50.476" v="196" actId="478"/>
          <ac:picMkLst>
            <pc:docMk/>
            <pc:sldMk cId="1448899055" sldId="1441"/>
            <ac:picMk id="13" creationId="{0F09845D-F7E1-34A1-8084-4FB232558568}"/>
          </ac:picMkLst>
        </pc:picChg>
        <pc:picChg chg="add mod">
          <ac:chgData name="Emilie LE GOFF MILAN [Eurécia]" userId="6ad53246-acbf-4ccd-b846-328a5839d4aa" providerId="ADAL" clId="{D35B7A12-5FDC-4DC1-809B-052E87840C24}" dt="2024-05-31T13:58:46.775" v="2767" actId="164"/>
          <ac:picMkLst>
            <pc:docMk/>
            <pc:sldMk cId="1448899055" sldId="1441"/>
            <ac:picMk id="14" creationId="{6F748108-0463-330B-2D36-857294DEDEF9}"/>
          </ac:picMkLst>
        </pc:picChg>
      </pc:sldChg>
      <pc:sldChg chg="addSp delSp modSp add mod">
        <pc:chgData name="Emilie LE GOFF MILAN [Eurécia]" userId="6ad53246-acbf-4ccd-b846-328a5839d4aa" providerId="ADAL" clId="{D35B7A12-5FDC-4DC1-809B-052E87840C24}" dt="2024-05-31T13:58:52.993" v="2768" actId="164"/>
        <pc:sldMkLst>
          <pc:docMk/>
          <pc:sldMk cId="3523467151" sldId="1442"/>
        </pc:sldMkLst>
        <pc:spChg chg="mod">
          <ac:chgData name="Emilie LE GOFF MILAN [Eurécia]" userId="6ad53246-acbf-4ccd-b846-328a5839d4aa" providerId="ADAL" clId="{D35B7A12-5FDC-4DC1-809B-052E87840C24}" dt="2024-05-30T13:30:39.929" v="420" actId="20577"/>
          <ac:spMkLst>
            <pc:docMk/>
            <pc:sldMk cId="3523467151" sldId="1442"/>
            <ac:spMk id="2" creationId="{0ED16911-BE4F-7178-A964-6BF6DF2D85CF}"/>
          </ac:spMkLst>
        </pc:spChg>
        <pc:spChg chg="mod">
          <ac:chgData name="Emilie LE GOFF MILAN [Eurécia]" userId="6ad53246-acbf-4ccd-b846-328a5839d4aa" providerId="ADAL" clId="{D35B7A12-5FDC-4DC1-809B-052E87840C24}" dt="2024-05-30T13:50:30.316" v="821" actId="6549"/>
          <ac:spMkLst>
            <pc:docMk/>
            <pc:sldMk cId="3523467151" sldId="1442"/>
            <ac:spMk id="3" creationId="{06A43D7B-6D83-5D1E-0DFB-1C11719B942B}"/>
          </ac:spMkLst>
        </pc:spChg>
        <pc:grpChg chg="add mod">
          <ac:chgData name="Emilie LE GOFF MILAN [Eurécia]" userId="6ad53246-acbf-4ccd-b846-328a5839d4aa" providerId="ADAL" clId="{D35B7A12-5FDC-4DC1-809B-052E87840C24}" dt="2024-05-31T13:58:52.993" v="2768" actId="164"/>
          <ac:grpSpMkLst>
            <pc:docMk/>
            <pc:sldMk cId="3523467151" sldId="1442"/>
            <ac:grpSpMk id="11" creationId="{23F46161-22C3-16C4-53B8-3466BA194400}"/>
          </ac:grpSpMkLst>
        </pc:grpChg>
        <pc:picChg chg="del">
          <ac:chgData name="Emilie LE GOFF MILAN [Eurécia]" userId="6ad53246-acbf-4ccd-b846-328a5839d4aa" providerId="ADAL" clId="{D35B7A12-5FDC-4DC1-809B-052E87840C24}" dt="2024-05-30T13:24:15.656" v="219" actId="478"/>
          <ac:picMkLst>
            <pc:docMk/>
            <pc:sldMk cId="3523467151" sldId="1442"/>
            <ac:picMk id="5" creationId="{234E1A25-513D-46BD-2BF8-D752743131D8}"/>
          </ac:picMkLst>
        </pc:picChg>
        <pc:picChg chg="del">
          <ac:chgData name="Emilie LE GOFF MILAN [Eurécia]" userId="6ad53246-acbf-4ccd-b846-328a5839d4aa" providerId="ADAL" clId="{D35B7A12-5FDC-4DC1-809B-052E87840C24}" dt="2024-05-30T13:14:56.184" v="206" actId="478"/>
          <ac:picMkLst>
            <pc:docMk/>
            <pc:sldMk cId="3523467151" sldId="1442"/>
            <ac:picMk id="7" creationId="{C7D95C94-B372-89B8-6880-C9CBF1FF61AC}"/>
          </ac:picMkLst>
        </pc:picChg>
        <pc:picChg chg="del">
          <ac:chgData name="Emilie LE GOFF MILAN [Eurécia]" userId="6ad53246-acbf-4ccd-b846-328a5839d4aa" providerId="ADAL" clId="{D35B7A12-5FDC-4DC1-809B-052E87840C24}" dt="2024-05-30T13:24:14.809" v="218" actId="478"/>
          <ac:picMkLst>
            <pc:docMk/>
            <pc:sldMk cId="3523467151" sldId="1442"/>
            <ac:picMk id="8" creationId="{906439B9-382F-B9BC-B158-4D9DF0C8B43D}"/>
          </ac:picMkLst>
        </pc:picChg>
        <pc:picChg chg="add mod">
          <ac:chgData name="Emilie LE GOFF MILAN [Eurécia]" userId="6ad53246-acbf-4ccd-b846-328a5839d4aa" providerId="ADAL" clId="{D35B7A12-5FDC-4DC1-809B-052E87840C24}" dt="2024-05-31T13:58:52.993" v="2768" actId="164"/>
          <ac:picMkLst>
            <pc:docMk/>
            <pc:sldMk cId="3523467151" sldId="1442"/>
            <ac:picMk id="9" creationId="{78EB55C7-AD80-0371-F229-5DD0D1A47074}"/>
          </ac:picMkLst>
        </pc:picChg>
        <pc:picChg chg="add mod">
          <ac:chgData name="Emilie LE GOFF MILAN [Eurécia]" userId="6ad53246-acbf-4ccd-b846-328a5839d4aa" providerId="ADAL" clId="{D35B7A12-5FDC-4DC1-809B-052E87840C24}" dt="2024-05-31T13:58:52.993" v="2768" actId="164"/>
          <ac:picMkLst>
            <pc:docMk/>
            <pc:sldMk cId="3523467151" sldId="1442"/>
            <ac:picMk id="10" creationId="{D11ED269-E48F-6C80-6596-D176BFCCA282}"/>
          </ac:picMkLst>
        </pc:picChg>
        <pc:picChg chg="del">
          <ac:chgData name="Emilie LE GOFF MILAN [Eurécia]" userId="6ad53246-acbf-4ccd-b846-328a5839d4aa" providerId="ADAL" clId="{D35B7A12-5FDC-4DC1-809B-052E87840C24}" dt="2024-05-30T13:14:57.489" v="207" actId="478"/>
          <ac:picMkLst>
            <pc:docMk/>
            <pc:sldMk cId="3523467151" sldId="1442"/>
            <ac:picMk id="12" creationId="{A90BE3C7-E4C6-FA31-CAD6-E9FF775F9685}"/>
          </ac:picMkLst>
        </pc:picChg>
        <pc:picChg chg="del">
          <ac:chgData name="Emilie LE GOFF MILAN [Eurécia]" userId="6ad53246-acbf-4ccd-b846-328a5839d4aa" providerId="ADAL" clId="{D35B7A12-5FDC-4DC1-809B-052E87840C24}" dt="2024-05-30T13:24:12.737" v="217" actId="478"/>
          <ac:picMkLst>
            <pc:docMk/>
            <pc:sldMk cId="3523467151" sldId="1442"/>
            <ac:picMk id="14" creationId="{6F748108-0463-330B-2D36-857294DEDEF9}"/>
          </ac:picMkLst>
        </pc:picChg>
      </pc:sldChg>
      <pc:sldChg chg="addSp delSp modSp add mod">
        <pc:chgData name="Emilie LE GOFF MILAN [Eurécia]" userId="6ad53246-acbf-4ccd-b846-328a5839d4aa" providerId="ADAL" clId="{D35B7A12-5FDC-4DC1-809B-052E87840C24}" dt="2024-05-31T13:59:04.795" v="2770" actId="164"/>
        <pc:sldMkLst>
          <pc:docMk/>
          <pc:sldMk cId="445573763" sldId="1443"/>
        </pc:sldMkLst>
        <pc:spChg chg="mod">
          <ac:chgData name="Emilie LE GOFF MILAN [Eurécia]" userId="6ad53246-acbf-4ccd-b846-328a5839d4aa" providerId="ADAL" clId="{D35B7A12-5FDC-4DC1-809B-052E87840C24}" dt="2024-05-30T13:41:44.522" v="590" actId="20577"/>
          <ac:spMkLst>
            <pc:docMk/>
            <pc:sldMk cId="445573763" sldId="1443"/>
            <ac:spMk id="2" creationId="{0ED16911-BE4F-7178-A964-6BF6DF2D85CF}"/>
          </ac:spMkLst>
        </pc:spChg>
        <pc:spChg chg="mod">
          <ac:chgData name="Emilie LE GOFF MILAN [Eurécia]" userId="6ad53246-acbf-4ccd-b846-328a5839d4aa" providerId="ADAL" clId="{D35B7A12-5FDC-4DC1-809B-052E87840C24}" dt="2024-05-30T13:31:25.647" v="423"/>
          <ac:spMkLst>
            <pc:docMk/>
            <pc:sldMk cId="445573763" sldId="1443"/>
            <ac:spMk id="3" creationId="{06A43D7B-6D83-5D1E-0DFB-1C11719B942B}"/>
          </ac:spMkLst>
        </pc:spChg>
        <pc:spChg chg="del">
          <ac:chgData name="Emilie LE GOFF MILAN [Eurécia]" userId="6ad53246-acbf-4ccd-b846-328a5839d4aa" providerId="ADAL" clId="{D35B7A12-5FDC-4DC1-809B-052E87840C24}" dt="2024-05-30T13:31:33.468" v="424" actId="478"/>
          <ac:spMkLst>
            <pc:docMk/>
            <pc:sldMk cId="445573763" sldId="1443"/>
            <ac:spMk id="4" creationId="{90A438DC-811C-961D-F9DD-B6FEB9763FC2}"/>
          </ac:spMkLst>
        </pc:spChg>
        <pc:spChg chg="add del mod">
          <ac:chgData name="Emilie LE GOFF MILAN [Eurécia]" userId="6ad53246-acbf-4ccd-b846-328a5839d4aa" providerId="ADAL" clId="{D35B7A12-5FDC-4DC1-809B-052E87840C24}" dt="2024-05-30T13:37:31.493" v="425" actId="478"/>
          <ac:spMkLst>
            <pc:docMk/>
            <pc:sldMk cId="445573763" sldId="1443"/>
            <ac:spMk id="6" creationId="{1B7DB492-4C3E-A3E9-C8AC-3EF305747BF9}"/>
          </ac:spMkLst>
        </pc:spChg>
        <pc:spChg chg="add mod">
          <ac:chgData name="Emilie LE GOFF MILAN [Eurécia]" userId="6ad53246-acbf-4ccd-b846-328a5839d4aa" providerId="ADAL" clId="{D35B7A12-5FDC-4DC1-809B-052E87840C24}" dt="2024-05-30T13:41:52.496" v="595" actId="20577"/>
          <ac:spMkLst>
            <pc:docMk/>
            <pc:sldMk cId="445573763" sldId="1443"/>
            <ac:spMk id="12" creationId="{CB78BC39-283D-D374-BF79-7DA28409156F}"/>
          </ac:spMkLst>
        </pc:spChg>
        <pc:grpChg chg="add mod">
          <ac:chgData name="Emilie LE GOFF MILAN [Eurécia]" userId="6ad53246-acbf-4ccd-b846-328a5839d4aa" providerId="ADAL" clId="{D35B7A12-5FDC-4DC1-809B-052E87840C24}" dt="2024-05-31T13:59:00.336" v="2769" actId="164"/>
          <ac:grpSpMkLst>
            <pc:docMk/>
            <pc:sldMk cId="445573763" sldId="1443"/>
            <ac:grpSpMk id="16" creationId="{5A00A309-0933-BAF2-D487-0DE39B2C5D35}"/>
          </ac:grpSpMkLst>
        </pc:grpChg>
        <pc:grpChg chg="add mod">
          <ac:chgData name="Emilie LE GOFF MILAN [Eurécia]" userId="6ad53246-acbf-4ccd-b846-328a5839d4aa" providerId="ADAL" clId="{D35B7A12-5FDC-4DC1-809B-052E87840C24}" dt="2024-05-31T13:59:04.795" v="2770" actId="164"/>
          <ac:grpSpMkLst>
            <pc:docMk/>
            <pc:sldMk cId="445573763" sldId="1443"/>
            <ac:grpSpMk id="17" creationId="{58BB7A04-BD10-958E-2870-B640D7EAF9DE}"/>
          </ac:grpSpMkLst>
        </pc:grpChg>
        <pc:picChg chg="add mod">
          <ac:chgData name="Emilie LE GOFF MILAN [Eurécia]" userId="6ad53246-acbf-4ccd-b846-328a5839d4aa" providerId="ADAL" clId="{D35B7A12-5FDC-4DC1-809B-052E87840C24}" dt="2024-05-31T13:59:00.336" v="2769" actId="164"/>
          <ac:picMkLst>
            <pc:docMk/>
            <pc:sldMk cId="445573763" sldId="1443"/>
            <ac:picMk id="8" creationId="{2C7CA6B9-0309-F6E7-119B-EAA48863E289}"/>
          </ac:picMkLst>
        </pc:picChg>
        <pc:picChg chg="add mod">
          <ac:chgData name="Emilie LE GOFF MILAN [Eurécia]" userId="6ad53246-acbf-4ccd-b846-328a5839d4aa" providerId="ADAL" clId="{D35B7A12-5FDC-4DC1-809B-052E87840C24}" dt="2024-05-30T13:38:48.179" v="481"/>
          <ac:picMkLst>
            <pc:docMk/>
            <pc:sldMk cId="445573763" sldId="1443"/>
            <ac:picMk id="9" creationId="{08F167DD-BCB6-9B81-696A-C93E33C68059}"/>
          </ac:picMkLst>
        </pc:picChg>
        <pc:picChg chg="add del mod">
          <ac:chgData name="Emilie LE GOFF MILAN [Eurécia]" userId="6ad53246-acbf-4ccd-b846-328a5839d4aa" providerId="ADAL" clId="{D35B7A12-5FDC-4DC1-809B-052E87840C24}" dt="2024-05-30T13:39:00.977" v="483" actId="478"/>
          <ac:picMkLst>
            <pc:docMk/>
            <pc:sldMk cId="445573763" sldId="1443"/>
            <ac:picMk id="10" creationId="{62D50982-8929-4450-B039-FE85296D4EE6}"/>
          </ac:picMkLst>
        </pc:picChg>
        <pc:picChg chg="add mod">
          <ac:chgData name="Emilie LE GOFF MILAN [Eurécia]" userId="6ad53246-acbf-4ccd-b846-328a5839d4aa" providerId="ADAL" clId="{D35B7A12-5FDC-4DC1-809B-052E87840C24}" dt="2024-05-31T13:59:00.336" v="2769" actId="164"/>
          <ac:picMkLst>
            <pc:docMk/>
            <pc:sldMk cId="445573763" sldId="1443"/>
            <ac:picMk id="11" creationId="{A7EAEC29-39F6-D63E-4238-8DA70417B799}"/>
          </ac:picMkLst>
        </pc:picChg>
        <pc:picChg chg="add mod">
          <ac:chgData name="Emilie LE GOFF MILAN [Eurécia]" userId="6ad53246-acbf-4ccd-b846-328a5839d4aa" providerId="ADAL" clId="{D35B7A12-5FDC-4DC1-809B-052E87840C24}" dt="2024-05-31T13:59:04.795" v="2770" actId="164"/>
          <ac:picMkLst>
            <pc:docMk/>
            <pc:sldMk cId="445573763" sldId="1443"/>
            <ac:picMk id="14" creationId="{A1D296B7-9952-9E84-D63F-663E31282072}"/>
          </ac:picMkLst>
        </pc:picChg>
        <pc:picChg chg="add mod">
          <ac:chgData name="Emilie LE GOFF MILAN [Eurécia]" userId="6ad53246-acbf-4ccd-b846-328a5839d4aa" providerId="ADAL" clId="{D35B7A12-5FDC-4DC1-809B-052E87840C24}" dt="2024-05-31T13:59:04.795" v="2770" actId="164"/>
          <ac:picMkLst>
            <pc:docMk/>
            <pc:sldMk cId="445573763" sldId="1443"/>
            <ac:picMk id="15" creationId="{6F11C077-B237-5F5E-B3E7-5006629533D4}"/>
          </ac:picMkLst>
        </pc:picChg>
      </pc:sldChg>
      <pc:sldChg chg="add del">
        <pc:chgData name="Emilie LE GOFF MILAN [Eurécia]" userId="6ad53246-acbf-4ccd-b846-328a5839d4aa" providerId="ADAL" clId="{D35B7A12-5FDC-4DC1-809B-052E87840C24}" dt="2024-05-30T13:23:31.531" v="211" actId="2696"/>
        <pc:sldMkLst>
          <pc:docMk/>
          <pc:sldMk cId="3606106640" sldId="1443"/>
        </pc:sldMkLst>
      </pc:sldChg>
      <pc:sldChg chg="addSp delSp modSp add mod">
        <pc:chgData name="Emilie LE GOFF MILAN [Eurécia]" userId="6ad53246-acbf-4ccd-b846-328a5839d4aa" providerId="ADAL" clId="{D35B7A12-5FDC-4DC1-809B-052E87840C24}" dt="2024-05-30T13:49:33.448" v="819" actId="1076"/>
        <pc:sldMkLst>
          <pc:docMk/>
          <pc:sldMk cId="3776961996" sldId="1444"/>
        </pc:sldMkLst>
        <pc:spChg chg="mod">
          <ac:chgData name="Emilie LE GOFF MILAN [Eurécia]" userId="6ad53246-acbf-4ccd-b846-328a5839d4aa" providerId="ADAL" clId="{D35B7A12-5FDC-4DC1-809B-052E87840C24}" dt="2024-05-30T13:42:41.159" v="655" actId="20577"/>
          <ac:spMkLst>
            <pc:docMk/>
            <pc:sldMk cId="3776961996" sldId="1444"/>
            <ac:spMk id="2" creationId="{0ED16911-BE4F-7178-A964-6BF6DF2D85CF}"/>
          </ac:spMkLst>
        </pc:spChg>
        <pc:spChg chg="add del mod">
          <ac:chgData name="Emilie LE GOFF MILAN [Eurécia]" userId="6ad53246-acbf-4ccd-b846-328a5839d4aa" providerId="ADAL" clId="{D35B7A12-5FDC-4DC1-809B-052E87840C24}" dt="2024-05-30T13:48:37.872" v="812"/>
          <ac:spMkLst>
            <pc:docMk/>
            <pc:sldMk cId="3776961996" sldId="1444"/>
            <ac:spMk id="6" creationId="{E6F88BDF-1B7E-2380-67B2-82282263033E}"/>
          </ac:spMkLst>
        </pc:spChg>
        <pc:spChg chg="add mod">
          <ac:chgData name="Emilie LE GOFF MILAN [Eurécia]" userId="6ad53246-acbf-4ccd-b846-328a5839d4aa" providerId="ADAL" clId="{D35B7A12-5FDC-4DC1-809B-052E87840C24}" dt="2024-05-30T13:49:33.448" v="819" actId="1076"/>
          <ac:spMkLst>
            <pc:docMk/>
            <pc:sldMk cId="3776961996" sldId="1444"/>
            <ac:spMk id="7" creationId="{E25DEDCB-6E62-26CC-7DEB-A13C31F2A960}"/>
          </ac:spMkLst>
        </pc:spChg>
        <pc:spChg chg="del">
          <ac:chgData name="Emilie LE GOFF MILAN [Eurécia]" userId="6ad53246-acbf-4ccd-b846-328a5839d4aa" providerId="ADAL" clId="{D35B7A12-5FDC-4DC1-809B-052E87840C24}" dt="2024-05-30T13:42:09.391" v="601" actId="478"/>
          <ac:spMkLst>
            <pc:docMk/>
            <pc:sldMk cId="3776961996" sldId="1444"/>
            <ac:spMk id="12" creationId="{CB78BC39-283D-D374-BF79-7DA28409156F}"/>
          </ac:spMkLst>
        </pc:spChg>
        <pc:picChg chg="add mod">
          <ac:chgData name="Emilie LE GOFF MILAN [Eurécia]" userId="6ad53246-acbf-4ccd-b846-328a5839d4aa" providerId="ADAL" clId="{D35B7A12-5FDC-4DC1-809B-052E87840C24}" dt="2024-05-30T13:49:13.273" v="815" actId="1076"/>
          <ac:picMkLst>
            <pc:docMk/>
            <pc:sldMk cId="3776961996" sldId="1444"/>
            <ac:picMk id="5" creationId="{79738044-961E-639A-BC38-6A6514D1DE9B}"/>
          </ac:picMkLst>
        </pc:picChg>
        <pc:picChg chg="del">
          <ac:chgData name="Emilie LE GOFF MILAN [Eurécia]" userId="6ad53246-acbf-4ccd-b846-328a5839d4aa" providerId="ADAL" clId="{D35B7A12-5FDC-4DC1-809B-052E87840C24}" dt="2024-05-30T13:42:04.490" v="599" actId="478"/>
          <ac:picMkLst>
            <pc:docMk/>
            <pc:sldMk cId="3776961996" sldId="1444"/>
            <ac:picMk id="8" creationId="{2C7CA6B9-0309-F6E7-119B-EAA48863E289}"/>
          </ac:picMkLst>
        </pc:picChg>
        <pc:picChg chg="add mod">
          <ac:chgData name="Emilie LE GOFF MILAN [Eurécia]" userId="6ad53246-acbf-4ccd-b846-328a5839d4aa" providerId="ADAL" clId="{D35B7A12-5FDC-4DC1-809B-052E87840C24}" dt="2024-05-30T13:49:01.778" v="813"/>
          <ac:picMkLst>
            <pc:docMk/>
            <pc:sldMk cId="3776961996" sldId="1444"/>
            <ac:picMk id="9" creationId="{AEE7F095-433B-39E8-215A-BA99CCDD53F1}"/>
          </ac:picMkLst>
        </pc:picChg>
        <pc:picChg chg="add mod">
          <ac:chgData name="Emilie LE GOFF MILAN [Eurécia]" userId="6ad53246-acbf-4ccd-b846-328a5839d4aa" providerId="ADAL" clId="{D35B7A12-5FDC-4DC1-809B-052E87840C24}" dt="2024-05-30T13:49:25.958" v="818" actId="14100"/>
          <ac:picMkLst>
            <pc:docMk/>
            <pc:sldMk cId="3776961996" sldId="1444"/>
            <ac:picMk id="10" creationId="{D49E8F5C-D6A9-AAEC-0A14-ED2DB414EAF1}"/>
          </ac:picMkLst>
        </pc:picChg>
        <pc:picChg chg="del">
          <ac:chgData name="Emilie LE GOFF MILAN [Eurécia]" userId="6ad53246-acbf-4ccd-b846-328a5839d4aa" providerId="ADAL" clId="{D35B7A12-5FDC-4DC1-809B-052E87840C24}" dt="2024-05-30T13:42:05.464" v="600" actId="478"/>
          <ac:picMkLst>
            <pc:docMk/>
            <pc:sldMk cId="3776961996" sldId="1444"/>
            <ac:picMk id="11" creationId="{A7EAEC29-39F6-D63E-4238-8DA70417B799}"/>
          </ac:picMkLst>
        </pc:picChg>
        <pc:picChg chg="del">
          <ac:chgData name="Emilie LE GOFF MILAN [Eurécia]" userId="6ad53246-acbf-4ccd-b846-328a5839d4aa" providerId="ADAL" clId="{D35B7A12-5FDC-4DC1-809B-052E87840C24}" dt="2024-05-30T13:42:02.308" v="597" actId="478"/>
          <ac:picMkLst>
            <pc:docMk/>
            <pc:sldMk cId="3776961996" sldId="1444"/>
            <ac:picMk id="14" creationId="{A1D296B7-9952-9E84-D63F-663E31282072}"/>
          </ac:picMkLst>
        </pc:picChg>
        <pc:picChg chg="del">
          <ac:chgData name="Emilie LE GOFF MILAN [Eurécia]" userId="6ad53246-acbf-4ccd-b846-328a5839d4aa" providerId="ADAL" clId="{D35B7A12-5FDC-4DC1-809B-052E87840C24}" dt="2024-05-30T13:42:03.390" v="598" actId="478"/>
          <ac:picMkLst>
            <pc:docMk/>
            <pc:sldMk cId="3776961996" sldId="1444"/>
            <ac:picMk id="15" creationId="{6F11C077-B237-5F5E-B3E7-5006629533D4}"/>
          </ac:picMkLst>
        </pc:picChg>
      </pc:sldChg>
      <pc:sldChg chg="addSp delSp modSp add mod">
        <pc:chgData name="Emilie LE GOFF MILAN [Eurécia]" userId="6ad53246-acbf-4ccd-b846-328a5839d4aa" providerId="ADAL" clId="{D35B7A12-5FDC-4DC1-809B-052E87840C24}" dt="2024-05-31T13:59:28.156" v="2774" actId="164"/>
        <pc:sldMkLst>
          <pc:docMk/>
          <pc:sldMk cId="1542998316" sldId="1445"/>
        </pc:sldMkLst>
        <pc:spChg chg="mod">
          <ac:chgData name="Emilie LE GOFF MILAN [Eurécia]" userId="6ad53246-acbf-4ccd-b846-328a5839d4aa" providerId="ADAL" clId="{D35B7A12-5FDC-4DC1-809B-052E87840C24}" dt="2024-05-30T14:03:03.247" v="1389" actId="1076"/>
          <ac:spMkLst>
            <pc:docMk/>
            <pc:sldMk cId="1542998316" sldId="1445"/>
            <ac:spMk id="2" creationId="{0ED16911-BE4F-7178-A964-6BF6DF2D85CF}"/>
          </ac:spMkLst>
        </pc:spChg>
        <pc:spChg chg="mod">
          <ac:chgData name="Emilie LE GOFF MILAN [Eurécia]" userId="6ad53246-acbf-4ccd-b846-328a5839d4aa" providerId="ADAL" clId="{D35B7A12-5FDC-4DC1-809B-052E87840C24}" dt="2024-05-30T13:53:22.120" v="869" actId="20577"/>
          <ac:spMkLst>
            <pc:docMk/>
            <pc:sldMk cId="1542998316" sldId="1445"/>
            <ac:spMk id="3" creationId="{06A43D7B-6D83-5D1E-0DFB-1C11719B942B}"/>
          </ac:spMkLst>
        </pc:spChg>
        <pc:spChg chg="del">
          <ac:chgData name="Emilie LE GOFF MILAN [Eurécia]" userId="6ad53246-acbf-4ccd-b846-328a5839d4aa" providerId="ADAL" clId="{D35B7A12-5FDC-4DC1-809B-052E87840C24}" dt="2024-05-30T13:53:27.936" v="870" actId="478"/>
          <ac:spMkLst>
            <pc:docMk/>
            <pc:sldMk cId="1542998316" sldId="1445"/>
            <ac:spMk id="4" creationId="{90A438DC-811C-961D-F9DD-B6FEB9763FC2}"/>
          </ac:spMkLst>
        </pc:spChg>
        <pc:spChg chg="add del mod">
          <ac:chgData name="Emilie LE GOFF MILAN [Eurécia]" userId="6ad53246-acbf-4ccd-b846-328a5839d4aa" providerId="ADAL" clId="{D35B7A12-5FDC-4DC1-809B-052E87840C24}" dt="2024-05-30T13:53:30.793" v="871" actId="478"/>
          <ac:spMkLst>
            <pc:docMk/>
            <pc:sldMk cId="1542998316" sldId="1445"/>
            <ac:spMk id="6" creationId="{547FA353-3A64-A86F-00B4-0694C1688C35}"/>
          </ac:spMkLst>
        </pc:spChg>
        <pc:spChg chg="add mod">
          <ac:chgData name="Emilie LE GOFF MILAN [Eurécia]" userId="6ad53246-acbf-4ccd-b846-328a5839d4aa" providerId="ADAL" clId="{D35B7A12-5FDC-4DC1-809B-052E87840C24}" dt="2024-05-30T14:02:44.957" v="1384" actId="1076"/>
          <ac:spMkLst>
            <pc:docMk/>
            <pc:sldMk cId="1542998316" sldId="1445"/>
            <ac:spMk id="13" creationId="{5428AC01-29D5-28B7-418F-677D3BFF639F}"/>
          </ac:spMkLst>
        </pc:spChg>
        <pc:spChg chg="add del mod">
          <ac:chgData name="Emilie LE GOFF MILAN [Eurécia]" userId="6ad53246-acbf-4ccd-b846-328a5839d4aa" providerId="ADAL" clId="{D35B7A12-5FDC-4DC1-809B-052E87840C24}" dt="2024-05-30T14:01:02.419" v="1130" actId="478"/>
          <ac:spMkLst>
            <pc:docMk/>
            <pc:sldMk cId="1542998316" sldId="1445"/>
            <ac:spMk id="17" creationId="{AD35C4EF-E6DB-72D4-025B-02B0B96878B0}"/>
          </ac:spMkLst>
        </pc:spChg>
        <pc:spChg chg="add del mod">
          <ac:chgData name="Emilie LE GOFF MILAN [Eurécia]" userId="6ad53246-acbf-4ccd-b846-328a5839d4aa" providerId="ADAL" clId="{D35B7A12-5FDC-4DC1-809B-052E87840C24}" dt="2024-05-30T14:01:05.673" v="1131" actId="478"/>
          <ac:spMkLst>
            <pc:docMk/>
            <pc:sldMk cId="1542998316" sldId="1445"/>
            <ac:spMk id="19" creationId="{4A53511A-DFFD-E37E-BE1E-6F388805091E}"/>
          </ac:spMkLst>
        </pc:spChg>
        <pc:spChg chg="add del mod">
          <ac:chgData name="Emilie LE GOFF MILAN [Eurécia]" userId="6ad53246-acbf-4ccd-b846-328a5839d4aa" providerId="ADAL" clId="{D35B7A12-5FDC-4DC1-809B-052E87840C24}" dt="2024-05-30T14:02:49.326" v="1387"/>
          <ac:spMkLst>
            <pc:docMk/>
            <pc:sldMk cId="1542998316" sldId="1445"/>
            <ac:spMk id="20" creationId="{29E6B4B4-84DF-1C73-E9DA-08D34421CEAD}"/>
          </ac:spMkLst>
        </pc:spChg>
        <pc:spChg chg="add mod">
          <ac:chgData name="Emilie LE GOFF MILAN [Eurécia]" userId="6ad53246-acbf-4ccd-b846-328a5839d4aa" providerId="ADAL" clId="{D35B7A12-5FDC-4DC1-809B-052E87840C24}" dt="2024-05-30T14:05:08.801" v="1412" actId="20577"/>
          <ac:spMkLst>
            <pc:docMk/>
            <pc:sldMk cId="1542998316" sldId="1445"/>
            <ac:spMk id="21" creationId="{38FC3CAD-AA68-3DAB-077C-ED2FAB2CCF6C}"/>
          </ac:spMkLst>
        </pc:spChg>
        <pc:grpChg chg="add mod">
          <ac:chgData name="Emilie LE GOFF MILAN [Eurécia]" userId="6ad53246-acbf-4ccd-b846-328a5839d4aa" providerId="ADAL" clId="{D35B7A12-5FDC-4DC1-809B-052E87840C24}" dt="2024-05-31T13:59:20.140" v="2772" actId="1076"/>
          <ac:grpSpMkLst>
            <pc:docMk/>
            <pc:sldMk cId="1542998316" sldId="1445"/>
            <ac:grpSpMk id="23" creationId="{04D6489C-DDE8-DA15-BC3D-80D27FBF5BD7}"/>
          </ac:grpSpMkLst>
        </pc:grpChg>
        <pc:grpChg chg="add mod">
          <ac:chgData name="Emilie LE GOFF MILAN [Eurécia]" userId="6ad53246-acbf-4ccd-b846-328a5839d4aa" providerId="ADAL" clId="{D35B7A12-5FDC-4DC1-809B-052E87840C24}" dt="2024-05-31T13:59:28.156" v="2774" actId="164"/>
          <ac:grpSpMkLst>
            <pc:docMk/>
            <pc:sldMk cId="1542998316" sldId="1445"/>
            <ac:grpSpMk id="24" creationId="{CA9EB40A-7EF1-7922-A6AA-BE5D8559EEE0}"/>
          </ac:grpSpMkLst>
        </pc:grpChg>
        <pc:picChg chg="add mod">
          <ac:chgData name="Emilie LE GOFF MILAN [Eurécia]" userId="6ad53246-acbf-4ccd-b846-328a5839d4aa" providerId="ADAL" clId="{D35B7A12-5FDC-4DC1-809B-052E87840C24}" dt="2024-05-30T13:55:04.084" v="930"/>
          <ac:picMkLst>
            <pc:docMk/>
            <pc:sldMk cId="1542998316" sldId="1445"/>
            <ac:picMk id="7" creationId="{2E7DC172-0B7B-8F16-A134-CFB250B2E470}"/>
          </ac:picMkLst>
        </pc:picChg>
        <pc:picChg chg="add mod">
          <ac:chgData name="Emilie LE GOFF MILAN [Eurécia]" userId="6ad53246-acbf-4ccd-b846-328a5839d4aa" providerId="ADAL" clId="{D35B7A12-5FDC-4DC1-809B-052E87840C24}" dt="2024-05-31T13:59:28.156" v="2774" actId="164"/>
          <ac:picMkLst>
            <pc:docMk/>
            <pc:sldMk cId="1542998316" sldId="1445"/>
            <ac:picMk id="9" creationId="{84237B81-6217-747B-E68B-D895253EA33D}"/>
          </ac:picMkLst>
        </pc:picChg>
        <pc:picChg chg="add del mod">
          <ac:chgData name="Emilie LE GOFF MILAN [Eurécia]" userId="6ad53246-acbf-4ccd-b846-328a5839d4aa" providerId="ADAL" clId="{D35B7A12-5FDC-4DC1-809B-052E87840C24}" dt="2024-05-30T13:55:38.154" v="936" actId="478"/>
          <ac:picMkLst>
            <pc:docMk/>
            <pc:sldMk cId="1542998316" sldId="1445"/>
            <ac:picMk id="11" creationId="{A2C119C1-4DE1-97FA-D965-08FC7C76B17B}"/>
          </ac:picMkLst>
        </pc:picChg>
        <pc:picChg chg="add mod">
          <ac:chgData name="Emilie LE GOFF MILAN [Eurécia]" userId="6ad53246-acbf-4ccd-b846-328a5839d4aa" providerId="ADAL" clId="{D35B7A12-5FDC-4DC1-809B-052E87840C24}" dt="2024-05-31T13:59:16.190" v="2771" actId="164"/>
          <ac:picMkLst>
            <pc:docMk/>
            <pc:sldMk cId="1542998316" sldId="1445"/>
            <ac:picMk id="12" creationId="{8EBDCE84-45B8-235F-C890-F3E3B8311C2E}"/>
          </ac:picMkLst>
        </pc:picChg>
        <pc:picChg chg="add mod">
          <ac:chgData name="Emilie LE GOFF MILAN [Eurécia]" userId="6ad53246-acbf-4ccd-b846-328a5839d4aa" providerId="ADAL" clId="{D35B7A12-5FDC-4DC1-809B-052E87840C24}" dt="2024-05-31T13:59:16.190" v="2771" actId="164"/>
          <ac:picMkLst>
            <pc:docMk/>
            <pc:sldMk cId="1542998316" sldId="1445"/>
            <ac:picMk id="15" creationId="{AE8CF212-0246-3512-74D9-B7D9FC2667FF}"/>
          </ac:picMkLst>
        </pc:picChg>
        <pc:picChg chg="add mod">
          <ac:chgData name="Emilie LE GOFF MILAN [Eurécia]" userId="6ad53246-acbf-4ccd-b846-328a5839d4aa" providerId="ADAL" clId="{D35B7A12-5FDC-4DC1-809B-052E87840C24}" dt="2024-05-31T13:59:28.156" v="2774" actId="164"/>
          <ac:picMkLst>
            <pc:docMk/>
            <pc:sldMk cId="1542998316" sldId="1445"/>
            <ac:picMk id="16" creationId="{E4C381D7-440D-D1F5-173E-9D3434BC3823}"/>
          </ac:picMkLst>
        </pc:picChg>
        <pc:picChg chg="add mod">
          <ac:chgData name="Emilie LE GOFF MILAN [Eurécia]" userId="6ad53246-acbf-4ccd-b846-328a5839d4aa" providerId="ADAL" clId="{D35B7A12-5FDC-4DC1-809B-052E87840C24}" dt="2024-05-30T14:03:48.182" v="1400" actId="1076"/>
          <ac:picMkLst>
            <pc:docMk/>
            <pc:sldMk cId="1542998316" sldId="1445"/>
            <ac:picMk id="22" creationId="{16D07129-E8DD-2A0A-7E75-C82F3D780799}"/>
          </ac:picMkLst>
        </pc:picChg>
      </pc:sldChg>
      <pc:sldChg chg="addSp modSp add mod">
        <pc:chgData name="Emilie LE GOFF MILAN [Eurécia]" userId="6ad53246-acbf-4ccd-b846-328a5839d4aa" providerId="ADAL" clId="{D35B7A12-5FDC-4DC1-809B-052E87840C24}" dt="2024-05-31T13:58:21.302" v="2765" actId="1076"/>
        <pc:sldMkLst>
          <pc:docMk/>
          <pc:sldMk cId="407031299" sldId="1446"/>
        </pc:sldMkLst>
        <pc:spChg chg="mod">
          <ac:chgData name="Emilie LE GOFF MILAN [Eurécia]" userId="6ad53246-acbf-4ccd-b846-328a5839d4aa" providerId="ADAL" clId="{D35B7A12-5FDC-4DC1-809B-052E87840C24}" dt="2024-05-31T12:24:22.244" v="1489" actId="20577"/>
          <ac:spMkLst>
            <pc:docMk/>
            <pc:sldMk cId="407031299" sldId="1446"/>
            <ac:spMk id="2" creationId="{0ED16911-BE4F-7178-A964-6BF6DF2D85CF}"/>
          </ac:spMkLst>
        </pc:spChg>
        <pc:spChg chg="mod">
          <ac:chgData name="Emilie LE GOFF MILAN [Eurécia]" userId="6ad53246-acbf-4ccd-b846-328a5839d4aa" providerId="ADAL" clId="{D35B7A12-5FDC-4DC1-809B-052E87840C24}" dt="2024-05-31T12:19:40.970" v="1450" actId="20577"/>
          <ac:spMkLst>
            <pc:docMk/>
            <pc:sldMk cId="407031299" sldId="1446"/>
            <ac:spMk id="3" creationId="{06A43D7B-6D83-5D1E-0DFB-1C11719B942B}"/>
          </ac:spMkLst>
        </pc:spChg>
        <pc:spChg chg="mod">
          <ac:chgData name="Emilie LE GOFF MILAN [Eurécia]" userId="6ad53246-acbf-4ccd-b846-328a5839d4aa" providerId="ADAL" clId="{D35B7A12-5FDC-4DC1-809B-052E87840C24}" dt="2024-05-31T12:20:01.018" v="1481" actId="20577"/>
          <ac:spMkLst>
            <pc:docMk/>
            <pc:sldMk cId="407031299" sldId="1446"/>
            <ac:spMk id="4" creationId="{90A438DC-811C-961D-F9DD-B6FEB9763FC2}"/>
          </ac:spMkLst>
        </pc:spChg>
        <pc:grpChg chg="add mod">
          <ac:chgData name="Emilie LE GOFF MILAN [Eurécia]" userId="6ad53246-acbf-4ccd-b846-328a5839d4aa" providerId="ADAL" clId="{D35B7A12-5FDC-4DC1-809B-052E87840C24}" dt="2024-05-31T13:58:21.302" v="2765" actId="1076"/>
          <ac:grpSpMkLst>
            <pc:docMk/>
            <pc:sldMk cId="407031299" sldId="1446"/>
            <ac:grpSpMk id="10" creationId="{706B3580-C1F2-9A1D-2039-11F2352054FF}"/>
          </ac:grpSpMkLst>
        </pc:grpChg>
        <pc:picChg chg="add mod">
          <ac:chgData name="Emilie LE GOFF MILAN [Eurécia]" userId="6ad53246-acbf-4ccd-b846-328a5839d4aa" providerId="ADAL" clId="{D35B7A12-5FDC-4DC1-809B-052E87840C24}" dt="2024-05-31T13:58:17.923" v="2764" actId="164"/>
          <ac:picMkLst>
            <pc:docMk/>
            <pc:sldMk cId="407031299" sldId="1446"/>
            <ac:picMk id="6" creationId="{8F7DED9F-7E9B-68B1-26A6-82B4FB897BF5}"/>
          </ac:picMkLst>
        </pc:picChg>
        <pc:picChg chg="add mod">
          <ac:chgData name="Emilie LE GOFF MILAN [Eurécia]" userId="6ad53246-acbf-4ccd-b846-328a5839d4aa" providerId="ADAL" clId="{D35B7A12-5FDC-4DC1-809B-052E87840C24}" dt="2024-05-31T12:31:37.053" v="1495" actId="1076"/>
          <ac:picMkLst>
            <pc:docMk/>
            <pc:sldMk cId="407031299" sldId="1446"/>
            <ac:picMk id="8" creationId="{0BF4CA09-0009-D07D-DFE9-1F47B91A5B95}"/>
          </ac:picMkLst>
        </pc:picChg>
        <pc:picChg chg="add mod">
          <ac:chgData name="Emilie LE GOFF MILAN [Eurécia]" userId="6ad53246-acbf-4ccd-b846-328a5839d4aa" providerId="ADAL" clId="{D35B7A12-5FDC-4DC1-809B-052E87840C24}" dt="2024-05-31T13:58:17.923" v="2764" actId="164"/>
          <ac:picMkLst>
            <pc:docMk/>
            <pc:sldMk cId="407031299" sldId="1446"/>
            <ac:picMk id="9" creationId="{8A811BDC-1242-5D7D-4952-1C2EDE904741}"/>
          </ac:picMkLst>
        </pc:picChg>
      </pc:sldChg>
      <pc:sldChg chg="addSp delSp modSp add mod">
        <pc:chgData name="Emilie LE GOFF MILAN [Eurécia]" userId="6ad53246-acbf-4ccd-b846-328a5839d4aa" providerId="ADAL" clId="{D35B7A12-5FDC-4DC1-809B-052E87840C24}" dt="2024-05-31T13:58:02.425" v="2763" actId="1076"/>
        <pc:sldMkLst>
          <pc:docMk/>
          <pc:sldMk cId="3050152351" sldId="1447"/>
        </pc:sldMkLst>
        <pc:spChg chg="mod">
          <ac:chgData name="Emilie LE GOFF MILAN [Eurécia]" userId="6ad53246-acbf-4ccd-b846-328a5839d4aa" providerId="ADAL" clId="{D35B7A12-5FDC-4DC1-809B-052E87840C24}" dt="2024-05-31T12:54:03.989" v="1862" actId="5793"/>
          <ac:spMkLst>
            <pc:docMk/>
            <pc:sldMk cId="3050152351" sldId="1447"/>
            <ac:spMk id="2" creationId="{0ED16911-BE4F-7178-A964-6BF6DF2D85CF}"/>
          </ac:spMkLst>
        </pc:spChg>
        <pc:spChg chg="mod">
          <ac:chgData name="Emilie LE GOFF MILAN [Eurécia]" userId="6ad53246-acbf-4ccd-b846-328a5839d4aa" providerId="ADAL" clId="{D35B7A12-5FDC-4DC1-809B-052E87840C24}" dt="2024-05-31T12:41:24.772" v="1786" actId="1076"/>
          <ac:spMkLst>
            <pc:docMk/>
            <pc:sldMk cId="3050152351" sldId="1447"/>
            <ac:spMk id="3" creationId="{06A43D7B-6D83-5D1E-0DFB-1C11719B942B}"/>
          </ac:spMkLst>
        </pc:spChg>
        <pc:grpChg chg="add del mod">
          <ac:chgData name="Emilie LE GOFF MILAN [Eurécia]" userId="6ad53246-acbf-4ccd-b846-328a5839d4aa" providerId="ADAL" clId="{D35B7A12-5FDC-4DC1-809B-052E87840C24}" dt="2024-05-31T13:57:57.156" v="2761" actId="165"/>
          <ac:grpSpMkLst>
            <pc:docMk/>
            <pc:sldMk cId="3050152351" sldId="1447"/>
            <ac:grpSpMk id="19" creationId="{39CDB234-0FF5-07ED-1CBA-E811CF18D619}"/>
          </ac:grpSpMkLst>
        </pc:grpChg>
        <pc:grpChg chg="add mod">
          <ac:chgData name="Emilie LE GOFF MILAN [Eurécia]" userId="6ad53246-acbf-4ccd-b846-328a5839d4aa" providerId="ADAL" clId="{D35B7A12-5FDC-4DC1-809B-052E87840C24}" dt="2024-05-31T13:58:02.425" v="2763" actId="1076"/>
          <ac:grpSpMkLst>
            <pc:docMk/>
            <pc:sldMk cId="3050152351" sldId="1447"/>
            <ac:grpSpMk id="20" creationId="{F6C64397-8EC6-8885-7491-8C616DFB3968}"/>
          </ac:grpSpMkLst>
        </pc:grpChg>
        <pc:picChg chg="del">
          <ac:chgData name="Emilie LE GOFF MILAN [Eurécia]" userId="6ad53246-acbf-4ccd-b846-328a5839d4aa" providerId="ADAL" clId="{D35B7A12-5FDC-4DC1-809B-052E87840C24}" dt="2024-05-31T12:33:41.202" v="1539" actId="478"/>
          <ac:picMkLst>
            <pc:docMk/>
            <pc:sldMk cId="3050152351" sldId="1447"/>
            <ac:picMk id="6" creationId="{8F7DED9F-7E9B-68B1-26A6-82B4FB897BF5}"/>
          </ac:picMkLst>
        </pc:picChg>
        <pc:picChg chg="add del mod">
          <ac:chgData name="Emilie LE GOFF MILAN [Eurécia]" userId="6ad53246-acbf-4ccd-b846-328a5839d4aa" providerId="ADAL" clId="{D35B7A12-5FDC-4DC1-809B-052E87840C24}" dt="2024-05-31T12:45:09.855" v="1835" actId="478"/>
          <ac:picMkLst>
            <pc:docMk/>
            <pc:sldMk cId="3050152351" sldId="1447"/>
            <ac:picMk id="7" creationId="{09A1DF58-B23B-80C4-2E66-EC3741883BC9}"/>
          </ac:picMkLst>
        </pc:picChg>
        <pc:picChg chg="del">
          <ac:chgData name="Emilie LE GOFF MILAN [Eurécia]" userId="6ad53246-acbf-4ccd-b846-328a5839d4aa" providerId="ADAL" clId="{D35B7A12-5FDC-4DC1-809B-052E87840C24}" dt="2024-05-31T12:35:26.068" v="1651" actId="478"/>
          <ac:picMkLst>
            <pc:docMk/>
            <pc:sldMk cId="3050152351" sldId="1447"/>
            <ac:picMk id="8" creationId="{0BF4CA09-0009-D07D-DFE9-1F47B91A5B95}"/>
          </ac:picMkLst>
        </pc:picChg>
        <pc:picChg chg="del mod ord">
          <ac:chgData name="Emilie LE GOFF MILAN [Eurécia]" userId="6ad53246-acbf-4ccd-b846-328a5839d4aa" providerId="ADAL" clId="{D35B7A12-5FDC-4DC1-809B-052E87840C24}" dt="2024-05-31T12:44:46.808" v="1833" actId="478"/>
          <ac:picMkLst>
            <pc:docMk/>
            <pc:sldMk cId="3050152351" sldId="1447"/>
            <ac:picMk id="9" creationId="{8A811BDC-1242-5D7D-4952-1C2EDE904741}"/>
          </ac:picMkLst>
        </pc:picChg>
        <pc:picChg chg="add del mod">
          <ac:chgData name="Emilie LE GOFF MILAN [Eurécia]" userId="6ad53246-acbf-4ccd-b846-328a5839d4aa" providerId="ADAL" clId="{D35B7A12-5FDC-4DC1-809B-052E87840C24}" dt="2024-05-31T12:44:48.409" v="1834" actId="478"/>
          <ac:picMkLst>
            <pc:docMk/>
            <pc:sldMk cId="3050152351" sldId="1447"/>
            <ac:picMk id="10" creationId="{6E603631-23A8-8405-EF3A-20658B8AC5F1}"/>
          </ac:picMkLst>
        </pc:picChg>
        <pc:picChg chg="add mod topLvl">
          <ac:chgData name="Emilie LE GOFF MILAN [Eurécia]" userId="6ad53246-acbf-4ccd-b846-328a5839d4aa" providerId="ADAL" clId="{D35B7A12-5FDC-4DC1-809B-052E87840C24}" dt="2024-05-31T13:57:59.867" v="2762" actId="164"/>
          <ac:picMkLst>
            <pc:docMk/>
            <pc:sldMk cId="3050152351" sldId="1447"/>
            <ac:picMk id="12" creationId="{5187812B-A7F7-E935-099B-E4230414EABC}"/>
          </ac:picMkLst>
        </pc:picChg>
        <pc:picChg chg="add mod">
          <ac:chgData name="Emilie LE GOFF MILAN [Eurécia]" userId="6ad53246-acbf-4ccd-b846-328a5839d4aa" providerId="ADAL" clId="{D35B7A12-5FDC-4DC1-809B-052E87840C24}" dt="2024-05-31T12:45:20.407" v="1840" actId="14100"/>
          <ac:picMkLst>
            <pc:docMk/>
            <pc:sldMk cId="3050152351" sldId="1447"/>
            <ac:picMk id="14" creationId="{3E06BCFB-F992-9EDA-7C59-F731BDB1A561}"/>
          </ac:picMkLst>
        </pc:picChg>
        <pc:picChg chg="add mod">
          <ac:chgData name="Emilie LE GOFF MILAN [Eurécia]" userId="6ad53246-acbf-4ccd-b846-328a5839d4aa" providerId="ADAL" clId="{D35B7A12-5FDC-4DC1-809B-052E87840C24}" dt="2024-05-31T12:46:14.210" v="1849" actId="1076"/>
          <ac:picMkLst>
            <pc:docMk/>
            <pc:sldMk cId="3050152351" sldId="1447"/>
            <ac:picMk id="16" creationId="{BA8CBD29-2EB7-77D7-5CB8-DAE9802DF4EF}"/>
          </ac:picMkLst>
        </pc:picChg>
        <pc:picChg chg="add mod topLvl">
          <ac:chgData name="Emilie LE GOFF MILAN [Eurécia]" userId="6ad53246-acbf-4ccd-b846-328a5839d4aa" providerId="ADAL" clId="{D35B7A12-5FDC-4DC1-809B-052E87840C24}" dt="2024-05-31T13:57:59.867" v="2762" actId="164"/>
          <ac:picMkLst>
            <pc:docMk/>
            <pc:sldMk cId="3050152351" sldId="1447"/>
            <ac:picMk id="17" creationId="{F02626D5-B3F9-C59A-8FC8-6953B75E2195}"/>
          </ac:picMkLst>
        </pc:picChg>
        <pc:picChg chg="add del mod">
          <ac:chgData name="Emilie LE GOFF MILAN [Eurécia]" userId="6ad53246-acbf-4ccd-b846-328a5839d4aa" providerId="ADAL" clId="{D35B7A12-5FDC-4DC1-809B-052E87840C24}" dt="2024-05-31T12:59:02.703" v="1867" actId="478"/>
          <ac:picMkLst>
            <pc:docMk/>
            <pc:sldMk cId="3050152351" sldId="1447"/>
            <ac:picMk id="18" creationId="{E9F93E23-6AC3-181F-C880-C6E194C37E17}"/>
          </ac:picMkLst>
        </pc:picChg>
      </pc:sldChg>
      <pc:sldChg chg="addSp delSp modSp add mod">
        <pc:chgData name="Emilie LE GOFF MILAN [Eurécia]" userId="6ad53246-acbf-4ccd-b846-328a5839d4aa" providerId="ADAL" clId="{D35B7A12-5FDC-4DC1-809B-052E87840C24}" dt="2024-05-31T13:57:33.747" v="2759" actId="1076"/>
        <pc:sldMkLst>
          <pc:docMk/>
          <pc:sldMk cId="1028502237" sldId="1448"/>
        </pc:sldMkLst>
        <pc:spChg chg="mod">
          <ac:chgData name="Emilie LE GOFF MILAN [Eurécia]" userId="6ad53246-acbf-4ccd-b846-328a5839d4aa" providerId="ADAL" clId="{D35B7A12-5FDC-4DC1-809B-052E87840C24}" dt="2024-05-31T13:13:37.272" v="2233" actId="20577"/>
          <ac:spMkLst>
            <pc:docMk/>
            <pc:sldMk cId="1028502237" sldId="1448"/>
            <ac:spMk id="2" creationId="{0ED16911-BE4F-7178-A964-6BF6DF2D85CF}"/>
          </ac:spMkLst>
        </pc:spChg>
        <pc:spChg chg="mod">
          <ac:chgData name="Emilie LE GOFF MILAN [Eurécia]" userId="6ad53246-acbf-4ccd-b846-328a5839d4aa" providerId="ADAL" clId="{D35B7A12-5FDC-4DC1-809B-052E87840C24}" dt="2024-05-31T13:05:10.526" v="1904" actId="20577"/>
          <ac:spMkLst>
            <pc:docMk/>
            <pc:sldMk cId="1028502237" sldId="1448"/>
            <ac:spMk id="4" creationId="{90A438DC-811C-961D-F9DD-B6FEB9763FC2}"/>
          </ac:spMkLst>
        </pc:spChg>
        <pc:grpChg chg="add mod">
          <ac:chgData name="Emilie LE GOFF MILAN [Eurécia]" userId="6ad53246-acbf-4ccd-b846-328a5839d4aa" providerId="ADAL" clId="{D35B7A12-5FDC-4DC1-809B-052E87840C24}" dt="2024-05-31T13:56:56.064" v="2757" actId="164"/>
          <ac:grpSpMkLst>
            <pc:docMk/>
            <pc:sldMk cId="1028502237" sldId="1448"/>
            <ac:grpSpMk id="7" creationId="{89426EDD-FC9A-B92C-8778-D680A8DBBC58}"/>
          </ac:grpSpMkLst>
        </pc:grpChg>
        <pc:picChg chg="add mod">
          <ac:chgData name="Emilie LE GOFF MILAN [Eurécia]" userId="6ad53246-acbf-4ccd-b846-328a5839d4aa" providerId="ADAL" clId="{D35B7A12-5FDC-4DC1-809B-052E87840C24}" dt="2024-05-31T13:57:33.747" v="2759" actId="1076"/>
          <ac:picMkLst>
            <pc:docMk/>
            <pc:sldMk cId="1028502237" sldId="1448"/>
            <ac:picMk id="6" creationId="{76D5D128-41B7-D274-D3FB-D60E2873FD9B}"/>
          </ac:picMkLst>
        </pc:picChg>
        <pc:picChg chg="add del">
          <ac:chgData name="Emilie LE GOFF MILAN [Eurécia]" userId="6ad53246-acbf-4ccd-b846-328a5839d4aa" providerId="ADAL" clId="{D35B7A12-5FDC-4DC1-809B-052E87840C24}" dt="2024-05-31T13:06:38.746" v="2218" actId="478"/>
          <ac:picMkLst>
            <pc:docMk/>
            <pc:sldMk cId="1028502237" sldId="1448"/>
            <ac:picMk id="12" creationId="{5187812B-A7F7-E935-099B-E4230414EABC}"/>
          </ac:picMkLst>
        </pc:picChg>
        <pc:picChg chg="del">
          <ac:chgData name="Emilie LE GOFF MILAN [Eurécia]" userId="6ad53246-acbf-4ccd-b846-328a5839d4aa" providerId="ADAL" clId="{D35B7A12-5FDC-4DC1-809B-052E87840C24}" dt="2024-05-31T13:05:27.510" v="1907" actId="478"/>
          <ac:picMkLst>
            <pc:docMk/>
            <pc:sldMk cId="1028502237" sldId="1448"/>
            <ac:picMk id="14" creationId="{3E06BCFB-F992-9EDA-7C59-F731BDB1A561}"/>
          </ac:picMkLst>
        </pc:picChg>
        <pc:picChg chg="mod">
          <ac:chgData name="Emilie LE GOFF MILAN [Eurécia]" userId="6ad53246-acbf-4ccd-b846-328a5839d4aa" providerId="ADAL" clId="{D35B7A12-5FDC-4DC1-809B-052E87840C24}" dt="2024-05-31T13:06:44.098" v="2220" actId="1076"/>
          <ac:picMkLst>
            <pc:docMk/>
            <pc:sldMk cId="1028502237" sldId="1448"/>
            <ac:picMk id="16" creationId="{BA8CBD29-2EB7-77D7-5CB8-DAE9802DF4EF}"/>
          </ac:picMkLst>
        </pc:picChg>
        <pc:picChg chg="mod ord">
          <ac:chgData name="Emilie LE GOFF MILAN [Eurécia]" userId="6ad53246-acbf-4ccd-b846-328a5839d4aa" providerId="ADAL" clId="{D35B7A12-5FDC-4DC1-809B-052E87840C24}" dt="2024-05-31T13:57:33.747" v="2759" actId="1076"/>
          <ac:picMkLst>
            <pc:docMk/>
            <pc:sldMk cId="1028502237" sldId="1448"/>
            <ac:picMk id="17" creationId="{F02626D5-B3F9-C59A-8FC8-6953B75E2195}"/>
          </ac:picMkLst>
        </pc:picChg>
      </pc:sldChg>
      <pc:sldChg chg="addSp modSp add mod">
        <pc:chgData name="Emilie LE GOFF MILAN [Eurécia]" userId="6ad53246-acbf-4ccd-b846-328a5839d4aa" providerId="ADAL" clId="{D35B7A12-5FDC-4DC1-809B-052E87840C24}" dt="2024-05-31T13:56:48.446" v="2756" actId="1076"/>
        <pc:sldMkLst>
          <pc:docMk/>
          <pc:sldMk cId="141427916" sldId="1449"/>
        </pc:sldMkLst>
        <pc:spChg chg="mod">
          <ac:chgData name="Emilie LE GOFF MILAN [Eurécia]" userId="6ad53246-acbf-4ccd-b846-328a5839d4aa" providerId="ADAL" clId="{D35B7A12-5FDC-4DC1-809B-052E87840C24}" dt="2024-05-31T13:18:21.218" v="2567" actId="20577"/>
          <ac:spMkLst>
            <pc:docMk/>
            <pc:sldMk cId="141427916" sldId="1449"/>
            <ac:spMk id="2" creationId="{0ED16911-BE4F-7178-A964-6BF6DF2D85CF}"/>
          </ac:spMkLst>
        </pc:spChg>
        <pc:spChg chg="mod">
          <ac:chgData name="Emilie LE GOFF MILAN [Eurécia]" userId="6ad53246-acbf-4ccd-b846-328a5839d4aa" providerId="ADAL" clId="{D35B7A12-5FDC-4DC1-809B-052E87840C24}" dt="2024-05-31T13:14:03.678" v="2264" actId="20577"/>
          <ac:spMkLst>
            <pc:docMk/>
            <pc:sldMk cId="141427916" sldId="1449"/>
            <ac:spMk id="3" creationId="{06A43D7B-6D83-5D1E-0DFB-1C11719B942B}"/>
          </ac:spMkLst>
        </pc:spChg>
        <pc:grpChg chg="add mod">
          <ac:chgData name="Emilie LE GOFF MILAN [Eurécia]" userId="6ad53246-acbf-4ccd-b846-328a5839d4aa" providerId="ADAL" clId="{D35B7A12-5FDC-4DC1-809B-052E87840C24}" dt="2024-05-31T13:56:48.446" v="2756" actId="1076"/>
          <ac:grpSpMkLst>
            <pc:docMk/>
            <pc:sldMk cId="141427916" sldId="1449"/>
            <ac:grpSpMk id="12" creationId="{A34A5584-E8EA-3736-776D-5318F3BF80A1}"/>
          </ac:grpSpMkLst>
        </pc:grpChg>
        <pc:picChg chg="add mod">
          <ac:chgData name="Emilie LE GOFF MILAN [Eurécia]" userId="6ad53246-acbf-4ccd-b846-328a5839d4aa" providerId="ADAL" clId="{D35B7A12-5FDC-4DC1-809B-052E87840C24}" dt="2024-05-31T13:56:43.121" v="2754" actId="164"/>
          <ac:picMkLst>
            <pc:docMk/>
            <pc:sldMk cId="141427916" sldId="1449"/>
            <ac:picMk id="6" creationId="{229BD9D1-C3EE-858E-7C49-CE671FD7A99C}"/>
          </ac:picMkLst>
        </pc:picChg>
        <pc:picChg chg="add mod">
          <ac:chgData name="Emilie LE GOFF MILAN [Eurécia]" userId="6ad53246-acbf-4ccd-b846-328a5839d4aa" providerId="ADAL" clId="{D35B7A12-5FDC-4DC1-809B-052E87840C24}" dt="2024-05-31T13:56:43.121" v="2754" actId="164"/>
          <ac:picMkLst>
            <pc:docMk/>
            <pc:sldMk cId="141427916" sldId="1449"/>
            <ac:picMk id="7" creationId="{9020F396-1645-71D9-5DA7-DF09C7F96B52}"/>
          </ac:picMkLst>
        </pc:picChg>
        <pc:picChg chg="add mod">
          <ac:chgData name="Emilie LE GOFF MILAN [Eurécia]" userId="6ad53246-acbf-4ccd-b846-328a5839d4aa" providerId="ADAL" clId="{D35B7A12-5FDC-4DC1-809B-052E87840C24}" dt="2024-05-31T13:56:43.121" v="2754" actId="164"/>
          <ac:picMkLst>
            <pc:docMk/>
            <pc:sldMk cId="141427916" sldId="1449"/>
            <ac:picMk id="8" creationId="{C0C2CC49-E8FA-E22D-CFE7-A566FE535B90}"/>
          </ac:picMkLst>
        </pc:picChg>
        <pc:picChg chg="add mod">
          <ac:chgData name="Emilie LE GOFF MILAN [Eurécia]" userId="6ad53246-acbf-4ccd-b846-328a5839d4aa" providerId="ADAL" clId="{D35B7A12-5FDC-4DC1-809B-052E87840C24}" dt="2024-05-31T13:56:43.121" v="2754" actId="164"/>
          <ac:picMkLst>
            <pc:docMk/>
            <pc:sldMk cId="141427916" sldId="1449"/>
            <ac:picMk id="10" creationId="{CBF3B4AD-B154-C428-C4B5-AA02ADDB81F4}"/>
          </ac:picMkLst>
        </pc:picChg>
        <pc:picChg chg="add mod">
          <ac:chgData name="Emilie LE GOFF MILAN [Eurécia]" userId="6ad53246-acbf-4ccd-b846-328a5839d4aa" providerId="ADAL" clId="{D35B7A12-5FDC-4DC1-809B-052E87840C24}" dt="2024-05-31T13:56:43.121" v="2754" actId="164"/>
          <ac:picMkLst>
            <pc:docMk/>
            <pc:sldMk cId="141427916" sldId="1449"/>
            <ac:picMk id="11" creationId="{E8441997-6FBA-60A1-A861-DF3D5B17DB0D}"/>
          </ac:picMkLst>
        </pc:picChg>
      </pc:sldChg>
      <pc:sldChg chg="add">
        <pc:chgData name="Emilie LE GOFF MILAN [Eurécia]" userId="6ad53246-acbf-4ccd-b846-328a5839d4aa" providerId="ADAL" clId="{D35B7A12-5FDC-4DC1-809B-052E87840C24}" dt="2024-05-31T13:20:37.701" v="2581"/>
        <pc:sldMkLst>
          <pc:docMk/>
          <pc:sldMk cId="1009862868" sldId="1450"/>
        </pc:sldMkLst>
      </pc:sldChg>
      <pc:sldChg chg="add">
        <pc:chgData name="Emilie LE GOFF MILAN [Eurécia]" userId="6ad53246-acbf-4ccd-b846-328a5839d4aa" providerId="ADAL" clId="{D35B7A12-5FDC-4DC1-809B-052E87840C24}" dt="2024-05-31T13:33:18.205" v="2584"/>
        <pc:sldMkLst>
          <pc:docMk/>
          <pc:sldMk cId="1323003873" sldId="1451"/>
        </pc:sldMkLst>
      </pc:sldChg>
      <pc:sldChg chg="addSp delSp modSp add mod">
        <pc:chgData name="Emilie LE GOFF MILAN [Eurécia]" userId="6ad53246-acbf-4ccd-b846-328a5839d4aa" providerId="ADAL" clId="{D35B7A12-5FDC-4DC1-809B-052E87840C24}" dt="2024-05-31T14:08:16.220" v="2873" actId="14100"/>
        <pc:sldMkLst>
          <pc:docMk/>
          <pc:sldMk cId="2193154857" sldId="1452"/>
        </pc:sldMkLst>
        <pc:spChg chg="mod">
          <ac:chgData name="Emilie LE GOFF MILAN [Eurécia]" userId="6ad53246-acbf-4ccd-b846-328a5839d4aa" providerId="ADAL" clId="{D35B7A12-5FDC-4DC1-809B-052E87840C24}" dt="2024-05-31T13:35:10.559" v="2604" actId="5793"/>
          <ac:spMkLst>
            <pc:docMk/>
            <pc:sldMk cId="2193154857" sldId="1452"/>
            <ac:spMk id="2" creationId="{0ED16911-BE4F-7178-A964-6BF6DF2D85CF}"/>
          </ac:spMkLst>
        </pc:spChg>
        <pc:spChg chg="mod">
          <ac:chgData name="Emilie LE GOFF MILAN [Eurécia]" userId="6ad53246-acbf-4ccd-b846-328a5839d4aa" providerId="ADAL" clId="{D35B7A12-5FDC-4DC1-809B-052E87840C24}" dt="2024-05-31T13:34:01.232" v="2597"/>
          <ac:spMkLst>
            <pc:docMk/>
            <pc:sldMk cId="2193154857" sldId="1452"/>
            <ac:spMk id="3" creationId="{06A43D7B-6D83-5D1E-0DFB-1C11719B942B}"/>
          </ac:spMkLst>
        </pc:spChg>
        <pc:spChg chg="mod">
          <ac:chgData name="Emilie LE GOFF MILAN [Eurécia]" userId="6ad53246-acbf-4ccd-b846-328a5839d4aa" providerId="ADAL" clId="{D35B7A12-5FDC-4DC1-809B-052E87840C24}" dt="2024-05-31T13:34:10.650" v="2598"/>
          <ac:spMkLst>
            <pc:docMk/>
            <pc:sldMk cId="2193154857" sldId="1452"/>
            <ac:spMk id="4" creationId="{90A438DC-811C-961D-F9DD-B6FEB9763FC2}"/>
          </ac:spMkLst>
        </pc:spChg>
        <pc:spChg chg="add del">
          <ac:chgData name="Emilie LE GOFF MILAN [Eurécia]" userId="6ad53246-acbf-4ccd-b846-328a5839d4aa" providerId="ADAL" clId="{D35B7A12-5FDC-4DC1-809B-052E87840C24}" dt="2024-05-31T13:34:28.750" v="2600" actId="22"/>
          <ac:spMkLst>
            <pc:docMk/>
            <pc:sldMk cId="2193154857" sldId="1452"/>
            <ac:spMk id="6" creationId="{C308FA51-60CB-2F02-29A0-469295E66298}"/>
          </ac:spMkLst>
        </pc:spChg>
        <pc:spChg chg="add del mod">
          <ac:chgData name="Emilie LE GOFF MILAN [Eurécia]" userId="6ad53246-acbf-4ccd-b846-328a5839d4aa" providerId="ADAL" clId="{D35B7A12-5FDC-4DC1-809B-052E87840C24}" dt="2024-05-31T13:34:56.252" v="2602" actId="478"/>
          <ac:spMkLst>
            <pc:docMk/>
            <pc:sldMk cId="2193154857" sldId="1452"/>
            <ac:spMk id="7" creationId="{D16740EA-936A-483F-2417-4AABDE4FD25A}"/>
          </ac:spMkLst>
        </pc:spChg>
        <pc:spChg chg="add mod">
          <ac:chgData name="Emilie LE GOFF MILAN [Eurécia]" userId="6ad53246-acbf-4ccd-b846-328a5839d4aa" providerId="ADAL" clId="{D35B7A12-5FDC-4DC1-809B-052E87840C24}" dt="2024-05-31T14:08:16.220" v="2873" actId="14100"/>
          <ac:spMkLst>
            <pc:docMk/>
            <pc:sldMk cId="2193154857" sldId="1452"/>
            <ac:spMk id="10" creationId="{7486F36D-2931-FC21-864E-390B9808DDAB}"/>
          </ac:spMkLst>
        </pc:spChg>
        <pc:picChg chg="add mod">
          <ac:chgData name="Emilie LE GOFF MILAN [Eurécia]" userId="6ad53246-acbf-4ccd-b846-328a5839d4aa" providerId="ADAL" clId="{D35B7A12-5FDC-4DC1-809B-052E87840C24}" dt="2024-05-31T13:35:27.199" v="2605"/>
          <ac:picMkLst>
            <pc:docMk/>
            <pc:sldMk cId="2193154857" sldId="1452"/>
            <ac:picMk id="8" creationId="{548720EA-1804-9DEE-AA82-AB490EA412B6}"/>
          </ac:picMkLst>
        </pc:picChg>
      </pc:sldChg>
      <pc:sldChg chg="addSp delSp modSp add del">
        <pc:chgData name="Emilie LE GOFF MILAN [Eurécia]" userId="6ad53246-acbf-4ccd-b846-328a5839d4aa" providerId="ADAL" clId="{D35B7A12-5FDC-4DC1-809B-052E87840C24}" dt="2024-05-31T13:41:10.862" v="2612" actId="47"/>
        <pc:sldMkLst>
          <pc:docMk/>
          <pc:sldMk cId="3375534756" sldId="1453"/>
        </pc:sldMkLst>
        <pc:spChg chg="del">
          <ac:chgData name="Emilie LE GOFF MILAN [Eurécia]" userId="6ad53246-acbf-4ccd-b846-328a5839d4aa" providerId="ADAL" clId="{D35B7A12-5FDC-4DC1-809B-052E87840C24}" dt="2024-05-31T13:40:51.236" v="2610"/>
          <ac:spMkLst>
            <pc:docMk/>
            <pc:sldMk cId="3375534756" sldId="1453"/>
            <ac:spMk id="2" creationId="{0ED16911-BE4F-7178-A964-6BF6DF2D85CF}"/>
          </ac:spMkLst>
        </pc:spChg>
        <pc:picChg chg="add mod">
          <ac:chgData name="Emilie LE GOFF MILAN [Eurécia]" userId="6ad53246-acbf-4ccd-b846-328a5839d4aa" providerId="ADAL" clId="{D35B7A12-5FDC-4DC1-809B-052E87840C24}" dt="2024-05-31T13:40:51.236" v="2610"/>
          <ac:picMkLst>
            <pc:docMk/>
            <pc:sldMk cId="3375534756" sldId="1453"/>
            <ac:picMk id="5" creationId="{2B8240C0-24D4-B73B-9FAD-A758997335B6}"/>
          </ac:picMkLst>
        </pc:picChg>
      </pc:sldChg>
      <pc:sldChg chg="add del">
        <pc:chgData name="Emilie LE GOFF MILAN [Eurécia]" userId="6ad53246-acbf-4ccd-b846-328a5839d4aa" providerId="ADAL" clId="{D35B7A12-5FDC-4DC1-809B-052E87840C24}" dt="2024-05-31T13:46:17.917" v="2655" actId="47"/>
        <pc:sldMkLst>
          <pc:docMk/>
          <pc:sldMk cId="1297885245" sldId="1454"/>
        </pc:sldMkLst>
      </pc:sldChg>
      <pc:sldChg chg="add del">
        <pc:chgData name="Emilie LE GOFF MILAN [Eurécia]" userId="6ad53246-acbf-4ccd-b846-328a5839d4aa" providerId="ADAL" clId="{D35B7A12-5FDC-4DC1-809B-052E87840C24}" dt="2024-05-31T13:46:20.420" v="2657" actId="47"/>
        <pc:sldMkLst>
          <pc:docMk/>
          <pc:sldMk cId="3111205278" sldId="1455"/>
        </pc:sldMkLst>
      </pc:sldChg>
      <pc:sldChg chg="add del">
        <pc:chgData name="Emilie LE GOFF MILAN [Eurécia]" userId="6ad53246-acbf-4ccd-b846-328a5839d4aa" providerId="ADAL" clId="{D35B7A12-5FDC-4DC1-809B-052E87840C24}" dt="2024-05-31T13:46:19.367" v="2656" actId="47"/>
        <pc:sldMkLst>
          <pc:docMk/>
          <pc:sldMk cId="1145321148" sldId="1456"/>
        </pc:sldMkLst>
      </pc:sldChg>
      <pc:sldChg chg="addSp delSp modSp add mod">
        <pc:chgData name="Emilie LE GOFF MILAN [Eurécia]" userId="6ad53246-acbf-4ccd-b846-328a5839d4aa" providerId="ADAL" clId="{D35B7A12-5FDC-4DC1-809B-052E87840C24}" dt="2024-05-31T14:00:41.523" v="2783" actId="12"/>
        <pc:sldMkLst>
          <pc:docMk/>
          <pc:sldMk cId="2024668633" sldId="1457"/>
        </pc:sldMkLst>
        <pc:spChg chg="add mod">
          <ac:chgData name="Emilie LE GOFF MILAN [Eurécia]" userId="6ad53246-acbf-4ccd-b846-328a5839d4aa" providerId="ADAL" clId="{D35B7A12-5FDC-4DC1-809B-052E87840C24}" dt="2024-05-31T14:00:41.523" v="2783" actId="12"/>
          <ac:spMkLst>
            <pc:docMk/>
            <pc:sldMk cId="2024668633" sldId="1457"/>
            <ac:spMk id="9" creationId="{0707B0F5-DC8E-3826-A787-DC093C191DC7}"/>
          </ac:spMkLst>
        </pc:spChg>
        <pc:spChg chg="del">
          <ac:chgData name="Emilie LE GOFF MILAN [Eurécia]" userId="6ad53246-acbf-4ccd-b846-328a5839d4aa" providerId="ADAL" clId="{D35B7A12-5FDC-4DC1-809B-052E87840C24}" dt="2024-05-31T13:41:59.462" v="2618" actId="478"/>
          <ac:spMkLst>
            <pc:docMk/>
            <pc:sldMk cId="2024668633" sldId="1457"/>
            <ac:spMk id="10" creationId="{7486F36D-2931-FC21-864E-390B9808DDAB}"/>
          </ac:spMkLst>
        </pc:spChg>
        <pc:grpChg chg="add del mod">
          <ac:chgData name="Emilie LE GOFF MILAN [Eurécia]" userId="6ad53246-acbf-4ccd-b846-328a5839d4aa" providerId="ADAL" clId="{D35B7A12-5FDC-4DC1-809B-052E87840C24}" dt="2024-05-31T13:59:59.045" v="2776" actId="165"/>
          <ac:grpSpMkLst>
            <pc:docMk/>
            <pc:sldMk cId="2024668633" sldId="1457"/>
            <ac:grpSpMk id="12" creationId="{25A012F5-9952-2A06-EE4E-5010D408A05B}"/>
          </ac:grpSpMkLst>
        </pc:grpChg>
        <pc:grpChg chg="add mod">
          <ac:chgData name="Emilie LE GOFF MILAN [Eurécia]" userId="6ad53246-acbf-4ccd-b846-328a5839d4aa" providerId="ADAL" clId="{D35B7A12-5FDC-4DC1-809B-052E87840C24}" dt="2024-05-31T14:00:06.052" v="2779" actId="1076"/>
          <ac:grpSpMkLst>
            <pc:docMk/>
            <pc:sldMk cId="2024668633" sldId="1457"/>
            <ac:grpSpMk id="13" creationId="{8980A1EC-56F7-5603-D8CA-FFA6C313EBC8}"/>
          </ac:grpSpMkLst>
        </pc:grpChg>
        <pc:picChg chg="add mod topLvl">
          <ac:chgData name="Emilie LE GOFF MILAN [Eurécia]" userId="6ad53246-acbf-4ccd-b846-328a5839d4aa" providerId="ADAL" clId="{D35B7A12-5FDC-4DC1-809B-052E87840C24}" dt="2024-05-31T14:00:02.076" v="2777" actId="164"/>
          <ac:picMkLst>
            <pc:docMk/>
            <pc:sldMk cId="2024668633" sldId="1457"/>
            <ac:picMk id="5" creationId="{A325A7C9-CDEC-F597-8396-7E2BCE9262C1}"/>
          </ac:picMkLst>
        </pc:picChg>
        <pc:picChg chg="add mod topLvl">
          <ac:chgData name="Emilie LE GOFF MILAN [Eurécia]" userId="6ad53246-acbf-4ccd-b846-328a5839d4aa" providerId="ADAL" clId="{D35B7A12-5FDC-4DC1-809B-052E87840C24}" dt="2024-05-31T14:00:02.076" v="2777" actId="164"/>
          <ac:picMkLst>
            <pc:docMk/>
            <pc:sldMk cId="2024668633" sldId="1457"/>
            <ac:picMk id="6" creationId="{1277A51F-FAA0-A87B-8599-09AB9FC80B35}"/>
          </ac:picMkLst>
        </pc:picChg>
        <pc:picChg chg="add del mod">
          <ac:chgData name="Emilie LE GOFF MILAN [Eurécia]" userId="6ad53246-acbf-4ccd-b846-328a5839d4aa" providerId="ADAL" clId="{D35B7A12-5FDC-4DC1-809B-052E87840C24}" dt="2024-05-31T13:44:16.428" v="2641" actId="478"/>
          <ac:picMkLst>
            <pc:docMk/>
            <pc:sldMk cId="2024668633" sldId="1457"/>
            <ac:picMk id="7" creationId="{E363F14B-4C46-DF36-8A84-D1F298070172}"/>
          </ac:picMkLst>
        </pc:picChg>
        <pc:picChg chg="del">
          <ac:chgData name="Emilie LE GOFF MILAN [Eurécia]" userId="6ad53246-acbf-4ccd-b846-328a5839d4aa" providerId="ADAL" clId="{D35B7A12-5FDC-4DC1-809B-052E87840C24}" dt="2024-05-31T13:41:55.286" v="2616" actId="478"/>
          <ac:picMkLst>
            <pc:docMk/>
            <pc:sldMk cId="2024668633" sldId="1457"/>
            <ac:picMk id="8" creationId="{548720EA-1804-9DEE-AA82-AB490EA412B6}"/>
          </ac:picMkLst>
        </pc:picChg>
        <pc:picChg chg="add mod topLvl">
          <ac:chgData name="Emilie LE GOFF MILAN [Eurécia]" userId="6ad53246-acbf-4ccd-b846-328a5839d4aa" providerId="ADAL" clId="{D35B7A12-5FDC-4DC1-809B-052E87840C24}" dt="2024-05-31T14:00:02.076" v="2777" actId="164"/>
          <ac:picMkLst>
            <pc:docMk/>
            <pc:sldMk cId="2024668633" sldId="1457"/>
            <ac:picMk id="11" creationId="{5B859897-040D-E16A-3F3A-BB3E67FBA050}"/>
          </ac:picMkLst>
        </pc:picChg>
      </pc:sldChg>
      <pc:sldChg chg="add del">
        <pc:chgData name="Emilie LE GOFF MILAN [Eurécia]" userId="6ad53246-acbf-4ccd-b846-328a5839d4aa" providerId="ADAL" clId="{D35B7A12-5FDC-4DC1-809B-052E87840C24}" dt="2024-05-31T13:44:24.778" v="2644" actId="2696"/>
        <pc:sldMkLst>
          <pc:docMk/>
          <pc:sldMk cId="3606106640" sldId="1458"/>
        </pc:sldMkLst>
      </pc:sldChg>
      <pc:sldChg chg="add del">
        <pc:chgData name="Emilie LE GOFF MILAN [Eurécia]" userId="6ad53246-acbf-4ccd-b846-328a5839d4aa" providerId="ADAL" clId="{D35B7A12-5FDC-4DC1-809B-052E87840C24}" dt="2024-05-31T13:42:32.347" v="2623" actId="2696"/>
        <pc:sldMkLst>
          <pc:docMk/>
          <pc:sldMk cId="529851417" sldId="1459"/>
        </pc:sldMkLst>
      </pc:sldChg>
      <pc:sldChg chg="add del">
        <pc:chgData name="Emilie LE GOFF MILAN [Eurécia]" userId="6ad53246-acbf-4ccd-b846-328a5839d4aa" providerId="ADAL" clId="{D35B7A12-5FDC-4DC1-809B-052E87840C24}" dt="2024-05-31T14:07:54.583" v="2871" actId="2696"/>
        <pc:sldMkLst>
          <pc:docMk/>
          <pc:sldMk cId="1177938944" sldId="1459"/>
        </pc:sldMkLst>
      </pc:sldChg>
      <pc:sldChg chg="addSp delSp modSp add mod">
        <pc:chgData name="Emilie LE GOFF MILAN [Eurécia]" userId="6ad53246-acbf-4ccd-b846-328a5839d4aa" providerId="ADAL" clId="{D35B7A12-5FDC-4DC1-809B-052E87840C24}" dt="2024-05-31T13:54:17.069" v="2731" actId="167"/>
        <pc:sldMkLst>
          <pc:docMk/>
          <pc:sldMk cId="2840977033" sldId="1460"/>
        </pc:sldMkLst>
        <pc:spChg chg="mod">
          <ac:chgData name="Emilie LE GOFF MILAN [Eurécia]" userId="6ad53246-acbf-4ccd-b846-328a5839d4aa" providerId="ADAL" clId="{D35B7A12-5FDC-4DC1-809B-052E87840C24}" dt="2024-05-31T13:50:08.085" v="2702" actId="14100"/>
          <ac:spMkLst>
            <pc:docMk/>
            <pc:sldMk cId="2840977033" sldId="1460"/>
            <ac:spMk id="2" creationId="{0ED16911-BE4F-7178-A964-6BF6DF2D85CF}"/>
          </ac:spMkLst>
        </pc:spChg>
        <pc:spChg chg="mod">
          <ac:chgData name="Emilie LE GOFF MILAN [Eurécia]" userId="6ad53246-acbf-4ccd-b846-328a5839d4aa" providerId="ADAL" clId="{D35B7A12-5FDC-4DC1-809B-052E87840C24}" dt="2024-05-31T13:49:32.936" v="2698" actId="12"/>
          <ac:spMkLst>
            <pc:docMk/>
            <pc:sldMk cId="2840977033" sldId="1460"/>
            <ac:spMk id="4" creationId="{90A438DC-811C-961D-F9DD-B6FEB9763FC2}"/>
          </ac:spMkLst>
        </pc:spChg>
        <pc:spChg chg="add mod">
          <ac:chgData name="Emilie LE GOFF MILAN [Eurécia]" userId="6ad53246-acbf-4ccd-b846-328a5839d4aa" providerId="ADAL" clId="{D35B7A12-5FDC-4DC1-809B-052E87840C24}" dt="2024-05-31T13:50:03.784" v="2701" actId="12"/>
          <ac:spMkLst>
            <pc:docMk/>
            <pc:sldMk cId="2840977033" sldId="1460"/>
            <ac:spMk id="7" creationId="{6EEDBE57-C250-86E9-87EC-52B5F9BEFBB9}"/>
          </ac:spMkLst>
        </pc:spChg>
        <pc:spChg chg="del mod">
          <ac:chgData name="Emilie LE GOFF MILAN [Eurécia]" userId="6ad53246-acbf-4ccd-b846-328a5839d4aa" providerId="ADAL" clId="{D35B7A12-5FDC-4DC1-809B-052E87840C24}" dt="2024-05-31T13:46:57.151" v="2661" actId="478"/>
          <ac:spMkLst>
            <pc:docMk/>
            <pc:sldMk cId="2840977033" sldId="1460"/>
            <ac:spMk id="9" creationId="{0707B0F5-DC8E-3826-A787-DC093C191DC7}"/>
          </ac:spMkLst>
        </pc:spChg>
        <pc:picChg chg="del mod">
          <ac:chgData name="Emilie LE GOFF MILAN [Eurécia]" userId="6ad53246-acbf-4ccd-b846-328a5839d4aa" providerId="ADAL" clId="{D35B7A12-5FDC-4DC1-809B-052E87840C24}" dt="2024-05-31T13:47:16.561" v="2668" actId="478"/>
          <ac:picMkLst>
            <pc:docMk/>
            <pc:sldMk cId="2840977033" sldId="1460"/>
            <ac:picMk id="5" creationId="{A325A7C9-CDEC-F597-8396-7E2BCE9262C1}"/>
          </ac:picMkLst>
        </pc:picChg>
        <pc:picChg chg="mod ord">
          <ac:chgData name="Emilie LE GOFF MILAN [Eurécia]" userId="6ad53246-acbf-4ccd-b846-328a5839d4aa" providerId="ADAL" clId="{D35B7A12-5FDC-4DC1-809B-052E87840C24}" dt="2024-05-31T13:48:40.211" v="2689" actId="1076"/>
          <ac:picMkLst>
            <pc:docMk/>
            <pc:sldMk cId="2840977033" sldId="1460"/>
            <ac:picMk id="6" creationId="{1277A51F-FAA0-A87B-8599-09AB9FC80B35}"/>
          </ac:picMkLst>
        </pc:picChg>
        <pc:picChg chg="add mod">
          <ac:chgData name="Emilie LE GOFF MILAN [Eurécia]" userId="6ad53246-acbf-4ccd-b846-328a5839d4aa" providerId="ADAL" clId="{D35B7A12-5FDC-4DC1-809B-052E87840C24}" dt="2024-05-31T13:54:17.069" v="2731" actId="167"/>
          <ac:picMkLst>
            <pc:docMk/>
            <pc:sldMk cId="2840977033" sldId="1460"/>
            <ac:picMk id="8" creationId="{620F1634-565F-5A23-A99A-BA2A8CEC35DF}"/>
          </ac:picMkLst>
        </pc:picChg>
        <pc:picChg chg="mod">
          <ac:chgData name="Emilie LE GOFF MILAN [Eurécia]" userId="6ad53246-acbf-4ccd-b846-328a5839d4aa" providerId="ADAL" clId="{D35B7A12-5FDC-4DC1-809B-052E87840C24}" dt="2024-05-31T13:49:00.263" v="2694" actId="1076"/>
          <ac:picMkLst>
            <pc:docMk/>
            <pc:sldMk cId="2840977033" sldId="1460"/>
            <ac:picMk id="11" creationId="{5B859897-040D-E16A-3F3A-BB3E67FBA050}"/>
          </ac:picMkLst>
        </pc:picChg>
      </pc:sldChg>
      <pc:sldChg chg="addSp modSp add mod ord">
        <pc:chgData name="Emilie LE GOFF MILAN [Eurécia]" userId="6ad53246-acbf-4ccd-b846-328a5839d4aa" providerId="ADAL" clId="{D35B7A12-5FDC-4DC1-809B-052E87840C24}" dt="2024-05-31T14:10:38.530" v="2969" actId="1076"/>
        <pc:sldMkLst>
          <pc:docMk/>
          <pc:sldMk cId="2003802728" sldId="1461"/>
        </pc:sldMkLst>
        <pc:spChg chg="mod">
          <ac:chgData name="Emilie LE GOFF MILAN [Eurécia]" userId="6ad53246-acbf-4ccd-b846-328a5839d4aa" providerId="ADAL" clId="{D35B7A12-5FDC-4DC1-809B-052E87840C24}" dt="2024-05-31T14:04:19.441" v="2833" actId="12"/>
          <ac:spMkLst>
            <pc:docMk/>
            <pc:sldMk cId="2003802728" sldId="1461"/>
            <ac:spMk id="2" creationId="{0ED16911-BE4F-7178-A964-6BF6DF2D85CF}"/>
          </ac:spMkLst>
        </pc:spChg>
        <pc:spChg chg="mod">
          <ac:chgData name="Emilie LE GOFF MILAN [Eurécia]" userId="6ad53246-acbf-4ccd-b846-328a5839d4aa" providerId="ADAL" clId="{D35B7A12-5FDC-4DC1-809B-052E87840C24}" dt="2024-05-31T14:03:04.199" v="2801"/>
          <ac:spMkLst>
            <pc:docMk/>
            <pc:sldMk cId="2003802728" sldId="1461"/>
            <ac:spMk id="3" creationId="{06A43D7B-6D83-5D1E-0DFB-1C11719B942B}"/>
          </ac:spMkLst>
        </pc:spChg>
        <pc:spChg chg="mod">
          <ac:chgData name="Emilie LE GOFF MILAN [Eurécia]" userId="6ad53246-acbf-4ccd-b846-328a5839d4aa" providerId="ADAL" clId="{D35B7A12-5FDC-4DC1-809B-052E87840C24}" dt="2024-05-31T14:03:15.992" v="2808" actId="5793"/>
          <ac:spMkLst>
            <pc:docMk/>
            <pc:sldMk cId="2003802728" sldId="1461"/>
            <ac:spMk id="4" creationId="{90A438DC-811C-961D-F9DD-B6FEB9763FC2}"/>
          </ac:spMkLst>
        </pc:spChg>
        <pc:spChg chg="add mod">
          <ac:chgData name="Emilie LE GOFF MILAN [Eurécia]" userId="6ad53246-acbf-4ccd-b846-328a5839d4aa" providerId="ADAL" clId="{D35B7A12-5FDC-4DC1-809B-052E87840C24}" dt="2024-05-31T14:06:22.480" v="2851" actId="1076"/>
          <ac:spMkLst>
            <pc:docMk/>
            <pc:sldMk cId="2003802728" sldId="1461"/>
            <ac:spMk id="10" creationId="{630667AD-5296-B660-4045-2C1629D7BC3C}"/>
          </ac:spMkLst>
        </pc:spChg>
        <pc:grpChg chg="add mod">
          <ac:chgData name="Emilie LE GOFF MILAN [Eurécia]" userId="6ad53246-acbf-4ccd-b846-328a5839d4aa" providerId="ADAL" clId="{D35B7A12-5FDC-4DC1-809B-052E87840C24}" dt="2024-05-31T14:10:38.530" v="2969" actId="1076"/>
          <ac:grpSpMkLst>
            <pc:docMk/>
            <pc:sldMk cId="2003802728" sldId="1461"/>
            <ac:grpSpMk id="7" creationId="{AA212C36-19E3-7073-247C-BB1F3FBA07A5}"/>
          </ac:grpSpMkLst>
        </pc:grpChg>
        <pc:grpChg chg="add mod">
          <ac:chgData name="Emilie LE GOFF MILAN [Eurécia]" userId="6ad53246-acbf-4ccd-b846-328a5839d4aa" providerId="ADAL" clId="{D35B7A12-5FDC-4DC1-809B-052E87840C24}" dt="2024-05-31T14:07:47.605" v="2870" actId="164"/>
          <ac:grpSpMkLst>
            <pc:docMk/>
            <pc:sldMk cId="2003802728" sldId="1461"/>
            <ac:grpSpMk id="13" creationId="{A66FF60A-DACB-B762-C18F-E1EB36C472E3}"/>
          </ac:grpSpMkLst>
        </pc:grpChg>
        <pc:picChg chg="add mod">
          <ac:chgData name="Emilie LE GOFF MILAN [Eurécia]" userId="6ad53246-acbf-4ccd-b846-328a5839d4aa" providerId="ADAL" clId="{D35B7A12-5FDC-4DC1-809B-052E87840C24}" dt="2024-05-31T14:10:38.530" v="2969" actId="1076"/>
          <ac:picMkLst>
            <pc:docMk/>
            <pc:sldMk cId="2003802728" sldId="1461"/>
            <ac:picMk id="5" creationId="{71224E34-A4E3-6A77-2DA0-6EBF67508784}"/>
          </ac:picMkLst>
        </pc:picChg>
        <pc:picChg chg="add mod">
          <ac:chgData name="Emilie LE GOFF MILAN [Eurécia]" userId="6ad53246-acbf-4ccd-b846-328a5839d4aa" providerId="ADAL" clId="{D35B7A12-5FDC-4DC1-809B-052E87840C24}" dt="2024-05-31T14:10:38.530" v="2969" actId="1076"/>
          <ac:picMkLst>
            <pc:docMk/>
            <pc:sldMk cId="2003802728" sldId="1461"/>
            <ac:picMk id="6" creationId="{9F31817E-A1DB-669D-B175-E0D39C40371C}"/>
          </ac:picMkLst>
        </pc:picChg>
        <pc:picChg chg="add mod">
          <ac:chgData name="Emilie LE GOFF MILAN [Eurécia]" userId="6ad53246-acbf-4ccd-b846-328a5839d4aa" providerId="ADAL" clId="{D35B7A12-5FDC-4DC1-809B-052E87840C24}" dt="2024-05-31T14:07:47.605" v="2870" actId="164"/>
          <ac:picMkLst>
            <pc:docMk/>
            <pc:sldMk cId="2003802728" sldId="1461"/>
            <ac:picMk id="8" creationId="{EBC399EB-8213-9126-0043-F9D777DF1230}"/>
          </ac:picMkLst>
        </pc:picChg>
        <pc:picChg chg="add mod">
          <ac:chgData name="Emilie LE GOFF MILAN [Eurécia]" userId="6ad53246-acbf-4ccd-b846-328a5839d4aa" providerId="ADAL" clId="{D35B7A12-5FDC-4DC1-809B-052E87840C24}" dt="2024-05-31T14:07:47.605" v="2870" actId="164"/>
          <ac:picMkLst>
            <pc:docMk/>
            <pc:sldMk cId="2003802728" sldId="1461"/>
            <ac:picMk id="11" creationId="{8DDE9C27-4DFC-D375-274F-3B02DAE79FF0}"/>
          </ac:picMkLst>
        </pc:picChg>
        <pc:picChg chg="add mod">
          <ac:chgData name="Emilie LE GOFF MILAN [Eurécia]" userId="6ad53246-acbf-4ccd-b846-328a5839d4aa" providerId="ADAL" clId="{D35B7A12-5FDC-4DC1-809B-052E87840C24}" dt="2024-05-31T14:07:47.605" v="2870" actId="164"/>
          <ac:picMkLst>
            <pc:docMk/>
            <pc:sldMk cId="2003802728" sldId="1461"/>
            <ac:picMk id="12" creationId="{E25C4408-8393-9FA7-0564-1E9A6618A8DE}"/>
          </ac:picMkLst>
        </pc:picChg>
      </pc:sldChg>
      <pc:sldChg chg="addSp delSp modSp add mod ord">
        <pc:chgData name="Emilie LE GOFF MILAN [Eurécia]" userId="6ad53246-acbf-4ccd-b846-328a5839d4aa" providerId="ADAL" clId="{D35B7A12-5FDC-4DC1-809B-052E87840C24}" dt="2024-05-31T14:02:17.306" v="2800" actId="20577"/>
        <pc:sldMkLst>
          <pc:docMk/>
          <pc:sldMk cId="4125194637" sldId="1462"/>
        </pc:sldMkLst>
        <pc:spChg chg="mod">
          <ac:chgData name="Emilie LE GOFF MILAN [Eurécia]" userId="6ad53246-acbf-4ccd-b846-328a5839d4aa" providerId="ADAL" clId="{D35B7A12-5FDC-4DC1-809B-052E87840C24}" dt="2024-05-31T13:53:31.887" v="2722"/>
          <ac:spMkLst>
            <pc:docMk/>
            <pc:sldMk cId="4125194637" sldId="1462"/>
            <ac:spMk id="2" creationId="{0ED16911-BE4F-7178-A964-6BF6DF2D85CF}"/>
          </ac:spMkLst>
        </pc:spChg>
        <pc:spChg chg="mod">
          <ac:chgData name="Emilie LE GOFF MILAN [Eurécia]" userId="6ad53246-acbf-4ccd-b846-328a5839d4aa" providerId="ADAL" clId="{D35B7A12-5FDC-4DC1-809B-052E87840C24}" dt="2024-05-31T13:51:37.676" v="2711"/>
          <ac:spMkLst>
            <pc:docMk/>
            <pc:sldMk cId="4125194637" sldId="1462"/>
            <ac:spMk id="3" creationId="{06A43D7B-6D83-5D1E-0DFB-1C11719B942B}"/>
          </ac:spMkLst>
        </pc:spChg>
        <pc:spChg chg="mod">
          <ac:chgData name="Emilie LE GOFF MILAN [Eurécia]" userId="6ad53246-acbf-4ccd-b846-328a5839d4aa" providerId="ADAL" clId="{D35B7A12-5FDC-4DC1-809B-052E87840C24}" dt="2024-05-31T13:51:51.524" v="2712"/>
          <ac:spMkLst>
            <pc:docMk/>
            <pc:sldMk cId="4125194637" sldId="1462"/>
            <ac:spMk id="4" creationId="{90A438DC-811C-961D-F9DD-B6FEB9763FC2}"/>
          </ac:spMkLst>
        </pc:spChg>
        <pc:spChg chg="add mod">
          <ac:chgData name="Emilie LE GOFF MILAN [Eurécia]" userId="6ad53246-acbf-4ccd-b846-328a5839d4aa" providerId="ADAL" clId="{D35B7A12-5FDC-4DC1-809B-052E87840C24}" dt="2024-05-31T14:02:17.306" v="2800" actId="20577"/>
          <ac:spMkLst>
            <pc:docMk/>
            <pc:sldMk cId="4125194637" sldId="1462"/>
            <ac:spMk id="10" creationId="{116B0838-1DC3-D2CC-03DB-F2D4162C55D5}"/>
          </ac:spMkLst>
        </pc:spChg>
        <pc:grpChg chg="add mod">
          <ac:chgData name="Emilie LE GOFF MILAN [Eurécia]" userId="6ad53246-acbf-4ccd-b846-328a5839d4aa" providerId="ADAL" clId="{D35B7A12-5FDC-4DC1-809B-052E87840C24}" dt="2024-05-31T14:01:49.289" v="2795" actId="1076"/>
          <ac:grpSpMkLst>
            <pc:docMk/>
            <pc:sldMk cId="4125194637" sldId="1462"/>
            <ac:grpSpMk id="11" creationId="{0B9F6EC1-9E74-D5E0-5BEF-8901F1AC5252}"/>
          </ac:grpSpMkLst>
        </pc:grpChg>
        <pc:picChg chg="add mod">
          <ac:chgData name="Emilie LE GOFF MILAN [Eurécia]" userId="6ad53246-acbf-4ccd-b846-328a5839d4aa" providerId="ADAL" clId="{D35B7A12-5FDC-4DC1-809B-052E87840C24}" dt="2024-05-31T14:01:49.289" v="2795" actId="1076"/>
          <ac:picMkLst>
            <pc:docMk/>
            <pc:sldMk cId="4125194637" sldId="1462"/>
            <ac:picMk id="5" creationId="{186BCF7F-25F9-FEC7-F723-9E7EA2923C80}"/>
          </ac:picMkLst>
        </pc:picChg>
        <pc:picChg chg="add del mod">
          <ac:chgData name="Emilie LE GOFF MILAN [Eurécia]" userId="6ad53246-acbf-4ccd-b846-328a5839d4aa" providerId="ADAL" clId="{D35B7A12-5FDC-4DC1-809B-052E87840C24}" dt="2024-05-31T13:53:56.277" v="2726" actId="478"/>
          <ac:picMkLst>
            <pc:docMk/>
            <pc:sldMk cId="4125194637" sldId="1462"/>
            <ac:picMk id="6" creationId="{58375D0A-5AC7-26EB-065C-EC8AA9B83972}"/>
          </ac:picMkLst>
        </pc:picChg>
        <pc:picChg chg="add mod">
          <ac:chgData name="Emilie LE GOFF MILAN [Eurécia]" userId="6ad53246-acbf-4ccd-b846-328a5839d4aa" providerId="ADAL" clId="{D35B7A12-5FDC-4DC1-809B-052E87840C24}" dt="2024-05-31T14:01:49.289" v="2795" actId="1076"/>
          <ac:picMkLst>
            <pc:docMk/>
            <pc:sldMk cId="4125194637" sldId="1462"/>
            <ac:picMk id="7" creationId="{A68E13A0-6390-CBD4-24C5-27A358B8626C}"/>
          </ac:picMkLst>
        </pc:picChg>
        <pc:picChg chg="add mod">
          <ac:chgData name="Emilie LE GOFF MILAN [Eurécia]" userId="6ad53246-acbf-4ccd-b846-328a5839d4aa" providerId="ADAL" clId="{D35B7A12-5FDC-4DC1-809B-052E87840C24}" dt="2024-05-31T14:01:49.289" v="2795" actId="1076"/>
          <ac:picMkLst>
            <pc:docMk/>
            <pc:sldMk cId="4125194637" sldId="1462"/>
            <ac:picMk id="8" creationId="{1A9294A0-9F2D-2908-F8BE-B13BA1E81D84}"/>
          </ac:picMkLst>
        </pc:picChg>
      </pc:sldChg>
      <pc:sldChg chg="add del">
        <pc:chgData name="Emilie LE GOFF MILAN [Eurécia]" userId="6ad53246-acbf-4ccd-b846-328a5839d4aa" providerId="ADAL" clId="{D35B7A12-5FDC-4DC1-809B-052E87840C24}" dt="2024-05-31T14:06:31.805" v="2854" actId="2696"/>
        <pc:sldMkLst>
          <pc:docMk/>
          <pc:sldMk cId="3606106640" sldId="1463"/>
        </pc:sldMkLst>
      </pc:sldChg>
      <pc:sldMasterChg chg="delSldLayout">
        <pc:chgData name="Emilie LE GOFF MILAN [Eurécia]" userId="6ad53246-acbf-4ccd-b846-328a5839d4aa" providerId="ADAL" clId="{D35B7A12-5FDC-4DC1-809B-052E87840C24}" dt="2024-05-31T13:33:29.399" v="2586" actId="2696"/>
        <pc:sldMasterMkLst>
          <pc:docMk/>
          <pc:sldMasterMk cId="737838696" sldId="2147483648"/>
        </pc:sldMasterMkLst>
        <pc:sldLayoutChg chg="del">
          <pc:chgData name="Emilie LE GOFF MILAN [Eurécia]" userId="6ad53246-acbf-4ccd-b846-328a5839d4aa" providerId="ADAL" clId="{D35B7A12-5FDC-4DC1-809B-052E87840C24}" dt="2024-05-30T12:47:07.651" v="1" actId="2696"/>
          <pc:sldLayoutMkLst>
            <pc:docMk/>
            <pc:sldMasterMk cId="737838696" sldId="2147483648"/>
            <pc:sldLayoutMk cId="3948171806" sldId="2147483658"/>
          </pc:sldLayoutMkLst>
        </pc:sldLayoutChg>
        <pc:sldLayoutChg chg="del">
          <pc:chgData name="Emilie LE GOFF MILAN [Eurécia]" userId="6ad53246-acbf-4ccd-b846-328a5839d4aa" providerId="ADAL" clId="{D35B7A12-5FDC-4DC1-809B-052E87840C24}" dt="2024-05-31T13:33:29.399" v="2586" actId="2696"/>
          <pc:sldLayoutMkLst>
            <pc:docMk/>
            <pc:sldMasterMk cId="737838696" sldId="2147483648"/>
            <pc:sldLayoutMk cId="95480701" sldId="2147483660"/>
          </pc:sldLayoutMkLst>
        </pc:sldLayoutChg>
      </pc:sldMasterChg>
      <pc:sldMasterChg chg="addSldLayout modSldLayout">
        <pc:chgData name="Emilie LE GOFF MILAN [Eurécia]" userId="6ad53246-acbf-4ccd-b846-328a5839d4aa" providerId="ADAL" clId="{D35B7A12-5FDC-4DC1-809B-052E87840C24}" dt="2024-05-31T13:33:50.618" v="2595" actId="27028"/>
        <pc:sldMasterMkLst>
          <pc:docMk/>
          <pc:sldMasterMk cId="4259675732" sldId="2147483661"/>
        </pc:sldMasterMkLst>
        <pc:sldLayoutChg chg="add">
          <pc:chgData name="Emilie LE GOFF MILAN [Eurécia]" userId="6ad53246-acbf-4ccd-b846-328a5839d4aa" providerId="ADAL" clId="{D35B7A12-5FDC-4DC1-809B-052E87840C24}" dt="2024-05-30T12:55:27.313" v="91" actId="27028"/>
          <pc:sldLayoutMkLst>
            <pc:docMk/>
            <pc:sldMasterMk cId="4259675732" sldId="2147483661"/>
            <pc:sldLayoutMk cId="2476779523" sldId="2147483670"/>
          </pc:sldLayoutMkLst>
        </pc:sldLayoutChg>
        <pc:sldLayoutChg chg="replId">
          <pc:chgData name="Emilie LE GOFF MILAN [Eurécia]" userId="6ad53246-acbf-4ccd-b846-328a5839d4aa" providerId="ADAL" clId="{D35B7A12-5FDC-4DC1-809B-052E87840C24}" dt="2024-05-30T12:55:27.313" v="91" actId="27028"/>
          <pc:sldLayoutMkLst>
            <pc:docMk/>
            <pc:sldMasterMk cId="4259675732" sldId="2147483661"/>
            <pc:sldLayoutMk cId="3727679050" sldId="2147483717"/>
          </pc:sldLayoutMkLst>
        </pc:sldLayoutChg>
        <pc:sldLayoutChg chg="add">
          <pc:chgData name="Emilie LE GOFF MILAN [Eurécia]" userId="6ad53246-acbf-4ccd-b846-328a5839d4aa" providerId="ADAL" clId="{D35B7A12-5FDC-4DC1-809B-052E87840C24}" dt="2024-05-30T13:31:09.779" v="421" actId="27028"/>
          <pc:sldLayoutMkLst>
            <pc:docMk/>
            <pc:sldMasterMk cId="4259675732" sldId="2147483661"/>
            <pc:sldLayoutMk cId="2476779523" sldId="2147483718"/>
          </pc:sldLayoutMkLst>
        </pc:sldLayoutChg>
        <pc:sldLayoutChg chg="add">
          <pc:chgData name="Emilie LE GOFF MILAN [Eurécia]" userId="6ad53246-acbf-4ccd-b846-328a5839d4aa" providerId="ADAL" clId="{D35B7A12-5FDC-4DC1-809B-052E87840C24}" dt="2024-05-30T13:53:09.406" v="822" actId="27028"/>
          <pc:sldLayoutMkLst>
            <pc:docMk/>
            <pc:sldMasterMk cId="4259675732" sldId="2147483661"/>
            <pc:sldLayoutMk cId="2476779523" sldId="2147483719"/>
          </pc:sldLayoutMkLst>
        </pc:sldLayoutChg>
        <pc:sldLayoutChg chg="add">
          <pc:chgData name="Emilie LE GOFF MILAN [Eurécia]" userId="6ad53246-acbf-4ccd-b846-328a5839d4aa" providerId="ADAL" clId="{D35B7A12-5FDC-4DC1-809B-052E87840C24}" dt="2024-05-31T13:07:52.569" v="2230" actId="27028"/>
          <pc:sldLayoutMkLst>
            <pc:docMk/>
            <pc:sldMasterMk cId="4259675732" sldId="2147483661"/>
            <pc:sldLayoutMk cId="2476779523" sldId="2147483720"/>
          </pc:sldLayoutMkLst>
        </pc:sldLayoutChg>
        <pc:sldLayoutChg chg="add">
          <pc:chgData name="Emilie LE GOFF MILAN [Eurécia]" userId="6ad53246-acbf-4ccd-b846-328a5839d4aa" providerId="ADAL" clId="{D35B7A12-5FDC-4DC1-809B-052E87840C24}" dt="2024-05-31T13:33:47.254" v="2587" actId="27028"/>
          <pc:sldLayoutMkLst>
            <pc:docMk/>
            <pc:sldMasterMk cId="4259675732" sldId="2147483661"/>
            <pc:sldLayoutMk cId="2476779523" sldId="2147483721"/>
          </pc:sldLayoutMkLst>
        </pc:sldLayoutChg>
        <pc:sldLayoutChg chg="add">
          <pc:chgData name="Emilie LE GOFF MILAN [Eurécia]" userId="6ad53246-acbf-4ccd-b846-328a5839d4aa" providerId="ADAL" clId="{D35B7A12-5FDC-4DC1-809B-052E87840C24}" dt="2024-05-31T13:33:48.560" v="2589" actId="27028"/>
          <pc:sldLayoutMkLst>
            <pc:docMk/>
            <pc:sldMasterMk cId="4259675732" sldId="2147483661"/>
            <pc:sldLayoutMk cId="2476779523" sldId="2147483722"/>
          </pc:sldLayoutMkLst>
        </pc:sldLayoutChg>
        <pc:sldLayoutChg chg="add">
          <pc:chgData name="Emilie LE GOFF MILAN [Eurécia]" userId="6ad53246-acbf-4ccd-b846-328a5839d4aa" providerId="ADAL" clId="{D35B7A12-5FDC-4DC1-809B-052E87840C24}" dt="2024-05-31T13:33:49.283" v="2591" actId="27028"/>
          <pc:sldLayoutMkLst>
            <pc:docMk/>
            <pc:sldMasterMk cId="4259675732" sldId="2147483661"/>
            <pc:sldLayoutMk cId="2476779523" sldId="2147483723"/>
          </pc:sldLayoutMkLst>
        </pc:sldLayoutChg>
        <pc:sldLayoutChg chg="add">
          <pc:chgData name="Emilie LE GOFF MILAN [Eurécia]" userId="6ad53246-acbf-4ccd-b846-328a5839d4aa" providerId="ADAL" clId="{D35B7A12-5FDC-4DC1-809B-052E87840C24}" dt="2024-05-31T13:33:49.942" v="2593" actId="27028"/>
          <pc:sldLayoutMkLst>
            <pc:docMk/>
            <pc:sldMasterMk cId="4259675732" sldId="2147483661"/>
            <pc:sldLayoutMk cId="2476779523" sldId="2147483724"/>
          </pc:sldLayoutMkLst>
        </pc:sldLayoutChg>
        <pc:sldLayoutChg chg="add">
          <pc:chgData name="Emilie LE GOFF MILAN [Eurécia]" userId="6ad53246-acbf-4ccd-b846-328a5839d4aa" providerId="ADAL" clId="{D35B7A12-5FDC-4DC1-809B-052E87840C24}" dt="2024-05-31T13:33:50.618" v="2595" actId="27028"/>
          <pc:sldLayoutMkLst>
            <pc:docMk/>
            <pc:sldMasterMk cId="4259675732" sldId="2147483661"/>
            <pc:sldLayoutMk cId="2476779523" sldId="2147483725"/>
          </pc:sldLayoutMkLst>
        </pc:sldLayoutChg>
      </pc:sldMasterChg>
    </pc:docChg>
  </pc:docChgLst>
  <pc:docChgLst>
    <pc:chgData name="Inas FAOUZI [Eurécia]" userId="4f435423-8673-4c81-9a60-95a8e74c92dd" providerId="ADAL" clId="{C9AD4E20-C86A-46DB-BEE2-D0BC4AA2C282}"/>
    <pc:docChg chg="undo redo custSel addSld delSld modSld sldOrd">
      <pc:chgData name="Inas FAOUZI [Eurécia]" userId="4f435423-8673-4c81-9a60-95a8e74c92dd" providerId="ADAL" clId="{C9AD4E20-C86A-46DB-BEE2-D0BC4AA2C282}" dt="2024-09-11T14:25:52.763" v="200" actId="1076"/>
      <pc:docMkLst>
        <pc:docMk/>
      </pc:docMkLst>
      <pc:sldChg chg="modSp mod">
        <pc:chgData name="Inas FAOUZI [Eurécia]" userId="4f435423-8673-4c81-9a60-95a8e74c92dd" providerId="ADAL" clId="{C9AD4E20-C86A-46DB-BEE2-D0BC4AA2C282}" dt="2024-09-11T14:14:17.181" v="103" actId="207"/>
        <pc:sldMkLst>
          <pc:docMk/>
          <pc:sldMk cId="1561398166" sldId="1438"/>
        </pc:sldMkLst>
        <pc:spChg chg="mod">
          <ac:chgData name="Inas FAOUZI [Eurécia]" userId="4f435423-8673-4c81-9a60-95a8e74c92dd" providerId="ADAL" clId="{C9AD4E20-C86A-46DB-BEE2-D0BC4AA2C282}" dt="2024-09-11T14:14:17.181" v="103" actId="207"/>
          <ac:spMkLst>
            <pc:docMk/>
            <pc:sldMk cId="1561398166" sldId="1438"/>
            <ac:spMk id="5" creationId="{9DF4D431-5721-618B-9501-EDA06836B0A2}"/>
          </ac:spMkLst>
        </pc:spChg>
        <pc:spChg chg="mod">
          <ac:chgData name="Inas FAOUZI [Eurécia]" userId="4f435423-8673-4c81-9a60-95a8e74c92dd" providerId="ADAL" clId="{C9AD4E20-C86A-46DB-BEE2-D0BC4AA2C282}" dt="2024-09-11T14:13:45.681" v="99" actId="207"/>
          <ac:spMkLst>
            <pc:docMk/>
            <pc:sldMk cId="1561398166" sldId="1438"/>
            <ac:spMk id="42" creationId="{A809FF54-8E21-E76D-9608-77AF773D0852}"/>
          </ac:spMkLst>
        </pc:spChg>
      </pc:sldChg>
      <pc:sldChg chg="modSp mod">
        <pc:chgData name="Inas FAOUZI [Eurécia]" userId="4f435423-8673-4c81-9a60-95a8e74c92dd" providerId="ADAL" clId="{C9AD4E20-C86A-46DB-BEE2-D0BC4AA2C282}" dt="2024-09-11T14:07:47.324" v="58" actId="20577"/>
        <pc:sldMkLst>
          <pc:docMk/>
          <pc:sldMk cId="3512856049" sldId="1439"/>
        </pc:sldMkLst>
        <pc:spChg chg="mod">
          <ac:chgData name="Inas FAOUZI [Eurécia]" userId="4f435423-8673-4c81-9a60-95a8e74c92dd" providerId="ADAL" clId="{C9AD4E20-C86A-46DB-BEE2-D0BC4AA2C282}" dt="2024-09-11T14:07:44.814" v="56"/>
          <ac:spMkLst>
            <pc:docMk/>
            <pc:sldMk cId="3512856049" sldId="1439"/>
            <ac:spMk id="2" creationId="{18B74BD9-57AD-C852-1754-B7B1DAD43A1F}"/>
          </ac:spMkLst>
        </pc:spChg>
        <pc:spChg chg="mod">
          <ac:chgData name="Inas FAOUZI [Eurécia]" userId="4f435423-8673-4c81-9a60-95a8e74c92dd" providerId="ADAL" clId="{C9AD4E20-C86A-46DB-BEE2-D0BC4AA2C282}" dt="2024-09-11T14:07:47.324" v="58" actId="20577"/>
          <ac:spMkLst>
            <pc:docMk/>
            <pc:sldMk cId="3512856049" sldId="1439"/>
            <ac:spMk id="4" creationId="{5F965F46-D856-E5D7-F5CC-A92C144585A3}"/>
          </ac:spMkLst>
        </pc:spChg>
      </pc:sldChg>
      <pc:sldChg chg="addSp modSp mod">
        <pc:chgData name="Inas FAOUZI [Eurécia]" userId="4f435423-8673-4c81-9a60-95a8e74c92dd" providerId="ADAL" clId="{C9AD4E20-C86A-46DB-BEE2-D0BC4AA2C282}" dt="2024-09-11T14:16:56.491" v="122" actId="1076"/>
        <pc:sldMkLst>
          <pc:docMk/>
          <pc:sldMk cId="3776961996" sldId="1444"/>
        </pc:sldMkLst>
        <pc:picChg chg="add mod">
          <ac:chgData name="Inas FAOUZI [Eurécia]" userId="4f435423-8673-4c81-9a60-95a8e74c92dd" providerId="ADAL" clId="{C9AD4E20-C86A-46DB-BEE2-D0BC4AA2C282}" dt="2024-09-11T14:16:56.491" v="122" actId="1076"/>
          <ac:picMkLst>
            <pc:docMk/>
            <pc:sldMk cId="3776961996" sldId="1444"/>
            <ac:picMk id="4" creationId="{03F70479-03DB-F03B-22E6-4AC73EE40324}"/>
          </ac:picMkLst>
        </pc:picChg>
        <pc:picChg chg="mod">
          <ac:chgData name="Inas FAOUZI [Eurécia]" userId="4f435423-8673-4c81-9a60-95a8e74c92dd" providerId="ADAL" clId="{C9AD4E20-C86A-46DB-BEE2-D0BC4AA2C282}" dt="2024-09-11T14:16:46.491" v="120" actId="1076"/>
          <ac:picMkLst>
            <pc:docMk/>
            <pc:sldMk cId="3776961996" sldId="1444"/>
            <ac:picMk id="5" creationId="{79738044-961E-639A-BC38-6A6514D1DE9B}"/>
          </ac:picMkLst>
        </pc:picChg>
      </pc:sldChg>
      <pc:sldChg chg="addSp modSp mod">
        <pc:chgData name="Inas FAOUZI [Eurécia]" userId="4f435423-8673-4c81-9a60-95a8e74c92dd" providerId="ADAL" clId="{C9AD4E20-C86A-46DB-BEE2-D0BC4AA2C282}" dt="2024-09-11T14:16:04.771" v="115" actId="1076"/>
        <pc:sldMkLst>
          <pc:docMk/>
          <pc:sldMk cId="1542998316" sldId="1445"/>
        </pc:sldMkLst>
        <pc:spChg chg="add mod">
          <ac:chgData name="Inas FAOUZI [Eurécia]" userId="4f435423-8673-4c81-9a60-95a8e74c92dd" providerId="ADAL" clId="{C9AD4E20-C86A-46DB-BEE2-D0BC4AA2C282}" dt="2024-09-11T14:15:55.357" v="112" actId="14100"/>
          <ac:spMkLst>
            <pc:docMk/>
            <pc:sldMk cId="1542998316" sldId="1445"/>
            <ac:spMk id="4" creationId="{FDF7758C-4721-0B09-B599-59B0DB8B7D74}"/>
          </ac:spMkLst>
        </pc:spChg>
        <pc:picChg chg="mod ord">
          <ac:chgData name="Inas FAOUZI [Eurécia]" userId="4f435423-8673-4c81-9a60-95a8e74c92dd" providerId="ADAL" clId="{C9AD4E20-C86A-46DB-BEE2-D0BC4AA2C282}" dt="2024-09-11T14:16:04.771" v="115" actId="1076"/>
          <ac:picMkLst>
            <pc:docMk/>
            <pc:sldMk cId="1542998316" sldId="1445"/>
            <ac:picMk id="12" creationId="{8EBDCE84-45B8-235F-C890-F3E3B8311C2E}"/>
          </ac:picMkLst>
        </pc:picChg>
        <pc:picChg chg="mod">
          <ac:chgData name="Inas FAOUZI [Eurécia]" userId="4f435423-8673-4c81-9a60-95a8e74c92dd" providerId="ADAL" clId="{C9AD4E20-C86A-46DB-BEE2-D0BC4AA2C282}" dt="2024-09-11T14:15:27.511" v="108" actId="1582"/>
          <ac:picMkLst>
            <pc:docMk/>
            <pc:sldMk cId="1542998316" sldId="1445"/>
            <ac:picMk id="15" creationId="{AE8CF212-0246-3512-74D9-B7D9FC2667FF}"/>
          </ac:picMkLst>
        </pc:picChg>
      </pc:sldChg>
      <pc:sldChg chg="modSp mod">
        <pc:chgData name="Inas FAOUZI [Eurécia]" userId="4f435423-8673-4c81-9a60-95a8e74c92dd" providerId="ADAL" clId="{C9AD4E20-C86A-46DB-BEE2-D0BC4AA2C282}" dt="2024-09-11T14:19:37.415" v="126" actId="1076"/>
        <pc:sldMkLst>
          <pc:docMk/>
          <pc:sldMk cId="407031299" sldId="1446"/>
        </pc:sldMkLst>
        <pc:grpChg chg="mod">
          <ac:chgData name="Inas FAOUZI [Eurécia]" userId="4f435423-8673-4c81-9a60-95a8e74c92dd" providerId="ADAL" clId="{C9AD4E20-C86A-46DB-BEE2-D0BC4AA2C282}" dt="2024-09-11T14:19:34.323" v="125" actId="14100"/>
          <ac:grpSpMkLst>
            <pc:docMk/>
            <pc:sldMk cId="407031299" sldId="1446"/>
            <ac:grpSpMk id="10" creationId="{706B3580-C1F2-9A1D-2039-11F2352054FF}"/>
          </ac:grpSpMkLst>
        </pc:grpChg>
        <pc:picChg chg="mod">
          <ac:chgData name="Inas FAOUZI [Eurécia]" userId="4f435423-8673-4c81-9a60-95a8e74c92dd" providerId="ADAL" clId="{C9AD4E20-C86A-46DB-BEE2-D0BC4AA2C282}" dt="2024-09-11T14:19:37.415" v="126" actId="1076"/>
          <ac:picMkLst>
            <pc:docMk/>
            <pc:sldMk cId="407031299" sldId="1446"/>
            <ac:picMk id="6" creationId="{8F7DED9F-7E9B-68B1-26A6-82B4FB897BF5}"/>
          </ac:picMkLst>
        </pc:picChg>
      </pc:sldChg>
      <pc:sldChg chg="addSp delSp modSp mod">
        <pc:chgData name="Inas FAOUZI [Eurécia]" userId="4f435423-8673-4c81-9a60-95a8e74c92dd" providerId="ADAL" clId="{C9AD4E20-C86A-46DB-BEE2-D0BC4AA2C282}" dt="2024-09-11T14:21:03.772" v="139" actId="1076"/>
        <pc:sldMkLst>
          <pc:docMk/>
          <pc:sldMk cId="3050152351" sldId="1447"/>
        </pc:sldMkLst>
        <pc:spChg chg="del">
          <ac:chgData name="Inas FAOUZI [Eurécia]" userId="4f435423-8673-4c81-9a60-95a8e74c92dd" providerId="ADAL" clId="{C9AD4E20-C86A-46DB-BEE2-D0BC4AA2C282}" dt="2024-09-11T14:20:06.313" v="127" actId="478"/>
          <ac:spMkLst>
            <pc:docMk/>
            <pc:sldMk cId="3050152351" sldId="1447"/>
            <ac:spMk id="5" creationId="{39932ACC-86C7-89E7-A255-3540F8BFC845}"/>
          </ac:spMkLst>
        </pc:spChg>
        <pc:spChg chg="add mod">
          <ac:chgData name="Inas FAOUZI [Eurécia]" userId="4f435423-8673-4c81-9a60-95a8e74c92dd" providerId="ADAL" clId="{C9AD4E20-C86A-46DB-BEE2-D0BC4AA2C282}" dt="2024-09-11T14:20:24.623" v="132" actId="1076"/>
          <ac:spMkLst>
            <pc:docMk/>
            <pc:sldMk cId="3050152351" sldId="1447"/>
            <ac:spMk id="6" creationId="{6BB2DEC2-F24C-02A4-7C6F-0CE8E81BAD2E}"/>
          </ac:spMkLst>
        </pc:spChg>
        <pc:picChg chg="add mod">
          <ac:chgData name="Inas FAOUZI [Eurécia]" userId="4f435423-8673-4c81-9a60-95a8e74c92dd" providerId="ADAL" clId="{C9AD4E20-C86A-46DB-BEE2-D0BC4AA2C282}" dt="2024-09-11T14:21:03.772" v="139" actId="1076"/>
          <ac:picMkLst>
            <pc:docMk/>
            <pc:sldMk cId="3050152351" sldId="1447"/>
            <ac:picMk id="7" creationId="{B96AFE8D-1E94-572E-6462-F839DA8D747A}"/>
          </ac:picMkLst>
        </pc:picChg>
      </pc:sldChg>
      <pc:sldChg chg="addSp delSp modSp mod">
        <pc:chgData name="Inas FAOUZI [Eurécia]" userId="4f435423-8673-4c81-9a60-95a8e74c92dd" providerId="ADAL" clId="{C9AD4E20-C86A-46DB-BEE2-D0BC4AA2C282}" dt="2024-09-11T14:21:50.532" v="151" actId="1076"/>
        <pc:sldMkLst>
          <pc:docMk/>
          <pc:sldMk cId="1028502237" sldId="1448"/>
        </pc:sldMkLst>
        <pc:spChg chg="mod">
          <ac:chgData name="Inas FAOUZI [Eurécia]" userId="4f435423-8673-4c81-9a60-95a8e74c92dd" providerId="ADAL" clId="{C9AD4E20-C86A-46DB-BEE2-D0BC4AA2C282}" dt="2024-09-11T14:21:31.994" v="149" actId="1076"/>
          <ac:spMkLst>
            <pc:docMk/>
            <pc:sldMk cId="1028502237" sldId="1448"/>
            <ac:spMk id="2" creationId="{0ED16911-BE4F-7178-A964-6BF6DF2D85CF}"/>
          </ac:spMkLst>
        </pc:spChg>
        <pc:spChg chg="del">
          <ac:chgData name="Inas FAOUZI [Eurécia]" userId="4f435423-8673-4c81-9a60-95a8e74c92dd" providerId="ADAL" clId="{C9AD4E20-C86A-46DB-BEE2-D0BC4AA2C282}" dt="2024-09-11T14:20:39.913" v="133" actId="478"/>
          <ac:spMkLst>
            <pc:docMk/>
            <pc:sldMk cId="1028502237" sldId="1448"/>
            <ac:spMk id="5" creationId="{ACB61683-7C41-F7F1-FF46-C0BC5EDCA5F5}"/>
          </ac:spMkLst>
        </pc:spChg>
        <pc:spChg chg="add mod">
          <ac:chgData name="Inas FAOUZI [Eurécia]" userId="4f435423-8673-4c81-9a60-95a8e74c92dd" providerId="ADAL" clId="{C9AD4E20-C86A-46DB-BEE2-D0BC4AA2C282}" dt="2024-09-11T14:20:47.783" v="136" actId="14100"/>
          <ac:spMkLst>
            <pc:docMk/>
            <pc:sldMk cId="1028502237" sldId="1448"/>
            <ac:spMk id="7" creationId="{0B52B64C-7442-D45D-4932-643D3DB18E1A}"/>
          </ac:spMkLst>
        </pc:spChg>
        <pc:picChg chg="add mod">
          <ac:chgData name="Inas FAOUZI [Eurécia]" userId="4f435423-8673-4c81-9a60-95a8e74c92dd" providerId="ADAL" clId="{C9AD4E20-C86A-46DB-BEE2-D0BC4AA2C282}" dt="2024-09-11T14:21:50.532" v="151" actId="1076"/>
          <ac:picMkLst>
            <pc:docMk/>
            <pc:sldMk cId="1028502237" sldId="1448"/>
            <ac:picMk id="8" creationId="{98A180B9-2912-0DF2-791D-B63B3DB7FFD4}"/>
          </ac:picMkLst>
        </pc:picChg>
      </pc:sldChg>
      <pc:sldChg chg="addSp delSp modSp mod">
        <pc:chgData name="Inas FAOUZI [Eurécia]" userId="4f435423-8673-4c81-9a60-95a8e74c92dd" providerId="ADAL" clId="{C9AD4E20-C86A-46DB-BEE2-D0BC4AA2C282}" dt="2024-09-11T14:22:11.328" v="157" actId="14100"/>
        <pc:sldMkLst>
          <pc:docMk/>
          <pc:sldMk cId="141427916" sldId="1449"/>
        </pc:sldMkLst>
        <pc:spChg chg="del">
          <ac:chgData name="Inas FAOUZI [Eurécia]" userId="4f435423-8673-4c81-9a60-95a8e74c92dd" providerId="ADAL" clId="{C9AD4E20-C86A-46DB-BEE2-D0BC4AA2C282}" dt="2024-09-11T14:21:58.623" v="152" actId="478"/>
          <ac:spMkLst>
            <pc:docMk/>
            <pc:sldMk cId="141427916" sldId="1449"/>
            <ac:spMk id="5" creationId="{99B9044B-44FE-8425-24BD-2C96FD919340}"/>
          </ac:spMkLst>
        </pc:spChg>
        <pc:spChg chg="add mod">
          <ac:chgData name="Inas FAOUZI [Eurécia]" userId="4f435423-8673-4c81-9a60-95a8e74c92dd" providerId="ADAL" clId="{C9AD4E20-C86A-46DB-BEE2-D0BC4AA2C282}" dt="2024-09-11T14:22:11.328" v="157" actId="14100"/>
          <ac:spMkLst>
            <pc:docMk/>
            <pc:sldMk cId="141427916" sldId="1449"/>
            <ac:spMk id="8" creationId="{14B41CBD-6A0E-25D4-649B-EC19327E5752}"/>
          </ac:spMkLst>
        </pc:spChg>
      </pc:sldChg>
      <pc:sldChg chg="modSp mod ord">
        <pc:chgData name="Inas FAOUZI [Eurécia]" userId="4f435423-8673-4c81-9a60-95a8e74c92dd" providerId="ADAL" clId="{C9AD4E20-C86A-46DB-BEE2-D0BC4AA2C282}" dt="2024-09-11T14:07:28.734" v="50" actId="20577"/>
        <pc:sldMkLst>
          <pc:docMk/>
          <pc:sldMk cId="1009862868" sldId="1450"/>
        </pc:sldMkLst>
        <pc:spChg chg="mod">
          <ac:chgData name="Inas FAOUZI [Eurécia]" userId="4f435423-8673-4c81-9a60-95a8e74c92dd" providerId="ADAL" clId="{C9AD4E20-C86A-46DB-BEE2-D0BC4AA2C282}" dt="2024-09-11T14:07:25.494" v="48" actId="20577"/>
          <ac:spMkLst>
            <pc:docMk/>
            <pc:sldMk cId="1009862868" sldId="1450"/>
            <ac:spMk id="5" creationId="{E63FBEE7-B2EE-9744-8FCC-2E8B5A162548}"/>
          </ac:spMkLst>
        </pc:spChg>
        <pc:spChg chg="mod">
          <ac:chgData name="Inas FAOUZI [Eurécia]" userId="4f435423-8673-4c81-9a60-95a8e74c92dd" providerId="ADAL" clId="{C9AD4E20-C86A-46DB-BEE2-D0BC4AA2C282}" dt="2024-09-11T14:07:28.734" v="50" actId="20577"/>
          <ac:spMkLst>
            <pc:docMk/>
            <pc:sldMk cId="1009862868" sldId="1450"/>
            <ac:spMk id="7" creationId="{831CDDEE-D180-4D4D-1DFC-1E9C69414A23}"/>
          </ac:spMkLst>
        </pc:spChg>
      </pc:sldChg>
      <pc:sldChg chg="modSp mod">
        <pc:chgData name="Inas FAOUZI [Eurécia]" userId="4f435423-8673-4c81-9a60-95a8e74c92dd" providerId="ADAL" clId="{C9AD4E20-C86A-46DB-BEE2-D0BC4AA2C282}" dt="2024-09-11T14:25:52.763" v="200" actId="1076"/>
        <pc:sldMkLst>
          <pc:docMk/>
          <pc:sldMk cId="1323003873" sldId="1451"/>
        </pc:sldMkLst>
        <pc:spChg chg="mod">
          <ac:chgData name="Inas FAOUZI [Eurécia]" userId="4f435423-8673-4c81-9a60-95a8e74c92dd" providerId="ADAL" clId="{C9AD4E20-C86A-46DB-BEE2-D0BC4AA2C282}" dt="2024-09-11T14:25:48.364" v="199" actId="1076"/>
          <ac:spMkLst>
            <pc:docMk/>
            <pc:sldMk cId="1323003873" sldId="1451"/>
            <ac:spMk id="5" creationId="{636CC63A-6E46-CAAF-0D99-6DABD7FE5D31}"/>
          </ac:spMkLst>
        </pc:spChg>
        <pc:spChg chg="mod">
          <ac:chgData name="Inas FAOUZI [Eurécia]" userId="4f435423-8673-4c81-9a60-95a8e74c92dd" providerId="ADAL" clId="{C9AD4E20-C86A-46DB-BEE2-D0BC4AA2C282}" dt="2024-09-11T14:25:52.763" v="200" actId="1076"/>
          <ac:spMkLst>
            <pc:docMk/>
            <pc:sldMk cId="1323003873" sldId="1451"/>
            <ac:spMk id="6" creationId="{02E320D8-64DB-C0BB-AC1C-4496F1B96168}"/>
          </ac:spMkLst>
        </pc:spChg>
      </pc:sldChg>
      <pc:sldChg chg="modSp mod">
        <pc:chgData name="Inas FAOUZI [Eurécia]" userId="4f435423-8673-4c81-9a60-95a8e74c92dd" providerId="ADAL" clId="{C9AD4E20-C86A-46DB-BEE2-D0BC4AA2C282}" dt="2024-09-11T14:24:56.613" v="192" actId="113"/>
        <pc:sldMkLst>
          <pc:docMk/>
          <pc:sldMk cId="2024668633" sldId="1457"/>
        </pc:sldMkLst>
        <pc:spChg chg="mod">
          <ac:chgData name="Inas FAOUZI [Eurécia]" userId="4f435423-8673-4c81-9a60-95a8e74c92dd" providerId="ADAL" clId="{C9AD4E20-C86A-46DB-BEE2-D0BC4AA2C282}" dt="2024-09-11T14:24:56.613" v="192" actId="113"/>
          <ac:spMkLst>
            <pc:docMk/>
            <pc:sldMk cId="2024668633" sldId="1457"/>
            <ac:spMk id="9" creationId="{0707B0F5-DC8E-3826-A787-DC093C191DC7}"/>
          </ac:spMkLst>
        </pc:spChg>
      </pc:sldChg>
      <pc:sldChg chg="modSp mod">
        <pc:chgData name="Inas FAOUZI [Eurécia]" userId="4f435423-8673-4c81-9a60-95a8e74c92dd" providerId="ADAL" clId="{C9AD4E20-C86A-46DB-BEE2-D0BC4AA2C282}" dt="2024-09-11T14:25:17.723" v="198" actId="1076"/>
        <pc:sldMkLst>
          <pc:docMk/>
          <pc:sldMk cId="4125194637" sldId="1462"/>
        </pc:sldMkLst>
        <pc:spChg chg="mod">
          <ac:chgData name="Inas FAOUZI [Eurécia]" userId="4f435423-8673-4c81-9a60-95a8e74c92dd" providerId="ADAL" clId="{C9AD4E20-C86A-46DB-BEE2-D0BC4AA2C282}" dt="2024-09-11T14:25:17.723" v="198" actId="1076"/>
          <ac:spMkLst>
            <pc:docMk/>
            <pc:sldMk cId="4125194637" sldId="1462"/>
            <ac:spMk id="10" creationId="{116B0838-1DC3-D2CC-03DB-F2D4162C55D5}"/>
          </ac:spMkLst>
        </pc:spChg>
      </pc:sldChg>
      <pc:sldChg chg="addSp delSp modSp mod">
        <pc:chgData name="Inas FAOUZI [Eurécia]" userId="4f435423-8673-4c81-9a60-95a8e74c92dd" providerId="ADAL" clId="{C9AD4E20-C86A-46DB-BEE2-D0BC4AA2C282}" dt="2024-09-11T14:23:07.862" v="171" actId="14100"/>
        <pc:sldMkLst>
          <pc:docMk/>
          <pc:sldMk cId="4229737679" sldId="1463"/>
        </pc:sldMkLst>
        <pc:spChg chg="add mod">
          <ac:chgData name="Inas FAOUZI [Eurécia]" userId="4f435423-8673-4c81-9a60-95a8e74c92dd" providerId="ADAL" clId="{C9AD4E20-C86A-46DB-BEE2-D0BC4AA2C282}" dt="2024-09-11T14:22:37.749" v="160" actId="1076"/>
          <ac:spMkLst>
            <pc:docMk/>
            <pc:sldMk cId="4229737679" sldId="1463"/>
            <ac:spMk id="5" creationId="{9DF844E2-3719-ED14-D5AA-2D97A19A1F14}"/>
          </ac:spMkLst>
        </pc:spChg>
        <pc:spChg chg="del">
          <ac:chgData name="Inas FAOUZI [Eurécia]" userId="4f435423-8673-4c81-9a60-95a8e74c92dd" providerId="ADAL" clId="{C9AD4E20-C86A-46DB-BEE2-D0BC4AA2C282}" dt="2024-09-11T14:22:21.939" v="158" actId="478"/>
          <ac:spMkLst>
            <pc:docMk/>
            <pc:sldMk cId="4229737679" sldId="1463"/>
            <ac:spMk id="6" creationId="{01473842-9DBD-A448-376A-771F80D17274}"/>
          </ac:spMkLst>
        </pc:spChg>
        <pc:spChg chg="add mod">
          <ac:chgData name="Inas FAOUZI [Eurécia]" userId="4f435423-8673-4c81-9a60-95a8e74c92dd" providerId="ADAL" clId="{C9AD4E20-C86A-46DB-BEE2-D0BC4AA2C282}" dt="2024-09-11T14:23:07.862" v="171" actId="14100"/>
          <ac:spMkLst>
            <pc:docMk/>
            <pc:sldMk cId="4229737679" sldId="1463"/>
            <ac:spMk id="8" creationId="{B9043F9F-DFE1-B5EA-A14F-0CCC23462330}"/>
          </ac:spMkLst>
        </pc:spChg>
        <pc:grpChg chg="del">
          <ac:chgData name="Inas FAOUZI [Eurécia]" userId="4f435423-8673-4c81-9a60-95a8e74c92dd" providerId="ADAL" clId="{C9AD4E20-C86A-46DB-BEE2-D0BC4AA2C282}" dt="2024-09-11T14:22:46.337" v="161" actId="478"/>
          <ac:grpSpMkLst>
            <pc:docMk/>
            <pc:sldMk cId="4229737679" sldId="1463"/>
            <ac:grpSpMk id="18" creationId="{563030EA-888D-9CEB-08B9-56597AC1BEF5}"/>
          </ac:grpSpMkLst>
        </pc:grpChg>
        <pc:picChg chg="del topLvl">
          <ac:chgData name="Inas FAOUZI [Eurécia]" userId="4f435423-8673-4c81-9a60-95a8e74c92dd" providerId="ADAL" clId="{C9AD4E20-C86A-46DB-BEE2-D0BC4AA2C282}" dt="2024-09-11T14:22:46.337" v="161" actId="478"/>
          <ac:picMkLst>
            <pc:docMk/>
            <pc:sldMk cId="4229737679" sldId="1463"/>
            <ac:picMk id="7" creationId="{BF464FAC-6633-1243-C92D-A1BAD8B3E325}"/>
          </ac:picMkLst>
        </pc:picChg>
        <pc:picChg chg="mod topLvl">
          <ac:chgData name="Inas FAOUZI [Eurécia]" userId="4f435423-8673-4c81-9a60-95a8e74c92dd" providerId="ADAL" clId="{C9AD4E20-C86A-46DB-BEE2-D0BC4AA2C282}" dt="2024-09-11T14:22:50.433" v="164" actId="1076"/>
          <ac:picMkLst>
            <pc:docMk/>
            <pc:sldMk cId="4229737679" sldId="1463"/>
            <ac:picMk id="14" creationId="{EDAB4992-BF1F-6286-7756-611945310CE7}"/>
          </ac:picMkLst>
        </pc:picChg>
      </pc:sldChg>
      <pc:sldChg chg="addSp delSp modSp mod">
        <pc:chgData name="Inas FAOUZI [Eurécia]" userId="4f435423-8673-4c81-9a60-95a8e74c92dd" providerId="ADAL" clId="{C9AD4E20-C86A-46DB-BEE2-D0BC4AA2C282}" dt="2024-09-11T14:23:43.462" v="181" actId="14100"/>
        <pc:sldMkLst>
          <pc:docMk/>
          <pc:sldMk cId="2724795225" sldId="1466"/>
        </pc:sldMkLst>
        <pc:spChg chg="add del">
          <ac:chgData name="Inas FAOUZI [Eurécia]" userId="4f435423-8673-4c81-9a60-95a8e74c92dd" providerId="ADAL" clId="{C9AD4E20-C86A-46DB-BEE2-D0BC4AA2C282}" dt="2024-09-11T14:23:29.443" v="177" actId="478"/>
          <ac:spMkLst>
            <pc:docMk/>
            <pc:sldMk cId="2724795225" sldId="1466"/>
            <ac:spMk id="5" creationId="{380EBFE2-4702-3EEE-3BFB-CBA292C9A16A}"/>
          </ac:spMkLst>
        </pc:spChg>
        <pc:spChg chg="add mod">
          <ac:chgData name="Inas FAOUZI [Eurécia]" userId="4f435423-8673-4c81-9a60-95a8e74c92dd" providerId="ADAL" clId="{C9AD4E20-C86A-46DB-BEE2-D0BC4AA2C282}" dt="2024-09-11T14:23:43.462" v="181" actId="14100"/>
          <ac:spMkLst>
            <pc:docMk/>
            <pc:sldMk cId="2724795225" sldId="1466"/>
            <ac:spMk id="6" creationId="{094C7B1C-1F4B-2DCC-2A6C-3FF628467C11}"/>
          </ac:spMkLst>
        </pc:spChg>
      </pc:sldChg>
      <pc:sldChg chg="addSp delSp modSp mod">
        <pc:chgData name="Inas FAOUZI [Eurécia]" userId="4f435423-8673-4c81-9a60-95a8e74c92dd" providerId="ADAL" clId="{C9AD4E20-C86A-46DB-BEE2-D0BC4AA2C282}" dt="2024-09-11T14:23:53.404" v="184" actId="1076"/>
        <pc:sldMkLst>
          <pc:docMk/>
          <pc:sldMk cId="2474908057" sldId="1467"/>
        </pc:sldMkLst>
        <pc:spChg chg="del">
          <ac:chgData name="Inas FAOUZI [Eurécia]" userId="4f435423-8673-4c81-9a60-95a8e74c92dd" providerId="ADAL" clId="{C9AD4E20-C86A-46DB-BEE2-D0BC4AA2C282}" dt="2024-09-11T14:23:50.462" v="182" actId="478"/>
          <ac:spMkLst>
            <pc:docMk/>
            <pc:sldMk cId="2474908057" sldId="1467"/>
            <ac:spMk id="4" creationId="{AE17AC56-B167-0CDB-681F-FB16C49A46A9}"/>
          </ac:spMkLst>
        </pc:spChg>
        <pc:spChg chg="add mod">
          <ac:chgData name="Inas FAOUZI [Eurécia]" userId="4f435423-8673-4c81-9a60-95a8e74c92dd" providerId="ADAL" clId="{C9AD4E20-C86A-46DB-BEE2-D0BC4AA2C282}" dt="2024-09-11T14:23:53.404" v="184" actId="1076"/>
          <ac:spMkLst>
            <pc:docMk/>
            <pc:sldMk cId="2474908057" sldId="1467"/>
            <ac:spMk id="5" creationId="{2D0A275C-86F9-DEE6-400B-666D9DC40E9A}"/>
          </ac:spMkLst>
        </pc:spChg>
      </pc:sldChg>
      <pc:sldChg chg="add">
        <pc:chgData name="Inas FAOUZI [Eurécia]" userId="4f435423-8673-4c81-9a60-95a8e74c92dd" providerId="ADAL" clId="{C9AD4E20-C86A-46DB-BEE2-D0BC4AA2C282}" dt="2024-09-11T14:07:08.704" v="0" actId="2890"/>
        <pc:sldMkLst>
          <pc:docMk/>
          <pc:sldMk cId="3182860057" sldId="1470"/>
        </pc:sldMkLst>
      </pc:sldChg>
      <pc:sldChg chg="add del">
        <pc:chgData name="Inas FAOUZI [Eurécia]" userId="4f435423-8673-4c81-9a60-95a8e74c92dd" providerId="ADAL" clId="{C9AD4E20-C86A-46DB-BEE2-D0BC4AA2C282}" dt="2024-09-11T14:07:53.182" v="60" actId="2696"/>
        <pc:sldMkLst>
          <pc:docMk/>
          <pc:sldMk cId="3273024400" sldId="1471"/>
        </pc:sldMkLst>
      </pc:sldChg>
      <pc:sldChg chg="modSp add mod ord">
        <pc:chgData name="Inas FAOUZI [Eurécia]" userId="4f435423-8673-4c81-9a60-95a8e74c92dd" providerId="ADAL" clId="{C9AD4E20-C86A-46DB-BEE2-D0BC4AA2C282}" dt="2024-09-11T14:08:44.934" v="76"/>
        <pc:sldMkLst>
          <pc:docMk/>
          <pc:sldMk cId="1449712796" sldId="1472"/>
        </pc:sldMkLst>
        <pc:spChg chg="mod">
          <ac:chgData name="Inas FAOUZI [Eurécia]" userId="4f435423-8673-4c81-9a60-95a8e74c92dd" providerId="ADAL" clId="{C9AD4E20-C86A-46DB-BEE2-D0BC4AA2C282}" dt="2024-09-11T14:08:05.724" v="66"/>
          <ac:spMkLst>
            <pc:docMk/>
            <pc:sldMk cId="1449712796" sldId="1472"/>
            <ac:spMk id="2" creationId="{18B74BD9-57AD-C852-1754-B7B1DAD43A1F}"/>
          </ac:spMkLst>
        </pc:spChg>
      </pc:sldChg>
      <pc:sldChg chg="modSp add mod ord">
        <pc:chgData name="Inas FAOUZI [Eurécia]" userId="4f435423-8673-4c81-9a60-95a8e74c92dd" providerId="ADAL" clId="{C9AD4E20-C86A-46DB-BEE2-D0BC4AA2C282}" dt="2024-09-11T14:08:52.944" v="78"/>
        <pc:sldMkLst>
          <pc:docMk/>
          <pc:sldMk cId="1264583310" sldId="1473"/>
        </pc:sldMkLst>
        <pc:spChg chg="mod">
          <ac:chgData name="Inas FAOUZI [Eurécia]" userId="4f435423-8673-4c81-9a60-95a8e74c92dd" providerId="ADAL" clId="{C9AD4E20-C86A-46DB-BEE2-D0BC4AA2C282}" dt="2024-09-11T14:08:23.391" v="72"/>
          <ac:spMkLst>
            <pc:docMk/>
            <pc:sldMk cId="1264583310" sldId="1473"/>
            <ac:spMk id="2" creationId="{18B74BD9-57AD-C852-1754-B7B1DAD43A1F}"/>
          </ac:spMkLst>
        </pc:spChg>
      </pc:sldChg>
      <pc:sldChg chg="modSp add mod ord">
        <pc:chgData name="Inas FAOUZI [Eurécia]" userId="4f435423-8673-4c81-9a60-95a8e74c92dd" providerId="ADAL" clId="{C9AD4E20-C86A-46DB-BEE2-D0BC4AA2C282}" dt="2024-09-11T14:09:27.369" v="87"/>
        <pc:sldMkLst>
          <pc:docMk/>
          <pc:sldMk cId="3594116196" sldId="1474"/>
        </pc:sldMkLst>
        <pc:spChg chg="mod">
          <ac:chgData name="Inas FAOUZI [Eurécia]" userId="4f435423-8673-4c81-9a60-95a8e74c92dd" providerId="ADAL" clId="{C9AD4E20-C86A-46DB-BEE2-D0BC4AA2C282}" dt="2024-09-11T14:09:21.989" v="85"/>
          <ac:spMkLst>
            <pc:docMk/>
            <pc:sldMk cId="3594116196" sldId="1474"/>
            <ac:spMk id="2" creationId="{18B74BD9-57AD-C852-1754-B7B1DAD43A1F}"/>
          </ac:spMkLst>
        </pc:spChg>
      </pc:sldChg>
      <pc:sldChg chg="modSp add mod ord">
        <pc:chgData name="Inas FAOUZI [Eurécia]" userId="4f435423-8673-4c81-9a60-95a8e74c92dd" providerId="ADAL" clId="{C9AD4E20-C86A-46DB-BEE2-D0BC4AA2C282}" dt="2024-09-11T14:12:42.059" v="95"/>
        <pc:sldMkLst>
          <pc:docMk/>
          <pc:sldMk cId="898212900" sldId="1475"/>
        </pc:sldMkLst>
        <pc:spChg chg="mod">
          <ac:chgData name="Inas FAOUZI [Eurécia]" userId="4f435423-8673-4c81-9a60-95a8e74c92dd" providerId="ADAL" clId="{C9AD4E20-C86A-46DB-BEE2-D0BC4AA2C282}" dt="2024-09-11T14:09:45.766" v="93"/>
          <ac:spMkLst>
            <pc:docMk/>
            <pc:sldMk cId="898212900" sldId="1475"/>
            <ac:spMk id="2" creationId="{18B74BD9-57AD-C852-1754-B7B1DAD43A1F}"/>
          </ac:spMkLst>
        </pc:spChg>
      </pc:sldChg>
    </pc:docChg>
  </pc:docChgLst>
  <pc:docChgLst>
    <pc:chgData name="Emilie LE GOFF MILAN [Eurécia]" userId="S::emilie.legoff-milan@eurecia.com::6ad53246-acbf-4ccd-b846-328a5839d4aa" providerId="AD" clId="Web-{3DF1CA1A-E4CE-759A-13F0-5DCDD400400B}"/>
    <pc:docChg chg="addSld delSld modSld">
      <pc:chgData name="Emilie LE GOFF MILAN [Eurécia]" userId="S::emilie.legoff-milan@eurecia.com::6ad53246-acbf-4ccd-b846-328a5839d4aa" providerId="AD" clId="Web-{3DF1CA1A-E4CE-759A-13F0-5DCDD400400B}" dt="2024-06-06T12:00:07.938" v="86" actId="20577"/>
      <pc:docMkLst>
        <pc:docMk/>
      </pc:docMkLst>
      <pc:sldChg chg="addSp delSp modSp add">
        <pc:chgData name="Emilie LE GOFF MILAN [Eurécia]" userId="S::emilie.legoff-milan@eurecia.com::6ad53246-acbf-4ccd-b846-328a5839d4aa" providerId="AD" clId="Web-{3DF1CA1A-E4CE-759A-13F0-5DCDD400400B}" dt="2024-06-06T12:00:07.938" v="86" actId="20577"/>
        <pc:sldMkLst>
          <pc:docMk/>
          <pc:sldMk cId="4229737679" sldId="1463"/>
        </pc:sldMkLst>
        <pc:spChg chg="mod">
          <ac:chgData name="Emilie LE GOFF MILAN [Eurécia]" userId="S::emilie.legoff-milan@eurecia.com::6ad53246-acbf-4ccd-b846-328a5839d4aa" providerId="AD" clId="Web-{3DF1CA1A-E4CE-759A-13F0-5DCDD400400B}" dt="2024-06-06T09:35:37.635" v="11" actId="20577"/>
          <ac:spMkLst>
            <pc:docMk/>
            <pc:sldMk cId="4229737679" sldId="1463"/>
            <ac:spMk id="2" creationId="{0ED16911-BE4F-7178-A964-6BF6DF2D85CF}"/>
          </ac:spMkLst>
        </pc:spChg>
        <pc:spChg chg="mod">
          <ac:chgData name="Emilie LE GOFF MILAN [Eurécia]" userId="S::emilie.legoff-milan@eurecia.com::6ad53246-acbf-4ccd-b846-328a5839d4aa" providerId="AD" clId="Web-{3DF1CA1A-E4CE-759A-13F0-5DCDD400400B}" dt="2024-06-06T09:35:13.837" v="4" actId="14100"/>
          <ac:spMkLst>
            <pc:docMk/>
            <pc:sldMk cId="4229737679" sldId="1463"/>
            <ac:spMk id="3" creationId="{06A43D7B-6D83-5D1E-0DFB-1C11719B942B}"/>
          </ac:spMkLst>
        </pc:spChg>
        <pc:spChg chg="mod">
          <ac:chgData name="Emilie LE GOFF MILAN [Eurécia]" userId="S::emilie.legoff-milan@eurecia.com::6ad53246-acbf-4ccd-b846-328a5839d4aa" providerId="AD" clId="Web-{3DF1CA1A-E4CE-759A-13F0-5DCDD400400B}" dt="2024-06-06T09:35:26.525" v="9" actId="20577"/>
          <ac:spMkLst>
            <pc:docMk/>
            <pc:sldMk cId="4229737679" sldId="1463"/>
            <ac:spMk id="4" creationId="{90A438DC-811C-961D-F9DD-B6FEB9763FC2}"/>
          </ac:spMkLst>
        </pc:spChg>
        <pc:spChg chg="add mod">
          <ac:chgData name="Emilie LE GOFF MILAN [Eurécia]" userId="S::emilie.legoff-milan@eurecia.com::6ad53246-acbf-4ccd-b846-328a5839d4aa" providerId="AD" clId="Web-{3DF1CA1A-E4CE-759A-13F0-5DCDD400400B}" dt="2024-06-06T12:00:07.938" v="86" actId="20577"/>
          <ac:spMkLst>
            <pc:docMk/>
            <pc:sldMk cId="4229737679" sldId="1463"/>
            <ac:spMk id="15" creationId="{605411A8-9795-AFB2-A72B-142BA3D482FA}"/>
          </ac:spMkLst>
        </pc:spChg>
        <pc:picChg chg="add">
          <ac:chgData name="Emilie LE GOFF MILAN [Eurécia]" userId="S::emilie.legoff-milan@eurecia.com::6ad53246-acbf-4ccd-b846-328a5839d4aa" providerId="AD" clId="Web-{3DF1CA1A-E4CE-759A-13F0-5DCDD400400B}" dt="2024-06-06T09:35:50.026" v="12"/>
          <ac:picMkLst>
            <pc:docMk/>
            <pc:sldMk cId="4229737679" sldId="1463"/>
            <ac:picMk id="6" creationId="{843800A4-68A6-C050-8CB5-7ED4C49403AB}"/>
          </ac:picMkLst>
        </pc:picChg>
        <pc:picChg chg="add mod">
          <ac:chgData name="Emilie LE GOFF MILAN [Eurécia]" userId="S::emilie.legoff-milan@eurecia.com::6ad53246-acbf-4ccd-b846-328a5839d4aa" providerId="AD" clId="Web-{3DF1CA1A-E4CE-759A-13F0-5DCDD400400B}" dt="2024-06-06T09:38:30.953" v="24" actId="14100"/>
          <ac:picMkLst>
            <pc:docMk/>
            <pc:sldMk cId="4229737679" sldId="1463"/>
            <ac:picMk id="8" creationId="{52830265-73C7-C473-8B79-1C6FFB264613}"/>
          </ac:picMkLst>
        </pc:picChg>
        <pc:picChg chg="add mod">
          <ac:chgData name="Emilie LE GOFF MILAN [Eurécia]" userId="S::emilie.legoff-milan@eurecia.com::6ad53246-acbf-4ccd-b846-328a5839d4aa" providerId="AD" clId="Web-{3DF1CA1A-E4CE-759A-13F0-5DCDD400400B}" dt="2024-06-06T09:37:57.983" v="18" actId="14100"/>
          <ac:picMkLst>
            <pc:docMk/>
            <pc:sldMk cId="4229737679" sldId="1463"/>
            <ac:picMk id="10" creationId="{2A1B1D44-04A4-3740-3E5E-896AB1F8ABF4}"/>
          </ac:picMkLst>
        </pc:picChg>
        <pc:picChg chg="add mod">
          <ac:chgData name="Emilie LE GOFF MILAN [Eurécia]" userId="S::emilie.legoff-milan@eurecia.com::6ad53246-acbf-4ccd-b846-328a5839d4aa" providerId="AD" clId="Web-{3DF1CA1A-E4CE-759A-13F0-5DCDD400400B}" dt="2024-06-06T09:38:24.734" v="23" actId="14100"/>
          <ac:picMkLst>
            <pc:docMk/>
            <pc:sldMk cId="4229737679" sldId="1463"/>
            <ac:picMk id="12" creationId="{38381C5D-4B0F-A9A6-19D9-C31808F20657}"/>
          </ac:picMkLst>
        </pc:picChg>
        <pc:picChg chg="add del">
          <ac:chgData name="Emilie LE GOFF MILAN [Eurécia]" userId="S::emilie.legoff-milan@eurecia.com::6ad53246-acbf-4ccd-b846-328a5839d4aa" providerId="AD" clId="Web-{3DF1CA1A-E4CE-759A-13F0-5DCDD400400B}" dt="2024-06-06T09:38:19.593" v="21"/>
          <ac:picMkLst>
            <pc:docMk/>
            <pc:sldMk cId="4229737679" sldId="1463"/>
            <ac:picMk id="14" creationId="{A3E4E861-9D52-ADAA-7119-B26F797369F8}"/>
          </ac:picMkLst>
        </pc:picChg>
        <pc:picChg chg="add mod">
          <ac:chgData name="Emilie LE GOFF MILAN [Eurécia]" userId="S::emilie.legoff-milan@eurecia.com::6ad53246-acbf-4ccd-b846-328a5839d4aa" providerId="AD" clId="Web-{3DF1CA1A-E4CE-759A-13F0-5DCDD400400B}" dt="2024-06-06T09:43:27.995" v="64" actId="14100"/>
          <ac:picMkLst>
            <pc:docMk/>
            <pc:sldMk cId="4229737679" sldId="1463"/>
            <ac:picMk id="17" creationId="{40CCD5E2-A7B2-AF86-9F2B-EE0BBEFABCED}"/>
          </ac:picMkLst>
        </pc:picChg>
      </pc:sldChg>
      <pc:sldChg chg="add del">
        <pc:chgData name="Emilie LE GOFF MILAN [Eurécia]" userId="S::emilie.legoff-milan@eurecia.com::6ad53246-acbf-4ccd-b846-328a5839d4aa" providerId="AD" clId="Web-{3DF1CA1A-E4CE-759A-13F0-5DCDD400400B}" dt="2024-06-06T09:41:27.022" v="55"/>
        <pc:sldMkLst>
          <pc:docMk/>
          <pc:sldMk cId="3606106640" sldId="1464"/>
        </pc:sldMkLst>
      </pc:sldChg>
      <pc:sldChg chg="add">
        <pc:chgData name="Emilie LE GOFF MILAN [Eurécia]" userId="S::emilie.legoff-milan@eurecia.com::6ad53246-acbf-4ccd-b846-328a5839d4aa" providerId="AD" clId="Web-{3DF1CA1A-E4CE-759A-13F0-5DCDD400400B}" dt="2024-06-06T09:41:19.397" v="54"/>
        <pc:sldMkLst>
          <pc:docMk/>
          <pc:sldMk cId="509996148" sldId="1465"/>
        </pc:sldMkLst>
      </pc:sldChg>
    </pc:docChg>
  </pc:docChgLst>
  <pc:docChgLst>
    <pc:chgData name="Emilie LE GOFF MILAN [Eurécia]" userId="S::emilie.legoff-milan@eurecia.com::6ad53246-acbf-4ccd-b846-328a5839d4aa" providerId="AD" clId="Web-{4AC22D31-9FC0-095F-78EE-D78CA9926E5C}"/>
    <pc:docChg chg="modSld">
      <pc:chgData name="Emilie LE GOFF MILAN [Eurécia]" userId="S::emilie.legoff-milan@eurecia.com::6ad53246-acbf-4ccd-b846-328a5839d4aa" providerId="AD" clId="Web-{4AC22D31-9FC0-095F-78EE-D78CA9926E5C}" dt="2024-06-06T13:50:09.329" v="19" actId="20577"/>
      <pc:docMkLst>
        <pc:docMk/>
      </pc:docMkLst>
      <pc:sldChg chg="modSp">
        <pc:chgData name="Emilie LE GOFF MILAN [Eurécia]" userId="S::emilie.legoff-milan@eurecia.com::6ad53246-acbf-4ccd-b846-328a5839d4aa" providerId="AD" clId="Web-{4AC22D31-9FC0-095F-78EE-D78CA9926E5C}" dt="2024-06-06T13:49:46.281" v="10" actId="20577"/>
        <pc:sldMkLst>
          <pc:docMk/>
          <pc:sldMk cId="3433291733" sldId="1437"/>
        </pc:sldMkLst>
        <pc:spChg chg="mod">
          <ac:chgData name="Emilie LE GOFF MILAN [Eurécia]" userId="S::emilie.legoff-milan@eurecia.com::6ad53246-acbf-4ccd-b846-328a5839d4aa" providerId="AD" clId="Web-{4AC22D31-9FC0-095F-78EE-D78CA9926E5C}" dt="2024-06-06T13:49:46.281" v="10" actId="20577"/>
          <ac:spMkLst>
            <pc:docMk/>
            <pc:sldMk cId="3433291733" sldId="1437"/>
            <ac:spMk id="42" creationId="{A809FF54-8E21-E76D-9608-77AF773D0852}"/>
          </ac:spMkLst>
        </pc:spChg>
      </pc:sldChg>
      <pc:sldChg chg="modSp">
        <pc:chgData name="Emilie LE GOFF MILAN [Eurécia]" userId="S::emilie.legoff-milan@eurecia.com::6ad53246-acbf-4ccd-b846-328a5839d4aa" providerId="AD" clId="Web-{4AC22D31-9FC0-095F-78EE-D78CA9926E5C}" dt="2024-06-06T13:50:09.329" v="19" actId="20577"/>
        <pc:sldMkLst>
          <pc:docMk/>
          <pc:sldMk cId="1561398166" sldId="1438"/>
        </pc:sldMkLst>
        <pc:spChg chg="mod">
          <ac:chgData name="Emilie LE GOFF MILAN [Eurécia]" userId="S::emilie.legoff-milan@eurecia.com::6ad53246-acbf-4ccd-b846-328a5839d4aa" providerId="AD" clId="Web-{4AC22D31-9FC0-095F-78EE-D78CA9926E5C}" dt="2024-06-06T13:50:09.329" v="19" actId="20577"/>
          <ac:spMkLst>
            <pc:docMk/>
            <pc:sldMk cId="1561398166" sldId="1438"/>
            <ac:spMk id="5" creationId="{9DF4D431-5721-618B-9501-EDA06836B0A2}"/>
          </ac:spMkLst>
        </pc:spChg>
      </pc:sldChg>
    </pc:docChg>
  </pc:docChgLst>
  <pc:docChgLst>
    <pc:chgData name="Pauline MORIN [Eurécia]" userId="26806002-a94a-4f86-8fe6-d48cb3313228" providerId="ADAL" clId="{60D1B901-6AF9-461A-8234-ABB8CAE0801E}"/>
    <pc:docChg chg="undo custSel modSld">
      <pc:chgData name="Pauline MORIN [Eurécia]" userId="26806002-a94a-4f86-8fe6-d48cb3313228" providerId="ADAL" clId="{60D1B901-6AF9-461A-8234-ABB8CAE0801E}" dt="2024-07-29T15:10:12.049" v="111" actId="255"/>
      <pc:docMkLst>
        <pc:docMk/>
      </pc:docMkLst>
      <pc:sldChg chg="modSp mod">
        <pc:chgData name="Pauline MORIN [Eurécia]" userId="26806002-a94a-4f86-8fe6-d48cb3313228" providerId="ADAL" clId="{60D1B901-6AF9-461A-8234-ABB8CAE0801E}" dt="2024-07-29T15:01:29.472" v="4" actId="14100"/>
        <pc:sldMkLst>
          <pc:docMk/>
          <pc:sldMk cId="1448899055" sldId="1441"/>
        </pc:sldMkLst>
        <pc:picChg chg="mod">
          <ac:chgData name="Pauline MORIN [Eurécia]" userId="26806002-a94a-4f86-8fe6-d48cb3313228" providerId="ADAL" clId="{60D1B901-6AF9-461A-8234-ABB8CAE0801E}" dt="2024-07-29T15:01:23.963" v="2" actId="207"/>
          <ac:picMkLst>
            <pc:docMk/>
            <pc:sldMk cId="1448899055" sldId="1441"/>
            <ac:picMk id="5" creationId="{234E1A25-513D-46BD-2BF8-D752743131D8}"/>
          </ac:picMkLst>
        </pc:picChg>
        <pc:picChg chg="mod">
          <ac:chgData name="Pauline MORIN [Eurécia]" userId="26806002-a94a-4f86-8fe6-d48cb3313228" providerId="ADAL" clId="{60D1B901-6AF9-461A-8234-ABB8CAE0801E}" dt="2024-07-29T15:01:20.632" v="1" actId="14100"/>
          <ac:picMkLst>
            <pc:docMk/>
            <pc:sldMk cId="1448899055" sldId="1441"/>
            <ac:picMk id="8" creationId="{906439B9-382F-B9BC-B158-4D9DF0C8B43D}"/>
          </ac:picMkLst>
        </pc:picChg>
        <pc:picChg chg="mod">
          <ac:chgData name="Pauline MORIN [Eurécia]" userId="26806002-a94a-4f86-8fe6-d48cb3313228" providerId="ADAL" clId="{60D1B901-6AF9-461A-8234-ABB8CAE0801E}" dt="2024-07-29T15:01:29.472" v="4" actId="14100"/>
          <ac:picMkLst>
            <pc:docMk/>
            <pc:sldMk cId="1448899055" sldId="1441"/>
            <ac:picMk id="14" creationId="{6F748108-0463-330B-2D36-857294DEDEF9}"/>
          </ac:picMkLst>
        </pc:picChg>
      </pc:sldChg>
      <pc:sldChg chg="modSp mod">
        <pc:chgData name="Pauline MORIN [Eurécia]" userId="26806002-a94a-4f86-8fe6-d48cb3313228" providerId="ADAL" clId="{60D1B901-6AF9-461A-8234-ABB8CAE0801E}" dt="2024-07-29T15:01:53.907" v="10" actId="1076"/>
        <pc:sldMkLst>
          <pc:docMk/>
          <pc:sldMk cId="3523467151" sldId="1442"/>
        </pc:sldMkLst>
        <pc:picChg chg="mod">
          <ac:chgData name="Pauline MORIN [Eurécia]" userId="26806002-a94a-4f86-8fe6-d48cb3313228" providerId="ADAL" clId="{60D1B901-6AF9-461A-8234-ABB8CAE0801E}" dt="2024-07-29T15:01:42.584" v="7" actId="1076"/>
          <ac:picMkLst>
            <pc:docMk/>
            <pc:sldMk cId="3523467151" sldId="1442"/>
            <ac:picMk id="9" creationId="{78EB55C7-AD80-0371-F229-5DD0D1A47074}"/>
          </ac:picMkLst>
        </pc:picChg>
        <pc:picChg chg="mod">
          <ac:chgData name="Pauline MORIN [Eurécia]" userId="26806002-a94a-4f86-8fe6-d48cb3313228" providerId="ADAL" clId="{60D1B901-6AF9-461A-8234-ABB8CAE0801E}" dt="2024-07-29T15:01:53.907" v="10" actId="1076"/>
          <ac:picMkLst>
            <pc:docMk/>
            <pc:sldMk cId="3523467151" sldId="1442"/>
            <ac:picMk id="10" creationId="{D11ED269-E48F-6C80-6596-D176BFCCA282}"/>
          </ac:picMkLst>
        </pc:picChg>
      </pc:sldChg>
      <pc:sldChg chg="modSp mod">
        <pc:chgData name="Pauline MORIN [Eurécia]" userId="26806002-a94a-4f86-8fe6-d48cb3313228" providerId="ADAL" clId="{60D1B901-6AF9-461A-8234-ABB8CAE0801E}" dt="2024-07-29T15:02:05.557" v="12" actId="207"/>
        <pc:sldMkLst>
          <pc:docMk/>
          <pc:sldMk cId="445573763" sldId="1443"/>
        </pc:sldMkLst>
        <pc:picChg chg="mod">
          <ac:chgData name="Pauline MORIN [Eurécia]" userId="26806002-a94a-4f86-8fe6-d48cb3313228" providerId="ADAL" clId="{60D1B901-6AF9-461A-8234-ABB8CAE0801E}" dt="2024-07-29T15:02:02.549" v="11" actId="207"/>
          <ac:picMkLst>
            <pc:docMk/>
            <pc:sldMk cId="445573763" sldId="1443"/>
            <ac:picMk id="11" creationId="{A7EAEC29-39F6-D63E-4238-8DA70417B799}"/>
          </ac:picMkLst>
        </pc:picChg>
        <pc:picChg chg="mod">
          <ac:chgData name="Pauline MORIN [Eurécia]" userId="26806002-a94a-4f86-8fe6-d48cb3313228" providerId="ADAL" clId="{60D1B901-6AF9-461A-8234-ABB8CAE0801E}" dt="2024-07-29T15:02:05.557" v="12" actId="207"/>
          <ac:picMkLst>
            <pc:docMk/>
            <pc:sldMk cId="445573763" sldId="1443"/>
            <ac:picMk id="15" creationId="{6F11C077-B237-5F5E-B3E7-5006629533D4}"/>
          </ac:picMkLst>
        </pc:picChg>
      </pc:sldChg>
      <pc:sldChg chg="modSp mod">
        <pc:chgData name="Pauline MORIN [Eurécia]" userId="26806002-a94a-4f86-8fe6-d48cb3313228" providerId="ADAL" clId="{60D1B901-6AF9-461A-8234-ABB8CAE0801E}" dt="2024-07-29T15:02:37.213" v="18" actId="1076"/>
        <pc:sldMkLst>
          <pc:docMk/>
          <pc:sldMk cId="3776961996" sldId="1444"/>
        </pc:sldMkLst>
        <pc:spChg chg="mod">
          <ac:chgData name="Pauline MORIN [Eurécia]" userId="26806002-a94a-4f86-8fe6-d48cb3313228" providerId="ADAL" clId="{60D1B901-6AF9-461A-8234-ABB8CAE0801E}" dt="2024-07-29T15:02:32.866" v="15" actId="255"/>
          <ac:spMkLst>
            <pc:docMk/>
            <pc:sldMk cId="3776961996" sldId="1444"/>
            <ac:spMk id="7" creationId="{E25DEDCB-6E62-26CC-7DEB-A13C31F2A960}"/>
          </ac:spMkLst>
        </pc:spChg>
        <pc:picChg chg="mod">
          <ac:chgData name="Pauline MORIN [Eurécia]" userId="26806002-a94a-4f86-8fe6-d48cb3313228" providerId="ADAL" clId="{60D1B901-6AF9-461A-8234-ABB8CAE0801E}" dt="2024-07-29T15:02:37.213" v="18" actId="1076"/>
          <ac:picMkLst>
            <pc:docMk/>
            <pc:sldMk cId="3776961996" sldId="1444"/>
            <ac:picMk id="10" creationId="{D49E8F5C-D6A9-AAEC-0A14-ED2DB414EAF1}"/>
          </ac:picMkLst>
        </pc:picChg>
      </pc:sldChg>
      <pc:sldChg chg="modSp mod">
        <pc:chgData name="Pauline MORIN [Eurécia]" userId="26806002-a94a-4f86-8fe6-d48cb3313228" providerId="ADAL" clId="{60D1B901-6AF9-461A-8234-ABB8CAE0801E}" dt="2024-07-29T15:02:50.313" v="22" actId="207"/>
        <pc:sldMkLst>
          <pc:docMk/>
          <pc:sldMk cId="1542998316" sldId="1445"/>
        </pc:sldMkLst>
        <pc:picChg chg="mod">
          <ac:chgData name="Pauline MORIN [Eurécia]" userId="26806002-a94a-4f86-8fe6-d48cb3313228" providerId="ADAL" clId="{60D1B901-6AF9-461A-8234-ABB8CAE0801E}" dt="2024-07-29T15:02:50.313" v="22" actId="207"/>
          <ac:picMkLst>
            <pc:docMk/>
            <pc:sldMk cId="1542998316" sldId="1445"/>
            <ac:picMk id="12" creationId="{8EBDCE84-45B8-235F-C890-F3E3B8311C2E}"/>
          </ac:picMkLst>
        </pc:picChg>
        <pc:picChg chg="mod">
          <ac:chgData name="Pauline MORIN [Eurécia]" userId="26806002-a94a-4f86-8fe6-d48cb3313228" providerId="ADAL" clId="{60D1B901-6AF9-461A-8234-ABB8CAE0801E}" dt="2024-07-29T15:02:44.249" v="20" actId="14100"/>
          <ac:picMkLst>
            <pc:docMk/>
            <pc:sldMk cId="1542998316" sldId="1445"/>
            <ac:picMk id="16" creationId="{E4C381D7-440D-D1F5-173E-9D3434BC3823}"/>
          </ac:picMkLst>
        </pc:picChg>
      </pc:sldChg>
      <pc:sldChg chg="modSp mod">
        <pc:chgData name="Pauline MORIN [Eurécia]" userId="26806002-a94a-4f86-8fe6-d48cb3313228" providerId="ADAL" clId="{60D1B901-6AF9-461A-8234-ABB8CAE0801E}" dt="2024-07-29T15:03:30.030" v="30" actId="1076"/>
        <pc:sldMkLst>
          <pc:docMk/>
          <pc:sldMk cId="407031299" sldId="1446"/>
        </pc:sldMkLst>
        <pc:grpChg chg="mod">
          <ac:chgData name="Pauline MORIN [Eurécia]" userId="26806002-a94a-4f86-8fe6-d48cb3313228" providerId="ADAL" clId="{60D1B901-6AF9-461A-8234-ABB8CAE0801E}" dt="2024-07-29T15:03:04.914" v="23" actId="1076"/>
          <ac:grpSpMkLst>
            <pc:docMk/>
            <pc:sldMk cId="407031299" sldId="1446"/>
            <ac:grpSpMk id="10" creationId="{706B3580-C1F2-9A1D-2039-11F2352054FF}"/>
          </ac:grpSpMkLst>
        </pc:grpChg>
        <pc:picChg chg="mod">
          <ac:chgData name="Pauline MORIN [Eurécia]" userId="26806002-a94a-4f86-8fe6-d48cb3313228" providerId="ADAL" clId="{60D1B901-6AF9-461A-8234-ABB8CAE0801E}" dt="2024-07-29T15:03:25.724" v="28" actId="1076"/>
          <ac:picMkLst>
            <pc:docMk/>
            <pc:sldMk cId="407031299" sldId="1446"/>
            <ac:picMk id="6" creationId="{8F7DED9F-7E9B-68B1-26A6-82B4FB897BF5}"/>
          </ac:picMkLst>
        </pc:picChg>
        <pc:picChg chg="mod">
          <ac:chgData name="Pauline MORIN [Eurécia]" userId="26806002-a94a-4f86-8fe6-d48cb3313228" providerId="ADAL" clId="{60D1B901-6AF9-461A-8234-ABB8CAE0801E}" dt="2024-07-29T15:03:30.030" v="30" actId="1076"/>
          <ac:picMkLst>
            <pc:docMk/>
            <pc:sldMk cId="407031299" sldId="1446"/>
            <ac:picMk id="9" creationId="{8A811BDC-1242-5D7D-4952-1C2EDE904741}"/>
          </ac:picMkLst>
        </pc:picChg>
      </pc:sldChg>
      <pc:sldChg chg="addSp delSp modSp mod">
        <pc:chgData name="Pauline MORIN [Eurécia]" userId="26806002-a94a-4f86-8fe6-d48cb3313228" providerId="ADAL" clId="{60D1B901-6AF9-461A-8234-ABB8CAE0801E}" dt="2024-07-29T15:04:14.763" v="42" actId="1076"/>
        <pc:sldMkLst>
          <pc:docMk/>
          <pc:sldMk cId="3050152351" sldId="1447"/>
        </pc:sldMkLst>
        <pc:spChg chg="add mod">
          <ac:chgData name="Pauline MORIN [Eurécia]" userId="26806002-a94a-4f86-8fe6-d48cb3313228" providerId="ADAL" clId="{60D1B901-6AF9-461A-8234-ABB8CAE0801E}" dt="2024-07-29T15:04:14.763" v="42" actId="1076"/>
          <ac:spMkLst>
            <pc:docMk/>
            <pc:sldMk cId="3050152351" sldId="1447"/>
            <ac:spMk id="5" creationId="{39932ACC-86C7-89E7-A255-3540F8BFC845}"/>
          </ac:spMkLst>
        </pc:spChg>
        <pc:grpChg chg="del">
          <ac:chgData name="Pauline MORIN [Eurécia]" userId="26806002-a94a-4f86-8fe6-d48cb3313228" providerId="ADAL" clId="{60D1B901-6AF9-461A-8234-ABB8CAE0801E}" dt="2024-07-29T15:03:54.351" v="35" actId="478"/>
          <ac:grpSpMkLst>
            <pc:docMk/>
            <pc:sldMk cId="3050152351" sldId="1447"/>
            <ac:grpSpMk id="20" creationId="{F6C64397-8EC6-8885-7491-8C616DFB3968}"/>
          </ac:grpSpMkLst>
        </pc:grpChg>
        <pc:picChg chg="topLvl">
          <ac:chgData name="Pauline MORIN [Eurécia]" userId="26806002-a94a-4f86-8fe6-d48cb3313228" providerId="ADAL" clId="{60D1B901-6AF9-461A-8234-ABB8CAE0801E}" dt="2024-07-29T15:03:54.351" v="35" actId="478"/>
          <ac:picMkLst>
            <pc:docMk/>
            <pc:sldMk cId="3050152351" sldId="1447"/>
            <ac:picMk id="12" creationId="{5187812B-A7F7-E935-099B-E4230414EABC}"/>
          </ac:picMkLst>
        </pc:picChg>
        <pc:picChg chg="del mod topLvl">
          <ac:chgData name="Pauline MORIN [Eurécia]" userId="26806002-a94a-4f86-8fe6-d48cb3313228" providerId="ADAL" clId="{60D1B901-6AF9-461A-8234-ABB8CAE0801E}" dt="2024-07-29T15:03:54.351" v="35" actId="478"/>
          <ac:picMkLst>
            <pc:docMk/>
            <pc:sldMk cId="3050152351" sldId="1447"/>
            <ac:picMk id="17" creationId="{F02626D5-B3F9-C59A-8FC8-6953B75E2195}"/>
          </ac:picMkLst>
        </pc:picChg>
      </pc:sldChg>
      <pc:sldChg chg="addSp delSp modSp mod">
        <pc:chgData name="Pauline MORIN [Eurécia]" userId="26806002-a94a-4f86-8fe6-d48cb3313228" providerId="ADAL" clId="{60D1B901-6AF9-461A-8234-ABB8CAE0801E}" dt="2024-07-29T15:04:28.844" v="45" actId="1076"/>
        <pc:sldMkLst>
          <pc:docMk/>
          <pc:sldMk cId="1028502237" sldId="1448"/>
        </pc:sldMkLst>
        <pc:spChg chg="add mod">
          <ac:chgData name="Pauline MORIN [Eurécia]" userId="26806002-a94a-4f86-8fe6-d48cb3313228" providerId="ADAL" clId="{60D1B901-6AF9-461A-8234-ABB8CAE0801E}" dt="2024-07-29T15:04:28.844" v="45" actId="1076"/>
          <ac:spMkLst>
            <pc:docMk/>
            <pc:sldMk cId="1028502237" sldId="1448"/>
            <ac:spMk id="5" creationId="{ACB61683-7C41-F7F1-FF46-C0BC5EDCA5F5}"/>
          </ac:spMkLst>
        </pc:spChg>
        <pc:grpChg chg="del">
          <ac:chgData name="Pauline MORIN [Eurécia]" userId="26806002-a94a-4f86-8fe6-d48cb3313228" providerId="ADAL" clId="{60D1B901-6AF9-461A-8234-ABB8CAE0801E}" dt="2024-07-29T15:04:19.591" v="43" actId="478"/>
          <ac:grpSpMkLst>
            <pc:docMk/>
            <pc:sldMk cId="1028502237" sldId="1448"/>
            <ac:grpSpMk id="7" creationId="{89426EDD-FC9A-B92C-8778-D680A8DBBC58}"/>
          </ac:grpSpMkLst>
        </pc:grpChg>
        <pc:picChg chg="topLvl">
          <ac:chgData name="Pauline MORIN [Eurécia]" userId="26806002-a94a-4f86-8fe6-d48cb3313228" providerId="ADAL" clId="{60D1B901-6AF9-461A-8234-ABB8CAE0801E}" dt="2024-07-29T15:04:19.591" v="43" actId="478"/>
          <ac:picMkLst>
            <pc:docMk/>
            <pc:sldMk cId="1028502237" sldId="1448"/>
            <ac:picMk id="6" creationId="{76D5D128-41B7-D274-D3FB-D60E2873FD9B}"/>
          </ac:picMkLst>
        </pc:picChg>
        <pc:picChg chg="del topLvl">
          <ac:chgData name="Pauline MORIN [Eurécia]" userId="26806002-a94a-4f86-8fe6-d48cb3313228" providerId="ADAL" clId="{60D1B901-6AF9-461A-8234-ABB8CAE0801E}" dt="2024-07-29T15:04:19.591" v="43" actId="478"/>
          <ac:picMkLst>
            <pc:docMk/>
            <pc:sldMk cId="1028502237" sldId="1448"/>
            <ac:picMk id="17" creationId="{F02626D5-B3F9-C59A-8FC8-6953B75E2195}"/>
          </ac:picMkLst>
        </pc:picChg>
      </pc:sldChg>
      <pc:sldChg chg="addSp delSp modSp mod">
        <pc:chgData name="Pauline MORIN [Eurécia]" userId="26806002-a94a-4f86-8fe6-d48cb3313228" providerId="ADAL" clId="{60D1B901-6AF9-461A-8234-ABB8CAE0801E}" dt="2024-07-29T15:04:48.359" v="51" actId="207"/>
        <pc:sldMkLst>
          <pc:docMk/>
          <pc:sldMk cId="141427916" sldId="1449"/>
        </pc:sldMkLst>
        <pc:spChg chg="add mod">
          <ac:chgData name="Pauline MORIN [Eurécia]" userId="26806002-a94a-4f86-8fe6-d48cb3313228" providerId="ADAL" clId="{60D1B901-6AF9-461A-8234-ABB8CAE0801E}" dt="2024-07-29T15:04:42.742" v="50" actId="14100"/>
          <ac:spMkLst>
            <pc:docMk/>
            <pc:sldMk cId="141427916" sldId="1449"/>
            <ac:spMk id="5" creationId="{99B9044B-44FE-8425-24BD-2C96FD919340}"/>
          </ac:spMkLst>
        </pc:spChg>
        <pc:grpChg chg="mod">
          <ac:chgData name="Pauline MORIN [Eurécia]" userId="26806002-a94a-4f86-8fe6-d48cb3313228" providerId="ADAL" clId="{60D1B901-6AF9-461A-8234-ABB8CAE0801E}" dt="2024-07-29T15:04:37.321" v="48" actId="1076"/>
          <ac:grpSpMkLst>
            <pc:docMk/>
            <pc:sldMk cId="141427916" sldId="1449"/>
            <ac:grpSpMk id="12" creationId="{A34A5584-E8EA-3736-776D-5318F3BF80A1}"/>
          </ac:grpSpMkLst>
        </pc:grpChg>
        <pc:picChg chg="del">
          <ac:chgData name="Pauline MORIN [Eurécia]" userId="26806002-a94a-4f86-8fe6-d48cb3313228" providerId="ADAL" clId="{60D1B901-6AF9-461A-8234-ABB8CAE0801E}" dt="2024-07-29T15:04:33.426" v="46" actId="478"/>
          <ac:picMkLst>
            <pc:docMk/>
            <pc:sldMk cId="141427916" sldId="1449"/>
            <ac:picMk id="8" creationId="{C0C2CC49-E8FA-E22D-CFE7-A566FE535B90}"/>
          </ac:picMkLst>
        </pc:picChg>
        <pc:picChg chg="mod">
          <ac:chgData name="Pauline MORIN [Eurécia]" userId="26806002-a94a-4f86-8fe6-d48cb3313228" providerId="ADAL" clId="{60D1B901-6AF9-461A-8234-ABB8CAE0801E}" dt="2024-07-29T15:04:48.359" v="51" actId="207"/>
          <ac:picMkLst>
            <pc:docMk/>
            <pc:sldMk cId="141427916" sldId="1449"/>
            <ac:picMk id="11" creationId="{E8441997-6FBA-60A1-A861-DF3D5B17DB0D}"/>
          </ac:picMkLst>
        </pc:picChg>
      </pc:sldChg>
      <pc:sldChg chg="modSp mod">
        <pc:chgData name="Pauline MORIN [Eurécia]" userId="26806002-a94a-4f86-8fe6-d48cb3313228" providerId="ADAL" clId="{60D1B901-6AF9-461A-8234-ABB8CAE0801E}" dt="2024-07-29T15:08:11.144" v="80" actId="255"/>
        <pc:sldMkLst>
          <pc:docMk/>
          <pc:sldMk cId="2193154857" sldId="1452"/>
        </pc:sldMkLst>
        <pc:spChg chg="mod">
          <ac:chgData name="Pauline MORIN [Eurécia]" userId="26806002-a94a-4f86-8fe6-d48cb3313228" providerId="ADAL" clId="{60D1B901-6AF9-461A-8234-ABB8CAE0801E}" dt="2024-07-29T15:08:11.144" v="80" actId="255"/>
          <ac:spMkLst>
            <pc:docMk/>
            <pc:sldMk cId="2193154857" sldId="1452"/>
            <ac:spMk id="10" creationId="{7486F36D-2931-FC21-864E-390B9808DDAB}"/>
          </ac:spMkLst>
        </pc:spChg>
      </pc:sldChg>
      <pc:sldChg chg="modSp mod">
        <pc:chgData name="Pauline MORIN [Eurécia]" userId="26806002-a94a-4f86-8fe6-d48cb3313228" providerId="ADAL" clId="{60D1B901-6AF9-461A-8234-ABB8CAE0801E}" dt="2024-07-29T15:09:19.931" v="98" actId="1076"/>
        <pc:sldMkLst>
          <pc:docMk/>
          <pc:sldMk cId="2024668633" sldId="1457"/>
        </pc:sldMkLst>
        <pc:spChg chg="mod">
          <ac:chgData name="Pauline MORIN [Eurécia]" userId="26806002-a94a-4f86-8fe6-d48cb3313228" providerId="ADAL" clId="{60D1B901-6AF9-461A-8234-ABB8CAE0801E}" dt="2024-07-29T15:08:31.878" v="83" actId="255"/>
          <ac:spMkLst>
            <pc:docMk/>
            <pc:sldMk cId="2024668633" sldId="1457"/>
            <ac:spMk id="2" creationId="{0ED16911-BE4F-7178-A964-6BF6DF2D85CF}"/>
          </ac:spMkLst>
        </pc:spChg>
        <pc:spChg chg="mod">
          <ac:chgData name="Pauline MORIN [Eurécia]" userId="26806002-a94a-4f86-8fe6-d48cb3313228" providerId="ADAL" clId="{60D1B901-6AF9-461A-8234-ABB8CAE0801E}" dt="2024-07-29T15:09:19.931" v="98" actId="1076"/>
          <ac:spMkLst>
            <pc:docMk/>
            <pc:sldMk cId="2024668633" sldId="1457"/>
            <ac:spMk id="9" creationId="{0707B0F5-DC8E-3826-A787-DC093C191DC7}"/>
          </ac:spMkLst>
        </pc:spChg>
        <pc:grpChg chg="mod">
          <ac:chgData name="Pauline MORIN [Eurécia]" userId="26806002-a94a-4f86-8fe6-d48cb3313228" providerId="ADAL" clId="{60D1B901-6AF9-461A-8234-ABB8CAE0801E}" dt="2024-07-29T15:09:14.902" v="97" actId="1076"/>
          <ac:grpSpMkLst>
            <pc:docMk/>
            <pc:sldMk cId="2024668633" sldId="1457"/>
            <ac:grpSpMk id="13" creationId="{8980A1EC-56F7-5603-D8CA-FFA6C313EBC8}"/>
          </ac:grpSpMkLst>
        </pc:grpChg>
        <pc:picChg chg="mod">
          <ac:chgData name="Pauline MORIN [Eurécia]" userId="26806002-a94a-4f86-8fe6-d48cb3313228" providerId="ADAL" clId="{60D1B901-6AF9-461A-8234-ABB8CAE0801E}" dt="2024-07-29T15:08:17.191" v="81" actId="207"/>
          <ac:picMkLst>
            <pc:docMk/>
            <pc:sldMk cId="2024668633" sldId="1457"/>
            <ac:picMk id="6" creationId="{1277A51F-FAA0-A87B-8599-09AB9FC80B35}"/>
          </ac:picMkLst>
        </pc:picChg>
        <pc:picChg chg="mod">
          <ac:chgData name="Pauline MORIN [Eurécia]" userId="26806002-a94a-4f86-8fe6-d48cb3313228" providerId="ADAL" clId="{60D1B901-6AF9-461A-8234-ABB8CAE0801E}" dt="2024-07-29T15:08:20.315" v="82" actId="207"/>
          <ac:picMkLst>
            <pc:docMk/>
            <pc:sldMk cId="2024668633" sldId="1457"/>
            <ac:picMk id="11" creationId="{5B859897-040D-E16A-3F3A-BB3E67FBA050}"/>
          </ac:picMkLst>
        </pc:picChg>
      </pc:sldChg>
      <pc:sldChg chg="modSp mod">
        <pc:chgData name="Pauline MORIN [Eurécia]" userId="26806002-a94a-4f86-8fe6-d48cb3313228" providerId="ADAL" clId="{60D1B901-6AF9-461A-8234-ABB8CAE0801E}" dt="2024-07-29T15:10:12.049" v="111" actId="255"/>
        <pc:sldMkLst>
          <pc:docMk/>
          <pc:sldMk cId="2840977033" sldId="1460"/>
        </pc:sldMkLst>
        <pc:spChg chg="mod">
          <ac:chgData name="Pauline MORIN [Eurécia]" userId="26806002-a94a-4f86-8fe6-d48cb3313228" providerId="ADAL" clId="{60D1B901-6AF9-461A-8234-ABB8CAE0801E}" dt="2024-07-29T15:10:12.049" v="111" actId="255"/>
          <ac:spMkLst>
            <pc:docMk/>
            <pc:sldMk cId="2840977033" sldId="1460"/>
            <ac:spMk id="7" creationId="{6EEDBE57-C250-86E9-87EC-52B5F9BEFBB9}"/>
          </ac:spMkLst>
        </pc:spChg>
        <pc:picChg chg="mod">
          <ac:chgData name="Pauline MORIN [Eurécia]" userId="26806002-a94a-4f86-8fe6-d48cb3313228" providerId="ADAL" clId="{60D1B901-6AF9-461A-8234-ABB8CAE0801E}" dt="2024-07-29T15:10:05.488" v="110" actId="207"/>
          <ac:picMkLst>
            <pc:docMk/>
            <pc:sldMk cId="2840977033" sldId="1460"/>
            <ac:picMk id="6" creationId="{1277A51F-FAA0-A87B-8599-09AB9FC80B35}"/>
          </ac:picMkLst>
        </pc:picChg>
        <pc:picChg chg="mod">
          <ac:chgData name="Pauline MORIN [Eurécia]" userId="26806002-a94a-4f86-8fe6-d48cb3313228" providerId="ADAL" clId="{60D1B901-6AF9-461A-8234-ABB8CAE0801E}" dt="2024-07-29T15:10:00.256" v="107" actId="207"/>
          <ac:picMkLst>
            <pc:docMk/>
            <pc:sldMk cId="2840977033" sldId="1460"/>
            <ac:picMk id="11" creationId="{5B859897-040D-E16A-3F3A-BB3E67FBA050}"/>
          </ac:picMkLst>
        </pc:picChg>
      </pc:sldChg>
      <pc:sldChg chg="modSp mod">
        <pc:chgData name="Pauline MORIN [Eurécia]" userId="26806002-a94a-4f86-8fe6-d48cb3313228" providerId="ADAL" clId="{60D1B901-6AF9-461A-8234-ABB8CAE0801E}" dt="2024-07-29T15:09:57" v="106" actId="207"/>
        <pc:sldMkLst>
          <pc:docMk/>
          <pc:sldMk cId="2003802728" sldId="1461"/>
        </pc:sldMkLst>
        <pc:spChg chg="mod">
          <ac:chgData name="Pauline MORIN [Eurécia]" userId="26806002-a94a-4f86-8fe6-d48cb3313228" providerId="ADAL" clId="{60D1B901-6AF9-461A-8234-ABB8CAE0801E}" dt="2024-07-29T15:09:37.230" v="101" actId="255"/>
          <ac:spMkLst>
            <pc:docMk/>
            <pc:sldMk cId="2003802728" sldId="1461"/>
            <ac:spMk id="2" creationId="{0ED16911-BE4F-7178-A964-6BF6DF2D85CF}"/>
          </ac:spMkLst>
        </pc:spChg>
        <pc:spChg chg="mod">
          <ac:chgData name="Pauline MORIN [Eurécia]" userId="26806002-a94a-4f86-8fe6-d48cb3313228" providerId="ADAL" clId="{60D1B901-6AF9-461A-8234-ABB8CAE0801E}" dt="2024-07-29T15:09:50.232" v="105" actId="20577"/>
          <ac:spMkLst>
            <pc:docMk/>
            <pc:sldMk cId="2003802728" sldId="1461"/>
            <ac:spMk id="10" creationId="{630667AD-5296-B660-4045-2C1629D7BC3C}"/>
          </ac:spMkLst>
        </pc:spChg>
        <pc:picChg chg="mod">
          <ac:chgData name="Pauline MORIN [Eurécia]" userId="26806002-a94a-4f86-8fe6-d48cb3313228" providerId="ADAL" clId="{60D1B901-6AF9-461A-8234-ABB8CAE0801E}" dt="2024-07-29T15:09:57" v="106" actId="207"/>
          <ac:picMkLst>
            <pc:docMk/>
            <pc:sldMk cId="2003802728" sldId="1461"/>
            <ac:picMk id="6" creationId="{9F31817E-A1DB-669D-B175-E0D39C40371C}"/>
          </ac:picMkLst>
        </pc:picChg>
      </pc:sldChg>
      <pc:sldChg chg="modSp mod">
        <pc:chgData name="Pauline MORIN [Eurécia]" userId="26806002-a94a-4f86-8fe6-d48cb3313228" providerId="ADAL" clId="{60D1B901-6AF9-461A-8234-ABB8CAE0801E}" dt="2024-07-29T15:09:03.155" v="91" actId="14100"/>
        <pc:sldMkLst>
          <pc:docMk/>
          <pc:sldMk cId="4125194637" sldId="1462"/>
        </pc:sldMkLst>
        <pc:spChg chg="mod">
          <ac:chgData name="Pauline MORIN [Eurécia]" userId="26806002-a94a-4f86-8fe6-d48cb3313228" providerId="ADAL" clId="{60D1B901-6AF9-461A-8234-ABB8CAE0801E}" dt="2024-07-29T15:09:03.155" v="91" actId="14100"/>
          <ac:spMkLst>
            <pc:docMk/>
            <pc:sldMk cId="4125194637" sldId="1462"/>
            <ac:spMk id="10" creationId="{116B0838-1DC3-D2CC-03DB-F2D4162C55D5}"/>
          </ac:spMkLst>
        </pc:spChg>
        <pc:grpChg chg="mod">
          <ac:chgData name="Pauline MORIN [Eurécia]" userId="26806002-a94a-4f86-8fe6-d48cb3313228" providerId="ADAL" clId="{60D1B901-6AF9-461A-8234-ABB8CAE0801E}" dt="2024-07-29T15:08:57.859" v="89" actId="14100"/>
          <ac:grpSpMkLst>
            <pc:docMk/>
            <pc:sldMk cId="4125194637" sldId="1462"/>
            <ac:grpSpMk id="11" creationId="{0B9F6EC1-9E74-D5E0-5BEF-8901F1AC5252}"/>
          </ac:grpSpMkLst>
        </pc:grpChg>
        <pc:picChg chg="mod">
          <ac:chgData name="Pauline MORIN [Eurécia]" userId="26806002-a94a-4f86-8fe6-d48cb3313228" providerId="ADAL" clId="{60D1B901-6AF9-461A-8234-ABB8CAE0801E}" dt="2024-07-29T15:08:57.859" v="89" actId="14100"/>
          <ac:picMkLst>
            <pc:docMk/>
            <pc:sldMk cId="4125194637" sldId="1462"/>
            <ac:picMk id="5" creationId="{186BCF7F-25F9-FEC7-F723-9E7EA2923C80}"/>
          </ac:picMkLst>
        </pc:picChg>
        <pc:picChg chg="mod">
          <ac:chgData name="Pauline MORIN [Eurécia]" userId="26806002-a94a-4f86-8fe6-d48cb3313228" providerId="ADAL" clId="{60D1B901-6AF9-461A-8234-ABB8CAE0801E}" dt="2024-07-29T15:08:57.859" v="89" actId="14100"/>
          <ac:picMkLst>
            <pc:docMk/>
            <pc:sldMk cId="4125194637" sldId="1462"/>
            <ac:picMk id="7" creationId="{A68E13A0-6390-CBD4-24C5-27A358B8626C}"/>
          </ac:picMkLst>
        </pc:picChg>
        <pc:picChg chg="mod">
          <ac:chgData name="Pauline MORIN [Eurécia]" userId="26806002-a94a-4f86-8fe6-d48cb3313228" providerId="ADAL" clId="{60D1B901-6AF9-461A-8234-ABB8CAE0801E}" dt="2024-07-29T15:08:57.859" v="89" actId="14100"/>
          <ac:picMkLst>
            <pc:docMk/>
            <pc:sldMk cId="4125194637" sldId="1462"/>
            <ac:picMk id="8" creationId="{1A9294A0-9F2D-2908-F8BE-B13BA1E81D84}"/>
          </ac:picMkLst>
        </pc:picChg>
      </pc:sldChg>
      <pc:sldChg chg="addSp delSp modSp mod">
        <pc:chgData name="Pauline MORIN [Eurécia]" userId="26806002-a94a-4f86-8fe6-d48cb3313228" providerId="ADAL" clId="{60D1B901-6AF9-461A-8234-ABB8CAE0801E}" dt="2024-07-29T15:05:09.295" v="57" actId="1076"/>
        <pc:sldMkLst>
          <pc:docMk/>
          <pc:sldMk cId="4229737679" sldId="1463"/>
        </pc:sldMkLst>
        <pc:spChg chg="add mod">
          <ac:chgData name="Pauline MORIN [Eurécia]" userId="26806002-a94a-4f86-8fe6-d48cb3313228" providerId="ADAL" clId="{60D1B901-6AF9-461A-8234-ABB8CAE0801E}" dt="2024-07-29T15:04:56.608" v="53"/>
          <ac:spMkLst>
            <pc:docMk/>
            <pc:sldMk cId="4229737679" sldId="1463"/>
            <ac:spMk id="5" creationId="{FE0C13CC-2A10-F6D5-B4C0-5C2BECF0AB3E}"/>
          </ac:spMkLst>
        </pc:spChg>
        <pc:spChg chg="add mod">
          <ac:chgData name="Pauline MORIN [Eurécia]" userId="26806002-a94a-4f86-8fe6-d48cb3313228" providerId="ADAL" clId="{60D1B901-6AF9-461A-8234-ABB8CAE0801E}" dt="2024-07-29T15:05:09.295" v="57" actId="1076"/>
          <ac:spMkLst>
            <pc:docMk/>
            <pc:sldMk cId="4229737679" sldId="1463"/>
            <ac:spMk id="6" creationId="{01473842-9DBD-A448-376A-771F80D17274}"/>
          </ac:spMkLst>
        </pc:spChg>
        <pc:grpChg chg="add del">
          <ac:chgData name="Pauline MORIN [Eurécia]" userId="26806002-a94a-4f86-8fe6-d48cb3313228" providerId="ADAL" clId="{60D1B901-6AF9-461A-8234-ABB8CAE0801E}" dt="2024-07-29T15:05:01.284" v="54" actId="478"/>
          <ac:grpSpMkLst>
            <pc:docMk/>
            <pc:sldMk cId="4229737679" sldId="1463"/>
            <ac:grpSpMk id="18" creationId="{563030EA-888D-9CEB-08B9-56597AC1BEF5}"/>
          </ac:grpSpMkLst>
        </pc:grpChg>
        <pc:picChg chg="del">
          <ac:chgData name="Pauline MORIN [Eurécia]" userId="26806002-a94a-4f86-8fe6-d48cb3313228" providerId="ADAL" clId="{60D1B901-6AF9-461A-8234-ABB8CAE0801E}" dt="2024-07-29T15:05:04.426" v="55" actId="478"/>
          <ac:picMkLst>
            <pc:docMk/>
            <pc:sldMk cId="4229737679" sldId="1463"/>
            <ac:picMk id="16" creationId="{619675EC-C482-6087-406B-9AF02899C357}"/>
          </ac:picMkLst>
        </pc:picChg>
      </pc:sldChg>
      <pc:sldChg chg="addSp delSp modSp mod">
        <pc:chgData name="Pauline MORIN [Eurécia]" userId="26806002-a94a-4f86-8fe6-d48cb3313228" providerId="ADAL" clId="{60D1B901-6AF9-461A-8234-ABB8CAE0801E}" dt="2024-07-29T15:05:38.021" v="60" actId="1076"/>
        <pc:sldMkLst>
          <pc:docMk/>
          <pc:sldMk cId="2724795225" sldId="1466"/>
        </pc:sldMkLst>
        <pc:spChg chg="add mod">
          <ac:chgData name="Pauline MORIN [Eurécia]" userId="26806002-a94a-4f86-8fe6-d48cb3313228" providerId="ADAL" clId="{60D1B901-6AF9-461A-8234-ABB8CAE0801E}" dt="2024-07-29T15:05:38.021" v="60" actId="1076"/>
          <ac:spMkLst>
            <pc:docMk/>
            <pc:sldMk cId="2724795225" sldId="1466"/>
            <ac:spMk id="5" creationId="{380EBFE2-4702-3EEE-3BFB-CBA292C9A16A}"/>
          </ac:spMkLst>
        </pc:spChg>
        <pc:grpChg chg="del">
          <ac:chgData name="Pauline MORIN [Eurécia]" userId="26806002-a94a-4f86-8fe6-d48cb3313228" providerId="ADAL" clId="{60D1B901-6AF9-461A-8234-ABB8CAE0801E}" dt="2024-07-29T15:05:34.113" v="58" actId="478"/>
          <ac:grpSpMkLst>
            <pc:docMk/>
            <pc:sldMk cId="2724795225" sldId="1466"/>
            <ac:grpSpMk id="22" creationId="{8571726A-6DCA-54B7-D4B1-6857E6E014E8}"/>
          </ac:grpSpMkLst>
        </pc:grpChg>
        <pc:picChg chg="topLvl">
          <ac:chgData name="Pauline MORIN [Eurécia]" userId="26806002-a94a-4f86-8fe6-d48cb3313228" providerId="ADAL" clId="{60D1B901-6AF9-461A-8234-ABB8CAE0801E}" dt="2024-07-29T15:05:34.113" v="58" actId="478"/>
          <ac:picMkLst>
            <pc:docMk/>
            <pc:sldMk cId="2724795225" sldId="1466"/>
            <ac:picMk id="17" creationId="{C1740CF0-84D2-B880-B7EE-55AA722E32AC}"/>
          </ac:picMkLst>
        </pc:picChg>
        <pc:picChg chg="del topLvl">
          <ac:chgData name="Pauline MORIN [Eurécia]" userId="26806002-a94a-4f86-8fe6-d48cb3313228" providerId="ADAL" clId="{60D1B901-6AF9-461A-8234-ABB8CAE0801E}" dt="2024-07-29T15:05:34.113" v="58" actId="478"/>
          <ac:picMkLst>
            <pc:docMk/>
            <pc:sldMk cId="2724795225" sldId="1466"/>
            <ac:picMk id="20" creationId="{ACBBF1EA-F278-90D6-93D7-21584C76C48C}"/>
          </ac:picMkLst>
        </pc:picChg>
      </pc:sldChg>
      <pc:sldChg chg="addSp delSp modSp mod">
        <pc:chgData name="Pauline MORIN [Eurécia]" userId="26806002-a94a-4f86-8fe6-d48cb3313228" providerId="ADAL" clId="{60D1B901-6AF9-461A-8234-ABB8CAE0801E}" dt="2024-07-29T15:05:53.060" v="65" actId="14100"/>
        <pc:sldMkLst>
          <pc:docMk/>
          <pc:sldMk cId="2474908057" sldId="1467"/>
        </pc:sldMkLst>
        <pc:spChg chg="add mod">
          <ac:chgData name="Pauline MORIN [Eurécia]" userId="26806002-a94a-4f86-8fe6-d48cb3313228" providerId="ADAL" clId="{60D1B901-6AF9-461A-8234-ABB8CAE0801E}" dt="2024-07-29T15:05:47.360" v="63" actId="1076"/>
          <ac:spMkLst>
            <pc:docMk/>
            <pc:sldMk cId="2474908057" sldId="1467"/>
            <ac:spMk id="4" creationId="{AE17AC56-B167-0CDB-681F-FB16C49A46A9}"/>
          </ac:spMkLst>
        </pc:spChg>
        <pc:spChg chg="del">
          <ac:chgData name="Pauline MORIN [Eurécia]" userId="26806002-a94a-4f86-8fe6-d48cb3313228" providerId="ADAL" clId="{60D1B901-6AF9-461A-8234-ABB8CAE0801E}" dt="2024-07-29T15:05:43.228" v="61" actId="478"/>
          <ac:spMkLst>
            <pc:docMk/>
            <pc:sldMk cId="2474908057" sldId="1467"/>
            <ac:spMk id="10" creationId="{BF464FAC-6633-1243-C92D-A1BAD8B3E325}"/>
          </ac:spMkLst>
        </pc:spChg>
        <pc:grpChg chg="del">
          <ac:chgData name="Pauline MORIN [Eurécia]" userId="26806002-a94a-4f86-8fe6-d48cb3313228" providerId="ADAL" clId="{60D1B901-6AF9-461A-8234-ABB8CAE0801E}" dt="2024-07-29T15:05:43.228" v="61" actId="478"/>
          <ac:grpSpMkLst>
            <pc:docMk/>
            <pc:sldMk cId="2474908057" sldId="1467"/>
            <ac:grpSpMk id="12" creationId="{E6B9B039-333F-1DC3-0F5E-9FEB2B165DE8}"/>
          </ac:grpSpMkLst>
        </pc:grpChg>
        <pc:picChg chg="mod">
          <ac:chgData name="Pauline MORIN [Eurécia]" userId="26806002-a94a-4f86-8fe6-d48cb3313228" providerId="ADAL" clId="{60D1B901-6AF9-461A-8234-ABB8CAE0801E}" dt="2024-07-29T15:05:53.060" v="65" actId="14100"/>
          <ac:picMkLst>
            <pc:docMk/>
            <pc:sldMk cId="2474908057" sldId="1467"/>
            <ac:picMk id="11" creationId="{A29A514A-707F-F195-623B-74DB75FEB424}"/>
          </ac:picMkLst>
        </pc:picChg>
      </pc:sldChg>
      <pc:sldChg chg="modSp mod">
        <pc:chgData name="Pauline MORIN [Eurécia]" userId="26806002-a94a-4f86-8fe6-d48cb3313228" providerId="ADAL" clId="{60D1B901-6AF9-461A-8234-ABB8CAE0801E}" dt="2024-07-29T15:06:28.076" v="69" actId="208"/>
        <pc:sldMkLst>
          <pc:docMk/>
          <pc:sldMk cId="2919726656" sldId="1468"/>
        </pc:sldMkLst>
        <pc:spChg chg="mod">
          <ac:chgData name="Pauline MORIN [Eurécia]" userId="26806002-a94a-4f86-8fe6-d48cb3313228" providerId="ADAL" clId="{60D1B901-6AF9-461A-8234-ABB8CAE0801E}" dt="2024-07-29T15:06:28.076" v="69" actId="208"/>
          <ac:spMkLst>
            <pc:docMk/>
            <pc:sldMk cId="2919726656" sldId="1468"/>
            <ac:spMk id="30" creationId="{5710D1EF-BB82-F147-8098-D0835FEECBD2}"/>
          </ac:spMkLst>
        </pc:spChg>
        <pc:picChg chg="mod">
          <ac:chgData name="Pauline MORIN [Eurécia]" userId="26806002-a94a-4f86-8fe6-d48cb3313228" providerId="ADAL" clId="{60D1B901-6AF9-461A-8234-ABB8CAE0801E}" dt="2024-07-29T15:06:17.932" v="66" actId="207"/>
          <ac:picMkLst>
            <pc:docMk/>
            <pc:sldMk cId="2919726656" sldId="1468"/>
            <ac:picMk id="20" creationId="{08AFEC20-9DAA-2897-42B8-16F97C5301FC}"/>
          </ac:picMkLst>
        </pc:picChg>
      </pc:sldChg>
      <pc:sldChg chg="modSp mod">
        <pc:chgData name="Pauline MORIN [Eurécia]" userId="26806002-a94a-4f86-8fe6-d48cb3313228" providerId="ADAL" clId="{60D1B901-6AF9-461A-8234-ABB8CAE0801E}" dt="2024-07-29T15:07:09.009" v="79" actId="20577"/>
        <pc:sldMkLst>
          <pc:docMk/>
          <pc:sldMk cId="1884189181" sldId="1469"/>
        </pc:sldMkLst>
        <pc:spChg chg="mod">
          <ac:chgData name="Pauline MORIN [Eurécia]" userId="26806002-a94a-4f86-8fe6-d48cb3313228" providerId="ADAL" clId="{60D1B901-6AF9-461A-8234-ABB8CAE0801E}" dt="2024-07-29T15:07:09.009" v="79" actId="20577"/>
          <ac:spMkLst>
            <pc:docMk/>
            <pc:sldMk cId="1884189181" sldId="1469"/>
            <ac:spMk id="7" creationId="{C7F4E755-CDBC-7D85-8CC0-5A6E7CF9E0A2}"/>
          </ac:spMkLst>
        </pc:spChg>
        <pc:picChg chg="mod">
          <ac:chgData name="Pauline MORIN [Eurécia]" userId="26806002-a94a-4f86-8fe6-d48cb3313228" providerId="ADAL" clId="{60D1B901-6AF9-461A-8234-ABB8CAE0801E}" dt="2024-07-29T15:06:34.889" v="70" actId="207"/>
          <ac:picMkLst>
            <pc:docMk/>
            <pc:sldMk cId="1884189181" sldId="1469"/>
            <ac:picMk id="6" creationId="{D69B169F-2A0E-31A4-973E-AE0311461501}"/>
          </ac:picMkLst>
        </pc:picChg>
      </pc:sldChg>
    </pc:docChg>
  </pc:docChgLst>
  <pc:docChgLst>
    <pc:chgData name="Emilie LE GOFF MILAN [Eurécia]" userId="6ad53246-acbf-4ccd-b846-328a5839d4aa" providerId="ADAL" clId="{ADDBFA05-E4E0-4527-9DF4-0DE368F50D78}"/>
    <pc:docChg chg="undo custSel addSld delSld modSld sldOrd delMainMaster">
      <pc:chgData name="Emilie LE GOFF MILAN [Eurécia]" userId="6ad53246-acbf-4ccd-b846-328a5839d4aa" providerId="ADAL" clId="{ADDBFA05-E4E0-4527-9DF4-0DE368F50D78}" dt="2024-06-06T13:46:55.151" v="2229" actId="108"/>
      <pc:docMkLst>
        <pc:docMk/>
      </pc:docMkLst>
      <pc:sldChg chg="del">
        <pc:chgData name="Emilie LE GOFF MILAN [Eurécia]" userId="6ad53246-acbf-4ccd-b846-328a5839d4aa" providerId="ADAL" clId="{ADDBFA05-E4E0-4527-9DF4-0DE368F50D78}" dt="2024-06-06T12:05:15.970" v="12" actId="2696"/>
        <pc:sldMkLst>
          <pc:docMk/>
          <pc:sldMk cId="3553599497" sldId="1430"/>
        </pc:sldMkLst>
      </pc:sldChg>
      <pc:sldChg chg="delSp modSp del mod ord">
        <pc:chgData name="Emilie LE GOFF MILAN [Eurécia]" userId="6ad53246-acbf-4ccd-b846-328a5839d4aa" providerId="ADAL" clId="{ADDBFA05-E4E0-4527-9DF4-0DE368F50D78}" dt="2024-06-06T12:34:44.576" v="947" actId="2696"/>
        <pc:sldMkLst>
          <pc:docMk/>
          <pc:sldMk cId="992047382" sldId="1431"/>
        </pc:sldMkLst>
        <pc:spChg chg="del">
          <ac:chgData name="Emilie LE GOFF MILAN [Eurécia]" userId="6ad53246-acbf-4ccd-b846-328a5839d4aa" providerId="ADAL" clId="{ADDBFA05-E4E0-4527-9DF4-0DE368F50D78}" dt="2024-06-06T12:15:06.639" v="347" actId="478"/>
          <ac:spMkLst>
            <pc:docMk/>
            <pc:sldMk cId="992047382" sldId="1431"/>
            <ac:spMk id="3" creationId="{9964DAA1-4404-25D3-57DF-A5EE8905D383}"/>
          </ac:spMkLst>
        </pc:spChg>
        <pc:picChg chg="mod">
          <ac:chgData name="Emilie LE GOFF MILAN [Eurécia]" userId="6ad53246-acbf-4ccd-b846-328a5839d4aa" providerId="ADAL" clId="{ADDBFA05-E4E0-4527-9DF4-0DE368F50D78}" dt="2024-06-06T12:15:25.102" v="349" actId="1076"/>
          <ac:picMkLst>
            <pc:docMk/>
            <pc:sldMk cId="992047382" sldId="1431"/>
            <ac:picMk id="19" creationId="{7ED4F5A6-E396-4C10-85CD-2897FB37B6CB}"/>
          </ac:picMkLst>
        </pc:picChg>
      </pc:sldChg>
      <pc:sldChg chg="modSp mod">
        <pc:chgData name="Emilie LE GOFF MILAN [Eurécia]" userId="6ad53246-acbf-4ccd-b846-328a5839d4aa" providerId="ADAL" clId="{ADDBFA05-E4E0-4527-9DF4-0DE368F50D78}" dt="2024-06-06T12:35:46.828" v="1012" actId="20577"/>
        <pc:sldMkLst>
          <pc:docMk/>
          <pc:sldMk cId="3433291733" sldId="1437"/>
        </pc:sldMkLst>
        <pc:spChg chg="mod">
          <ac:chgData name="Emilie LE GOFF MILAN [Eurécia]" userId="6ad53246-acbf-4ccd-b846-328a5839d4aa" providerId="ADAL" clId="{ADDBFA05-E4E0-4527-9DF4-0DE368F50D78}" dt="2024-06-06T12:35:46.828" v="1012" actId="20577"/>
          <ac:spMkLst>
            <pc:docMk/>
            <pc:sldMk cId="3433291733" sldId="1437"/>
            <ac:spMk id="42" creationId="{A809FF54-8E21-E76D-9608-77AF773D0852}"/>
          </ac:spMkLst>
        </pc:spChg>
      </pc:sldChg>
      <pc:sldChg chg="modSp mod">
        <pc:chgData name="Emilie LE GOFF MILAN [Eurécia]" userId="6ad53246-acbf-4ccd-b846-328a5839d4aa" providerId="ADAL" clId="{ADDBFA05-E4E0-4527-9DF4-0DE368F50D78}" dt="2024-06-06T13:46:55.151" v="2229" actId="108"/>
        <pc:sldMkLst>
          <pc:docMk/>
          <pc:sldMk cId="1448899055" sldId="1441"/>
        </pc:sldMkLst>
        <pc:spChg chg="mod">
          <ac:chgData name="Emilie LE GOFF MILAN [Eurécia]" userId="6ad53246-acbf-4ccd-b846-328a5839d4aa" providerId="ADAL" clId="{ADDBFA05-E4E0-4527-9DF4-0DE368F50D78}" dt="2024-06-06T13:46:55.151" v="2229" actId="108"/>
          <ac:spMkLst>
            <pc:docMk/>
            <pc:sldMk cId="1448899055" sldId="1441"/>
            <ac:spMk id="2" creationId="{0ED16911-BE4F-7178-A964-6BF6DF2D85CF}"/>
          </ac:spMkLst>
        </pc:spChg>
      </pc:sldChg>
      <pc:sldChg chg="delSp modSp mod">
        <pc:chgData name="Emilie LE GOFF MILAN [Eurécia]" userId="6ad53246-acbf-4ccd-b846-328a5839d4aa" providerId="ADAL" clId="{ADDBFA05-E4E0-4527-9DF4-0DE368F50D78}" dt="2024-06-06T13:46:34.716" v="2225" actId="1076"/>
        <pc:sldMkLst>
          <pc:docMk/>
          <pc:sldMk cId="1542998316" sldId="1445"/>
        </pc:sldMkLst>
        <pc:spChg chg="mod">
          <ac:chgData name="Emilie LE GOFF MILAN [Eurécia]" userId="6ad53246-acbf-4ccd-b846-328a5839d4aa" providerId="ADAL" clId="{ADDBFA05-E4E0-4527-9DF4-0DE368F50D78}" dt="2024-06-06T13:46:34.716" v="2225" actId="1076"/>
          <ac:spMkLst>
            <pc:docMk/>
            <pc:sldMk cId="1542998316" sldId="1445"/>
            <ac:spMk id="21" creationId="{38FC3CAD-AA68-3DAB-077C-ED2FAB2CCF6C}"/>
          </ac:spMkLst>
        </pc:spChg>
        <pc:picChg chg="del">
          <ac:chgData name="Emilie LE GOFF MILAN [Eurécia]" userId="6ad53246-acbf-4ccd-b846-328a5839d4aa" providerId="ADAL" clId="{ADDBFA05-E4E0-4527-9DF4-0DE368F50D78}" dt="2024-06-06T13:46:20.850" v="2222" actId="478"/>
          <ac:picMkLst>
            <pc:docMk/>
            <pc:sldMk cId="1542998316" sldId="1445"/>
            <ac:picMk id="22" creationId="{16D07129-E8DD-2A0A-7E75-C82F3D780799}"/>
          </ac:picMkLst>
        </pc:picChg>
      </pc:sldChg>
      <pc:sldChg chg="modSp mod">
        <pc:chgData name="Emilie LE GOFF MILAN [Eurécia]" userId="6ad53246-acbf-4ccd-b846-328a5839d4aa" providerId="ADAL" clId="{ADDBFA05-E4E0-4527-9DF4-0DE368F50D78}" dt="2024-06-06T13:45:57.692" v="2221" actId="20577"/>
        <pc:sldMkLst>
          <pc:docMk/>
          <pc:sldMk cId="141427916" sldId="1449"/>
        </pc:sldMkLst>
        <pc:spChg chg="mod">
          <ac:chgData name="Emilie LE GOFF MILAN [Eurécia]" userId="6ad53246-acbf-4ccd-b846-328a5839d4aa" providerId="ADAL" clId="{ADDBFA05-E4E0-4527-9DF4-0DE368F50D78}" dt="2024-06-06T13:45:57.692" v="2221" actId="20577"/>
          <ac:spMkLst>
            <pc:docMk/>
            <pc:sldMk cId="141427916" sldId="1449"/>
            <ac:spMk id="2" creationId="{0ED16911-BE4F-7178-A964-6BF6DF2D85CF}"/>
          </ac:spMkLst>
        </pc:spChg>
      </pc:sldChg>
      <pc:sldChg chg="modSp mod">
        <pc:chgData name="Emilie LE GOFF MILAN [Eurécia]" userId="6ad53246-acbf-4ccd-b846-328a5839d4aa" providerId="ADAL" clId="{ADDBFA05-E4E0-4527-9DF4-0DE368F50D78}" dt="2024-06-06T13:45:26.981" v="2212" actId="108"/>
        <pc:sldMkLst>
          <pc:docMk/>
          <pc:sldMk cId="2193154857" sldId="1452"/>
        </pc:sldMkLst>
        <pc:spChg chg="mod">
          <ac:chgData name="Emilie LE GOFF MILAN [Eurécia]" userId="6ad53246-acbf-4ccd-b846-328a5839d4aa" providerId="ADAL" clId="{ADDBFA05-E4E0-4527-9DF4-0DE368F50D78}" dt="2024-06-06T13:45:26.981" v="2212" actId="108"/>
          <ac:spMkLst>
            <pc:docMk/>
            <pc:sldMk cId="2193154857" sldId="1452"/>
            <ac:spMk id="2" creationId="{0ED16911-BE4F-7178-A964-6BF6DF2D85CF}"/>
          </ac:spMkLst>
        </pc:spChg>
      </pc:sldChg>
      <pc:sldChg chg="addSp delSp modSp mod">
        <pc:chgData name="Emilie LE GOFF MILAN [Eurécia]" userId="6ad53246-acbf-4ccd-b846-328a5839d4aa" providerId="ADAL" clId="{ADDBFA05-E4E0-4527-9DF4-0DE368F50D78}" dt="2024-06-06T12:36:52.485" v="1018" actId="164"/>
        <pc:sldMkLst>
          <pc:docMk/>
          <pc:sldMk cId="4229737679" sldId="1463"/>
        </pc:sldMkLst>
        <pc:spChg chg="mod">
          <ac:chgData name="Emilie LE GOFF MILAN [Eurécia]" userId="6ad53246-acbf-4ccd-b846-328a5839d4aa" providerId="ADAL" clId="{ADDBFA05-E4E0-4527-9DF4-0DE368F50D78}" dt="2024-06-06T12:25:26.879" v="632" actId="404"/>
          <ac:spMkLst>
            <pc:docMk/>
            <pc:sldMk cId="4229737679" sldId="1463"/>
            <ac:spMk id="2" creationId="{0ED16911-BE4F-7178-A964-6BF6DF2D85CF}"/>
          </ac:spMkLst>
        </pc:spChg>
        <pc:spChg chg="mod">
          <ac:chgData name="Emilie LE GOFF MILAN [Eurécia]" userId="6ad53246-acbf-4ccd-b846-328a5839d4aa" providerId="ADAL" clId="{ADDBFA05-E4E0-4527-9DF4-0DE368F50D78}" dt="2024-06-06T12:27:28.347" v="656" actId="1076"/>
          <ac:spMkLst>
            <pc:docMk/>
            <pc:sldMk cId="4229737679" sldId="1463"/>
            <ac:spMk id="15" creationId="{605411A8-9795-AFB2-A72B-142BA3D482FA}"/>
          </ac:spMkLst>
        </pc:spChg>
        <pc:grpChg chg="add del mod">
          <ac:chgData name="Emilie LE GOFF MILAN [Eurécia]" userId="6ad53246-acbf-4ccd-b846-328a5839d4aa" providerId="ADAL" clId="{ADDBFA05-E4E0-4527-9DF4-0DE368F50D78}" dt="2024-06-06T12:24:54.768" v="622" actId="478"/>
          <ac:grpSpMkLst>
            <pc:docMk/>
            <pc:sldMk cId="4229737679" sldId="1463"/>
            <ac:grpSpMk id="5" creationId="{DB5D94CD-59E1-2727-F49D-A8A9B7A85C63}"/>
          </ac:grpSpMkLst>
        </pc:grpChg>
        <pc:grpChg chg="add mod">
          <ac:chgData name="Emilie LE GOFF MILAN [Eurécia]" userId="6ad53246-acbf-4ccd-b846-328a5839d4aa" providerId="ADAL" clId="{ADDBFA05-E4E0-4527-9DF4-0DE368F50D78}" dt="2024-06-06T12:36:52.485" v="1018" actId="164"/>
          <ac:grpSpMkLst>
            <pc:docMk/>
            <pc:sldMk cId="4229737679" sldId="1463"/>
            <ac:grpSpMk id="18" creationId="{563030EA-888D-9CEB-08B9-56597AC1BEF5}"/>
          </ac:grpSpMkLst>
        </pc:grpChg>
        <pc:picChg chg="mod">
          <ac:chgData name="Emilie LE GOFF MILAN [Eurécia]" userId="6ad53246-acbf-4ccd-b846-328a5839d4aa" providerId="ADAL" clId="{ADDBFA05-E4E0-4527-9DF4-0DE368F50D78}" dt="2024-06-06T12:12:12.217" v="151" actId="164"/>
          <ac:picMkLst>
            <pc:docMk/>
            <pc:sldMk cId="4229737679" sldId="1463"/>
            <ac:picMk id="6" creationId="{843800A4-68A6-C050-8CB5-7ED4C49403AB}"/>
          </ac:picMkLst>
        </pc:picChg>
        <pc:picChg chg="add mod">
          <ac:chgData name="Emilie LE GOFF MILAN [Eurécia]" userId="6ad53246-acbf-4ccd-b846-328a5839d4aa" providerId="ADAL" clId="{ADDBFA05-E4E0-4527-9DF4-0DE368F50D78}" dt="2024-06-06T12:36:52.485" v="1018" actId="164"/>
          <ac:picMkLst>
            <pc:docMk/>
            <pc:sldMk cId="4229737679" sldId="1463"/>
            <ac:picMk id="7" creationId="{BF464FAC-6633-1243-C92D-A1BAD8B3E325}"/>
          </ac:picMkLst>
        </pc:picChg>
        <pc:picChg chg="mod">
          <ac:chgData name="Emilie LE GOFF MILAN [Eurécia]" userId="6ad53246-acbf-4ccd-b846-328a5839d4aa" providerId="ADAL" clId="{ADDBFA05-E4E0-4527-9DF4-0DE368F50D78}" dt="2024-06-06T12:12:12.217" v="151" actId="164"/>
          <ac:picMkLst>
            <pc:docMk/>
            <pc:sldMk cId="4229737679" sldId="1463"/>
            <ac:picMk id="8" creationId="{52830265-73C7-C473-8B79-1C6FFB264613}"/>
          </ac:picMkLst>
        </pc:picChg>
        <pc:picChg chg="mod">
          <ac:chgData name="Emilie LE GOFF MILAN [Eurécia]" userId="6ad53246-acbf-4ccd-b846-328a5839d4aa" providerId="ADAL" clId="{ADDBFA05-E4E0-4527-9DF4-0DE368F50D78}" dt="2024-06-06T12:12:12.217" v="151" actId="164"/>
          <ac:picMkLst>
            <pc:docMk/>
            <pc:sldMk cId="4229737679" sldId="1463"/>
            <ac:picMk id="10" creationId="{2A1B1D44-04A4-3740-3E5E-896AB1F8ABF4}"/>
          </ac:picMkLst>
        </pc:picChg>
        <pc:picChg chg="add del mod">
          <ac:chgData name="Emilie LE GOFF MILAN [Eurécia]" userId="6ad53246-acbf-4ccd-b846-328a5839d4aa" providerId="ADAL" clId="{ADDBFA05-E4E0-4527-9DF4-0DE368F50D78}" dt="2024-06-06T12:25:09.864" v="625" actId="478"/>
          <ac:picMkLst>
            <pc:docMk/>
            <pc:sldMk cId="4229737679" sldId="1463"/>
            <ac:picMk id="11" creationId="{974DE354-0F6B-C91B-75D8-D452EACABBDA}"/>
          </ac:picMkLst>
        </pc:picChg>
        <pc:picChg chg="mod">
          <ac:chgData name="Emilie LE GOFF MILAN [Eurécia]" userId="6ad53246-acbf-4ccd-b846-328a5839d4aa" providerId="ADAL" clId="{ADDBFA05-E4E0-4527-9DF4-0DE368F50D78}" dt="2024-06-06T12:12:12.217" v="151" actId="164"/>
          <ac:picMkLst>
            <pc:docMk/>
            <pc:sldMk cId="4229737679" sldId="1463"/>
            <ac:picMk id="12" creationId="{38381C5D-4B0F-A9A6-19D9-C31808F20657}"/>
          </ac:picMkLst>
        </pc:picChg>
        <pc:picChg chg="add mod ord">
          <ac:chgData name="Emilie LE GOFF MILAN [Eurécia]" userId="6ad53246-acbf-4ccd-b846-328a5839d4aa" providerId="ADAL" clId="{ADDBFA05-E4E0-4527-9DF4-0DE368F50D78}" dt="2024-06-06T12:36:52.485" v="1018" actId="164"/>
          <ac:picMkLst>
            <pc:docMk/>
            <pc:sldMk cId="4229737679" sldId="1463"/>
            <ac:picMk id="14" creationId="{EDAB4992-BF1F-6286-7756-611945310CE7}"/>
          </ac:picMkLst>
        </pc:picChg>
        <pc:picChg chg="add mod">
          <ac:chgData name="Emilie LE GOFF MILAN [Eurécia]" userId="6ad53246-acbf-4ccd-b846-328a5839d4aa" providerId="ADAL" clId="{ADDBFA05-E4E0-4527-9DF4-0DE368F50D78}" dt="2024-06-06T12:36:52.485" v="1018" actId="164"/>
          <ac:picMkLst>
            <pc:docMk/>
            <pc:sldMk cId="4229737679" sldId="1463"/>
            <ac:picMk id="16" creationId="{619675EC-C482-6087-406B-9AF02899C357}"/>
          </ac:picMkLst>
        </pc:picChg>
        <pc:picChg chg="del">
          <ac:chgData name="Emilie LE GOFF MILAN [Eurécia]" userId="6ad53246-acbf-4ccd-b846-328a5839d4aa" providerId="ADAL" clId="{ADDBFA05-E4E0-4527-9DF4-0DE368F50D78}" dt="2024-06-06T12:12:02.859" v="150" actId="478"/>
          <ac:picMkLst>
            <pc:docMk/>
            <pc:sldMk cId="4229737679" sldId="1463"/>
            <ac:picMk id="17" creationId="{40CCD5E2-A7B2-AF86-9F2B-EE0BBEFABCED}"/>
          </ac:picMkLst>
        </pc:picChg>
      </pc:sldChg>
      <pc:sldChg chg="modSp del mod ord">
        <pc:chgData name="Emilie LE GOFF MILAN [Eurécia]" userId="6ad53246-acbf-4ccd-b846-328a5839d4aa" providerId="ADAL" clId="{ADDBFA05-E4E0-4527-9DF4-0DE368F50D78}" dt="2024-06-06T13:43:43.376" v="2193" actId="2696"/>
        <pc:sldMkLst>
          <pc:docMk/>
          <pc:sldMk cId="509996148" sldId="1465"/>
        </pc:sldMkLst>
        <pc:picChg chg="mod">
          <ac:chgData name="Emilie LE GOFF MILAN [Eurécia]" userId="6ad53246-acbf-4ccd-b846-328a5839d4aa" providerId="ADAL" clId="{ADDBFA05-E4E0-4527-9DF4-0DE368F50D78}" dt="2024-06-06T13:20:39.021" v="1628" actId="1076"/>
          <ac:picMkLst>
            <pc:docMk/>
            <pc:sldMk cId="509996148" sldId="1465"/>
            <ac:picMk id="7" creationId="{676E82F9-D53F-70FE-A416-72A9D4DFEB4C}"/>
          </ac:picMkLst>
        </pc:picChg>
        <pc:picChg chg="mod">
          <ac:chgData name="Emilie LE GOFF MILAN [Eurécia]" userId="6ad53246-acbf-4ccd-b846-328a5839d4aa" providerId="ADAL" clId="{ADDBFA05-E4E0-4527-9DF4-0DE368F50D78}" dt="2024-06-06T13:11:02.570" v="1540" actId="1076"/>
          <ac:picMkLst>
            <pc:docMk/>
            <pc:sldMk cId="509996148" sldId="1465"/>
            <ac:picMk id="15" creationId="{B3A365EC-8E65-C617-B28B-411B8E054DC2}"/>
          </ac:picMkLst>
        </pc:picChg>
      </pc:sldChg>
      <pc:sldChg chg="addSp delSp modSp add mod">
        <pc:chgData name="Emilie LE GOFF MILAN [Eurécia]" userId="6ad53246-acbf-4ccd-b846-328a5839d4aa" providerId="ADAL" clId="{ADDBFA05-E4E0-4527-9DF4-0DE368F50D78}" dt="2024-06-06T12:36:27.427" v="1016" actId="14100"/>
        <pc:sldMkLst>
          <pc:docMk/>
          <pc:sldMk cId="2724795225" sldId="1466"/>
        </pc:sldMkLst>
        <pc:spChg chg="mod">
          <ac:chgData name="Emilie LE GOFF MILAN [Eurécia]" userId="6ad53246-acbf-4ccd-b846-328a5839d4aa" providerId="ADAL" clId="{ADDBFA05-E4E0-4527-9DF4-0DE368F50D78}" dt="2024-06-06T12:21:07.996" v="397" actId="255"/>
          <ac:spMkLst>
            <pc:docMk/>
            <pc:sldMk cId="2724795225" sldId="1466"/>
            <ac:spMk id="2" creationId="{0ED16911-BE4F-7178-A964-6BF6DF2D85CF}"/>
          </ac:spMkLst>
        </pc:spChg>
        <pc:spChg chg="mod">
          <ac:chgData name="Emilie LE GOFF MILAN [Eurécia]" userId="6ad53246-acbf-4ccd-b846-328a5839d4aa" providerId="ADAL" clId="{ADDBFA05-E4E0-4527-9DF4-0DE368F50D78}" dt="2024-06-06T12:14:46.269" v="345" actId="14100"/>
          <ac:spMkLst>
            <pc:docMk/>
            <pc:sldMk cId="2724795225" sldId="1466"/>
            <ac:spMk id="3" creationId="{06A43D7B-6D83-5D1E-0DFB-1C11719B942B}"/>
          </ac:spMkLst>
        </pc:spChg>
        <pc:spChg chg="mod">
          <ac:chgData name="Emilie LE GOFF MILAN [Eurécia]" userId="6ad53246-acbf-4ccd-b846-328a5839d4aa" providerId="ADAL" clId="{ADDBFA05-E4E0-4527-9DF4-0DE368F50D78}" dt="2024-06-06T12:14:58.398" v="346"/>
          <ac:spMkLst>
            <pc:docMk/>
            <pc:sldMk cId="2724795225" sldId="1466"/>
            <ac:spMk id="4" creationId="{90A438DC-811C-961D-F9DD-B6FEB9763FC2}"/>
          </ac:spMkLst>
        </pc:spChg>
        <pc:spChg chg="mod">
          <ac:chgData name="Emilie LE GOFF MILAN [Eurécia]" userId="6ad53246-acbf-4ccd-b846-328a5839d4aa" providerId="ADAL" clId="{ADDBFA05-E4E0-4527-9DF4-0DE368F50D78}" dt="2024-06-06T12:33:27.482" v="932" actId="20577"/>
          <ac:spMkLst>
            <pc:docMk/>
            <pc:sldMk cId="2724795225" sldId="1466"/>
            <ac:spMk id="15" creationId="{605411A8-9795-AFB2-A72B-142BA3D482FA}"/>
          </ac:spMkLst>
        </pc:spChg>
        <pc:grpChg chg="del">
          <ac:chgData name="Emilie LE GOFF MILAN [Eurécia]" userId="6ad53246-acbf-4ccd-b846-328a5839d4aa" providerId="ADAL" clId="{ADDBFA05-E4E0-4527-9DF4-0DE368F50D78}" dt="2024-06-06T12:15:31.885" v="350" actId="478"/>
          <ac:grpSpMkLst>
            <pc:docMk/>
            <pc:sldMk cId="2724795225" sldId="1466"/>
            <ac:grpSpMk id="5" creationId="{DB5D94CD-59E1-2727-F49D-A8A9B7A85C63}"/>
          </ac:grpSpMkLst>
        </pc:grpChg>
        <pc:grpChg chg="add mod">
          <ac:chgData name="Emilie LE GOFF MILAN [Eurécia]" userId="6ad53246-acbf-4ccd-b846-328a5839d4aa" providerId="ADAL" clId="{ADDBFA05-E4E0-4527-9DF4-0DE368F50D78}" dt="2024-06-06T12:36:27.427" v="1016" actId="14100"/>
          <ac:grpSpMkLst>
            <pc:docMk/>
            <pc:sldMk cId="2724795225" sldId="1466"/>
            <ac:grpSpMk id="22" creationId="{8571726A-6DCA-54B7-D4B1-6857E6E014E8}"/>
          </ac:grpSpMkLst>
        </pc:grpChg>
        <pc:picChg chg="mod">
          <ac:chgData name="Emilie LE GOFF MILAN [Eurécia]" userId="6ad53246-acbf-4ccd-b846-328a5839d4aa" providerId="ADAL" clId="{ADDBFA05-E4E0-4527-9DF4-0DE368F50D78}" dt="2024-06-06T12:16:09.374" v="361" actId="1076"/>
          <ac:picMkLst>
            <pc:docMk/>
            <pc:sldMk cId="2724795225" sldId="1466"/>
            <ac:picMk id="7" creationId="{BF464FAC-6633-1243-C92D-A1BAD8B3E325}"/>
          </ac:picMkLst>
        </pc:picChg>
        <pc:picChg chg="add del mod">
          <ac:chgData name="Emilie LE GOFF MILAN [Eurécia]" userId="6ad53246-acbf-4ccd-b846-328a5839d4aa" providerId="ADAL" clId="{ADDBFA05-E4E0-4527-9DF4-0DE368F50D78}" dt="2024-06-06T12:20:12.600" v="389" actId="478"/>
          <ac:picMkLst>
            <pc:docMk/>
            <pc:sldMk cId="2724795225" sldId="1466"/>
            <ac:picMk id="9" creationId="{AA80C398-2A9F-32B8-8C1E-5609695B11D6}"/>
          </ac:picMkLst>
        </pc:picChg>
        <pc:picChg chg="add del mod ord">
          <ac:chgData name="Emilie LE GOFF MILAN [Eurécia]" userId="6ad53246-acbf-4ccd-b846-328a5839d4aa" providerId="ADAL" clId="{ADDBFA05-E4E0-4527-9DF4-0DE368F50D78}" dt="2024-06-06T12:19:16.752" v="388" actId="478"/>
          <ac:picMkLst>
            <pc:docMk/>
            <pc:sldMk cId="2724795225" sldId="1466"/>
            <ac:picMk id="11" creationId="{B9602FE1-027F-8BE6-E47F-48321F7515D2}"/>
          </ac:picMkLst>
        </pc:picChg>
        <pc:picChg chg="add del">
          <ac:chgData name="Emilie LE GOFF MILAN [Eurécia]" userId="6ad53246-acbf-4ccd-b846-328a5839d4aa" providerId="ADAL" clId="{ADDBFA05-E4E0-4527-9DF4-0DE368F50D78}" dt="2024-06-06T12:20:42.732" v="391" actId="478"/>
          <ac:picMkLst>
            <pc:docMk/>
            <pc:sldMk cId="2724795225" sldId="1466"/>
            <ac:picMk id="14" creationId="{A794523D-5C52-7A8A-8427-06D3C3188AF7}"/>
          </ac:picMkLst>
        </pc:picChg>
        <pc:picChg chg="add mod">
          <ac:chgData name="Emilie LE GOFF MILAN [Eurécia]" userId="6ad53246-acbf-4ccd-b846-328a5839d4aa" providerId="ADAL" clId="{ADDBFA05-E4E0-4527-9DF4-0DE368F50D78}" dt="2024-06-06T12:36:17.511" v="1013" actId="164"/>
          <ac:picMkLst>
            <pc:docMk/>
            <pc:sldMk cId="2724795225" sldId="1466"/>
            <ac:picMk id="17" creationId="{C1740CF0-84D2-B880-B7EE-55AA722E32AC}"/>
          </ac:picMkLst>
        </pc:picChg>
        <pc:picChg chg="add del">
          <ac:chgData name="Emilie LE GOFF MILAN [Eurécia]" userId="6ad53246-acbf-4ccd-b846-328a5839d4aa" providerId="ADAL" clId="{ADDBFA05-E4E0-4527-9DF4-0DE368F50D78}" dt="2024-06-06T12:26:23.254" v="648" actId="22"/>
          <ac:picMkLst>
            <pc:docMk/>
            <pc:sldMk cId="2724795225" sldId="1466"/>
            <ac:picMk id="19" creationId="{6B9654CA-05D9-1A2A-3AEE-E4BA45780740}"/>
          </ac:picMkLst>
        </pc:picChg>
        <pc:picChg chg="add mod">
          <ac:chgData name="Emilie LE GOFF MILAN [Eurécia]" userId="6ad53246-acbf-4ccd-b846-328a5839d4aa" providerId="ADAL" clId="{ADDBFA05-E4E0-4527-9DF4-0DE368F50D78}" dt="2024-06-06T12:36:17.511" v="1013" actId="164"/>
          <ac:picMkLst>
            <pc:docMk/>
            <pc:sldMk cId="2724795225" sldId="1466"/>
            <ac:picMk id="20" creationId="{ACBBF1EA-F278-90D6-93D7-21584C76C48C}"/>
          </ac:picMkLst>
        </pc:picChg>
        <pc:picChg chg="add del mod">
          <ac:chgData name="Emilie LE GOFF MILAN [Eurécia]" userId="6ad53246-acbf-4ccd-b846-328a5839d4aa" providerId="ADAL" clId="{ADDBFA05-E4E0-4527-9DF4-0DE368F50D78}" dt="2024-06-06T12:34:32.916" v="946" actId="478"/>
          <ac:picMkLst>
            <pc:docMk/>
            <pc:sldMk cId="2724795225" sldId="1466"/>
            <ac:picMk id="21" creationId="{71A2F672-C6C9-A8F6-98E0-0329D3A1305F}"/>
          </ac:picMkLst>
        </pc:picChg>
      </pc:sldChg>
      <pc:sldChg chg="addSp delSp modSp add mod">
        <pc:chgData name="Emilie LE GOFF MILAN [Eurécia]" userId="6ad53246-acbf-4ccd-b846-328a5839d4aa" providerId="ADAL" clId="{ADDBFA05-E4E0-4527-9DF4-0DE368F50D78}" dt="2024-06-06T13:08:58.566" v="1520" actId="1076"/>
        <pc:sldMkLst>
          <pc:docMk/>
          <pc:sldMk cId="2474908057" sldId="1467"/>
        </pc:sldMkLst>
        <pc:spChg chg="mod">
          <ac:chgData name="Emilie LE GOFF MILAN [Eurécia]" userId="6ad53246-acbf-4ccd-b846-328a5839d4aa" providerId="ADAL" clId="{ADDBFA05-E4E0-4527-9DF4-0DE368F50D78}" dt="2024-06-06T12:58:07.175" v="1159" actId="20577"/>
          <ac:spMkLst>
            <pc:docMk/>
            <pc:sldMk cId="2474908057" sldId="1467"/>
            <ac:spMk id="2" creationId="{0ED16911-BE4F-7178-A964-6BF6DF2D85CF}"/>
          </ac:spMkLst>
        </pc:spChg>
        <pc:spChg chg="mod">
          <ac:chgData name="Emilie LE GOFF MILAN [Eurécia]" userId="6ad53246-acbf-4ccd-b846-328a5839d4aa" providerId="ADAL" clId="{ADDBFA05-E4E0-4527-9DF4-0DE368F50D78}" dt="2024-06-06T12:38:28.177" v="1065" actId="20577"/>
          <ac:spMkLst>
            <pc:docMk/>
            <pc:sldMk cId="2474908057" sldId="1467"/>
            <ac:spMk id="3" creationId="{06A43D7B-6D83-5D1E-0DFB-1C11719B942B}"/>
          </ac:spMkLst>
        </pc:spChg>
        <pc:spChg chg="del mod">
          <ac:chgData name="Emilie LE GOFF MILAN [Eurécia]" userId="6ad53246-acbf-4ccd-b846-328a5839d4aa" providerId="ADAL" clId="{ADDBFA05-E4E0-4527-9DF4-0DE368F50D78}" dt="2024-06-06T12:39:44.089" v="1067" actId="478"/>
          <ac:spMkLst>
            <pc:docMk/>
            <pc:sldMk cId="2474908057" sldId="1467"/>
            <ac:spMk id="4" creationId="{90A438DC-811C-961D-F9DD-B6FEB9763FC2}"/>
          </ac:spMkLst>
        </pc:spChg>
        <pc:spChg chg="mod">
          <ac:chgData name="Emilie LE GOFF MILAN [Eurécia]" userId="6ad53246-acbf-4ccd-b846-328a5839d4aa" providerId="ADAL" clId="{ADDBFA05-E4E0-4527-9DF4-0DE368F50D78}" dt="2024-06-06T12:57:04.497" v="1104" actId="164"/>
          <ac:spMkLst>
            <pc:docMk/>
            <pc:sldMk cId="2474908057" sldId="1467"/>
            <ac:spMk id="10" creationId="{BF464FAC-6633-1243-C92D-A1BAD8B3E325}"/>
          </ac:spMkLst>
        </pc:spChg>
        <pc:spChg chg="mod">
          <ac:chgData name="Emilie LE GOFF MILAN [Eurécia]" userId="6ad53246-acbf-4ccd-b846-328a5839d4aa" providerId="ADAL" clId="{ADDBFA05-E4E0-4527-9DF4-0DE368F50D78}" dt="2024-06-06T13:00:11.659" v="1356" actId="5793"/>
          <ac:spMkLst>
            <pc:docMk/>
            <pc:sldMk cId="2474908057" sldId="1467"/>
            <ac:spMk id="15" creationId="{605411A8-9795-AFB2-A72B-142BA3D482FA}"/>
          </ac:spMkLst>
        </pc:spChg>
        <pc:spChg chg="mod">
          <ac:chgData name="Emilie LE GOFF MILAN [Eurécia]" userId="6ad53246-acbf-4ccd-b846-328a5839d4aa" providerId="ADAL" clId="{ADDBFA05-E4E0-4527-9DF4-0DE368F50D78}" dt="2024-06-06T12:58:45.524" v="1163" actId="571"/>
          <ac:spMkLst>
            <pc:docMk/>
            <pc:sldMk cId="2474908057" sldId="1467"/>
            <ac:spMk id="16" creationId="{EA8E52D0-9115-E901-226D-C38F09C5EFDE}"/>
          </ac:spMkLst>
        </pc:spChg>
        <pc:grpChg chg="add mod">
          <ac:chgData name="Emilie LE GOFF MILAN [Eurécia]" userId="6ad53246-acbf-4ccd-b846-328a5839d4aa" providerId="ADAL" clId="{ADDBFA05-E4E0-4527-9DF4-0DE368F50D78}" dt="2024-06-06T12:59:05.375" v="1168" actId="164"/>
          <ac:grpSpMkLst>
            <pc:docMk/>
            <pc:sldMk cId="2474908057" sldId="1467"/>
            <ac:grpSpMk id="12" creationId="{E6B9B039-333F-1DC3-0F5E-9FEB2B165DE8}"/>
          </ac:grpSpMkLst>
        </pc:grpChg>
        <pc:grpChg chg="add mod">
          <ac:chgData name="Emilie LE GOFF MILAN [Eurécia]" userId="6ad53246-acbf-4ccd-b846-328a5839d4aa" providerId="ADAL" clId="{ADDBFA05-E4E0-4527-9DF4-0DE368F50D78}" dt="2024-06-06T12:58:49.483" v="1164" actId="164"/>
          <ac:grpSpMkLst>
            <pc:docMk/>
            <pc:sldMk cId="2474908057" sldId="1467"/>
            <ac:grpSpMk id="13" creationId="{6FE02468-1FEC-086D-331B-D94CF666A7A7}"/>
          </ac:grpSpMkLst>
        </pc:grpChg>
        <pc:grpChg chg="add del mod">
          <ac:chgData name="Emilie LE GOFF MILAN [Eurécia]" userId="6ad53246-acbf-4ccd-b846-328a5839d4aa" providerId="ADAL" clId="{ADDBFA05-E4E0-4527-9DF4-0DE368F50D78}" dt="2024-06-06T12:58:55.466" v="1166" actId="478"/>
          <ac:grpSpMkLst>
            <pc:docMk/>
            <pc:sldMk cId="2474908057" sldId="1467"/>
            <ac:grpSpMk id="19" creationId="{F980325F-2B4F-E886-B4C6-3C9DB2FC62B2}"/>
          </ac:grpSpMkLst>
        </pc:grpChg>
        <pc:grpChg chg="add mod">
          <ac:chgData name="Emilie LE GOFF MILAN [Eurécia]" userId="6ad53246-acbf-4ccd-b846-328a5839d4aa" providerId="ADAL" clId="{ADDBFA05-E4E0-4527-9DF4-0DE368F50D78}" dt="2024-06-06T13:08:58.566" v="1520" actId="1076"/>
          <ac:grpSpMkLst>
            <pc:docMk/>
            <pc:sldMk cId="2474908057" sldId="1467"/>
            <ac:grpSpMk id="21" creationId="{356F73C0-E62F-5358-CC6F-1618C4896901}"/>
          </ac:grpSpMkLst>
        </pc:grpChg>
        <pc:grpChg chg="del mod">
          <ac:chgData name="Emilie LE GOFF MILAN [Eurécia]" userId="6ad53246-acbf-4ccd-b846-328a5839d4aa" providerId="ADAL" clId="{ADDBFA05-E4E0-4527-9DF4-0DE368F50D78}" dt="2024-06-06T12:39:59.627" v="1071" actId="478"/>
          <ac:grpSpMkLst>
            <pc:docMk/>
            <pc:sldMk cId="2474908057" sldId="1467"/>
            <ac:grpSpMk id="22" creationId="{8571726A-6DCA-54B7-D4B1-6857E6E014E8}"/>
          </ac:grpSpMkLst>
        </pc:grpChg>
        <pc:picChg chg="add del mod ord">
          <ac:chgData name="Emilie LE GOFF MILAN [Eurécia]" userId="6ad53246-acbf-4ccd-b846-328a5839d4aa" providerId="ADAL" clId="{ADDBFA05-E4E0-4527-9DF4-0DE368F50D78}" dt="2024-06-06T12:56:22.740" v="1095" actId="478"/>
          <ac:picMkLst>
            <pc:docMk/>
            <pc:sldMk cId="2474908057" sldId="1467"/>
            <ac:picMk id="6" creationId="{29E536FC-9939-2B67-512C-074305348CD8}"/>
          </ac:picMkLst>
        </pc:picChg>
        <pc:picChg chg="del mod ord">
          <ac:chgData name="Emilie LE GOFF MILAN [Eurécia]" userId="6ad53246-acbf-4ccd-b846-328a5839d4aa" providerId="ADAL" clId="{ADDBFA05-E4E0-4527-9DF4-0DE368F50D78}" dt="2024-06-06T12:56:19.810" v="1093" actId="27803"/>
          <ac:picMkLst>
            <pc:docMk/>
            <pc:sldMk cId="2474908057" sldId="1467"/>
            <ac:picMk id="7" creationId="{BF464FAC-6633-1243-C92D-A1BAD8B3E325}"/>
          </ac:picMkLst>
        </pc:picChg>
        <pc:picChg chg="add mod ord">
          <ac:chgData name="Emilie LE GOFF MILAN [Eurécia]" userId="6ad53246-acbf-4ccd-b846-328a5839d4aa" providerId="ADAL" clId="{ADDBFA05-E4E0-4527-9DF4-0DE368F50D78}" dt="2024-06-06T12:57:04.497" v="1104" actId="164"/>
          <ac:picMkLst>
            <pc:docMk/>
            <pc:sldMk cId="2474908057" sldId="1467"/>
            <ac:picMk id="9" creationId="{41ADDDEC-D9C4-DEAE-C876-DA0276703D17}"/>
          </ac:picMkLst>
        </pc:picChg>
        <pc:picChg chg="add mod ord">
          <ac:chgData name="Emilie LE GOFF MILAN [Eurécia]" userId="6ad53246-acbf-4ccd-b846-328a5839d4aa" providerId="ADAL" clId="{ADDBFA05-E4E0-4527-9DF4-0DE368F50D78}" dt="2024-06-06T12:59:05.375" v="1168" actId="164"/>
          <ac:picMkLst>
            <pc:docMk/>
            <pc:sldMk cId="2474908057" sldId="1467"/>
            <ac:picMk id="11" creationId="{A29A514A-707F-F195-623B-74DB75FEB424}"/>
          </ac:picMkLst>
        </pc:picChg>
        <pc:picChg chg="mod">
          <ac:chgData name="Emilie LE GOFF MILAN [Eurécia]" userId="6ad53246-acbf-4ccd-b846-328a5839d4aa" providerId="ADAL" clId="{ADDBFA05-E4E0-4527-9DF4-0DE368F50D78}" dt="2024-06-06T12:58:45.524" v="1163" actId="571"/>
          <ac:picMkLst>
            <pc:docMk/>
            <pc:sldMk cId="2474908057" sldId="1467"/>
            <ac:picMk id="14" creationId="{724A388E-2B1F-DF2F-0CD5-5289D54D0A31}"/>
          </ac:picMkLst>
        </pc:picChg>
        <pc:picChg chg="add mod">
          <ac:chgData name="Emilie LE GOFF MILAN [Eurécia]" userId="6ad53246-acbf-4ccd-b846-328a5839d4aa" providerId="ADAL" clId="{ADDBFA05-E4E0-4527-9DF4-0DE368F50D78}" dt="2024-06-06T12:58:49.483" v="1164" actId="164"/>
          <ac:picMkLst>
            <pc:docMk/>
            <pc:sldMk cId="2474908057" sldId="1467"/>
            <ac:picMk id="18" creationId="{1D609E9C-2830-929D-3A4E-948F7996B98C}"/>
          </ac:picMkLst>
        </pc:picChg>
      </pc:sldChg>
      <pc:sldChg chg="addSp delSp modSp add mod">
        <pc:chgData name="Emilie LE GOFF MILAN [Eurécia]" userId="6ad53246-acbf-4ccd-b846-328a5839d4aa" providerId="ADAL" clId="{ADDBFA05-E4E0-4527-9DF4-0DE368F50D78}" dt="2024-06-06T13:16:43.388" v="1597" actId="20577"/>
        <pc:sldMkLst>
          <pc:docMk/>
          <pc:sldMk cId="2919726656" sldId="1468"/>
        </pc:sldMkLst>
        <pc:spChg chg="del mod">
          <ac:chgData name="Emilie LE GOFF MILAN [Eurécia]" userId="6ad53246-acbf-4ccd-b846-328a5839d4aa" providerId="ADAL" clId="{ADDBFA05-E4E0-4527-9DF4-0DE368F50D78}" dt="2024-06-06T13:03:27.606" v="1413" actId="478"/>
          <ac:spMkLst>
            <pc:docMk/>
            <pc:sldMk cId="2919726656" sldId="1468"/>
            <ac:spMk id="2" creationId="{0ED16911-BE4F-7178-A964-6BF6DF2D85CF}"/>
          </ac:spMkLst>
        </pc:spChg>
        <pc:spChg chg="add mod">
          <ac:chgData name="Emilie LE GOFF MILAN [Eurécia]" userId="6ad53246-acbf-4ccd-b846-328a5839d4aa" providerId="ADAL" clId="{ADDBFA05-E4E0-4527-9DF4-0DE368F50D78}" dt="2024-06-06T13:16:43.388" v="1597" actId="20577"/>
          <ac:spMkLst>
            <pc:docMk/>
            <pc:sldMk cId="2919726656" sldId="1468"/>
            <ac:spMk id="4" creationId="{0F57ECF2-9E6A-5BB5-62D1-093FA1478A3C}"/>
          </ac:spMkLst>
        </pc:spChg>
        <pc:spChg chg="del mod">
          <ac:chgData name="Emilie LE GOFF MILAN [Eurécia]" userId="6ad53246-acbf-4ccd-b846-328a5839d4aa" providerId="ADAL" clId="{ADDBFA05-E4E0-4527-9DF4-0DE368F50D78}" dt="2024-06-06T13:04:44.446" v="1516"/>
          <ac:spMkLst>
            <pc:docMk/>
            <pc:sldMk cId="2919726656" sldId="1468"/>
            <ac:spMk id="15" creationId="{605411A8-9795-AFB2-A72B-142BA3D482FA}"/>
          </ac:spMkLst>
        </pc:spChg>
        <pc:spChg chg="add del mod ord">
          <ac:chgData name="Emilie LE GOFF MILAN [Eurécia]" userId="6ad53246-acbf-4ccd-b846-328a5839d4aa" providerId="ADAL" clId="{ADDBFA05-E4E0-4527-9DF4-0DE368F50D78}" dt="2024-06-06T13:15:24.967" v="1572" actId="21"/>
          <ac:spMkLst>
            <pc:docMk/>
            <pc:sldMk cId="2919726656" sldId="1468"/>
            <ac:spMk id="23" creationId="{5710D1EF-BB82-F147-8098-D0835FEECBD2}"/>
          </ac:spMkLst>
        </pc:spChg>
        <pc:spChg chg="del mod">
          <ac:chgData name="Emilie LE GOFF MILAN [Eurécia]" userId="6ad53246-acbf-4ccd-b846-328a5839d4aa" providerId="ADAL" clId="{ADDBFA05-E4E0-4527-9DF4-0DE368F50D78}" dt="2024-06-06T13:13:03.765" v="1557" actId="478"/>
          <ac:spMkLst>
            <pc:docMk/>
            <pc:sldMk cId="2919726656" sldId="1468"/>
            <ac:spMk id="24" creationId="{58A79ED4-5255-17B2-33EC-1B1CC978E026}"/>
          </ac:spMkLst>
        </pc:spChg>
        <pc:spChg chg="add mod">
          <ac:chgData name="Emilie LE GOFF MILAN [Eurécia]" userId="6ad53246-acbf-4ccd-b846-328a5839d4aa" providerId="ADAL" clId="{ADDBFA05-E4E0-4527-9DF4-0DE368F50D78}" dt="2024-06-06T13:16:06.258" v="1582" actId="164"/>
          <ac:spMkLst>
            <pc:docMk/>
            <pc:sldMk cId="2919726656" sldId="1468"/>
            <ac:spMk id="30" creationId="{5710D1EF-BB82-F147-8098-D0835FEECBD2}"/>
          </ac:spMkLst>
        </pc:spChg>
        <pc:spChg chg="add mod">
          <ac:chgData name="Emilie LE GOFF MILAN [Eurécia]" userId="6ad53246-acbf-4ccd-b846-328a5839d4aa" providerId="ADAL" clId="{ADDBFA05-E4E0-4527-9DF4-0DE368F50D78}" dt="2024-06-06T13:15:41.355" v="1575" actId="164"/>
          <ac:spMkLst>
            <pc:docMk/>
            <pc:sldMk cId="2919726656" sldId="1468"/>
            <ac:spMk id="35" creationId="{161A8326-BD2D-5A13-9826-149248E8CE8E}"/>
          </ac:spMkLst>
        </pc:spChg>
        <pc:grpChg chg="add del mod">
          <ac:chgData name="Emilie LE GOFF MILAN [Eurécia]" userId="6ad53246-acbf-4ccd-b846-328a5839d4aa" providerId="ADAL" clId="{ADDBFA05-E4E0-4527-9DF4-0DE368F50D78}" dt="2024-06-06T13:04:44.443" v="1514" actId="478"/>
          <ac:grpSpMkLst>
            <pc:docMk/>
            <pc:sldMk cId="2919726656" sldId="1468"/>
            <ac:grpSpMk id="8" creationId="{3DFBEDE5-950A-FB2D-1E07-197C2B0E1BB5}"/>
          </ac:grpSpMkLst>
        </pc:grpChg>
        <pc:grpChg chg="add del mod">
          <ac:chgData name="Emilie LE GOFF MILAN [Eurécia]" userId="6ad53246-acbf-4ccd-b846-328a5839d4aa" providerId="ADAL" clId="{ADDBFA05-E4E0-4527-9DF4-0DE368F50D78}" dt="2024-06-06T13:12:53.611" v="1553" actId="165"/>
          <ac:grpSpMkLst>
            <pc:docMk/>
            <pc:sldMk cId="2919726656" sldId="1468"/>
            <ac:grpSpMk id="17" creationId="{A91BEB01-B37C-1BDF-8123-34945B554C80}"/>
          </ac:grpSpMkLst>
        </pc:grpChg>
        <pc:grpChg chg="del">
          <ac:chgData name="Emilie LE GOFF MILAN [Eurécia]" userId="6ad53246-acbf-4ccd-b846-328a5839d4aa" providerId="ADAL" clId="{ADDBFA05-E4E0-4527-9DF4-0DE368F50D78}" dt="2024-06-06T13:00:58.234" v="1395" actId="478"/>
          <ac:grpSpMkLst>
            <pc:docMk/>
            <pc:sldMk cId="2919726656" sldId="1468"/>
            <ac:grpSpMk id="21" creationId="{356F73C0-E62F-5358-CC6F-1618C4896901}"/>
          </ac:grpSpMkLst>
        </pc:grpChg>
        <pc:grpChg chg="add del mod">
          <ac:chgData name="Emilie LE GOFF MILAN [Eurécia]" userId="6ad53246-acbf-4ccd-b846-328a5839d4aa" providerId="ADAL" clId="{ADDBFA05-E4E0-4527-9DF4-0DE368F50D78}" dt="2024-06-06T13:14:48.400" v="1567" actId="165"/>
          <ac:grpSpMkLst>
            <pc:docMk/>
            <pc:sldMk cId="2919726656" sldId="1468"/>
            <ac:grpSpMk id="27" creationId="{8EED029A-DC63-0FA4-F85F-10F98C043847}"/>
          </ac:grpSpMkLst>
        </pc:grpChg>
        <pc:grpChg chg="add del mod">
          <ac:chgData name="Emilie LE GOFF MILAN [Eurécia]" userId="6ad53246-acbf-4ccd-b846-328a5839d4aa" providerId="ADAL" clId="{ADDBFA05-E4E0-4527-9DF4-0DE368F50D78}" dt="2024-06-06T13:15:05.976" v="1569" actId="165"/>
          <ac:grpSpMkLst>
            <pc:docMk/>
            <pc:sldMk cId="2919726656" sldId="1468"/>
            <ac:grpSpMk id="28" creationId="{91FFF6E6-D8A6-4B4D-FA96-74133A053494}"/>
          </ac:grpSpMkLst>
        </pc:grpChg>
        <pc:grpChg chg="add mod">
          <ac:chgData name="Emilie LE GOFF MILAN [Eurécia]" userId="6ad53246-acbf-4ccd-b846-328a5839d4aa" providerId="ADAL" clId="{ADDBFA05-E4E0-4527-9DF4-0DE368F50D78}" dt="2024-06-06T13:16:06.258" v="1582" actId="164"/>
          <ac:grpSpMkLst>
            <pc:docMk/>
            <pc:sldMk cId="2919726656" sldId="1468"/>
            <ac:grpSpMk id="29" creationId="{C8AEE20D-6E44-DDA7-C0B1-2F20A52A2B97}"/>
          </ac:grpSpMkLst>
        </pc:grpChg>
        <pc:grpChg chg="add mod">
          <ac:chgData name="Emilie LE GOFF MILAN [Eurécia]" userId="6ad53246-acbf-4ccd-b846-328a5839d4aa" providerId="ADAL" clId="{ADDBFA05-E4E0-4527-9DF4-0DE368F50D78}" dt="2024-06-06T13:15:41.355" v="1575" actId="164"/>
          <ac:grpSpMkLst>
            <pc:docMk/>
            <pc:sldMk cId="2919726656" sldId="1468"/>
            <ac:grpSpMk id="31" creationId="{A15B5C82-2276-BAC3-9C12-45AB821960F0}"/>
          </ac:grpSpMkLst>
        </pc:grpChg>
        <pc:grpChg chg="add del mod">
          <ac:chgData name="Emilie LE GOFF MILAN [Eurécia]" userId="6ad53246-acbf-4ccd-b846-328a5839d4aa" providerId="ADAL" clId="{ADDBFA05-E4E0-4527-9DF4-0DE368F50D78}" dt="2024-06-06T13:15:50.281" v="1578" actId="478"/>
          <ac:grpSpMkLst>
            <pc:docMk/>
            <pc:sldMk cId="2919726656" sldId="1468"/>
            <ac:grpSpMk id="36" creationId="{BB1025B6-285D-6F21-B3BA-ADFBF7D8E315}"/>
          </ac:grpSpMkLst>
        </pc:grpChg>
        <pc:grpChg chg="add mod">
          <ac:chgData name="Emilie LE GOFF MILAN [Eurécia]" userId="6ad53246-acbf-4ccd-b846-328a5839d4aa" providerId="ADAL" clId="{ADDBFA05-E4E0-4527-9DF4-0DE368F50D78}" dt="2024-06-06T13:16:16.737" v="1584" actId="1076"/>
          <ac:grpSpMkLst>
            <pc:docMk/>
            <pc:sldMk cId="2919726656" sldId="1468"/>
            <ac:grpSpMk id="37" creationId="{EFDD6894-6D0B-0218-4D4C-02AB0208616F}"/>
          </ac:grpSpMkLst>
        </pc:grpChg>
        <pc:picChg chg="add mod">
          <ac:chgData name="Emilie LE GOFF MILAN [Eurécia]" userId="6ad53246-acbf-4ccd-b846-328a5839d4aa" providerId="ADAL" clId="{ADDBFA05-E4E0-4527-9DF4-0DE368F50D78}" dt="2024-06-06T13:03:44.502" v="1416" actId="164"/>
          <ac:picMkLst>
            <pc:docMk/>
            <pc:sldMk cId="2919726656" sldId="1468"/>
            <ac:picMk id="5" creationId="{3A482880-CC76-61C6-1852-41AEC4AF1DD8}"/>
          </ac:picMkLst>
        </pc:picChg>
        <pc:picChg chg="add mod ord">
          <ac:chgData name="Emilie LE GOFF MILAN [Eurécia]" userId="6ad53246-acbf-4ccd-b846-328a5839d4aa" providerId="ADAL" clId="{ADDBFA05-E4E0-4527-9DF4-0DE368F50D78}" dt="2024-06-06T13:03:44.502" v="1416" actId="164"/>
          <ac:picMkLst>
            <pc:docMk/>
            <pc:sldMk cId="2919726656" sldId="1468"/>
            <ac:picMk id="7" creationId="{F5CC5D2B-DDA6-B9E1-BEBF-3F39C269D9BC}"/>
          </ac:picMkLst>
        </pc:picChg>
        <pc:picChg chg="add del mod ord topLvl">
          <ac:chgData name="Emilie LE GOFF MILAN [Eurécia]" userId="6ad53246-acbf-4ccd-b846-328a5839d4aa" providerId="ADAL" clId="{ADDBFA05-E4E0-4527-9DF4-0DE368F50D78}" dt="2024-06-06T13:13:03.765" v="1557" actId="478"/>
          <ac:picMkLst>
            <pc:docMk/>
            <pc:sldMk cId="2919726656" sldId="1468"/>
            <ac:picMk id="14" creationId="{90817582-A75F-933C-D26D-B3515D4B7ED2}"/>
          </ac:picMkLst>
        </pc:picChg>
        <pc:picChg chg="add del mod topLvl">
          <ac:chgData name="Emilie LE GOFF MILAN [Eurécia]" userId="6ad53246-acbf-4ccd-b846-328a5839d4aa" providerId="ADAL" clId="{ADDBFA05-E4E0-4527-9DF4-0DE368F50D78}" dt="2024-06-06T13:13:02.465" v="1556" actId="27803"/>
          <ac:picMkLst>
            <pc:docMk/>
            <pc:sldMk cId="2919726656" sldId="1468"/>
            <ac:picMk id="16" creationId="{58A79ED4-5255-17B2-33EC-1B1CC978E026}"/>
          </ac:picMkLst>
        </pc:picChg>
        <pc:picChg chg="add mod ord topLvl">
          <ac:chgData name="Emilie LE GOFF MILAN [Eurécia]" userId="6ad53246-acbf-4ccd-b846-328a5839d4aa" providerId="ADAL" clId="{ADDBFA05-E4E0-4527-9DF4-0DE368F50D78}" dt="2024-06-06T13:15:18.934" v="1570" actId="338"/>
          <ac:picMkLst>
            <pc:docMk/>
            <pc:sldMk cId="2919726656" sldId="1468"/>
            <ac:picMk id="19" creationId="{159F330F-5CE6-F848-1098-F454A7596CCA}"/>
          </ac:picMkLst>
        </pc:picChg>
        <pc:picChg chg="add mod topLvl">
          <ac:chgData name="Emilie LE GOFF MILAN [Eurécia]" userId="6ad53246-acbf-4ccd-b846-328a5839d4aa" providerId="ADAL" clId="{ADDBFA05-E4E0-4527-9DF4-0DE368F50D78}" dt="2024-06-06T13:15:18.934" v="1570" actId="338"/>
          <ac:picMkLst>
            <pc:docMk/>
            <pc:sldMk cId="2919726656" sldId="1468"/>
            <ac:picMk id="20" creationId="{08AFEC20-9DAA-2897-42B8-16F97C5301FC}"/>
          </ac:picMkLst>
        </pc:picChg>
        <pc:picChg chg="add del mod">
          <ac:chgData name="Emilie LE GOFF MILAN [Eurécia]" userId="6ad53246-acbf-4ccd-b846-328a5839d4aa" providerId="ADAL" clId="{ADDBFA05-E4E0-4527-9DF4-0DE368F50D78}" dt="2024-06-06T13:11:32.522" v="1548" actId="478"/>
          <ac:picMkLst>
            <pc:docMk/>
            <pc:sldMk cId="2919726656" sldId="1468"/>
            <ac:picMk id="22" creationId="{73B0DCBE-12C3-3D18-EE3E-E8661FFB3E68}"/>
          </ac:picMkLst>
        </pc:picChg>
        <pc:picChg chg="add mod topLvl">
          <ac:chgData name="Emilie LE GOFF MILAN [Eurécia]" userId="6ad53246-acbf-4ccd-b846-328a5839d4aa" providerId="ADAL" clId="{ADDBFA05-E4E0-4527-9DF4-0DE368F50D78}" dt="2024-06-06T13:15:18.934" v="1570" actId="338"/>
          <ac:picMkLst>
            <pc:docMk/>
            <pc:sldMk cId="2919726656" sldId="1468"/>
            <ac:picMk id="26" creationId="{EB906E34-A120-66BE-5CD1-A90554519D6D}"/>
          </ac:picMkLst>
        </pc:picChg>
        <pc:picChg chg="del mod">
          <ac:chgData name="Emilie LE GOFF MILAN [Eurécia]" userId="6ad53246-acbf-4ccd-b846-328a5839d4aa" providerId="ADAL" clId="{ADDBFA05-E4E0-4527-9DF4-0DE368F50D78}" dt="2024-06-06T13:15:49.181" v="1577" actId="478"/>
          <ac:picMkLst>
            <pc:docMk/>
            <pc:sldMk cId="2919726656" sldId="1468"/>
            <ac:picMk id="32" creationId="{1105FFA9-E86B-18DE-2BE0-9E6F60738A65}"/>
          </ac:picMkLst>
        </pc:picChg>
        <pc:picChg chg="mod">
          <ac:chgData name="Emilie LE GOFF MILAN [Eurécia]" userId="6ad53246-acbf-4ccd-b846-328a5839d4aa" providerId="ADAL" clId="{ADDBFA05-E4E0-4527-9DF4-0DE368F50D78}" dt="2024-06-06T13:15:34.420" v="1574" actId="571"/>
          <ac:picMkLst>
            <pc:docMk/>
            <pc:sldMk cId="2919726656" sldId="1468"/>
            <ac:picMk id="33" creationId="{B0640F83-FA4B-DE9B-6468-566B08B4DE30}"/>
          </ac:picMkLst>
        </pc:picChg>
        <pc:picChg chg="mod">
          <ac:chgData name="Emilie LE GOFF MILAN [Eurécia]" userId="6ad53246-acbf-4ccd-b846-328a5839d4aa" providerId="ADAL" clId="{ADDBFA05-E4E0-4527-9DF4-0DE368F50D78}" dt="2024-06-06T13:15:34.420" v="1574" actId="571"/>
          <ac:picMkLst>
            <pc:docMk/>
            <pc:sldMk cId="2919726656" sldId="1468"/>
            <ac:picMk id="34" creationId="{F8699571-0EF7-32D4-D47F-BF7FDD3F2D93}"/>
          </ac:picMkLst>
        </pc:picChg>
      </pc:sldChg>
      <pc:sldChg chg="addSp delSp modSp add mod">
        <pc:chgData name="Emilie LE GOFF MILAN [Eurécia]" userId="6ad53246-acbf-4ccd-b846-328a5839d4aa" providerId="ADAL" clId="{ADDBFA05-E4E0-4527-9DF4-0DE368F50D78}" dt="2024-06-06T13:45:04.699" v="2211" actId="20577"/>
        <pc:sldMkLst>
          <pc:docMk/>
          <pc:sldMk cId="1884189181" sldId="1469"/>
        </pc:sldMkLst>
        <pc:spChg chg="mod">
          <ac:chgData name="Emilie LE GOFF MILAN [Eurécia]" userId="6ad53246-acbf-4ccd-b846-328a5839d4aa" providerId="ADAL" clId="{ADDBFA05-E4E0-4527-9DF4-0DE368F50D78}" dt="2024-06-06T13:16:57.994" v="1623" actId="20577"/>
          <ac:spMkLst>
            <pc:docMk/>
            <pc:sldMk cId="1884189181" sldId="1469"/>
            <ac:spMk id="4" creationId="{0F57ECF2-9E6A-5BB5-62D1-093FA1478A3C}"/>
          </ac:spMkLst>
        </pc:spChg>
        <pc:spChg chg="add mod">
          <ac:chgData name="Emilie LE GOFF MILAN [Eurécia]" userId="6ad53246-acbf-4ccd-b846-328a5839d4aa" providerId="ADAL" clId="{ADDBFA05-E4E0-4527-9DF4-0DE368F50D78}" dt="2024-06-06T13:45:04.699" v="2211" actId="20577"/>
          <ac:spMkLst>
            <pc:docMk/>
            <pc:sldMk cId="1884189181" sldId="1469"/>
            <ac:spMk id="7" creationId="{C7F4E755-CDBC-7D85-8CC0-5A6E7CF9E0A2}"/>
          </ac:spMkLst>
        </pc:spChg>
        <pc:grpChg chg="add mod">
          <ac:chgData name="Emilie LE GOFF MILAN [Eurécia]" userId="6ad53246-acbf-4ccd-b846-328a5839d4aa" providerId="ADAL" clId="{ADDBFA05-E4E0-4527-9DF4-0DE368F50D78}" dt="2024-06-06T13:31:18.386" v="2188" actId="14100"/>
          <ac:grpSpMkLst>
            <pc:docMk/>
            <pc:sldMk cId="1884189181" sldId="1469"/>
            <ac:grpSpMk id="10" creationId="{0A6A1134-9E8F-E28D-4AE0-3A319D90C95D}"/>
          </ac:grpSpMkLst>
        </pc:grpChg>
        <pc:grpChg chg="del">
          <ac:chgData name="Emilie LE GOFF MILAN [Eurécia]" userId="6ad53246-acbf-4ccd-b846-328a5839d4aa" providerId="ADAL" clId="{ADDBFA05-E4E0-4527-9DF4-0DE368F50D78}" dt="2024-06-06T13:17:02.807" v="1624" actId="478"/>
          <ac:grpSpMkLst>
            <pc:docMk/>
            <pc:sldMk cId="1884189181" sldId="1469"/>
            <ac:grpSpMk id="37" creationId="{EFDD6894-6D0B-0218-4D4C-02AB0208616F}"/>
          </ac:grpSpMkLst>
        </pc:grpChg>
        <pc:graphicFrameChg chg="add mod">
          <ac:chgData name="Emilie LE GOFF MILAN [Eurécia]" userId="6ad53246-acbf-4ccd-b846-328a5839d4aa" providerId="ADAL" clId="{ADDBFA05-E4E0-4527-9DF4-0DE368F50D78}" dt="2024-06-06T13:42:42.036" v="2190"/>
          <ac:graphicFrameMkLst>
            <pc:docMk/>
            <pc:sldMk cId="1884189181" sldId="1469"/>
            <ac:graphicFrameMk id="11" creationId="{49F3CD11-32EC-040F-17E6-88A944CE7601}"/>
          </ac:graphicFrameMkLst>
        </pc:graphicFrameChg>
        <pc:graphicFrameChg chg="add mod">
          <ac:chgData name="Emilie LE GOFF MILAN [Eurécia]" userId="6ad53246-acbf-4ccd-b846-328a5839d4aa" providerId="ADAL" clId="{ADDBFA05-E4E0-4527-9DF4-0DE368F50D78}" dt="2024-06-06T13:44:45.938" v="2195" actId="1076"/>
          <ac:graphicFrameMkLst>
            <pc:docMk/>
            <pc:sldMk cId="1884189181" sldId="1469"/>
            <ac:graphicFrameMk id="12" creationId="{3561F1B4-C423-4B27-035E-7B4FA946602A}"/>
          </ac:graphicFrameMkLst>
        </pc:graphicFrameChg>
        <pc:picChg chg="add del mod">
          <ac:chgData name="Emilie LE GOFF MILAN [Eurécia]" userId="6ad53246-acbf-4ccd-b846-328a5839d4aa" providerId="ADAL" clId="{ADDBFA05-E4E0-4527-9DF4-0DE368F50D78}" dt="2024-06-06T13:26:28.748" v="1924" actId="478"/>
          <ac:picMkLst>
            <pc:docMk/>
            <pc:sldMk cId="1884189181" sldId="1469"/>
            <ac:picMk id="5" creationId="{EFD8CFD3-43A2-99AC-CC7E-6D184A671A30}"/>
          </ac:picMkLst>
        </pc:picChg>
        <pc:picChg chg="add mod">
          <ac:chgData name="Emilie LE GOFF MILAN [Eurécia]" userId="6ad53246-acbf-4ccd-b846-328a5839d4aa" providerId="ADAL" clId="{ADDBFA05-E4E0-4527-9DF4-0DE368F50D78}" dt="2024-06-06T13:26:49.069" v="1930" actId="164"/>
          <ac:picMkLst>
            <pc:docMk/>
            <pc:sldMk cId="1884189181" sldId="1469"/>
            <ac:picMk id="6" creationId="{D69B169F-2A0E-31A4-973E-AE0311461501}"/>
          </ac:picMkLst>
        </pc:picChg>
        <pc:picChg chg="add mod ord">
          <ac:chgData name="Emilie LE GOFF MILAN [Eurécia]" userId="6ad53246-acbf-4ccd-b846-328a5839d4aa" providerId="ADAL" clId="{ADDBFA05-E4E0-4527-9DF4-0DE368F50D78}" dt="2024-06-06T13:26:49.069" v="1930" actId="164"/>
          <ac:picMkLst>
            <pc:docMk/>
            <pc:sldMk cId="1884189181" sldId="1469"/>
            <ac:picMk id="9" creationId="{3D89F132-92D5-2893-DAF6-F13951C38DF4}"/>
          </ac:picMkLst>
        </pc:picChg>
      </pc:sldChg>
      <pc:sldMasterChg chg="del delSldLayout">
        <pc:chgData name="Emilie LE GOFF MILAN [Eurécia]" userId="6ad53246-acbf-4ccd-b846-328a5839d4aa" providerId="ADAL" clId="{ADDBFA05-E4E0-4527-9DF4-0DE368F50D78}" dt="2024-06-06T12:34:44.576" v="947" actId="2696"/>
        <pc:sldMasterMkLst>
          <pc:docMk/>
          <pc:sldMasterMk cId="737838696" sldId="2147483648"/>
        </pc:sldMasterMkLst>
        <pc:sldLayoutChg chg="del">
          <pc:chgData name="Emilie LE GOFF MILAN [Eurécia]" userId="6ad53246-acbf-4ccd-b846-328a5839d4aa" providerId="ADAL" clId="{ADDBFA05-E4E0-4527-9DF4-0DE368F50D78}" dt="2024-06-06T12:34:44.576" v="947" actId="2696"/>
          <pc:sldLayoutMkLst>
            <pc:docMk/>
            <pc:sldMasterMk cId="737838696" sldId="2147483648"/>
            <pc:sldLayoutMk cId="3649606767" sldId="2147483649"/>
          </pc:sldLayoutMkLst>
        </pc:sldLayoutChg>
        <pc:sldLayoutChg chg="del">
          <pc:chgData name="Emilie LE GOFF MILAN [Eurécia]" userId="6ad53246-acbf-4ccd-b846-328a5839d4aa" providerId="ADAL" clId="{ADDBFA05-E4E0-4527-9DF4-0DE368F50D78}" dt="2024-06-06T12:34:44.576" v="947" actId="2696"/>
          <pc:sldLayoutMkLst>
            <pc:docMk/>
            <pc:sldMasterMk cId="737838696" sldId="2147483648"/>
            <pc:sldLayoutMk cId="2403318110" sldId="2147483655"/>
          </pc:sldLayoutMkLst>
        </pc:sldLayoutChg>
        <pc:sldLayoutChg chg="del">
          <pc:chgData name="Emilie LE GOFF MILAN [Eurécia]" userId="6ad53246-acbf-4ccd-b846-328a5839d4aa" providerId="ADAL" clId="{ADDBFA05-E4E0-4527-9DF4-0DE368F50D78}" dt="2024-06-06T12:34:44.576" v="947" actId="2696"/>
          <pc:sldLayoutMkLst>
            <pc:docMk/>
            <pc:sldMasterMk cId="737838696" sldId="2147483648"/>
            <pc:sldLayoutMk cId="2686970590" sldId="2147483656"/>
          </pc:sldLayoutMkLst>
        </pc:sldLayoutChg>
        <pc:sldLayoutChg chg="del">
          <pc:chgData name="Emilie LE GOFF MILAN [Eurécia]" userId="6ad53246-acbf-4ccd-b846-328a5839d4aa" providerId="ADAL" clId="{ADDBFA05-E4E0-4527-9DF4-0DE368F50D78}" dt="2024-06-06T12:34:44.576" v="947" actId="2696"/>
          <pc:sldLayoutMkLst>
            <pc:docMk/>
            <pc:sldMasterMk cId="737838696" sldId="2147483648"/>
            <pc:sldLayoutMk cId="2282966443" sldId="2147483657"/>
          </pc:sldLayoutMkLst>
        </pc:sldLayoutChg>
        <pc:sldLayoutChg chg="del">
          <pc:chgData name="Emilie LE GOFF MILAN [Eurécia]" userId="6ad53246-acbf-4ccd-b846-328a5839d4aa" providerId="ADAL" clId="{ADDBFA05-E4E0-4527-9DF4-0DE368F50D78}" dt="2024-06-06T12:34:44.576" v="947" actId="2696"/>
          <pc:sldLayoutMkLst>
            <pc:docMk/>
            <pc:sldMasterMk cId="737838696" sldId="2147483648"/>
            <pc:sldLayoutMk cId="983432766" sldId="2147483659"/>
          </pc:sldLayoutMkLst>
        </pc:sldLayoutChg>
      </pc:sldMasterChg>
    </pc:docChg>
  </pc:docChgLst>
  <pc:docChgLst>
    <pc:chgData name="Audrey MARTIN [Eurécia]" userId="S::audrey.martin@eurecia.com::dc15299a-8790-4fdf-8dbd-cfc6e5c5b4cd" providerId="AD" clId="Web-{DA9C7540-EDEB-909E-05DA-B8C09E66B3A9}"/>
    <pc:docChg chg="modSld">
      <pc:chgData name="Audrey MARTIN [Eurécia]" userId="S::audrey.martin@eurecia.com::dc15299a-8790-4fdf-8dbd-cfc6e5c5b4cd" providerId="AD" clId="Web-{DA9C7540-EDEB-909E-05DA-B8C09E66B3A9}" dt="2024-11-21T14:17:09.110" v="18" actId="20577"/>
      <pc:docMkLst>
        <pc:docMk/>
      </pc:docMkLst>
      <pc:sldChg chg="modSp">
        <pc:chgData name="Audrey MARTIN [Eurécia]" userId="S::audrey.martin@eurecia.com::dc15299a-8790-4fdf-8dbd-cfc6e5c5b4cd" providerId="AD" clId="Web-{DA9C7540-EDEB-909E-05DA-B8C09E66B3A9}" dt="2024-11-21T14:15:30.899" v="9" actId="20577"/>
        <pc:sldMkLst>
          <pc:docMk/>
          <pc:sldMk cId="141427916" sldId="1449"/>
        </pc:sldMkLst>
        <pc:spChg chg="mod">
          <ac:chgData name="Audrey MARTIN [Eurécia]" userId="S::audrey.martin@eurecia.com::dc15299a-8790-4fdf-8dbd-cfc6e5c5b4cd" providerId="AD" clId="Web-{DA9C7540-EDEB-909E-05DA-B8C09E66B3A9}" dt="2024-11-21T14:15:19.805" v="8" actId="20577"/>
          <ac:spMkLst>
            <pc:docMk/>
            <pc:sldMk cId="141427916" sldId="1449"/>
            <ac:spMk id="3" creationId="{06A43D7B-6D83-5D1E-0DFB-1C11719B942B}"/>
          </ac:spMkLst>
        </pc:spChg>
        <pc:spChg chg="mod">
          <ac:chgData name="Audrey MARTIN [Eurécia]" userId="S::audrey.martin@eurecia.com::dc15299a-8790-4fdf-8dbd-cfc6e5c5b4cd" providerId="AD" clId="Web-{DA9C7540-EDEB-909E-05DA-B8C09E66B3A9}" dt="2024-11-21T14:15:30.899" v="9" actId="20577"/>
          <ac:spMkLst>
            <pc:docMk/>
            <pc:sldMk cId="141427916" sldId="1449"/>
            <ac:spMk id="4" creationId="{90A438DC-811C-961D-F9DD-B6FEB9763FC2}"/>
          </ac:spMkLst>
        </pc:spChg>
      </pc:sldChg>
      <pc:sldChg chg="modSp">
        <pc:chgData name="Audrey MARTIN [Eurécia]" userId="S::audrey.martin@eurecia.com::dc15299a-8790-4fdf-8dbd-cfc6e5c5b4cd" providerId="AD" clId="Web-{DA9C7540-EDEB-909E-05DA-B8C09E66B3A9}" dt="2024-11-21T14:16:19.325" v="14" actId="20577"/>
        <pc:sldMkLst>
          <pc:docMk/>
          <pc:sldMk cId="4229737679" sldId="1463"/>
        </pc:sldMkLst>
        <pc:spChg chg="mod">
          <ac:chgData name="Audrey MARTIN [Eurécia]" userId="S::audrey.martin@eurecia.com::dc15299a-8790-4fdf-8dbd-cfc6e5c5b4cd" providerId="AD" clId="Web-{DA9C7540-EDEB-909E-05DA-B8C09E66B3A9}" dt="2024-11-21T14:16:19.325" v="14" actId="20577"/>
          <ac:spMkLst>
            <pc:docMk/>
            <pc:sldMk cId="4229737679" sldId="1463"/>
            <ac:spMk id="2" creationId="{0ED16911-BE4F-7178-A964-6BF6DF2D85CF}"/>
          </ac:spMkLst>
        </pc:spChg>
      </pc:sldChg>
      <pc:sldChg chg="modSp">
        <pc:chgData name="Audrey MARTIN [Eurécia]" userId="S::audrey.martin@eurecia.com::dc15299a-8790-4fdf-8dbd-cfc6e5c5b4cd" providerId="AD" clId="Web-{DA9C7540-EDEB-909E-05DA-B8C09E66B3A9}" dt="2024-11-21T14:16:56.484" v="16" actId="20577"/>
        <pc:sldMkLst>
          <pc:docMk/>
          <pc:sldMk cId="2724795225" sldId="1466"/>
        </pc:sldMkLst>
        <pc:spChg chg="mod">
          <ac:chgData name="Audrey MARTIN [Eurécia]" userId="S::audrey.martin@eurecia.com::dc15299a-8790-4fdf-8dbd-cfc6e5c5b4cd" providerId="AD" clId="Web-{DA9C7540-EDEB-909E-05DA-B8C09E66B3A9}" dt="2024-11-21T14:16:56.484" v="16" actId="20577"/>
          <ac:spMkLst>
            <pc:docMk/>
            <pc:sldMk cId="2724795225" sldId="1466"/>
            <ac:spMk id="15" creationId="{605411A8-9795-AFB2-A72B-142BA3D482FA}"/>
          </ac:spMkLst>
        </pc:spChg>
      </pc:sldChg>
      <pc:sldChg chg="modSp">
        <pc:chgData name="Audrey MARTIN [Eurécia]" userId="S::audrey.martin@eurecia.com::dc15299a-8790-4fdf-8dbd-cfc6e5c5b4cd" providerId="AD" clId="Web-{DA9C7540-EDEB-909E-05DA-B8C09E66B3A9}" dt="2024-11-21T14:17:09.110" v="18" actId="20577"/>
        <pc:sldMkLst>
          <pc:docMk/>
          <pc:sldMk cId="2474908057" sldId="1467"/>
        </pc:sldMkLst>
        <pc:spChg chg="mod">
          <ac:chgData name="Audrey MARTIN [Eurécia]" userId="S::audrey.martin@eurecia.com::dc15299a-8790-4fdf-8dbd-cfc6e5c5b4cd" providerId="AD" clId="Web-{DA9C7540-EDEB-909E-05DA-B8C09E66B3A9}" dt="2024-11-21T14:17:09.110" v="18" actId="20577"/>
          <ac:spMkLst>
            <pc:docMk/>
            <pc:sldMk cId="2474908057" sldId="1467"/>
            <ac:spMk id="15" creationId="{605411A8-9795-AFB2-A72B-142BA3D482FA}"/>
          </ac:spMkLst>
        </pc:spChg>
      </pc:sldChg>
    </pc:docChg>
  </pc:docChgLst>
  <pc:docChgLst>
    <pc:chgData name="Pauline MORIN [Eurécia]" userId="26806002-a94a-4f86-8fe6-d48cb3313228" providerId="ADAL" clId="{CEA4DABD-1DC7-4242-98EF-6A7D4C8E5246}"/>
    <pc:docChg chg="custSel modSld">
      <pc:chgData name="Pauline MORIN [Eurécia]" userId="26806002-a94a-4f86-8fe6-d48cb3313228" providerId="ADAL" clId="{CEA4DABD-1DC7-4242-98EF-6A7D4C8E5246}" dt="2024-11-25T12:49:58.377" v="17" actId="478"/>
      <pc:docMkLst>
        <pc:docMk/>
      </pc:docMkLst>
      <pc:sldChg chg="delSp modSp mod">
        <pc:chgData name="Pauline MORIN [Eurécia]" userId="26806002-a94a-4f86-8fe6-d48cb3313228" providerId="ADAL" clId="{CEA4DABD-1DC7-4242-98EF-6A7D4C8E5246}" dt="2024-11-25T12:48:29.348" v="8" actId="478"/>
        <pc:sldMkLst>
          <pc:docMk/>
          <pc:sldMk cId="3512856049" sldId="1439"/>
        </pc:sldMkLst>
        <pc:spChg chg="del mod">
          <ac:chgData name="Pauline MORIN [Eurécia]" userId="26806002-a94a-4f86-8fe6-d48cb3313228" providerId="ADAL" clId="{CEA4DABD-1DC7-4242-98EF-6A7D4C8E5246}" dt="2024-11-25T12:47:58.943" v="2" actId="478"/>
          <ac:spMkLst>
            <pc:docMk/>
            <pc:sldMk cId="3512856049" sldId="1439"/>
            <ac:spMk id="3" creationId="{E1C58013-B918-0EA6-FB0E-FB0CB907009F}"/>
          </ac:spMkLst>
        </pc:spChg>
        <pc:spChg chg="del">
          <ac:chgData name="Pauline MORIN [Eurécia]" userId="26806002-a94a-4f86-8fe6-d48cb3313228" providerId="ADAL" clId="{CEA4DABD-1DC7-4242-98EF-6A7D4C8E5246}" dt="2024-11-25T12:48:29.348" v="8" actId="478"/>
          <ac:spMkLst>
            <pc:docMk/>
            <pc:sldMk cId="3512856049" sldId="1439"/>
            <ac:spMk id="4" creationId="{5F965F46-D856-E5D7-F5CC-A92C144585A3}"/>
          </ac:spMkLst>
        </pc:spChg>
      </pc:sldChg>
      <pc:sldChg chg="addSp delSp modSp mod">
        <pc:chgData name="Pauline MORIN [Eurécia]" userId="26806002-a94a-4f86-8fe6-d48cb3313228" providerId="ADAL" clId="{CEA4DABD-1DC7-4242-98EF-6A7D4C8E5246}" dt="2024-11-25T12:48:02.908" v="3" actId="478"/>
        <pc:sldMkLst>
          <pc:docMk/>
          <pc:sldMk cId="1009862868" sldId="1450"/>
        </pc:sldMkLst>
        <pc:spChg chg="add mod">
          <ac:chgData name="Pauline MORIN [Eurécia]" userId="26806002-a94a-4f86-8fe6-d48cb3313228" providerId="ADAL" clId="{CEA4DABD-1DC7-4242-98EF-6A7D4C8E5246}" dt="2024-11-25T12:48:02.908" v="3" actId="478"/>
          <ac:spMkLst>
            <pc:docMk/>
            <pc:sldMk cId="1009862868" sldId="1450"/>
            <ac:spMk id="3" creationId="{3245C59B-3638-FF8C-EA1A-A726B3EF0653}"/>
          </ac:spMkLst>
        </pc:spChg>
        <pc:spChg chg="del">
          <ac:chgData name="Pauline MORIN [Eurécia]" userId="26806002-a94a-4f86-8fe6-d48cb3313228" providerId="ADAL" clId="{CEA4DABD-1DC7-4242-98EF-6A7D4C8E5246}" dt="2024-11-25T12:47:55.981" v="0" actId="478"/>
          <ac:spMkLst>
            <pc:docMk/>
            <pc:sldMk cId="1009862868" sldId="1450"/>
            <ac:spMk id="6" creationId="{E5FAA013-2264-3720-DA9A-4515678E8358}"/>
          </ac:spMkLst>
        </pc:spChg>
        <pc:spChg chg="del">
          <ac:chgData name="Pauline MORIN [Eurécia]" userId="26806002-a94a-4f86-8fe6-d48cb3313228" providerId="ADAL" clId="{CEA4DABD-1DC7-4242-98EF-6A7D4C8E5246}" dt="2024-11-25T12:48:02.908" v="3" actId="478"/>
          <ac:spMkLst>
            <pc:docMk/>
            <pc:sldMk cId="1009862868" sldId="1450"/>
            <ac:spMk id="7" creationId="{831CDDEE-D180-4D4D-1DFC-1E9C69414A23}"/>
          </ac:spMkLst>
        </pc:spChg>
      </pc:sldChg>
      <pc:sldChg chg="addSp delSp modSp mod">
        <pc:chgData name="Pauline MORIN [Eurécia]" userId="26806002-a94a-4f86-8fe6-d48cb3313228" providerId="ADAL" clId="{CEA4DABD-1DC7-4242-98EF-6A7D4C8E5246}" dt="2024-11-25T12:49:46.388" v="13" actId="478"/>
        <pc:sldMkLst>
          <pc:docMk/>
          <pc:sldMk cId="3182860057" sldId="1470"/>
        </pc:sldMkLst>
        <pc:spChg chg="add del mod">
          <ac:chgData name="Pauline MORIN [Eurécia]" userId="26806002-a94a-4f86-8fe6-d48cb3313228" providerId="ADAL" clId="{CEA4DABD-1DC7-4242-98EF-6A7D4C8E5246}" dt="2024-11-25T12:49:44.587" v="12" actId="478"/>
          <ac:spMkLst>
            <pc:docMk/>
            <pc:sldMk cId="3182860057" sldId="1470"/>
            <ac:spMk id="3" creationId="{09BE0EE2-6826-D441-8837-FC5ABCCEE953}"/>
          </ac:spMkLst>
        </pc:spChg>
        <pc:spChg chg="del">
          <ac:chgData name="Pauline MORIN [Eurécia]" userId="26806002-a94a-4f86-8fe6-d48cb3313228" providerId="ADAL" clId="{CEA4DABD-1DC7-4242-98EF-6A7D4C8E5246}" dt="2024-11-25T12:49:46.388" v="13" actId="478"/>
          <ac:spMkLst>
            <pc:docMk/>
            <pc:sldMk cId="3182860057" sldId="1470"/>
            <ac:spMk id="6" creationId="{E5FAA013-2264-3720-DA9A-4515678E8358}"/>
          </ac:spMkLst>
        </pc:spChg>
        <pc:spChg chg="del">
          <ac:chgData name="Pauline MORIN [Eurécia]" userId="26806002-a94a-4f86-8fe6-d48cb3313228" providerId="ADAL" clId="{CEA4DABD-1DC7-4242-98EF-6A7D4C8E5246}" dt="2024-11-25T12:49:42.730" v="11" actId="478"/>
          <ac:spMkLst>
            <pc:docMk/>
            <pc:sldMk cId="3182860057" sldId="1470"/>
            <ac:spMk id="7" creationId="{831CDDEE-D180-4D4D-1DFC-1E9C69414A23}"/>
          </ac:spMkLst>
        </pc:spChg>
      </pc:sldChg>
      <pc:sldChg chg="addSp delSp modSp mod">
        <pc:chgData name="Pauline MORIN [Eurécia]" userId="26806002-a94a-4f86-8fe6-d48cb3313228" providerId="ADAL" clId="{CEA4DABD-1DC7-4242-98EF-6A7D4C8E5246}" dt="2024-11-25T12:48:23.242" v="7" actId="478"/>
        <pc:sldMkLst>
          <pc:docMk/>
          <pc:sldMk cId="1449712796" sldId="1472"/>
        </pc:sldMkLst>
        <pc:spChg chg="del">
          <ac:chgData name="Pauline MORIN [Eurécia]" userId="26806002-a94a-4f86-8fe6-d48cb3313228" providerId="ADAL" clId="{CEA4DABD-1DC7-4242-98EF-6A7D4C8E5246}" dt="2024-11-25T12:48:09.204" v="4" actId="478"/>
          <ac:spMkLst>
            <pc:docMk/>
            <pc:sldMk cId="1449712796" sldId="1472"/>
            <ac:spMk id="3" creationId="{E1C58013-B918-0EA6-FB0E-FB0CB907009F}"/>
          </ac:spMkLst>
        </pc:spChg>
        <pc:spChg chg="del mod">
          <ac:chgData name="Pauline MORIN [Eurécia]" userId="26806002-a94a-4f86-8fe6-d48cb3313228" providerId="ADAL" clId="{CEA4DABD-1DC7-4242-98EF-6A7D4C8E5246}" dt="2024-11-25T12:48:19.551" v="6" actId="478"/>
          <ac:spMkLst>
            <pc:docMk/>
            <pc:sldMk cId="1449712796" sldId="1472"/>
            <ac:spMk id="4" creationId="{5F965F46-D856-E5D7-F5CC-A92C144585A3}"/>
          </ac:spMkLst>
        </pc:spChg>
        <pc:spChg chg="add del mod">
          <ac:chgData name="Pauline MORIN [Eurécia]" userId="26806002-a94a-4f86-8fe6-d48cb3313228" providerId="ADAL" clId="{CEA4DABD-1DC7-4242-98EF-6A7D4C8E5246}" dt="2024-11-25T12:48:23.242" v="7" actId="478"/>
          <ac:spMkLst>
            <pc:docMk/>
            <pc:sldMk cId="1449712796" sldId="1472"/>
            <ac:spMk id="6" creationId="{011BBD0E-1D50-010E-F0B3-A2A7808E1F4B}"/>
          </ac:spMkLst>
        </pc:spChg>
      </pc:sldChg>
      <pc:sldChg chg="delSp mod">
        <pc:chgData name="Pauline MORIN [Eurécia]" userId="26806002-a94a-4f86-8fe6-d48cb3313228" providerId="ADAL" clId="{CEA4DABD-1DC7-4242-98EF-6A7D4C8E5246}" dt="2024-11-25T12:49:37.988" v="10" actId="478"/>
        <pc:sldMkLst>
          <pc:docMk/>
          <pc:sldMk cId="1264583310" sldId="1473"/>
        </pc:sldMkLst>
        <pc:spChg chg="del">
          <ac:chgData name="Pauline MORIN [Eurécia]" userId="26806002-a94a-4f86-8fe6-d48cb3313228" providerId="ADAL" clId="{CEA4DABD-1DC7-4242-98EF-6A7D4C8E5246}" dt="2024-11-25T12:49:36.431" v="9" actId="478"/>
          <ac:spMkLst>
            <pc:docMk/>
            <pc:sldMk cId="1264583310" sldId="1473"/>
            <ac:spMk id="3" creationId="{E1C58013-B918-0EA6-FB0E-FB0CB907009F}"/>
          </ac:spMkLst>
        </pc:spChg>
        <pc:spChg chg="del">
          <ac:chgData name="Pauline MORIN [Eurécia]" userId="26806002-a94a-4f86-8fe6-d48cb3313228" providerId="ADAL" clId="{CEA4DABD-1DC7-4242-98EF-6A7D4C8E5246}" dt="2024-11-25T12:49:37.988" v="10" actId="478"/>
          <ac:spMkLst>
            <pc:docMk/>
            <pc:sldMk cId="1264583310" sldId="1473"/>
            <ac:spMk id="4" creationId="{5F965F46-D856-E5D7-F5CC-A92C144585A3}"/>
          </ac:spMkLst>
        </pc:spChg>
      </pc:sldChg>
      <pc:sldChg chg="delSp mod">
        <pc:chgData name="Pauline MORIN [Eurécia]" userId="26806002-a94a-4f86-8fe6-d48cb3313228" providerId="ADAL" clId="{CEA4DABD-1DC7-4242-98EF-6A7D4C8E5246}" dt="2024-11-25T12:49:52.161" v="15" actId="478"/>
        <pc:sldMkLst>
          <pc:docMk/>
          <pc:sldMk cId="3594116196" sldId="1474"/>
        </pc:sldMkLst>
        <pc:spChg chg="del">
          <ac:chgData name="Pauline MORIN [Eurécia]" userId="26806002-a94a-4f86-8fe6-d48cb3313228" providerId="ADAL" clId="{CEA4DABD-1DC7-4242-98EF-6A7D4C8E5246}" dt="2024-11-25T12:49:52.161" v="15" actId="478"/>
          <ac:spMkLst>
            <pc:docMk/>
            <pc:sldMk cId="3594116196" sldId="1474"/>
            <ac:spMk id="3" creationId="{E1C58013-B918-0EA6-FB0E-FB0CB907009F}"/>
          </ac:spMkLst>
        </pc:spChg>
        <pc:spChg chg="del">
          <ac:chgData name="Pauline MORIN [Eurécia]" userId="26806002-a94a-4f86-8fe6-d48cb3313228" providerId="ADAL" clId="{CEA4DABD-1DC7-4242-98EF-6A7D4C8E5246}" dt="2024-11-25T12:49:50.307" v="14" actId="478"/>
          <ac:spMkLst>
            <pc:docMk/>
            <pc:sldMk cId="3594116196" sldId="1474"/>
            <ac:spMk id="4" creationId="{5F965F46-D856-E5D7-F5CC-A92C144585A3}"/>
          </ac:spMkLst>
        </pc:spChg>
      </pc:sldChg>
      <pc:sldChg chg="delSp mod">
        <pc:chgData name="Pauline MORIN [Eurécia]" userId="26806002-a94a-4f86-8fe6-d48cb3313228" providerId="ADAL" clId="{CEA4DABD-1DC7-4242-98EF-6A7D4C8E5246}" dt="2024-11-25T12:49:58.377" v="17" actId="478"/>
        <pc:sldMkLst>
          <pc:docMk/>
          <pc:sldMk cId="898212900" sldId="1475"/>
        </pc:sldMkLst>
        <pc:spChg chg="del">
          <ac:chgData name="Pauline MORIN [Eurécia]" userId="26806002-a94a-4f86-8fe6-d48cb3313228" providerId="ADAL" clId="{CEA4DABD-1DC7-4242-98EF-6A7D4C8E5246}" dt="2024-11-25T12:49:58.377" v="17" actId="478"/>
          <ac:spMkLst>
            <pc:docMk/>
            <pc:sldMk cId="898212900" sldId="1475"/>
            <ac:spMk id="3" creationId="{E1C58013-B918-0EA6-FB0E-FB0CB907009F}"/>
          </ac:spMkLst>
        </pc:spChg>
        <pc:spChg chg="del">
          <ac:chgData name="Pauline MORIN [Eurécia]" userId="26806002-a94a-4f86-8fe6-d48cb3313228" providerId="ADAL" clId="{CEA4DABD-1DC7-4242-98EF-6A7D4C8E5246}" dt="2024-11-25T12:49:56.818" v="16" actId="478"/>
          <ac:spMkLst>
            <pc:docMk/>
            <pc:sldMk cId="898212900" sldId="1475"/>
            <ac:spMk id="4" creationId="{5F965F46-D856-E5D7-F5CC-A92C144585A3}"/>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25/11/2024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4180291874"/>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9161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23214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408420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233291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3850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41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939798"/>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7276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73993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66899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0992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7458218"/>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2936333063"/>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350258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308113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31076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55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15707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7761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080248827"/>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0684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67388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586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09150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7417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7652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36531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5724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35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0419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6973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816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75798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1241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2149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20241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85286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55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9264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291922290"/>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418978035"/>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1382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47681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77301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63318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10018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29784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6920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8556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8697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89699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1277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12175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1841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4.sv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25/11/2024</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4259675732"/>
      </p:ext>
    </p:extLst>
  </p:cSld>
  <p:clrMap bg1="lt1" tx1="dk1" bg2="lt2" tx2="dk2" accent1="accent1" accent2="accent2" accent3="accent3" accent4="accent4" accent5="accent5" accent6="accent6" hlink="hlink" folHlink="folHlink"/>
  <p:sldLayoutIdLst>
    <p:sldLayoutId id="2147483725" r:id="rId1"/>
    <p:sldLayoutId id="2147483724" r:id="rId2"/>
    <p:sldLayoutId id="2147483723" r:id="rId3"/>
    <p:sldLayoutId id="2147483722" r:id="rId4"/>
    <p:sldLayoutId id="2147483721" r:id="rId5"/>
    <p:sldLayoutId id="2147483720" r:id="rId6"/>
    <p:sldLayoutId id="2147483719" r:id="rId7"/>
    <p:sldLayoutId id="2147483718" r:id="rId8"/>
    <p:sldLayoutId id="2147483670"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717"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703" r:id="rId51"/>
    <p:sldLayoutId id="2147483704" r:id="rId52"/>
    <p:sldLayoutId id="2147483705" r:id="rId53"/>
    <p:sldLayoutId id="2147483706" r:id="rId54"/>
    <p:sldLayoutId id="2147483707" r:id="rId55"/>
    <p:sldLayoutId id="2147483708" r:id="rId56"/>
    <p:sldLayoutId id="2147483709" r:id="rId57"/>
    <p:sldLayoutId id="2147483710" r:id="rId58"/>
    <p:sldLayoutId id="2147483711" r:id="rId59"/>
    <p:sldLayoutId id="2147483712" r:id="rId60"/>
    <p:sldLayoutId id="2147483713" r:id="rId61"/>
    <p:sldLayoutId id="2147483714" r:id="rId62"/>
    <p:sldLayoutId id="2147483715" r:id="rId63"/>
    <p:sldLayoutId id="2147483716" r:id="rId64"/>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66">
            <a:extLst>
              <a:ext uri="{96DAC541-7B7A-43D3-8B79-37D633B846F1}">
                <asvg:svgBlip xmlns:asvg="http://schemas.microsoft.com/office/drawing/2016/SVG/main" r:embed="rId6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8">
            <a:extLst>
              <a:ext uri="{96DAC541-7B7A-43D3-8B79-37D633B846F1}">
                <asvg:svgBlip xmlns:asvg="http://schemas.microsoft.com/office/drawing/2016/SVG/main" r:embed="rId6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1.xml"/><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30.sv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30.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5.sv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8.sv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66.sv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8.sv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35.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25.png"/><Relationship Id="rId3" Type="http://schemas.openxmlformats.org/officeDocument/2006/relationships/slide" Target="slide5.xml"/><Relationship Id="rId7" Type="http://schemas.openxmlformats.org/officeDocument/2006/relationships/image" Target="../media/image1.png"/><Relationship Id="rId12" Type="http://schemas.openxmlformats.org/officeDocument/2006/relationships/slide" Target="slide24.xml"/><Relationship Id="rId2" Type="http://schemas.openxmlformats.org/officeDocument/2006/relationships/slide" Target="slide4.xml"/><Relationship Id="rId1" Type="http://schemas.openxmlformats.org/officeDocument/2006/relationships/slideLayout" Target="../slideLayouts/slideLayout45.xml"/><Relationship Id="rId6" Type="http://schemas.openxmlformats.org/officeDocument/2006/relationships/slide" Target="slide17.xml"/><Relationship Id="rId11" Type="http://schemas.openxmlformats.org/officeDocument/2006/relationships/slide" Target="slide18.xml"/><Relationship Id="rId5" Type="http://schemas.openxmlformats.org/officeDocument/2006/relationships/slide" Target="slide12.xml"/><Relationship Id="rId10" Type="http://schemas.openxmlformats.org/officeDocument/2006/relationships/image" Target="../media/image4.svg"/><Relationship Id="rId4" Type="http://schemas.openxmlformats.org/officeDocument/2006/relationships/slide" Target="slide10.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5.sv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sz="6600">
                <a:solidFill>
                  <a:srgbClr val="79BF9D"/>
                </a:solidFill>
                <a:latin typeface="PP Woodland"/>
              </a:rPr>
              <a:t>Tout savoir sur le </a:t>
            </a:r>
            <a:br>
              <a:rPr lang="fr-FR" sz="6600">
                <a:latin typeface="PP Woodland"/>
              </a:rPr>
            </a:br>
            <a:r>
              <a:rPr lang="fr-FR" sz="6600">
                <a:solidFill>
                  <a:srgbClr val="79BF9D"/>
                </a:solidFill>
                <a:latin typeface="PP Woodland"/>
              </a:rPr>
              <a:t>module </a:t>
            </a:r>
            <a:br>
              <a:rPr lang="fr-FR" sz="6600">
                <a:latin typeface="PP Woodland"/>
              </a:rPr>
            </a:br>
            <a:r>
              <a:rPr lang="fr-FR" sz="6600">
                <a:latin typeface="PP Woodland"/>
              </a:rPr>
              <a:t>    </a:t>
            </a:r>
            <a:r>
              <a:rPr lang="fr-FR">
                <a:solidFill>
                  <a:schemeClr val="bg1"/>
                </a:solidFill>
                <a:latin typeface="PP Woodland"/>
              </a:rPr>
              <a:t>Notes de frais </a:t>
            </a:r>
            <a:endParaRPr lang="fr-F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pic>
        <p:nvPicPr>
          <p:cNvPr id="2" name="Image 1" descr="Une image contenant Graphique, symbole, cercle, Police&#10;&#10;Description générée automatiquement">
            <a:extLst>
              <a:ext uri="{FF2B5EF4-FFF2-40B4-BE49-F238E27FC236}">
                <a16:creationId xmlns:a16="http://schemas.microsoft.com/office/drawing/2014/main" id="{FDE6605F-46A2-DEF8-5B78-0577ECC2B05C}"/>
              </a:ext>
            </a:extLst>
          </p:cNvPr>
          <p:cNvPicPr>
            <a:picLocks noChangeAspect="1"/>
          </p:cNvPicPr>
          <p:nvPr/>
        </p:nvPicPr>
        <p:blipFill>
          <a:blip r:embed="rId3"/>
          <a:stretch>
            <a:fillRect/>
          </a:stretch>
        </p:blipFill>
        <p:spPr>
          <a:xfrm>
            <a:off x="797301" y="3764418"/>
            <a:ext cx="545724" cy="549505"/>
          </a:xfrm>
          <a:prstGeom prst="rect">
            <a:avLst/>
          </a:prstGeom>
        </p:spPr>
      </p:pic>
      <p:sp>
        <p:nvSpPr>
          <p:cNvPr id="9" name="Espace réservé du texte 4">
            <a:extLst>
              <a:ext uri="{FF2B5EF4-FFF2-40B4-BE49-F238E27FC236}">
                <a16:creationId xmlns:a16="http://schemas.microsoft.com/office/drawing/2014/main" id="{EF895FDC-4C67-F560-6ECA-DF48EDD86D81}"/>
              </a:ext>
            </a:extLst>
          </p:cNvPr>
          <p:cNvSpPr txBox="1">
            <a:spLocks/>
          </p:cNvSpPr>
          <p:nvPr/>
        </p:nvSpPr>
        <p:spPr>
          <a:xfrm>
            <a:off x="987425" y="6152418"/>
            <a:ext cx="4748213" cy="468312"/>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Dernière mise à jour</a:t>
            </a:r>
          </a:p>
          <a:p>
            <a:r>
              <a:rPr lang="fr-FR" dirty="0"/>
              <a:t>Septembre 2024</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Gérer les notes de frais</a:t>
            </a:r>
          </a:p>
        </p:txBody>
      </p:sp>
    </p:spTree>
    <p:extLst>
      <p:ext uri="{BB962C8B-B14F-4D97-AF65-F5344CB8AC3E}">
        <p14:creationId xmlns:p14="http://schemas.microsoft.com/office/powerpoint/2010/main" val="1449712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0" y="2011365"/>
            <a:ext cx="11449050" cy="4846635"/>
          </a:xfrm>
        </p:spPr>
        <p:txBody>
          <a:bodyPr/>
          <a:lstStyle/>
          <a:p>
            <a:r>
              <a:rPr lang="fr-FR" dirty="0"/>
              <a:t>De façon unitaire, dans chaque note de frais :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Contrôler les notes de frais et les rembourser</a:t>
            </a:r>
          </a:p>
        </p:txBody>
      </p:sp>
      <p:sp>
        <p:nvSpPr>
          <p:cNvPr id="13" name="ZoneTexte 12">
            <a:extLst>
              <a:ext uri="{FF2B5EF4-FFF2-40B4-BE49-F238E27FC236}">
                <a16:creationId xmlns:a16="http://schemas.microsoft.com/office/drawing/2014/main" id="{5428AC01-29D5-28B7-418F-677D3BFF639F}"/>
              </a:ext>
            </a:extLst>
          </p:cNvPr>
          <p:cNvSpPr txBox="1"/>
          <p:nvPr/>
        </p:nvSpPr>
        <p:spPr>
          <a:xfrm>
            <a:off x="3876261" y="4751782"/>
            <a:ext cx="5744817" cy="365228"/>
          </a:xfrm>
          <a:prstGeom prst="rect">
            <a:avLst/>
          </a:prstGeom>
          <a:noFill/>
        </p:spPr>
        <p:txBody>
          <a:bodyPr wrap="square" rtlCol="0">
            <a:spAutoFit/>
          </a:bodyPr>
          <a:lstStyle/>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fr-FR" sz="1600" b="0" i="0" u="none" strike="noStrike" kern="1200" cap="none" spc="0" normalizeH="0" baseline="0" noProof="0" dirty="0">
                <a:ln>
                  <a:noFill/>
                </a:ln>
                <a:solidFill>
                  <a:srgbClr val="333333"/>
                </a:solidFill>
                <a:effectLst/>
                <a:uLnTx/>
                <a:uFillTx/>
                <a:latin typeface="Figtree" pitchFamily="2" charset="0"/>
                <a:ea typeface="+mn-ea"/>
                <a:cs typeface="+mn-cs"/>
              </a:rPr>
              <a:t>En masse depuis la liste des NDF, action «  A rembourser »  </a:t>
            </a:r>
          </a:p>
        </p:txBody>
      </p:sp>
      <p:grpSp>
        <p:nvGrpSpPr>
          <p:cNvPr id="23" name="Groupe 22">
            <a:extLst>
              <a:ext uri="{FF2B5EF4-FFF2-40B4-BE49-F238E27FC236}">
                <a16:creationId xmlns:a16="http://schemas.microsoft.com/office/drawing/2014/main" id="{04D6489C-DDE8-DA15-BC3D-80D27FBF5BD7}"/>
              </a:ext>
            </a:extLst>
          </p:cNvPr>
          <p:cNvGrpSpPr/>
          <p:nvPr/>
        </p:nvGrpSpPr>
        <p:grpSpPr>
          <a:xfrm>
            <a:off x="9418955" y="4636967"/>
            <a:ext cx="2030095" cy="1904943"/>
            <a:chOff x="9414192" y="4636967"/>
            <a:chExt cx="2030095" cy="1904943"/>
          </a:xfrm>
        </p:grpSpPr>
        <p:pic>
          <p:nvPicPr>
            <p:cNvPr id="15" name="Image 14">
              <a:extLst>
                <a:ext uri="{FF2B5EF4-FFF2-40B4-BE49-F238E27FC236}">
                  <a16:creationId xmlns:a16="http://schemas.microsoft.com/office/drawing/2014/main" id="{AE8CF212-0246-3512-74D9-B7D9FC2667FF}"/>
                </a:ext>
              </a:extLst>
            </p:cNvPr>
            <p:cNvPicPr>
              <a:picLocks noChangeAspect="1"/>
            </p:cNvPicPr>
            <p:nvPr/>
          </p:nvPicPr>
          <p:blipFill>
            <a:blip r:embed="rId4"/>
            <a:stretch>
              <a:fillRect/>
            </a:stretch>
          </p:blipFill>
          <p:spPr>
            <a:xfrm>
              <a:off x="9788801" y="4636967"/>
              <a:ext cx="1655486" cy="1904943"/>
            </a:xfrm>
            <a:prstGeom prst="rect">
              <a:avLst/>
            </a:prstGeom>
          </p:spPr>
        </p:pic>
        <p:pic>
          <p:nvPicPr>
            <p:cNvPr id="12" name="Graphique 11">
              <a:extLst>
                <a:ext uri="{FF2B5EF4-FFF2-40B4-BE49-F238E27FC236}">
                  <a16:creationId xmlns:a16="http://schemas.microsoft.com/office/drawing/2014/main" id="{8EBDCE84-45B8-235F-C890-F3E3B8311C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14192" y="5643659"/>
              <a:ext cx="456524" cy="456525"/>
            </a:xfrm>
            <a:prstGeom prst="rect">
              <a:avLst/>
            </a:prstGeom>
          </p:spPr>
        </p:pic>
      </p:grpSp>
      <p:grpSp>
        <p:nvGrpSpPr>
          <p:cNvPr id="24" name="Groupe 23">
            <a:extLst>
              <a:ext uri="{FF2B5EF4-FFF2-40B4-BE49-F238E27FC236}">
                <a16:creationId xmlns:a16="http://schemas.microsoft.com/office/drawing/2014/main" id="{CA9EB40A-7EF1-7922-A6AA-BE5D8559EEE0}"/>
              </a:ext>
            </a:extLst>
          </p:cNvPr>
          <p:cNvGrpSpPr/>
          <p:nvPr/>
        </p:nvGrpSpPr>
        <p:grpSpPr>
          <a:xfrm>
            <a:off x="291963" y="2510095"/>
            <a:ext cx="8206332" cy="2241687"/>
            <a:chOff x="291963" y="2510095"/>
            <a:chExt cx="8206332" cy="2241687"/>
          </a:xfrm>
        </p:grpSpPr>
        <p:pic>
          <p:nvPicPr>
            <p:cNvPr id="9" name="Image 8">
              <a:extLst>
                <a:ext uri="{FF2B5EF4-FFF2-40B4-BE49-F238E27FC236}">
                  <a16:creationId xmlns:a16="http://schemas.microsoft.com/office/drawing/2014/main" id="{84237B81-6217-747B-E68B-D895253EA33D}"/>
                </a:ext>
              </a:extLst>
            </p:cNvPr>
            <p:cNvPicPr>
              <a:picLocks noChangeAspect="1"/>
            </p:cNvPicPr>
            <p:nvPr/>
          </p:nvPicPr>
          <p:blipFill>
            <a:blip r:embed="rId7"/>
            <a:stretch>
              <a:fillRect/>
            </a:stretch>
          </p:blipFill>
          <p:spPr>
            <a:xfrm>
              <a:off x="291963" y="2510095"/>
              <a:ext cx="8206332" cy="2241687"/>
            </a:xfrm>
            <a:prstGeom prst="rect">
              <a:avLst/>
            </a:prstGeom>
          </p:spPr>
        </p:pic>
        <p:pic>
          <p:nvPicPr>
            <p:cNvPr id="16" name="Graphique 15">
              <a:extLst>
                <a:ext uri="{FF2B5EF4-FFF2-40B4-BE49-F238E27FC236}">
                  <a16:creationId xmlns:a16="http://schemas.microsoft.com/office/drawing/2014/main" id="{E4C381D7-440D-D1F5-173E-9D3434BC38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0" y="3989740"/>
              <a:ext cx="531240" cy="531241"/>
            </a:xfrm>
            <a:prstGeom prst="rect">
              <a:avLst/>
            </a:prstGeom>
          </p:spPr>
        </p:pic>
      </p:grpSp>
      <p:sp>
        <p:nvSpPr>
          <p:cNvPr id="21" name="ZoneTexte 20">
            <a:extLst>
              <a:ext uri="{FF2B5EF4-FFF2-40B4-BE49-F238E27FC236}">
                <a16:creationId xmlns:a16="http://schemas.microsoft.com/office/drawing/2014/main" id="{38FC3CAD-AA68-3DAB-077C-ED2FAB2CCF6C}"/>
              </a:ext>
            </a:extLst>
          </p:cNvPr>
          <p:cNvSpPr txBox="1"/>
          <p:nvPr/>
        </p:nvSpPr>
        <p:spPr>
          <a:xfrm>
            <a:off x="235273" y="1145953"/>
            <a:ext cx="11721453" cy="646331"/>
          </a:xfrm>
          <a:prstGeom prst="rect">
            <a:avLst/>
          </a:prstGeom>
          <a:noFill/>
        </p:spPr>
        <p:txBody>
          <a:bodyPr wrap="square" rtlCol="0">
            <a:spAutoFit/>
          </a:bodyPr>
          <a:lstStyle/>
          <a:p>
            <a:pPr algn="just"/>
            <a:r>
              <a:rPr lang="fr-FR" i="1" dirty="0"/>
              <a:t>Positionner une NDF au statut «  à Rembourser » c’est valider la complétude de la pièce et  donner l’accord pour le remboursement  : </a:t>
            </a:r>
          </a:p>
        </p:txBody>
      </p:sp>
      <p:sp>
        <p:nvSpPr>
          <p:cNvPr id="4" name="Rectangle 3">
            <a:extLst>
              <a:ext uri="{FF2B5EF4-FFF2-40B4-BE49-F238E27FC236}">
                <a16:creationId xmlns:a16="http://schemas.microsoft.com/office/drawing/2014/main" id="{FDF7758C-4721-0B09-B599-59B0DB8B7D74}"/>
              </a:ext>
            </a:extLst>
          </p:cNvPr>
          <p:cNvSpPr/>
          <p:nvPr/>
        </p:nvSpPr>
        <p:spPr>
          <a:xfrm>
            <a:off x="9921240" y="5894070"/>
            <a:ext cx="972902" cy="246119"/>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998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Effectuer les exports comptables</a:t>
            </a:r>
          </a:p>
        </p:txBody>
      </p:sp>
    </p:spTree>
    <p:extLst>
      <p:ext uri="{BB962C8B-B14F-4D97-AF65-F5344CB8AC3E}">
        <p14:creationId xmlns:p14="http://schemas.microsoft.com/office/powerpoint/2010/main" val="1264583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t>Notes de Frais - Analyse des dépenses / Export compta</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Générer les exports comptables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 le fichier des Notes de FRAIS </a:t>
            </a:r>
          </a:p>
        </p:txBody>
      </p:sp>
      <p:pic>
        <p:nvPicPr>
          <p:cNvPr id="8" name="Image 7">
            <a:extLst>
              <a:ext uri="{FF2B5EF4-FFF2-40B4-BE49-F238E27FC236}">
                <a16:creationId xmlns:a16="http://schemas.microsoft.com/office/drawing/2014/main" id="{0BF4CA09-0009-D07D-DFE9-1F47B91A5B95}"/>
              </a:ext>
            </a:extLst>
          </p:cNvPr>
          <p:cNvPicPr>
            <a:picLocks noChangeAspect="1"/>
          </p:cNvPicPr>
          <p:nvPr/>
        </p:nvPicPr>
        <p:blipFill>
          <a:blip r:embed="rId2"/>
          <a:stretch>
            <a:fillRect/>
          </a:stretch>
        </p:blipFill>
        <p:spPr>
          <a:xfrm>
            <a:off x="3309731" y="4231248"/>
            <a:ext cx="8227602" cy="2225075"/>
          </a:xfrm>
          <a:prstGeom prst="rect">
            <a:avLst/>
          </a:prstGeom>
        </p:spPr>
      </p:pic>
      <p:grpSp>
        <p:nvGrpSpPr>
          <p:cNvPr id="10" name="Groupe 9">
            <a:extLst>
              <a:ext uri="{FF2B5EF4-FFF2-40B4-BE49-F238E27FC236}">
                <a16:creationId xmlns:a16="http://schemas.microsoft.com/office/drawing/2014/main" id="{706B3580-C1F2-9A1D-2039-11F2352054FF}"/>
              </a:ext>
            </a:extLst>
          </p:cNvPr>
          <p:cNvGrpSpPr/>
          <p:nvPr/>
        </p:nvGrpSpPr>
        <p:grpSpPr>
          <a:xfrm>
            <a:off x="479322" y="1950908"/>
            <a:ext cx="7238115" cy="2674106"/>
            <a:chOff x="181504" y="1994325"/>
            <a:chExt cx="7238115" cy="2674106"/>
          </a:xfrm>
        </p:grpSpPr>
        <p:pic>
          <p:nvPicPr>
            <p:cNvPr id="6" name="Image 5">
              <a:extLst>
                <a:ext uri="{FF2B5EF4-FFF2-40B4-BE49-F238E27FC236}">
                  <a16:creationId xmlns:a16="http://schemas.microsoft.com/office/drawing/2014/main" id="{8F7DED9F-7E9B-68B1-26A6-82B4FB897BF5}"/>
                </a:ext>
              </a:extLst>
            </p:cNvPr>
            <p:cNvPicPr>
              <a:picLocks noChangeAspect="1"/>
            </p:cNvPicPr>
            <p:nvPr/>
          </p:nvPicPr>
          <p:blipFill>
            <a:blip r:embed="rId3"/>
            <a:stretch>
              <a:fillRect/>
            </a:stretch>
          </p:blipFill>
          <p:spPr>
            <a:xfrm>
              <a:off x="181504" y="1994325"/>
              <a:ext cx="7238115" cy="1925876"/>
            </a:xfrm>
            <a:prstGeom prst="rect">
              <a:avLst/>
            </a:prstGeom>
          </p:spPr>
        </p:pic>
        <p:pic>
          <p:nvPicPr>
            <p:cNvPr id="9" name="Graphique 8">
              <a:extLst>
                <a:ext uri="{FF2B5EF4-FFF2-40B4-BE49-F238E27FC236}">
                  <a16:creationId xmlns:a16="http://schemas.microsoft.com/office/drawing/2014/main" id="{8A811BDC-1242-5D7D-4952-1C2EDE9047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96288">
              <a:off x="2487126" y="4137556"/>
              <a:ext cx="483191" cy="578559"/>
            </a:xfrm>
            <a:prstGeom prst="rect">
              <a:avLst/>
            </a:prstGeom>
          </p:spPr>
        </p:pic>
      </p:grpSp>
    </p:spTree>
    <p:extLst>
      <p:ext uri="{BB962C8B-B14F-4D97-AF65-F5344CB8AC3E}">
        <p14:creationId xmlns:p14="http://schemas.microsoft.com/office/powerpoint/2010/main" val="407031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a:t>Vous pouvez exporter soit : </a:t>
            </a:r>
          </a:p>
          <a:p>
            <a:pPr lvl="1"/>
            <a:r>
              <a:rPr lang="fr-FR"/>
              <a:t>Au format Excel  </a:t>
            </a:r>
          </a:p>
          <a:p>
            <a:pPr marL="195263" lvl="1" indent="0">
              <a:buNone/>
            </a:pPr>
            <a:endParaRPr lang="fr-FR"/>
          </a:p>
          <a:p>
            <a:pPr marL="195263" lvl="1" indent="0">
              <a:buNone/>
            </a:pPr>
            <a:endParaRPr lang="fr-FR"/>
          </a:p>
          <a:p>
            <a:pPr lvl="1"/>
            <a:r>
              <a:rPr lang="fr-FR"/>
              <a:t>Au format de votre logiciel comptable :</a:t>
            </a:r>
          </a:p>
          <a:p>
            <a:pPr marL="195263" lvl="1" indent="0">
              <a:buNone/>
            </a:pPr>
            <a:endParaRPr lang="fr-FR"/>
          </a:p>
          <a:p>
            <a:pPr marL="195263" lvl="1" indent="0">
              <a:buNone/>
            </a:pPr>
            <a:endParaRPr lang="fr-FR"/>
          </a:p>
          <a:p>
            <a:pPr marL="195263" lvl="1" indent="0">
              <a:buNone/>
            </a:pPr>
            <a:endParaRPr lang="fr-FR"/>
          </a:p>
          <a:p>
            <a:pPr lvl="1"/>
            <a:endParaRPr lang="fr-FR"/>
          </a:p>
          <a:p>
            <a:pPr lvl="1"/>
            <a:endParaRPr lang="fr-FR"/>
          </a:p>
          <a:p>
            <a:pPr lvl="1"/>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480805" y="555626"/>
            <a:ext cx="11449050" cy="304800"/>
          </a:xfrm>
        </p:spPr>
        <p:txBody>
          <a:bodyPr/>
          <a:lstStyle/>
          <a:p>
            <a:r>
              <a:rPr lang="fr-FR"/>
              <a:t>Générer les exports comptables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 le fichier des Notes de FRAIS </a:t>
            </a:r>
          </a:p>
        </p:txBody>
      </p:sp>
      <p:pic>
        <p:nvPicPr>
          <p:cNvPr id="14" name="Image 13">
            <a:extLst>
              <a:ext uri="{FF2B5EF4-FFF2-40B4-BE49-F238E27FC236}">
                <a16:creationId xmlns:a16="http://schemas.microsoft.com/office/drawing/2014/main" id="{3E06BCFB-F992-9EDA-7C59-F731BDB1A561}"/>
              </a:ext>
            </a:extLst>
          </p:cNvPr>
          <p:cNvPicPr>
            <a:picLocks noChangeAspect="1"/>
          </p:cNvPicPr>
          <p:nvPr/>
        </p:nvPicPr>
        <p:blipFill>
          <a:blip r:embed="rId2"/>
          <a:stretch>
            <a:fillRect/>
          </a:stretch>
        </p:blipFill>
        <p:spPr>
          <a:xfrm>
            <a:off x="2915478" y="1913697"/>
            <a:ext cx="1288773" cy="655126"/>
          </a:xfrm>
          <a:prstGeom prst="rect">
            <a:avLst/>
          </a:prstGeom>
        </p:spPr>
      </p:pic>
      <p:pic>
        <p:nvPicPr>
          <p:cNvPr id="16" name="Image 15">
            <a:extLst>
              <a:ext uri="{FF2B5EF4-FFF2-40B4-BE49-F238E27FC236}">
                <a16:creationId xmlns:a16="http://schemas.microsoft.com/office/drawing/2014/main" id="{BA8CBD29-2EB7-77D7-5CB8-DAE9802DF4EF}"/>
              </a:ext>
            </a:extLst>
          </p:cNvPr>
          <p:cNvPicPr>
            <a:picLocks noChangeAspect="1"/>
          </p:cNvPicPr>
          <p:nvPr/>
        </p:nvPicPr>
        <p:blipFill>
          <a:blip r:embed="rId3"/>
          <a:stretch>
            <a:fillRect/>
          </a:stretch>
        </p:blipFill>
        <p:spPr>
          <a:xfrm>
            <a:off x="5454167" y="2898499"/>
            <a:ext cx="1283666" cy="679588"/>
          </a:xfrm>
          <a:prstGeom prst="rect">
            <a:avLst/>
          </a:prstGeom>
        </p:spPr>
      </p:pic>
      <p:pic>
        <p:nvPicPr>
          <p:cNvPr id="12" name="Image 11">
            <a:extLst>
              <a:ext uri="{FF2B5EF4-FFF2-40B4-BE49-F238E27FC236}">
                <a16:creationId xmlns:a16="http://schemas.microsoft.com/office/drawing/2014/main" id="{5187812B-A7F7-E935-099B-E4230414EABC}"/>
              </a:ext>
            </a:extLst>
          </p:cNvPr>
          <p:cNvPicPr>
            <a:picLocks noChangeAspect="1"/>
          </p:cNvPicPr>
          <p:nvPr/>
        </p:nvPicPr>
        <p:blipFill>
          <a:blip r:embed="rId4"/>
          <a:stretch>
            <a:fillRect/>
          </a:stretch>
        </p:blipFill>
        <p:spPr>
          <a:xfrm>
            <a:off x="1345318" y="3429000"/>
            <a:ext cx="3895503" cy="3022461"/>
          </a:xfrm>
          <a:prstGeom prst="rect">
            <a:avLst/>
          </a:prstGeom>
        </p:spPr>
      </p:pic>
      <p:sp>
        <p:nvSpPr>
          <p:cNvPr id="6" name="Rectangle 5">
            <a:extLst>
              <a:ext uri="{FF2B5EF4-FFF2-40B4-BE49-F238E27FC236}">
                <a16:creationId xmlns:a16="http://schemas.microsoft.com/office/drawing/2014/main" id="{6BB2DEC2-F24C-02A4-7C6F-0CE8E81BAD2E}"/>
              </a:ext>
            </a:extLst>
          </p:cNvPr>
          <p:cNvSpPr/>
          <p:nvPr/>
        </p:nvSpPr>
        <p:spPr>
          <a:xfrm>
            <a:off x="3844413" y="6116033"/>
            <a:ext cx="1248697" cy="314561"/>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a:extLst>
              <a:ext uri="{FF2B5EF4-FFF2-40B4-BE49-F238E27FC236}">
                <a16:creationId xmlns:a16="http://schemas.microsoft.com/office/drawing/2014/main" id="{B96AFE8D-1E94-572E-6462-F839DA8D74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920771">
            <a:off x="5355990" y="5973977"/>
            <a:ext cx="483191" cy="578559"/>
          </a:xfrm>
          <a:prstGeom prst="rect">
            <a:avLst/>
          </a:prstGeom>
        </p:spPr>
      </p:pic>
    </p:spTree>
    <p:extLst>
      <p:ext uri="{BB962C8B-B14F-4D97-AF65-F5344CB8AC3E}">
        <p14:creationId xmlns:p14="http://schemas.microsoft.com/office/powerpoint/2010/main" val="3050152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480805" y="1490902"/>
            <a:ext cx="9311332" cy="932733"/>
          </a:xfrm>
        </p:spPr>
        <p:txBody>
          <a:bodyPr/>
          <a:lstStyle/>
          <a:p>
            <a:r>
              <a:rPr lang="fr-FR" dirty="0"/>
              <a:t>Le fichier des virements SEPA sera réalisé depuis votre logiciel comptable. </a:t>
            </a:r>
          </a:p>
          <a:p>
            <a:r>
              <a:rPr lang="fr-FR" dirty="0"/>
              <a:t>Vous pourrez si vous le souhaitez éditer un bordereau  récapitulatif des virements à émettre :</a:t>
            </a:r>
          </a:p>
          <a:p>
            <a:pPr marL="195263" lvl="1" indent="0">
              <a:buNone/>
            </a:pPr>
            <a:endParaRPr lang="fr-FR" dirty="0"/>
          </a:p>
          <a:p>
            <a:pPr marL="195263" lvl="1" indent="0">
              <a:buNone/>
            </a:pPr>
            <a:endParaRPr lang="fr-FR" dirty="0"/>
          </a:p>
          <a:p>
            <a:pPr marL="195263" lvl="1" indent="0">
              <a:buNone/>
            </a:pPr>
            <a:endParaRPr lang="fr-FR" dirty="0"/>
          </a:p>
          <a:p>
            <a:pPr marL="195263" lvl="1" indent="0">
              <a:buNone/>
            </a:pPr>
            <a:endParaRPr lang="fr-FR" dirty="0"/>
          </a:p>
          <a:p>
            <a:pPr lvl="1"/>
            <a:endParaRPr lang="fr-FR" dirty="0"/>
          </a:p>
          <a:p>
            <a:pPr lvl="1"/>
            <a:endParaRPr lang="fr-FR" dirty="0"/>
          </a:p>
          <a:p>
            <a:pPr lvl="1"/>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480805" y="555626"/>
            <a:ext cx="11449050" cy="304800"/>
          </a:xfrm>
        </p:spPr>
        <p:txBody>
          <a:bodyPr/>
          <a:lstStyle/>
          <a:p>
            <a:r>
              <a:rPr lang="fr-FR"/>
              <a:t>Générer les exports comptables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 le fichier SEPA et le bordereau de virement </a:t>
            </a:r>
          </a:p>
        </p:txBody>
      </p:sp>
      <p:pic>
        <p:nvPicPr>
          <p:cNvPr id="16" name="Image 15">
            <a:extLst>
              <a:ext uri="{FF2B5EF4-FFF2-40B4-BE49-F238E27FC236}">
                <a16:creationId xmlns:a16="http://schemas.microsoft.com/office/drawing/2014/main" id="{BA8CBD29-2EB7-77D7-5CB8-DAE9802DF4EF}"/>
              </a:ext>
            </a:extLst>
          </p:cNvPr>
          <p:cNvPicPr>
            <a:picLocks noChangeAspect="1"/>
          </p:cNvPicPr>
          <p:nvPr/>
        </p:nvPicPr>
        <p:blipFill>
          <a:blip r:embed="rId2"/>
          <a:stretch>
            <a:fillRect/>
          </a:stretch>
        </p:blipFill>
        <p:spPr>
          <a:xfrm>
            <a:off x="9529210" y="2053673"/>
            <a:ext cx="1283666" cy="679588"/>
          </a:xfrm>
          <a:prstGeom prst="rect">
            <a:avLst/>
          </a:prstGeom>
        </p:spPr>
      </p:pic>
      <p:pic>
        <p:nvPicPr>
          <p:cNvPr id="6" name="Image 5">
            <a:extLst>
              <a:ext uri="{FF2B5EF4-FFF2-40B4-BE49-F238E27FC236}">
                <a16:creationId xmlns:a16="http://schemas.microsoft.com/office/drawing/2014/main" id="{76D5D128-41B7-D274-D3FB-D60E2873FD9B}"/>
              </a:ext>
            </a:extLst>
          </p:cNvPr>
          <p:cNvPicPr>
            <a:picLocks noChangeAspect="1"/>
          </p:cNvPicPr>
          <p:nvPr/>
        </p:nvPicPr>
        <p:blipFill>
          <a:blip r:embed="rId3"/>
          <a:stretch>
            <a:fillRect/>
          </a:stretch>
        </p:blipFill>
        <p:spPr>
          <a:xfrm>
            <a:off x="3956603" y="2733261"/>
            <a:ext cx="3842016" cy="3003481"/>
          </a:xfrm>
          <a:prstGeom prst="rect">
            <a:avLst/>
          </a:prstGeom>
        </p:spPr>
      </p:pic>
      <p:sp>
        <p:nvSpPr>
          <p:cNvPr id="7" name="Rectangle 6">
            <a:extLst>
              <a:ext uri="{FF2B5EF4-FFF2-40B4-BE49-F238E27FC236}">
                <a16:creationId xmlns:a16="http://schemas.microsoft.com/office/drawing/2014/main" id="{0B52B64C-7442-D45D-4932-643D3DB18E1A}"/>
              </a:ext>
            </a:extLst>
          </p:cNvPr>
          <p:cNvSpPr/>
          <p:nvPr/>
        </p:nvSpPr>
        <p:spPr>
          <a:xfrm>
            <a:off x="4210173" y="3352513"/>
            <a:ext cx="1248697" cy="25174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7">
            <a:extLst>
              <a:ext uri="{FF2B5EF4-FFF2-40B4-BE49-F238E27FC236}">
                <a16:creationId xmlns:a16="http://schemas.microsoft.com/office/drawing/2014/main" id="{98A180B9-2912-0DF2-791D-B63B3DB7FF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2679229" flipH="1">
            <a:off x="3485030" y="3189106"/>
            <a:ext cx="483191" cy="578559"/>
          </a:xfrm>
          <a:prstGeom prst="rect">
            <a:avLst/>
          </a:prstGeom>
        </p:spPr>
      </p:pic>
    </p:spTree>
    <p:extLst>
      <p:ext uri="{BB962C8B-B14F-4D97-AF65-F5344CB8AC3E}">
        <p14:creationId xmlns:p14="http://schemas.microsoft.com/office/powerpoint/2010/main" val="1028502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a:t>Accès : Notes de Frais – Vue manager </a:t>
            </a:r>
          </a:p>
          <a:p>
            <a:pPr marL="0" indent="0">
              <a:buNone/>
            </a:pPr>
            <a:endParaRPr lang="fr-FR"/>
          </a:p>
          <a:p>
            <a:pPr marL="0" indent="0">
              <a:buNone/>
            </a:pPr>
            <a:r>
              <a:rPr lang="fr-FR"/>
              <a:t>Filtrer les NDF au statut «  à rembourser » puis par une action de  masse,  les positionner au statut «  Rembourser » :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CLOTURER LES NDF</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fontScale="40000" lnSpcReduction="20000"/>
          </a:bodyPr>
          <a:lstStyle/>
          <a:p>
            <a:r>
              <a:rPr lang="fr-FR" sz="3600" dirty="0">
                <a:latin typeface="Figtree Light"/>
              </a:rPr>
              <a:t>Marquer les NDF remboursées</a:t>
            </a:r>
          </a:p>
          <a:p>
            <a:endParaRPr lang="fr-FR" dirty="0"/>
          </a:p>
        </p:txBody>
      </p:sp>
      <p:grpSp>
        <p:nvGrpSpPr>
          <p:cNvPr id="12" name="Groupe 11">
            <a:extLst>
              <a:ext uri="{FF2B5EF4-FFF2-40B4-BE49-F238E27FC236}">
                <a16:creationId xmlns:a16="http://schemas.microsoft.com/office/drawing/2014/main" id="{A34A5584-E8EA-3736-776D-5318F3BF80A1}"/>
              </a:ext>
            </a:extLst>
          </p:cNvPr>
          <p:cNvGrpSpPr/>
          <p:nvPr/>
        </p:nvGrpSpPr>
        <p:grpSpPr>
          <a:xfrm>
            <a:off x="624840" y="2824459"/>
            <a:ext cx="11453813" cy="3811509"/>
            <a:chOff x="381000" y="2824459"/>
            <a:chExt cx="11453813" cy="3811509"/>
          </a:xfrm>
        </p:grpSpPr>
        <p:pic>
          <p:nvPicPr>
            <p:cNvPr id="6" name="Image 5">
              <a:extLst>
                <a:ext uri="{FF2B5EF4-FFF2-40B4-BE49-F238E27FC236}">
                  <a16:creationId xmlns:a16="http://schemas.microsoft.com/office/drawing/2014/main" id="{229BD9D1-C3EE-858E-7C49-CE671FD7A99C}"/>
                </a:ext>
              </a:extLst>
            </p:cNvPr>
            <p:cNvPicPr>
              <a:picLocks noChangeAspect="1"/>
            </p:cNvPicPr>
            <p:nvPr/>
          </p:nvPicPr>
          <p:blipFill>
            <a:blip r:embed="rId2"/>
            <a:stretch>
              <a:fillRect/>
            </a:stretch>
          </p:blipFill>
          <p:spPr>
            <a:xfrm>
              <a:off x="381000" y="2824459"/>
              <a:ext cx="7966877" cy="3811509"/>
            </a:xfrm>
            <a:prstGeom prst="rect">
              <a:avLst/>
            </a:prstGeom>
          </p:spPr>
        </p:pic>
        <p:pic>
          <p:nvPicPr>
            <p:cNvPr id="7" name="Graphique 6">
              <a:extLst>
                <a:ext uri="{FF2B5EF4-FFF2-40B4-BE49-F238E27FC236}">
                  <a16:creationId xmlns:a16="http://schemas.microsoft.com/office/drawing/2014/main" id="{9020F396-1645-71D9-5DA7-DF09C7F96B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637277" y="5678179"/>
              <a:ext cx="702884" cy="702885"/>
            </a:xfrm>
            <a:prstGeom prst="rect">
              <a:avLst/>
            </a:prstGeom>
          </p:spPr>
        </p:pic>
        <p:pic>
          <p:nvPicPr>
            <p:cNvPr id="10" name="Image 9">
              <a:extLst>
                <a:ext uri="{FF2B5EF4-FFF2-40B4-BE49-F238E27FC236}">
                  <a16:creationId xmlns:a16="http://schemas.microsoft.com/office/drawing/2014/main" id="{CBF3B4AD-B154-C428-C4B5-AA02ADDB81F4}"/>
                </a:ext>
              </a:extLst>
            </p:cNvPr>
            <p:cNvPicPr>
              <a:picLocks noChangeAspect="1"/>
            </p:cNvPicPr>
            <p:nvPr/>
          </p:nvPicPr>
          <p:blipFill>
            <a:blip r:embed="rId5"/>
            <a:stretch>
              <a:fillRect/>
            </a:stretch>
          </p:blipFill>
          <p:spPr>
            <a:xfrm>
              <a:off x="9391650" y="3406466"/>
              <a:ext cx="2443163" cy="2271713"/>
            </a:xfrm>
            <a:prstGeom prst="rect">
              <a:avLst/>
            </a:prstGeom>
          </p:spPr>
        </p:pic>
        <p:pic>
          <p:nvPicPr>
            <p:cNvPr id="11" name="Graphique 10">
              <a:extLst>
                <a:ext uri="{FF2B5EF4-FFF2-40B4-BE49-F238E27FC236}">
                  <a16:creationId xmlns:a16="http://schemas.microsoft.com/office/drawing/2014/main" id="{E8441997-6FBA-60A1-A861-DF3D5B17DB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299331">
              <a:off x="7937216" y="5368462"/>
              <a:ext cx="799596" cy="799597"/>
            </a:xfrm>
            <a:prstGeom prst="rect">
              <a:avLst/>
            </a:prstGeom>
          </p:spPr>
        </p:pic>
      </p:grpSp>
      <p:sp>
        <p:nvSpPr>
          <p:cNvPr id="8" name="Rectangle 7">
            <a:extLst>
              <a:ext uri="{FF2B5EF4-FFF2-40B4-BE49-F238E27FC236}">
                <a16:creationId xmlns:a16="http://schemas.microsoft.com/office/drawing/2014/main" id="{14B41CBD-6A0E-25D4-649B-EC19327E5752}"/>
              </a:ext>
            </a:extLst>
          </p:cNvPr>
          <p:cNvSpPr/>
          <p:nvPr/>
        </p:nvSpPr>
        <p:spPr>
          <a:xfrm>
            <a:off x="6560820" y="5602605"/>
            <a:ext cx="798196" cy="219321"/>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1427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L’espace administrateur</a:t>
            </a:r>
          </a:p>
        </p:txBody>
      </p:sp>
    </p:spTree>
    <p:extLst>
      <p:ext uri="{BB962C8B-B14F-4D97-AF65-F5344CB8AC3E}">
        <p14:creationId xmlns:p14="http://schemas.microsoft.com/office/powerpoint/2010/main" val="3182860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Créer et modifier le paramétrage des types de dépenses </a:t>
            </a:r>
          </a:p>
        </p:txBody>
      </p:sp>
    </p:spTree>
    <p:extLst>
      <p:ext uri="{BB962C8B-B14F-4D97-AF65-F5344CB8AC3E}">
        <p14:creationId xmlns:p14="http://schemas.microsoft.com/office/powerpoint/2010/main" val="3594116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normAutofit/>
          </a:bodyPr>
          <a:lstStyle/>
          <a:p>
            <a:r>
              <a:rPr lang="fr-FR" sz="1400" b="1" dirty="0">
                <a:solidFill>
                  <a:srgbClr val="000000"/>
                </a:solidFill>
                <a:latin typeface="Calibri"/>
                <a:cs typeface="Calibri"/>
              </a:rPr>
              <a:t>Accès : Espace admin &gt; Notes de frais &gt; Profils et Regroupement</a:t>
            </a:r>
          </a:p>
          <a:p>
            <a:r>
              <a:rPr lang="fr-FR" sz="1400" dirty="0">
                <a:solidFill>
                  <a:srgbClr val="000000"/>
                </a:solidFill>
                <a:latin typeface="Calibri"/>
                <a:cs typeface="Calibri"/>
              </a:rPr>
              <a:t>Le profil regroupe l’ensemble des dépenses qu’un collaborateur peut saisir. Si par exemple, une partie de la population de doit pas saisir de type dépenses «  restaurant soir », alors il faudra deux profils.</a:t>
            </a:r>
          </a:p>
          <a:p>
            <a:r>
              <a:rPr lang="fr-FR" sz="1400" dirty="0">
                <a:solidFill>
                  <a:srgbClr val="000000"/>
                </a:solidFill>
                <a:latin typeface="Calibri"/>
                <a:cs typeface="Calibri"/>
              </a:rPr>
              <a:t>N’oubliez pas qu’un profil peut être dupliqué  </a:t>
            </a:r>
            <a:endParaRPr lang="fr-FR" sz="12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81244" y="725854"/>
            <a:ext cx="11449050" cy="99647"/>
          </a:xfrm>
        </p:spPr>
        <p:txBody>
          <a:bodyPr/>
          <a:lstStyle/>
          <a:p>
            <a:r>
              <a:rPr lang="fr-FR">
                <a:solidFill>
                  <a:srgbClr val="C75741"/>
                </a:solidFill>
                <a:latin typeface="Figtree Light"/>
                <a:cs typeface="Calibri"/>
              </a:rPr>
              <a:t>Paramétrer les types de dépenses et les profils notes de frais</a:t>
            </a:r>
          </a:p>
          <a:p>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solidFill>
                  <a:srgbClr val="333333"/>
                </a:solidFill>
                <a:latin typeface="Figtree"/>
                <a:cs typeface="Calibri"/>
              </a:rPr>
              <a:t>Créer les profils de notes de frais</a:t>
            </a:r>
            <a:endParaRPr lang="fr-FR">
              <a:solidFill>
                <a:srgbClr val="333333"/>
              </a:solidFill>
            </a:endParaRPr>
          </a:p>
        </p:txBody>
      </p:sp>
      <p:sp>
        <p:nvSpPr>
          <p:cNvPr id="15" name="ZoneTexte 14">
            <a:extLst>
              <a:ext uri="{FF2B5EF4-FFF2-40B4-BE49-F238E27FC236}">
                <a16:creationId xmlns:a16="http://schemas.microsoft.com/office/drawing/2014/main" id="{605411A8-9795-AFB2-A72B-142BA3D482FA}"/>
              </a:ext>
            </a:extLst>
          </p:cNvPr>
          <p:cNvSpPr txBox="1"/>
          <p:nvPr/>
        </p:nvSpPr>
        <p:spPr>
          <a:xfrm>
            <a:off x="371475" y="4780626"/>
            <a:ext cx="5627497"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a:latin typeface="Calibri"/>
                <a:cs typeface="Arial"/>
              </a:rPr>
              <a:t>Je mets le focus sur : </a:t>
            </a:r>
          </a:p>
          <a:p>
            <a:endParaRPr lang="fr-FR" sz="1400">
              <a:latin typeface="Calibri"/>
              <a:cs typeface="Arial"/>
            </a:endParaRPr>
          </a:p>
          <a:p>
            <a:pPr marL="285750" indent="-285750">
              <a:buFont typeface="Courier New,monospace"/>
              <a:buChar char="o"/>
            </a:pPr>
            <a:r>
              <a:rPr lang="fr-FR" sz="1400">
                <a:latin typeface="Calibri"/>
                <a:cs typeface="Arial"/>
              </a:rPr>
              <a:t>La fréquence des notes de frais</a:t>
            </a:r>
            <a:r>
              <a:rPr lang="en-US" sz="1400">
                <a:latin typeface="Calibri"/>
                <a:cs typeface="Arial"/>
              </a:rPr>
              <a:t>​ ( </a:t>
            </a:r>
            <a:r>
              <a:rPr lang="fr-FR" sz="1400">
                <a:latin typeface="Calibri"/>
                <a:cs typeface="Arial"/>
              </a:rPr>
              <a:t>hebdomadaire</a:t>
            </a:r>
            <a:r>
              <a:rPr lang="en-US" sz="1400">
                <a:latin typeface="Calibri"/>
                <a:cs typeface="Arial"/>
              </a:rPr>
              <a:t> ou mensuelle )</a:t>
            </a:r>
            <a:endParaRPr lang="en-US" sz="1400"/>
          </a:p>
          <a:p>
            <a:pPr marL="285750" indent="-285750">
              <a:buFont typeface="Courier New,monospace"/>
              <a:buChar char="o"/>
            </a:pPr>
            <a:r>
              <a:rPr lang="fr-FR" sz="1400">
                <a:latin typeface="Calibri"/>
                <a:cs typeface="Arial"/>
              </a:rPr>
              <a:t>Le nombre maximum de notes de frais par mois</a:t>
            </a:r>
            <a:r>
              <a:rPr lang="en-US" sz="1400">
                <a:latin typeface="Calibri"/>
                <a:cs typeface="Arial"/>
              </a:rPr>
              <a:t>​</a:t>
            </a:r>
          </a:p>
          <a:p>
            <a:pPr marL="285750" indent="-285750">
              <a:buFont typeface="Courier New,monospace"/>
              <a:buChar char="o"/>
            </a:pPr>
            <a:r>
              <a:rPr lang="fr-FR" sz="1400">
                <a:latin typeface="Calibri"/>
                <a:cs typeface="Arial"/>
              </a:rPr>
              <a:t>L’activation des justificatifs à valeur probante</a:t>
            </a:r>
            <a:r>
              <a:rPr lang="en-US" sz="1400">
                <a:latin typeface="Calibri"/>
                <a:cs typeface="Arial"/>
              </a:rPr>
              <a:t>​</a:t>
            </a:r>
          </a:p>
          <a:p>
            <a:pPr marL="285750" indent="-285750">
              <a:buFont typeface="Courier New,monospace"/>
              <a:buChar char="o"/>
            </a:pPr>
            <a:r>
              <a:rPr lang="fr-FR" sz="1400">
                <a:latin typeface="Calibri"/>
                <a:cs typeface="Arial"/>
              </a:rPr>
              <a:t>Les informations à afficher et saisir par dépense</a:t>
            </a:r>
            <a:r>
              <a:rPr lang="en-US" sz="1400">
                <a:latin typeface="Calibri"/>
                <a:cs typeface="Arial"/>
              </a:rPr>
              <a:t>​</a:t>
            </a:r>
          </a:p>
          <a:p>
            <a:pPr marL="285750" indent="-285750">
              <a:buFont typeface="Courier New,monospace"/>
              <a:buChar char="o"/>
            </a:pPr>
            <a:r>
              <a:rPr lang="fr-FR" sz="1400">
                <a:latin typeface="Calibri"/>
                <a:cs typeface="Arial"/>
              </a:rPr>
              <a:t>Les options d’affichage de la note de frais</a:t>
            </a:r>
            <a:r>
              <a:rPr lang="en-US" sz="1400">
                <a:latin typeface="Calibri"/>
                <a:cs typeface="Arial"/>
              </a:rPr>
              <a:t>​</a:t>
            </a:r>
          </a:p>
        </p:txBody>
      </p:sp>
      <p:pic>
        <p:nvPicPr>
          <p:cNvPr id="14" name="Image 13">
            <a:extLst>
              <a:ext uri="{FF2B5EF4-FFF2-40B4-BE49-F238E27FC236}">
                <a16:creationId xmlns:a16="http://schemas.microsoft.com/office/drawing/2014/main" id="{EDAB4992-BF1F-6286-7756-611945310CE7}"/>
              </a:ext>
            </a:extLst>
          </p:cNvPr>
          <p:cNvPicPr>
            <a:picLocks noChangeAspect="1"/>
          </p:cNvPicPr>
          <p:nvPr/>
        </p:nvPicPr>
        <p:blipFill>
          <a:blip r:embed="rId2"/>
          <a:stretch>
            <a:fillRect/>
          </a:stretch>
        </p:blipFill>
        <p:spPr>
          <a:xfrm>
            <a:off x="4258638" y="2559579"/>
            <a:ext cx="7571656" cy="2365339"/>
          </a:xfrm>
          <a:prstGeom prst="rect">
            <a:avLst/>
          </a:prstGeom>
        </p:spPr>
      </p:pic>
      <p:sp>
        <p:nvSpPr>
          <p:cNvPr id="5" name="Rectangle 4">
            <a:extLst>
              <a:ext uri="{FF2B5EF4-FFF2-40B4-BE49-F238E27FC236}">
                <a16:creationId xmlns:a16="http://schemas.microsoft.com/office/drawing/2014/main" id="{9DF844E2-3719-ED14-D5AA-2D97A19A1F14}"/>
              </a:ext>
            </a:extLst>
          </p:cNvPr>
          <p:cNvSpPr/>
          <p:nvPr/>
        </p:nvSpPr>
        <p:spPr>
          <a:xfrm>
            <a:off x="4387154" y="3031654"/>
            <a:ext cx="1248697" cy="25174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B9043F9F-DFE1-B5EA-A14F-0CCC23462330}"/>
              </a:ext>
            </a:extLst>
          </p:cNvPr>
          <p:cNvSpPr/>
          <p:nvPr/>
        </p:nvSpPr>
        <p:spPr>
          <a:xfrm>
            <a:off x="11191875" y="2943225"/>
            <a:ext cx="367665" cy="161926"/>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29737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t>A l’issue de la formation, les administrateurs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3141800"/>
            <a:ext cx="6111254" cy="2573200"/>
          </a:xfrm>
        </p:spPr>
        <p:txBody>
          <a:bodyPr vert="horz" lIns="91440" tIns="45720" rIns="91440" bIns="45720" rtlCol="0" anchor="t">
            <a:normAutofit fontScale="85000" lnSpcReduction="20000"/>
          </a:bodyPr>
          <a:lstStyle/>
          <a:p>
            <a:r>
              <a:rPr lang="fr-FR"/>
              <a:t>Créer une note de frais pour un collaborateur</a:t>
            </a:r>
          </a:p>
          <a:p>
            <a:r>
              <a:rPr lang="fr-FR"/>
              <a:t>Valider et Contrôler les notes de frais </a:t>
            </a:r>
          </a:p>
          <a:p>
            <a:r>
              <a:rPr lang="fr-FR"/>
              <a:t>Procéder au remboursement des notes de frais et générer les exports associés</a:t>
            </a:r>
          </a:p>
          <a:p>
            <a:r>
              <a:rPr lang="fr-FR"/>
              <a:t>Définir les profils de remboursements des collaborateurs</a:t>
            </a:r>
          </a:p>
          <a:p>
            <a:r>
              <a:rPr lang="fr-FR"/>
              <a:t>Paramétrer les types de dépense utilisés par l’entreprise</a:t>
            </a:r>
          </a:p>
          <a:p>
            <a:r>
              <a:rPr lang="fr-FR"/>
              <a:t>Gérer les regroupements d’affichage et de plafond </a:t>
            </a:r>
          </a:p>
          <a:p>
            <a:r>
              <a:rPr lang="fr-FR">
                <a:latin typeface="Figtree"/>
              </a:rPr>
              <a:t>Administrer les axes analytiques </a:t>
            </a:r>
            <a:endParaRPr lang="fr-FR"/>
          </a:p>
          <a:p>
            <a:endParaRPr lang="fr-F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sz="1400" b="1"/>
              <a:t>Accès : Espace admin &gt; Notes de frais &gt; Profils et Regroupement</a:t>
            </a:r>
          </a:p>
          <a:p>
            <a:r>
              <a:rPr lang="fr-FR" sz="1400">
                <a:solidFill>
                  <a:srgbClr val="000000"/>
                </a:solidFill>
                <a:latin typeface="Calibri"/>
                <a:cs typeface="Calibri"/>
              </a:rPr>
              <a:t>N’oubliez pas qu’un type de dépenses peut être dupliqué  </a:t>
            </a:r>
            <a:endParaRPr lang="fr-FR" sz="140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81244" y="179312"/>
            <a:ext cx="11449050" cy="646189"/>
          </a:xfrm>
        </p:spPr>
        <p:txBody>
          <a:bodyPr/>
          <a:lstStyle/>
          <a:p>
            <a:r>
              <a:rPr lang="fr-FR">
                <a:solidFill>
                  <a:srgbClr val="C75741"/>
                </a:solidFill>
                <a:latin typeface="Figtree Light"/>
                <a:cs typeface="Calibri"/>
              </a:rPr>
              <a:t>Paramétrer les types de dépenses et les profils notes de frais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t>Créer les Types de dépenses</a:t>
            </a:r>
          </a:p>
        </p:txBody>
      </p:sp>
      <p:sp>
        <p:nvSpPr>
          <p:cNvPr id="15" name="ZoneTexte 14">
            <a:extLst>
              <a:ext uri="{FF2B5EF4-FFF2-40B4-BE49-F238E27FC236}">
                <a16:creationId xmlns:a16="http://schemas.microsoft.com/office/drawing/2014/main" id="{605411A8-9795-AFB2-A72B-142BA3D482FA}"/>
              </a:ext>
            </a:extLst>
          </p:cNvPr>
          <p:cNvSpPr txBox="1"/>
          <p:nvPr/>
        </p:nvSpPr>
        <p:spPr>
          <a:xfrm>
            <a:off x="371475" y="4696976"/>
            <a:ext cx="562749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dirty="0">
                <a:latin typeface="Calibri"/>
                <a:cs typeface="Arial"/>
              </a:rPr>
              <a:t>Je mets le focus sur : </a:t>
            </a:r>
          </a:p>
          <a:p>
            <a:pPr marL="285750" indent="-285750">
              <a:buFont typeface="Courier New" panose="02070309020205020404" pitchFamily="49" charset="0"/>
              <a:buChar char="o"/>
            </a:pPr>
            <a:r>
              <a:rPr lang="fr-FR" sz="1200" dirty="0"/>
              <a:t>Les informations comptables :  compte de charge, compte de TVA , taux de TVA et % de TVA récupérable</a:t>
            </a:r>
          </a:p>
          <a:p>
            <a:pPr marL="285750" indent="-285750">
              <a:buFont typeface="Courier New" panose="02070309020205020404" pitchFamily="49" charset="0"/>
              <a:buChar char="o"/>
            </a:pPr>
            <a:r>
              <a:rPr lang="fr-FR" sz="1200" dirty="0"/>
              <a:t>Le type de remboursement  ( forfait, frais réels..) et le plafond de remboursement </a:t>
            </a:r>
          </a:p>
          <a:p>
            <a:pPr marL="285750" indent="-285750">
              <a:buFont typeface="Courier New" panose="02070309020205020404" pitchFamily="49" charset="0"/>
              <a:buChar char="o"/>
            </a:pPr>
            <a:r>
              <a:rPr lang="fr-FR" sz="1200" dirty="0"/>
              <a:t>La gestion des invités et la déduction de TR pour les frais de bouche</a:t>
            </a:r>
          </a:p>
          <a:p>
            <a:pPr marL="285750" indent="-285750">
              <a:buFont typeface="Courier New" panose="02070309020205020404" pitchFamily="49" charset="0"/>
              <a:buChar char="o"/>
            </a:pPr>
            <a:r>
              <a:rPr lang="fr-FR" sz="1200" dirty="0"/>
              <a:t>Les délais de saisie autorisés</a:t>
            </a:r>
          </a:p>
          <a:p>
            <a:pPr marL="285750" indent="-285750">
              <a:buFont typeface="Courier New" panose="02070309020205020404" pitchFamily="49" charset="0"/>
              <a:buChar char="o"/>
            </a:pPr>
            <a:r>
              <a:rPr lang="fr-FR" sz="1200" dirty="0"/>
              <a:t>L’ajout des justificatifs obligatoire et à valeur probante</a:t>
            </a:r>
          </a:p>
          <a:p>
            <a:pPr marL="285750" indent="-285750">
              <a:buFont typeface="Courier New" panose="02070309020205020404" pitchFamily="49" charset="0"/>
              <a:buChar char="o"/>
            </a:pPr>
            <a:r>
              <a:rPr lang="fr-FR" sz="1200" dirty="0"/>
              <a:t>La saisie d’une quantité sur les dépenses de type hôtellerie</a:t>
            </a:r>
          </a:p>
        </p:txBody>
      </p:sp>
      <p:pic>
        <p:nvPicPr>
          <p:cNvPr id="7" name="Graphique 6">
            <a:extLst>
              <a:ext uri="{FF2B5EF4-FFF2-40B4-BE49-F238E27FC236}">
                <a16:creationId xmlns:a16="http://schemas.microsoft.com/office/drawing/2014/main" id="{BF464FAC-6633-1243-C92D-A1BAD8B3E3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46588" y="3018104"/>
            <a:ext cx="404085" cy="410896"/>
          </a:xfrm>
          <a:prstGeom prst="rect">
            <a:avLst/>
          </a:prstGeom>
        </p:spPr>
      </p:pic>
      <p:pic>
        <p:nvPicPr>
          <p:cNvPr id="17" name="Image 16">
            <a:extLst>
              <a:ext uri="{FF2B5EF4-FFF2-40B4-BE49-F238E27FC236}">
                <a16:creationId xmlns:a16="http://schemas.microsoft.com/office/drawing/2014/main" id="{C1740CF0-84D2-B880-B7EE-55AA722E32AC}"/>
              </a:ext>
            </a:extLst>
          </p:cNvPr>
          <p:cNvPicPr>
            <a:picLocks noChangeAspect="1"/>
          </p:cNvPicPr>
          <p:nvPr/>
        </p:nvPicPr>
        <p:blipFill>
          <a:blip r:embed="rId4"/>
          <a:stretch>
            <a:fillRect/>
          </a:stretch>
        </p:blipFill>
        <p:spPr>
          <a:xfrm>
            <a:off x="97030" y="2257132"/>
            <a:ext cx="11733264" cy="2439844"/>
          </a:xfrm>
          <a:prstGeom prst="rect">
            <a:avLst/>
          </a:prstGeom>
        </p:spPr>
      </p:pic>
      <p:sp>
        <p:nvSpPr>
          <p:cNvPr id="6" name="Rectangle 5">
            <a:extLst>
              <a:ext uri="{FF2B5EF4-FFF2-40B4-BE49-F238E27FC236}">
                <a16:creationId xmlns:a16="http://schemas.microsoft.com/office/drawing/2014/main" id="{094C7B1C-1F4B-2DCC-2A6C-3FF628467C11}"/>
              </a:ext>
            </a:extLst>
          </p:cNvPr>
          <p:cNvSpPr/>
          <p:nvPr/>
        </p:nvSpPr>
        <p:spPr>
          <a:xfrm>
            <a:off x="217293" y="2816776"/>
            <a:ext cx="971427" cy="312504"/>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24795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468505" y="904701"/>
            <a:ext cx="11449050" cy="4846635"/>
          </a:xfrm>
        </p:spPr>
        <p:txBody>
          <a:bodyPr/>
          <a:lstStyle/>
          <a:p>
            <a:r>
              <a:rPr lang="fr-FR" sz="1400" b="1"/>
              <a:t>Accès : Espace admin &gt; Notes de frais &gt; Profils et Regroupements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81244" y="179312"/>
            <a:ext cx="11449050" cy="646189"/>
          </a:xfrm>
        </p:spPr>
        <p:txBody>
          <a:bodyPr/>
          <a:lstStyle/>
          <a:p>
            <a:r>
              <a:rPr lang="fr-FR">
                <a:solidFill>
                  <a:srgbClr val="C75741"/>
                </a:solidFill>
                <a:latin typeface="Figtree Light"/>
                <a:cs typeface="Calibri"/>
              </a:rPr>
              <a:t>Paramétrer les regroupements </a:t>
            </a:r>
            <a:endParaRPr lang="fr-FR"/>
          </a:p>
        </p:txBody>
      </p:sp>
      <p:sp>
        <p:nvSpPr>
          <p:cNvPr id="15" name="ZoneTexte 14">
            <a:extLst>
              <a:ext uri="{FF2B5EF4-FFF2-40B4-BE49-F238E27FC236}">
                <a16:creationId xmlns:a16="http://schemas.microsoft.com/office/drawing/2014/main" id="{605411A8-9795-AFB2-A72B-142BA3D482FA}"/>
              </a:ext>
            </a:extLst>
          </p:cNvPr>
          <p:cNvSpPr txBox="1"/>
          <p:nvPr/>
        </p:nvSpPr>
        <p:spPr>
          <a:xfrm>
            <a:off x="381244" y="4696976"/>
            <a:ext cx="8528958"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latin typeface="Figtree"/>
                <a:cs typeface="Arial"/>
              </a:rPr>
              <a:t>Deux types de regroupements : </a:t>
            </a:r>
          </a:p>
          <a:p>
            <a:endParaRPr lang="fr-FR" sz="1600">
              <a:latin typeface="Figtree"/>
              <a:cs typeface="Arial"/>
            </a:endParaRPr>
          </a:p>
          <a:p>
            <a:pPr marL="171450" indent="-171450">
              <a:buFontTx/>
              <a:buChar char="-"/>
            </a:pPr>
            <a:r>
              <a:rPr lang="fr-FR" sz="1600" dirty="0">
                <a:latin typeface="Figtree"/>
                <a:cs typeface="Arial"/>
              </a:rPr>
              <a:t>Regroupement d’</a:t>
            </a:r>
            <a:r>
              <a:rPr lang="fr-FR" sz="1600" i="1" dirty="0">
                <a:latin typeface="Figtree"/>
                <a:cs typeface="Arial"/>
              </a:rPr>
              <a:t>affichage</a:t>
            </a:r>
            <a:r>
              <a:rPr lang="fr-FR" sz="1600" dirty="0">
                <a:latin typeface="Figtree"/>
                <a:cs typeface="Arial"/>
              </a:rPr>
              <a:t> dans la saisie de la note de frais </a:t>
            </a:r>
          </a:p>
          <a:p>
            <a:pPr marL="171450" indent="-171450">
              <a:buFontTx/>
              <a:buChar char="-"/>
            </a:pPr>
            <a:r>
              <a:rPr lang="fr-FR" sz="1600" i="1" dirty="0">
                <a:latin typeface="Figtree"/>
                <a:cs typeface="Arial"/>
              </a:rPr>
              <a:t>Plafond</a:t>
            </a:r>
            <a:r>
              <a:rPr lang="fr-FR" sz="1600" dirty="0">
                <a:latin typeface="Figtree"/>
                <a:cs typeface="Arial"/>
              </a:rPr>
              <a:t> de remboursement commun à plusieurs dépenses</a:t>
            </a:r>
          </a:p>
          <a:p>
            <a:endParaRPr lang="fr-FR" sz="1200"/>
          </a:p>
        </p:txBody>
      </p:sp>
      <p:grpSp>
        <p:nvGrpSpPr>
          <p:cNvPr id="21" name="Groupe 20">
            <a:extLst>
              <a:ext uri="{FF2B5EF4-FFF2-40B4-BE49-F238E27FC236}">
                <a16:creationId xmlns:a16="http://schemas.microsoft.com/office/drawing/2014/main" id="{356F73C0-E62F-5358-CC6F-1618C4896901}"/>
              </a:ext>
            </a:extLst>
          </p:cNvPr>
          <p:cNvGrpSpPr/>
          <p:nvPr/>
        </p:nvGrpSpPr>
        <p:grpSpPr>
          <a:xfrm>
            <a:off x="1658950" y="1306322"/>
            <a:ext cx="7553118" cy="2944339"/>
            <a:chOff x="2771758" y="1200592"/>
            <a:chExt cx="7553118" cy="2944339"/>
          </a:xfrm>
        </p:grpSpPr>
        <p:pic>
          <p:nvPicPr>
            <p:cNvPr id="9" name="Image 8">
              <a:extLst>
                <a:ext uri="{FF2B5EF4-FFF2-40B4-BE49-F238E27FC236}">
                  <a16:creationId xmlns:a16="http://schemas.microsoft.com/office/drawing/2014/main" id="{41ADDDEC-D9C4-DEAE-C876-DA0276703D17}"/>
                </a:ext>
              </a:extLst>
            </p:cNvPr>
            <p:cNvPicPr>
              <a:picLocks noChangeAspect="1"/>
            </p:cNvPicPr>
            <p:nvPr/>
          </p:nvPicPr>
          <p:blipFill>
            <a:blip r:embed="rId2"/>
            <a:stretch>
              <a:fillRect/>
            </a:stretch>
          </p:blipFill>
          <p:spPr>
            <a:xfrm>
              <a:off x="2771758" y="1200592"/>
              <a:ext cx="7553118" cy="2944339"/>
            </a:xfrm>
            <a:prstGeom prst="rect">
              <a:avLst/>
            </a:prstGeom>
          </p:spPr>
        </p:pic>
        <p:pic>
          <p:nvPicPr>
            <p:cNvPr id="11" name="Graphique 10">
              <a:extLst>
                <a:ext uri="{FF2B5EF4-FFF2-40B4-BE49-F238E27FC236}">
                  <a16:creationId xmlns:a16="http://schemas.microsoft.com/office/drawing/2014/main" id="{A29A514A-707F-F195-623B-74DB75FEB4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44511" y="3511230"/>
              <a:ext cx="485779" cy="485780"/>
            </a:xfrm>
            <a:prstGeom prst="rect">
              <a:avLst/>
            </a:prstGeom>
          </p:spPr>
        </p:pic>
      </p:grpSp>
      <p:sp>
        <p:nvSpPr>
          <p:cNvPr id="5" name="Rectangle 4">
            <a:extLst>
              <a:ext uri="{FF2B5EF4-FFF2-40B4-BE49-F238E27FC236}">
                <a16:creationId xmlns:a16="http://schemas.microsoft.com/office/drawing/2014/main" id="{2D0A275C-86F9-DEE6-400B-666D9DC40E9A}"/>
              </a:ext>
            </a:extLst>
          </p:cNvPr>
          <p:cNvSpPr/>
          <p:nvPr/>
        </p:nvSpPr>
        <p:spPr>
          <a:xfrm>
            <a:off x="6907074" y="1558437"/>
            <a:ext cx="1248697" cy="25174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4908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81244" y="179312"/>
            <a:ext cx="11449050" cy="646189"/>
          </a:xfrm>
        </p:spPr>
        <p:txBody>
          <a:bodyPr/>
          <a:lstStyle/>
          <a:p>
            <a:r>
              <a:rPr lang="fr-FR">
                <a:solidFill>
                  <a:srgbClr val="C75741"/>
                </a:solidFill>
                <a:latin typeface="Figtree Light"/>
                <a:cs typeface="Calibri"/>
              </a:rPr>
              <a:t>Paramétrer les regroupements </a:t>
            </a:r>
            <a:endParaRPr lang="fr-FR"/>
          </a:p>
        </p:txBody>
      </p:sp>
      <p:sp>
        <p:nvSpPr>
          <p:cNvPr id="4" name="Espace réservé du texte 3">
            <a:extLst>
              <a:ext uri="{FF2B5EF4-FFF2-40B4-BE49-F238E27FC236}">
                <a16:creationId xmlns:a16="http://schemas.microsoft.com/office/drawing/2014/main" id="{0F57ECF2-9E6A-5BB5-62D1-093FA1478A3C}"/>
              </a:ext>
            </a:extLst>
          </p:cNvPr>
          <p:cNvSpPr>
            <a:spLocks noGrp="1"/>
          </p:cNvSpPr>
          <p:nvPr>
            <p:ph type="body" sz="quarter" idx="19"/>
          </p:nvPr>
        </p:nvSpPr>
        <p:spPr>
          <a:xfrm>
            <a:off x="381000" y="939800"/>
            <a:ext cx="11453813" cy="339725"/>
          </a:xfrm>
        </p:spPr>
        <p:txBody>
          <a:bodyPr vert="horz" lIns="91440" tIns="45720" rIns="91440" bIns="45720" rtlCol="0" anchor="t">
            <a:normAutofit/>
          </a:bodyPr>
          <a:lstStyle/>
          <a:p>
            <a:r>
              <a:rPr lang="fr-FR">
                <a:latin typeface="Figtree"/>
              </a:rPr>
              <a:t>Le regroupement «affichage Saisie» </a:t>
            </a:r>
            <a:endParaRPr lang="fr-FR"/>
          </a:p>
        </p:txBody>
      </p:sp>
      <p:grpSp>
        <p:nvGrpSpPr>
          <p:cNvPr id="37" name="Groupe 36">
            <a:extLst>
              <a:ext uri="{FF2B5EF4-FFF2-40B4-BE49-F238E27FC236}">
                <a16:creationId xmlns:a16="http://schemas.microsoft.com/office/drawing/2014/main" id="{EFDD6894-6D0B-0218-4D4C-02AB0208616F}"/>
              </a:ext>
            </a:extLst>
          </p:cNvPr>
          <p:cNvGrpSpPr/>
          <p:nvPr/>
        </p:nvGrpSpPr>
        <p:grpSpPr>
          <a:xfrm>
            <a:off x="381000" y="1279525"/>
            <a:ext cx="11597381" cy="5067103"/>
            <a:chOff x="232913" y="1274471"/>
            <a:chExt cx="11597381" cy="5067103"/>
          </a:xfrm>
        </p:grpSpPr>
        <p:grpSp>
          <p:nvGrpSpPr>
            <p:cNvPr id="29" name="Groupe 28">
              <a:extLst>
                <a:ext uri="{FF2B5EF4-FFF2-40B4-BE49-F238E27FC236}">
                  <a16:creationId xmlns:a16="http://schemas.microsoft.com/office/drawing/2014/main" id="{C8AEE20D-6E44-DDA7-C0B1-2F20A52A2B97}"/>
                </a:ext>
              </a:extLst>
            </p:cNvPr>
            <p:cNvGrpSpPr/>
            <p:nvPr/>
          </p:nvGrpSpPr>
          <p:grpSpPr>
            <a:xfrm>
              <a:off x="232913" y="1274471"/>
              <a:ext cx="11597381" cy="5067103"/>
              <a:chOff x="297309" y="1274471"/>
              <a:chExt cx="11597381" cy="5067103"/>
            </a:xfrm>
          </p:grpSpPr>
          <p:pic>
            <p:nvPicPr>
              <p:cNvPr id="20" name="Graphique 19">
                <a:extLst>
                  <a:ext uri="{FF2B5EF4-FFF2-40B4-BE49-F238E27FC236}">
                    <a16:creationId xmlns:a16="http://schemas.microsoft.com/office/drawing/2014/main" id="{08AFEC20-9DAA-2897-42B8-16F97C5301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52604" y="3643335"/>
                <a:ext cx="2179009" cy="2179012"/>
              </a:xfrm>
              <a:prstGeom prst="rect">
                <a:avLst/>
              </a:prstGeom>
            </p:spPr>
          </p:pic>
          <p:pic>
            <p:nvPicPr>
              <p:cNvPr id="26" name="Image 25">
                <a:extLst>
                  <a:ext uri="{FF2B5EF4-FFF2-40B4-BE49-F238E27FC236}">
                    <a16:creationId xmlns:a16="http://schemas.microsoft.com/office/drawing/2014/main" id="{EB906E34-A120-66BE-5CD1-A90554519D6D}"/>
                  </a:ext>
                </a:extLst>
              </p:cNvPr>
              <p:cNvPicPr>
                <a:picLocks noChangeAspect="1"/>
              </p:cNvPicPr>
              <p:nvPr/>
            </p:nvPicPr>
            <p:blipFill>
              <a:blip r:embed="rId4"/>
              <a:stretch>
                <a:fillRect/>
              </a:stretch>
            </p:blipFill>
            <p:spPr>
              <a:xfrm>
                <a:off x="297309" y="1274471"/>
                <a:ext cx="7910591" cy="2154529"/>
              </a:xfrm>
              <a:prstGeom prst="rect">
                <a:avLst/>
              </a:prstGeom>
            </p:spPr>
          </p:pic>
          <p:pic>
            <p:nvPicPr>
              <p:cNvPr id="19" name="Image 18">
                <a:extLst>
                  <a:ext uri="{FF2B5EF4-FFF2-40B4-BE49-F238E27FC236}">
                    <a16:creationId xmlns:a16="http://schemas.microsoft.com/office/drawing/2014/main" id="{159F330F-5CE6-F848-1098-F454A7596CCA}"/>
                  </a:ext>
                </a:extLst>
              </p:cNvPr>
              <p:cNvPicPr>
                <a:picLocks noChangeAspect="1"/>
              </p:cNvPicPr>
              <p:nvPr/>
            </p:nvPicPr>
            <p:blipFill>
              <a:blip r:embed="rId5"/>
              <a:stretch>
                <a:fillRect/>
              </a:stretch>
            </p:blipFill>
            <p:spPr>
              <a:xfrm>
                <a:off x="6837287" y="2102356"/>
                <a:ext cx="5057403" cy="4239218"/>
              </a:xfrm>
              <a:prstGeom prst="rect">
                <a:avLst/>
              </a:prstGeom>
            </p:spPr>
          </p:pic>
        </p:grpSp>
        <p:sp>
          <p:nvSpPr>
            <p:cNvPr id="30" name="Rectangle : coins arrondis 29">
              <a:extLst>
                <a:ext uri="{FF2B5EF4-FFF2-40B4-BE49-F238E27FC236}">
                  <a16:creationId xmlns:a16="http://schemas.microsoft.com/office/drawing/2014/main" id="{5710D1EF-BB82-F147-8098-D0835FEECBD2}"/>
                </a:ext>
              </a:extLst>
            </p:cNvPr>
            <p:cNvSpPr/>
            <p:nvPr/>
          </p:nvSpPr>
          <p:spPr>
            <a:xfrm>
              <a:off x="8540151" y="5426015"/>
              <a:ext cx="2932981" cy="915559"/>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919726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81244" y="179312"/>
            <a:ext cx="11449050" cy="646189"/>
          </a:xfrm>
        </p:spPr>
        <p:txBody>
          <a:bodyPr/>
          <a:lstStyle/>
          <a:p>
            <a:r>
              <a:rPr lang="fr-FR">
                <a:solidFill>
                  <a:srgbClr val="C75741"/>
                </a:solidFill>
                <a:latin typeface="Figtree Light"/>
                <a:cs typeface="Calibri"/>
              </a:rPr>
              <a:t>Paramétrer les regroupements </a:t>
            </a:r>
            <a:endParaRPr lang="fr-FR"/>
          </a:p>
        </p:txBody>
      </p:sp>
      <p:sp>
        <p:nvSpPr>
          <p:cNvPr id="4" name="Espace réservé du texte 3">
            <a:extLst>
              <a:ext uri="{FF2B5EF4-FFF2-40B4-BE49-F238E27FC236}">
                <a16:creationId xmlns:a16="http://schemas.microsoft.com/office/drawing/2014/main" id="{0F57ECF2-9E6A-5BB5-62D1-093FA1478A3C}"/>
              </a:ext>
            </a:extLst>
          </p:cNvPr>
          <p:cNvSpPr>
            <a:spLocks noGrp="1"/>
          </p:cNvSpPr>
          <p:nvPr>
            <p:ph type="body" sz="quarter" idx="19"/>
          </p:nvPr>
        </p:nvSpPr>
        <p:spPr>
          <a:xfrm>
            <a:off x="381000" y="939800"/>
            <a:ext cx="11453813" cy="339725"/>
          </a:xfrm>
        </p:spPr>
        <p:txBody>
          <a:bodyPr vert="horz" lIns="91440" tIns="45720" rIns="91440" bIns="45720" rtlCol="0" anchor="t">
            <a:normAutofit/>
          </a:bodyPr>
          <a:lstStyle/>
          <a:p>
            <a:r>
              <a:rPr lang="fr-FR">
                <a:latin typeface="Figtree"/>
              </a:rPr>
              <a:t>Le regroupement «PLAFOND COMMUN» </a:t>
            </a:r>
            <a:endParaRPr lang="fr-FR"/>
          </a:p>
        </p:txBody>
      </p:sp>
      <p:grpSp>
        <p:nvGrpSpPr>
          <p:cNvPr id="10" name="Groupe 9">
            <a:extLst>
              <a:ext uri="{FF2B5EF4-FFF2-40B4-BE49-F238E27FC236}">
                <a16:creationId xmlns:a16="http://schemas.microsoft.com/office/drawing/2014/main" id="{0A6A1134-9E8F-E28D-4AE0-3A319D90C95D}"/>
              </a:ext>
            </a:extLst>
          </p:cNvPr>
          <p:cNvGrpSpPr/>
          <p:nvPr/>
        </p:nvGrpSpPr>
        <p:grpSpPr>
          <a:xfrm>
            <a:off x="968203" y="1279525"/>
            <a:ext cx="8003269" cy="2792143"/>
            <a:chOff x="4744528" y="1827734"/>
            <a:chExt cx="9716219" cy="4160881"/>
          </a:xfrm>
        </p:grpSpPr>
        <p:pic>
          <p:nvPicPr>
            <p:cNvPr id="9" name="Image 8">
              <a:extLst>
                <a:ext uri="{FF2B5EF4-FFF2-40B4-BE49-F238E27FC236}">
                  <a16:creationId xmlns:a16="http://schemas.microsoft.com/office/drawing/2014/main" id="{3D89F132-92D5-2893-DAF6-F13951C38DF4}"/>
                </a:ext>
              </a:extLst>
            </p:cNvPr>
            <p:cNvPicPr>
              <a:picLocks noChangeAspect="1"/>
            </p:cNvPicPr>
            <p:nvPr/>
          </p:nvPicPr>
          <p:blipFill>
            <a:blip r:embed="rId2"/>
            <a:stretch>
              <a:fillRect/>
            </a:stretch>
          </p:blipFill>
          <p:spPr>
            <a:xfrm>
              <a:off x="4744528" y="1827734"/>
              <a:ext cx="9716219" cy="4160881"/>
            </a:xfrm>
            <a:prstGeom prst="rect">
              <a:avLst/>
            </a:prstGeom>
          </p:spPr>
        </p:pic>
        <p:pic>
          <p:nvPicPr>
            <p:cNvPr id="6" name="Graphique 5">
              <a:extLst>
                <a:ext uri="{FF2B5EF4-FFF2-40B4-BE49-F238E27FC236}">
                  <a16:creationId xmlns:a16="http://schemas.microsoft.com/office/drawing/2014/main" id="{D69B169F-2A0E-31A4-973E-AE03114615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6988" y="4023804"/>
              <a:ext cx="702884" cy="702885"/>
            </a:xfrm>
            <a:prstGeom prst="rect">
              <a:avLst/>
            </a:prstGeom>
          </p:spPr>
        </p:pic>
      </p:grpSp>
      <p:sp>
        <p:nvSpPr>
          <p:cNvPr id="7" name="ZoneTexte 6">
            <a:extLst>
              <a:ext uri="{FF2B5EF4-FFF2-40B4-BE49-F238E27FC236}">
                <a16:creationId xmlns:a16="http://schemas.microsoft.com/office/drawing/2014/main" id="{C7F4E755-CDBC-7D85-8CC0-5A6E7CF9E0A2}"/>
              </a:ext>
            </a:extLst>
          </p:cNvPr>
          <p:cNvSpPr txBox="1"/>
          <p:nvPr/>
        </p:nvSpPr>
        <p:spPr>
          <a:xfrm>
            <a:off x="303361" y="4071668"/>
            <a:ext cx="1100586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cs typeface="Arial"/>
              </a:rPr>
              <a:t>Je retiens : </a:t>
            </a:r>
          </a:p>
          <a:p>
            <a:endParaRPr lang="fr-FR" sz="1200" dirty="0">
              <a:cs typeface="Arial"/>
            </a:endParaRPr>
          </a:p>
          <a:p>
            <a:pPr marL="171450" indent="-171450">
              <a:buFontTx/>
              <a:buChar char="-"/>
            </a:pPr>
            <a:r>
              <a:rPr lang="fr-FR" sz="1200" dirty="0">
                <a:cs typeface="Arial"/>
              </a:rPr>
              <a:t>Ce type de plafond concerne un ensemble de dépenses, c’est un plafond commun</a:t>
            </a:r>
          </a:p>
          <a:p>
            <a:pPr marL="171450" indent="-171450">
              <a:buFontTx/>
              <a:buChar char="-"/>
            </a:pPr>
            <a:r>
              <a:rPr lang="fr-FR" sz="1200" dirty="0">
                <a:cs typeface="Arial"/>
              </a:rPr>
              <a:t>Pour un plafond unique par type de dépense, RDV dans le type de dépenses ! </a:t>
            </a:r>
          </a:p>
          <a:p>
            <a:endParaRPr lang="fr-FR" sz="1200" dirty="0">
              <a:cs typeface="Arial"/>
            </a:endParaRPr>
          </a:p>
          <a:p>
            <a:pPr marL="171450" indent="-171450">
              <a:buFontTx/>
              <a:buChar char="-"/>
            </a:pPr>
            <a:r>
              <a:rPr lang="fr-FR" sz="1200" dirty="0">
                <a:cs typeface="Arial"/>
              </a:rPr>
              <a:t>«  compensation » indique si les dépenses doivent s’équilibrer entre elles ou non ( si le plafond unitaire d’une dépense du regroupement n’est pas atteint , il vient compenser une dépense du regroupement qui dépasserait  le maximum autorisé  ) En exemple : </a:t>
            </a:r>
          </a:p>
          <a:p>
            <a:endParaRPr lang="fr-FR" sz="1200" dirty="0"/>
          </a:p>
        </p:txBody>
      </p:sp>
      <p:graphicFrame>
        <p:nvGraphicFramePr>
          <p:cNvPr id="12" name="Tableau 11">
            <a:extLst>
              <a:ext uri="{FF2B5EF4-FFF2-40B4-BE49-F238E27FC236}">
                <a16:creationId xmlns:a16="http://schemas.microsoft.com/office/drawing/2014/main" id="{3561F1B4-C423-4B27-035E-7B4FA946602A}"/>
              </a:ext>
            </a:extLst>
          </p:cNvPr>
          <p:cNvGraphicFramePr>
            <a:graphicFrameLocks noGrp="1"/>
          </p:cNvGraphicFramePr>
          <p:nvPr>
            <p:extLst>
              <p:ext uri="{D42A27DB-BD31-4B8C-83A1-F6EECF244321}">
                <p14:modId xmlns:p14="http://schemas.microsoft.com/office/powerpoint/2010/main" val="776988441"/>
              </p:ext>
            </p:extLst>
          </p:nvPr>
        </p:nvGraphicFramePr>
        <p:xfrm>
          <a:off x="968203" y="5416925"/>
          <a:ext cx="10058400" cy="1200150"/>
        </p:xfrm>
        <a:graphic>
          <a:graphicData uri="http://schemas.openxmlformats.org/drawingml/2006/table">
            <a:tbl>
              <a:tblPr/>
              <a:tblGrid>
                <a:gridCol w="1167663">
                  <a:extLst>
                    <a:ext uri="{9D8B030D-6E8A-4147-A177-3AD203B41FA5}">
                      <a16:colId xmlns:a16="http://schemas.microsoft.com/office/drawing/2014/main" val="15218413"/>
                    </a:ext>
                  </a:extLst>
                </a:gridCol>
                <a:gridCol w="904304">
                  <a:extLst>
                    <a:ext uri="{9D8B030D-6E8A-4147-A177-3AD203B41FA5}">
                      <a16:colId xmlns:a16="http://schemas.microsoft.com/office/drawing/2014/main" val="2994819661"/>
                    </a:ext>
                  </a:extLst>
                </a:gridCol>
                <a:gridCol w="1332659">
                  <a:extLst>
                    <a:ext uri="{9D8B030D-6E8A-4147-A177-3AD203B41FA5}">
                      <a16:colId xmlns:a16="http://schemas.microsoft.com/office/drawing/2014/main" val="3565536680"/>
                    </a:ext>
                  </a:extLst>
                </a:gridCol>
                <a:gridCol w="1662650">
                  <a:extLst>
                    <a:ext uri="{9D8B030D-6E8A-4147-A177-3AD203B41FA5}">
                      <a16:colId xmlns:a16="http://schemas.microsoft.com/office/drawing/2014/main" val="256926797"/>
                    </a:ext>
                  </a:extLst>
                </a:gridCol>
                <a:gridCol w="1256507">
                  <a:extLst>
                    <a:ext uri="{9D8B030D-6E8A-4147-A177-3AD203B41FA5}">
                      <a16:colId xmlns:a16="http://schemas.microsoft.com/office/drawing/2014/main" val="285161279"/>
                    </a:ext>
                  </a:extLst>
                </a:gridCol>
                <a:gridCol w="1954566">
                  <a:extLst>
                    <a:ext uri="{9D8B030D-6E8A-4147-A177-3AD203B41FA5}">
                      <a16:colId xmlns:a16="http://schemas.microsoft.com/office/drawing/2014/main" val="291580668"/>
                    </a:ext>
                  </a:extLst>
                </a:gridCol>
                <a:gridCol w="1780051">
                  <a:extLst>
                    <a:ext uri="{9D8B030D-6E8A-4147-A177-3AD203B41FA5}">
                      <a16:colId xmlns:a16="http://schemas.microsoft.com/office/drawing/2014/main" val="907524245"/>
                    </a:ext>
                  </a:extLst>
                </a:gridCol>
              </a:tblGrid>
              <a:tr h="600075">
                <a:tc>
                  <a:txBody>
                    <a:bodyPr/>
                    <a:lstStyle/>
                    <a:p>
                      <a:pPr algn="ctr" fontAlgn="ctr"/>
                      <a:r>
                        <a:rPr lang="fr-FR" sz="1200" b="1" i="0" u="none" strike="noStrike">
                          <a:solidFill>
                            <a:srgbClr val="333333"/>
                          </a:solidFill>
                          <a:effectLst/>
                          <a:highlight>
                            <a:srgbClr val="FFFFFF"/>
                          </a:highlight>
                          <a:latin typeface="Roboto" panose="02000000000000000000" pitchFamily="2" charset="0"/>
                        </a:rPr>
                        <a:t>Dépense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200" b="1" i="0" u="none" strike="noStrike">
                          <a:solidFill>
                            <a:srgbClr val="333333"/>
                          </a:solidFill>
                          <a:effectLst/>
                          <a:highlight>
                            <a:srgbClr val="FFFFFF"/>
                          </a:highlight>
                          <a:latin typeface="Roboto" panose="02000000000000000000" pitchFamily="2" charset="0"/>
                        </a:rPr>
                        <a:t>Date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200" b="1" i="0" u="none" strike="noStrike">
                          <a:solidFill>
                            <a:srgbClr val="333333"/>
                          </a:solidFill>
                          <a:effectLst/>
                          <a:highlight>
                            <a:srgbClr val="FFFFFF"/>
                          </a:highlight>
                          <a:latin typeface="Roboto" panose="02000000000000000000" pitchFamily="2" charset="0"/>
                        </a:rPr>
                        <a:t>Montant  dépense TTC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200" b="1" i="0" u="none" strike="noStrike">
                          <a:solidFill>
                            <a:srgbClr val="333333"/>
                          </a:solidFill>
                          <a:effectLst/>
                          <a:highlight>
                            <a:srgbClr val="FFFFFF"/>
                          </a:highlight>
                          <a:latin typeface="Roboto" panose="02000000000000000000" pitchFamily="2" charset="0"/>
                        </a:rPr>
                        <a:t>Plafond par  nature de dépense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200" b="1" i="0" u="none" strike="noStrike">
                          <a:solidFill>
                            <a:srgbClr val="333333"/>
                          </a:solidFill>
                          <a:effectLst/>
                          <a:highlight>
                            <a:srgbClr val="FFFFFF"/>
                          </a:highlight>
                          <a:latin typeface="Roboto" panose="02000000000000000000" pitchFamily="2" charset="0"/>
                        </a:rPr>
                        <a:t>Plafond regroupement par jour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200" b="1" i="0" u="none" strike="noStrike">
                          <a:solidFill>
                            <a:srgbClr val="333333"/>
                          </a:solidFill>
                          <a:effectLst/>
                          <a:highlight>
                            <a:srgbClr val="FFFFFF"/>
                          </a:highlight>
                          <a:latin typeface="Roboto" panose="02000000000000000000" pitchFamily="2" charset="0"/>
                        </a:rPr>
                        <a:t>Remboursement théorique SANS compensation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200" b="1" i="0" u="none" strike="noStrike">
                          <a:solidFill>
                            <a:srgbClr val="333333"/>
                          </a:solidFill>
                          <a:effectLst/>
                          <a:highlight>
                            <a:srgbClr val="FFFFFF"/>
                          </a:highlight>
                          <a:latin typeface="Roboto" panose="02000000000000000000" pitchFamily="2" charset="0"/>
                        </a:rPr>
                        <a:t>Remboursement réel AVEC compensation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7429526"/>
                  </a:ext>
                </a:extLst>
              </a:tr>
              <a:tr h="200025">
                <a:tc>
                  <a:txBody>
                    <a:bodyPr/>
                    <a:lstStyle/>
                    <a:p>
                      <a:pPr algn="l" fontAlgn="ctr"/>
                      <a:r>
                        <a:rPr lang="fr-FR" sz="1200" b="0" i="0" u="none" strike="noStrike">
                          <a:solidFill>
                            <a:srgbClr val="333333"/>
                          </a:solidFill>
                          <a:effectLst/>
                          <a:highlight>
                            <a:srgbClr val="FFFFFF"/>
                          </a:highlight>
                          <a:latin typeface="Roboto" panose="02000000000000000000" pitchFamily="2" charset="0"/>
                        </a:rPr>
                        <a:t>Restaurant midi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333333"/>
                          </a:solidFill>
                          <a:effectLst/>
                          <a:highlight>
                            <a:srgbClr val="FFFFFF"/>
                          </a:highlight>
                          <a:latin typeface="Roboto" panose="02000000000000000000" pitchFamily="2" charset="0"/>
                        </a:rPr>
                        <a:t>03/06/2024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333333"/>
                          </a:solidFill>
                          <a:effectLst/>
                          <a:highlight>
                            <a:srgbClr val="FFFFFF"/>
                          </a:highlight>
                          <a:latin typeface="Roboto" panose="02000000000000000000" pitchFamily="2" charset="0"/>
                        </a:rPr>
                        <a:t>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333333"/>
                          </a:solidFill>
                          <a:effectLst/>
                          <a:highlight>
                            <a:srgbClr val="FFFFFF"/>
                          </a:highlight>
                          <a:latin typeface="Roboto" panose="02000000000000000000" pitchFamily="2" charset="0"/>
                        </a:rPr>
                        <a:t>40 €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fr-FR" sz="1100" b="0" i="0" u="none" strike="noStrike">
                          <a:solidFill>
                            <a:srgbClr val="333333"/>
                          </a:solidFill>
                          <a:effectLst/>
                          <a:highlight>
                            <a:srgbClr val="FFFFFF"/>
                          </a:highlight>
                          <a:latin typeface="Roboto" panose="02000000000000000000" pitchFamily="2" charset="0"/>
                        </a:rPr>
                        <a:t>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333333"/>
                          </a:solidFill>
                          <a:effectLst/>
                          <a:highlight>
                            <a:srgbClr val="FFFFFF"/>
                          </a:highlight>
                          <a:latin typeface="Roboto" panose="02000000000000000000" pitchFamily="2" charset="0"/>
                        </a:rPr>
                        <a:t>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333333"/>
                          </a:solidFill>
                          <a:effectLst/>
                          <a:highlight>
                            <a:srgbClr val="FFFFFF"/>
                          </a:highlight>
                          <a:latin typeface="Roboto" panose="02000000000000000000" pitchFamily="2" charset="0"/>
                        </a:rPr>
                        <a:t>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49285016"/>
                  </a:ext>
                </a:extLst>
              </a:tr>
              <a:tr h="200025">
                <a:tc>
                  <a:txBody>
                    <a:bodyPr/>
                    <a:lstStyle/>
                    <a:p>
                      <a:pPr algn="l" fontAlgn="ctr"/>
                      <a:r>
                        <a:rPr lang="fr-FR" sz="1200" b="0" i="0" u="none" strike="noStrike">
                          <a:solidFill>
                            <a:srgbClr val="333333"/>
                          </a:solidFill>
                          <a:effectLst/>
                          <a:highlight>
                            <a:srgbClr val="FFFFFF"/>
                          </a:highlight>
                          <a:latin typeface="Roboto" panose="02000000000000000000" pitchFamily="2" charset="0"/>
                        </a:rPr>
                        <a:t>Restaurant soir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333333"/>
                          </a:solidFill>
                          <a:effectLst/>
                          <a:highlight>
                            <a:srgbClr val="FFFFFF"/>
                          </a:highlight>
                          <a:latin typeface="Roboto" panose="02000000000000000000" pitchFamily="2" charset="0"/>
                        </a:rPr>
                        <a:t>03/06/2024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333333"/>
                          </a:solidFill>
                          <a:effectLst/>
                          <a:highlight>
                            <a:srgbClr val="FFFFFF"/>
                          </a:highlight>
                          <a:latin typeface="Roboto" panose="02000000000000000000" pitchFamily="2" charset="0"/>
                        </a:rPr>
                        <a:t>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333333"/>
                          </a:solidFill>
                          <a:effectLst/>
                          <a:highlight>
                            <a:srgbClr val="FFFFFF"/>
                          </a:highlight>
                          <a:latin typeface="Roboto" panose="02000000000000000000" pitchFamily="2" charset="0"/>
                        </a:rPr>
                        <a:t>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fr-FR"/>
                    </a:p>
                  </a:txBody>
                  <a:tcPr/>
                </a:tc>
                <a:tc>
                  <a:txBody>
                    <a:bodyPr/>
                    <a:lstStyle/>
                    <a:p>
                      <a:pPr algn="ctr" fontAlgn="ctr"/>
                      <a:r>
                        <a:rPr lang="fr-FR" sz="1100" b="0" i="0" u="none" strike="noStrike">
                          <a:solidFill>
                            <a:srgbClr val="333333"/>
                          </a:solidFill>
                          <a:effectLst/>
                          <a:highlight>
                            <a:srgbClr val="FFFFFF"/>
                          </a:highlight>
                          <a:latin typeface="Roboto" panose="02000000000000000000" pitchFamily="2" charset="0"/>
                        </a:rPr>
                        <a:t>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333333"/>
                          </a:solidFill>
                          <a:effectLst/>
                          <a:highlight>
                            <a:srgbClr val="FFFFFF"/>
                          </a:highlight>
                          <a:latin typeface="Roboto" panose="02000000000000000000" pitchFamily="2" charset="0"/>
                        </a:rPr>
                        <a:t>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34589374"/>
                  </a:ext>
                </a:extLst>
              </a:tr>
              <a:tr h="200025">
                <a:tc>
                  <a:txBody>
                    <a:bodyPr/>
                    <a:lstStyle/>
                    <a:p>
                      <a:pPr algn="l" fontAlgn="ctr"/>
                      <a:r>
                        <a:rPr lang="fr-FR" sz="1200" b="0" i="0" u="none" strike="noStrike">
                          <a:solidFill>
                            <a:srgbClr val="333333"/>
                          </a:solidFill>
                          <a:effectLst/>
                          <a:highlight>
                            <a:srgbClr val="FFFFFF"/>
                          </a:highlight>
                          <a:latin typeface="Roboto" panose="02000000000000000000" pitchFamily="2"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200" b="1" i="0" u="none" strike="noStrike">
                          <a:solidFill>
                            <a:srgbClr val="333333"/>
                          </a:solidFill>
                          <a:effectLst/>
                          <a:highlight>
                            <a:srgbClr val="FFFFFF"/>
                          </a:highlight>
                          <a:latin typeface="Roboto" panose="02000000000000000000" pitchFamily="2"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333333"/>
                          </a:solidFill>
                          <a:effectLst/>
                          <a:highlight>
                            <a:srgbClr val="FFFFFF"/>
                          </a:highlight>
                          <a:latin typeface="Roboto" panose="02000000000000000000" pitchFamily="2" charset="0"/>
                        </a:rPr>
                        <a:t>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333333"/>
                          </a:solidFill>
                          <a:effectLst/>
                          <a:highlight>
                            <a:srgbClr val="FFFFFF"/>
                          </a:highlight>
                          <a:latin typeface="Roboto" panose="02000000000000000000" pitchFamily="2" charset="0"/>
                        </a:rPr>
                        <a:t>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fr-FR"/>
                    </a:p>
                  </a:txBody>
                  <a:tcPr/>
                </a:tc>
                <a:tc>
                  <a:txBody>
                    <a:bodyPr/>
                    <a:lstStyle/>
                    <a:p>
                      <a:pPr algn="ctr" fontAlgn="ctr"/>
                      <a:r>
                        <a:rPr lang="fr-FR" sz="1100" b="1" i="1" u="none" strike="noStrike">
                          <a:solidFill>
                            <a:srgbClr val="333333"/>
                          </a:solidFill>
                          <a:effectLst/>
                          <a:highlight>
                            <a:srgbClr val="FFFFFF"/>
                          </a:highlight>
                          <a:latin typeface="Roboto" panose="02000000000000000000" pitchFamily="2" charset="0"/>
                        </a:rPr>
                        <a:t>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1" i="1" u="none" strike="noStrike">
                          <a:solidFill>
                            <a:srgbClr val="333333"/>
                          </a:solidFill>
                          <a:effectLst/>
                          <a:highlight>
                            <a:srgbClr val="FFFFFF"/>
                          </a:highlight>
                          <a:latin typeface="Roboto" panose="02000000000000000000" pitchFamily="2" charset="0"/>
                        </a:rPr>
                        <a:t>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98358251"/>
                  </a:ext>
                </a:extLst>
              </a:tr>
            </a:tbl>
          </a:graphicData>
        </a:graphic>
      </p:graphicFrame>
    </p:spTree>
    <p:extLst>
      <p:ext uri="{BB962C8B-B14F-4D97-AF65-F5344CB8AC3E}">
        <p14:creationId xmlns:p14="http://schemas.microsoft.com/office/powerpoint/2010/main" val="1884189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Administrer les axes analytiques</a:t>
            </a:r>
          </a:p>
        </p:txBody>
      </p:sp>
    </p:spTree>
    <p:extLst>
      <p:ext uri="{BB962C8B-B14F-4D97-AF65-F5344CB8AC3E}">
        <p14:creationId xmlns:p14="http://schemas.microsoft.com/office/powerpoint/2010/main" val="898212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altLang="fr-FR" b="1"/>
              <a:t>Accès : Espace admin &gt; Note de Frais &gt; Axes analytiques &gt; Ouvrir</a:t>
            </a:r>
          </a:p>
          <a:p>
            <a:endParaRPr lang="fr-FR" altLang="fr-FR" b="1"/>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sz="3600"/>
              <a:t>Administrer les axes analytiques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ltLang="fr-FR"/>
              <a:t>Créer ou dupliquer un axe analytique</a:t>
            </a:r>
          </a:p>
          <a:p>
            <a:endParaRPr lang="fr-FR"/>
          </a:p>
        </p:txBody>
      </p:sp>
      <p:pic>
        <p:nvPicPr>
          <p:cNvPr id="8" name="Image 2">
            <a:extLst>
              <a:ext uri="{FF2B5EF4-FFF2-40B4-BE49-F238E27FC236}">
                <a16:creationId xmlns:a16="http://schemas.microsoft.com/office/drawing/2014/main" id="{548720EA-1804-9DEE-AA82-AB490EA412B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66775" y="2127250"/>
            <a:ext cx="10067925" cy="2157413"/>
          </a:xfrm>
          <a:prstGeom prst="rect">
            <a:avLst/>
          </a:prstGeom>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a16="http://schemas.microsoft.com/office/drawing/2014/main" id="{7486F36D-2931-FC21-864E-390B9808DDAB}"/>
              </a:ext>
            </a:extLst>
          </p:cNvPr>
          <p:cNvSpPr txBox="1"/>
          <p:nvPr/>
        </p:nvSpPr>
        <p:spPr>
          <a:xfrm>
            <a:off x="775252" y="4717871"/>
            <a:ext cx="10843591" cy="584775"/>
          </a:xfrm>
          <a:prstGeom prst="rect">
            <a:avLst/>
          </a:prstGeom>
          <a:noFill/>
        </p:spPr>
        <p:txBody>
          <a:bodyPr wrap="square">
            <a:spAutoFit/>
          </a:bodyPr>
          <a:lstStyle/>
          <a:p>
            <a:pPr algn="just" eaLnBrk="1" hangingPunct="1"/>
            <a:r>
              <a:rPr lang="fr-FR" altLang="fr-FR" sz="1600" dirty="0"/>
              <a:t>Les axes analytiques permettent d’affecter du temps passé à une ou plusieurs activités à des fins de statistiques ou encore dans le cadre de validation intermédiaires.</a:t>
            </a:r>
          </a:p>
        </p:txBody>
      </p:sp>
    </p:spTree>
    <p:extLst>
      <p:ext uri="{BB962C8B-B14F-4D97-AF65-F5344CB8AC3E}">
        <p14:creationId xmlns:p14="http://schemas.microsoft.com/office/powerpoint/2010/main" val="2193154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normAutofit/>
          </a:bodyPr>
          <a:lstStyle/>
          <a:p>
            <a:r>
              <a:rPr lang="fr-FR" altLang="fr-FR" b="1" dirty="0"/>
              <a:t>Accès : Espace admin &gt; Note de Frais &gt; Axes analytiques &gt; Ouvrir</a:t>
            </a:r>
          </a:p>
          <a:p>
            <a:endParaRPr lang="fr-FR" altLang="fr-FR" b="1"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sz="3600"/>
              <a:t>Administrer les axes analytiques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ltLang="fr-FR" dirty="0"/>
              <a:t>Créer ou dupliquer un axe analytique</a:t>
            </a:r>
          </a:p>
          <a:p>
            <a:endParaRPr lang="fr-FR" dirty="0"/>
          </a:p>
        </p:txBody>
      </p:sp>
      <p:sp>
        <p:nvSpPr>
          <p:cNvPr id="9" name="Espace réservé du texte 2">
            <a:extLst>
              <a:ext uri="{FF2B5EF4-FFF2-40B4-BE49-F238E27FC236}">
                <a16:creationId xmlns:a16="http://schemas.microsoft.com/office/drawing/2014/main" id="{0707B0F5-DC8E-3826-A787-DC093C191DC7}"/>
              </a:ext>
            </a:extLst>
          </p:cNvPr>
          <p:cNvSpPr txBox="1">
            <a:spLocks/>
          </p:cNvSpPr>
          <p:nvPr/>
        </p:nvSpPr>
        <p:spPr>
          <a:xfrm>
            <a:off x="8659494" y="2147812"/>
            <a:ext cx="3354071" cy="442912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buClr>
                <a:srgbClr val="1A9BFC"/>
              </a:buClr>
              <a:defRPr/>
            </a:pPr>
            <a:r>
              <a:rPr lang="fr-FR" sz="1600" b="1" dirty="0"/>
              <a:t>Dans l’onglet « GENERAL »  :</a:t>
            </a:r>
          </a:p>
          <a:p>
            <a:pPr algn="just" fontAlgn="auto">
              <a:spcAft>
                <a:spcPts val="0"/>
              </a:spcAft>
              <a:buClr>
                <a:srgbClr val="1A9BFC"/>
              </a:buClr>
              <a:defRPr/>
            </a:pPr>
            <a:endParaRPr lang="fr-FR" sz="1600" dirty="0"/>
          </a:p>
          <a:p>
            <a:pPr marL="285750" indent="-285750" algn="just" fontAlgn="auto">
              <a:spcAft>
                <a:spcPts val="0"/>
              </a:spcAft>
              <a:buFont typeface="Arial" panose="020B0604020202020204" pitchFamily="34" charset="0"/>
              <a:buChar char="•"/>
              <a:defRPr/>
            </a:pPr>
            <a:r>
              <a:rPr lang="fr-FR" sz="1600" dirty="0"/>
              <a:t>Donner un nom à </a:t>
            </a:r>
            <a:r>
              <a:rPr lang="fr-FR" dirty="0"/>
              <a:t>l’axe</a:t>
            </a:r>
            <a:r>
              <a:rPr lang="fr-FR" sz="1600" dirty="0"/>
              <a:t> dans le champ « Description ».</a:t>
            </a:r>
          </a:p>
          <a:p>
            <a:pPr marL="285750" indent="-285750" algn="just" fontAlgn="auto">
              <a:spcAft>
                <a:spcPts val="0"/>
              </a:spcAft>
              <a:buFont typeface="Arial" panose="020B0604020202020204" pitchFamily="34" charset="0"/>
              <a:buChar char="•"/>
              <a:defRPr/>
            </a:pPr>
            <a:r>
              <a:rPr lang="fr-FR" sz="1600" dirty="0"/>
              <a:t>Cocher la case « Afficher dans Notes de Frais » afin de pouvoir utiliser cet axe dans les feuilles de temps.</a:t>
            </a:r>
          </a:p>
          <a:p>
            <a:pPr marL="285750" indent="-285750" algn="just" fontAlgn="auto">
              <a:spcAft>
                <a:spcPts val="0"/>
              </a:spcAft>
              <a:buFont typeface="Arial" panose="020B0604020202020204" pitchFamily="34" charset="0"/>
              <a:buChar char="•"/>
              <a:defRPr/>
            </a:pPr>
            <a:r>
              <a:rPr lang="fr-FR" sz="1600" dirty="0"/>
              <a:t>Cocher la case « Rendre obligatoire la saisie » si vous souhaitez que cet axe soit obligatoirement renseigné lors de la déclaration des notes de frais.</a:t>
            </a:r>
          </a:p>
        </p:txBody>
      </p:sp>
      <p:grpSp>
        <p:nvGrpSpPr>
          <p:cNvPr id="13" name="Groupe 12">
            <a:extLst>
              <a:ext uri="{FF2B5EF4-FFF2-40B4-BE49-F238E27FC236}">
                <a16:creationId xmlns:a16="http://schemas.microsoft.com/office/drawing/2014/main" id="{8980A1EC-56F7-5603-D8CA-FFA6C313EBC8}"/>
              </a:ext>
            </a:extLst>
          </p:cNvPr>
          <p:cNvGrpSpPr/>
          <p:nvPr/>
        </p:nvGrpSpPr>
        <p:grpSpPr>
          <a:xfrm>
            <a:off x="178435" y="2147812"/>
            <a:ext cx="8396605" cy="3619867"/>
            <a:chOff x="189501" y="2134284"/>
            <a:chExt cx="8856074" cy="3783916"/>
          </a:xfrm>
        </p:grpSpPr>
        <p:pic>
          <p:nvPicPr>
            <p:cNvPr id="5" name="Image 4">
              <a:extLst>
                <a:ext uri="{FF2B5EF4-FFF2-40B4-BE49-F238E27FC236}">
                  <a16:creationId xmlns:a16="http://schemas.microsoft.com/office/drawing/2014/main" id="{A325A7C9-CDEC-F597-8396-7E2BCE9262C1}"/>
                </a:ext>
              </a:extLst>
            </p:cNvPr>
            <p:cNvPicPr>
              <a:picLocks noChangeAspect="1"/>
            </p:cNvPicPr>
            <p:nvPr/>
          </p:nvPicPr>
          <p:blipFill>
            <a:blip r:embed="rId2"/>
            <a:stretch>
              <a:fillRect/>
            </a:stretch>
          </p:blipFill>
          <p:spPr>
            <a:xfrm>
              <a:off x="189501" y="2134284"/>
              <a:ext cx="8856074" cy="3783916"/>
            </a:xfrm>
            <a:prstGeom prst="rect">
              <a:avLst/>
            </a:prstGeom>
            <a:effectLst>
              <a:innerShdw blurRad="114300">
                <a:prstClr val="black"/>
              </a:innerShdw>
            </a:effectLst>
          </p:spPr>
        </p:pic>
        <p:pic>
          <p:nvPicPr>
            <p:cNvPr id="6" name="Graphique 5">
              <a:extLst>
                <a:ext uri="{FF2B5EF4-FFF2-40B4-BE49-F238E27FC236}">
                  <a16:creationId xmlns:a16="http://schemas.microsoft.com/office/drawing/2014/main" id="{1277A51F-FAA0-A87B-8599-09AB9FC80B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501" y="2557044"/>
              <a:ext cx="717550" cy="729645"/>
            </a:xfrm>
            <a:prstGeom prst="rect">
              <a:avLst/>
            </a:prstGeom>
          </p:spPr>
        </p:pic>
        <p:pic>
          <p:nvPicPr>
            <p:cNvPr id="11" name="Graphique 10">
              <a:extLst>
                <a:ext uri="{FF2B5EF4-FFF2-40B4-BE49-F238E27FC236}">
                  <a16:creationId xmlns:a16="http://schemas.microsoft.com/office/drawing/2014/main" id="{5B859897-040D-E16A-3F3A-BB3E67FBA0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173869">
              <a:off x="3649112" y="4006251"/>
              <a:ext cx="932543" cy="711955"/>
            </a:xfrm>
            <a:prstGeom prst="rect">
              <a:avLst/>
            </a:prstGeom>
          </p:spPr>
        </p:pic>
      </p:grpSp>
    </p:spTree>
    <p:extLst>
      <p:ext uri="{BB962C8B-B14F-4D97-AF65-F5344CB8AC3E}">
        <p14:creationId xmlns:p14="http://schemas.microsoft.com/office/powerpoint/2010/main" val="2024668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altLang="fr-FR" b="1" dirty="0"/>
              <a:t>Accès : Espace admin &gt; Note de frais &gt; Axes analytiques &gt; Ouvrir &gt;[axe souhaité] &gt; COMPTES</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sz="3600"/>
              <a:t>Administrer les axes analytiques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ltLang="fr-FR"/>
              <a:t>Créer ou dupliquer un axe analytique</a:t>
            </a:r>
          </a:p>
        </p:txBody>
      </p:sp>
      <p:grpSp>
        <p:nvGrpSpPr>
          <p:cNvPr id="11" name="Groupe 10">
            <a:extLst>
              <a:ext uri="{FF2B5EF4-FFF2-40B4-BE49-F238E27FC236}">
                <a16:creationId xmlns:a16="http://schemas.microsoft.com/office/drawing/2014/main" id="{0B9F6EC1-9E74-D5E0-5BEF-8901F1AC5252}"/>
              </a:ext>
            </a:extLst>
          </p:cNvPr>
          <p:cNvGrpSpPr/>
          <p:nvPr/>
        </p:nvGrpSpPr>
        <p:grpSpPr>
          <a:xfrm>
            <a:off x="228254" y="2362242"/>
            <a:ext cx="8102946" cy="2585678"/>
            <a:chOff x="210889" y="2145553"/>
            <a:chExt cx="8936038" cy="2870200"/>
          </a:xfrm>
        </p:grpSpPr>
        <p:pic>
          <p:nvPicPr>
            <p:cNvPr id="5" name="Image 2">
              <a:extLst>
                <a:ext uri="{FF2B5EF4-FFF2-40B4-BE49-F238E27FC236}">
                  <a16:creationId xmlns:a16="http://schemas.microsoft.com/office/drawing/2014/main" id="{186BCF7F-25F9-FEC7-F723-9E7EA2923C8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10889" y="2145553"/>
              <a:ext cx="8936038" cy="2870200"/>
            </a:xfrm>
            <a:prstGeom prst="rect">
              <a:avLst/>
            </a:prstGeom>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que 6">
              <a:extLst>
                <a:ext uri="{FF2B5EF4-FFF2-40B4-BE49-F238E27FC236}">
                  <a16:creationId xmlns:a16="http://schemas.microsoft.com/office/drawing/2014/main" id="{A68E13A0-6390-CBD4-24C5-27A358B862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489" y="3553262"/>
              <a:ext cx="305776" cy="310930"/>
            </a:xfrm>
            <a:prstGeom prst="rect">
              <a:avLst/>
            </a:prstGeom>
          </p:spPr>
        </p:pic>
        <p:pic>
          <p:nvPicPr>
            <p:cNvPr id="8" name="Graphique 7">
              <a:extLst>
                <a:ext uri="{FF2B5EF4-FFF2-40B4-BE49-F238E27FC236}">
                  <a16:creationId xmlns:a16="http://schemas.microsoft.com/office/drawing/2014/main" id="{1A9294A0-9F2D-2908-F8BE-B13BA1E81D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1168875">
              <a:off x="7860543" y="3197284"/>
              <a:ext cx="932543" cy="711955"/>
            </a:xfrm>
            <a:prstGeom prst="rect">
              <a:avLst/>
            </a:prstGeom>
          </p:spPr>
        </p:pic>
      </p:grpSp>
      <p:sp>
        <p:nvSpPr>
          <p:cNvPr id="10" name="ZoneTexte 9">
            <a:extLst>
              <a:ext uri="{FF2B5EF4-FFF2-40B4-BE49-F238E27FC236}">
                <a16:creationId xmlns:a16="http://schemas.microsoft.com/office/drawing/2014/main" id="{116B0838-1DC3-D2CC-03DB-F2D4162C55D5}"/>
              </a:ext>
            </a:extLst>
          </p:cNvPr>
          <p:cNvSpPr txBox="1"/>
          <p:nvPr/>
        </p:nvSpPr>
        <p:spPr>
          <a:xfrm>
            <a:off x="8488951" y="2224815"/>
            <a:ext cx="3476044" cy="3539430"/>
          </a:xfrm>
          <a:prstGeom prst="rect">
            <a:avLst/>
          </a:prstGeom>
          <a:noFill/>
        </p:spPr>
        <p:txBody>
          <a:bodyPr wrap="square">
            <a:spAutoFit/>
          </a:bodyPr>
          <a:lstStyle/>
          <a:p>
            <a:pPr algn="just" fontAlgn="auto">
              <a:spcAft>
                <a:spcPts val="0"/>
              </a:spcAft>
              <a:defRPr/>
            </a:pPr>
            <a:r>
              <a:rPr lang="fr-FR" sz="1600" b="1" dirty="0"/>
              <a:t>Dans l’onglet « COMPTES » </a:t>
            </a:r>
          </a:p>
          <a:p>
            <a:pPr marL="285750" indent="-285750" algn="just" fontAlgn="auto">
              <a:spcAft>
                <a:spcPts val="0"/>
              </a:spcAft>
              <a:buFont typeface="Arial" panose="020B0604020202020204" pitchFamily="34" charset="0"/>
              <a:buChar char="•"/>
              <a:defRPr/>
            </a:pPr>
            <a:endParaRPr lang="fr-FR" sz="1600" dirty="0"/>
          </a:p>
          <a:p>
            <a:pPr marL="285750" indent="-285750" algn="just" fontAlgn="auto">
              <a:spcAft>
                <a:spcPts val="0"/>
              </a:spcAft>
              <a:buFont typeface="Arial" panose="020B0604020202020204" pitchFamily="34" charset="0"/>
              <a:buChar char="•"/>
              <a:defRPr/>
            </a:pPr>
            <a:r>
              <a:rPr lang="fr-FR" sz="1600" dirty="0"/>
              <a:t>Cliquer sur les 3 points verticaux, puis choisir « Insérer une nouvelle ligne » pour créer un compte.</a:t>
            </a:r>
          </a:p>
          <a:p>
            <a:pPr marL="285750" indent="-285750" algn="just" fontAlgn="auto">
              <a:spcAft>
                <a:spcPts val="0"/>
              </a:spcAft>
              <a:buFont typeface="Arial" panose="020B0604020202020204" pitchFamily="34" charset="0"/>
              <a:buChar char="•"/>
              <a:defRPr/>
            </a:pPr>
            <a:endParaRPr lang="fr-FR" sz="1600" dirty="0"/>
          </a:p>
          <a:p>
            <a:pPr marL="285750" indent="-285750" algn="just" fontAlgn="auto">
              <a:spcAft>
                <a:spcPts val="0"/>
              </a:spcAft>
              <a:buFont typeface="Arial" panose="020B0604020202020204" pitchFamily="34" charset="0"/>
              <a:buChar char="•"/>
              <a:defRPr/>
            </a:pPr>
            <a:r>
              <a:rPr lang="fr-FR" sz="1600" dirty="0"/>
              <a:t>Dans la nouvelle ligne créée, saisir le nom du compte dans la colonne « Compte », ainsi que les informations souhaitées dans les autres colonnes.</a:t>
            </a:r>
          </a:p>
          <a:p>
            <a:pPr marL="285750" indent="-285750" algn="just" fontAlgn="auto">
              <a:spcAft>
                <a:spcPts val="0"/>
              </a:spcAft>
              <a:buFont typeface="Arial" panose="020B0604020202020204" pitchFamily="34" charset="0"/>
              <a:buChar char="•"/>
              <a:defRPr/>
            </a:pPr>
            <a:endParaRPr lang="fr-FR" sz="1600" dirty="0"/>
          </a:p>
          <a:p>
            <a:pPr marL="285750" indent="-285750" algn="just" fontAlgn="auto">
              <a:spcAft>
                <a:spcPts val="0"/>
              </a:spcAft>
              <a:buFont typeface="Arial" panose="020B0604020202020204" pitchFamily="34" charset="0"/>
              <a:buChar char="•"/>
              <a:defRPr/>
            </a:pPr>
            <a:r>
              <a:rPr lang="fr-FR" sz="1600" dirty="0"/>
              <a:t>Cliquer sur « Enregistrer ».</a:t>
            </a:r>
          </a:p>
        </p:txBody>
      </p:sp>
    </p:spTree>
    <p:extLst>
      <p:ext uri="{BB962C8B-B14F-4D97-AF65-F5344CB8AC3E}">
        <p14:creationId xmlns:p14="http://schemas.microsoft.com/office/powerpoint/2010/main" val="4125194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fontAlgn="auto">
              <a:spcAft>
                <a:spcPts val="0"/>
              </a:spcAft>
              <a:buClr>
                <a:srgbClr val="1A9BFC"/>
              </a:buClr>
              <a:defRPr/>
            </a:pPr>
            <a:r>
              <a:rPr lang="fr-FR" dirty="0"/>
              <a:t>Dans l’onglet « COMPTES » </a:t>
            </a:r>
          </a:p>
          <a:p>
            <a:pPr marL="3028950" lvl="6" indent="-285750">
              <a:buFont typeface="Courier New" panose="02070309020205020404" pitchFamily="49" charset="0"/>
              <a:buChar char="o"/>
              <a:defRPr/>
            </a:pPr>
            <a:r>
              <a:rPr lang="fr-FR" sz="1600" dirty="0"/>
              <a:t>Cliquer sur le bouton avec le crayon pour modifier le compte</a:t>
            </a:r>
          </a:p>
          <a:p>
            <a:endParaRPr lang="fr-FR" dirty="0">
              <a:latin typeface="+mn-lt"/>
            </a:endParaRP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sz="3600"/>
              <a:t>Administrer les axes analytiques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ltLang="fr-FR"/>
              <a:t>Paramétrer un compte analytique</a:t>
            </a:r>
          </a:p>
          <a:p>
            <a:pPr marL="0" indent="0">
              <a:buNone/>
            </a:pPr>
            <a:endParaRPr lang="fr-FR"/>
          </a:p>
        </p:txBody>
      </p:sp>
      <p:grpSp>
        <p:nvGrpSpPr>
          <p:cNvPr id="7" name="Groupe 6">
            <a:extLst>
              <a:ext uri="{FF2B5EF4-FFF2-40B4-BE49-F238E27FC236}">
                <a16:creationId xmlns:a16="http://schemas.microsoft.com/office/drawing/2014/main" id="{AA212C36-19E3-7073-247C-BB1F3FBA07A5}"/>
              </a:ext>
            </a:extLst>
          </p:cNvPr>
          <p:cNvGrpSpPr/>
          <p:nvPr/>
        </p:nvGrpSpPr>
        <p:grpSpPr>
          <a:xfrm>
            <a:off x="941270" y="2032423"/>
            <a:ext cx="1892300" cy="974725"/>
            <a:chOff x="2333888" y="3086970"/>
            <a:chExt cx="1892300" cy="974725"/>
          </a:xfrm>
        </p:grpSpPr>
        <p:pic>
          <p:nvPicPr>
            <p:cNvPr id="5" name="Image 2">
              <a:extLst>
                <a:ext uri="{FF2B5EF4-FFF2-40B4-BE49-F238E27FC236}">
                  <a16:creationId xmlns:a16="http://schemas.microsoft.com/office/drawing/2014/main" id="{71224E34-A4E3-6A77-2DA0-6EBF6750878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33888" y="3086970"/>
              <a:ext cx="1892300" cy="974725"/>
            </a:xfrm>
            <a:prstGeom prst="rect">
              <a:avLst/>
            </a:prstGeom>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que 5">
              <a:extLst>
                <a:ext uri="{FF2B5EF4-FFF2-40B4-BE49-F238E27FC236}">
                  <a16:creationId xmlns:a16="http://schemas.microsoft.com/office/drawing/2014/main" id="{9F31817E-A1DB-669D-B175-E0D39C4037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56401" y="3662815"/>
              <a:ext cx="290042" cy="294931"/>
            </a:xfrm>
            <a:prstGeom prst="rect">
              <a:avLst/>
            </a:prstGeom>
          </p:spPr>
        </p:pic>
      </p:grpSp>
      <p:sp>
        <p:nvSpPr>
          <p:cNvPr id="10" name="ZoneTexte 9">
            <a:extLst>
              <a:ext uri="{FF2B5EF4-FFF2-40B4-BE49-F238E27FC236}">
                <a16:creationId xmlns:a16="http://schemas.microsoft.com/office/drawing/2014/main" id="{630667AD-5296-B660-4045-2C1629D7BC3C}"/>
              </a:ext>
            </a:extLst>
          </p:cNvPr>
          <p:cNvSpPr txBox="1"/>
          <p:nvPr/>
        </p:nvSpPr>
        <p:spPr>
          <a:xfrm>
            <a:off x="214319" y="3753911"/>
            <a:ext cx="3666801" cy="1815882"/>
          </a:xfrm>
          <a:prstGeom prst="rect">
            <a:avLst/>
          </a:prstGeom>
          <a:noFill/>
        </p:spPr>
        <p:txBody>
          <a:bodyPr wrap="square">
            <a:spAutoFit/>
          </a:bodyPr>
          <a:lstStyle/>
          <a:p>
            <a:pPr marL="285750" indent="-285750" algn="just" fontAlgn="auto">
              <a:spcAft>
                <a:spcPts val="0"/>
              </a:spcAft>
              <a:buFont typeface="Courier New" panose="02070309020205020404" pitchFamily="49" charset="0"/>
              <a:buChar char="o"/>
              <a:defRPr/>
            </a:pPr>
            <a:r>
              <a:rPr lang="fr-FR" sz="1600" dirty="0"/>
              <a:t>L’onglet « visible pour » permet de limiter la visibilité d’un compte analytiques à certains utilisateurs.</a:t>
            </a:r>
          </a:p>
          <a:p>
            <a:pPr marL="285750" indent="-285750" algn="just" fontAlgn="auto">
              <a:spcAft>
                <a:spcPts val="0"/>
              </a:spcAft>
              <a:buFont typeface="Courier New" panose="02070309020205020404" pitchFamily="49" charset="0"/>
              <a:buChar char="o"/>
              <a:defRPr/>
            </a:pPr>
            <a:endParaRPr lang="fr-FR" sz="1600" dirty="0"/>
          </a:p>
          <a:p>
            <a:pPr marL="285750" indent="-285750" algn="just" fontAlgn="auto">
              <a:spcAft>
                <a:spcPts val="0"/>
              </a:spcAft>
              <a:buFont typeface="Courier New" panose="02070309020205020404" pitchFamily="49" charset="0"/>
              <a:buChar char="o"/>
              <a:defRPr/>
            </a:pPr>
            <a:r>
              <a:rPr lang="fr-FR" sz="1600" dirty="0"/>
              <a:t>Le dernier onglet, porte le nom de l’axe suivant et permet de faire la liaison entre les axes.</a:t>
            </a:r>
          </a:p>
        </p:txBody>
      </p:sp>
      <p:grpSp>
        <p:nvGrpSpPr>
          <p:cNvPr id="13" name="Groupe 12">
            <a:extLst>
              <a:ext uri="{FF2B5EF4-FFF2-40B4-BE49-F238E27FC236}">
                <a16:creationId xmlns:a16="http://schemas.microsoft.com/office/drawing/2014/main" id="{A66FF60A-DACB-B762-C18F-E1EB36C472E3}"/>
              </a:ext>
            </a:extLst>
          </p:cNvPr>
          <p:cNvGrpSpPr/>
          <p:nvPr/>
        </p:nvGrpSpPr>
        <p:grpSpPr>
          <a:xfrm>
            <a:off x="4136736" y="2419422"/>
            <a:ext cx="7612063" cy="4056063"/>
            <a:chOff x="4136736" y="2419422"/>
            <a:chExt cx="7612063" cy="4056063"/>
          </a:xfrm>
        </p:grpSpPr>
        <p:pic>
          <p:nvPicPr>
            <p:cNvPr id="8" name="Image 4">
              <a:extLst>
                <a:ext uri="{FF2B5EF4-FFF2-40B4-BE49-F238E27FC236}">
                  <a16:creationId xmlns:a16="http://schemas.microsoft.com/office/drawing/2014/main" id="{EBC399EB-8213-9126-0043-F9D777DF123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36736" y="2419422"/>
              <a:ext cx="7612063" cy="4056063"/>
            </a:xfrm>
            <a:prstGeom prst="rect">
              <a:avLst/>
            </a:prstGeom>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que 10">
              <a:extLst>
                <a:ext uri="{FF2B5EF4-FFF2-40B4-BE49-F238E27FC236}">
                  <a16:creationId xmlns:a16="http://schemas.microsoft.com/office/drawing/2014/main" id="{8DDE9C27-4DFC-D375-274F-3B02DAE79F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42767" y="2728401"/>
              <a:ext cx="792655" cy="70668"/>
            </a:xfrm>
            <a:prstGeom prst="rect">
              <a:avLst/>
            </a:prstGeom>
          </p:spPr>
        </p:pic>
        <p:pic>
          <p:nvPicPr>
            <p:cNvPr id="12" name="Graphique 11">
              <a:extLst>
                <a:ext uri="{FF2B5EF4-FFF2-40B4-BE49-F238E27FC236}">
                  <a16:creationId xmlns:a16="http://schemas.microsoft.com/office/drawing/2014/main" id="{E25C4408-8393-9FA7-0564-1E9A6618A8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49455" y="2732958"/>
              <a:ext cx="792655" cy="70668"/>
            </a:xfrm>
            <a:prstGeom prst="rect">
              <a:avLst/>
            </a:prstGeom>
          </p:spPr>
        </p:pic>
      </p:grpSp>
    </p:spTree>
    <p:extLst>
      <p:ext uri="{BB962C8B-B14F-4D97-AF65-F5344CB8AC3E}">
        <p14:creationId xmlns:p14="http://schemas.microsoft.com/office/powerpoint/2010/main" val="2003802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2">
            <a:extLst>
              <a:ext uri="{FF2B5EF4-FFF2-40B4-BE49-F238E27FC236}">
                <a16:creationId xmlns:a16="http://schemas.microsoft.com/office/drawing/2014/main" id="{620F1634-565F-5A23-A99A-BA2A8CEC35D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4568" y="2678836"/>
            <a:ext cx="8936037" cy="2870200"/>
          </a:xfrm>
          <a:prstGeom prst="rect">
            <a:avLst/>
          </a:prstGeom>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4" y="1534429"/>
            <a:ext cx="11635957" cy="4846635"/>
          </a:xfrm>
        </p:spPr>
        <p:txBody>
          <a:bodyPr/>
          <a:lstStyle/>
          <a:p>
            <a:r>
              <a:rPr lang="fr-FR" altLang="fr-FR" b="1" dirty="0"/>
              <a:t>Accès : Espace admin &gt; Note de frais &gt; Axes analytiques &gt; Ouvrir &gt;[axe souhaité] &gt; COMPTES</a:t>
            </a:r>
          </a:p>
          <a:p>
            <a:endParaRPr lang="fr-FR" altLang="fr-FR" b="1"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sz="3600"/>
              <a:t>Administrer les axes analytiques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pPr eaLnBrk="1" hangingPunct="1"/>
            <a:r>
              <a:rPr lang="fr-FR" altLang="fr-FR"/>
              <a:t>Désactiver un compte analytique</a:t>
            </a:r>
          </a:p>
          <a:p>
            <a:endParaRPr lang="fr-FR"/>
          </a:p>
        </p:txBody>
      </p:sp>
      <p:pic>
        <p:nvPicPr>
          <p:cNvPr id="11" name="Graphique 10">
            <a:extLst>
              <a:ext uri="{FF2B5EF4-FFF2-40B4-BE49-F238E27FC236}">
                <a16:creationId xmlns:a16="http://schemas.microsoft.com/office/drawing/2014/main" id="{5B859897-040D-E16A-3F3A-BB3E67FBA0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173869">
            <a:off x="7852584" y="3601768"/>
            <a:ext cx="932543" cy="711955"/>
          </a:xfrm>
          <a:prstGeom prst="rect">
            <a:avLst/>
          </a:prstGeom>
        </p:spPr>
      </p:pic>
      <p:sp>
        <p:nvSpPr>
          <p:cNvPr id="7" name="Espace réservé du texte 2">
            <a:extLst>
              <a:ext uri="{FF2B5EF4-FFF2-40B4-BE49-F238E27FC236}">
                <a16:creationId xmlns:a16="http://schemas.microsoft.com/office/drawing/2014/main" id="{6EEDBE57-C250-86E9-87EC-52B5F9BEFBB9}"/>
              </a:ext>
            </a:extLst>
          </p:cNvPr>
          <p:cNvSpPr txBox="1">
            <a:spLocks/>
          </p:cNvSpPr>
          <p:nvPr/>
        </p:nvSpPr>
        <p:spPr>
          <a:xfrm>
            <a:off x="9180164" y="2637600"/>
            <a:ext cx="2827268" cy="264028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buClr>
                <a:srgbClr val="1A9BFC"/>
              </a:buClr>
              <a:defRPr/>
            </a:pPr>
            <a:r>
              <a:rPr lang="fr-FR" sz="1600" dirty="0"/>
              <a:t>Dans l’onglet « COMPTES » </a:t>
            </a:r>
          </a:p>
          <a:p>
            <a:pPr marL="285750" indent="-285750" algn="just" fontAlgn="auto">
              <a:spcAft>
                <a:spcPts val="0"/>
              </a:spcAft>
              <a:buFont typeface="Courier New" panose="02070309020205020404" pitchFamily="49" charset="0"/>
              <a:buChar char="o"/>
              <a:defRPr/>
            </a:pPr>
            <a:r>
              <a:rPr lang="fr-FR" sz="1600" dirty="0"/>
              <a:t>Décocher la case à cocher dans la colonne « Actif » pour désactiver un compte analytique.</a:t>
            </a:r>
          </a:p>
          <a:p>
            <a:pPr marL="285750" indent="-285750" algn="just" fontAlgn="auto">
              <a:spcAft>
                <a:spcPts val="0"/>
              </a:spcAft>
              <a:buFont typeface="Courier New" panose="02070309020205020404" pitchFamily="49" charset="0"/>
              <a:buChar char="o"/>
              <a:defRPr/>
            </a:pPr>
            <a:r>
              <a:rPr lang="fr-FR" sz="1600" dirty="0"/>
              <a:t>Cliquer sur « Enregistrer ».</a:t>
            </a:r>
          </a:p>
        </p:txBody>
      </p:sp>
      <p:pic>
        <p:nvPicPr>
          <p:cNvPr id="6" name="Graphique 5">
            <a:extLst>
              <a:ext uri="{FF2B5EF4-FFF2-40B4-BE49-F238E27FC236}">
                <a16:creationId xmlns:a16="http://schemas.microsoft.com/office/drawing/2014/main" id="{1277A51F-FAA0-A87B-8599-09AB9FC80B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3227" y="4294765"/>
            <a:ext cx="299747" cy="304800"/>
          </a:xfrm>
          <a:prstGeom prst="rect">
            <a:avLst/>
          </a:prstGeom>
        </p:spPr>
      </p:pic>
    </p:spTree>
    <p:extLst>
      <p:ext uri="{BB962C8B-B14F-4D97-AF65-F5344CB8AC3E}">
        <p14:creationId xmlns:p14="http://schemas.microsoft.com/office/powerpoint/2010/main" val="2840977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Les fonctionnalités de votre module</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530475"/>
            <a:ext cx="5770976" cy="1296988"/>
          </a:xfrm>
        </p:spPr>
        <p:txBody>
          <a:bodyPr/>
          <a:lstStyle/>
          <a:p>
            <a:pPr>
              <a:lnSpc>
                <a:spcPct val="100000"/>
              </a:lnSpc>
            </a:pPr>
            <a:r>
              <a:rPr lang="fr-FR" dirty="0">
                <a:solidFill>
                  <a:schemeClr val="bg2"/>
                </a:solidFill>
                <a:hlinkClick r:id="rId3" action="ppaction://hlinksldjump">
                  <a:extLst>
                    <a:ext uri="{A12FA001-AC4F-418D-AE19-62706E023703}">
                      <ahyp:hlinkClr xmlns:ahyp="http://schemas.microsoft.com/office/drawing/2018/hyperlinkcolor" val="tx"/>
                    </a:ext>
                  </a:extLst>
                </a:hlinkClick>
              </a:rPr>
              <a:t>Créer et valider les notes de frais</a:t>
            </a:r>
            <a:endParaRPr lang="fr-FR" dirty="0">
              <a:solidFill>
                <a:schemeClr val="bg2"/>
              </a:solidFill>
            </a:endParaRPr>
          </a:p>
          <a:p>
            <a:pPr>
              <a:lnSpc>
                <a:spcPct val="100000"/>
              </a:lnSpc>
            </a:pPr>
            <a:r>
              <a:rPr lang="fr-FR" dirty="0">
                <a:solidFill>
                  <a:schemeClr val="bg2"/>
                </a:solidFill>
                <a:hlinkClick r:id="rId4" action="ppaction://hlinksldjump">
                  <a:extLst>
                    <a:ext uri="{A12FA001-AC4F-418D-AE19-62706E023703}">
                      <ahyp:hlinkClr xmlns:ahyp="http://schemas.microsoft.com/office/drawing/2018/hyperlinkcolor" val="tx"/>
                    </a:ext>
                  </a:extLst>
                </a:hlinkClick>
              </a:rPr>
              <a:t>Gérer les notes de frais</a:t>
            </a:r>
            <a:endParaRPr lang="fr-FR" dirty="0">
              <a:solidFill>
                <a:schemeClr val="bg2"/>
              </a:solidFill>
            </a:endParaRPr>
          </a:p>
          <a:p>
            <a:pPr>
              <a:lnSpc>
                <a:spcPct val="100000"/>
              </a:lnSpc>
            </a:pPr>
            <a:r>
              <a:rPr lang="fr-FR" dirty="0">
                <a:solidFill>
                  <a:schemeClr val="bg2"/>
                </a:solidFill>
                <a:hlinkClick r:id="rId5" action="ppaction://hlinksldjump">
                  <a:extLst>
                    <a:ext uri="{A12FA001-AC4F-418D-AE19-62706E023703}">
                      <ahyp:hlinkClr xmlns:ahyp="http://schemas.microsoft.com/office/drawing/2018/hyperlinkcolor" val="tx"/>
                    </a:ext>
                  </a:extLst>
                </a:hlinkClick>
              </a:rPr>
              <a:t>Effectuer les exports comptables</a:t>
            </a:r>
            <a:endParaRPr lang="fr-FR"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15011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6" action="ppaction://hlinksldjump"/>
              </a:rPr>
              <a:t>L’espace administrateur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2" y="4560651"/>
            <a:ext cx="5870927" cy="129698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7">
                  <a:extLst>
                    <a:ext uri="{96DAC541-7B7A-43D3-8B79-37D633B846F1}">
                      <asvg:svgBlip xmlns:asvg="http://schemas.microsoft.com/office/drawing/2016/SVG/main" r:embed="rId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9">
                  <a:extLst>
                    <a:ext uri="{96DAC541-7B7A-43D3-8B79-37D633B846F1}">
                      <asvg:svgBlip xmlns:asvg="http://schemas.microsoft.com/office/drawing/2016/SVG/main" r:embed="rId1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Créer et modifier le paramétrage des types de dépenses, des profils de  notes de frais et des regroupements </a:t>
            </a:r>
            <a:endParaRPr lang="fr-FR" dirty="0">
              <a:solidFill>
                <a:schemeClr val="bg2"/>
              </a:solidFill>
              <a:latin typeface="Figtree"/>
            </a:endParaRPr>
          </a:p>
          <a:p>
            <a:pPr>
              <a:lnSpc>
                <a:spcPct val="100000"/>
              </a:lnSpc>
            </a:pPr>
            <a:r>
              <a:rPr lang="fr-FR" dirty="0">
                <a:solidFill>
                  <a:schemeClr val="bg2"/>
                </a:solidFill>
                <a:hlinkClick r:id="rId12" action="ppaction://hlinksldjump">
                  <a:extLst>
                    <a:ext uri="{A12FA001-AC4F-418D-AE19-62706E023703}">
                      <ahyp:hlinkClr xmlns:ahyp="http://schemas.microsoft.com/office/drawing/2018/hyperlinkcolor" val="tx"/>
                    </a:ext>
                  </a:extLst>
                </a:hlinkClick>
              </a:rPr>
              <a:t>Administrer les axes analytiques</a:t>
            </a:r>
            <a:endParaRPr lang="fr-FR"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3"/>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079707" y="571221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517601" y="571221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Les fonctionnalités de votre module</a:t>
            </a:r>
          </a:p>
        </p:txBody>
      </p:sp>
      <p:sp>
        <p:nvSpPr>
          <p:cNvPr id="3" name="Espace réservé du texte 2">
            <a:extLst>
              <a:ext uri="{FF2B5EF4-FFF2-40B4-BE49-F238E27FC236}">
                <a16:creationId xmlns:a16="http://schemas.microsoft.com/office/drawing/2014/main" id="{3245C59B-3638-FF8C-EA1A-A726B3EF065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 Créer et valider les notes de frais</a:t>
            </a:r>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sz="1600" b="1"/>
              <a:t>Accès : </a:t>
            </a:r>
            <a:r>
              <a:rPr lang="fr-FR" b="1"/>
              <a:t>Notes de frais / Vue manager/ Nouvelle note de frais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Créer les notes de frais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4101"/>
            <a:ext cx="11453813" cy="339725"/>
          </a:xfrm>
        </p:spPr>
        <p:txBody>
          <a:bodyPr/>
          <a:lstStyle/>
          <a:p>
            <a:r>
              <a:rPr lang="fr-FR"/>
              <a:t>Création d’une nouvelle note de frais pour un collaborateur</a:t>
            </a:r>
          </a:p>
        </p:txBody>
      </p:sp>
      <p:grpSp>
        <p:nvGrpSpPr>
          <p:cNvPr id="15" name="Groupe 14">
            <a:extLst>
              <a:ext uri="{FF2B5EF4-FFF2-40B4-BE49-F238E27FC236}">
                <a16:creationId xmlns:a16="http://schemas.microsoft.com/office/drawing/2014/main" id="{713405F5-8BBB-EBAB-A157-C83197273795}"/>
              </a:ext>
            </a:extLst>
          </p:cNvPr>
          <p:cNvGrpSpPr/>
          <p:nvPr/>
        </p:nvGrpSpPr>
        <p:grpSpPr>
          <a:xfrm>
            <a:off x="483487" y="2213633"/>
            <a:ext cx="4104391" cy="2897256"/>
            <a:chOff x="483487" y="2213633"/>
            <a:chExt cx="4104391" cy="2897256"/>
          </a:xfrm>
        </p:grpSpPr>
        <p:pic>
          <p:nvPicPr>
            <p:cNvPr id="7" name="Image 6">
              <a:extLst>
                <a:ext uri="{FF2B5EF4-FFF2-40B4-BE49-F238E27FC236}">
                  <a16:creationId xmlns:a16="http://schemas.microsoft.com/office/drawing/2014/main" id="{C7D95C94-B372-89B8-6880-C9CBF1FF61AC}"/>
                </a:ext>
              </a:extLst>
            </p:cNvPr>
            <p:cNvPicPr>
              <a:picLocks noChangeAspect="1"/>
            </p:cNvPicPr>
            <p:nvPr/>
          </p:nvPicPr>
          <p:blipFill>
            <a:blip r:embed="rId2"/>
            <a:stretch>
              <a:fillRect/>
            </a:stretch>
          </p:blipFill>
          <p:spPr>
            <a:xfrm>
              <a:off x="496845" y="2213633"/>
              <a:ext cx="4091033" cy="2897256"/>
            </a:xfrm>
            <a:prstGeom prst="rect">
              <a:avLst/>
            </a:prstGeom>
          </p:spPr>
        </p:pic>
        <p:pic>
          <p:nvPicPr>
            <p:cNvPr id="5" name="Graphique 4">
              <a:extLst>
                <a:ext uri="{FF2B5EF4-FFF2-40B4-BE49-F238E27FC236}">
                  <a16:creationId xmlns:a16="http://schemas.microsoft.com/office/drawing/2014/main" id="{234E1A25-513D-46BD-2BF8-D752743131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487" y="3294043"/>
              <a:ext cx="724228" cy="736436"/>
            </a:xfrm>
            <a:prstGeom prst="rect">
              <a:avLst/>
            </a:prstGeom>
          </p:spPr>
        </p:pic>
        <p:pic>
          <p:nvPicPr>
            <p:cNvPr id="8" name="Graphique 7">
              <a:extLst>
                <a:ext uri="{FF2B5EF4-FFF2-40B4-BE49-F238E27FC236}">
                  <a16:creationId xmlns:a16="http://schemas.microsoft.com/office/drawing/2014/main" id="{906439B9-382F-B9BC-B158-4D9DF0C8B4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8929" y="3294043"/>
              <a:ext cx="486398" cy="486399"/>
            </a:xfrm>
            <a:prstGeom prst="rect">
              <a:avLst/>
            </a:prstGeom>
          </p:spPr>
        </p:pic>
      </p:grpSp>
      <p:grpSp>
        <p:nvGrpSpPr>
          <p:cNvPr id="16" name="Groupe 15">
            <a:extLst>
              <a:ext uri="{FF2B5EF4-FFF2-40B4-BE49-F238E27FC236}">
                <a16:creationId xmlns:a16="http://schemas.microsoft.com/office/drawing/2014/main" id="{70FEF713-B76C-8ED4-AB34-1CC7CF25D6EB}"/>
              </a:ext>
            </a:extLst>
          </p:cNvPr>
          <p:cNvGrpSpPr/>
          <p:nvPr/>
        </p:nvGrpSpPr>
        <p:grpSpPr>
          <a:xfrm>
            <a:off x="5365294" y="3347859"/>
            <a:ext cx="6567243" cy="2611816"/>
            <a:chOff x="5365294" y="3347859"/>
            <a:chExt cx="6567243" cy="2611816"/>
          </a:xfrm>
        </p:grpSpPr>
        <p:pic>
          <p:nvPicPr>
            <p:cNvPr id="12" name="Image 11">
              <a:extLst>
                <a:ext uri="{FF2B5EF4-FFF2-40B4-BE49-F238E27FC236}">
                  <a16:creationId xmlns:a16="http://schemas.microsoft.com/office/drawing/2014/main" id="{A90BE3C7-E4C6-FA31-CAD6-E9FF775F9685}"/>
                </a:ext>
              </a:extLst>
            </p:cNvPr>
            <p:cNvPicPr>
              <a:picLocks noChangeAspect="1"/>
            </p:cNvPicPr>
            <p:nvPr/>
          </p:nvPicPr>
          <p:blipFill>
            <a:blip r:embed="rId7"/>
            <a:stretch>
              <a:fillRect/>
            </a:stretch>
          </p:blipFill>
          <p:spPr>
            <a:xfrm>
              <a:off x="5365294" y="3347859"/>
              <a:ext cx="6567243" cy="2611816"/>
            </a:xfrm>
            <a:prstGeom prst="rect">
              <a:avLst/>
            </a:prstGeom>
          </p:spPr>
        </p:pic>
        <p:pic>
          <p:nvPicPr>
            <p:cNvPr id="14" name="Graphique 13">
              <a:extLst>
                <a:ext uri="{FF2B5EF4-FFF2-40B4-BE49-F238E27FC236}">
                  <a16:creationId xmlns:a16="http://schemas.microsoft.com/office/drawing/2014/main" id="{6F748108-0463-330B-2D36-857294DEDE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83930" y="3505200"/>
              <a:ext cx="520387" cy="520388"/>
            </a:xfrm>
            <a:prstGeom prst="rect">
              <a:avLst/>
            </a:prstGeom>
          </p:spPr>
        </p:pic>
      </p:grpSp>
    </p:spTree>
    <p:extLst>
      <p:ext uri="{BB962C8B-B14F-4D97-AF65-F5344CB8AC3E}">
        <p14:creationId xmlns:p14="http://schemas.microsoft.com/office/powerpoint/2010/main" val="1448899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66712" y="1490664"/>
            <a:ext cx="11449050" cy="4846635"/>
          </a:xfrm>
        </p:spPr>
        <p:txBody>
          <a:bodyPr/>
          <a:lstStyle/>
          <a:p>
            <a:r>
              <a:rPr lang="fr-FR"/>
              <a:t>Cliquer sur le nom pour choisir le collaborateur</a:t>
            </a:r>
          </a:p>
          <a:p>
            <a:r>
              <a:rPr lang="fr-FR"/>
              <a:t>Saisir la note de frais :  type de dépense, date, justificatif… </a:t>
            </a:r>
          </a:p>
          <a:p>
            <a:r>
              <a:rPr lang="fr-FR"/>
              <a:t>Enregistrer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Créer les notes de frais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4101"/>
            <a:ext cx="11453813" cy="339725"/>
          </a:xfrm>
        </p:spPr>
        <p:txBody>
          <a:bodyPr/>
          <a:lstStyle/>
          <a:p>
            <a:r>
              <a:rPr lang="fr-FR"/>
              <a:t>Création d’une nouvelle note de frais pour un collaborateur</a:t>
            </a:r>
          </a:p>
        </p:txBody>
      </p:sp>
      <p:grpSp>
        <p:nvGrpSpPr>
          <p:cNvPr id="11" name="Groupe 10">
            <a:extLst>
              <a:ext uri="{FF2B5EF4-FFF2-40B4-BE49-F238E27FC236}">
                <a16:creationId xmlns:a16="http://schemas.microsoft.com/office/drawing/2014/main" id="{23F46161-22C3-16C4-53B8-3466BA194400}"/>
              </a:ext>
            </a:extLst>
          </p:cNvPr>
          <p:cNvGrpSpPr/>
          <p:nvPr/>
        </p:nvGrpSpPr>
        <p:grpSpPr>
          <a:xfrm>
            <a:off x="3938104" y="2952137"/>
            <a:ext cx="7513983" cy="3180934"/>
            <a:chOff x="3938104" y="2952137"/>
            <a:chExt cx="7513983" cy="3180934"/>
          </a:xfrm>
        </p:grpSpPr>
        <p:pic>
          <p:nvPicPr>
            <p:cNvPr id="9" name="Image 8">
              <a:extLst>
                <a:ext uri="{FF2B5EF4-FFF2-40B4-BE49-F238E27FC236}">
                  <a16:creationId xmlns:a16="http://schemas.microsoft.com/office/drawing/2014/main" id="{78EB55C7-AD80-0371-F229-5DD0D1A47074}"/>
                </a:ext>
              </a:extLst>
            </p:cNvPr>
            <p:cNvPicPr>
              <a:picLocks noChangeAspect="1"/>
            </p:cNvPicPr>
            <p:nvPr/>
          </p:nvPicPr>
          <p:blipFill>
            <a:blip r:embed="rId2"/>
            <a:stretch>
              <a:fillRect/>
            </a:stretch>
          </p:blipFill>
          <p:spPr>
            <a:xfrm>
              <a:off x="3938104" y="3065418"/>
              <a:ext cx="7513983" cy="3067653"/>
            </a:xfrm>
            <a:prstGeom prst="rect">
              <a:avLst/>
            </a:prstGeom>
          </p:spPr>
        </p:pic>
        <p:pic>
          <p:nvPicPr>
            <p:cNvPr id="10" name="Graphique 9">
              <a:extLst>
                <a:ext uri="{FF2B5EF4-FFF2-40B4-BE49-F238E27FC236}">
                  <a16:creationId xmlns:a16="http://schemas.microsoft.com/office/drawing/2014/main" id="{D11ED269-E48F-6C80-6596-D176BFCCA2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95819">
              <a:off x="5241780" y="2952137"/>
              <a:ext cx="563879" cy="563880"/>
            </a:xfrm>
            <a:prstGeom prst="rect">
              <a:avLst/>
            </a:prstGeom>
          </p:spPr>
        </p:pic>
      </p:grpSp>
    </p:spTree>
    <p:extLst>
      <p:ext uri="{BB962C8B-B14F-4D97-AF65-F5344CB8AC3E}">
        <p14:creationId xmlns:p14="http://schemas.microsoft.com/office/powerpoint/2010/main" val="3523467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19629" y="1506565"/>
            <a:ext cx="11449050" cy="4846635"/>
          </a:xfrm>
        </p:spPr>
        <p:txBody>
          <a:bodyPr/>
          <a:lstStyle/>
          <a:p>
            <a:r>
              <a:rPr lang="fr-FR"/>
              <a:t>Soit dans le détail de la note de frais : </a:t>
            </a:r>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Valider ou refuser une note de frais</a:t>
            </a:r>
          </a:p>
        </p:txBody>
      </p:sp>
      <p:grpSp>
        <p:nvGrpSpPr>
          <p:cNvPr id="16" name="Groupe 15">
            <a:extLst>
              <a:ext uri="{FF2B5EF4-FFF2-40B4-BE49-F238E27FC236}">
                <a16:creationId xmlns:a16="http://schemas.microsoft.com/office/drawing/2014/main" id="{5A00A309-0933-BAF2-D487-0DE39B2C5D35}"/>
              </a:ext>
            </a:extLst>
          </p:cNvPr>
          <p:cNvGrpSpPr/>
          <p:nvPr/>
        </p:nvGrpSpPr>
        <p:grpSpPr>
          <a:xfrm>
            <a:off x="4611756" y="1383078"/>
            <a:ext cx="5899368" cy="2211771"/>
            <a:chOff x="4611756" y="1383078"/>
            <a:chExt cx="5899368" cy="2211771"/>
          </a:xfrm>
        </p:grpSpPr>
        <p:pic>
          <p:nvPicPr>
            <p:cNvPr id="8" name="Image 7">
              <a:extLst>
                <a:ext uri="{FF2B5EF4-FFF2-40B4-BE49-F238E27FC236}">
                  <a16:creationId xmlns:a16="http://schemas.microsoft.com/office/drawing/2014/main" id="{2C7CA6B9-0309-F6E7-119B-EAA48863E289}"/>
                </a:ext>
              </a:extLst>
            </p:cNvPr>
            <p:cNvPicPr>
              <a:picLocks noChangeAspect="1"/>
            </p:cNvPicPr>
            <p:nvPr/>
          </p:nvPicPr>
          <p:blipFill>
            <a:blip r:embed="rId2"/>
            <a:stretch>
              <a:fillRect/>
            </a:stretch>
          </p:blipFill>
          <p:spPr>
            <a:xfrm>
              <a:off x="4611756" y="1383078"/>
              <a:ext cx="5776371" cy="2211771"/>
            </a:xfrm>
            <a:prstGeom prst="rect">
              <a:avLst/>
            </a:prstGeom>
          </p:spPr>
        </p:pic>
        <p:pic>
          <p:nvPicPr>
            <p:cNvPr id="11" name="Graphique 10">
              <a:extLst>
                <a:ext uri="{FF2B5EF4-FFF2-40B4-BE49-F238E27FC236}">
                  <a16:creationId xmlns:a16="http://schemas.microsoft.com/office/drawing/2014/main" id="{A7EAEC29-39F6-D63E-4238-8DA70417B7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8581" y="2564296"/>
              <a:ext cx="932543" cy="416033"/>
            </a:xfrm>
            <a:prstGeom prst="rect">
              <a:avLst/>
            </a:prstGeom>
          </p:spPr>
        </p:pic>
      </p:grpSp>
      <p:sp>
        <p:nvSpPr>
          <p:cNvPr id="12" name="ZoneTexte 11">
            <a:extLst>
              <a:ext uri="{FF2B5EF4-FFF2-40B4-BE49-F238E27FC236}">
                <a16:creationId xmlns:a16="http://schemas.microsoft.com/office/drawing/2014/main" id="{CB78BC39-283D-D374-BF79-7DA28409156F}"/>
              </a:ext>
            </a:extLst>
          </p:cNvPr>
          <p:cNvSpPr txBox="1"/>
          <p:nvPr/>
        </p:nvSpPr>
        <p:spPr>
          <a:xfrm>
            <a:off x="371475" y="3775132"/>
            <a:ext cx="4164496" cy="660694"/>
          </a:xfrm>
          <a:prstGeom prst="rect">
            <a:avLst/>
          </a:prstGeom>
          <a:noFill/>
        </p:spPr>
        <p:txBody>
          <a:bodyPr wrap="square" rtlCol="0">
            <a:spAutoFit/>
          </a:bodyPr>
          <a:lstStyle/>
          <a:p>
            <a:pPr marL="228600" marR="0" lvl="0" indent="-228600" algn="l" defTabSz="914400" rtl="0" eaLnBrk="1" fontAlgn="auto" latinLnBrk="0" hangingPunct="1">
              <a:lnSpc>
                <a:spcPct val="120000"/>
              </a:lnSpc>
              <a:spcBef>
                <a:spcPts val="1000"/>
              </a:spcBef>
              <a:spcAft>
                <a:spcPts val="0"/>
              </a:spcAft>
              <a:buClrTx/>
              <a:buSzTx/>
              <a:buFontTx/>
              <a:buBlip>
                <a:blip r:embed="rId5">
                  <a:extLst>
                    <a:ext uri="{96DAC541-7B7A-43D3-8B79-37D633B846F1}">
                      <asvg:svgBlip xmlns:asvg="http://schemas.microsoft.com/office/drawing/2016/SVG/main" r:embed="rId6"/>
                    </a:ext>
                  </a:extLst>
                </a:blip>
              </a:buBlip>
              <a:tabLst/>
              <a:defRPr/>
            </a:pPr>
            <a:r>
              <a:rPr lang="fr-FR" sz="1600">
                <a:solidFill>
                  <a:srgbClr val="333333"/>
                </a:solidFill>
                <a:latin typeface="Figtree" pitchFamily="2" charset="0"/>
              </a:rPr>
              <a:t>Ou depuis la liste des notes de frais à l’aide des pastilles</a:t>
            </a:r>
            <a:endParaRPr kumimoji="0" lang="fr-FR" sz="1600" b="0" i="0" u="none" strike="noStrike" kern="1200" cap="none" spc="0" normalizeH="0" baseline="0" noProof="0">
              <a:ln>
                <a:noFill/>
              </a:ln>
              <a:solidFill>
                <a:srgbClr val="333333"/>
              </a:solidFill>
              <a:effectLst/>
              <a:uLnTx/>
              <a:uFillTx/>
              <a:latin typeface="Figtree" pitchFamily="2" charset="0"/>
              <a:ea typeface="+mn-ea"/>
              <a:cs typeface="+mn-cs"/>
            </a:endParaRPr>
          </a:p>
        </p:txBody>
      </p:sp>
      <p:grpSp>
        <p:nvGrpSpPr>
          <p:cNvPr id="17" name="Groupe 16">
            <a:extLst>
              <a:ext uri="{FF2B5EF4-FFF2-40B4-BE49-F238E27FC236}">
                <a16:creationId xmlns:a16="http://schemas.microsoft.com/office/drawing/2014/main" id="{58BB7A04-BD10-958E-2870-B640D7EAF9DE}"/>
              </a:ext>
            </a:extLst>
          </p:cNvPr>
          <p:cNvGrpSpPr/>
          <p:nvPr/>
        </p:nvGrpSpPr>
        <p:grpSpPr>
          <a:xfrm>
            <a:off x="4666342" y="3746199"/>
            <a:ext cx="5844782" cy="2646718"/>
            <a:chOff x="4666342" y="3746199"/>
            <a:chExt cx="5844782" cy="2646718"/>
          </a:xfrm>
        </p:grpSpPr>
        <p:pic>
          <p:nvPicPr>
            <p:cNvPr id="14" name="Image 13">
              <a:extLst>
                <a:ext uri="{FF2B5EF4-FFF2-40B4-BE49-F238E27FC236}">
                  <a16:creationId xmlns:a16="http://schemas.microsoft.com/office/drawing/2014/main" id="{A1D296B7-9952-9E84-D63F-663E31282072}"/>
                </a:ext>
              </a:extLst>
            </p:cNvPr>
            <p:cNvPicPr>
              <a:picLocks noChangeAspect="1"/>
            </p:cNvPicPr>
            <p:nvPr/>
          </p:nvPicPr>
          <p:blipFill>
            <a:blip r:embed="rId7"/>
            <a:stretch>
              <a:fillRect/>
            </a:stretch>
          </p:blipFill>
          <p:spPr>
            <a:xfrm>
              <a:off x="4666342" y="3746199"/>
              <a:ext cx="5844782" cy="2607001"/>
            </a:xfrm>
            <a:prstGeom prst="rect">
              <a:avLst/>
            </a:prstGeom>
          </p:spPr>
        </p:pic>
        <p:pic>
          <p:nvPicPr>
            <p:cNvPr id="15" name="Graphique 14">
              <a:extLst>
                <a:ext uri="{FF2B5EF4-FFF2-40B4-BE49-F238E27FC236}">
                  <a16:creationId xmlns:a16="http://schemas.microsoft.com/office/drawing/2014/main" id="{6F11C077-B237-5F5E-B3E7-5006629533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5889" y="5663272"/>
              <a:ext cx="717550" cy="729645"/>
            </a:xfrm>
            <a:prstGeom prst="rect">
              <a:avLst/>
            </a:prstGeom>
          </p:spPr>
        </p:pic>
      </p:grpSp>
    </p:spTree>
    <p:extLst>
      <p:ext uri="{BB962C8B-B14F-4D97-AF65-F5344CB8AC3E}">
        <p14:creationId xmlns:p14="http://schemas.microsoft.com/office/powerpoint/2010/main" val="445573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19629" y="1506565"/>
            <a:ext cx="11449050" cy="4846635"/>
          </a:xfrm>
        </p:spPr>
        <p:txBody>
          <a:bodyPr/>
          <a:lstStyle/>
          <a:p>
            <a:r>
              <a:rPr lang="fr-FR" dirty="0"/>
              <a:t>Mais encore par une action en masse :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Valider ou refuser une note de frais</a:t>
            </a:r>
          </a:p>
        </p:txBody>
      </p:sp>
      <p:pic>
        <p:nvPicPr>
          <p:cNvPr id="5" name="Image 4">
            <a:extLst>
              <a:ext uri="{FF2B5EF4-FFF2-40B4-BE49-F238E27FC236}">
                <a16:creationId xmlns:a16="http://schemas.microsoft.com/office/drawing/2014/main" id="{79738044-961E-639A-BC38-6A6514D1DE9B}"/>
              </a:ext>
            </a:extLst>
          </p:cNvPr>
          <p:cNvPicPr>
            <a:picLocks noChangeAspect="1"/>
          </p:cNvPicPr>
          <p:nvPr/>
        </p:nvPicPr>
        <p:blipFill>
          <a:blip r:embed="rId2"/>
          <a:stretch>
            <a:fillRect/>
          </a:stretch>
        </p:blipFill>
        <p:spPr>
          <a:xfrm>
            <a:off x="0" y="2120332"/>
            <a:ext cx="9328149" cy="3356130"/>
          </a:xfrm>
          <a:prstGeom prst="rect">
            <a:avLst/>
          </a:prstGeom>
        </p:spPr>
      </p:pic>
      <p:sp>
        <p:nvSpPr>
          <p:cNvPr id="7" name="ZoneTexte 6">
            <a:extLst>
              <a:ext uri="{FF2B5EF4-FFF2-40B4-BE49-F238E27FC236}">
                <a16:creationId xmlns:a16="http://schemas.microsoft.com/office/drawing/2014/main" id="{E25DEDCB-6E62-26CC-7DEB-A13C31F2A960}"/>
              </a:ext>
            </a:extLst>
          </p:cNvPr>
          <p:cNvSpPr txBox="1"/>
          <p:nvPr/>
        </p:nvSpPr>
        <p:spPr>
          <a:xfrm>
            <a:off x="755374" y="5831150"/>
            <a:ext cx="11449050" cy="338554"/>
          </a:xfrm>
          <a:prstGeom prst="rect">
            <a:avLst/>
          </a:prstGeom>
          <a:noFill/>
        </p:spPr>
        <p:txBody>
          <a:bodyPr wrap="square" rtlCol="0">
            <a:spAutoFit/>
          </a:bodyPr>
          <a:lstStyle/>
          <a:p>
            <a:r>
              <a:rPr lang="fr-FR" sz="1600" dirty="0"/>
              <a:t>Depuis les actions en masse, vous pourrez également imprimer les justificatifs ou la note de frais </a:t>
            </a:r>
          </a:p>
        </p:txBody>
      </p:sp>
      <p:pic>
        <p:nvPicPr>
          <p:cNvPr id="10" name="Graphique 9">
            <a:extLst>
              <a:ext uri="{FF2B5EF4-FFF2-40B4-BE49-F238E27FC236}">
                <a16:creationId xmlns:a16="http://schemas.microsoft.com/office/drawing/2014/main" id="{D49E8F5C-D6A9-AAEC-0A14-ED2DB414EA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475" y="5910397"/>
            <a:ext cx="310945" cy="180059"/>
          </a:xfrm>
          <a:prstGeom prst="rect">
            <a:avLst/>
          </a:prstGeom>
        </p:spPr>
      </p:pic>
      <p:pic>
        <p:nvPicPr>
          <p:cNvPr id="4" name="Graphique 3">
            <a:extLst>
              <a:ext uri="{FF2B5EF4-FFF2-40B4-BE49-F238E27FC236}">
                <a16:creationId xmlns:a16="http://schemas.microsoft.com/office/drawing/2014/main" id="{03F70479-03DB-F03B-22E6-4AC73EE403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220126">
            <a:off x="1110697" y="5348501"/>
            <a:ext cx="456524" cy="456525"/>
          </a:xfrm>
          <a:prstGeom prst="rect">
            <a:avLst/>
          </a:prstGeom>
        </p:spPr>
      </p:pic>
    </p:spTree>
    <p:extLst>
      <p:ext uri="{BB962C8B-B14F-4D97-AF65-F5344CB8AC3E}">
        <p14:creationId xmlns:p14="http://schemas.microsoft.com/office/powerpoint/2010/main" val="3776961996"/>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5953AEE8-4DA6-443F-A1D8-729BCABA870F}">
  <ds:schemaRefs>
    <ds:schemaRef ds:uri="http://schemas.microsoft.com/sharepoint/v3/contenttype/forms"/>
  </ds:schemaRefs>
</ds:datastoreItem>
</file>

<file path=customXml/itemProps2.xml><?xml version="1.0" encoding="utf-8"?>
<ds:datastoreItem xmlns:ds="http://schemas.openxmlformats.org/officeDocument/2006/customXml" ds:itemID="{BBB7C94E-E595-4491-AAB2-C63EBB0C98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1CE0AB-45AE-431D-989F-C49EAE5CF8B5}">
  <ds:schemaRefs>
    <ds:schemaRef ds:uri="http://purl.org/dc/term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elements/1.1/"/>
    <ds:schemaRef ds:uri="602bd6e3-6dcc-4d3a-87a7-d7792198175b"/>
    <ds:schemaRef ds:uri="2c2b06c5-99bd-423a-9f6e-c688389443bc"/>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Trame_support_de_formation_administrateur</Template>
  <TotalTime>21</TotalTime>
  <Words>1271</Words>
  <Application>Microsoft Office PowerPoint</Application>
  <PresentationFormat>Grand écran</PresentationFormat>
  <Paragraphs>177</Paragraphs>
  <Slides>30</Slides>
  <Notes>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30</vt:i4>
      </vt:variant>
    </vt:vector>
  </HeadingPairs>
  <TitlesOfParts>
    <vt:vector size="42" baseType="lpstr">
      <vt:lpstr>Arial</vt:lpstr>
      <vt:lpstr>Calibri</vt:lpstr>
      <vt:lpstr>Courier New</vt:lpstr>
      <vt:lpstr>Courier New,monospace</vt:lpstr>
      <vt:lpstr>Figtree</vt:lpstr>
      <vt:lpstr>Figtree Black</vt:lpstr>
      <vt:lpstr>Figtree Light</vt:lpstr>
      <vt:lpstr>Lumios Marker</vt:lpstr>
      <vt:lpstr>PP Woodland</vt:lpstr>
      <vt:lpstr>PP Woodland Ultralight</vt:lpstr>
      <vt:lpstr>Roboto</vt:lpstr>
      <vt:lpstr>Eurecia</vt:lpstr>
      <vt:lpstr>Tout savoir sur le  module      Notes de frais </vt:lpstr>
      <vt:lpstr>A l’issue de la formation, les administrateurs seront capables de </vt:lpstr>
      <vt:lpstr>Les fonctionnalités de votre module</vt:lpstr>
      <vt:lpstr>Les fonctionnalités de votre module</vt:lpstr>
      <vt:lpstr> Créer et valider les notes de frais</vt:lpstr>
      <vt:lpstr>Créer les notes de frais</vt:lpstr>
      <vt:lpstr>Créer les notes de frais</vt:lpstr>
      <vt:lpstr>Valider ou refuser une note de frais</vt:lpstr>
      <vt:lpstr>Valider ou refuser une note de frais</vt:lpstr>
      <vt:lpstr>Gérer les notes de frais</vt:lpstr>
      <vt:lpstr>Contrôler les notes de frais et les rembourser</vt:lpstr>
      <vt:lpstr>Effectuer les exports comptables</vt:lpstr>
      <vt:lpstr>Générer les exports comptables</vt:lpstr>
      <vt:lpstr>Générer les exports comptables</vt:lpstr>
      <vt:lpstr>Générer les exports comptables</vt:lpstr>
      <vt:lpstr>CLOTURER LES NDF</vt:lpstr>
      <vt:lpstr>L’espace administrateur</vt:lpstr>
      <vt:lpstr>Créer et modifier le paramétrage des types de dépenses </vt:lpstr>
      <vt:lpstr>Paramétrer les types de dépenses et les profils notes de frais </vt:lpstr>
      <vt:lpstr>Paramétrer les types de dépenses et les profils notes de frais</vt:lpstr>
      <vt:lpstr>Paramétrer les regroupements </vt:lpstr>
      <vt:lpstr>Paramétrer les regroupements </vt:lpstr>
      <vt:lpstr>Paramétrer les regroupements </vt:lpstr>
      <vt:lpstr>Administrer les axes analytiques</vt:lpstr>
      <vt:lpstr>Administrer les axes analytiques</vt:lpstr>
      <vt:lpstr>Administrer les axes analytiques</vt:lpstr>
      <vt:lpstr>Administrer les axes analytiques</vt:lpstr>
      <vt:lpstr>Administrer les axes analytiques</vt:lpstr>
      <vt:lpstr>Administrer les axes analytiques</vt:lpstr>
      <vt:lpstr>Une question sur notre solution ?  Toutes vos réponses à portée de main.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 de formation Administrateur Notes de Frais</dc:title>
  <dc:creator>Vanessa FOSSE</dc:creator>
  <cp:lastModifiedBy>Pauline MORIN [Eurécia]</cp:lastModifiedBy>
  <cp:revision>11</cp:revision>
  <cp:lastPrinted>2018-09-24T09:49:27Z</cp:lastPrinted>
  <dcterms:created xsi:type="dcterms:W3CDTF">2018-06-07T13:50:08Z</dcterms:created>
  <dcterms:modified xsi:type="dcterms:W3CDTF">2024-11-25T12:50:05Z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