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341" r:id="rId5"/>
    <p:sldId id="369" r:id="rId6"/>
    <p:sldId id="288" r:id="rId7"/>
    <p:sldId id="336" r:id="rId8"/>
    <p:sldId id="335" r:id="rId9"/>
    <p:sldId id="358" r:id="rId10"/>
    <p:sldId id="359" r:id="rId11"/>
    <p:sldId id="370" r:id="rId12"/>
    <p:sldId id="345" r:id="rId13"/>
    <p:sldId id="360" r:id="rId14"/>
    <p:sldId id="361" r:id="rId15"/>
    <p:sldId id="362" r:id="rId16"/>
    <p:sldId id="363" r:id="rId17"/>
    <p:sldId id="364" r:id="rId18"/>
    <p:sldId id="365" r:id="rId19"/>
    <p:sldId id="366" r:id="rId20"/>
    <p:sldId id="367" r:id="rId21"/>
    <p:sldId id="368" r:id="rId22"/>
    <p:sldId id="342"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ael TRONYO [Eurécia]" userId="9525cf11-7795-4ac4-b690-aa33f0d6ed1f" providerId="ADAL" clId="{31034114-998E-43A5-9B11-86E44B598988}"/>
    <pc:docChg chg="undo custSel addSld delSld modSld">
      <pc:chgData name="Mikael TRONYO [Eurécia]" userId="9525cf11-7795-4ac4-b690-aa33f0d6ed1f" providerId="ADAL" clId="{31034114-998E-43A5-9B11-86E44B598988}" dt="2024-06-25T13:40:50.533" v="132" actId="1076"/>
      <pc:docMkLst>
        <pc:docMk/>
      </pc:docMkLst>
      <pc:sldChg chg="addSp modSp">
        <pc:chgData name="Mikael TRONYO [Eurécia]" userId="9525cf11-7795-4ac4-b690-aa33f0d6ed1f" providerId="ADAL" clId="{31034114-998E-43A5-9B11-86E44B598988}" dt="2024-06-25T13:27:51.490" v="95"/>
        <pc:sldMkLst>
          <pc:docMk/>
          <pc:sldMk cId="3433291733" sldId="287"/>
        </pc:sldMkLst>
        <pc:spChg chg="mod">
          <ac:chgData name="Mikael TRONYO [Eurécia]" userId="9525cf11-7795-4ac4-b690-aa33f0d6ed1f" providerId="ADAL" clId="{31034114-998E-43A5-9B11-86E44B598988}" dt="2024-06-25T13:27:51.490" v="95"/>
          <ac:spMkLst>
            <pc:docMk/>
            <pc:sldMk cId="3433291733" sldId="287"/>
            <ac:spMk id="3" creationId="{E46E820A-C696-2C3E-9FEB-61965461FC37}"/>
          </ac:spMkLst>
        </pc:spChg>
        <pc:spChg chg="mod">
          <ac:chgData name="Mikael TRONYO [Eurécia]" userId="9525cf11-7795-4ac4-b690-aa33f0d6ed1f" providerId="ADAL" clId="{31034114-998E-43A5-9B11-86E44B598988}" dt="2024-06-25T13:27:51.490" v="95"/>
          <ac:spMkLst>
            <pc:docMk/>
            <pc:sldMk cId="3433291733" sldId="287"/>
            <ac:spMk id="4" creationId="{5860F996-F5D6-C2FF-8CD0-5EA9338949F3}"/>
          </ac:spMkLst>
        </pc:spChg>
        <pc:spChg chg="mod">
          <ac:chgData name="Mikael TRONYO [Eurécia]" userId="9525cf11-7795-4ac4-b690-aa33f0d6ed1f" providerId="ADAL" clId="{31034114-998E-43A5-9B11-86E44B598988}" dt="2024-06-25T13:27:51.490" v="95"/>
          <ac:spMkLst>
            <pc:docMk/>
            <pc:sldMk cId="3433291733" sldId="287"/>
            <ac:spMk id="5" creationId="{985B52C4-1A0A-FAC7-41DA-A714306B4E0A}"/>
          </ac:spMkLst>
        </pc:spChg>
        <pc:grpChg chg="add mod">
          <ac:chgData name="Mikael TRONYO [Eurécia]" userId="9525cf11-7795-4ac4-b690-aa33f0d6ed1f" providerId="ADAL" clId="{31034114-998E-43A5-9B11-86E44B598988}" dt="2024-06-25T13:27:51.490" v="95"/>
          <ac:grpSpMkLst>
            <pc:docMk/>
            <pc:sldMk cId="3433291733" sldId="287"/>
            <ac:grpSpMk id="2" creationId="{D63BB6EB-02EA-E8E2-524A-14F7093A9F24}"/>
          </ac:grpSpMkLst>
        </pc:grpChg>
      </pc:sldChg>
      <pc:sldChg chg="add">
        <pc:chgData name="Mikael TRONYO [Eurécia]" userId="9525cf11-7795-4ac4-b690-aa33f0d6ed1f" providerId="ADAL" clId="{31034114-998E-43A5-9B11-86E44B598988}" dt="2024-06-25T13:08:24.392" v="34"/>
        <pc:sldMkLst>
          <pc:docMk/>
          <pc:sldMk cId="1190366228" sldId="328"/>
        </pc:sldMkLst>
      </pc:sldChg>
      <pc:sldChg chg="add">
        <pc:chgData name="Mikael TRONYO [Eurécia]" userId="9525cf11-7795-4ac4-b690-aa33f0d6ed1f" providerId="ADAL" clId="{31034114-998E-43A5-9B11-86E44B598988}" dt="2024-06-25T13:08:24.392" v="34"/>
        <pc:sldMkLst>
          <pc:docMk/>
          <pc:sldMk cId="3918614377" sldId="330"/>
        </pc:sldMkLst>
      </pc:sldChg>
      <pc:sldChg chg="addSp modSp mod">
        <pc:chgData name="Mikael TRONYO [Eurécia]" userId="9525cf11-7795-4ac4-b690-aa33f0d6ed1f" providerId="ADAL" clId="{31034114-998E-43A5-9B11-86E44B598988}" dt="2024-06-25T13:28:00.871" v="101" actId="1076"/>
        <pc:sldMkLst>
          <pc:docMk/>
          <pc:sldMk cId="1542998316" sldId="335"/>
        </pc:sldMkLst>
        <pc:spChg chg="mod">
          <ac:chgData name="Mikael TRONYO [Eurécia]" userId="9525cf11-7795-4ac4-b690-aa33f0d6ed1f" providerId="ADAL" clId="{31034114-998E-43A5-9B11-86E44B598988}" dt="2024-06-25T13:25:26.908" v="87" actId="33524"/>
          <ac:spMkLst>
            <pc:docMk/>
            <pc:sldMk cId="1542998316" sldId="335"/>
            <ac:spMk id="2" creationId="{0ED16911-BE4F-7178-A964-6BF6DF2D85CF}"/>
          </ac:spMkLst>
        </pc:spChg>
        <pc:spChg chg="mod">
          <ac:chgData name="Mikael TRONYO [Eurécia]" userId="9525cf11-7795-4ac4-b690-aa33f0d6ed1f" providerId="ADAL" clId="{31034114-998E-43A5-9B11-86E44B598988}" dt="2024-06-25T13:19:43.890" v="74" actId="20577"/>
          <ac:spMkLst>
            <pc:docMk/>
            <pc:sldMk cId="1542998316" sldId="335"/>
            <ac:spMk id="3" creationId="{06A43D7B-6D83-5D1E-0DFB-1C11719B942B}"/>
          </ac:spMkLst>
        </pc:spChg>
        <pc:spChg chg="mod">
          <ac:chgData name="Mikael TRONYO [Eurécia]" userId="9525cf11-7795-4ac4-b690-aa33f0d6ed1f" providerId="ADAL" clId="{31034114-998E-43A5-9B11-86E44B598988}" dt="2024-06-25T13:24:52.869" v="77"/>
          <ac:spMkLst>
            <pc:docMk/>
            <pc:sldMk cId="1542998316" sldId="335"/>
            <ac:spMk id="4" creationId="{90A438DC-811C-961D-F9DD-B6FEB9763FC2}"/>
          </ac:spMkLst>
        </pc:spChg>
        <pc:spChg chg="mod">
          <ac:chgData name="Mikael TRONYO [Eurécia]" userId="9525cf11-7795-4ac4-b690-aa33f0d6ed1f" providerId="ADAL" clId="{31034114-998E-43A5-9B11-86E44B598988}" dt="2024-06-25T13:27:53.959" v="96"/>
          <ac:spMkLst>
            <pc:docMk/>
            <pc:sldMk cId="1542998316" sldId="335"/>
            <ac:spMk id="8" creationId="{280BBB87-4C43-2436-87A0-8D7F7A450F22}"/>
          </ac:spMkLst>
        </pc:spChg>
        <pc:spChg chg="mod">
          <ac:chgData name="Mikael TRONYO [Eurécia]" userId="9525cf11-7795-4ac4-b690-aa33f0d6ed1f" providerId="ADAL" clId="{31034114-998E-43A5-9B11-86E44B598988}" dt="2024-06-25T13:27:53.959" v="96"/>
          <ac:spMkLst>
            <pc:docMk/>
            <pc:sldMk cId="1542998316" sldId="335"/>
            <ac:spMk id="9" creationId="{C64F0E02-0091-1F6A-1CA2-F042E3852839}"/>
          </ac:spMkLst>
        </pc:spChg>
        <pc:spChg chg="mod">
          <ac:chgData name="Mikael TRONYO [Eurécia]" userId="9525cf11-7795-4ac4-b690-aa33f0d6ed1f" providerId="ADAL" clId="{31034114-998E-43A5-9B11-86E44B598988}" dt="2024-06-25T13:27:53.959" v="96"/>
          <ac:spMkLst>
            <pc:docMk/>
            <pc:sldMk cId="1542998316" sldId="335"/>
            <ac:spMk id="10" creationId="{6A407BD0-276F-3C60-E9C9-E743D0EC87EC}"/>
          </ac:spMkLst>
        </pc:spChg>
        <pc:grpChg chg="add mod">
          <ac:chgData name="Mikael TRONYO [Eurécia]" userId="9525cf11-7795-4ac4-b690-aa33f0d6ed1f" providerId="ADAL" clId="{31034114-998E-43A5-9B11-86E44B598988}" dt="2024-06-25T13:28:00.871" v="101" actId="1076"/>
          <ac:grpSpMkLst>
            <pc:docMk/>
            <pc:sldMk cId="1542998316" sldId="335"/>
            <ac:grpSpMk id="7" creationId="{6F48143E-B0F9-4F06-7A1C-8861CE28D15D}"/>
          </ac:grpSpMkLst>
        </pc:grpChg>
        <pc:picChg chg="add mod">
          <ac:chgData name="Mikael TRONYO [Eurécia]" userId="9525cf11-7795-4ac4-b690-aa33f0d6ed1f" providerId="ADAL" clId="{31034114-998E-43A5-9B11-86E44B598988}" dt="2024-06-25T13:27:12.725" v="94" actId="14861"/>
          <ac:picMkLst>
            <pc:docMk/>
            <pc:sldMk cId="1542998316" sldId="335"/>
            <ac:picMk id="6" creationId="{667B07D1-C702-52B1-E98B-9E89A7C4FE91}"/>
          </ac:picMkLst>
        </pc:picChg>
      </pc:sldChg>
      <pc:sldChg chg="del">
        <pc:chgData name="Mikael TRONYO [Eurécia]" userId="9525cf11-7795-4ac4-b690-aa33f0d6ed1f" providerId="ADAL" clId="{31034114-998E-43A5-9B11-86E44B598988}" dt="2024-06-25T13:08:55.097" v="49" actId="47"/>
        <pc:sldMkLst>
          <pc:docMk/>
          <pc:sldMk cId="3392393752" sldId="340"/>
        </pc:sldMkLst>
      </pc:sldChg>
      <pc:sldChg chg="addSp delSp modSp mod">
        <pc:chgData name="Mikael TRONYO [Eurécia]" userId="9525cf11-7795-4ac4-b690-aa33f0d6ed1f" providerId="ADAL" clId="{31034114-998E-43A5-9B11-86E44B598988}" dt="2024-06-25T13:08:52.693" v="48" actId="1038"/>
        <pc:sldMkLst>
          <pc:docMk/>
          <pc:sldMk cId="2016794526" sldId="341"/>
        </pc:sldMkLst>
        <pc:spChg chg="mod">
          <ac:chgData name="Mikael TRONYO [Eurécia]" userId="9525cf11-7795-4ac4-b690-aa33f0d6ed1f" providerId="ADAL" clId="{31034114-998E-43A5-9B11-86E44B598988}" dt="2024-06-25T13:08:03.853" v="33" actId="20577"/>
          <ac:spMkLst>
            <pc:docMk/>
            <pc:sldMk cId="2016794526" sldId="341"/>
            <ac:spMk id="3" creationId="{2653F630-19B9-A2CD-9A7A-88C609217A1A}"/>
          </ac:spMkLst>
        </pc:spChg>
        <pc:picChg chg="add mod">
          <ac:chgData name="Mikael TRONYO [Eurécia]" userId="9525cf11-7795-4ac4-b690-aa33f0d6ed1f" providerId="ADAL" clId="{31034114-998E-43A5-9B11-86E44B598988}" dt="2024-06-25T13:08:52.693" v="48" actId="1038"/>
          <ac:picMkLst>
            <pc:docMk/>
            <pc:sldMk cId="2016794526" sldId="341"/>
            <ac:picMk id="2" creationId="{EB1A570B-9ED8-A420-ADC2-4B5ACBC0F382}"/>
          </ac:picMkLst>
        </pc:picChg>
        <pc:picChg chg="del">
          <ac:chgData name="Mikael TRONYO [Eurécia]" userId="9525cf11-7795-4ac4-b690-aa33f0d6ed1f" providerId="ADAL" clId="{31034114-998E-43A5-9B11-86E44B598988}" dt="2024-06-25T13:08:44.219" v="39" actId="478"/>
          <ac:picMkLst>
            <pc:docMk/>
            <pc:sldMk cId="2016794526" sldId="341"/>
            <ac:picMk id="8" creationId="{54503E84-1E43-5752-0D7B-FDB73F87C77D}"/>
          </ac:picMkLst>
        </pc:picChg>
      </pc:sldChg>
      <pc:sldChg chg="add">
        <pc:chgData name="Mikael TRONYO [Eurécia]" userId="9525cf11-7795-4ac4-b690-aa33f0d6ed1f" providerId="ADAL" clId="{31034114-998E-43A5-9B11-86E44B598988}" dt="2024-06-25T13:08:24.392" v="34"/>
        <pc:sldMkLst>
          <pc:docMk/>
          <pc:sldMk cId="377712387" sldId="355"/>
        </pc:sldMkLst>
      </pc:sldChg>
      <pc:sldChg chg="add">
        <pc:chgData name="Mikael TRONYO [Eurécia]" userId="9525cf11-7795-4ac4-b690-aa33f0d6ed1f" providerId="ADAL" clId="{31034114-998E-43A5-9B11-86E44B598988}" dt="2024-06-25T13:08:24.392" v="34"/>
        <pc:sldMkLst>
          <pc:docMk/>
          <pc:sldMk cId="2463470761" sldId="356"/>
        </pc:sldMkLst>
      </pc:sldChg>
      <pc:sldChg chg="add">
        <pc:chgData name="Mikael TRONYO [Eurécia]" userId="9525cf11-7795-4ac4-b690-aa33f0d6ed1f" providerId="ADAL" clId="{31034114-998E-43A5-9B11-86E44B598988}" dt="2024-06-25T13:08:24.392" v="34"/>
        <pc:sldMkLst>
          <pc:docMk/>
          <pc:sldMk cId="298169768" sldId="357"/>
        </pc:sldMkLst>
      </pc:sldChg>
      <pc:sldChg chg="addSp delSp modSp add mod">
        <pc:chgData name="Mikael TRONYO [Eurécia]" userId="9525cf11-7795-4ac4-b690-aa33f0d6ed1f" providerId="ADAL" clId="{31034114-998E-43A5-9B11-86E44B598988}" dt="2024-06-25T13:32:41.968" v="125" actId="1076"/>
        <pc:sldMkLst>
          <pc:docMk/>
          <pc:sldMk cId="4091575100" sldId="358"/>
        </pc:sldMkLst>
        <pc:spChg chg="mod">
          <ac:chgData name="Mikael TRONYO [Eurécia]" userId="9525cf11-7795-4ac4-b690-aa33f0d6ed1f" providerId="ADAL" clId="{31034114-998E-43A5-9B11-86E44B598988}" dt="2024-06-25T13:30:08.027" v="112" actId="20577"/>
          <ac:spMkLst>
            <pc:docMk/>
            <pc:sldMk cId="4091575100" sldId="358"/>
            <ac:spMk id="2" creationId="{0ED16911-BE4F-7178-A964-6BF6DF2D85CF}"/>
          </ac:spMkLst>
        </pc:spChg>
        <pc:spChg chg="mod">
          <ac:chgData name="Mikael TRONYO [Eurécia]" userId="9525cf11-7795-4ac4-b690-aa33f0d6ed1f" providerId="ADAL" clId="{31034114-998E-43A5-9B11-86E44B598988}" dt="2024-06-25T13:28:27.011" v="105"/>
          <ac:spMkLst>
            <pc:docMk/>
            <pc:sldMk cId="4091575100" sldId="358"/>
            <ac:spMk id="4" creationId="{90A438DC-811C-961D-F9DD-B6FEB9763FC2}"/>
          </ac:spMkLst>
        </pc:spChg>
        <pc:spChg chg="mod">
          <ac:chgData name="Mikael TRONYO [Eurécia]" userId="9525cf11-7795-4ac4-b690-aa33f0d6ed1f" providerId="ADAL" clId="{31034114-998E-43A5-9B11-86E44B598988}" dt="2024-06-25T13:32:35.677" v="122"/>
          <ac:spMkLst>
            <pc:docMk/>
            <pc:sldMk cId="4091575100" sldId="358"/>
            <ac:spMk id="15" creationId="{ABF19C8E-BB52-8D1A-8AC1-123D604410CC}"/>
          </ac:spMkLst>
        </pc:spChg>
        <pc:spChg chg="mod">
          <ac:chgData name="Mikael TRONYO [Eurécia]" userId="9525cf11-7795-4ac4-b690-aa33f0d6ed1f" providerId="ADAL" clId="{31034114-998E-43A5-9B11-86E44B598988}" dt="2024-06-25T13:32:35.677" v="122"/>
          <ac:spMkLst>
            <pc:docMk/>
            <pc:sldMk cId="4091575100" sldId="358"/>
            <ac:spMk id="16" creationId="{D5913584-4DCB-F968-C045-11C8A9E2D6E5}"/>
          </ac:spMkLst>
        </pc:spChg>
        <pc:spChg chg="mod">
          <ac:chgData name="Mikael TRONYO [Eurécia]" userId="9525cf11-7795-4ac4-b690-aa33f0d6ed1f" providerId="ADAL" clId="{31034114-998E-43A5-9B11-86E44B598988}" dt="2024-06-25T13:32:35.677" v="122"/>
          <ac:spMkLst>
            <pc:docMk/>
            <pc:sldMk cId="4091575100" sldId="358"/>
            <ac:spMk id="17" creationId="{66174E1B-635C-6058-48F1-78E3B6589DFB}"/>
          </ac:spMkLst>
        </pc:spChg>
        <pc:grpChg chg="mod">
          <ac:chgData name="Mikael TRONYO [Eurécia]" userId="9525cf11-7795-4ac4-b690-aa33f0d6ed1f" providerId="ADAL" clId="{31034114-998E-43A5-9B11-86E44B598988}" dt="2024-06-25T13:32:31.493" v="121" actId="1076"/>
          <ac:grpSpMkLst>
            <pc:docMk/>
            <pc:sldMk cId="4091575100" sldId="358"/>
            <ac:grpSpMk id="7" creationId="{6F48143E-B0F9-4F06-7A1C-8861CE28D15D}"/>
          </ac:grpSpMkLst>
        </pc:grpChg>
        <pc:grpChg chg="add mod">
          <ac:chgData name="Mikael TRONYO [Eurécia]" userId="9525cf11-7795-4ac4-b690-aa33f0d6ed1f" providerId="ADAL" clId="{31034114-998E-43A5-9B11-86E44B598988}" dt="2024-06-25T13:32:41.968" v="125" actId="1076"/>
          <ac:grpSpMkLst>
            <pc:docMk/>
            <pc:sldMk cId="4091575100" sldId="358"/>
            <ac:grpSpMk id="14" creationId="{7F05EEFB-A4BF-1BB4-D463-D1080EC0E2FA}"/>
          </ac:grpSpMkLst>
        </pc:grpChg>
        <pc:picChg chg="del">
          <ac:chgData name="Mikael TRONYO [Eurécia]" userId="9525cf11-7795-4ac4-b690-aa33f0d6ed1f" providerId="ADAL" clId="{31034114-998E-43A5-9B11-86E44B598988}" dt="2024-06-25T13:29:45.599" v="110" actId="478"/>
          <ac:picMkLst>
            <pc:docMk/>
            <pc:sldMk cId="4091575100" sldId="358"/>
            <ac:picMk id="6" creationId="{667B07D1-C702-52B1-E98B-9E89A7C4FE91}"/>
          </ac:picMkLst>
        </pc:picChg>
        <pc:picChg chg="add del">
          <ac:chgData name="Mikael TRONYO [Eurécia]" userId="9525cf11-7795-4ac4-b690-aa33f0d6ed1f" providerId="ADAL" clId="{31034114-998E-43A5-9B11-86E44B598988}" dt="2024-06-25T13:32:06.190" v="114" actId="22"/>
          <ac:picMkLst>
            <pc:docMk/>
            <pc:sldMk cId="4091575100" sldId="358"/>
            <ac:picMk id="11" creationId="{EF2B695A-7DCD-8DB7-85D4-043B3B04F201}"/>
          </ac:picMkLst>
        </pc:picChg>
        <pc:picChg chg="add mod">
          <ac:chgData name="Mikael TRONYO [Eurécia]" userId="9525cf11-7795-4ac4-b690-aa33f0d6ed1f" providerId="ADAL" clId="{31034114-998E-43A5-9B11-86E44B598988}" dt="2024-06-25T13:32:16.745" v="119" actId="1076"/>
          <ac:picMkLst>
            <pc:docMk/>
            <pc:sldMk cId="4091575100" sldId="358"/>
            <ac:picMk id="13" creationId="{210DB986-3AD1-201E-ED74-2403764A251E}"/>
          </ac:picMkLst>
        </pc:picChg>
      </pc:sldChg>
      <pc:sldChg chg="addSp modSp add mod">
        <pc:chgData name="Mikael TRONYO [Eurécia]" userId="9525cf11-7795-4ac4-b690-aa33f0d6ed1f" providerId="ADAL" clId="{31034114-998E-43A5-9B11-86E44B598988}" dt="2024-06-25T13:40:50.533" v="132" actId="1076"/>
        <pc:sldMkLst>
          <pc:docMk/>
          <pc:sldMk cId="1460715140" sldId="359"/>
        </pc:sldMkLst>
        <pc:spChg chg="mod">
          <ac:chgData name="Mikael TRONYO [Eurécia]" userId="9525cf11-7795-4ac4-b690-aa33f0d6ed1f" providerId="ADAL" clId="{31034114-998E-43A5-9B11-86E44B598988}" dt="2024-06-25T13:40:47.814" v="131"/>
          <ac:spMkLst>
            <pc:docMk/>
            <pc:sldMk cId="1460715140" sldId="359"/>
            <ac:spMk id="6" creationId="{2AA942B0-872C-5066-DB2F-FA8B1B8161AF}"/>
          </ac:spMkLst>
        </pc:spChg>
        <pc:spChg chg="mod">
          <ac:chgData name="Mikael TRONYO [Eurécia]" userId="9525cf11-7795-4ac4-b690-aa33f0d6ed1f" providerId="ADAL" clId="{31034114-998E-43A5-9B11-86E44B598988}" dt="2024-06-25T13:40:47.814" v="131"/>
          <ac:spMkLst>
            <pc:docMk/>
            <pc:sldMk cId="1460715140" sldId="359"/>
            <ac:spMk id="11" creationId="{6A694C0C-C714-7947-1164-C247172ABB50}"/>
          </ac:spMkLst>
        </pc:spChg>
        <pc:spChg chg="mod">
          <ac:chgData name="Mikael TRONYO [Eurécia]" userId="9525cf11-7795-4ac4-b690-aa33f0d6ed1f" providerId="ADAL" clId="{31034114-998E-43A5-9B11-86E44B598988}" dt="2024-06-25T13:40:47.814" v="131"/>
          <ac:spMkLst>
            <pc:docMk/>
            <pc:sldMk cId="1460715140" sldId="359"/>
            <ac:spMk id="12" creationId="{A82AFAFF-E94F-5591-F9B7-55EF296CDB63}"/>
          </ac:spMkLst>
        </pc:spChg>
        <pc:grpChg chg="add mod">
          <ac:chgData name="Mikael TRONYO [Eurécia]" userId="9525cf11-7795-4ac4-b690-aa33f0d6ed1f" providerId="ADAL" clId="{31034114-998E-43A5-9B11-86E44B598988}" dt="2024-06-25T13:40:50.533" v="132" actId="1076"/>
          <ac:grpSpMkLst>
            <pc:docMk/>
            <pc:sldMk cId="1460715140" sldId="359"/>
            <ac:grpSpMk id="5" creationId="{9219E05B-DD08-B579-B1A8-7B5484ACFDF9}"/>
          </ac:grpSpMkLst>
        </pc:grpChg>
        <pc:grpChg chg="mod">
          <ac:chgData name="Mikael TRONYO [Eurécia]" userId="9525cf11-7795-4ac4-b690-aa33f0d6ed1f" providerId="ADAL" clId="{31034114-998E-43A5-9B11-86E44B598988}" dt="2024-06-25T13:40:45.641" v="130" actId="1076"/>
          <ac:grpSpMkLst>
            <pc:docMk/>
            <pc:sldMk cId="1460715140" sldId="359"/>
            <ac:grpSpMk id="7" creationId="{6F48143E-B0F9-4F06-7A1C-8861CE28D15D}"/>
          </ac:grpSpMkLst>
        </pc:grpChg>
        <pc:grpChg chg="mod">
          <ac:chgData name="Mikael TRONYO [Eurécia]" userId="9525cf11-7795-4ac4-b690-aa33f0d6ed1f" providerId="ADAL" clId="{31034114-998E-43A5-9B11-86E44B598988}" dt="2024-06-25T13:40:45.641" v="130" actId="1076"/>
          <ac:grpSpMkLst>
            <pc:docMk/>
            <pc:sldMk cId="1460715140" sldId="359"/>
            <ac:grpSpMk id="14" creationId="{7F05EEFB-A4BF-1BB4-D463-D1080EC0E2FA}"/>
          </ac:grpSpMkLst>
        </pc:grpChg>
        <pc:picChg chg="mod">
          <ac:chgData name="Mikael TRONYO [Eurécia]" userId="9525cf11-7795-4ac4-b690-aa33f0d6ed1f" providerId="ADAL" clId="{31034114-998E-43A5-9B11-86E44B598988}" dt="2024-06-25T13:40:45.641" v="130" actId="1076"/>
          <ac:picMkLst>
            <pc:docMk/>
            <pc:sldMk cId="1460715140" sldId="359"/>
            <ac:picMk id="13" creationId="{210DB986-3AD1-201E-ED74-2403764A251E}"/>
          </ac:picMkLst>
        </pc:picChg>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pChg chg="mod">
          <ac:chgData name="Mikael TRONYO [Eurécia]" userId="9525cf11-7795-4ac4-b690-aa33f0d6ed1f" providerId="ADAL" clId="{2224AA2E-8CE5-470D-BD3B-6D0361298323}" dt="2024-05-23T12:06:32.419" v="8" actId="20577"/>
          <ac:spMkLst>
            <pc:docMk/>
            <pc:sldMk cId="1542998316" sldId="335"/>
            <ac:spMk id="2" creationId="{0ED16911-BE4F-7178-A964-6BF6DF2D85CF}"/>
          </ac:spMkLst>
        </pc:spChg>
        <pc:spChg chg="mod">
          <ac:chgData name="Mikael TRONYO [Eurécia]" userId="9525cf11-7795-4ac4-b690-aa33f0d6ed1f" providerId="ADAL" clId="{2224AA2E-8CE5-470D-BD3B-6D0361298323}" dt="2024-05-23T12:06:18.969" v="2" actId="20577"/>
          <ac:spMkLst>
            <pc:docMk/>
            <pc:sldMk cId="1542998316" sldId="335"/>
            <ac:spMk id="4" creationId="{90A438DC-811C-961D-F9DD-B6FEB9763FC2}"/>
          </ac:spMkLst>
        </pc:spChg>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picChg chg="mod">
          <ac:chgData name="Emilie LE GOFF MILAN [Eurécia]" userId="6ad53246-acbf-4ccd-b846-328a5839d4aa" providerId="ADAL" clId="{7F43A231-F7B3-457A-BD4E-69B66B9E8FC5}" dt="2024-05-30T13:55:46.163" v="1" actId="1076"/>
          <ac:picMkLst>
            <pc:docMk/>
            <pc:sldMk cId="3606106640" sldId="343"/>
            <ac:picMk id="7" creationId="{676E82F9-D53F-70FE-A416-72A9D4DFEB4C}"/>
          </ac:picMkLst>
        </pc:picChg>
        <pc:picChg chg="mod">
          <ac:chgData name="Emilie LE GOFF MILAN [Eurécia]" userId="6ad53246-acbf-4ccd-b846-328a5839d4aa" providerId="ADAL" clId="{7F43A231-F7B3-457A-BD4E-69B66B9E8FC5}" dt="2024-05-30T13:06:16.730" v="0" actId="1076"/>
          <ac:picMkLst>
            <pc:docMk/>
            <pc:sldMk cId="3606106640" sldId="343"/>
            <ac:picMk id="15" creationId="{B3A365EC-8E65-C617-B28B-411B8E054DC2}"/>
          </ac:picMkLst>
        </pc:picChg>
      </pc:sldChg>
    </pc:docChg>
  </pc:docChgLst>
  <pc:docChgLst>
    <pc:chgData name="Pauline MORIN [Eurécia]" userId="26806002-a94a-4f86-8fe6-d48cb3313228" providerId="ADAL" clId="{32B38EC6-E71C-4E04-81EB-6610B2DB0FB8}"/>
    <pc:docChg chg="custSel modSld">
      <pc:chgData name="Pauline MORIN [Eurécia]" userId="26806002-a94a-4f86-8fe6-d48cb3313228" providerId="ADAL" clId="{32B38EC6-E71C-4E04-81EB-6610B2DB0FB8}" dt="2024-09-20T11:16:45.429" v="14" actId="478"/>
      <pc:docMkLst>
        <pc:docMk/>
      </pc:docMkLst>
      <pc:sldChg chg="addSp delSp modSp mod">
        <pc:chgData name="Pauline MORIN [Eurécia]" userId="26806002-a94a-4f86-8fe6-d48cb3313228" providerId="ADAL" clId="{32B38EC6-E71C-4E04-81EB-6610B2DB0FB8}" dt="2024-09-20T11:16:45.429" v="14" actId="478"/>
        <pc:sldMkLst>
          <pc:docMk/>
          <pc:sldMk cId="2016794526" sldId="341"/>
        </pc:sldMkLst>
        <pc:spChg chg="del">
          <ac:chgData name="Pauline MORIN [Eurécia]" userId="26806002-a94a-4f86-8fe6-d48cb3313228" providerId="ADAL" clId="{32B38EC6-E71C-4E04-81EB-6610B2DB0FB8}" dt="2024-09-20T11:16:20.309" v="0" actId="478"/>
          <ac:spMkLst>
            <pc:docMk/>
            <pc:sldMk cId="2016794526" sldId="341"/>
            <ac:spMk id="5" creationId="{3195E9D3-9AFA-61CC-A3DF-163CA96FAB19}"/>
          </ac:spMkLst>
        </pc:spChg>
        <pc:spChg chg="add mod">
          <ac:chgData name="Pauline MORIN [Eurécia]" userId="26806002-a94a-4f86-8fe6-d48cb3313228" providerId="ADAL" clId="{32B38EC6-E71C-4E04-81EB-6610B2DB0FB8}" dt="2024-09-20T11:16:34.671" v="10" actId="404"/>
          <ac:spMkLst>
            <pc:docMk/>
            <pc:sldMk cId="2016794526" sldId="341"/>
            <ac:spMk id="6" creationId="{2754648C-7C09-01B6-DB4D-06E0AF4FA3AD}"/>
          </ac:spMkLst>
        </pc:spChg>
        <pc:spChg chg="add del mod">
          <ac:chgData name="Pauline MORIN [Eurécia]" userId="26806002-a94a-4f86-8fe6-d48cb3313228" providerId="ADAL" clId="{32B38EC6-E71C-4E04-81EB-6610B2DB0FB8}" dt="2024-09-20T11:16:45.429" v="14" actId="478"/>
          <ac:spMkLst>
            <pc:docMk/>
            <pc:sldMk cId="2016794526" sldId="341"/>
            <ac:spMk id="8" creationId="{2754648C-7C09-01B6-DB4D-06E0AF4FA3AD}"/>
          </ac:spMkLst>
        </pc:spChg>
      </pc:sldChg>
    </pc:docChg>
  </pc:docChgLst>
  <pc:docChgLst>
    <pc:chgData name="Pauline MORIN [Eurécia]" userId="26806002-a94a-4f86-8fe6-d48cb3313228" providerId="ADAL" clId="{2E42A4A4-362C-4BAC-A9F3-C5FB538310A8}"/>
    <pc:docChg chg="custSel modSld">
      <pc:chgData name="Pauline MORIN [Eurécia]" userId="26806002-a94a-4f86-8fe6-d48cb3313228" providerId="ADAL" clId="{2E42A4A4-362C-4BAC-A9F3-C5FB538310A8}" dt="2024-11-25T12:51:25.559" v="5" actId="478"/>
      <pc:docMkLst>
        <pc:docMk/>
      </pc:docMkLst>
      <pc:sldChg chg="addSp delSp modSp mod">
        <pc:chgData name="Pauline MORIN [Eurécia]" userId="26806002-a94a-4f86-8fe6-d48cb3313228" providerId="ADAL" clId="{2E42A4A4-362C-4BAC-A9F3-C5FB538310A8}" dt="2024-11-25T12:51:15.480" v="2" actId="478"/>
        <pc:sldMkLst>
          <pc:docMk/>
          <pc:sldMk cId="1009862868" sldId="336"/>
        </pc:sldMkLst>
        <pc:spChg chg="add del mod">
          <ac:chgData name="Pauline MORIN [Eurécia]" userId="26806002-a94a-4f86-8fe6-d48cb3313228" providerId="ADAL" clId="{2E42A4A4-362C-4BAC-A9F3-C5FB538310A8}" dt="2024-11-25T12:51:15.480" v="2" actId="478"/>
          <ac:spMkLst>
            <pc:docMk/>
            <pc:sldMk cId="1009862868" sldId="336"/>
            <ac:spMk id="3" creationId="{BB3AC174-22AE-20B3-A490-04157BC9CEBA}"/>
          </ac:spMkLst>
        </pc:spChg>
        <pc:spChg chg="del">
          <ac:chgData name="Pauline MORIN [Eurécia]" userId="26806002-a94a-4f86-8fe6-d48cb3313228" providerId="ADAL" clId="{2E42A4A4-362C-4BAC-A9F3-C5FB538310A8}" dt="2024-11-25T12:51:14.126" v="1" actId="478"/>
          <ac:spMkLst>
            <pc:docMk/>
            <pc:sldMk cId="1009862868" sldId="336"/>
            <ac:spMk id="6" creationId="{E5FAA013-2264-3720-DA9A-4515678E8358}"/>
          </ac:spMkLst>
        </pc:spChg>
        <pc:spChg chg="del">
          <ac:chgData name="Pauline MORIN [Eurécia]" userId="26806002-a94a-4f86-8fe6-d48cb3313228" providerId="ADAL" clId="{2E42A4A4-362C-4BAC-A9F3-C5FB538310A8}" dt="2024-11-25T12:51:12.423" v="0" actId="478"/>
          <ac:spMkLst>
            <pc:docMk/>
            <pc:sldMk cId="1009862868" sldId="336"/>
            <ac:spMk id="7" creationId="{831CDDEE-D180-4D4D-1DFC-1E9C69414A23}"/>
          </ac:spMkLst>
        </pc:spChg>
      </pc:sldChg>
      <pc:sldChg chg="addSp delSp modSp mod">
        <pc:chgData name="Pauline MORIN [Eurécia]" userId="26806002-a94a-4f86-8fe6-d48cb3313228" providerId="ADAL" clId="{2E42A4A4-362C-4BAC-A9F3-C5FB538310A8}" dt="2024-11-25T12:51:25.559" v="5" actId="478"/>
        <pc:sldMkLst>
          <pc:docMk/>
          <pc:sldMk cId="2793120787" sldId="370"/>
        </pc:sldMkLst>
        <pc:spChg chg="add del mod">
          <ac:chgData name="Pauline MORIN [Eurécia]" userId="26806002-a94a-4f86-8fe6-d48cb3313228" providerId="ADAL" clId="{2E42A4A4-362C-4BAC-A9F3-C5FB538310A8}" dt="2024-11-25T12:51:24.313" v="4" actId="478"/>
          <ac:spMkLst>
            <pc:docMk/>
            <pc:sldMk cId="2793120787" sldId="370"/>
            <ac:spMk id="3" creationId="{44258F57-C7D2-1109-C16F-3AC0290625B0}"/>
          </ac:spMkLst>
        </pc:spChg>
        <pc:spChg chg="del">
          <ac:chgData name="Pauline MORIN [Eurécia]" userId="26806002-a94a-4f86-8fe6-d48cb3313228" providerId="ADAL" clId="{2E42A4A4-362C-4BAC-A9F3-C5FB538310A8}" dt="2024-11-25T12:51:25.559" v="5" actId="478"/>
          <ac:spMkLst>
            <pc:docMk/>
            <pc:sldMk cId="2793120787" sldId="370"/>
            <ac:spMk id="6" creationId="{E5FAA013-2264-3720-DA9A-4515678E8358}"/>
          </ac:spMkLst>
        </pc:spChg>
        <pc:spChg chg="del">
          <ac:chgData name="Pauline MORIN [Eurécia]" userId="26806002-a94a-4f86-8fe6-d48cb3313228" providerId="ADAL" clId="{2E42A4A4-362C-4BAC-A9F3-C5FB538310A8}" dt="2024-11-25T12:51:22.596" v="3" actId="478"/>
          <ac:spMkLst>
            <pc:docMk/>
            <pc:sldMk cId="2793120787" sldId="370"/>
            <ac:spMk id="7" creationId="{831CDDEE-D180-4D4D-1DFC-1E9C69414A23}"/>
          </ac:spMkLst>
        </pc:spChg>
      </pc:sldChg>
    </pc:docChg>
  </pc:docChgLst>
  <pc:docChgLst>
    <pc:chgData name="Audrey MARTIN [Eurécia]" userId="S::audrey.martin@eurecia.com::dc15299a-8790-4fdf-8dbd-cfc6e5c5b4cd" providerId="AD" clId="Web-{F739453C-1D2D-DC5F-41F2-E2A6F8502FA9}"/>
    <pc:docChg chg="modSld">
      <pc:chgData name="Audrey MARTIN [Eurécia]" userId="S::audrey.martin@eurecia.com::dc15299a-8790-4fdf-8dbd-cfc6e5c5b4cd" providerId="AD" clId="Web-{F739453C-1D2D-DC5F-41F2-E2A6F8502FA9}" dt="2024-11-21T14:28:27.815" v="62"/>
      <pc:docMkLst>
        <pc:docMk/>
      </pc:docMkLst>
      <pc:sldChg chg="modSp">
        <pc:chgData name="Audrey MARTIN [Eurécia]" userId="S::audrey.martin@eurecia.com::dc15299a-8790-4fdf-8dbd-cfc6e5c5b4cd" providerId="AD" clId="Web-{F739453C-1D2D-DC5F-41F2-E2A6F8502FA9}" dt="2024-11-21T14:28:27.815" v="62"/>
        <pc:sldMkLst>
          <pc:docMk/>
          <pc:sldMk cId="1009862868" sldId="336"/>
        </pc:sldMkLst>
        <pc:spChg chg="mod">
          <ac:chgData name="Audrey MARTIN [Eurécia]" userId="S::audrey.martin@eurecia.com::dc15299a-8790-4fdf-8dbd-cfc6e5c5b4cd" providerId="AD" clId="Web-{F739453C-1D2D-DC5F-41F2-E2A6F8502FA9}" dt="2024-11-21T14:28:27.815" v="62"/>
          <ac:spMkLst>
            <pc:docMk/>
            <pc:sldMk cId="1009862868" sldId="336"/>
            <ac:spMk id="5" creationId="{E63FBEE7-B2EE-9744-8FCC-2E8B5A162548}"/>
          </ac:spMkLst>
        </pc:spChg>
      </pc:sldChg>
      <pc:sldChg chg="modSp">
        <pc:chgData name="Audrey MARTIN [Eurécia]" userId="S::audrey.martin@eurecia.com::dc15299a-8790-4fdf-8dbd-cfc6e5c5b4cd" providerId="AD" clId="Web-{F739453C-1D2D-DC5F-41F2-E2A6F8502FA9}" dt="2024-11-21T14:24:18.729" v="1" actId="20577"/>
        <pc:sldMkLst>
          <pc:docMk/>
          <pc:sldMk cId="3433291733" sldId="369"/>
        </pc:sldMkLst>
        <pc:spChg chg="mod">
          <ac:chgData name="Audrey MARTIN [Eurécia]" userId="S::audrey.martin@eurecia.com::dc15299a-8790-4fdf-8dbd-cfc6e5c5b4cd" providerId="AD" clId="Web-{F739453C-1D2D-DC5F-41F2-E2A6F8502FA9}" dt="2024-11-21T14:24:18.729" v="1" actId="20577"/>
          <ac:spMkLst>
            <pc:docMk/>
            <pc:sldMk cId="3433291733" sldId="369"/>
            <ac:spMk id="42" creationId="{A809FF54-8E21-E76D-9608-77AF773D0852}"/>
          </ac:spMkLst>
        </pc:spChg>
      </pc:sldChg>
      <pc:sldChg chg="modSp">
        <pc:chgData name="Audrey MARTIN [Eurécia]" userId="S::audrey.martin@eurecia.com::dc15299a-8790-4fdf-8dbd-cfc6e5c5b4cd" providerId="AD" clId="Web-{F739453C-1D2D-DC5F-41F2-E2A6F8502FA9}" dt="2024-11-21T14:28:15.752" v="59"/>
        <pc:sldMkLst>
          <pc:docMk/>
          <pc:sldMk cId="2793120787" sldId="370"/>
        </pc:sldMkLst>
        <pc:spChg chg="mod">
          <ac:chgData name="Audrey MARTIN [Eurécia]" userId="S::audrey.martin@eurecia.com::dc15299a-8790-4fdf-8dbd-cfc6e5c5b4cd" providerId="AD" clId="Web-{F739453C-1D2D-DC5F-41F2-E2A6F8502FA9}" dt="2024-11-21T14:28:15.752" v="59"/>
          <ac:spMkLst>
            <pc:docMk/>
            <pc:sldMk cId="2793120787" sldId="370"/>
            <ac:spMk id="5" creationId="{E63FBEE7-B2EE-9744-8FCC-2E8B5A162548}"/>
          </ac:spMkLst>
        </pc:spChg>
      </pc:sldChg>
    </pc:docChg>
  </pc:docChgLst>
  <pc:docChgLst>
    <pc:chgData name="Inas FAOUZI [Eurécia]" userId="4f435423-8673-4c81-9a60-95a8e74c92dd" providerId="ADAL" clId="{6205732B-4A33-42A3-A126-9A3011674512}"/>
    <pc:docChg chg="undo custSel addSld delSld modSld sldOrd">
      <pc:chgData name="Inas FAOUZI [Eurécia]" userId="4f435423-8673-4c81-9a60-95a8e74c92dd" providerId="ADAL" clId="{6205732B-4A33-42A3-A126-9A3011674512}" dt="2024-09-12T08:27:49.716" v="383" actId="208"/>
      <pc:docMkLst>
        <pc:docMk/>
      </pc:docMkLst>
      <pc:sldChg chg="modSp mod">
        <pc:chgData name="Inas FAOUZI [Eurécia]" userId="4f435423-8673-4c81-9a60-95a8e74c92dd" providerId="ADAL" clId="{6205732B-4A33-42A3-A126-9A3011674512}" dt="2024-09-12T08:15:02.419" v="258" actId="207"/>
        <pc:sldMkLst>
          <pc:docMk/>
          <pc:sldMk cId="1561398166" sldId="288"/>
        </pc:sldMkLst>
        <pc:spChg chg="mod">
          <ac:chgData name="Inas FAOUZI [Eurécia]" userId="4f435423-8673-4c81-9a60-95a8e74c92dd" providerId="ADAL" clId="{6205732B-4A33-42A3-A126-9A3011674512}" dt="2024-09-12T08:15:02.419" v="258" actId="207"/>
          <ac:spMkLst>
            <pc:docMk/>
            <pc:sldMk cId="1561398166" sldId="288"/>
            <ac:spMk id="5" creationId="{9DF4D431-5721-618B-9501-EDA06836B0A2}"/>
          </ac:spMkLst>
        </pc:spChg>
        <pc:spChg chg="mod">
          <ac:chgData name="Inas FAOUZI [Eurécia]" userId="4f435423-8673-4c81-9a60-95a8e74c92dd" providerId="ADAL" clId="{6205732B-4A33-42A3-A126-9A3011674512}" dt="2024-09-12T08:14:50.670" v="257" actId="207"/>
          <ac:spMkLst>
            <pc:docMk/>
            <pc:sldMk cId="1561398166" sldId="288"/>
            <ac:spMk id="42" creationId="{A809FF54-8E21-E76D-9608-77AF773D0852}"/>
          </ac:spMkLst>
        </pc:spChg>
      </pc:sldChg>
      <pc:sldChg chg="del">
        <pc:chgData name="Inas FAOUZI [Eurécia]" userId="4f435423-8673-4c81-9a60-95a8e74c92dd" providerId="ADAL" clId="{6205732B-4A33-42A3-A126-9A3011674512}" dt="2024-09-12T08:11:12.319" v="10" actId="2696"/>
        <pc:sldMkLst>
          <pc:docMk/>
          <pc:sldMk cId="3512856049" sldId="334"/>
        </pc:sldMkLst>
      </pc:sldChg>
      <pc:sldChg chg="modSp mod ord">
        <pc:chgData name="Inas FAOUZI [Eurécia]" userId="4f435423-8673-4c81-9a60-95a8e74c92dd" providerId="ADAL" clId="{6205732B-4A33-42A3-A126-9A3011674512}" dt="2024-09-12T08:11:08.379" v="9" actId="20577"/>
        <pc:sldMkLst>
          <pc:docMk/>
          <pc:sldMk cId="1009862868" sldId="336"/>
        </pc:sldMkLst>
        <pc:spChg chg="mod">
          <ac:chgData name="Inas FAOUZI [Eurécia]" userId="4f435423-8673-4c81-9a60-95a8e74c92dd" providerId="ADAL" clId="{6205732B-4A33-42A3-A126-9A3011674512}" dt="2024-09-12T08:11:03.992" v="7"/>
          <ac:spMkLst>
            <pc:docMk/>
            <pc:sldMk cId="1009862868" sldId="336"/>
            <ac:spMk id="5" creationId="{E63FBEE7-B2EE-9744-8FCC-2E8B5A162548}"/>
          </ac:spMkLst>
        </pc:spChg>
        <pc:spChg chg="mod">
          <ac:chgData name="Inas FAOUZI [Eurécia]" userId="4f435423-8673-4c81-9a60-95a8e74c92dd" providerId="ADAL" clId="{6205732B-4A33-42A3-A126-9A3011674512}" dt="2024-09-12T08:11:08.379" v="9" actId="20577"/>
          <ac:spMkLst>
            <pc:docMk/>
            <pc:sldMk cId="1009862868" sldId="336"/>
            <ac:spMk id="7" creationId="{831CDDEE-D180-4D4D-1DFC-1E9C69414A23}"/>
          </ac:spMkLst>
        </pc:spChg>
      </pc:sldChg>
      <pc:sldChg chg="modSp mod">
        <pc:chgData name="Inas FAOUZI [Eurécia]" userId="4f435423-8673-4c81-9a60-95a8e74c92dd" providerId="ADAL" clId="{6205732B-4A33-42A3-A126-9A3011674512}" dt="2024-09-12T08:11:19.996" v="11" actId="14100"/>
        <pc:sldMkLst>
          <pc:docMk/>
          <pc:sldMk cId="2016794526" sldId="341"/>
        </pc:sldMkLst>
        <pc:spChg chg="mod">
          <ac:chgData name="Inas FAOUZI [Eurécia]" userId="4f435423-8673-4c81-9a60-95a8e74c92dd" providerId="ADAL" clId="{6205732B-4A33-42A3-A126-9A3011674512}" dt="2024-09-12T08:11:19.996" v="11" actId="14100"/>
          <ac:spMkLst>
            <pc:docMk/>
            <pc:sldMk cId="2016794526" sldId="341"/>
            <ac:spMk id="3" creationId="{2653F630-19B9-A2CD-9A7A-88C609217A1A}"/>
          </ac:spMkLst>
        </pc:spChg>
      </pc:sldChg>
      <pc:sldChg chg="modSp mod">
        <pc:chgData name="Inas FAOUZI [Eurécia]" userId="4f435423-8673-4c81-9a60-95a8e74c92dd" providerId="ADAL" clId="{6205732B-4A33-42A3-A126-9A3011674512}" dt="2024-09-12T08:16:30.368" v="270" actId="1076"/>
        <pc:sldMkLst>
          <pc:docMk/>
          <pc:sldMk cId="1323003873" sldId="342"/>
        </pc:sldMkLst>
        <pc:spChg chg="mod">
          <ac:chgData name="Inas FAOUZI [Eurécia]" userId="4f435423-8673-4c81-9a60-95a8e74c92dd" providerId="ADAL" clId="{6205732B-4A33-42A3-A126-9A3011674512}" dt="2024-09-12T08:16:27.638" v="269" actId="1076"/>
          <ac:spMkLst>
            <pc:docMk/>
            <pc:sldMk cId="1323003873" sldId="342"/>
            <ac:spMk id="5" creationId="{636CC63A-6E46-CAAF-0D99-6DABD7FE5D31}"/>
          </ac:spMkLst>
        </pc:spChg>
        <pc:spChg chg="mod">
          <ac:chgData name="Inas FAOUZI [Eurécia]" userId="4f435423-8673-4c81-9a60-95a8e74c92dd" providerId="ADAL" clId="{6205732B-4A33-42A3-A126-9A3011674512}" dt="2024-09-12T08:16:30.368" v="270" actId="1076"/>
          <ac:spMkLst>
            <pc:docMk/>
            <pc:sldMk cId="1323003873" sldId="342"/>
            <ac:spMk id="6" creationId="{02E320D8-64DB-C0BB-AC1C-4496F1B96168}"/>
          </ac:spMkLst>
        </pc:spChg>
      </pc:sldChg>
      <pc:sldChg chg="addSp delSp modSp mod">
        <pc:chgData name="Inas FAOUZI [Eurécia]" userId="4f435423-8673-4c81-9a60-95a8e74c92dd" providerId="ADAL" clId="{6205732B-4A33-42A3-A126-9A3011674512}" dt="2024-09-12T08:18:09.436" v="289" actId="208"/>
        <pc:sldMkLst>
          <pc:docMk/>
          <pc:sldMk cId="3330086280" sldId="360"/>
        </pc:sldMkLst>
        <pc:spChg chg="mod">
          <ac:chgData name="Inas FAOUZI [Eurécia]" userId="4f435423-8673-4c81-9a60-95a8e74c92dd" providerId="ADAL" clId="{6205732B-4A33-42A3-A126-9A3011674512}" dt="2024-09-12T08:15:11.435" v="259" actId="207"/>
          <ac:spMkLst>
            <pc:docMk/>
            <pc:sldMk cId="3330086280" sldId="360"/>
            <ac:spMk id="2" creationId="{1BCE6F7F-4C34-0D91-313E-98B02CFE9A83}"/>
          </ac:spMkLst>
        </pc:spChg>
        <pc:spChg chg="mod">
          <ac:chgData name="Inas FAOUZI [Eurécia]" userId="4f435423-8673-4c81-9a60-95a8e74c92dd" providerId="ADAL" clId="{6205732B-4A33-42A3-A126-9A3011674512}" dt="2024-09-12T08:16:46.880" v="271"/>
          <ac:spMkLst>
            <pc:docMk/>
            <pc:sldMk cId="3330086280" sldId="360"/>
            <ac:spMk id="5" creationId="{17DB0A8E-F46B-11EA-F13F-4F5D4409AAB7}"/>
          </ac:spMkLst>
        </pc:spChg>
        <pc:spChg chg="mod">
          <ac:chgData name="Inas FAOUZI [Eurécia]" userId="4f435423-8673-4c81-9a60-95a8e74c92dd" providerId="ADAL" clId="{6205732B-4A33-42A3-A126-9A3011674512}" dt="2024-09-12T08:16:46.880" v="271"/>
          <ac:spMkLst>
            <pc:docMk/>
            <pc:sldMk cId="3330086280" sldId="360"/>
            <ac:spMk id="7" creationId="{63DCB851-06D3-A4C5-0E8F-F017BE4183D6}"/>
          </ac:spMkLst>
        </pc:spChg>
        <pc:spChg chg="mod">
          <ac:chgData name="Inas FAOUZI [Eurécia]" userId="4f435423-8673-4c81-9a60-95a8e74c92dd" providerId="ADAL" clId="{6205732B-4A33-42A3-A126-9A3011674512}" dt="2024-09-12T08:16:46.880" v="271"/>
          <ac:spMkLst>
            <pc:docMk/>
            <pc:sldMk cId="3330086280" sldId="360"/>
            <ac:spMk id="8" creationId="{4D57FCA5-BB6A-E095-6980-94B1F1F21013}"/>
          </ac:spMkLst>
        </pc:spChg>
        <pc:spChg chg="del">
          <ac:chgData name="Inas FAOUZI [Eurécia]" userId="4f435423-8673-4c81-9a60-95a8e74c92dd" providerId="ADAL" clId="{6205732B-4A33-42A3-A126-9A3011674512}" dt="2024-09-12T08:17:10.127" v="274" actId="478"/>
          <ac:spMkLst>
            <pc:docMk/>
            <pc:sldMk cId="3330086280" sldId="360"/>
            <ac:spMk id="9" creationId="{EDDF675A-0B9D-FA09-E9EC-F7339832DFA6}"/>
          </ac:spMkLst>
        </pc:spChg>
        <pc:spChg chg="mod">
          <ac:chgData name="Inas FAOUZI [Eurécia]" userId="4f435423-8673-4c81-9a60-95a8e74c92dd" providerId="ADAL" clId="{6205732B-4A33-42A3-A126-9A3011674512}" dt="2024-09-12T08:17:40.343" v="283" actId="207"/>
          <ac:spMkLst>
            <pc:docMk/>
            <pc:sldMk cId="3330086280" sldId="360"/>
            <ac:spMk id="10" creationId="{F6CB4831-64E5-D919-2975-CAD37C1F0325}"/>
          </ac:spMkLst>
        </pc:spChg>
        <pc:spChg chg="mod">
          <ac:chgData name="Inas FAOUZI [Eurécia]" userId="4f435423-8673-4c81-9a60-95a8e74c92dd" providerId="ADAL" clId="{6205732B-4A33-42A3-A126-9A3011674512}" dt="2024-09-12T08:17:35.258" v="281" actId="207"/>
          <ac:spMkLst>
            <pc:docMk/>
            <pc:sldMk cId="3330086280" sldId="360"/>
            <ac:spMk id="11" creationId="{B437405A-0435-75EC-F2FD-040961CBFFF9}"/>
          </ac:spMkLst>
        </pc:spChg>
        <pc:spChg chg="mod">
          <ac:chgData name="Inas FAOUZI [Eurécia]" userId="4f435423-8673-4c81-9a60-95a8e74c92dd" providerId="ADAL" clId="{6205732B-4A33-42A3-A126-9A3011674512}" dt="2024-09-12T08:18:09.436" v="289" actId="208"/>
          <ac:spMkLst>
            <pc:docMk/>
            <pc:sldMk cId="3330086280" sldId="360"/>
            <ac:spMk id="12" creationId="{0F54ACD7-0C58-2251-27AB-0AABE64C82FC}"/>
          </ac:spMkLst>
        </pc:spChg>
        <pc:spChg chg="mod">
          <ac:chgData name="Inas FAOUZI [Eurécia]" userId="4f435423-8673-4c81-9a60-95a8e74c92dd" providerId="ADAL" clId="{6205732B-4A33-42A3-A126-9A3011674512}" dt="2024-09-12T08:18:03.906" v="288" actId="14100"/>
          <ac:spMkLst>
            <pc:docMk/>
            <pc:sldMk cId="3330086280" sldId="360"/>
            <ac:spMk id="14" creationId="{656A2F69-3ED7-7C3F-3693-EE5AF1228298}"/>
          </ac:spMkLst>
        </pc:spChg>
        <pc:grpChg chg="add mod">
          <ac:chgData name="Inas FAOUZI [Eurécia]" userId="4f435423-8673-4c81-9a60-95a8e74c92dd" providerId="ADAL" clId="{6205732B-4A33-42A3-A126-9A3011674512}" dt="2024-09-12T08:17:20.210" v="279" actId="1076"/>
          <ac:grpSpMkLst>
            <pc:docMk/>
            <pc:sldMk cId="3330086280" sldId="360"/>
            <ac:grpSpMk id="4" creationId="{8FC7629D-08A8-7909-B714-F89A3DD14756}"/>
          </ac:grpSpMkLst>
        </pc:grpChg>
      </pc:sldChg>
      <pc:sldChg chg="modSp mod">
        <pc:chgData name="Inas FAOUZI [Eurécia]" userId="4f435423-8673-4c81-9a60-95a8e74c92dd" providerId="ADAL" clId="{6205732B-4A33-42A3-A126-9A3011674512}" dt="2024-09-12T08:19:15.678" v="305" actId="208"/>
        <pc:sldMkLst>
          <pc:docMk/>
          <pc:sldMk cId="485282723" sldId="361"/>
        </pc:sldMkLst>
        <pc:spChg chg="mod">
          <ac:chgData name="Inas FAOUZI [Eurécia]" userId="4f435423-8673-4c81-9a60-95a8e74c92dd" providerId="ADAL" clId="{6205732B-4A33-42A3-A126-9A3011674512}" dt="2024-09-12T08:15:26.688" v="261" actId="207"/>
          <ac:spMkLst>
            <pc:docMk/>
            <pc:sldMk cId="485282723" sldId="361"/>
            <ac:spMk id="6" creationId="{12E23D57-8C5E-23D8-2DAF-79D18DF9BE01}"/>
          </ac:spMkLst>
        </pc:spChg>
        <pc:spChg chg="mod">
          <ac:chgData name="Inas FAOUZI [Eurécia]" userId="4f435423-8673-4c81-9a60-95a8e74c92dd" providerId="ADAL" clId="{6205732B-4A33-42A3-A126-9A3011674512}" dt="2024-09-12T08:19:15.678" v="305" actId="208"/>
          <ac:spMkLst>
            <pc:docMk/>
            <pc:sldMk cId="485282723" sldId="361"/>
            <ac:spMk id="8" creationId="{7C7F762D-EA95-D14A-A613-1C2402FAED81}"/>
          </ac:spMkLst>
        </pc:spChg>
      </pc:sldChg>
      <pc:sldChg chg="addSp delSp modSp mod">
        <pc:chgData name="Inas FAOUZI [Eurécia]" userId="4f435423-8673-4c81-9a60-95a8e74c92dd" providerId="ADAL" clId="{6205732B-4A33-42A3-A126-9A3011674512}" dt="2024-09-12T08:21:54.148" v="330" actId="20577"/>
        <pc:sldMkLst>
          <pc:docMk/>
          <pc:sldMk cId="853458065" sldId="362"/>
        </pc:sldMkLst>
        <pc:spChg chg="mod">
          <ac:chgData name="Inas FAOUZI [Eurécia]" userId="4f435423-8673-4c81-9a60-95a8e74c92dd" providerId="ADAL" clId="{6205732B-4A33-42A3-A126-9A3011674512}" dt="2024-09-12T08:18:19.350" v="290"/>
          <ac:spMkLst>
            <pc:docMk/>
            <pc:sldMk cId="853458065" sldId="362"/>
            <ac:spMk id="3" creationId="{3EFED8A9-E09E-6205-D207-3D9BA5028A1E}"/>
          </ac:spMkLst>
        </pc:spChg>
        <pc:spChg chg="mod">
          <ac:chgData name="Inas FAOUZI [Eurécia]" userId="4f435423-8673-4c81-9a60-95a8e74c92dd" providerId="ADAL" clId="{6205732B-4A33-42A3-A126-9A3011674512}" dt="2024-09-12T08:18:19.350" v="290"/>
          <ac:spMkLst>
            <pc:docMk/>
            <pc:sldMk cId="853458065" sldId="362"/>
            <ac:spMk id="4" creationId="{3B9CDC87-3693-BFB1-91DD-27765BC27FD4}"/>
          </ac:spMkLst>
        </pc:spChg>
        <pc:spChg chg="mod">
          <ac:chgData name="Inas FAOUZI [Eurécia]" userId="4f435423-8673-4c81-9a60-95a8e74c92dd" providerId="ADAL" clId="{6205732B-4A33-42A3-A126-9A3011674512}" dt="2024-09-12T08:18:19.350" v="290"/>
          <ac:spMkLst>
            <pc:docMk/>
            <pc:sldMk cId="853458065" sldId="362"/>
            <ac:spMk id="5" creationId="{6A299AF2-8C36-A2C8-D1D8-73705DE1C59A}"/>
          </ac:spMkLst>
        </pc:spChg>
        <pc:spChg chg="mod">
          <ac:chgData name="Inas FAOUZI [Eurécia]" userId="4f435423-8673-4c81-9a60-95a8e74c92dd" providerId="ADAL" clId="{6205732B-4A33-42A3-A126-9A3011674512}" dt="2024-09-12T08:15:41.056" v="262" actId="207"/>
          <ac:spMkLst>
            <pc:docMk/>
            <pc:sldMk cId="853458065" sldId="362"/>
            <ac:spMk id="6" creationId="{D04D86B1-CFAD-918B-4F3B-0F48ADC0F52F}"/>
          </ac:spMkLst>
        </pc:spChg>
        <pc:spChg chg="mod">
          <ac:chgData name="Inas FAOUZI [Eurécia]" userId="4f435423-8673-4c81-9a60-95a8e74c92dd" providerId="ADAL" clId="{6205732B-4A33-42A3-A126-9A3011674512}" dt="2024-09-12T08:21:36.863" v="327" actId="207"/>
          <ac:spMkLst>
            <pc:docMk/>
            <pc:sldMk cId="853458065" sldId="362"/>
            <ac:spMk id="7" creationId="{6B09F6B0-5093-E53A-DD63-F38CD606F552}"/>
          </ac:spMkLst>
        </pc:spChg>
        <pc:spChg chg="del">
          <ac:chgData name="Inas FAOUZI [Eurécia]" userId="4f435423-8673-4c81-9a60-95a8e74c92dd" providerId="ADAL" clId="{6205732B-4A33-42A3-A126-9A3011674512}" dt="2024-09-12T08:18:30.528" v="292" actId="478"/>
          <ac:spMkLst>
            <pc:docMk/>
            <pc:sldMk cId="853458065" sldId="362"/>
            <ac:spMk id="8" creationId="{F92DFF62-AE5A-E11D-E124-31FDEBA05954}"/>
          </ac:spMkLst>
        </pc:spChg>
        <pc:spChg chg="mod">
          <ac:chgData name="Inas FAOUZI [Eurécia]" userId="4f435423-8673-4c81-9a60-95a8e74c92dd" providerId="ADAL" clId="{6205732B-4A33-42A3-A126-9A3011674512}" dt="2024-09-12T08:21:54.148" v="330" actId="20577"/>
          <ac:spMkLst>
            <pc:docMk/>
            <pc:sldMk cId="853458065" sldId="362"/>
            <ac:spMk id="9" creationId="{ED20FE72-E7E0-613E-4525-545F6EC6A29E}"/>
          </ac:spMkLst>
        </pc:spChg>
        <pc:spChg chg="add mod">
          <ac:chgData name="Inas FAOUZI [Eurécia]" userId="4f435423-8673-4c81-9a60-95a8e74c92dd" providerId="ADAL" clId="{6205732B-4A33-42A3-A126-9A3011674512}" dt="2024-09-12T08:20:31.300" v="313" actId="14100"/>
          <ac:spMkLst>
            <pc:docMk/>
            <pc:sldMk cId="853458065" sldId="362"/>
            <ac:spMk id="13" creationId="{29E9553C-2984-2BB3-1F43-ED23EA9F90BD}"/>
          </ac:spMkLst>
        </pc:spChg>
        <pc:spChg chg="add mod">
          <ac:chgData name="Inas FAOUZI [Eurécia]" userId="4f435423-8673-4c81-9a60-95a8e74c92dd" providerId="ADAL" clId="{6205732B-4A33-42A3-A126-9A3011674512}" dt="2024-09-12T08:20:56.494" v="320" actId="14100"/>
          <ac:spMkLst>
            <pc:docMk/>
            <pc:sldMk cId="853458065" sldId="362"/>
            <ac:spMk id="14" creationId="{EF5CEF3E-EA6C-ABFD-125C-23F957DA8BB6}"/>
          </ac:spMkLst>
        </pc:spChg>
        <pc:spChg chg="add mod">
          <ac:chgData name="Inas FAOUZI [Eurécia]" userId="4f435423-8673-4c81-9a60-95a8e74c92dd" providerId="ADAL" clId="{6205732B-4A33-42A3-A126-9A3011674512}" dt="2024-09-12T08:21:22.183" v="325" actId="14100"/>
          <ac:spMkLst>
            <pc:docMk/>
            <pc:sldMk cId="853458065" sldId="362"/>
            <ac:spMk id="16" creationId="{034F6A83-3A11-C24C-E9FF-77D1A136376C}"/>
          </ac:spMkLst>
        </pc:spChg>
        <pc:grpChg chg="add mod">
          <ac:chgData name="Inas FAOUZI [Eurécia]" userId="4f435423-8673-4c81-9a60-95a8e74c92dd" providerId="ADAL" clId="{6205732B-4A33-42A3-A126-9A3011674512}" dt="2024-09-12T08:18:58.457" v="304" actId="14100"/>
          <ac:grpSpMkLst>
            <pc:docMk/>
            <pc:sldMk cId="853458065" sldId="362"/>
            <ac:grpSpMk id="2" creationId="{0196F05B-A1CE-8E84-89E9-1B17BA5E8DDC}"/>
          </ac:grpSpMkLst>
        </pc:grpChg>
        <pc:picChg chg="mod">
          <ac:chgData name="Inas FAOUZI [Eurécia]" userId="4f435423-8673-4c81-9a60-95a8e74c92dd" providerId="ADAL" clId="{6205732B-4A33-42A3-A126-9A3011674512}" dt="2024-09-12T08:18:43.443" v="298" actId="1076"/>
          <ac:picMkLst>
            <pc:docMk/>
            <pc:sldMk cId="853458065" sldId="362"/>
            <ac:picMk id="10" creationId="{51AA46BA-238A-808B-4879-13DFFED7BFF2}"/>
          </ac:picMkLst>
        </pc:picChg>
      </pc:sldChg>
      <pc:sldChg chg="addSp delSp modSp mod">
        <pc:chgData name="Inas FAOUZI [Eurécia]" userId="4f435423-8673-4c81-9a60-95a8e74c92dd" providerId="ADAL" clId="{6205732B-4A33-42A3-A126-9A3011674512}" dt="2024-09-12T08:25:12.221" v="353" actId="14100"/>
        <pc:sldMkLst>
          <pc:docMk/>
          <pc:sldMk cId="672274432" sldId="363"/>
        </pc:sldMkLst>
        <pc:spChg chg="add del mod">
          <ac:chgData name="Inas FAOUZI [Eurécia]" userId="4f435423-8673-4c81-9a60-95a8e74c92dd" providerId="ADAL" clId="{6205732B-4A33-42A3-A126-9A3011674512}" dt="2024-09-12T08:24:24.903" v="342" actId="478"/>
          <ac:spMkLst>
            <pc:docMk/>
            <pc:sldMk cId="672274432" sldId="363"/>
            <ac:spMk id="2" creationId="{58FD053F-B77C-AFAC-92B5-4E31D66E8A17}"/>
          </ac:spMkLst>
        </pc:spChg>
        <pc:spChg chg="add del mod">
          <ac:chgData name="Inas FAOUZI [Eurécia]" userId="4f435423-8673-4c81-9a60-95a8e74c92dd" providerId="ADAL" clId="{6205732B-4A33-42A3-A126-9A3011674512}" dt="2024-09-12T08:24:34.046" v="346" actId="478"/>
          <ac:spMkLst>
            <pc:docMk/>
            <pc:sldMk cId="672274432" sldId="363"/>
            <ac:spMk id="3" creationId="{A69AA68C-5A1F-C614-02B0-592090C08DCA}"/>
          </ac:spMkLst>
        </pc:spChg>
        <pc:spChg chg="add mod">
          <ac:chgData name="Inas FAOUZI [Eurécia]" userId="4f435423-8673-4c81-9a60-95a8e74c92dd" providerId="ADAL" clId="{6205732B-4A33-42A3-A126-9A3011674512}" dt="2024-09-12T08:25:12.221" v="353" actId="14100"/>
          <ac:spMkLst>
            <pc:docMk/>
            <pc:sldMk cId="672274432" sldId="363"/>
            <ac:spMk id="4" creationId="{FEF59652-73B2-0632-DF8E-D0DB978294CD}"/>
          </ac:spMkLst>
        </pc:spChg>
        <pc:spChg chg="mod">
          <ac:chgData name="Inas FAOUZI [Eurécia]" userId="4f435423-8673-4c81-9a60-95a8e74c92dd" providerId="ADAL" clId="{6205732B-4A33-42A3-A126-9A3011674512}" dt="2024-09-12T08:15:45.356" v="263" actId="207"/>
          <ac:spMkLst>
            <pc:docMk/>
            <pc:sldMk cId="672274432" sldId="363"/>
            <ac:spMk id="9" creationId="{73EC00A2-54EC-455C-BB77-5C07191CE4B4}"/>
          </ac:spMkLst>
        </pc:spChg>
      </pc:sldChg>
      <pc:sldChg chg="addSp delSp modSp mod">
        <pc:chgData name="Inas FAOUZI [Eurécia]" userId="4f435423-8673-4c81-9a60-95a8e74c92dd" providerId="ADAL" clId="{6205732B-4A33-42A3-A126-9A3011674512}" dt="2024-09-12T08:27:27.353" v="381" actId="208"/>
        <pc:sldMkLst>
          <pc:docMk/>
          <pc:sldMk cId="3598430537" sldId="364"/>
        </pc:sldMkLst>
        <pc:spChg chg="add del mod">
          <ac:chgData name="Inas FAOUZI [Eurécia]" userId="4f435423-8673-4c81-9a60-95a8e74c92dd" providerId="ADAL" clId="{6205732B-4A33-42A3-A126-9A3011674512}" dt="2024-09-12T08:25:56.558" v="364" actId="478"/>
          <ac:spMkLst>
            <pc:docMk/>
            <pc:sldMk cId="3598430537" sldId="364"/>
            <ac:spMk id="2" creationId="{DF801C4E-F394-B1DD-950B-3AC3A0EB4331}"/>
          </ac:spMkLst>
        </pc:spChg>
        <pc:spChg chg="add mod">
          <ac:chgData name="Inas FAOUZI [Eurécia]" userId="4f435423-8673-4c81-9a60-95a8e74c92dd" providerId="ADAL" clId="{6205732B-4A33-42A3-A126-9A3011674512}" dt="2024-09-12T08:27:11.492" v="379" actId="14100"/>
          <ac:spMkLst>
            <pc:docMk/>
            <pc:sldMk cId="3598430537" sldId="364"/>
            <ac:spMk id="3" creationId="{C3213375-3138-E4F3-56AB-71EA2E480AED}"/>
          </ac:spMkLst>
        </pc:spChg>
        <pc:spChg chg="mod">
          <ac:chgData name="Inas FAOUZI [Eurécia]" userId="4f435423-8673-4c81-9a60-95a8e74c92dd" providerId="ADAL" clId="{6205732B-4A33-42A3-A126-9A3011674512}" dt="2024-09-12T08:15:48.999" v="264" actId="207"/>
          <ac:spMkLst>
            <pc:docMk/>
            <pc:sldMk cId="3598430537" sldId="364"/>
            <ac:spMk id="6" creationId="{835C5E66-F243-4BFD-6956-E6321B10D6CA}"/>
          </ac:spMkLst>
        </pc:spChg>
        <pc:spChg chg="mod">
          <ac:chgData name="Inas FAOUZI [Eurécia]" userId="4f435423-8673-4c81-9a60-95a8e74c92dd" providerId="ADAL" clId="{6205732B-4A33-42A3-A126-9A3011674512}" dt="2024-09-12T08:27:27.353" v="381" actId="208"/>
          <ac:spMkLst>
            <pc:docMk/>
            <pc:sldMk cId="3598430537" sldId="364"/>
            <ac:spMk id="9" creationId="{395DF963-338B-2669-E3BB-533F6BDE69AD}"/>
          </ac:spMkLst>
        </pc:spChg>
      </pc:sldChg>
      <pc:sldChg chg="modSp mod">
        <pc:chgData name="Inas FAOUZI [Eurécia]" userId="4f435423-8673-4c81-9a60-95a8e74c92dd" providerId="ADAL" clId="{6205732B-4A33-42A3-A126-9A3011674512}" dt="2024-09-12T08:27:49.716" v="383" actId="208"/>
        <pc:sldMkLst>
          <pc:docMk/>
          <pc:sldMk cId="1212722624" sldId="365"/>
        </pc:sldMkLst>
        <pc:spChg chg="mod">
          <ac:chgData name="Inas FAOUZI [Eurécia]" userId="4f435423-8673-4c81-9a60-95a8e74c92dd" providerId="ADAL" clId="{6205732B-4A33-42A3-A126-9A3011674512}" dt="2024-09-12T08:15:53.335" v="265" actId="207"/>
          <ac:spMkLst>
            <pc:docMk/>
            <pc:sldMk cId="1212722624" sldId="365"/>
            <ac:spMk id="6" creationId="{B99922A9-6DE2-D9C1-222F-E75BF007A026}"/>
          </ac:spMkLst>
        </pc:spChg>
        <pc:spChg chg="mod">
          <ac:chgData name="Inas FAOUZI [Eurécia]" userId="4f435423-8673-4c81-9a60-95a8e74c92dd" providerId="ADAL" clId="{6205732B-4A33-42A3-A126-9A3011674512}" dt="2024-09-12T08:27:49.716" v="383" actId="208"/>
          <ac:spMkLst>
            <pc:docMk/>
            <pc:sldMk cId="1212722624" sldId="365"/>
            <ac:spMk id="9" creationId="{7D9D785F-49FC-C3FF-4061-1198D42AB705}"/>
          </ac:spMkLst>
        </pc:spChg>
      </pc:sldChg>
      <pc:sldChg chg="modSp mod">
        <pc:chgData name="Inas FAOUZI [Eurécia]" userId="4f435423-8673-4c81-9a60-95a8e74c92dd" providerId="ADAL" clId="{6205732B-4A33-42A3-A126-9A3011674512}" dt="2024-09-12T08:16:12.390" v="266" actId="207"/>
        <pc:sldMkLst>
          <pc:docMk/>
          <pc:sldMk cId="2893424275" sldId="366"/>
        </pc:sldMkLst>
        <pc:spChg chg="mod">
          <ac:chgData name="Inas FAOUZI [Eurécia]" userId="4f435423-8673-4c81-9a60-95a8e74c92dd" providerId="ADAL" clId="{6205732B-4A33-42A3-A126-9A3011674512}" dt="2024-09-12T08:16:12.390" v="266" actId="207"/>
          <ac:spMkLst>
            <pc:docMk/>
            <pc:sldMk cId="2893424275" sldId="366"/>
            <ac:spMk id="6" creationId="{A5DEAEFA-AA4C-D7B2-CBBE-516C016873DA}"/>
          </ac:spMkLst>
        </pc:spChg>
      </pc:sldChg>
      <pc:sldChg chg="modSp mod">
        <pc:chgData name="Inas FAOUZI [Eurécia]" userId="4f435423-8673-4c81-9a60-95a8e74c92dd" providerId="ADAL" clId="{6205732B-4A33-42A3-A126-9A3011674512}" dt="2024-09-12T08:16:17.493" v="267" actId="207"/>
        <pc:sldMkLst>
          <pc:docMk/>
          <pc:sldMk cId="1440369883" sldId="367"/>
        </pc:sldMkLst>
        <pc:spChg chg="mod">
          <ac:chgData name="Inas FAOUZI [Eurécia]" userId="4f435423-8673-4c81-9a60-95a8e74c92dd" providerId="ADAL" clId="{6205732B-4A33-42A3-A126-9A3011674512}" dt="2024-09-12T08:16:17.493" v="267" actId="207"/>
          <ac:spMkLst>
            <pc:docMk/>
            <pc:sldMk cId="1440369883" sldId="367"/>
            <ac:spMk id="6" creationId="{412AD069-556B-4E76-CDF9-14584EF9F921}"/>
          </ac:spMkLst>
        </pc:spChg>
      </pc:sldChg>
      <pc:sldChg chg="modSp mod">
        <pc:chgData name="Inas FAOUZI [Eurécia]" userId="4f435423-8673-4c81-9a60-95a8e74c92dd" providerId="ADAL" clId="{6205732B-4A33-42A3-A126-9A3011674512}" dt="2024-09-12T08:16:21.818" v="268" actId="207"/>
        <pc:sldMkLst>
          <pc:docMk/>
          <pc:sldMk cId="2744191092" sldId="368"/>
        </pc:sldMkLst>
        <pc:spChg chg="mod">
          <ac:chgData name="Inas FAOUZI [Eurécia]" userId="4f435423-8673-4c81-9a60-95a8e74c92dd" providerId="ADAL" clId="{6205732B-4A33-42A3-A126-9A3011674512}" dt="2024-09-12T08:16:21.818" v="268" actId="207"/>
          <ac:spMkLst>
            <pc:docMk/>
            <pc:sldMk cId="2744191092" sldId="368"/>
            <ac:spMk id="6" creationId="{609A80B1-43AE-8A28-E422-3310A2970B38}"/>
          </ac:spMkLst>
        </pc:spChg>
      </pc:sldChg>
      <pc:sldChg chg="modSp add mod ord">
        <pc:chgData name="Inas FAOUZI [Eurécia]" userId="4f435423-8673-4c81-9a60-95a8e74c92dd" providerId="ADAL" clId="{6205732B-4A33-42A3-A126-9A3011674512}" dt="2024-09-12T08:13:11.853" v="254" actId="27636"/>
        <pc:sldMkLst>
          <pc:docMk/>
          <pc:sldMk cId="3433291733" sldId="369"/>
        </pc:sldMkLst>
        <pc:spChg chg="mod">
          <ac:chgData name="Inas FAOUZI [Eurécia]" userId="4f435423-8673-4c81-9a60-95a8e74c92dd" providerId="ADAL" clId="{6205732B-4A33-42A3-A126-9A3011674512}" dt="2024-09-12T08:13:11.853" v="254" actId="27636"/>
          <ac:spMkLst>
            <pc:docMk/>
            <pc:sldMk cId="3433291733" sldId="369"/>
            <ac:spMk id="42" creationId="{A809FF54-8E21-E76D-9608-77AF773D0852}"/>
          </ac:spMkLst>
        </pc:spChg>
      </pc:sldChg>
      <pc:sldChg chg="add">
        <pc:chgData name="Inas FAOUZI [Eurécia]" userId="4f435423-8673-4c81-9a60-95a8e74c92dd" providerId="ADAL" clId="{6205732B-4A33-42A3-A126-9A3011674512}" dt="2024-09-12T08:10:55.096" v="4" actId="2890"/>
        <pc:sldMkLst>
          <pc:docMk/>
          <pc:sldMk cId="2793120787" sldId="370"/>
        </pc:sldMkLst>
      </pc:sldChg>
    </pc:docChg>
  </pc:docChgLst>
  <pc:docChgLst>
    <pc:chgData name="Mikael TRONYO [Eurécia]" userId="9525cf11-7795-4ac4-b690-aa33f0d6ed1f" providerId="ADAL" clId="{8284A90C-B286-4FCA-997D-F8BDCD7E5C11}"/>
    <pc:docChg chg="undo custSel addSld delSld modSld sldOrd">
      <pc:chgData name="Mikael TRONYO [Eurécia]" userId="9525cf11-7795-4ac4-b690-aa33f0d6ed1f" providerId="ADAL" clId="{8284A90C-B286-4FCA-997D-F8BDCD7E5C11}" dt="2024-08-30T15:18:00.398" v="425" actId="313"/>
      <pc:docMkLst>
        <pc:docMk/>
      </pc:docMkLst>
      <pc:sldChg chg="del">
        <pc:chgData name="Mikael TRONYO [Eurécia]" userId="9525cf11-7795-4ac4-b690-aa33f0d6ed1f" providerId="ADAL" clId="{8284A90C-B286-4FCA-997D-F8BDCD7E5C11}" dt="2024-08-30T15:08:46.811" v="326" actId="47"/>
        <pc:sldMkLst>
          <pc:docMk/>
          <pc:sldMk cId="3433291733" sldId="287"/>
        </pc:sldMkLst>
      </pc:sldChg>
      <pc:sldChg chg="modSp add del mod">
        <pc:chgData name="Mikael TRONYO [Eurécia]" userId="9525cf11-7795-4ac4-b690-aa33f0d6ed1f" providerId="ADAL" clId="{8284A90C-B286-4FCA-997D-F8BDCD7E5C11}" dt="2024-08-30T15:18:00.398" v="425" actId="313"/>
        <pc:sldMkLst>
          <pc:docMk/>
          <pc:sldMk cId="1561398166" sldId="288"/>
        </pc:sldMkLst>
        <pc:spChg chg="mod">
          <ac:chgData name="Mikael TRONYO [Eurécia]" userId="9525cf11-7795-4ac4-b690-aa33f0d6ed1f" providerId="ADAL" clId="{8284A90C-B286-4FCA-997D-F8BDCD7E5C11}" dt="2024-08-30T15:11:41.891" v="331"/>
          <ac:spMkLst>
            <pc:docMk/>
            <pc:sldMk cId="1561398166" sldId="288"/>
            <ac:spMk id="5" creationId="{9DF4D431-5721-618B-9501-EDA06836B0A2}"/>
          </ac:spMkLst>
        </pc:spChg>
        <pc:spChg chg="mod">
          <ac:chgData name="Mikael TRONYO [Eurécia]" userId="9525cf11-7795-4ac4-b690-aa33f0d6ed1f" providerId="ADAL" clId="{8284A90C-B286-4FCA-997D-F8BDCD7E5C11}" dt="2024-08-30T15:18:00.398" v="425" actId="313"/>
          <ac:spMkLst>
            <pc:docMk/>
            <pc:sldMk cId="1561398166" sldId="288"/>
            <ac:spMk id="42" creationId="{A809FF54-8E21-E76D-9608-77AF773D0852}"/>
          </ac:spMkLst>
        </pc:spChg>
      </pc:sldChg>
      <pc:sldChg chg="del">
        <pc:chgData name="Mikael TRONYO [Eurécia]" userId="9525cf11-7795-4ac4-b690-aa33f0d6ed1f" providerId="ADAL" clId="{8284A90C-B286-4FCA-997D-F8BDCD7E5C11}" dt="2024-08-30T15:08:35.361" v="323" actId="47"/>
        <pc:sldMkLst>
          <pc:docMk/>
          <pc:sldMk cId="1190366228" sldId="328"/>
        </pc:sldMkLst>
      </pc:sldChg>
      <pc:sldChg chg="del">
        <pc:chgData name="Mikael TRONYO [Eurécia]" userId="9525cf11-7795-4ac4-b690-aa33f0d6ed1f" providerId="ADAL" clId="{8284A90C-B286-4FCA-997D-F8BDCD7E5C11}" dt="2024-08-30T15:08:35.931" v="324" actId="47"/>
        <pc:sldMkLst>
          <pc:docMk/>
          <pc:sldMk cId="3918614377" sldId="330"/>
        </pc:sldMkLst>
      </pc:sldChg>
      <pc:sldChg chg="ord">
        <pc:chgData name="Mikael TRONYO [Eurécia]" userId="9525cf11-7795-4ac4-b690-aa33f0d6ed1f" providerId="ADAL" clId="{8284A90C-B286-4FCA-997D-F8BDCD7E5C11}" dt="2024-08-30T15:12:30.386" v="334" actId="20578"/>
        <pc:sldMkLst>
          <pc:docMk/>
          <pc:sldMk cId="1009862868" sldId="336"/>
        </pc:sldMkLst>
      </pc:sldChg>
      <pc:sldChg chg="addSp delSp modSp del mod">
        <pc:chgData name="Mikael TRONYO [Eurécia]" userId="9525cf11-7795-4ac4-b690-aa33f0d6ed1f" providerId="ADAL" clId="{8284A90C-B286-4FCA-997D-F8BDCD7E5C11}" dt="2024-08-30T14:49:09.713" v="48" actId="47"/>
        <pc:sldMkLst>
          <pc:docMk/>
          <pc:sldMk cId="407031299" sldId="337"/>
        </pc:sldMkLst>
        <pc:spChg chg="mod">
          <ac:chgData name="Mikael TRONYO [Eurécia]" userId="9525cf11-7795-4ac4-b690-aa33f0d6ed1f" providerId="ADAL" clId="{8284A90C-B286-4FCA-997D-F8BDCD7E5C11}" dt="2024-08-30T14:48:49.814" v="47" actId="20577"/>
          <ac:spMkLst>
            <pc:docMk/>
            <pc:sldMk cId="407031299" sldId="337"/>
            <ac:spMk id="2" creationId="{0ED16911-BE4F-7178-A964-6BF6DF2D85CF}"/>
          </ac:spMkLst>
        </pc:spChg>
        <pc:spChg chg="mod">
          <ac:chgData name="Mikael TRONYO [Eurécia]" userId="9525cf11-7795-4ac4-b690-aa33f0d6ed1f" providerId="ADAL" clId="{8284A90C-B286-4FCA-997D-F8BDCD7E5C11}" dt="2024-08-30T14:47:31.249" v="21" actId="20577"/>
          <ac:spMkLst>
            <pc:docMk/>
            <pc:sldMk cId="407031299" sldId="337"/>
            <ac:spMk id="3" creationId="{06A43D7B-6D83-5D1E-0DFB-1C11719B942B}"/>
          </ac:spMkLst>
        </pc:spChg>
        <pc:picChg chg="add del">
          <ac:chgData name="Mikael TRONYO [Eurécia]" userId="9525cf11-7795-4ac4-b690-aa33f0d6ed1f" providerId="ADAL" clId="{8284A90C-B286-4FCA-997D-F8BDCD7E5C11}" dt="2024-08-30T14:48:21.251" v="23" actId="478"/>
          <ac:picMkLst>
            <pc:docMk/>
            <pc:sldMk cId="407031299" sldId="337"/>
            <ac:picMk id="6" creationId="{5268DE58-5E48-8445-D0E9-E0DFE9E78399}"/>
          </ac:picMkLst>
        </pc:picChg>
        <pc:picChg chg="add mod">
          <ac:chgData name="Mikael TRONYO [Eurécia]" userId="9525cf11-7795-4ac4-b690-aa33f0d6ed1f" providerId="ADAL" clId="{8284A90C-B286-4FCA-997D-F8BDCD7E5C11}" dt="2024-08-30T14:48:42.657" v="26" actId="1076"/>
          <ac:picMkLst>
            <pc:docMk/>
            <pc:sldMk cId="407031299" sldId="337"/>
            <ac:picMk id="8" creationId="{B42CD4EF-865F-29A7-F233-B41AE4F259F0}"/>
          </ac:picMkLst>
        </pc:picChg>
      </pc:sldChg>
      <pc:sldChg chg="addSp delSp mod">
        <pc:chgData name="Mikael TRONYO [Eurécia]" userId="9525cf11-7795-4ac4-b690-aa33f0d6ed1f" providerId="ADAL" clId="{8284A90C-B286-4FCA-997D-F8BDCD7E5C11}" dt="2024-08-30T14:49:11.470" v="50" actId="22"/>
        <pc:sldMkLst>
          <pc:docMk/>
          <pc:sldMk cId="1323003873" sldId="342"/>
        </pc:sldMkLst>
        <pc:picChg chg="add del">
          <ac:chgData name="Mikael TRONYO [Eurécia]" userId="9525cf11-7795-4ac4-b690-aa33f0d6ed1f" providerId="ADAL" clId="{8284A90C-B286-4FCA-997D-F8BDCD7E5C11}" dt="2024-08-30T14:49:11.470" v="50" actId="22"/>
          <ac:picMkLst>
            <pc:docMk/>
            <pc:sldMk cId="1323003873" sldId="342"/>
            <ac:picMk id="4" creationId="{F25F77D1-4A02-9558-0B4F-5789B24C1B44}"/>
          </ac:picMkLst>
        </pc:picChg>
      </pc:sldChg>
      <pc:sldChg chg="del">
        <pc:chgData name="Mikael TRONYO [Eurécia]" userId="9525cf11-7795-4ac4-b690-aa33f0d6ed1f" providerId="ADAL" clId="{8284A90C-B286-4FCA-997D-F8BDCD7E5C11}" dt="2024-08-30T15:08:38.700" v="325" actId="47"/>
        <pc:sldMkLst>
          <pc:docMk/>
          <pc:sldMk cId="3606106640" sldId="343"/>
        </pc:sldMkLst>
      </pc:sldChg>
      <pc:sldChg chg="add ord">
        <pc:chgData name="Mikael TRONYO [Eurécia]" userId="9525cf11-7795-4ac4-b690-aa33f0d6ed1f" providerId="ADAL" clId="{8284A90C-B286-4FCA-997D-F8BDCD7E5C11}" dt="2024-08-30T14:49:24.042" v="53"/>
        <pc:sldMkLst>
          <pc:docMk/>
          <pc:sldMk cId="96115005" sldId="345"/>
        </pc:sldMkLst>
      </pc:sldChg>
      <pc:sldChg chg="del">
        <pc:chgData name="Mikael TRONYO [Eurécia]" userId="9525cf11-7795-4ac4-b690-aa33f0d6ed1f" providerId="ADAL" clId="{8284A90C-B286-4FCA-997D-F8BDCD7E5C11}" dt="2024-08-30T15:08:33.084" v="320" actId="47"/>
        <pc:sldMkLst>
          <pc:docMk/>
          <pc:sldMk cId="377712387" sldId="355"/>
        </pc:sldMkLst>
      </pc:sldChg>
      <pc:sldChg chg="del">
        <pc:chgData name="Mikael TRONYO [Eurécia]" userId="9525cf11-7795-4ac4-b690-aa33f0d6ed1f" providerId="ADAL" clId="{8284A90C-B286-4FCA-997D-F8BDCD7E5C11}" dt="2024-08-30T15:08:33.648" v="321" actId="47"/>
        <pc:sldMkLst>
          <pc:docMk/>
          <pc:sldMk cId="2463470761" sldId="356"/>
        </pc:sldMkLst>
      </pc:sldChg>
      <pc:sldChg chg="del">
        <pc:chgData name="Mikael TRONYO [Eurécia]" userId="9525cf11-7795-4ac4-b690-aa33f0d6ed1f" providerId="ADAL" clId="{8284A90C-B286-4FCA-997D-F8BDCD7E5C11}" dt="2024-08-30T15:08:34.789" v="322" actId="47"/>
        <pc:sldMkLst>
          <pc:docMk/>
          <pc:sldMk cId="298169768" sldId="357"/>
        </pc:sldMkLst>
      </pc:sldChg>
      <pc:sldChg chg="addSp delSp modSp new mod">
        <pc:chgData name="Mikael TRONYO [Eurécia]" userId="9525cf11-7795-4ac4-b690-aa33f0d6ed1f" providerId="ADAL" clId="{8284A90C-B286-4FCA-997D-F8BDCD7E5C11}" dt="2024-08-30T15:06:31.110" v="287" actId="108"/>
        <pc:sldMkLst>
          <pc:docMk/>
          <pc:sldMk cId="3330086280" sldId="360"/>
        </pc:sldMkLst>
        <pc:spChg chg="mod">
          <ac:chgData name="Mikael TRONYO [Eurécia]" userId="9525cf11-7795-4ac4-b690-aa33f0d6ed1f" providerId="ADAL" clId="{8284A90C-B286-4FCA-997D-F8BDCD7E5C11}" dt="2024-08-30T14:50:04.130" v="61" actId="20577"/>
          <ac:spMkLst>
            <pc:docMk/>
            <pc:sldMk cId="3330086280" sldId="360"/>
            <ac:spMk id="2" creationId="{1BCE6F7F-4C34-0D91-313E-98B02CFE9A83}"/>
          </ac:spMkLst>
        </pc:spChg>
        <pc:spChg chg="mod">
          <ac:chgData name="Mikael TRONYO [Eurécia]" userId="9525cf11-7795-4ac4-b690-aa33f0d6ed1f" providerId="ADAL" clId="{8284A90C-B286-4FCA-997D-F8BDCD7E5C11}" dt="2024-08-30T15:06:31.110" v="287" actId="108"/>
          <ac:spMkLst>
            <pc:docMk/>
            <pc:sldMk cId="3330086280" sldId="360"/>
            <ac:spMk id="3" creationId="{93F0503B-16B3-E9D8-55F5-FD298D644E07}"/>
          </ac:spMkLst>
        </pc:spChg>
        <pc:spChg chg="del">
          <ac:chgData name="Mikael TRONYO [Eurécia]" userId="9525cf11-7795-4ac4-b690-aa33f0d6ed1f" providerId="ADAL" clId="{8284A90C-B286-4FCA-997D-F8BDCD7E5C11}" dt="2024-08-30T15:06:18.890" v="286" actId="478"/>
          <ac:spMkLst>
            <pc:docMk/>
            <pc:sldMk cId="3330086280" sldId="360"/>
            <ac:spMk id="4" creationId="{61C210CF-F086-004C-58AA-9D004AD5B78C}"/>
          </ac:spMkLst>
        </pc:spChg>
        <pc:spChg chg="add mod">
          <ac:chgData name="Mikael TRONYO [Eurécia]" userId="9525cf11-7795-4ac4-b690-aa33f0d6ed1f" providerId="ADAL" clId="{8284A90C-B286-4FCA-997D-F8BDCD7E5C11}" dt="2024-08-30T14:50:46.779" v="67"/>
          <ac:spMkLst>
            <pc:docMk/>
            <pc:sldMk cId="3330086280" sldId="360"/>
            <ac:spMk id="9" creationId="{EDDF675A-0B9D-FA09-E9EC-F7339832DFA6}"/>
          </ac:spMkLst>
        </pc:spChg>
        <pc:spChg chg="add mod">
          <ac:chgData name="Mikael TRONYO [Eurécia]" userId="9525cf11-7795-4ac4-b690-aa33f0d6ed1f" providerId="ADAL" clId="{8284A90C-B286-4FCA-997D-F8BDCD7E5C11}" dt="2024-08-30T14:50:46.779" v="67"/>
          <ac:spMkLst>
            <pc:docMk/>
            <pc:sldMk cId="3330086280" sldId="360"/>
            <ac:spMk id="10" creationId="{F6CB4831-64E5-D919-2975-CAD37C1F0325}"/>
          </ac:spMkLst>
        </pc:spChg>
        <pc:spChg chg="add mod">
          <ac:chgData name="Mikael TRONYO [Eurécia]" userId="9525cf11-7795-4ac4-b690-aa33f0d6ed1f" providerId="ADAL" clId="{8284A90C-B286-4FCA-997D-F8BDCD7E5C11}" dt="2024-08-30T14:50:46.779" v="67"/>
          <ac:spMkLst>
            <pc:docMk/>
            <pc:sldMk cId="3330086280" sldId="360"/>
            <ac:spMk id="11" creationId="{B437405A-0435-75EC-F2FD-040961CBFFF9}"/>
          </ac:spMkLst>
        </pc:spChg>
        <pc:spChg chg="add mod">
          <ac:chgData name="Mikael TRONYO [Eurécia]" userId="9525cf11-7795-4ac4-b690-aa33f0d6ed1f" providerId="ADAL" clId="{8284A90C-B286-4FCA-997D-F8BDCD7E5C11}" dt="2024-08-30T14:51:38.677" v="80" actId="1035"/>
          <ac:spMkLst>
            <pc:docMk/>
            <pc:sldMk cId="3330086280" sldId="360"/>
            <ac:spMk id="12" creationId="{0F54ACD7-0C58-2251-27AB-0AABE64C82FC}"/>
          </ac:spMkLst>
        </pc:spChg>
        <pc:spChg chg="add mod">
          <ac:chgData name="Mikael TRONYO [Eurécia]" userId="9525cf11-7795-4ac4-b690-aa33f0d6ed1f" providerId="ADAL" clId="{8284A90C-B286-4FCA-997D-F8BDCD7E5C11}" dt="2024-08-30T14:51:53.855" v="85" actId="1076"/>
          <ac:spMkLst>
            <pc:docMk/>
            <pc:sldMk cId="3330086280" sldId="360"/>
            <ac:spMk id="14" creationId="{656A2F69-3ED7-7C3F-3693-EE5AF1228298}"/>
          </ac:spMkLst>
        </pc:spChg>
        <pc:picChg chg="add mod modCrop">
          <ac:chgData name="Mikael TRONYO [Eurécia]" userId="9525cf11-7795-4ac4-b690-aa33f0d6ed1f" providerId="ADAL" clId="{8284A90C-B286-4FCA-997D-F8BDCD7E5C11}" dt="2024-08-30T14:51:04.783" v="71" actId="14100"/>
          <ac:picMkLst>
            <pc:docMk/>
            <pc:sldMk cId="3330086280" sldId="360"/>
            <ac:picMk id="6" creationId="{4BC3002A-6588-A0F0-D84C-3C3800C2F948}"/>
          </ac:picMkLst>
        </pc:picChg>
        <pc:picChg chg="add del">
          <ac:chgData name="Mikael TRONYO [Eurécia]" userId="9525cf11-7795-4ac4-b690-aa33f0d6ed1f" providerId="ADAL" clId="{8284A90C-B286-4FCA-997D-F8BDCD7E5C11}" dt="2024-08-30T14:50:43.718" v="66" actId="22"/>
          <ac:picMkLst>
            <pc:docMk/>
            <pc:sldMk cId="3330086280" sldId="360"/>
            <ac:picMk id="8" creationId="{CAA77454-FFF1-4897-C0CF-0F40FDA17C68}"/>
          </ac:picMkLst>
        </pc:picChg>
        <pc:picChg chg="add mod">
          <ac:chgData name="Mikael TRONYO [Eurécia]" userId="9525cf11-7795-4ac4-b690-aa33f0d6ed1f" providerId="ADAL" clId="{8284A90C-B286-4FCA-997D-F8BDCD7E5C11}" dt="2024-08-30T14:51:43.277" v="81"/>
          <ac:picMkLst>
            <pc:docMk/>
            <pc:sldMk cId="3330086280" sldId="360"/>
            <ac:picMk id="13" creationId="{FCFC6331-A761-14D5-0E13-DB84A99DCF5D}"/>
          </ac:picMkLst>
        </pc:picChg>
      </pc:sldChg>
      <pc:sldChg chg="addSp delSp modSp new mod">
        <pc:chgData name="Mikael TRONYO [Eurécia]" userId="9525cf11-7795-4ac4-b690-aa33f0d6ed1f" providerId="ADAL" clId="{8284A90C-B286-4FCA-997D-F8BDCD7E5C11}" dt="2024-08-30T15:06:40.780" v="292" actId="1035"/>
        <pc:sldMkLst>
          <pc:docMk/>
          <pc:sldMk cId="485282723" sldId="361"/>
        </pc:sldMkLst>
        <pc:spChg chg="del">
          <ac:chgData name="Mikael TRONYO [Eurécia]" userId="9525cf11-7795-4ac4-b690-aa33f0d6ed1f" providerId="ADAL" clId="{8284A90C-B286-4FCA-997D-F8BDCD7E5C11}" dt="2024-08-30T14:53:17.518" v="92" actId="478"/>
          <ac:spMkLst>
            <pc:docMk/>
            <pc:sldMk cId="485282723" sldId="361"/>
            <ac:spMk id="2" creationId="{9782CBBF-3471-5F4A-B2BE-FB47FC71120C}"/>
          </ac:spMkLst>
        </pc:spChg>
        <pc:spChg chg="del mod">
          <ac:chgData name="Mikael TRONYO [Eurécia]" userId="9525cf11-7795-4ac4-b690-aa33f0d6ed1f" providerId="ADAL" clId="{8284A90C-B286-4FCA-997D-F8BDCD7E5C11}" dt="2024-08-30T14:53:26.217" v="95" actId="478"/>
          <ac:spMkLst>
            <pc:docMk/>
            <pc:sldMk cId="485282723" sldId="361"/>
            <ac:spMk id="3" creationId="{A296C915-482E-D4C3-1B6D-7492F0E250DC}"/>
          </ac:spMkLst>
        </pc:spChg>
        <pc:spChg chg="mod">
          <ac:chgData name="Mikael TRONYO [Eurécia]" userId="9525cf11-7795-4ac4-b690-aa33f0d6ed1f" providerId="ADAL" clId="{8284A90C-B286-4FCA-997D-F8BDCD7E5C11}" dt="2024-08-30T15:03:16.825" v="225"/>
          <ac:spMkLst>
            <pc:docMk/>
            <pc:sldMk cId="485282723" sldId="361"/>
            <ac:spMk id="4" creationId="{1B316753-82FA-94EA-055C-E51FBF76B31F}"/>
          </ac:spMkLst>
        </pc:spChg>
        <pc:spChg chg="add mod">
          <ac:chgData name="Mikael TRONYO [Eurécia]" userId="9525cf11-7795-4ac4-b690-aa33f0d6ed1f" providerId="ADAL" clId="{8284A90C-B286-4FCA-997D-F8BDCD7E5C11}" dt="2024-08-30T15:03:15.403" v="224" actId="21"/>
          <ac:spMkLst>
            <pc:docMk/>
            <pc:sldMk cId="485282723" sldId="361"/>
            <ac:spMk id="5" creationId="{3FB86336-8F7A-56D5-A2CA-4BDADF5C06C7}"/>
          </ac:spMkLst>
        </pc:spChg>
        <pc:spChg chg="add mod">
          <ac:chgData name="Mikael TRONYO [Eurécia]" userId="9525cf11-7795-4ac4-b690-aa33f0d6ed1f" providerId="ADAL" clId="{8284A90C-B286-4FCA-997D-F8BDCD7E5C11}" dt="2024-08-30T14:53:22.046" v="93" actId="1076"/>
          <ac:spMkLst>
            <pc:docMk/>
            <pc:sldMk cId="485282723" sldId="361"/>
            <ac:spMk id="6" creationId="{12E23D57-8C5E-23D8-2DAF-79D18DF9BE01}"/>
          </ac:spMkLst>
        </pc:spChg>
        <pc:spChg chg="add mod">
          <ac:chgData name="Mikael TRONYO [Eurécia]" userId="9525cf11-7795-4ac4-b690-aa33f0d6ed1f" providerId="ADAL" clId="{8284A90C-B286-4FCA-997D-F8BDCD7E5C11}" dt="2024-08-30T14:54:33.131" v="99" actId="5793"/>
          <ac:spMkLst>
            <pc:docMk/>
            <pc:sldMk cId="485282723" sldId="361"/>
            <ac:spMk id="8" creationId="{7C7F762D-EA95-D14A-A613-1C2402FAED81}"/>
          </ac:spMkLst>
        </pc:spChg>
        <pc:spChg chg="add mod">
          <ac:chgData name="Mikael TRONYO [Eurécia]" userId="9525cf11-7795-4ac4-b690-aa33f0d6ed1f" providerId="ADAL" clId="{8284A90C-B286-4FCA-997D-F8BDCD7E5C11}" dt="2024-08-30T15:06:40.780" v="292" actId="1035"/>
          <ac:spMkLst>
            <pc:docMk/>
            <pc:sldMk cId="485282723" sldId="361"/>
            <ac:spMk id="9" creationId="{9B761E6E-76AE-1B3E-3C9A-272116278A83}"/>
          </ac:spMkLst>
        </pc:spChg>
        <pc:picChg chg="add mod modCrop">
          <ac:chgData name="Mikael TRONYO [Eurécia]" userId="9525cf11-7795-4ac4-b690-aa33f0d6ed1f" providerId="ADAL" clId="{8284A90C-B286-4FCA-997D-F8BDCD7E5C11}" dt="2024-08-30T14:53:12.582" v="91" actId="732"/>
          <ac:picMkLst>
            <pc:docMk/>
            <pc:sldMk cId="485282723" sldId="361"/>
            <ac:picMk id="7" creationId="{E38DFF2B-626E-7CD1-3785-D91975194FAA}"/>
          </ac:picMkLst>
        </pc:picChg>
      </pc:sldChg>
      <pc:sldChg chg="addSp delSp modSp new mod">
        <pc:chgData name="Mikael TRONYO [Eurécia]" userId="9525cf11-7795-4ac4-b690-aa33f0d6ed1f" providerId="ADAL" clId="{8284A90C-B286-4FCA-997D-F8BDCD7E5C11}" dt="2024-08-30T15:06:54.301" v="296" actId="1076"/>
        <pc:sldMkLst>
          <pc:docMk/>
          <pc:sldMk cId="853458065" sldId="362"/>
        </pc:sldMkLst>
        <pc:spChg chg="del">
          <ac:chgData name="Mikael TRONYO [Eurécia]" userId="9525cf11-7795-4ac4-b690-aa33f0d6ed1f" providerId="ADAL" clId="{8284A90C-B286-4FCA-997D-F8BDCD7E5C11}" dt="2024-08-30T14:56:00.392" v="101" actId="478"/>
          <ac:spMkLst>
            <pc:docMk/>
            <pc:sldMk cId="853458065" sldId="362"/>
            <ac:spMk id="2" creationId="{190C2841-7203-56FF-C5CD-876A1F8AFA8B}"/>
          </ac:spMkLst>
        </pc:spChg>
        <pc:spChg chg="del">
          <ac:chgData name="Mikael TRONYO [Eurécia]" userId="9525cf11-7795-4ac4-b690-aa33f0d6ed1f" providerId="ADAL" clId="{8284A90C-B286-4FCA-997D-F8BDCD7E5C11}" dt="2024-08-30T14:56:00.392" v="101" actId="478"/>
          <ac:spMkLst>
            <pc:docMk/>
            <pc:sldMk cId="853458065" sldId="362"/>
            <ac:spMk id="3" creationId="{30AE3CB7-65C4-E53F-F1AA-403B7B962F5A}"/>
          </ac:spMkLst>
        </pc:spChg>
        <pc:spChg chg="del">
          <ac:chgData name="Mikael TRONYO [Eurécia]" userId="9525cf11-7795-4ac4-b690-aa33f0d6ed1f" providerId="ADAL" clId="{8284A90C-B286-4FCA-997D-F8BDCD7E5C11}" dt="2024-08-30T14:56:00.392" v="101" actId="478"/>
          <ac:spMkLst>
            <pc:docMk/>
            <pc:sldMk cId="853458065" sldId="362"/>
            <ac:spMk id="4" creationId="{F44AA985-CBE7-B8C1-423A-81072B5B95FA}"/>
          </ac:spMkLst>
        </pc:spChg>
        <pc:spChg chg="add del mod">
          <ac:chgData name="Mikael TRONYO [Eurécia]" userId="9525cf11-7795-4ac4-b690-aa33f0d6ed1f" providerId="ADAL" clId="{8284A90C-B286-4FCA-997D-F8BDCD7E5C11}" dt="2024-08-30T15:06:45.589" v="293" actId="478"/>
          <ac:spMkLst>
            <pc:docMk/>
            <pc:sldMk cId="853458065" sldId="362"/>
            <ac:spMk id="5" creationId="{2A860458-90E1-155F-F867-34FAF5A7327E}"/>
          </ac:spMkLst>
        </pc:spChg>
        <pc:spChg chg="add mod">
          <ac:chgData name="Mikael TRONYO [Eurécia]" userId="9525cf11-7795-4ac4-b690-aa33f0d6ed1f" providerId="ADAL" clId="{8284A90C-B286-4FCA-997D-F8BDCD7E5C11}" dt="2024-08-30T15:03:40.483" v="233" actId="404"/>
          <ac:spMkLst>
            <pc:docMk/>
            <pc:sldMk cId="853458065" sldId="362"/>
            <ac:spMk id="6" creationId="{D04D86B1-CFAD-918B-4F3B-0F48ADC0F52F}"/>
          </ac:spMkLst>
        </pc:spChg>
        <pc:spChg chg="add mod">
          <ac:chgData name="Mikael TRONYO [Eurécia]" userId="9525cf11-7795-4ac4-b690-aa33f0d6ed1f" providerId="ADAL" clId="{8284A90C-B286-4FCA-997D-F8BDCD7E5C11}" dt="2024-08-30T14:57:17.045" v="168" actId="207"/>
          <ac:spMkLst>
            <pc:docMk/>
            <pc:sldMk cId="853458065" sldId="362"/>
            <ac:spMk id="7" creationId="{6B09F6B0-5093-E53A-DD63-F38CD606F552}"/>
          </ac:spMkLst>
        </pc:spChg>
        <pc:spChg chg="add mod">
          <ac:chgData name="Mikael TRONYO [Eurécia]" userId="9525cf11-7795-4ac4-b690-aa33f0d6ed1f" providerId="ADAL" clId="{8284A90C-B286-4FCA-997D-F8BDCD7E5C11}" dt="2024-08-30T14:56:00.809" v="102"/>
          <ac:spMkLst>
            <pc:docMk/>
            <pc:sldMk cId="853458065" sldId="362"/>
            <ac:spMk id="8" creationId="{F92DFF62-AE5A-E11D-E124-31FDEBA05954}"/>
          </ac:spMkLst>
        </pc:spChg>
        <pc:spChg chg="add mod">
          <ac:chgData name="Mikael TRONYO [Eurécia]" userId="9525cf11-7795-4ac4-b690-aa33f0d6ed1f" providerId="ADAL" clId="{8284A90C-B286-4FCA-997D-F8BDCD7E5C11}" dt="2024-08-30T14:57:23.371" v="169" actId="207"/>
          <ac:spMkLst>
            <pc:docMk/>
            <pc:sldMk cId="853458065" sldId="362"/>
            <ac:spMk id="9" creationId="{ED20FE72-E7E0-613E-4525-545F6EC6A29E}"/>
          </ac:spMkLst>
        </pc:spChg>
        <pc:spChg chg="add mod">
          <ac:chgData name="Mikael TRONYO [Eurécia]" userId="9525cf11-7795-4ac4-b690-aa33f0d6ed1f" providerId="ADAL" clId="{8284A90C-B286-4FCA-997D-F8BDCD7E5C11}" dt="2024-08-30T15:03:52.590" v="238" actId="27636"/>
          <ac:spMkLst>
            <pc:docMk/>
            <pc:sldMk cId="853458065" sldId="362"/>
            <ac:spMk id="12" creationId="{3D215B54-5DD7-51D3-25A8-AEE63FA0CDB2}"/>
          </ac:spMkLst>
        </pc:spChg>
        <pc:spChg chg="add del mod">
          <ac:chgData name="Mikael TRONYO [Eurécia]" userId="9525cf11-7795-4ac4-b690-aa33f0d6ed1f" providerId="ADAL" clId="{8284A90C-B286-4FCA-997D-F8BDCD7E5C11}" dt="2024-08-30T15:06:48.671" v="295" actId="478"/>
          <ac:spMkLst>
            <pc:docMk/>
            <pc:sldMk cId="853458065" sldId="362"/>
            <ac:spMk id="14" creationId="{5C83CC2A-308A-9F97-0E03-515490FFCBFE}"/>
          </ac:spMkLst>
        </pc:spChg>
        <pc:spChg chg="add mod">
          <ac:chgData name="Mikael TRONYO [Eurécia]" userId="9525cf11-7795-4ac4-b690-aa33f0d6ed1f" providerId="ADAL" clId="{8284A90C-B286-4FCA-997D-F8BDCD7E5C11}" dt="2024-08-30T15:06:54.301" v="296" actId="1076"/>
          <ac:spMkLst>
            <pc:docMk/>
            <pc:sldMk cId="853458065" sldId="362"/>
            <ac:spMk id="15" creationId="{867E25FE-020F-A201-CAFD-A856FE3267AA}"/>
          </ac:spMkLst>
        </pc:spChg>
        <pc:picChg chg="add mod modCrop">
          <ac:chgData name="Mikael TRONYO [Eurécia]" userId="9525cf11-7795-4ac4-b690-aa33f0d6ed1f" providerId="ADAL" clId="{8284A90C-B286-4FCA-997D-F8BDCD7E5C11}" dt="2024-08-30T14:56:36.856" v="120" actId="732"/>
          <ac:picMkLst>
            <pc:docMk/>
            <pc:sldMk cId="853458065" sldId="362"/>
            <ac:picMk id="10" creationId="{51AA46BA-238A-808B-4879-13DFFED7BFF2}"/>
          </ac:picMkLst>
        </pc:picChg>
        <pc:picChg chg="add mod modCrop">
          <ac:chgData name="Mikael TRONYO [Eurécia]" userId="9525cf11-7795-4ac4-b690-aa33f0d6ed1f" providerId="ADAL" clId="{8284A90C-B286-4FCA-997D-F8BDCD7E5C11}" dt="2024-08-30T14:56:24.823" v="118" actId="732"/>
          <ac:picMkLst>
            <pc:docMk/>
            <pc:sldMk cId="853458065" sldId="362"/>
            <ac:picMk id="11" creationId="{24F95281-E06A-EEEE-C89C-ED4F30362615}"/>
          </ac:picMkLst>
        </pc:picChg>
      </pc:sldChg>
      <pc:sldChg chg="addSp delSp modSp new mod">
        <pc:chgData name="Mikael TRONYO [Eurécia]" userId="9525cf11-7795-4ac4-b690-aa33f0d6ed1f" providerId="ADAL" clId="{8284A90C-B286-4FCA-997D-F8BDCD7E5C11}" dt="2024-08-30T15:07:06.745" v="300" actId="1076"/>
        <pc:sldMkLst>
          <pc:docMk/>
          <pc:sldMk cId="672274432" sldId="363"/>
        </pc:sldMkLst>
        <pc:spChg chg="del">
          <ac:chgData name="Mikael TRONYO [Eurécia]" userId="9525cf11-7795-4ac4-b690-aa33f0d6ed1f" providerId="ADAL" clId="{8284A90C-B286-4FCA-997D-F8BDCD7E5C11}" dt="2024-08-30T14:58:32.040" v="183" actId="478"/>
          <ac:spMkLst>
            <pc:docMk/>
            <pc:sldMk cId="672274432" sldId="363"/>
            <ac:spMk id="2" creationId="{70FCB5A6-D2CF-8F93-4D07-B28974433769}"/>
          </ac:spMkLst>
        </pc:spChg>
        <pc:spChg chg="del">
          <ac:chgData name="Mikael TRONYO [Eurécia]" userId="9525cf11-7795-4ac4-b690-aa33f0d6ed1f" providerId="ADAL" clId="{8284A90C-B286-4FCA-997D-F8BDCD7E5C11}" dt="2024-08-30T14:58:32.040" v="183" actId="478"/>
          <ac:spMkLst>
            <pc:docMk/>
            <pc:sldMk cId="672274432" sldId="363"/>
            <ac:spMk id="3" creationId="{9077864C-5DCE-ACD6-88F5-978AE1571C09}"/>
          </ac:spMkLst>
        </pc:spChg>
        <pc:spChg chg="del">
          <ac:chgData name="Mikael TRONYO [Eurécia]" userId="9525cf11-7795-4ac4-b690-aa33f0d6ed1f" providerId="ADAL" clId="{8284A90C-B286-4FCA-997D-F8BDCD7E5C11}" dt="2024-08-30T14:58:32.040" v="183" actId="478"/>
          <ac:spMkLst>
            <pc:docMk/>
            <pc:sldMk cId="672274432" sldId="363"/>
            <ac:spMk id="4" creationId="{BD127F22-3BE9-5629-ECB4-6558F74C59D6}"/>
          </ac:spMkLst>
        </pc:spChg>
        <pc:spChg chg="add mod">
          <ac:chgData name="Mikael TRONYO [Eurécia]" userId="9525cf11-7795-4ac4-b690-aa33f0d6ed1f" providerId="ADAL" clId="{8284A90C-B286-4FCA-997D-F8BDCD7E5C11}" dt="2024-08-30T14:58:29.996" v="182"/>
          <ac:spMkLst>
            <pc:docMk/>
            <pc:sldMk cId="672274432" sldId="363"/>
            <ac:spMk id="5" creationId="{8C89DA4A-7606-020F-24E6-658136937BA5}"/>
          </ac:spMkLst>
        </pc:spChg>
        <pc:spChg chg="add mod">
          <ac:chgData name="Mikael TRONYO [Eurécia]" userId="9525cf11-7795-4ac4-b690-aa33f0d6ed1f" providerId="ADAL" clId="{8284A90C-B286-4FCA-997D-F8BDCD7E5C11}" dt="2024-08-30T14:58:29.996" v="182"/>
          <ac:spMkLst>
            <pc:docMk/>
            <pc:sldMk cId="672274432" sldId="363"/>
            <ac:spMk id="6" creationId="{0D27E95A-D2DE-B448-2725-DCBB0614DB35}"/>
          </ac:spMkLst>
        </pc:spChg>
        <pc:spChg chg="add del mod">
          <ac:chgData name="Mikael TRONYO [Eurécia]" userId="9525cf11-7795-4ac4-b690-aa33f0d6ed1f" providerId="ADAL" clId="{8284A90C-B286-4FCA-997D-F8BDCD7E5C11}" dt="2024-08-30T15:07:00.295" v="297" actId="478"/>
          <ac:spMkLst>
            <pc:docMk/>
            <pc:sldMk cId="672274432" sldId="363"/>
            <ac:spMk id="8" creationId="{80A5D67A-6E04-13E2-2283-A255FE934CE6}"/>
          </ac:spMkLst>
        </pc:spChg>
        <pc:spChg chg="add mod">
          <ac:chgData name="Mikael TRONYO [Eurécia]" userId="9525cf11-7795-4ac4-b690-aa33f0d6ed1f" providerId="ADAL" clId="{8284A90C-B286-4FCA-997D-F8BDCD7E5C11}" dt="2024-08-30T15:04:06.707" v="244" actId="1076"/>
          <ac:spMkLst>
            <pc:docMk/>
            <pc:sldMk cId="672274432" sldId="363"/>
            <ac:spMk id="9" creationId="{73EC00A2-54EC-455C-BB77-5C07191CE4B4}"/>
          </ac:spMkLst>
        </pc:spChg>
        <pc:spChg chg="add mod">
          <ac:chgData name="Mikael TRONYO [Eurécia]" userId="9525cf11-7795-4ac4-b690-aa33f0d6ed1f" providerId="ADAL" clId="{8284A90C-B286-4FCA-997D-F8BDCD7E5C11}" dt="2024-08-30T15:04:22.448" v="246"/>
          <ac:spMkLst>
            <pc:docMk/>
            <pc:sldMk cId="672274432" sldId="363"/>
            <ac:spMk id="11" creationId="{9735F00E-B0DF-05D2-6573-BE100404FE88}"/>
          </ac:spMkLst>
        </pc:spChg>
        <pc:spChg chg="add del mod">
          <ac:chgData name="Mikael TRONYO [Eurécia]" userId="9525cf11-7795-4ac4-b690-aa33f0d6ed1f" providerId="ADAL" clId="{8284A90C-B286-4FCA-997D-F8BDCD7E5C11}" dt="2024-08-30T15:07:02.815" v="299" actId="478"/>
          <ac:spMkLst>
            <pc:docMk/>
            <pc:sldMk cId="672274432" sldId="363"/>
            <ac:spMk id="13" creationId="{94E3F320-4C00-B0F5-4FA8-740AE3C34F50}"/>
          </ac:spMkLst>
        </pc:spChg>
        <pc:spChg chg="add mod">
          <ac:chgData name="Mikael TRONYO [Eurécia]" userId="9525cf11-7795-4ac4-b690-aa33f0d6ed1f" providerId="ADAL" clId="{8284A90C-B286-4FCA-997D-F8BDCD7E5C11}" dt="2024-08-30T15:07:06.745" v="300" actId="1076"/>
          <ac:spMkLst>
            <pc:docMk/>
            <pc:sldMk cId="672274432" sldId="363"/>
            <ac:spMk id="14" creationId="{0DBBD794-D61A-21DA-1A7A-72FFB6D4AD9C}"/>
          </ac:spMkLst>
        </pc:spChg>
        <pc:picChg chg="add mod">
          <ac:chgData name="Mikael TRONYO [Eurécia]" userId="9525cf11-7795-4ac4-b690-aa33f0d6ed1f" providerId="ADAL" clId="{8284A90C-B286-4FCA-997D-F8BDCD7E5C11}" dt="2024-08-30T14:58:27.043" v="179"/>
          <ac:picMkLst>
            <pc:docMk/>
            <pc:sldMk cId="672274432" sldId="363"/>
            <ac:picMk id="7" creationId="{04668D2A-7997-5D15-8714-1D96CA9A36F7}"/>
          </ac:picMkLst>
        </pc:picChg>
        <pc:picChg chg="add mod modCrop">
          <ac:chgData name="Mikael TRONYO [Eurécia]" userId="9525cf11-7795-4ac4-b690-aa33f0d6ed1f" providerId="ADAL" clId="{8284A90C-B286-4FCA-997D-F8BDCD7E5C11}" dt="2024-08-30T14:58:43.303" v="186" actId="732"/>
          <ac:picMkLst>
            <pc:docMk/>
            <pc:sldMk cId="672274432" sldId="363"/>
            <ac:picMk id="10" creationId="{D8B8F645-2E76-EE6A-88FB-4A33C8B1B93B}"/>
          </ac:picMkLst>
        </pc:picChg>
      </pc:sldChg>
      <pc:sldChg chg="addSp delSp modSp new mod">
        <pc:chgData name="Mikael TRONYO [Eurécia]" userId="9525cf11-7795-4ac4-b690-aa33f0d6ed1f" providerId="ADAL" clId="{8284A90C-B286-4FCA-997D-F8BDCD7E5C11}" dt="2024-08-30T15:07:18.531" v="304" actId="1076"/>
        <pc:sldMkLst>
          <pc:docMk/>
          <pc:sldMk cId="3598430537" sldId="364"/>
        </pc:sldMkLst>
        <pc:spChg chg="del">
          <ac:chgData name="Mikael TRONYO [Eurécia]" userId="9525cf11-7795-4ac4-b690-aa33f0d6ed1f" providerId="ADAL" clId="{8284A90C-B286-4FCA-997D-F8BDCD7E5C11}" dt="2024-08-30T14:59:11.206" v="188" actId="478"/>
          <ac:spMkLst>
            <pc:docMk/>
            <pc:sldMk cId="3598430537" sldId="364"/>
            <ac:spMk id="2" creationId="{2FA6EA74-852F-FD3B-B6F5-9690A22A5C38}"/>
          </ac:spMkLst>
        </pc:spChg>
        <pc:spChg chg="del">
          <ac:chgData name="Mikael TRONYO [Eurécia]" userId="9525cf11-7795-4ac4-b690-aa33f0d6ed1f" providerId="ADAL" clId="{8284A90C-B286-4FCA-997D-F8BDCD7E5C11}" dt="2024-08-30T14:59:11.206" v="188" actId="478"/>
          <ac:spMkLst>
            <pc:docMk/>
            <pc:sldMk cId="3598430537" sldId="364"/>
            <ac:spMk id="3" creationId="{817DD27C-0F81-7B78-8EF2-3E869B11EF44}"/>
          </ac:spMkLst>
        </pc:spChg>
        <pc:spChg chg="del">
          <ac:chgData name="Mikael TRONYO [Eurécia]" userId="9525cf11-7795-4ac4-b690-aa33f0d6ed1f" providerId="ADAL" clId="{8284A90C-B286-4FCA-997D-F8BDCD7E5C11}" dt="2024-08-30T14:59:11.206" v="188" actId="478"/>
          <ac:spMkLst>
            <pc:docMk/>
            <pc:sldMk cId="3598430537" sldId="364"/>
            <ac:spMk id="4" creationId="{14ABECC0-5FA5-1091-D200-68F9465AEF7A}"/>
          </ac:spMkLst>
        </pc:spChg>
        <pc:spChg chg="add del mod">
          <ac:chgData name="Mikael TRONYO [Eurécia]" userId="9525cf11-7795-4ac4-b690-aa33f0d6ed1f" providerId="ADAL" clId="{8284A90C-B286-4FCA-997D-F8BDCD7E5C11}" dt="2024-08-30T15:07:11.884" v="301" actId="478"/>
          <ac:spMkLst>
            <pc:docMk/>
            <pc:sldMk cId="3598430537" sldId="364"/>
            <ac:spMk id="5" creationId="{A852F81A-00AE-50D9-9515-F99773B30890}"/>
          </ac:spMkLst>
        </pc:spChg>
        <pc:spChg chg="add mod">
          <ac:chgData name="Mikael TRONYO [Eurécia]" userId="9525cf11-7795-4ac4-b690-aa33f0d6ed1f" providerId="ADAL" clId="{8284A90C-B286-4FCA-997D-F8BDCD7E5C11}" dt="2024-08-30T15:04:35.055" v="252" actId="1076"/>
          <ac:spMkLst>
            <pc:docMk/>
            <pc:sldMk cId="3598430537" sldId="364"/>
            <ac:spMk id="6" creationId="{835C5E66-F243-4BFD-6956-E6321B10D6CA}"/>
          </ac:spMkLst>
        </pc:spChg>
        <pc:spChg chg="add mod">
          <ac:chgData name="Mikael TRONYO [Eurécia]" userId="9525cf11-7795-4ac4-b690-aa33f0d6ed1f" providerId="ADAL" clId="{8284A90C-B286-4FCA-997D-F8BDCD7E5C11}" dt="2024-08-30T14:59:23.930" v="191" actId="207"/>
          <ac:spMkLst>
            <pc:docMk/>
            <pc:sldMk cId="3598430537" sldId="364"/>
            <ac:spMk id="8" creationId="{D4825CD3-CFB3-F4EB-67B0-7FD0846A14D8}"/>
          </ac:spMkLst>
        </pc:spChg>
        <pc:spChg chg="add mod">
          <ac:chgData name="Mikael TRONYO [Eurécia]" userId="9525cf11-7795-4ac4-b690-aa33f0d6ed1f" providerId="ADAL" clId="{8284A90C-B286-4FCA-997D-F8BDCD7E5C11}" dt="2024-08-30T14:59:11.866" v="189"/>
          <ac:spMkLst>
            <pc:docMk/>
            <pc:sldMk cId="3598430537" sldId="364"/>
            <ac:spMk id="9" creationId="{395DF963-338B-2669-E3BB-533F6BDE69AD}"/>
          </ac:spMkLst>
        </pc:spChg>
        <pc:spChg chg="add mod">
          <ac:chgData name="Mikael TRONYO [Eurécia]" userId="9525cf11-7795-4ac4-b690-aa33f0d6ed1f" providerId="ADAL" clId="{8284A90C-B286-4FCA-997D-F8BDCD7E5C11}" dt="2024-08-30T15:04:50.177" v="255"/>
          <ac:spMkLst>
            <pc:docMk/>
            <pc:sldMk cId="3598430537" sldId="364"/>
            <ac:spMk id="10" creationId="{675A1E30-8D23-CCD6-AFA6-754B17DEFCFA}"/>
          </ac:spMkLst>
        </pc:spChg>
        <pc:spChg chg="add del mod">
          <ac:chgData name="Mikael TRONYO [Eurécia]" userId="9525cf11-7795-4ac4-b690-aa33f0d6ed1f" providerId="ADAL" clId="{8284A90C-B286-4FCA-997D-F8BDCD7E5C11}" dt="2024-08-30T15:07:14.647" v="303" actId="478"/>
          <ac:spMkLst>
            <pc:docMk/>
            <pc:sldMk cId="3598430537" sldId="364"/>
            <ac:spMk id="12" creationId="{9B663BD1-67B6-FCCD-EFDC-5361BC7BA7FC}"/>
          </ac:spMkLst>
        </pc:spChg>
        <pc:spChg chg="add mod">
          <ac:chgData name="Mikael TRONYO [Eurécia]" userId="9525cf11-7795-4ac4-b690-aa33f0d6ed1f" providerId="ADAL" clId="{8284A90C-B286-4FCA-997D-F8BDCD7E5C11}" dt="2024-08-30T15:07:18.531" v="304" actId="1076"/>
          <ac:spMkLst>
            <pc:docMk/>
            <pc:sldMk cId="3598430537" sldId="364"/>
            <ac:spMk id="13" creationId="{E2A484FB-598D-EFCE-075F-ADA397BDB38A}"/>
          </ac:spMkLst>
        </pc:spChg>
        <pc:picChg chg="add mod modCrop">
          <ac:chgData name="Mikael TRONYO [Eurécia]" userId="9525cf11-7795-4ac4-b690-aa33f0d6ed1f" providerId="ADAL" clId="{8284A90C-B286-4FCA-997D-F8BDCD7E5C11}" dt="2024-08-30T14:59:30.795" v="192" actId="732"/>
          <ac:picMkLst>
            <pc:docMk/>
            <pc:sldMk cId="3598430537" sldId="364"/>
            <ac:picMk id="7" creationId="{02A9520C-6DBF-65D5-4997-9C8E2777A1C8}"/>
          </ac:picMkLst>
        </pc:picChg>
      </pc:sldChg>
      <pc:sldChg chg="addSp delSp modSp new mod">
        <pc:chgData name="Mikael TRONYO [Eurécia]" userId="9525cf11-7795-4ac4-b690-aa33f0d6ed1f" providerId="ADAL" clId="{8284A90C-B286-4FCA-997D-F8BDCD7E5C11}" dt="2024-08-30T15:07:25.993" v="307"/>
        <pc:sldMkLst>
          <pc:docMk/>
          <pc:sldMk cId="1212722624" sldId="365"/>
        </pc:sldMkLst>
        <pc:spChg chg="del">
          <ac:chgData name="Mikael TRONYO [Eurécia]" userId="9525cf11-7795-4ac4-b690-aa33f0d6ed1f" providerId="ADAL" clId="{8284A90C-B286-4FCA-997D-F8BDCD7E5C11}" dt="2024-08-30T14:59:45.653" v="194" actId="478"/>
          <ac:spMkLst>
            <pc:docMk/>
            <pc:sldMk cId="1212722624" sldId="365"/>
            <ac:spMk id="2" creationId="{81F31B85-D51E-4CF1-91E6-C5C97F31BFE4}"/>
          </ac:spMkLst>
        </pc:spChg>
        <pc:spChg chg="del">
          <ac:chgData name="Mikael TRONYO [Eurécia]" userId="9525cf11-7795-4ac4-b690-aa33f0d6ed1f" providerId="ADAL" clId="{8284A90C-B286-4FCA-997D-F8BDCD7E5C11}" dt="2024-08-30T14:59:45.653" v="194" actId="478"/>
          <ac:spMkLst>
            <pc:docMk/>
            <pc:sldMk cId="1212722624" sldId="365"/>
            <ac:spMk id="3" creationId="{D687E877-0C93-A785-0935-9D03EB3C09F9}"/>
          </ac:spMkLst>
        </pc:spChg>
        <pc:spChg chg="del">
          <ac:chgData name="Mikael TRONYO [Eurécia]" userId="9525cf11-7795-4ac4-b690-aa33f0d6ed1f" providerId="ADAL" clId="{8284A90C-B286-4FCA-997D-F8BDCD7E5C11}" dt="2024-08-30T14:59:45.653" v="194" actId="478"/>
          <ac:spMkLst>
            <pc:docMk/>
            <pc:sldMk cId="1212722624" sldId="365"/>
            <ac:spMk id="4" creationId="{E16A5A56-78D6-536B-BEF1-2A7E03C18DA2}"/>
          </ac:spMkLst>
        </pc:spChg>
        <pc:spChg chg="add del mod">
          <ac:chgData name="Mikael TRONYO [Eurécia]" userId="9525cf11-7795-4ac4-b690-aa33f0d6ed1f" providerId="ADAL" clId="{8284A90C-B286-4FCA-997D-F8BDCD7E5C11}" dt="2024-08-30T15:07:23.186" v="305" actId="478"/>
          <ac:spMkLst>
            <pc:docMk/>
            <pc:sldMk cId="1212722624" sldId="365"/>
            <ac:spMk id="5" creationId="{52CEC131-364E-DDEF-6C55-8773376936CE}"/>
          </ac:spMkLst>
        </pc:spChg>
        <pc:spChg chg="add mod">
          <ac:chgData name="Mikael TRONYO [Eurécia]" userId="9525cf11-7795-4ac4-b690-aa33f0d6ed1f" providerId="ADAL" clId="{8284A90C-B286-4FCA-997D-F8BDCD7E5C11}" dt="2024-08-30T15:05:05.293" v="262" actId="403"/>
          <ac:spMkLst>
            <pc:docMk/>
            <pc:sldMk cId="1212722624" sldId="365"/>
            <ac:spMk id="6" creationId="{B99922A9-6DE2-D9C1-222F-E75BF007A026}"/>
          </ac:spMkLst>
        </pc:spChg>
        <pc:spChg chg="add mod">
          <ac:chgData name="Mikael TRONYO [Eurécia]" userId="9525cf11-7795-4ac4-b690-aa33f0d6ed1f" providerId="ADAL" clId="{8284A90C-B286-4FCA-997D-F8BDCD7E5C11}" dt="2024-08-30T14:59:50.266" v="197" actId="207"/>
          <ac:spMkLst>
            <pc:docMk/>
            <pc:sldMk cId="1212722624" sldId="365"/>
            <ac:spMk id="7" creationId="{67297E3B-5546-7AED-5D87-229008A60D5D}"/>
          </ac:spMkLst>
        </pc:spChg>
        <pc:spChg chg="add mod">
          <ac:chgData name="Mikael TRONYO [Eurécia]" userId="9525cf11-7795-4ac4-b690-aa33f0d6ed1f" providerId="ADAL" clId="{8284A90C-B286-4FCA-997D-F8BDCD7E5C11}" dt="2024-08-30T14:59:45.981" v="195"/>
          <ac:spMkLst>
            <pc:docMk/>
            <pc:sldMk cId="1212722624" sldId="365"/>
            <ac:spMk id="9" creationId="{7D9D785F-49FC-C3FF-4061-1198D42AB705}"/>
          </ac:spMkLst>
        </pc:spChg>
        <pc:spChg chg="add mod">
          <ac:chgData name="Mikael TRONYO [Eurécia]" userId="9525cf11-7795-4ac4-b690-aa33f0d6ed1f" providerId="ADAL" clId="{8284A90C-B286-4FCA-997D-F8BDCD7E5C11}" dt="2024-08-30T15:05:20.757" v="265"/>
          <ac:spMkLst>
            <pc:docMk/>
            <pc:sldMk cId="1212722624" sldId="365"/>
            <ac:spMk id="10" creationId="{439063F4-048C-EBC7-45B3-4FB6E328D5BF}"/>
          </ac:spMkLst>
        </pc:spChg>
        <pc:spChg chg="add del mod">
          <ac:chgData name="Mikael TRONYO [Eurécia]" userId="9525cf11-7795-4ac4-b690-aa33f0d6ed1f" providerId="ADAL" clId="{8284A90C-B286-4FCA-997D-F8BDCD7E5C11}" dt="2024-08-30T15:07:25.693" v="306" actId="478"/>
          <ac:spMkLst>
            <pc:docMk/>
            <pc:sldMk cId="1212722624" sldId="365"/>
            <ac:spMk id="12" creationId="{B2D296D4-6B47-F75E-D6F9-AB9AD9A680A5}"/>
          </ac:spMkLst>
        </pc:spChg>
        <pc:spChg chg="add mod">
          <ac:chgData name="Mikael TRONYO [Eurécia]" userId="9525cf11-7795-4ac4-b690-aa33f0d6ed1f" providerId="ADAL" clId="{8284A90C-B286-4FCA-997D-F8BDCD7E5C11}" dt="2024-08-30T15:07:25.993" v="307"/>
          <ac:spMkLst>
            <pc:docMk/>
            <pc:sldMk cId="1212722624" sldId="365"/>
            <ac:spMk id="13" creationId="{467CD519-2A82-C7C3-07F1-CB100086527C}"/>
          </ac:spMkLst>
        </pc:spChg>
        <pc:picChg chg="add mod modCrop">
          <ac:chgData name="Mikael TRONYO [Eurécia]" userId="9525cf11-7795-4ac4-b690-aa33f0d6ed1f" providerId="ADAL" clId="{8284A90C-B286-4FCA-997D-F8BDCD7E5C11}" dt="2024-08-30T14:59:57.206" v="198" actId="732"/>
          <ac:picMkLst>
            <pc:docMk/>
            <pc:sldMk cId="1212722624" sldId="365"/>
            <ac:picMk id="8" creationId="{7785E76D-2017-4DE1-363B-232AAA30D2D9}"/>
          </ac:picMkLst>
        </pc:picChg>
      </pc:sldChg>
      <pc:sldChg chg="addSp delSp modSp new mod">
        <pc:chgData name="Mikael TRONYO [Eurécia]" userId="9525cf11-7795-4ac4-b690-aa33f0d6ed1f" providerId="ADAL" clId="{8284A90C-B286-4FCA-997D-F8BDCD7E5C11}" dt="2024-08-30T15:07:38.571" v="311" actId="1076"/>
        <pc:sldMkLst>
          <pc:docMk/>
          <pc:sldMk cId="2893424275" sldId="366"/>
        </pc:sldMkLst>
        <pc:spChg chg="del">
          <ac:chgData name="Mikael TRONYO [Eurécia]" userId="9525cf11-7795-4ac4-b690-aa33f0d6ed1f" providerId="ADAL" clId="{8284A90C-B286-4FCA-997D-F8BDCD7E5C11}" dt="2024-08-30T15:00:32.526" v="200" actId="478"/>
          <ac:spMkLst>
            <pc:docMk/>
            <pc:sldMk cId="2893424275" sldId="366"/>
            <ac:spMk id="2" creationId="{75BE4921-A8B9-045F-41EB-B602EE2420AE}"/>
          </ac:spMkLst>
        </pc:spChg>
        <pc:spChg chg="del">
          <ac:chgData name="Mikael TRONYO [Eurécia]" userId="9525cf11-7795-4ac4-b690-aa33f0d6ed1f" providerId="ADAL" clId="{8284A90C-B286-4FCA-997D-F8BDCD7E5C11}" dt="2024-08-30T15:00:32.526" v="200" actId="478"/>
          <ac:spMkLst>
            <pc:docMk/>
            <pc:sldMk cId="2893424275" sldId="366"/>
            <ac:spMk id="3" creationId="{1E8EC672-073F-CE44-AEDF-593FA5915F81}"/>
          </ac:spMkLst>
        </pc:spChg>
        <pc:spChg chg="del">
          <ac:chgData name="Mikael TRONYO [Eurécia]" userId="9525cf11-7795-4ac4-b690-aa33f0d6ed1f" providerId="ADAL" clId="{8284A90C-B286-4FCA-997D-F8BDCD7E5C11}" dt="2024-08-30T15:00:32.526" v="200" actId="478"/>
          <ac:spMkLst>
            <pc:docMk/>
            <pc:sldMk cId="2893424275" sldId="366"/>
            <ac:spMk id="4" creationId="{C3C7B624-1C7C-482E-689B-A2507360A986}"/>
          </ac:spMkLst>
        </pc:spChg>
        <pc:spChg chg="add del mod">
          <ac:chgData name="Mikael TRONYO [Eurécia]" userId="9525cf11-7795-4ac4-b690-aa33f0d6ed1f" providerId="ADAL" clId="{8284A90C-B286-4FCA-997D-F8BDCD7E5C11}" dt="2024-08-30T15:07:32.238" v="308" actId="478"/>
          <ac:spMkLst>
            <pc:docMk/>
            <pc:sldMk cId="2893424275" sldId="366"/>
            <ac:spMk id="5" creationId="{486CDD89-2C33-721E-EE3F-7D317E00836A}"/>
          </ac:spMkLst>
        </pc:spChg>
        <pc:spChg chg="add mod">
          <ac:chgData name="Mikael TRONYO [Eurécia]" userId="9525cf11-7795-4ac4-b690-aa33f0d6ed1f" providerId="ADAL" clId="{8284A90C-B286-4FCA-997D-F8BDCD7E5C11}" dt="2024-08-30T15:05:35.560" v="271" actId="1076"/>
          <ac:spMkLst>
            <pc:docMk/>
            <pc:sldMk cId="2893424275" sldId="366"/>
            <ac:spMk id="6" creationId="{A5DEAEFA-AA4C-D7B2-CBBE-516C016873DA}"/>
          </ac:spMkLst>
        </pc:spChg>
        <pc:spChg chg="add mod">
          <ac:chgData name="Mikael TRONYO [Eurécia]" userId="9525cf11-7795-4ac4-b690-aa33f0d6ed1f" providerId="ADAL" clId="{8284A90C-B286-4FCA-997D-F8BDCD7E5C11}" dt="2024-08-30T15:00:37.318" v="203" actId="207"/>
          <ac:spMkLst>
            <pc:docMk/>
            <pc:sldMk cId="2893424275" sldId="366"/>
            <ac:spMk id="7" creationId="{2728F561-C895-09D5-A6CE-727600963DD0}"/>
          </ac:spMkLst>
        </pc:spChg>
        <pc:spChg chg="add mod">
          <ac:chgData name="Mikael TRONYO [Eurécia]" userId="9525cf11-7795-4ac4-b690-aa33f0d6ed1f" providerId="ADAL" clId="{8284A90C-B286-4FCA-997D-F8BDCD7E5C11}" dt="2024-08-30T15:00:50.295" v="206" actId="208"/>
          <ac:spMkLst>
            <pc:docMk/>
            <pc:sldMk cId="2893424275" sldId="366"/>
            <ac:spMk id="9" creationId="{BCD81D81-14A1-3882-19B8-13FD049CC5E3}"/>
          </ac:spMkLst>
        </pc:spChg>
        <pc:spChg chg="add mod">
          <ac:chgData name="Mikael TRONYO [Eurécia]" userId="9525cf11-7795-4ac4-b690-aa33f0d6ed1f" providerId="ADAL" clId="{8284A90C-B286-4FCA-997D-F8BDCD7E5C11}" dt="2024-08-30T15:05:37.625" v="272"/>
          <ac:spMkLst>
            <pc:docMk/>
            <pc:sldMk cId="2893424275" sldId="366"/>
            <ac:spMk id="10" creationId="{EFF6944E-E54E-CC94-9484-C9C1D79BE78F}"/>
          </ac:spMkLst>
        </pc:spChg>
        <pc:spChg chg="add del mod">
          <ac:chgData name="Mikael TRONYO [Eurécia]" userId="9525cf11-7795-4ac4-b690-aa33f0d6ed1f" providerId="ADAL" clId="{8284A90C-B286-4FCA-997D-F8BDCD7E5C11}" dt="2024-08-30T15:07:34.328" v="310" actId="478"/>
          <ac:spMkLst>
            <pc:docMk/>
            <pc:sldMk cId="2893424275" sldId="366"/>
            <ac:spMk id="12" creationId="{C48249FE-8930-E927-C7F4-6D60C3E260D5}"/>
          </ac:spMkLst>
        </pc:spChg>
        <pc:spChg chg="add mod">
          <ac:chgData name="Mikael TRONYO [Eurécia]" userId="9525cf11-7795-4ac4-b690-aa33f0d6ed1f" providerId="ADAL" clId="{8284A90C-B286-4FCA-997D-F8BDCD7E5C11}" dt="2024-08-30T15:07:38.571" v="311" actId="1076"/>
          <ac:spMkLst>
            <pc:docMk/>
            <pc:sldMk cId="2893424275" sldId="366"/>
            <ac:spMk id="13" creationId="{E455F968-625F-DC88-CE5B-4FC567D1C599}"/>
          </ac:spMkLst>
        </pc:spChg>
        <pc:picChg chg="add mod modCrop">
          <ac:chgData name="Mikael TRONYO [Eurécia]" userId="9525cf11-7795-4ac4-b690-aa33f0d6ed1f" providerId="ADAL" clId="{8284A90C-B286-4FCA-997D-F8BDCD7E5C11}" dt="2024-08-30T15:00:57.484" v="207" actId="732"/>
          <ac:picMkLst>
            <pc:docMk/>
            <pc:sldMk cId="2893424275" sldId="366"/>
            <ac:picMk id="8" creationId="{0E5B171C-E1D8-A3FB-E142-79EE4748271A}"/>
          </ac:picMkLst>
        </pc:picChg>
      </pc:sldChg>
      <pc:sldChg chg="addSp delSp modSp new mod">
        <pc:chgData name="Mikael TRONYO [Eurécia]" userId="9525cf11-7795-4ac4-b690-aa33f0d6ed1f" providerId="ADAL" clId="{8284A90C-B286-4FCA-997D-F8BDCD7E5C11}" dt="2024-08-30T15:07:50.681" v="315" actId="1076"/>
        <pc:sldMkLst>
          <pc:docMk/>
          <pc:sldMk cId="1440369883" sldId="367"/>
        </pc:sldMkLst>
        <pc:spChg chg="del">
          <ac:chgData name="Mikael TRONYO [Eurécia]" userId="9525cf11-7795-4ac4-b690-aa33f0d6ed1f" providerId="ADAL" clId="{8284A90C-B286-4FCA-997D-F8BDCD7E5C11}" dt="2024-08-30T15:01:07.890" v="209" actId="478"/>
          <ac:spMkLst>
            <pc:docMk/>
            <pc:sldMk cId="1440369883" sldId="367"/>
            <ac:spMk id="2" creationId="{CDED4028-1E74-9731-0191-4EF50BE3B965}"/>
          </ac:spMkLst>
        </pc:spChg>
        <pc:spChg chg="del">
          <ac:chgData name="Mikael TRONYO [Eurécia]" userId="9525cf11-7795-4ac4-b690-aa33f0d6ed1f" providerId="ADAL" clId="{8284A90C-B286-4FCA-997D-F8BDCD7E5C11}" dt="2024-08-30T15:01:07.890" v="209" actId="478"/>
          <ac:spMkLst>
            <pc:docMk/>
            <pc:sldMk cId="1440369883" sldId="367"/>
            <ac:spMk id="3" creationId="{634875B4-AC84-C917-B209-52884A4BF76A}"/>
          </ac:spMkLst>
        </pc:spChg>
        <pc:spChg chg="del">
          <ac:chgData name="Mikael TRONYO [Eurécia]" userId="9525cf11-7795-4ac4-b690-aa33f0d6ed1f" providerId="ADAL" clId="{8284A90C-B286-4FCA-997D-F8BDCD7E5C11}" dt="2024-08-30T15:01:07.890" v="209" actId="478"/>
          <ac:spMkLst>
            <pc:docMk/>
            <pc:sldMk cId="1440369883" sldId="367"/>
            <ac:spMk id="4" creationId="{82B3BE36-C204-7BB7-9B77-28A9C5C8B459}"/>
          </ac:spMkLst>
        </pc:spChg>
        <pc:spChg chg="add del mod">
          <ac:chgData name="Mikael TRONYO [Eurécia]" userId="9525cf11-7795-4ac4-b690-aa33f0d6ed1f" providerId="ADAL" clId="{8284A90C-B286-4FCA-997D-F8BDCD7E5C11}" dt="2024-08-30T15:07:43.964" v="312" actId="478"/>
          <ac:spMkLst>
            <pc:docMk/>
            <pc:sldMk cId="1440369883" sldId="367"/>
            <ac:spMk id="5" creationId="{55F8D9AE-567B-E4D5-26BF-1678BD34DF9D}"/>
          </ac:spMkLst>
        </pc:spChg>
        <pc:spChg chg="add mod">
          <ac:chgData name="Mikael TRONYO [Eurécia]" userId="9525cf11-7795-4ac4-b690-aa33f0d6ed1f" providerId="ADAL" clId="{8284A90C-B286-4FCA-997D-F8BDCD7E5C11}" dt="2024-08-30T15:05:48.476" v="278" actId="1076"/>
          <ac:spMkLst>
            <pc:docMk/>
            <pc:sldMk cId="1440369883" sldId="367"/>
            <ac:spMk id="6" creationId="{412AD069-556B-4E76-CDF9-14584EF9F921}"/>
          </ac:spMkLst>
        </pc:spChg>
        <pc:spChg chg="add mod">
          <ac:chgData name="Mikael TRONYO [Eurécia]" userId="9525cf11-7795-4ac4-b690-aa33f0d6ed1f" providerId="ADAL" clId="{8284A90C-B286-4FCA-997D-F8BDCD7E5C11}" dt="2024-08-30T15:01:28.667" v="212" actId="207"/>
          <ac:spMkLst>
            <pc:docMk/>
            <pc:sldMk cId="1440369883" sldId="367"/>
            <ac:spMk id="7" creationId="{63DFD9C4-E229-52A6-7E2D-0D77FA51DDBA}"/>
          </ac:spMkLst>
        </pc:spChg>
        <pc:spChg chg="add mod">
          <ac:chgData name="Mikael TRONYO [Eurécia]" userId="9525cf11-7795-4ac4-b690-aa33f0d6ed1f" providerId="ADAL" clId="{8284A90C-B286-4FCA-997D-F8BDCD7E5C11}" dt="2024-08-30T15:01:34.644" v="214" actId="208"/>
          <ac:spMkLst>
            <pc:docMk/>
            <pc:sldMk cId="1440369883" sldId="367"/>
            <ac:spMk id="9" creationId="{6ACF4AAB-F7A2-A05B-3463-F0F2C2EFCD66}"/>
          </ac:spMkLst>
        </pc:spChg>
        <pc:spChg chg="add mod">
          <ac:chgData name="Mikael TRONYO [Eurécia]" userId="9525cf11-7795-4ac4-b690-aa33f0d6ed1f" providerId="ADAL" clId="{8284A90C-B286-4FCA-997D-F8BDCD7E5C11}" dt="2024-08-30T15:05:49.788" v="279"/>
          <ac:spMkLst>
            <pc:docMk/>
            <pc:sldMk cId="1440369883" sldId="367"/>
            <ac:spMk id="10" creationId="{01A62865-0C94-D991-009F-A2A7A2A976F9}"/>
          </ac:spMkLst>
        </pc:spChg>
        <pc:spChg chg="add del mod">
          <ac:chgData name="Mikael TRONYO [Eurécia]" userId="9525cf11-7795-4ac4-b690-aa33f0d6ed1f" providerId="ADAL" clId="{8284A90C-B286-4FCA-997D-F8BDCD7E5C11}" dt="2024-08-30T15:07:46.041" v="314" actId="478"/>
          <ac:spMkLst>
            <pc:docMk/>
            <pc:sldMk cId="1440369883" sldId="367"/>
            <ac:spMk id="12" creationId="{BD6632E0-4E28-7826-BBD7-DCF17F1D8408}"/>
          </ac:spMkLst>
        </pc:spChg>
        <pc:spChg chg="add mod">
          <ac:chgData name="Mikael TRONYO [Eurécia]" userId="9525cf11-7795-4ac4-b690-aa33f0d6ed1f" providerId="ADAL" clId="{8284A90C-B286-4FCA-997D-F8BDCD7E5C11}" dt="2024-08-30T15:07:50.681" v="315" actId="1076"/>
          <ac:spMkLst>
            <pc:docMk/>
            <pc:sldMk cId="1440369883" sldId="367"/>
            <ac:spMk id="13" creationId="{24BFC323-5F76-1553-BD4C-DC23C7D879DC}"/>
          </ac:spMkLst>
        </pc:spChg>
        <pc:picChg chg="add mod modCrop">
          <ac:chgData name="Mikael TRONYO [Eurécia]" userId="9525cf11-7795-4ac4-b690-aa33f0d6ed1f" providerId="ADAL" clId="{8284A90C-B286-4FCA-997D-F8BDCD7E5C11}" dt="2024-08-30T15:01:41.016" v="215" actId="732"/>
          <ac:picMkLst>
            <pc:docMk/>
            <pc:sldMk cId="1440369883" sldId="367"/>
            <ac:picMk id="8" creationId="{642FAABD-032E-0956-BF0E-EF309235FBEF}"/>
          </ac:picMkLst>
        </pc:picChg>
      </pc:sldChg>
      <pc:sldChg chg="addSp delSp modSp new mod">
        <pc:chgData name="Mikael TRONYO [Eurécia]" userId="9525cf11-7795-4ac4-b690-aa33f0d6ed1f" providerId="ADAL" clId="{8284A90C-B286-4FCA-997D-F8BDCD7E5C11}" dt="2024-08-30T15:08:00.903" v="319" actId="1076"/>
        <pc:sldMkLst>
          <pc:docMk/>
          <pc:sldMk cId="2744191092" sldId="368"/>
        </pc:sldMkLst>
        <pc:spChg chg="del">
          <ac:chgData name="Mikael TRONYO [Eurécia]" userId="9525cf11-7795-4ac4-b690-aa33f0d6ed1f" providerId="ADAL" clId="{8284A90C-B286-4FCA-997D-F8BDCD7E5C11}" dt="2024-08-30T15:01:52.143" v="217" actId="478"/>
          <ac:spMkLst>
            <pc:docMk/>
            <pc:sldMk cId="2744191092" sldId="368"/>
            <ac:spMk id="2" creationId="{693B52F6-21E1-AE64-3F9E-A43675236B79}"/>
          </ac:spMkLst>
        </pc:spChg>
        <pc:spChg chg="del">
          <ac:chgData name="Mikael TRONYO [Eurécia]" userId="9525cf11-7795-4ac4-b690-aa33f0d6ed1f" providerId="ADAL" clId="{8284A90C-B286-4FCA-997D-F8BDCD7E5C11}" dt="2024-08-30T15:01:52.143" v="217" actId="478"/>
          <ac:spMkLst>
            <pc:docMk/>
            <pc:sldMk cId="2744191092" sldId="368"/>
            <ac:spMk id="3" creationId="{0D2811F8-6547-C1BF-1FF8-DB19B4E5212B}"/>
          </ac:spMkLst>
        </pc:spChg>
        <pc:spChg chg="del">
          <ac:chgData name="Mikael TRONYO [Eurécia]" userId="9525cf11-7795-4ac4-b690-aa33f0d6ed1f" providerId="ADAL" clId="{8284A90C-B286-4FCA-997D-F8BDCD7E5C11}" dt="2024-08-30T15:01:52.143" v="217" actId="478"/>
          <ac:spMkLst>
            <pc:docMk/>
            <pc:sldMk cId="2744191092" sldId="368"/>
            <ac:spMk id="4" creationId="{00028490-20BA-0541-77C8-EA2A5059450C}"/>
          </ac:spMkLst>
        </pc:spChg>
        <pc:spChg chg="add del mod">
          <ac:chgData name="Mikael TRONYO [Eurécia]" userId="9525cf11-7795-4ac4-b690-aa33f0d6ed1f" providerId="ADAL" clId="{8284A90C-B286-4FCA-997D-F8BDCD7E5C11}" dt="2024-08-30T15:07:54.634" v="316" actId="478"/>
          <ac:spMkLst>
            <pc:docMk/>
            <pc:sldMk cId="2744191092" sldId="368"/>
            <ac:spMk id="5" creationId="{DD5C5008-6AE1-CCDA-BB4C-0EF73141E7E4}"/>
          </ac:spMkLst>
        </pc:spChg>
        <pc:spChg chg="add mod">
          <ac:chgData name="Mikael TRONYO [Eurécia]" userId="9525cf11-7795-4ac4-b690-aa33f0d6ed1f" providerId="ADAL" clId="{8284A90C-B286-4FCA-997D-F8BDCD7E5C11}" dt="2024-08-30T15:06:03.758" v="284" actId="1076"/>
          <ac:spMkLst>
            <pc:docMk/>
            <pc:sldMk cId="2744191092" sldId="368"/>
            <ac:spMk id="6" creationId="{609A80B1-43AE-8A28-E422-3310A2970B38}"/>
          </ac:spMkLst>
        </pc:spChg>
        <pc:spChg chg="add mod">
          <ac:chgData name="Mikael TRONYO [Eurécia]" userId="9525cf11-7795-4ac4-b690-aa33f0d6ed1f" providerId="ADAL" clId="{8284A90C-B286-4FCA-997D-F8BDCD7E5C11}" dt="2024-08-30T15:01:57.460" v="220" actId="207"/>
          <ac:spMkLst>
            <pc:docMk/>
            <pc:sldMk cId="2744191092" sldId="368"/>
            <ac:spMk id="7" creationId="{4BC6E8E4-522E-F986-C478-F8A67C863061}"/>
          </ac:spMkLst>
        </pc:spChg>
        <pc:spChg chg="add mod">
          <ac:chgData name="Mikael TRONYO [Eurécia]" userId="9525cf11-7795-4ac4-b690-aa33f0d6ed1f" providerId="ADAL" clId="{8284A90C-B286-4FCA-997D-F8BDCD7E5C11}" dt="2024-08-30T15:02:03.702" v="222" actId="208"/>
          <ac:spMkLst>
            <pc:docMk/>
            <pc:sldMk cId="2744191092" sldId="368"/>
            <ac:spMk id="9" creationId="{32DECC16-21BA-5659-DFFA-98E780E8F11E}"/>
          </ac:spMkLst>
        </pc:spChg>
        <pc:spChg chg="add mod">
          <ac:chgData name="Mikael TRONYO [Eurécia]" userId="9525cf11-7795-4ac4-b690-aa33f0d6ed1f" providerId="ADAL" clId="{8284A90C-B286-4FCA-997D-F8BDCD7E5C11}" dt="2024-08-30T15:06:05.141" v="285"/>
          <ac:spMkLst>
            <pc:docMk/>
            <pc:sldMk cId="2744191092" sldId="368"/>
            <ac:spMk id="10" creationId="{BE91D0B7-8CA7-8843-077D-9DD10BF8D8C4}"/>
          </ac:spMkLst>
        </pc:spChg>
        <pc:spChg chg="add del mod">
          <ac:chgData name="Mikael TRONYO [Eurécia]" userId="9525cf11-7795-4ac4-b690-aa33f0d6ed1f" providerId="ADAL" clId="{8284A90C-B286-4FCA-997D-F8BDCD7E5C11}" dt="2024-08-30T15:07:57.306" v="318" actId="478"/>
          <ac:spMkLst>
            <pc:docMk/>
            <pc:sldMk cId="2744191092" sldId="368"/>
            <ac:spMk id="12" creationId="{43BA88C4-0C14-3DAF-7C24-8908F862EAF8}"/>
          </ac:spMkLst>
        </pc:spChg>
        <pc:spChg chg="add mod">
          <ac:chgData name="Mikael TRONYO [Eurécia]" userId="9525cf11-7795-4ac4-b690-aa33f0d6ed1f" providerId="ADAL" clId="{8284A90C-B286-4FCA-997D-F8BDCD7E5C11}" dt="2024-08-30T15:08:00.903" v="319" actId="1076"/>
          <ac:spMkLst>
            <pc:docMk/>
            <pc:sldMk cId="2744191092" sldId="368"/>
            <ac:spMk id="13" creationId="{647E75C7-2436-A5D5-442E-31D79477419D}"/>
          </ac:spMkLst>
        </pc:spChg>
        <pc:picChg chg="add mod modCrop">
          <ac:chgData name="Mikael TRONYO [Eurécia]" userId="9525cf11-7795-4ac4-b690-aa33f0d6ed1f" providerId="ADAL" clId="{8284A90C-B286-4FCA-997D-F8BDCD7E5C11}" dt="2024-08-30T15:02:10.912" v="223" actId="732"/>
          <ac:picMkLst>
            <pc:docMk/>
            <pc:sldMk cId="2744191092" sldId="368"/>
            <ac:picMk id="8" creationId="{ED234BF6-6CDE-83E0-D46A-C2DBE936B35A}"/>
          </ac:picMkLst>
        </pc:picChg>
      </pc:sldChg>
      <pc:sldChg chg="modSp add del setBg">
        <pc:chgData name="Mikael TRONYO [Eurécia]" userId="9525cf11-7795-4ac4-b690-aa33f0d6ed1f" providerId="ADAL" clId="{8284A90C-B286-4FCA-997D-F8BDCD7E5C11}" dt="2024-08-30T14:58:19.880" v="178"/>
        <pc:sldMkLst>
          <pc:docMk/>
          <pc:sldMk cId="2568203008" sldId="1424"/>
        </pc:sldMkLst>
        <pc:spChg chg="mod">
          <ac:chgData name="Mikael TRONYO [Eurécia]" userId="9525cf11-7795-4ac4-b690-aa33f0d6ed1f" providerId="ADAL" clId="{8284A90C-B286-4FCA-997D-F8BDCD7E5C11}" dt="2024-08-30T14:58:01.887" v="173"/>
          <ac:spMkLst>
            <pc:docMk/>
            <pc:sldMk cId="2568203008" sldId="1424"/>
            <ac:spMk id="2" creationId="{6DD11B37-D3EF-49AB-BC72-331BEC122F47}"/>
          </ac:spMkLst>
        </pc:spChg>
      </pc:sldChg>
      <pc:sldChg chg="add del">
        <pc:chgData name="Mikael TRONYO [Eurécia]" userId="9525cf11-7795-4ac4-b690-aa33f0d6ed1f" providerId="ADAL" clId="{8284A90C-B286-4FCA-997D-F8BDCD7E5C11}" dt="2024-08-30T14:58:19.880" v="178"/>
        <pc:sldMkLst>
          <pc:docMk/>
          <pc:sldMk cId="206463237" sldId="1426"/>
        </pc:sldMkLst>
      </pc:sldChg>
      <pc:sldChg chg="add del">
        <pc:chgData name="Mikael TRONYO [Eurécia]" userId="9525cf11-7795-4ac4-b690-aa33f0d6ed1f" providerId="ADAL" clId="{8284A90C-B286-4FCA-997D-F8BDCD7E5C11}" dt="2024-08-30T14:58:19.880" v="178"/>
        <pc:sldMkLst>
          <pc:docMk/>
          <pc:sldMk cId="1571949007" sldId="1427"/>
        </pc:sldMkLst>
      </pc:sldChg>
      <pc:sldChg chg="add del">
        <pc:chgData name="Mikael TRONYO [Eurécia]" userId="9525cf11-7795-4ac4-b690-aa33f0d6ed1f" providerId="ADAL" clId="{8284A90C-B286-4FCA-997D-F8BDCD7E5C11}" dt="2024-08-30T14:58:19.880" v="178"/>
        <pc:sldMkLst>
          <pc:docMk/>
          <pc:sldMk cId="2654874739" sldId="1428"/>
        </pc:sldMkLst>
      </pc:sldChg>
      <pc:sldChg chg="add del">
        <pc:chgData name="Mikael TRONYO [Eurécia]" userId="9525cf11-7795-4ac4-b690-aa33f0d6ed1f" providerId="ADAL" clId="{8284A90C-B286-4FCA-997D-F8BDCD7E5C11}" dt="2024-08-30T14:58:19.880" v="178"/>
        <pc:sldMkLst>
          <pc:docMk/>
          <pc:sldMk cId="3330039835" sldId="1429"/>
        </pc:sldMkLst>
      </pc:sldChg>
      <pc:sldChg chg="add del">
        <pc:chgData name="Mikael TRONYO [Eurécia]" userId="9525cf11-7795-4ac4-b690-aa33f0d6ed1f" providerId="ADAL" clId="{8284A90C-B286-4FCA-997D-F8BDCD7E5C11}" dt="2024-08-30T14:58:19.880" v="178"/>
        <pc:sldMkLst>
          <pc:docMk/>
          <pc:sldMk cId="1975362453" sldId="14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25/11/2024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25/11/2024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slide" Target="slide8.xml"/><Relationship Id="rId10" Type="http://schemas.openxmlformats.org/officeDocument/2006/relationships/slide" Target="slide9.xml"/><Relationship Id="rId4" Type="http://schemas.openxmlformats.org/officeDocument/2006/relationships/slide" Target="slide6.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0"/>
            <a:ext cx="7434797" cy="3235513"/>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dirty="0">
                <a:solidFill>
                  <a:schemeClr val="bg1"/>
                </a:solidFill>
                <a:latin typeface="PP Woodland"/>
              </a:rPr>
              <a:t>Planning</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symbole, Graphique, capture d’écran&#10;&#10;Description générée automatiquement">
            <a:extLst>
              <a:ext uri="{FF2B5EF4-FFF2-40B4-BE49-F238E27FC236}">
                <a16:creationId xmlns:a16="http://schemas.microsoft.com/office/drawing/2014/main" id="{EB1A570B-9ED8-A420-ADC2-4B5ACBC0F382}"/>
              </a:ext>
            </a:extLst>
          </p:cNvPr>
          <p:cNvPicPr>
            <a:picLocks noChangeAspect="1"/>
          </p:cNvPicPr>
          <p:nvPr/>
        </p:nvPicPr>
        <p:blipFill>
          <a:blip r:embed="rId3"/>
          <a:stretch>
            <a:fillRect/>
          </a:stretch>
        </p:blipFill>
        <p:spPr>
          <a:xfrm>
            <a:off x="765944" y="3769660"/>
            <a:ext cx="622346" cy="667546"/>
          </a:xfrm>
          <a:prstGeom prst="rect">
            <a:avLst/>
          </a:prstGeom>
        </p:spPr>
      </p:pic>
      <p:sp>
        <p:nvSpPr>
          <p:cNvPr id="6" name="Espace réservé du texte 4">
            <a:extLst>
              <a:ext uri="{FF2B5EF4-FFF2-40B4-BE49-F238E27FC236}">
                <a16:creationId xmlns:a16="http://schemas.microsoft.com/office/drawing/2014/main" id="{2754648C-7C09-01B6-DB4D-06E0AF4FA3AD}"/>
              </a:ext>
            </a:extLst>
          </p:cNvPr>
          <p:cNvSpPr txBox="1">
            <a:spLocks/>
          </p:cNvSpPr>
          <p:nvPr/>
        </p:nvSpPr>
        <p:spPr>
          <a:xfrm>
            <a:off x="1059082" y="6191666"/>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chemeClr val="bg2"/>
                </a:solidFill>
              </a:rPr>
              <a:t>Dernière mise à jour</a:t>
            </a:r>
          </a:p>
          <a:p>
            <a:r>
              <a:rPr lang="fr-FR" sz="1100" dirty="0">
                <a:solidFill>
                  <a:schemeClr val="bg2"/>
                </a:solidFill>
              </a:rPr>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1BCE6F7F-4C34-0D91-313E-98B02CFE9A83}"/>
              </a:ext>
            </a:extLst>
          </p:cNvPr>
          <p:cNvSpPr>
            <a:spLocks noGrp="1"/>
          </p:cNvSpPr>
          <p:nvPr>
            <p:ph type="tbl" sz="quarter" idx="10"/>
          </p:nvPr>
        </p:nvSpPr>
        <p:spPr/>
        <p:txBody>
          <a:bodyPr/>
          <a:lstStyle/>
          <a:p>
            <a:r>
              <a:rPr lang="fr-FR" sz="1600" b="1" dirty="0">
                <a:solidFill>
                  <a:schemeClr val="accent1"/>
                </a:solidFill>
              </a:rPr>
              <a:t>Accès : Planning Ressources &gt; Mon Agenda  </a:t>
            </a:r>
            <a:r>
              <a:rPr lang="fr-FR" b="1" dirty="0">
                <a:solidFill>
                  <a:schemeClr val="accent1"/>
                </a:solidFill>
              </a:rPr>
              <a:t>ou Espace Admin &gt; Planning ressources &gt; Ressources matérielles</a:t>
            </a:r>
          </a:p>
          <a:p>
            <a:pPr marL="0" indent="0">
              <a:buNone/>
            </a:pPr>
            <a:endParaRPr lang="fr-FR" dirty="0"/>
          </a:p>
        </p:txBody>
      </p:sp>
      <p:sp>
        <p:nvSpPr>
          <p:cNvPr id="3" name="Titre 2">
            <a:extLst>
              <a:ext uri="{FF2B5EF4-FFF2-40B4-BE49-F238E27FC236}">
                <a16:creationId xmlns:a16="http://schemas.microsoft.com/office/drawing/2014/main" id="{93F0503B-16B3-E9D8-55F5-FD298D644E07}"/>
              </a:ext>
            </a:extLst>
          </p:cNvPr>
          <p:cNvSpPr>
            <a:spLocks noGrp="1"/>
          </p:cNvSpPr>
          <p:nvPr>
            <p:ph type="title"/>
          </p:nvPr>
        </p:nvSpPr>
        <p:spPr/>
        <p:txBody>
          <a:bodyPr/>
          <a:lstStyle/>
          <a:p>
            <a:r>
              <a:rPr lang="fr-FR" dirty="0"/>
              <a:t>Planning Activités</a:t>
            </a:r>
          </a:p>
        </p:txBody>
      </p:sp>
      <p:pic>
        <p:nvPicPr>
          <p:cNvPr id="6" name="Image 5">
            <a:extLst>
              <a:ext uri="{FF2B5EF4-FFF2-40B4-BE49-F238E27FC236}">
                <a16:creationId xmlns:a16="http://schemas.microsoft.com/office/drawing/2014/main" id="{4BC3002A-6588-A0F0-D84C-3C3800C2F948}"/>
              </a:ext>
            </a:extLst>
          </p:cNvPr>
          <p:cNvPicPr>
            <a:picLocks noChangeAspect="1"/>
          </p:cNvPicPr>
          <p:nvPr/>
        </p:nvPicPr>
        <p:blipFill rotWithShape="1">
          <a:blip r:embed="rId2"/>
          <a:srcRect b="34958"/>
          <a:stretch/>
        </p:blipFill>
        <p:spPr>
          <a:xfrm>
            <a:off x="1916350" y="1918172"/>
            <a:ext cx="7198304" cy="2956992"/>
          </a:xfrm>
          <a:prstGeom prst="rect">
            <a:avLst/>
          </a:prstGeom>
        </p:spPr>
      </p:pic>
      <p:sp>
        <p:nvSpPr>
          <p:cNvPr id="10" name="ZoneTexte 9">
            <a:extLst>
              <a:ext uri="{FF2B5EF4-FFF2-40B4-BE49-F238E27FC236}">
                <a16:creationId xmlns:a16="http://schemas.microsoft.com/office/drawing/2014/main" id="{F6CB4831-64E5-D919-2975-CAD37C1F0325}"/>
              </a:ext>
            </a:extLst>
          </p:cNvPr>
          <p:cNvSpPr txBox="1"/>
          <p:nvPr/>
        </p:nvSpPr>
        <p:spPr>
          <a:xfrm>
            <a:off x="9176262" y="2870817"/>
            <a:ext cx="951722" cy="369332"/>
          </a:xfrm>
          <a:prstGeom prst="rect">
            <a:avLst/>
          </a:prstGeom>
          <a:noFill/>
        </p:spPr>
        <p:txBody>
          <a:bodyPr wrap="square" rtlCol="0">
            <a:spAutoFit/>
          </a:bodyPr>
          <a:lstStyle/>
          <a:p>
            <a:r>
              <a:rPr lang="fr-FR" sz="1800" b="1" dirty="0">
                <a:latin typeface="Calibri" panose="020F0502020204030204" pitchFamily="34" charset="0"/>
                <a:cs typeface="Calibri" panose="020F0502020204030204" pitchFamily="34" charset="0"/>
              </a:rPr>
              <a:t>Etape 1</a:t>
            </a:r>
          </a:p>
        </p:txBody>
      </p:sp>
      <p:sp>
        <p:nvSpPr>
          <p:cNvPr id="11" name="ZoneTexte 10">
            <a:extLst>
              <a:ext uri="{FF2B5EF4-FFF2-40B4-BE49-F238E27FC236}">
                <a16:creationId xmlns:a16="http://schemas.microsoft.com/office/drawing/2014/main" id="{B437405A-0435-75EC-F2FD-040961CBFFF9}"/>
              </a:ext>
            </a:extLst>
          </p:cNvPr>
          <p:cNvSpPr txBox="1"/>
          <p:nvPr/>
        </p:nvSpPr>
        <p:spPr>
          <a:xfrm>
            <a:off x="9449451" y="5596145"/>
            <a:ext cx="951722" cy="369332"/>
          </a:xfrm>
          <a:prstGeom prst="rect">
            <a:avLst/>
          </a:prstGeom>
          <a:noFill/>
        </p:spPr>
        <p:txBody>
          <a:bodyPr wrap="square" rtlCol="0">
            <a:spAutoFit/>
          </a:bodyPr>
          <a:lstStyle/>
          <a:p>
            <a:r>
              <a:rPr lang="fr-FR" sz="1800" b="1" dirty="0">
                <a:latin typeface="Calibri" panose="020F0502020204030204" pitchFamily="34" charset="0"/>
                <a:cs typeface="Calibri" panose="020F0502020204030204" pitchFamily="34" charset="0"/>
              </a:rPr>
              <a:t>Etape 2</a:t>
            </a:r>
          </a:p>
        </p:txBody>
      </p:sp>
      <p:sp>
        <p:nvSpPr>
          <p:cNvPr id="12" name="Rectangle 11">
            <a:extLst>
              <a:ext uri="{FF2B5EF4-FFF2-40B4-BE49-F238E27FC236}">
                <a16:creationId xmlns:a16="http://schemas.microsoft.com/office/drawing/2014/main" id="{0F54ACD7-0C58-2251-27AB-0AABE64C82FC}"/>
              </a:ext>
            </a:extLst>
          </p:cNvPr>
          <p:cNvSpPr/>
          <p:nvPr/>
        </p:nvSpPr>
        <p:spPr>
          <a:xfrm>
            <a:off x="7483721" y="2683842"/>
            <a:ext cx="1124735" cy="271383"/>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FCFC6331-A761-14D5-0E13-DB84A99DCF5D}"/>
              </a:ext>
            </a:extLst>
          </p:cNvPr>
          <p:cNvPicPr>
            <a:picLocks noChangeAspect="1"/>
          </p:cNvPicPr>
          <p:nvPr/>
        </p:nvPicPr>
        <p:blipFill>
          <a:blip r:embed="rId3"/>
          <a:stretch>
            <a:fillRect/>
          </a:stretch>
        </p:blipFill>
        <p:spPr>
          <a:xfrm>
            <a:off x="1567476" y="5629457"/>
            <a:ext cx="7608786" cy="672040"/>
          </a:xfrm>
          <a:prstGeom prst="rect">
            <a:avLst/>
          </a:prstGeom>
        </p:spPr>
      </p:pic>
      <p:sp>
        <p:nvSpPr>
          <p:cNvPr id="14" name="Rectangle 13">
            <a:extLst>
              <a:ext uri="{FF2B5EF4-FFF2-40B4-BE49-F238E27FC236}">
                <a16:creationId xmlns:a16="http://schemas.microsoft.com/office/drawing/2014/main" id="{656A2F69-3ED7-7C3F-3693-EE5AF1228298}"/>
              </a:ext>
            </a:extLst>
          </p:cNvPr>
          <p:cNvSpPr/>
          <p:nvPr/>
        </p:nvSpPr>
        <p:spPr>
          <a:xfrm>
            <a:off x="8030099" y="5837273"/>
            <a:ext cx="1146163" cy="543791"/>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aphique 4">
            <a:extLst>
              <a:ext uri="{FF2B5EF4-FFF2-40B4-BE49-F238E27FC236}">
                <a16:creationId xmlns:a16="http://schemas.microsoft.com/office/drawing/2014/main" id="{8FC7629D-08A8-7909-B714-F89A3DD14756}"/>
              </a:ext>
            </a:extLst>
          </p:cNvPr>
          <p:cNvGrpSpPr/>
          <p:nvPr/>
        </p:nvGrpSpPr>
        <p:grpSpPr>
          <a:xfrm rot="18176218" flipH="1">
            <a:off x="9733330" y="3761768"/>
            <a:ext cx="1293884" cy="1312755"/>
            <a:chOff x="5981223" y="3137122"/>
            <a:chExt cx="212408" cy="216502"/>
          </a:xfrm>
          <a:solidFill>
            <a:schemeClr val="accent3"/>
          </a:solidFill>
        </p:grpSpPr>
        <p:sp>
          <p:nvSpPr>
            <p:cNvPr id="5" name="Forme libre : forme 4">
              <a:extLst>
                <a:ext uri="{FF2B5EF4-FFF2-40B4-BE49-F238E27FC236}">
                  <a16:creationId xmlns:a16="http://schemas.microsoft.com/office/drawing/2014/main" id="{17DB0A8E-F46B-11EA-F13F-4F5D4409AAB7}"/>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7" name="Forme libre : forme 6">
              <a:extLst>
                <a:ext uri="{FF2B5EF4-FFF2-40B4-BE49-F238E27FC236}">
                  <a16:creationId xmlns:a16="http://schemas.microsoft.com/office/drawing/2014/main" id="{63DCB851-06D3-A4C5-0E8F-F017BE4183D6}"/>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8" name="Forme libre : forme 7">
              <a:extLst>
                <a:ext uri="{FF2B5EF4-FFF2-40B4-BE49-F238E27FC236}">
                  <a16:creationId xmlns:a16="http://schemas.microsoft.com/office/drawing/2014/main" id="{4D57FCA5-BB6A-E095-6980-94B1F1F21013}"/>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3330086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B316753-82FA-94EA-055C-E51FBF76B31F}"/>
              </a:ext>
            </a:extLst>
          </p:cNvPr>
          <p:cNvSpPr>
            <a:spLocks noGrp="1"/>
          </p:cNvSpPr>
          <p:nvPr>
            <p:ph type="body" sz="quarter" idx="19"/>
          </p:nvPr>
        </p:nvSpPr>
        <p:spPr/>
        <p:txBody>
          <a:bodyPr/>
          <a:lstStyle/>
          <a:p>
            <a:r>
              <a:rPr lang="fr-FR" dirty="0"/>
              <a:t>Créer, modifier gérer les ressources matérielles</a:t>
            </a:r>
          </a:p>
          <a:p>
            <a:endParaRPr lang="fr-FR" dirty="0"/>
          </a:p>
        </p:txBody>
      </p:sp>
      <p:sp>
        <p:nvSpPr>
          <p:cNvPr id="5" name="Titre 1">
            <a:extLst>
              <a:ext uri="{FF2B5EF4-FFF2-40B4-BE49-F238E27FC236}">
                <a16:creationId xmlns:a16="http://schemas.microsoft.com/office/drawing/2014/main" id="{3FB86336-8F7A-56D5-A2CA-4BDADF5C06C7}"/>
              </a:ext>
            </a:extLst>
          </p:cNvPr>
          <p:cNvSpPr txBox="1">
            <a:spLocks/>
          </p:cNvSpPr>
          <p:nvPr/>
        </p:nvSpPr>
        <p:spPr>
          <a:xfrm>
            <a:off x="900343" y="1"/>
            <a:ext cx="10781583" cy="12201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endParaRPr lang="fr-FR" dirty="0"/>
          </a:p>
        </p:txBody>
      </p:sp>
      <p:sp>
        <p:nvSpPr>
          <p:cNvPr id="6" name="Espace réservé du texte 3">
            <a:extLst>
              <a:ext uri="{FF2B5EF4-FFF2-40B4-BE49-F238E27FC236}">
                <a16:creationId xmlns:a16="http://schemas.microsoft.com/office/drawing/2014/main" id="{12E23D57-8C5E-23D8-2DAF-79D18DF9BE01}"/>
              </a:ext>
            </a:extLst>
          </p:cNvPr>
          <p:cNvSpPr txBox="1">
            <a:spLocks/>
          </p:cNvSpPr>
          <p:nvPr/>
        </p:nvSpPr>
        <p:spPr>
          <a:xfrm>
            <a:off x="900343" y="1305160"/>
            <a:ext cx="9315681" cy="657657"/>
          </a:xfrm>
          <a:prstGeom prst="rect">
            <a:avLst/>
          </a:prstGeom>
        </p:spPr>
        <p:txBody>
          <a:bodyPr>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5000" b="1" dirty="0">
                <a:solidFill>
                  <a:schemeClr val="accent1"/>
                </a:solidFill>
              </a:rPr>
              <a:t>Accès : Planning Ressources &gt; Mon Agenda </a:t>
            </a:r>
          </a:p>
          <a:p>
            <a:r>
              <a:rPr lang="fr-FR" sz="5000" i="1" dirty="0">
                <a:solidFill>
                  <a:schemeClr val="accent1"/>
                </a:solidFill>
              </a:rPr>
              <a:t>ou</a:t>
            </a:r>
            <a:r>
              <a:rPr lang="fr-FR" sz="5000" b="1" dirty="0">
                <a:solidFill>
                  <a:schemeClr val="accent1"/>
                </a:solidFill>
              </a:rPr>
              <a:t> Espace Admin &gt; Planning ressources &gt; Ressources matérielles</a:t>
            </a:r>
          </a:p>
          <a:p>
            <a:endParaRPr lang="fr-FR" dirty="0"/>
          </a:p>
        </p:txBody>
      </p:sp>
      <p:pic>
        <p:nvPicPr>
          <p:cNvPr id="7" name="Image 6">
            <a:extLst>
              <a:ext uri="{FF2B5EF4-FFF2-40B4-BE49-F238E27FC236}">
                <a16:creationId xmlns:a16="http://schemas.microsoft.com/office/drawing/2014/main" id="{E38DFF2B-626E-7CD1-3785-D91975194FAA}"/>
              </a:ext>
            </a:extLst>
          </p:cNvPr>
          <p:cNvPicPr>
            <a:picLocks noChangeAspect="1"/>
          </p:cNvPicPr>
          <p:nvPr/>
        </p:nvPicPr>
        <p:blipFill rotWithShape="1">
          <a:blip r:embed="rId6"/>
          <a:srcRect t="8201"/>
          <a:stretch/>
        </p:blipFill>
        <p:spPr>
          <a:xfrm>
            <a:off x="585017" y="1988453"/>
            <a:ext cx="10515601" cy="4122671"/>
          </a:xfrm>
          <a:prstGeom prst="rect">
            <a:avLst/>
          </a:prstGeom>
        </p:spPr>
      </p:pic>
      <p:sp>
        <p:nvSpPr>
          <p:cNvPr id="8" name="ZoneTexte 7">
            <a:extLst>
              <a:ext uri="{FF2B5EF4-FFF2-40B4-BE49-F238E27FC236}">
                <a16:creationId xmlns:a16="http://schemas.microsoft.com/office/drawing/2014/main" id="{7C7F762D-EA95-D14A-A613-1C2402FAED81}"/>
              </a:ext>
            </a:extLst>
          </p:cNvPr>
          <p:cNvSpPr txBox="1"/>
          <p:nvPr/>
        </p:nvSpPr>
        <p:spPr>
          <a:xfrm>
            <a:off x="3048492" y="4746319"/>
            <a:ext cx="6485284" cy="1769715"/>
          </a:xfrm>
          <a:prstGeom prst="rect">
            <a:avLst/>
          </a:prstGeom>
          <a:solidFill>
            <a:schemeClr val="bg1"/>
          </a:solidFill>
          <a:ln>
            <a:solidFill>
              <a:schemeClr val="accent3"/>
            </a:solidFill>
          </a:ln>
        </p:spPr>
        <p:txBody>
          <a:bodyPr wrap="square" rtlCol="0">
            <a:spAutoFit/>
          </a:bodyPr>
          <a:lstStyle/>
          <a:p>
            <a:r>
              <a:rPr lang="fr-FR" b="1" dirty="0">
                <a:solidFill>
                  <a:schemeClr val="accent3"/>
                </a:solidFill>
                <a:latin typeface="Calibri" panose="020F0502020204030204" pitchFamily="34" charset="0"/>
                <a:cs typeface="Calibri" panose="020F0502020204030204" pitchFamily="34" charset="0"/>
              </a:rPr>
              <a:t>Etape 3</a:t>
            </a:r>
          </a:p>
          <a:p>
            <a:pPr marL="342900" indent="-342900">
              <a:buClr>
                <a:schemeClr val="accent3"/>
              </a:buClr>
              <a:buFont typeface="Figtree" pitchFamily="2" charset="0"/>
              <a:buChar char="×"/>
            </a:pPr>
            <a:r>
              <a:rPr lang="fr-FR" sz="1300" b="1" dirty="0">
                <a:latin typeface="Figtree" pitchFamily="2" charset="0"/>
              </a:rPr>
              <a:t>Sélectionner le type de ressource : Salle de réunion, Matériel, Véhicule...</a:t>
            </a:r>
          </a:p>
          <a:p>
            <a:pPr marL="342900" indent="-342900">
              <a:buClr>
                <a:schemeClr val="accent3"/>
              </a:buClr>
              <a:buFont typeface="Figtree" pitchFamily="2" charset="0"/>
              <a:buChar char="×"/>
            </a:pPr>
            <a:r>
              <a:rPr lang="fr-FR" sz="1300" b="1" dirty="0">
                <a:latin typeface="Figtree" pitchFamily="2" charset="0"/>
              </a:rPr>
              <a:t>Renseigner la description</a:t>
            </a:r>
          </a:p>
          <a:p>
            <a:pPr marL="342900" indent="-342900">
              <a:buClr>
                <a:schemeClr val="accent3"/>
              </a:buClr>
              <a:buFont typeface="Figtree" pitchFamily="2" charset="0"/>
              <a:buChar char="×"/>
            </a:pPr>
            <a:r>
              <a:rPr lang="fr-FR" sz="1300" b="1" dirty="0">
                <a:latin typeface="Figtree" pitchFamily="2" charset="0"/>
              </a:rPr>
              <a:t>Renseigner éventuellement une description longue et un commentaire</a:t>
            </a:r>
          </a:p>
          <a:p>
            <a:pPr marL="342900" indent="-342900">
              <a:buClr>
                <a:schemeClr val="accent3"/>
              </a:buClr>
              <a:buFont typeface="Figtree" pitchFamily="2" charset="0"/>
              <a:buChar char="×"/>
            </a:pPr>
            <a:r>
              <a:rPr lang="fr-FR" sz="1300" b="1" dirty="0">
                <a:latin typeface="Figtree" pitchFamily="2" charset="0"/>
              </a:rPr>
              <a:t>Valider la ligne</a:t>
            </a:r>
          </a:p>
          <a:p>
            <a:pPr marL="342900" indent="-342900">
              <a:buClr>
                <a:schemeClr val="accent3"/>
              </a:buClr>
              <a:buFont typeface="Figtree" pitchFamily="2" charset="0"/>
              <a:buChar char="×"/>
            </a:pPr>
            <a:r>
              <a:rPr lang="fr-FR" sz="1300" b="1" dirty="0">
                <a:latin typeface="Figtree" pitchFamily="2" charset="0"/>
              </a:rPr>
              <a:t>Saisir à titre d’information, l’email du responsable de la ressource</a:t>
            </a:r>
          </a:p>
          <a:p>
            <a:pPr marL="342900" indent="-342900">
              <a:buClr>
                <a:schemeClr val="accent3"/>
              </a:buClr>
              <a:buFont typeface="Figtree" pitchFamily="2" charset="0"/>
              <a:buChar char="×"/>
            </a:pPr>
            <a:endParaRPr lang="fr-FR" sz="1300" b="1" dirty="0">
              <a:latin typeface="Figtree" pitchFamily="2" charset="0"/>
            </a:endParaRPr>
          </a:p>
          <a:p>
            <a:pPr>
              <a:buClr>
                <a:schemeClr val="accent3"/>
              </a:buClr>
            </a:pPr>
            <a:r>
              <a:rPr lang="fr-FR" sz="1300" b="1" dirty="0">
                <a:latin typeface="Figtree" pitchFamily="2" charset="0"/>
              </a:rPr>
              <a:t>Il est possible d’associer une photo de la ressource.</a:t>
            </a:r>
          </a:p>
        </p:txBody>
      </p:sp>
      <p:sp>
        <p:nvSpPr>
          <p:cNvPr id="9" name="Titre 2">
            <a:extLst>
              <a:ext uri="{FF2B5EF4-FFF2-40B4-BE49-F238E27FC236}">
                <a16:creationId xmlns:a16="http://schemas.microsoft.com/office/drawing/2014/main" id="{9B761E6E-76AE-1B3E-3C9A-272116278A83}"/>
              </a:ext>
            </a:extLst>
          </p:cNvPr>
          <p:cNvSpPr>
            <a:spLocks noGrp="1"/>
          </p:cNvSpPr>
          <p:nvPr>
            <p:ph type="title"/>
          </p:nvPr>
        </p:nvSpPr>
        <p:spPr>
          <a:xfrm>
            <a:off x="371475" y="520701"/>
            <a:ext cx="11449050" cy="304800"/>
          </a:xfrm>
        </p:spPr>
        <p:txBody>
          <a:bodyPr/>
          <a:lstStyle/>
          <a:p>
            <a:r>
              <a:rPr lang="fr-FR" dirty="0"/>
              <a:t>Planning Activités</a:t>
            </a:r>
          </a:p>
        </p:txBody>
      </p:sp>
    </p:spTree>
    <p:extLst>
      <p:ext uri="{BB962C8B-B14F-4D97-AF65-F5344CB8AC3E}">
        <p14:creationId xmlns:p14="http://schemas.microsoft.com/office/powerpoint/2010/main" val="48528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D04D86B1-CFAD-918B-4F3B-0F48ADC0F52F}"/>
              </a:ext>
            </a:extLst>
          </p:cNvPr>
          <p:cNvSpPr txBox="1">
            <a:spLocks/>
          </p:cNvSpPr>
          <p:nvPr/>
        </p:nvSpPr>
        <p:spPr>
          <a:xfrm>
            <a:off x="776056" y="1182699"/>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b="1" dirty="0">
                <a:solidFill>
                  <a:schemeClr val="accent1"/>
                </a:solidFill>
              </a:rPr>
              <a:t>Accès : Planning Ressources &gt; Mon Agenda </a:t>
            </a:r>
          </a:p>
          <a:p>
            <a:endParaRPr lang="fr-FR" sz="1000" dirty="0"/>
          </a:p>
        </p:txBody>
      </p:sp>
      <p:sp>
        <p:nvSpPr>
          <p:cNvPr id="7" name="ZoneTexte 6">
            <a:extLst>
              <a:ext uri="{FF2B5EF4-FFF2-40B4-BE49-F238E27FC236}">
                <a16:creationId xmlns:a16="http://schemas.microsoft.com/office/drawing/2014/main" id="{6B09F6B0-5093-E53A-DD63-F38CD606F552}"/>
              </a:ext>
            </a:extLst>
          </p:cNvPr>
          <p:cNvSpPr txBox="1"/>
          <p:nvPr/>
        </p:nvSpPr>
        <p:spPr>
          <a:xfrm>
            <a:off x="8860971" y="2969281"/>
            <a:ext cx="1048139" cy="369332"/>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Etape</a:t>
            </a:r>
            <a:r>
              <a:rPr lang="fr-FR" b="1" dirty="0">
                <a:solidFill>
                  <a:schemeClr val="accent3"/>
                </a:solidFill>
                <a:latin typeface="Calibri" panose="020F0502020204030204" pitchFamily="34" charset="0"/>
                <a:cs typeface="Calibri" panose="020F0502020204030204" pitchFamily="34" charset="0"/>
              </a:rPr>
              <a:t> </a:t>
            </a:r>
            <a:r>
              <a:rPr lang="fr-FR" b="1" dirty="0">
                <a:latin typeface="Calibri" panose="020F0502020204030204" pitchFamily="34" charset="0"/>
                <a:cs typeface="Calibri" panose="020F0502020204030204" pitchFamily="34" charset="0"/>
              </a:rPr>
              <a:t>1</a:t>
            </a:r>
            <a:r>
              <a:rPr lang="fr-FR" b="1" dirty="0">
                <a:solidFill>
                  <a:schemeClr val="accent3"/>
                </a:solidFill>
                <a:latin typeface="Calibri" panose="020F0502020204030204" pitchFamily="34" charset="0"/>
                <a:cs typeface="Calibri" panose="020F0502020204030204" pitchFamily="34" charset="0"/>
              </a:rPr>
              <a:t> </a:t>
            </a:r>
          </a:p>
        </p:txBody>
      </p:sp>
      <p:sp>
        <p:nvSpPr>
          <p:cNvPr id="9" name="ZoneTexte 8">
            <a:extLst>
              <a:ext uri="{FF2B5EF4-FFF2-40B4-BE49-F238E27FC236}">
                <a16:creationId xmlns:a16="http://schemas.microsoft.com/office/drawing/2014/main" id="{ED20FE72-E7E0-613E-4525-545F6EC6A29E}"/>
              </a:ext>
            </a:extLst>
          </p:cNvPr>
          <p:cNvSpPr txBox="1"/>
          <p:nvPr/>
        </p:nvSpPr>
        <p:spPr>
          <a:xfrm>
            <a:off x="10375641" y="5026814"/>
            <a:ext cx="1894113" cy="769441"/>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Etape 2 </a:t>
            </a:r>
          </a:p>
          <a:p>
            <a:r>
              <a:rPr lang="fr-FR" sz="1300" dirty="0">
                <a:latin typeface="Figtree" pitchFamily="2" charset="0"/>
              </a:rPr>
              <a:t>Sélectionner l’agenda à synchroniser</a:t>
            </a:r>
          </a:p>
        </p:txBody>
      </p:sp>
      <p:pic>
        <p:nvPicPr>
          <p:cNvPr id="10" name="Image 9">
            <a:extLst>
              <a:ext uri="{FF2B5EF4-FFF2-40B4-BE49-F238E27FC236}">
                <a16:creationId xmlns:a16="http://schemas.microsoft.com/office/drawing/2014/main" id="{51AA46BA-238A-808B-4879-13DFFED7BFF2}"/>
              </a:ext>
            </a:extLst>
          </p:cNvPr>
          <p:cNvPicPr>
            <a:picLocks noChangeAspect="1"/>
          </p:cNvPicPr>
          <p:nvPr/>
        </p:nvPicPr>
        <p:blipFill rotWithShape="1">
          <a:blip r:embed="rId6"/>
          <a:srcRect l="10175" t="8769"/>
          <a:stretch/>
        </p:blipFill>
        <p:spPr>
          <a:xfrm>
            <a:off x="1236207" y="1759888"/>
            <a:ext cx="7624764" cy="3337319"/>
          </a:xfrm>
          <a:prstGeom prst="rect">
            <a:avLst/>
          </a:prstGeom>
        </p:spPr>
      </p:pic>
      <p:pic>
        <p:nvPicPr>
          <p:cNvPr id="11" name="Image 10">
            <a:extLst>
              <a:ext uri="{FF2B5EF4-FFF2-40B4-BE49-F238E27FC236}">
                <a16:creationId xmlns:a16="http://schemas.microsoft.com/office/drawing/2014/main" id="{24F95281-E06A-EEEE-C89C-ED4F30362615}"/>
              </a:ext>
            </a:extLst>
          </p:cNvPr>
          <p:cNvPicPr>
            <a:picLocks noChangeAspect="1"/>
          </p:cNvPicPr>
          <p:nvPr/>
        </p:nvPicPr>
        <p:blipFill rotWithShape="1">
          <a:blip r:embed="rId7"/>
          <a:srcRect t="16392"/>
          <a:stretch/>
        </p:blipFill>
        <p:spPr>
          <a:xfrm>
            <a:off x="4208106" y="4066161"/>
            <a:ext cx="5895043" cy="2233321"/>
          </a:xfrm>
          <a:prstGeom prst="rect">
            <a:avLst/>
          </a:prstGeom>
        </p:spPr>
      </p:pic>
      <p:sp>
        <p:nvSpPr>
          <p:cNvPr id="12" name="Espace réservé du texte 3">
            <a:extLst>
              <a:ext uri="{FF2B5EF4-FFF2-40B4-BE49-F238E27FC236}">
                <a16:creationId xmlns:a16="http://schemas.microsoft.com/office/drawing/2014/main" id="{3D215B54-5DD7-51D3-25A8-AEE63FA0CDB2}"/>
              </a:ext>
            </a:extLst>
          </p:cNvPr>
          <p:cNvSpPr>
            <a:spLocks noGrp="1"/>
          </p:cNvSpPr>
          <p:nvPr>
            <p:ph type="body" sz="quarter" idx="19"/>
          </p:nvPr>
        </p:nvSpPr>
        <p:spPr>
          <a:xfrm>
            <a:off x="369093" y="863018"/>
            <a:ext cx="11453813" cy="339725"/>
          </a:xfrm>
        </p:spPr>
        <p:txBody>
          <a:bodyPr>
            <a:normAutofit/>
          </a:bodyPr>
          <a:lstStyle/>
          <a:p>
            <a:r>
              <a:rPr lang="fr-FR" sz="1200" dirty="0"/>
              <a:t>Synchroniser </a:t>
            </a:r>
            <a:r>
              <a:rPr lang="fr-FR" dirty="0"/>
              <a:t>son agenda</a:t>
            </a:r>
          </a:p>
        </p:txBody>
      </p:sp>
      <p:sp>
        <p:nvSpPr>
          <p:cNvPr id="15" name="Titre 2">
            <a:extLst>
              <a:ext uri="{FF2B5EF4-FFF2-40B4-BE49-F238E27FC236}">
                <a16:creationId xmlns:a16="http://schemas.microsoft.com/office/drawing/2014/main" id="{867E25FE-020F-A201-CAFD-A856FE3267AA}"/>
              </a:ext>
            </a:extLst>
          </p:cNvPr>
          <p:cNvSpPr txBox="1">
            <a:spLocks/>
          </p:cNvSpPr>
          <p:nvPr/>
        </p:nvSpPr>
        <p:spPr>
          <a:xfrm>
            <a:off x="409524" y="406118"/>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Planning Activités</a:t>
            </a:r>
          </a:p>
        </p:txBody>
      </p:sp>
      <p:grpSp>
        <p:nvGrpSpPr>
          <p:cNvPr id="2" name="Graphique 4">
            <a:extLst>
              <a:ext uri="{FF2B5EF4-FFF2-40B4-BE49-F238E27FC236}">
                <a16:creationId xmlns:a16="http://schemas.microsoft.com/office/drawing/2014/main" id="{0196F05B-A1CE-8E84-89E9-1B17BA5E8DDC}"/>
              </a:ext>
            </a:extLst>
          </p:cNvPr>
          <p:cNvGrpSpPr/>
          <p:nvPr/>
        </p:nvGrpSpPr>
        <p:grpSpPr>
          <a:xfrm rot="16739359" flipH="1">
            <a:off x="10018883" y="3464536"/>
            <a:ext cx="1035661" cy="933867"/>
            <a:chOff x="5981223" y="3137122"/>
            <a:chExt cx="212408" cy="216502"/>
          </a:xfrm>
          <a:solidFill>
            <a:schemeClr val="accent3"/>
          </a:solidFill>
        </p:grpSpPr>
        <p:sp>
          <p:nvSpPr>
            <p:cNvPr id="3" name="Forme libre : forme 2">
              <a:extLst>
                <a:ext uri="{FF2B5EF4-FFF2-40B4-BE49-F238E27FC236}">
                  <a16:creationId xmlns:a16="http://schemas.microsoft.com/office/drawing/2014/main" id="{3EFED8A9-E09E-6205-D207-3D9BA5028A1E}"/>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4" name="Forme libre : forme 3">
              <a:extLst>
                <a:ext uri="{FF2B5EF4-FFF2-40B4-BE49-F238E27FC236}">
                  <a16:creationId xmlns:a16="http://schemas.microsoft.com/office/drawing/2014/main" id="{3B9CDC87-3693-BFB1-91DD-27765BC27FD4}"/>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6A299AF2-8C36-A2C8-D1D8-73705DE1C59A}"/>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13" name="Rectangle : coins arrondis 12">
            <a:extLst>
              <a:ext uri="{FF2B5EF4-FFF2-40B4-BE49-F238E27FC236}">
                <a16:creationId xmlns:a16="http://schemas.microsoft.com/office/drawing/2014/main" id="{29E9553C-2984-2BB3-1F43-ED23EA9F90BD}"/>
              </a:ext>
            </a:extLst>
          </p:cNvPr>
          <p:cNvSpPr/>
          <p:nvPr/>
        </p:nvSpPr>
        <p:spPr>
          <a:xfrm>
            <a:off x="6263641" y="4677621"/>
            <a:ext cx="1803400" cy="61574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EF5CEF3E-EA6C-ABFD-125C-23F957DA8BB6}"/>
              </a:ext>
            </a:extLst>
          </p:cNvPr>
          <p:cNvSpPr/>
          <p:nvPr/>
        </p:nvSpPr>
        <p:spPr>
          <a:xfrm>
            <a:off x="7122160" y="4251960"/>
            <a:ext cx="518160" cy="17272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034F6A83-3A11-C24C-E9FF-77D1A136376C}"/>
              </a:ext>
            </a:extLst>
          </p:cNvPr>
          <p:cNvSpPr/>
          <p:nvPr/>
        </p:nvSpPr>
        <p:spPr>
          <a:xfrm>
            <a:off x="7070153" y="3073119"/>
            <a:ext cx="589852" cy="153951"/>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345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3">
            <a:extLst>
              <a:ext uri="{FF2B5EF4-FFF2-40B4-BE49-F238E27FC236}">
                <a16:creationId xmlns:a16="http://schemas.microsoft.com/office/drawing/2014/main" id="{73EC00A2-54EC-455C-BB77-5C07191CE4B4}"/>
              </a:ext>
            </a:extLst>
          </p:cNvPr>
          <p:cNvSpPr txBox="1">
            <a:spLocks/>
          </p:cNvSpPr>
          <p:nvPr/>
        </p:nvSpPr>
        <p:spPr>
          <a:xfrm>
            <a:off x="776056" y="1263103"/>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solidFill>
                  <a:schemeClr val="accent1"/>
                </a:solidFill>
              </a:rPr>
              <a:t>Accès : Espace Admin &gt; Planning Ressources &gt; Liste des plannings</a:t>
            </a:r>
          </a:p>
          <a:p>
            <a:endParaRPr lang="fr-FR" sz="1100" dirty="0"/>
          </a:p>
        </p:txBody>
      </p:sp>
      <p:pic>
        <p:nvPicPr>
          <p:cNvPr id="10" name="Image 9">
            <a:extLst>
              <a:ext uri="{FF2B5EF4-FFF2-40B4-BE49-F238E27FC236}">
                <a16:creationId xmlns:a16="http://schemas.microsoft.com/office/drawing/2014/main" id="{D8B8F645-2E76-EE6A-88FB-4A33C8B1B93B}"/>
              </a:ext>
            </a:extLst>
          </p:cNvPr>
          <p:cNvPicPr>
            <a:picLocks noChangeAspect="1"/>
          </p:cNvPicPr>
          <p:nvPr/>
        </p:nvPicPr>
        <p:blipFill rotWithShape="1">
          <a:blip r:embed="rId6"/>
          <a:srcRect t="8742"/>
          <a:stretch/>
        </p:blipFill>
        <p:spPr>
          <a:xfrm>
            <a:off x="776056" y="1780162"/>
            <a:ext cx="11061441" cy="4384762"/>
          </a:xfrm>
          <a:prstGeom prst="rect">
            <a:avLst/>
          </a:prstGeom>
        </p:spPr>
      </p:pic>
      <p:sp>
        <p:nvSpPr>
          <p:cNvPr id="11" name="Espace réservé du texte 3">
            <a:extLst>
              <a:ext uri="{FF2B5EF4-FFF2-40B4-BE49-F238E27FC236}">
                <a16:creationId xmlns:a16="http://schemas.microsoft.com/office/drawing/2014/main" id="{9735F00E-B0DF-05D2-6573-BE100404FE88}"/>
              </a:ext>
            </a:extLst>
          </p:cNvPr>
          <p:cNvSpPr>
            <a:spLocks noGrp="1"/>
          </p:cNvSpPr>
          <p:nvPr>
            <p:ph type="body" sz="quarter" idx="19"/>
          </p:nvPr>
        </p:nvSpPr>
        <p:spPr>
          <a:xfrm>
            <a:off x="369093" y="863018"/>
            <a:ext cx="11453813" cy="339725"/>
          </a:xfrm>
        </p:spPr>
        <p:txBody>
          <a:bodyPr>
            <a:normAutofit/>
          </a:bodyPr>
          <a:lstStyle/>
          <a:p>
            <a:r>
              <a:rPr lang="fr-FR" dirty="0"/>
              <a:t>Créer différents plannings et gérer leur visibilité</a:t>
            </a:r>
          </a:p>
        </p:txBody>
      </p:sp>
      <p:sp>
        <p:nvSpPr>
          <p:cNvPr id="14" name="Titre 2">
            <a:extLst>
              <a:ext uri="{FF2B5EF4-FFF2-40B4-BE49-F238E27FC236}">
                <a16:creationId xmlns:a16="http://schemas.microsoft.com/office/drawing/2014/main" id="{0DBBD794-D61A-21DA-1A7A-72FFB6D4AD9C}"/>
              </a:ext>
            </a:extLst>
          </p:cNvPr>
          <p:cNvSpPr txBox="1">
            <a:spLocks/>
          </p:cNvSpPr>
          <p:nvPr/>
        </p:nvSpPr>
        <p:spPr>
          <a:xfrm>
            <a:off x="582251" y="41696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Planning Activités</a:t>
            </a:r>
          </a:p>
        </p:txBody>
      </p:sp>
      <p:sp>
        <p:nvSpPr>
          <p:cNvPr id="4" name="Rectangle : coins arrondis 3">
            <a:extLst>
              <a:ext uri="{FF2B5EF4-FFF2-40B4-BE49-F238E27FC236}">
                <a16:creationId xmlns:a16="http://schemas.microsoft.com/office/drawing/2014/main" id="{FEF59652-73B2-0632-DF8E-D0DB978294CD}"/>
              </a:ext>
            </a:extLst>
          </p:cNvPr>
          <p:cNvSpPr/>
          <p:nvPr/>
        </p:nvSpPr>
        <p:spPr>
          <a:xfrm>
            <a:off x="6374130" y="3387090"/>
            <a:ext cx="1383030" cy="31242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2274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835C5E66-F243-4BFD-6956-E6321B10D6CA}"/>
              </a:ext>
            </a:extLst>
          </p:cNvPr>
          <p:cNvSpPr txBox="1">
            <a:spLocks/>
          </p:cNvSpPr>
          <p:nvPr/>
        </p:nvSpPr>
        <p:spPr>
          <a:xfrm>
            <a:off x="503853" y="1500772"/>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solidFill>
                  <a:schemeClr val="accent1"/>
                </a:solidFill>
              </a:rPr>
              <a:t>Accès : Espace Admin &gt; Planning Ressources &gt; Liste des plannings</a:t>
            </a:r>
          </a:p>
          <a:p>
            <a:endParaRPr lang="fr-FR" sz="1100" dirty="0"/>
          </a:p>
        </p:txBody>
      </p:sp>
      <p:pic>
        <p:nvPicPr>
          <p:cNvPr id="7" name="Image 6">
            <a:extLst>
              <a:ext uri="{FF2B5EF4-FFF2-40B4-BE49-F238E27FC236}">
                <a16:creationId xmlns:a16="http://schemas.microsoft.com/office/drawing/2014/main" id="{02A9520C-6DBF-65D5-4997-9C8E2777A1C8}"/>
              </a:ext>
            </a:extLst>
          </p:cNvPr>
          <p:cNvPicPr>
            <a:picLocks noChangeAspect="1"/>
          </p:cNvPicPr>
          <p:nvPr/>
        </p:nvPicPr>
        <p:blipFill rotWithShape="1">
          <a:blip r:embed="rId6"/>
          <a:srcRect t="11073"/>
          <a:stretch/>
        </p:blipFill>
        <p:spPr>
          <a:xfrm>
            <a:off x="503853" y="2052994"/>
            <a:ext cx="11184294" cy="3895443"/>
          </a:xfrm>
          <a:prstGeom prst="rect">
            <a:avLst/>
          </a:prstGeom>
        </p:spPr>
      </p:pic>
      <p:sp>
        <p:nvSpPr>
          <p:cNvPr id="8" name="ZoneTexte 7">
            <a:extLst>
              <a:ext uri="{FF2B5EF4-FFF2-40B4-BE49-F238E27FC236}">
                <a16:creationId xmlns:a16="http://schemas.microsoft.com/office/drawing/2014/main" id="{D4825CD3-CFB3-F4EB-67B0-7FD0846A14D8}"/>
              </a:ext>
            </a:extLst>
          </p:cNvPr>
          <p:cNvSpPr txBox="1"/>
          <p:nvPr/>
        </p:nvSpPr>
        <p:spPr>
          <a:xfrm>
            <a:off x="2475855" y="5176703"/>
            <a:ext cx="7240290" cy="369332"/>
          </a:xfrm>
          <a:prstGeom prst="rect">
            <a:avLst/>
          </a:prstGeom>
          <a:noFill/>
        </p:spPr>
        <p:txBody>
          <a:bodyPr wrap="square" rtlCol="0">
            <a:spAutoFit/>
          </a:bodyPr>
          <a:lstStyle/>
          <a:p>
            <a:r>
              <a:rPr lang="fr-FR" b="1" dirty="0">
                <a:solidFill>
                  <a:schemeClr val="accent3"/>
                </a:solidFill>
                <a:latin typeface="Calibri" panose="020F0502020204030204" pitchFamily="34" charset="0"/>
                <a:cs typeface="Calibri" panose="020F0502020204030204" pitchFamily="34" charset="0"/>
              </a:rPr>
              <a:t>Pour gérer les droits et visibilité, cliquer sur le planning souhaité</a:t>
            </a:r>
          </a:p>
        </p:txBody>
      </p:sp>
      <p:sp>
        <p:nvSpPr>
          <p:cNvPr id="9" name="Flèche : bas 8">
            <a:extLst>
              <a:ext uri="{FF2B5EF4-FFF2-40B4-BE49-F238E27FC236}">
                <a16:creationId xmlns:a16="http://schemas.microsoft.com/office/drawing/2014/main" id="{395DF963-338B-2669-E3BB-533F6BDE69AD}"/>
              </a:ext>
            </a:extLst>
          </p:cNvPr>
          <p:cNvSpPr/>
          <p:nvPr/>
        </p:nvSpPr>
        <p:spPr>
          <a:xfrm>
            <a:off x="5551714" y="4674637"/>
            <a:ext cx="354564" cy="502066"/>
          </a:xfrm>
          <a:prstGeom prst="downArrow">
            <a:avLst/>
          </a:prstGeom>
          <a:solidFill>
            <a:srgbClr val="C0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3">
            <a:extLst>
              <a:ext uri="{FF2B5EF4-FFF2-40B4-BE49-F238E27FC236}">
                <a16:creationId xmlns:a16="http://schemas.microsoft.com/office/drawing/2014/main" id="{675A1E30-8D23-CCD6-AFA6-754B17DEFCFA}"/>
              </a:ext>
            </a:extLst>
          </p:cNvPr>
          <p:cNvSpPr>
            <a:spLocks noGrp="1"/>
          </p:cNvSpPr>
          <p:nvPr>
            <p:ph type="body" sz="quarter" idx="19"/>
          </p:nvPr>
        </p:nvSpPr>
        <p:spPr>
          <a:xfrm>
            <a:off x="369093" y="1020747"/>
            <a:ext cx="11453813" cy="339725"/>
          </a:xfrm>
        </p:spPr>
        <p:txBody>
          <a:bodyPr>
            <a:normAutofit/>
          </a:bodyPr>
          <a:lstStyle/>
          <a:p>
            <a:r>
              <a:rPr lang="fr-FR" dirty="0"/>
              <a:t>Créer différents plannings et gérer leur visibilité</a:t>
            </a:r>
          </a:p>
        </p:txBody>
      </p:sp>
      <p:sp>
        <p:nvSpPr>
          <p:cNvPr id="13" name="Titre 2">
            <a:extLst>
              <a:ext uri="{FF2B5EF4-FFF2-40B4-BE49-F238E27FC236}">
                <a16:creationId xmlns:a16="http://schemas.microsoft.com/office/drawing/2014/main" id="{E2A484FB-598D-EFCE-075F-ADA397BDB38A}"/>
              </a:ext>
            </a:extLst>
          </p:cNvPr>
          <p:cNvSpPr txBox="1">
            <a:spLocks/>
          </p:cNvSpPr>
          <p:nvPr/>
        </p:nvSpPr>
        <p:spPr>
          <a:xfrm>
            <a:off x="503853" y="464914"/>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Planning Activités</a:t>
            </a:r>
          </a:p>
        </p:txBody>
      </p:sp>
      <p:sp>
        <p:nvSpPr>
          <p:cNvPr id="3" name="Organigramme : Terminateur 2">
            <a:extLst>
              <a:ext uri="{FF2B5EF4-FFF2-40B4-BE49-F238E27FC236}">
                <a16:creationId xmlns:a16="http://schemas.microsoft.com/office/drawing/2014/main" id="{C3213375-3138-E4F3-56AB-71EA2E480AED}"/>
              </a:ext>
            </a:extLst>
          </p:cNvPr>
          <p:cNvSpPr/>
          <p:nvPr/>
        </p:nvSpPr>
        <p:spPr>
          <a:xfrm>
            <a:off x="1733550" y="3604260"/>
            <a:ext cx="8900160" cy="1040129"/>
          </a:xfrm>
          <a:prstGeom prst="flowChartTerminator">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843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B99922A9-6DE2-D9C1-222F-E75BF007A026}"/>
              </a:ext>
            </a:extLst>
          </p:cNvPr>
          <p:cNvSpPr txBox="1">
            <a:spLocks/>
          </p:cNvSpPr>
          <p:nvPr/>
        </p:nvSpPr>
        <p:spPr>
          <a:xfrm>
            <a:off x="776056" y="1220173"/>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solidFill>
                  <a:schemeClr val="accent1"/>
                </a:solidFill>
              </a:rPr>
              <a:t>Accès : Espace Admin &gt; Planning Ressources &gt; Liste des plannings</a:t>
            </a:r>
          </a:p>
          <a:p>
            <a:endParaRPr lang="fr-FR" sz="1100" dirty="0"/>
          </a:p>
        </p:txBody>
      </p:sp>
      <p:sp>
        <p:nvSpPr>
          <p:cNvPr id="7" name="ZoneTexte 6">
            <a:extLst>
              <a:ext uri="{FF2B5EF4-FFF2-40B4-BE49-F238E27FC236}">
                <a16:creationId xmlns:a16="http://schemas.microsoft.com/office/drawing/2014/main" id="{67297E3B-5546-7AED-5D87-229008A60D5D}"/>
              </a:ext>
            </a:extLst>
          </p:cNvPr>
          <p:cNvSpPr txBox="1"/>
          <p:nvPr/>
        </p:nvSpPr>
        <p:spPr>
          <a:xfrm>
            <a:off x="776056" y="5840512"/>
            <a:ext cx="11202955" cy="369332"/>
          </a:xfrm>
          <a:prstGeom prst="rect">
            <a:avLst/>
          </a:prstGeom>
          <a:noFill/>
        </p:spPr>
        <p:txBody>
          <a:bodyPr wrap="square" rtlCol="0">
            <a:spAutoFit/>
          </a:bodyPr>
          <a:lstStyle/>
          <a:p>
            <a:r>
              <a:rPr lang="fr-FR" dirty="0">
                <a:solidFill>
                  <a:schemeClr val="accent3"/>
                </a:solidFill>
                <a:latin typeface="Calibri" panose="020F0502020204030204" pitchFamily="34" charset="0"/>
                <a:cs typeface="Calibri" panose="020F0502020204030204" pitchFamily="34" charset="0"/>
              </a:rPr>
              <a:t>L’onglet général </a:t>
            </a:r>
            <a:r>
              <a:rPr lang="fr-FR" dirty="0">
                <a:solidFill>
                  <a:schemeClr val="tx1">
                    <a:lumMod val="75000"/>
                    <a:lumOff val="25000"/>
                  </a:schemeClr>
                </a:solidFill>
                <a:latin typeface="Calibri" panose="020F0502020204030204" pitchFamily="34" charset="0"/>
                <a:cs typeface="Calibri" panose="020F0502020204030204" pitchFamily="34" charset="0"/>
              </a:rPr>
              <a:t>permet de définir les caractéristiques de votre planning (couleur planning, nom du planning…)  </a:t>
            </a:r>
          </a:p>
        </p:txBody>
      </p:sp>
      <p:pic>
        <p:nvPicPr>
          <p:cNvPr id="8" name="Image 7">
            <a:extLst>
              <a:ext uri="{FF2B5EF4-FFF2-40B4-BE49-F238E27FC236}">
                <a16:creationId xmlns:a16="http://schemas.microsoft.com/office/drawing/2014/main" id="{7785E76D-2017-4DE1-363B-232AAA30D2D9}"/>
              </a:ext>
            </a:extLst>
          </p:cNvPr>
          <p:cNvPicPr>
            <a:picLocks noChangeAspect="1"/>
          </p:cNvPicPr>
          <p:nvPr/>
        </p:nvPicPr>
        <p:blipFill rotWithShape="1">
          <a:blip r:embed="rId6"/>
          <a:srcRect t="9279"/>
          <a:stretch/>
        </p:blipFill>
        <p:spPr>
          <a:xfrm>
            <a:off x="776056" y="1712068"/>
            <a:ext cx="10515601" cy="4128444"/>
          </a:xfrm>
          <a:prstGeom prst="rect">
            <a:avLst/>
          </a:prstGeom>
        </p:spPr>
      </p:pic>
      <p:sp>
        <p:nvSpPr>
          <p:cNvPr id="9" name="Flèche : bas 8">
            <a:extLst>
              <a:ext uri="{FF2B5EF4-FFF2-40B4-BE49-F238E27FC236}">
                <a16:creationId xmlns:a16="http://schemas.microsoft.com/office/drawing/2014/main" id="{7D9D785F-49FC-C3FF-4061-1198D42AB705}"/>
              </a:ext>
            </a:extLst>
          </p:cNvPr>
          <p:cNvSpPr/>
          <p:nvPr/>
        </p:nvSpPr>
        <p:spPr>
          <a:xfrm>
            <a:off x="5495731" y="5256425"/>
            <a:ext cx="354564" cy="502066"/>
          </a:xfrm>
          <a:prstGeom prst="downArrow">
            <a:avLst/>
          </a:prstGeom>
          <a:solidFill>
            <a:srgbClr val="C0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3">
            <a:extLst>
              <a:ext uri="{FF2B5EF4-FFF2-40B4-BE49-F238E27FC236}">
                <a16:creationId xmlns:a16="http://schemas.microsoft.com/office/drawing/2014/main" id="{439063F4-048C-EBC7-45B3-4FB6E328D5BF}"/>
              </a:ext>
            </a:extLst>
          </p:cNvPr>
          <p:cNvSpPr>
            <a:spLocks noGrp="1"/>
          </p:cNvSpPr>
          <p:nvPr>
            <p:ph type="body" sz="quarter" idx="19"/>
          </p:nvPr>
        </p:nvSpPr>
        <p:spPr>
          <a:xfrm>
            <a:off x="369093" y="937931"/>
            <a:ext cx="11453813" cy="339725"/>
          </a:xfrm>
        </p:spPr>
        <p:txBody>
          <a:bodyPr>
            <a:normAutofit/>
          </a:bodyPr>
          <a:lstStyle/>
          <a:p>
            <a:r>
              <a:rPr lang="fr-FR" dirty="0"/>
              <a:t>Créer différents plannings et gérer leur visibilité</a:t>
            </a:r>
          </a:p>
        </p:txBody>
      </p:sp>
      <p:sp>
        <p:nvSpPr>
          <p:cNvPr id="13" name="Titre 2">
            <a:extLst>
              <a:ext uri="{FF2B5EF4-FFF2-40B4-BE49-F238E27FC236}">
                <a16:creationId xmlns:a16="http://schemas.microsoft.com/office/drawing/2014/main" id="{467CD519-2A82-C7C3-07F1-CB100086527C}"/>
              </a:ext>
            </a:extLst>
          </p:cNvPr>
          <p:cNvSpPr>
            <a:spLocks noGrp="1"/>
          </p:cNvSpPr>
          <p:nvPr>
            <p:ph type="title"/>
          </p:nvPr>
        </p:nvSpPr>
        <p:spPr>
          <a:xfrm>
            <a:off x="371475" y="520701"/>
            <a:ext cx="11449050" cy="304800"/>
          </a:xfrm>
        </p:spPr>
        <p:txBody>
          <a:bodyPr/>
          <a:lstStyle/>
          <a:p>
            <a:r>
              <a:rPr lang="fr-FR" dirty="0"/>
              <a:t>Planning Activités</a:t>
            </a:r>
          </a:p>
        </p:txBody>
      </p:sp>
    </p:spTree>
    <p:extLst>
      <p:ext uri="{BB962C8B-B14F-4D97-AF65-F5344CB8AC3E}">
        <p14:creationId xmlns:p14="http://schemas.microsoft.com/office/powerpoint/2010/main" val="121272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5DEAEFA-AA4C-D7B2-CBBE-516C016873DA}"/>
              </a:ext>
            </a:extLst>
          </p:cNvPr>
          <p:cNvSpPr txBox="1">
            <a:spLocks/>
          </p:cNvSpPr>
          <p:nvPr/>
        </p:nvSpPr>
        <p:spPr>
          <a:xfrm>
            <a:off x="1088572" y="1281895"/>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solidFill>
                  <a:schemeClr val="accent1"/>
                </a:solidFill>
              </a:rPr>
              <a:t>Accès : Espace Admin &gt; Planning Ressources &gt; Liste des plannings</a:t>
            </a:r>
          </a:p>
          <a:p>
            <a:endParaRPr lang="fr-FR" sz="1100" dirty="0"/>
          </a:p>
        </p:txBody>
      </p:sp>
      <p:sp>
        <p:nvSpPr>
          <p:cNvPr id="7" name="ZoneTexte 6">
            <a:extLst>
              <a:ext uri="{FF2B5EF4-FFF2-40B4-BE49-F238E27FC236}">
                <a16:creationId xmlns:a16="http://schemas.microsoft.com/office/drawing/2014/main" id="{2728F561-C895-09D5-A6CE-727600963DD0}"/>
              </a:ext>
            </a:extLst>
          </p:cNvPr>
          <p:cNvSpPr txBox="1"/>
          <p:nvPr/>
        </p:nvSpPr>
        <p:spPr>
          <a:xfrm>
            <a:off x="838198" y="5840512"/>
            <a:ext cx="11202955" cy="646331"/>
          </a:xfrm>
          <a:prstGeom prst="rect">
            <a:avLst/>
          </a:prstGeom>
          <a:noFill/>
        </p:spPr>
        <p:txBody>
          <a:bodyPr wrap="square" rtlCol="0">
            <a:spAutoFit/>
          </a:bodyPr>
          <a:lstStyle/>
          <a:p>
            <a:r>
              <a:rPr lang="fr-FR" dirty="0">
                <a:solidFill>
                  <a:schemeClr val="accent3"/>
                </a:solidFill>
                <a:latin typeface="Calibri" panose="020F0502020204030204" pitchFamily="34" charset="0"/>
                <a:cs typeface="Calibri" panose="020F0502020204030204" pitchFamily="34" charset="0"/>
              </a:rPr>
              <a:t>L’onglet ressources humaines </a:t>
            </a:r>
            <a:r>
              <a:rPr lang="fr-FR" dirty="0">
                <a:solidFill>
                  <a:schemeClr val="tx1">
                    <a:lumMod val="75000"/>
                    <a:lumOff val="25000"/>
                  </a:schemeClr>
                </a:solidFill>
                <a:latin typeface="Calibri" panose="020F0502020204030204" pitchFamily="34" charset="0"/>
                <a:cs typeface="Calibri" panose="020F0502020204030204" pitchFamily="34" charset="0"/>
              </a:rPr>
              <a:t>permet d’affecter le planning à vos salariés. Il suffit de sélectionner les salariés qui doivent voir le planning et les basculer sur la case « rattachées » à l’aide des flèches</a:t>
            </a:r>
            <a:r>
              <a:rPr lang="fr-FR" dirty="0">
                <a:solidFill>
                  <a:srgbClr val="F93D67"/>
                </a:solidFill>
                <a:latin typeface="Calibri" panose="020F0502020204030204" pitchFamily="34" charset="0"/>
                <a:cs typeface="Calibri" panose="020F0502020204030204" pitchFamily="34" charset="0"/>
              </a:rPr>
              <a:t>.   </a:t>
            </a:r>
          </a:p>
        </p:txBody>
      </p:sp>
      <p:pic>
        <p:nvPicPr>
          <p:cNvPr id="8" name="Image 7">
            <a:extLst>
              <a:ext uri="{FF2B5EF4-FFF2-40B4-BE49-F238E27FC236}">
                <a16:creationId xmlns:a16="http://schemas.microsoft.com/office/drawing/2014/main" id="{0E5B171C-E1D8-A3FB-E142-79EE4748271A}"/>
              </a:ext>
            </a:extLst>
          </p:cNvPr>
          <p:cNvPicPr>
            <a:picLocks noChangeAspect="1"/>
          </p:cNvPicPr>
          <p:nvPr/>
        </p:nvPicPr>
        <p:blipFill rotWithShape="1">
          <a:blip r:embed="rId6"/>
          <a:srcRect t="7371"/>
          <a:stretch/>
        </p:blipFill>
        <p:spPr>
          <a:xfrm>
            <a:off x="1088572" y="1731523"/>
            <a:ext cx="9523445" cy="4026968"/>
          </a:xfrm>
          <a:prstGeom prst="rect">
            <a:avLst/>
          </a:prstGeom>
        </p:spPr>
      </p:pic>
      <p:sp>
        <p:nvSpPr>
          <p:cNvPr id="9" name="Flèche : bas 8">
            <a:extLst>
              <a:ext uri="{FF2B5EF4-FFF2-40B4-BE49-F238E27FC236}">
                <a16:creationId xmlns:a16="http://schemas.microsoft.com/office/drawing/2014/main" id="{BCD81D81-14A1-3882-19B8-13FD049CC5E3}"/>
              </a:ext>
            </a:extLst>
          </p:cNvPr>
          <p:cNvSpPr/>
          <p:nvPr/>
        </p:nvSpPr>
        <p:spPr>
          <a:xfrm>
            <a:off x="5495731" y="5256425"/>
            <a:ext cx="354564" cy="502066"/>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3"/>
              </a:solidFill>
            </a:endParaRPr>
          </a:p>
        </p:txBody>
      </p:sp>
      <p:sp>
        <p:nvSpPr>
          <p:cNvPr id="10" name="Espace réservé du texte 3">
            <a:extLst>
              <a:ext uri="{FF2B5EF4-FFF2-40B4-BE49-F238E27FC236}">
                <a16:creationId xmlns:a16="http://schemas.microsoft.com/office/drawing/2014/main" id="{EFF6944E-E54E-CC94-9484-C9C1D79BE78F}"/>
              </a:ext>
            </a:extLst>
          </p:cNvPr>
          <p:cNvSpPr>
            <a:spLocks noGrp="1"/>
          </p:cNvSpPr>
          <p:nvPr>
            <p:ph type="body" sz="quarter" idx="19"/>
          </p:nvPr>
        </p:nvSpPr>
        <p:spPr>
          <a:xfrm>
            <a:off x="369093" y="937931"/>
            <a:ext cx="11453813" cy="339725"/>
          </a:xfrm>
        </p:spPr>
        <p:txBody>
          <a:bodyPr>
            <a:normAutofit/>
          </a:bodyPr>
          <a:lstStyle/>
          <a:p>
            <a:r>
              <a:rPr lang="fr-FR" dirty="0"/>
              <a:t>Créer différents plannings et gérer leur visibilité</a:t>
            </a:r>
          </a:p>
        </p:txBody>
      </p:sp>
      <p:sp>
        <p:nvSpPr>
          <p:cNvPr id="13" name="Titre 2">
            <a:extLst>
              <a:ext uri="{FF2B5EF4-FFF2-40B4-BE49-F238E27FC236}">
                <a16:creationId xmlns:a16="http://schemas.microsoft.com/office/drawing/2014/main" id="{E455F968-625F-DC88-CE5B-4FC567D1C599}"/>
              </a:ext>
            </a:extLst>
          </p:cNvPr>
          <p:cNvSpPr txBox="1">
            <a:spLocks/>
          </p:cNvSpPr>
          <p:nvPr/>
        </p:nvSpPr>
        <p:spPr>
          <a:xfrm>
            <a:off x="373856" y="43972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Planning Activités</a:t>
            </a:r>
          </a:p>
        </p:txBody>
      </p:sp>
    </p:spTree>
    <p:extLst>
      <p:ext uri="{BB962C8B-B14F-4D97-AF65-F5344CB8AC3E}">
        <p14:creationId xmlns:p14="http://schemas.microsoft.com/office/powerpoint/2010/main" val="2893424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412AD069-556B-4E76-CDF9-14584EF9F921}"/>
              </a:ext>
            </a:extLst>
          </p:cNvPr>
          <p:cNvSpPr txBox="1">
            <a:spLocks/>
          </p:cNvSpPr>
          <p:nvPr/>
        </p:nvSpPr>
        <p:spPr>
          <a:xfrm>
            <a:off x="1119215" y="1225796"/>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solidFill>
                  <a:schemeClr val="accent1"/>
                </a:solidFill>
              </a:rPr>
              <a:t>Accès : Espace Admin &gt; Planning Ressources &gt; Liste des plannings</a:t>
            </a:r>
          </a:p>
          <a:p>
            <a:endParaRPr lang="fr-FR" sz="1100" dirty="0"/>
          </a:p>
        </p:txBody>
      </p:sp>
      <p:sp>
        <p:nvSpPr>
          <p:cNvPr id="7" name="ZoneTexte 6">
            <a:extLst>
              <a:ext uri="{FF2B5EF4-FFF2-40B4-BE49-F238E27FC236}">
                <a16:creationId xmlns:a16="http://schemas.microsoft.com/office/drawing/2014/main" id="{63DFD9C4-E229-52A6-7E2D-0D77FA51DDBA}"/>
              </a:ext>
            </a:extLst>
          </p:cNvPr>
          <p:cNvSpPr txBox="1"/>
          <p:nvPr/>
        </p:nvSpPr>
        <p:spPr>
          <a:xfrm>
            <a:off x="900344" y="5840512"/>
            <a:ext cx="11140809" cy="646331"/>
          </a:xfrm>
          <a:prstGeom prst="rect">
            <a:avLst/>
          </a:prstGeom>
          <a:noFill/>
        </p:spPr>
        <p:txBody>
          <a:bodyPr wrap="square" rtlCol="0">
            <a:spAutoFit/>
          </a:bodyPr>
          <a:lstStyle/>
          <a:p>
            <a:r>
              <a:rPr lang="fr-FR" dirty="0">
                <a:solidFill>
                  <a:schemeClr val="accent3"/>
                </a:solidFill>
                <a:latin typeface="Calibri" panose="020F0502020204030204" pitchFamily="34" charset="0"/>
                <a:cs typeface="Calibri" panose="020F0502020204030204" pitchFamily="34" charset="0"/>
              </a:rPr>
              <a:t>L’onglet Droits </a:t>
            </a:r>
            <a:r>
              <a:rPr lang="fr-FR" dirty="0">
                <a:solidFill>
                  <a:schemeClr val="tx1">
                    <a:lumMod val="75000"/>
                    <a:lumOff val="25000"/>
                  </a:schemeClr>
                </a:solidFill>
                <a:latin typeface="Calibri" panose="020F0502020204030204" pitchFamily="34" charset="0"/>
                <a:cs typeface="Calibri" panose="020F0502020204030204" pitchFamily="34" charset="0"/>
              </a:rPr>
              <a:t>permet de définir les actions que pourront réaliser les collaborateurs sur les événements du planning concerné.</a:t>
            </a:r>
          </a:p>
        </p:txBody>
      </p:sp>
      <p:pic>
        <p:nvPicPr>
          <p:cNvPr id="8" name="Image 7">
            <a:extLst>
              <a:ext uri="{FF2B5EF4-FFF2-40B4-BE49-F238E27FC236}">
                <a16:creationId xmlns:a16="http://schemas.microsoft.com/office/drawing/2014/main" id="{642FAABD-032E-0956-BF0E-EF309235FBEF}"/>
              </a:ext>
            </a:extLst>
          </p:cNvPr>
          <p:cNvPicPr>
            <a:picLocks noChangeAspect="1"/>
          </p:cNvPicPr>
          <p:nvPr/>
        </p:nvPicPr>
        <p:blipFill rotWithShape="1">
          <a:blip r:embed="rId6"/>
          <a:srcRect t="8812"/>
          <a:stretch/>
        </p:blipFill>
        <p:spPr>
          <a:xfrm>
            <a:off x="1119215" y="1702340"/>
            <a:ext cx="9617209" cy="3822718"/>
          </a:xfrm>
          <a:prstGeom prst="rect">
            <a:avLst/>
          </a:prstGeom>
        </p:spPr>
      </p:pic>
      <p:sp>
        <p:nvSpPr>
          <p:cNvPr id="9" name="Flèche : bas 8">
            <a:extLst>
              <a:ext uri="{FF2B5EF4-FFF2-40B4-BE49-F238E27FC236}">
                <a16:creationId xmlns:a16="http://schemas.microsoft.com/office/drawing/2014/main" id="{6ACF4AAB-F7A2-A05B-3463-F0F2C2EFCD66}"/>
              </a:ext>
            </a:extLst>
          </p:cNvPr>
          <p:cNvSpPr/>
          <p:nvPr/>
        </p:nvSpPr>
        <p:spPr>
          <a:xfrm>
            <a:off x="5495731" y="5256425"/>
            <a:ext cx="354564" cy="502066"/>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3">
            <a:extLst>
              <a:ext uri="{FF2B5EF4-FFF2-40B4-BE49-F238E27FC236}">
                <a16:creationId xmlns:a16="http://schemas.microsoft.com/office/drawing/2014/main" id="{01A62865-0C94-D991-009F-A2A7A2A976F9}"/>
              </a:ext>
            </a:extLst>
          </p:cNvPr>
          <p:cNvSpPr>
            <a:spLocks noGrp="1"/>
          </p:cNvSpPr>
          <p:nvPr>
            <p:ph type="body" sz="quarter" idx="19"/>
          </p:nvPr>
        </p:nvSpPr>
        <p:spPr>
          <a:xfrm>
            <a:off x="369093" y="937931"/>
            <a:ext cx="11453813" cy="339725"/>
          </a:xfrm>
        </p:spPr>
        <p:txBody>
          <a:bodyPr>
            <a:normAutofit/>
          </a:bodyPr>
          <a:lstStyle/>
          <a:p>
            <a:r>
              <a:rPr lang="fr-FR" dirty="0"/>
              <a:t>Créer différents plannings et gérer leur visibilité</a:t>
            </a:r>
          </a:p>
        </p:txBody>
      </p:sp>
      <p:sp>
        <p:nvSpPr>
          <p:cNvPr id="13" name="Titre 2">
            <a:extLst>
              <a:ext uri="{FF2B5EF4-FFF2-40B4-BE49-F238E27FC236}">
                <a16:creationId xmlns:a16="http://schemas.microsoft.com/office/drawing/2014/main" id="{24BFC323-5F76-1553-BD4C-DC23C7D879DC}"/>
              </a:ext>
            </a:extLst>
          </p:cNvPr>
          <p:cNvSpPr txBox="1">
            <a:spLocks/>
          </p:cNvSpPr>
          <p:nvPr/>
        </p:nvSpPr>
        <p:spPr>
          <a:xfrm>
            <a:off x="484964" y="43972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Planning Activités</a:t>
            </a:r>
          </a:p>
        </p:txBody>
      </p:sp>
    </p:spTree>
    <p:extLst>
      <p:ext uri="{BB962C8B-B14F-4D97-AF65-F5344CB8AC3E}">
        <p14:creationId xmlns:p14="http://schemas.microsoft.com/office/powerpoint/2010/main" val="144036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09A80B1-43AE-8A28-E422-3310A2970B38}"/>
              </a:ext>
            </a:extLst>
          </p:cNvPr>
          <p:cNvSpPr txBox="1">
            <a:spLocks/>
          </p:cNvSpPr>
          <p:nvPr/>
        </p:nvSpPr>
        <p:spPr>
          <a:xfrm>
            <a:off x="900344" y="1298598"/>
            <a:ext cx="9315681" cy="657657"/>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b="1" dirty="0">
                <a:solidFill>
                  <a:schemeClr val="accent1"/>
                </a:solidFill>
              </a:rPr>
              <a:t>Accès : Espace Admin &gt; Planning Ressources &gt; Liste des plannings</a:t>
            </a:r>
          </a:p>
          <a:p>
            <a:endParaRPr lang="fr-FR" sz="1200" dirty="0"/>
          </a:p>
        </p:txBody>
      </p:sp>
      <p:sp>
        <p:nvSpPr>
          <p:cNvPr id="7" name="ZoneTexte 6">
            <a:extLst>
              <a:ext uri="{FF2B5EF4-FFF2-40B4-BE49-F238E27FC236}">
                <a16:creationId xmlns:a16="http://schemas.microsoft.com/office/drawing/2014/main" id="{4BC6E8E4-522E-F986-C478-F8A67C863061}"/>
              </a:ext>
            </a:extLst>
          </p:cNvPr>
          <p:cNvSpPr txBox="1"/>
          <p:nvPr/>
        </p:nvSpPr>
        <p:spPr>
          <a:xfrm>
            <a:off x="900344" y="5840512"/>
            <a:ext cx="11140809" cy="646331"/>
          </a:xfrm>
          <a:prstGeom prst="rect">
            <a:avLst/>
          </a:prstGeom>
          <a:noFill/>
        </p:spPr>
        <p:txBody>
          <a:bodyPr wrap="square" rtlCol="0">
            <a:spAutoFit/>
          </a:bodyPr>
          <a:lstStyle/>
          <a:p>
            <a:r>
              <a:rPr lang="fr-FR" dirty="0">
                <a:solidFill>
                  <a:schemeClr val="accent3"/>
                </a:solidFill>
                <a:latin typeface="Calibri" panose="020F0502020204030204" pitchFamily="34" charset="0"/>
                <a:cs typeface="Calibri" panose="020F0502020204030204" pitchFamily="34" charset="0"/>
              </a:rPr>
              <a:t>L’onglet Ressources </a:t>
            </a:r>
            <a:r>
              <a:rPr lang="fr-FR" dirty="0">
                <a:solidFill>
                  <a:schemeClr val="tx1">
                    <a:lumMod val="75000"/>
                    <a:lumOff val="25000"/>
                  </a:schemeClr>
                </a:solidFill>
                <a:latin typeface="Calibri" panose="020F0502020204030204" pitchFamily="34" charset="0"/>
                <a:cs typeface="Calibri" panose="020F0502020204030204" pitchFamily="34" charset="0"/>
              </a:rPr>
              <a:t>permet de définir quelles ressources matérielles (véhicules, salles...) peuvent être réservées lors de la création d'un événement sur le planning à l’aide des flèches.</a:t>
            </a:r>
          </a:p>
        </p:txBody>
      </p:sp>
      <p:pic>
        <p:nvPicPr>
          <p:cNvPr id="8" name="Image 7">
            <a:extLst>
              <a:ext uri="{FF2B5EF4-FFF2-40B4-BE49-F238E27FC236}">
                <a16:creationId xmlns:a16="http://schemas.microsoft.com/office/drawing/2014/main" id="{ED234BF6-6CDE-83E0-D46A-C2DBE936B35A}"/>
              </a:ext>
            </a:extLst>
          </p:cNvPr>
          <p:cNvPicPr>
            <a:picLocks noChangeAspect="1"/>
          </p:cNvPicPr>
          <p:nvPr/>
        </p:nvPicPr>
        <p:blipFill rotWithShape="1">
          <a:blip r:embed="rId6"/>
          <a:srcRect t="8527"/>
          <a:stretch/>
        </p:blipFill>
        <p:spPr>
          <a:xfrm>
            <a:off x="1006184" y="1780162"/>
            <a:ext cx="10303919" cy="4158336"/>
          </a:xfrm>
          <a:prstGeom prst="rect">
            <a:avLst/>
          </a:prstGeom>
        </p:spPr>
      </p:pic>
      <p:sp>
        <p:nvSpPr>
          <p:cNvPr id="9" name="Flèche : bas 8">
            <a:extLst>
              <a:ext uri="{FF2B5EF4-FFF2-40B4-BE49-F238E27FC236}">
                <a16:creationId xmlns:a16="http://schemas.microsoft.com/office/drawing/2014/main" id="{32DECC16-21BA-5659-DFFA-98E780E8F11E}"/>
              </a:ext>
            </a:extLst>
          </p:cNvPr>
          <p:cNvSpPr/>
          <p:nvPr/>
        </p:nvSpPr>
        <p:spPr>
          <a:xfrm>
            <a:off x="5495731" y="5256425"/>
            <a:ext cx="354564" cy="502066"/>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3">
            <a:extLst>
              <a:ext uri="{FF2B5EF4-FFF2-40B4-BE49-F238E27FC236}">
                <a16:creationId xmlns:a16="http://schemas.microsoft.com/office/drawing/2014/main" id="{BE91D0B7-8CA7-8843-077D-9DD10BF8D8C4}"/>
              </a:ext>
            </a:extLst>
          </p:cNvPr>
          <p:cNvSpPr>
            <a:spLocks noGrp="1"/>
          </p:cNvSpPr>
          <p:nvPr>
            <p:ph type="body" sz="quarter" idx="19"/>
          </p:nvPr>
        </p:nvSpPr>
        <p:spPr>
          <a:xfrm>
            <a:off x="369093" y="937931"/>
            <a:ext cx="11453813" cy="339725"/>
          </a:xfrm>
        </p:spPr>
        <p:txBody>
          <a:bodyPr>
            <a:normAutofit/>
          </a:bodyPr>
          <a:lstStyle/>
          <a:p>
            <a:r>
              <a:rPr lang="fr-FR" dirty="0"/>
              <a:t>Créer différents plannings et gérer leur visibilité</a:t>
            </a:r>
          </a:p>
        </p:txBody>
      </p:sp>
      <p:sp>
        <p:nvSpPr>
          <p:cNvPr id="13" name="Titre 2">
            <a:extLst>
              <a:ext uri="{FF2B5EF4-FFF2-40B4-BE49-F238E27FC236}">
                <a16:creationId xmlns:a16="http://schemas.microsoft.com/office/drawing/2014/main" id="{647E75C7-2436-A5D5-442E-31D79477419D}"/>
              </a:ext>
            </a:extLst>
          </p:cNvPr>
          <p:cNvSpPr txBox="1">
            <a:spLocks/>
          </p:cNvSpPr>
          <p:nvPr/>
        </p:nvSpPr>
        <p:spPr>
          <a:xfrm>
            <a:off x="523875" y="534278"/>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Planning Activités</a:t>
            </a:r>
          </a:p>
        </p:txBody>
      </p:sp>
    </p:spTree>
    <p:extLst>
      <p:ext uri="{BB962C8B-B14F-4D97-AF65-F5344CB8AC3E}">
        <p14:creationId xmlns:p14="http://schemas.microsoft.com/office/powerpoint/2010/main" val="274419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236360" y="575072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51970" y="575072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dirty="0"/>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96553"/>
            <a:ext cx="6254931" cy="3264060"/>
          </a:xfrm>
        </p:spPr>
        <p:txBody>
          <a:bodyPr vert="horz" lIns="91440" tIns="45720" rIns="91440" bIns="45720" rtlCol="0" anchor="t">
            <a:normAutofit/>
          </a:bodyPr>
          <a:lstStyle/>
          <a:p>
            <a:r>
              <a:rPr lang="fr-FR" altLang="fr-FR" dirty="0"/>
              <a:t>Comprendre les fonctionnalités du module planning </a:t>
            </a:r>
          </a:p>
          <a:p>
            <a:r>
              <a:rPr lang="fr-FR" altLang="fr-FR" dirty="0"/>
              <a:t>Consulter et suivre les horaires et l’activité des collaborateurs </a:t>
            </a:r>
          </a:p>
          <a:p>
            <a:r>
              <a:rPr lang="fr-FR" altLang="fr-FR" dirty="0">
                <a:latin typeface="Figtree"/>
              </a:rPr>
              <a:t>Créer de nouveau planning ainsi que de nouveaux horaires </a:t>
            </a:r>
          </a:p>
          <a:p>
            <a:r>
              <a:rPr lang="fr-FR" altLang="fr-FR" dirty="0"/>
              <a:t>Synchroniser avec vos agendas </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296988"/>
          </a:xfrm>
        </p:spPr>
        <p:txBody>
          <a:bodyPr/>
          <a:lstStyle/>
          <a:p>
            <a:pPr>
              <a:lnSpc>
                <a:spcPct val="100000"/>
              </a:lnSpc>
            </a:pPr>
            <a:r>
              <a:rPr lang="fr-FR" dirty="0">
                <a:solidFill>
                  <a:schemeClr val="bg2"/>
                </a:solidFill>
                <a:hlinkClick r:id="rId3" action="ppaction://hlinksldjump">
                  <a:extLst>
                    <a:ext uri="{A12FA001-AC4F-418D-AE19-62706E023703}">
                      <ahyp:hlinkClr xmlns:ahyp="http://schemas.microsoft.com/office/drawing/2018/hyperlinkcolor" val="tx"/>
                    </a:ext>
                  </a:extLst>
                </a:hlinkClick>
              </a:rPr>
              <a:t>Suivi horaire de vos collaborateurs</a:t>
            </a:r>
            <a:endParaRPr lang="fr-FR" dirty="0">
              <a:solidFill>
                <a:schemeClr val="bg2"/>
              </a:solidFill>
            </a:endParaRPr>
          </a:p>
          <a:p>
            <a:pPr>
              <a:lnSpc>
                <a:spcPct val="100000"/>
              </a:lnSpc>
            </a:pPr>
            <a:r>
              <a:rPr lang="fr-FR" dirty="0">
                <a:solidFill>
                  <a:schemeClr val="bg2"/>
                </a:solidFill>
                <a:hlinkClick r:id="rId4" action="ppaction://hlinksldjump">
                  <a:extLst>
                    <a:ext uri="{A12FA001-AC4F-418D-AE19-62706E023703}">
                      <ahyp:hlinkClr xmlns:ahyp="http://schemas.microsoft.com/office/drawing/2018/hyperlinkcolor" val="tx"/>
                    </a:ext>
                  </a:extLst>
                </a:hlinkClick>
              </a:rPr>
              <a:t>Suivi de l’activité de vos collaborateurs </a:t>
            </a:r>
            <a:endParaRPr lang="fr-FR" dirty="0">
              <a:solidFill>
                <a:schemeClr val="bg2"/>
              </a:solidFill>
            </a:endParaRPr>
          </a:p>
          <a:p>
            <a:pPr>
              <a:lnSpc>
                <a:spcPct val="100000"/>
              </a:lnSpc>
            </a:pPr>
            <a:endParaRPr lang="fr-FR" dirty="0">
              <a:solidFill>
                <a:schemeClr val="bg1"/>
              </a:solidFill>
            </a:endParaRPr>
          </a:p>
          <a:p>
            <a:pPr>
              <a:lnSpc>
                <a:spcPct val="100000"/>
              </a:lnSpc>
            </a:pPr>
            <a:endParaRPr lang="fr-FR" dirty="0">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1501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560651"/>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hlinkClick r:id="rId10" action="ppaction://hlinksldjump">
                  <a:extLst>
                    <a:ext uri="{A12FA001-AC4F-418D-AE19-62706E023703}">
                      <ahyp:hlinkClr xmlns:ahyp="http://schemas.microsoft.com/office/drawing/2018/hyperlinkcolor" val="tx"/>
                    </a:ext>
                  </a:extLst>
                </a:hlinkClick>
              </a:rPr>
              <a:t> Créer différents plannings et gérer leur visibilité</a:t>
            </a:r>
            <a:endParaRPr lang="fr-FR" dirty="0">
              <a:solidFill>
                <a:schemeClr val="bg2"/>
              </a:solidFill>
            </a:endParaRPr>
          </a:p>
          <a:p>
            <a:pPr>
              <a:lnSpc>
                <a:spcPct val="100000"/>
              </a:lnSpc>
            </a:pPr>
            <a:r>
              <a:rPr lang="fr-FR" dirty="0">
                <a:solidFill>
                  <a:schemeClr val="bg1"/>
                </a:solidFill>
              </a:rPr>
              <a:t>Synchroniser les plannings avec Google ou Outlook (Exchange)</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1"/>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7200" dirty="0">
                <a:latin typeface="PP Woodland"/>
              </a:rPr>
              <a:t>Planning équipe </a:t>
            </a:r>
            <a:br>
              <a:rPr lang="fr-FR" sz="7200" dirty="0">
                <a:latin typeface="PP Woodland"/>
              </a:rPr>
            </a:br>
            <a:r>
              <a:rPr lang="fr-FR" sz="7200" dirty="0">
                <a:latin typeface="PP Woodland"/>
              </a:rPr>
              <a:t>Suivi horaire des collaborateurs</a:t>
            </a:r>
            <a:endParaRPr lang="fr-FR" sz="6000" dirty="0"/>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planning 'en attente' : les plannings qui n'ont pas encore été verrouillés par les managers.</a:t>
            </a:r>
          </a:p>
          <a:p>
            <a:r>
              <a:rPr lang="fr-FR" dirty="0"/>
              <a:t>planning 'à valider' : les plannings définitifs publiés et verrouillés par les managers. </a:t>
            </a:r>
          </a:p>
          <a:p>
            <a:r>
              <a:rPr lang="fr-FR" dirty="0"/>
              <a:t>planning 'validé' : les plannings qui ont été validés par un administrateur</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Planning équipe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Planification, Publication, Validation !</a:t>
            </a:r>
          </a:p>
        </p:txBody>
      </p:sp>
      <p:pic>
        <p:nvPicPr>
          <p:cNvPr id="6" name="Image 5">
            <a:extLst>
              <a:ext uri="{FF2B5EF4-FFF2-40B4-BE49-F238E27FC236}">
                <a16:creationId xmlns:a16="http://schemas.microsoft.com/office/drawing/2014/main" id="{667B07D1-C702-52B1-E98B-9E89A7C4FE91}"/>
              </a:ext>
            </a:extLst>
          </p:cNvPr>
          <p:cNvPicPr>
            <a:picLocks noChangeAspect="1"/>
          </p:cNvPicPr>
          <p:nvPr/>
        </p:nvPicPr>
        <p:blipFill>
          <a:blip r:embed="rId2"/>
          <a:stretch>
            <a:fillRect/>
          </a:stretch>
        </p:blipFill>
        <p:spPr>
          <a:xfrm>
            <a:off x="1683945" y="2865372"/>
            <a:ext cx="8299010" cy="3658002"/>
          </a:xfrm>
          <a:prstGeom prst="roundRect">
            <a:avLst/>
          </a:prstGeom>
          <a:effectLst>
            <a:outerShdw blurRad="50800" dist="38100" algn="l" rotWithShape="0">
              <a:prstClr val="black">
                <a:alpha val="40000"/>
              </a:prstClr>
            </a:outerShdw>
          </a:effectLst>
        </p:spPr>
      </p:pic>
      <p:grpSp>
        <p:nvGrpSpPr>
          <p:cNvPr id="7" name="Graphique 4">
            <a:extLst>
              <a:ext uri="{FF2B5EF4-FFF2-40B4-BE49-F238E27FC236}">
                <a16:creationId xmlns:a16="http://schemas.microsoft.com/office/drawing/2014/main" id="{6F48143E-B0F9-4F06-7A1C-8861CE28D15D}"/>
              </a:ext>
            </a:extLst>
          </p:cNvPr>
          <p:cNvGrpSpPr/>
          <p:nvPr/>
        </p:nvGrpSpPr>
        <p:grpSpPr>
          <a:xfrm>
            <a:off x="1232962" y="2865372"/>
            <a:ext cx="450983" cy="447188"/>
            <a:chOff x="5981223" y="3137122"/>
            <a:chExt cx="212408" cy="216502"/>
          </a:xfrm>
          <a:solidFill>
            <a:schemeClr val="accent3"/>
          </a:solidFill>
        </p:grpSpPr>
        <p:sp>
          <p:nvSpPr>
            <p:cNvPr id="8" name="Forme libre : forme 7">
              <a:extLst>
                <a:ext uri="{FF2B5EF4-FFF2-40B4-BE49-F238E27FC236}">
                  <a16:creationId xmlns:a16="http://schemas.microsoft.com/office/drawing/2014/main" id="{280BBB87-4C43-2436-87A0-8D7F7A450F22}"/>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C64F0E02-0091-1F6A-1CA2-F042E3852839}"/>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6A407BD0-276F-3C60-E9C9-E743D0EC87EC}"/>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Lorsque vous avez sélectionné un planning au statut 'à valider', vous accédez à la synthèse des heures effectuées dans la semaine ainsi qu'au nombre d'heures supplémentaires calculées pour chaque collaborateur.</a:t>
            </a:r>
          </a:p>
          <a:p>
            <a:r>
              <a:rPr lang="fr-FR" dirty="0"/>
              <a:t>Vous retrouvez le planning de la semaine dans l'onglet 'Détail du planning'. Il est possible d'effectuer des modifications sur le planning depuis cette interface.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Planning équipe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Calculer vos variables de paie</a:t>
            </a:r>
          </a:p>
        </p:txBody>
      </p:sp>
      <p:grpSp>
        <p:nvGrpSpPr>
          <p:cNvPr id="7" name="Graphique 4">
            <a:extLst>
              <a:ext uri="{FF2B5EF4-FFF2-40B4-BE49-F238E27FC236}">
                <a16:creationId xmlns:a16="http://schemas.microsoft.com/office/drawing/2014/main" id="{6F48143E-B0F9-4F06-7A1C-8861CE28D15D}"/>
              </a:ext>
            </a:extLst>
          </p:cNvPr>
          <p:cNvGrpSpPr/>
          <p:nvPr/>
        </p:nvGrpSpPr>
        <p:grpSpPr>
          <a:xfrm>
            <a:off x="1359130" y="3429000"/>
            <a:ext cx="450983" cy="447188"/>
            <a:chOff x="5981223" y="3137122"/>
            <a:chExt cx="212408" cy="216502"/>
          </a:xfrm>
          <a:solidFill>
            <a:schemeClr val="accent3"/>
          </a:solidFill>
        </p:grpSpPr>
        <p:sp>
          <p:nvSpPr>
            <p:cNvPr id="8" name="Forme libre : forme 7">
              <a:extLst>
                <a:ext uri="{FF2B5EF4-FFF2-40B4-BE49-F238E27FC236}">
                  <a16:creationId xmlns:a16="http://schemas.microsoft.com/office/drawing/2014/main" id="{280BBB87-4C43-2436-87A0-8D7F7A450F22}"/>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C64F0E02-0091-1F6A-1CA2-F042E3852839}"/>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6A407BD0-276F-3C60-E9C9-E743D0EC87EC}"/>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pic>
        <p:nvPicPr>
          <p:cNvPr id="13" name="Image 12">
            <a:extLst>
              <a:ext uri="{FF2B5EF4-FFF2-40B4-BE49-F238E27FC236}">
                <a16:creationId xmlns:a16="http://schemas.microsoft.com/office/drawing/2014/main" id="{210DB986-3AD1-201E-ED74-2403764A251E}"/>
              </a:ext>
            </a:extLst>
          </p:cNvPr>
          <p:cNvPicPr>
            <a:picLocks noChangeAspect="1"/>
          </p:cNvPicPr>
          <p:nvPr/>
        </p:nvPicPr>
        <p:blipFill>
          <a:blip r:embed="rId2"/>
          <a:stretch>
            <a:fillRect/>
          </a:stretch>
        </p:blipFill>
        <p:spPr>
          <a:xfrm>
            <a:off x="1914033" y="3343783"/>
            <a:ext cx="9261054" cy="3166214"/>
          </a:xfrm>
          <a:prstGeom prst="roundRect">
            <a:avLst/>
          </a:prstGeom>
          <a:effectLst>
            <a:outerShdw blurRad="50800" dist="38100" algn="l" rotWithShape="0">
              <a:prstClr val="black">
                <a:alpha val="40000"/>
              </a:prstClr>
            </a:outerShdw>
          </a:effectLst>
        </p:spPr>
      </p:pic>
      <p:grpSp>
        <p:nvGrpSpPr>
          <p:cNvPr id="14" name="Graphique 4">
            <a:extLst>
              <a:ext uri="{FF2B5EF4-FFF2-40B4-BE49-F238E27FC236}">
                <a16:creationId xmlns:a16="http://schemas.microsoft.com/office/drawing/2014/main" id="{7F05EEFB-A4BF-1BB4-D463-D1080EC0E2FA}"/>
              </a:ext>
            </a:extLst>
          </p:cNvPr>
          <p:cNvGrpSpPr/>
          <p:nvPr/>
        </p:nvGrpSpPr>
        <p:grpSpPr>
          <a:xfrm flipH="1">
            <a:off x="11279007" y="4703296"/>
            <a:ext cx="432527" cy="447188"/>
            <a:chOff x="5981223" y="3137122"/>
            <a:chExt cx="212408" cy="216502"/>
          </a:xfrm>
          <a:solidFill>
            <a:schemeClr val="accent3"/>
          </a:solidFill>
        </p:grpSpPr>
        <p:sp>
          <p:nvSpPr>
            <p:cNvPr id="15" name="Forme libre : forme 14">
              <a:extLst>
                <a:ext uri="{FF2B5EF4-FFF2-40B4-BE49-F238E27FC236}">
                  <a16:creationId xmlns:a16="http://schemas.microsoft.com/office/drawing/2014/main" id="{ABF19C8E-BB52-8D1A-8AC1-123D604410CC}"/>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D5913584-4DCB-F968-C045-11C8A9E2D6E5}"/>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6174E1B-635C-6058-48F1-78E3B6589DFB}"/>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409157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Lorsque vous avez sélectionné un planning au statut 'à valider', vous accédez à la synthèse des heures effectuées dans la semaine ainsi qu'au nombre d'heures supplémentaires calculées pour chaque collaborateur.</a:t>
            </a:r>
          </a:p>
          <a:p>
            <a:r>
              <a:rPr lang="fr-FR" dirty="0"/>
              <a:t>Vous retrouvez le planning de la semaine dans l'onglet 'Détail du planning'. Il est possible d'effectuer des modifications sur le planning depuis cette interface.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Planning équipe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Calculer vos variables de paie</a:t>
            </a:r>
          </a:p>
        </p:txBody>
      </p:sp>
      <p:grpSp>
        <p:nvGrpSpPr>
          <p:cNvPr id="7" name="Graphique 4">
            <a:extLst>
              <a:ext uri="{FF2B5EF4-FFF2-40B4-BE49-F238E27FC236}">
                <a16:creationId xmlns:a16="http://schemas.microsoft.com/office/drawing/2014/main" id="{6F48143E-B0F9-4F06-7A1C-8861CE28D15D}"/>
              </a:ext>
            </a:extLst>
          </p:cNvPr>
          <p:cNvGrpSpPr/>
          <p:nvPr/>
        </p:nvGrpSpPr>
        <p:grpSpPr>
          <a:xfrm>
            <a:off x="402125" y="3682497"/>
            <a:ext cx="450983" cy="447188"/>
            <a:chOff x="5981223" y="3137122"/>
            <a:chExt cx="212408" cy="216502"/>
          </a:xfrm>
          <a:solidFill>
            <a:schemeClr val="accent3"/>
          </a:solidFill>
        </p:grpSpPr>
        <p:sp>
          <p:nvSpPr>
            <p:cNvPr id="8" name="Forme libre : forme 7">
              <a:extLst>
                <a:ext uri="{FF2B5EF4-FFF2-40B4-BE49-F238E27FC236}">
                  <a16:creationId xmlns:a16="http://schemas.microsoft.com/office/drawing/2014/main" id="{280BBB87-4C43-2436-87A0-8D7F7A450F22}"/>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C64F0E02-0091-1F6A-1CA2-F042E3852839}"/>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6A407BD0-276F-3C60-E9C9-E743D0EC87EC}"/>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pic>
        <p:nvPicPr>
          <p:cNvPr id="13" name="Image 12">
            <a:extLst>
              <a:ext uri="{FF2B5EF4-FFF2-40B4-BE49-F238E27FC236}">
                <a16:creationId xmlns:a16="http://schemas.microsoft.com/office/drawing/2014/main" id="{210DB986-3AD1-201E-ED74-2403764A251E}"/>
              </a:ext>
            </a:extLst>
          </p:cNvPr>
          <p:cNvPicPr>
            <a:picLocks noChangeAspect="1"/>
          </p:cNvPicPr>
          <p:nvPr/>
        </p:nvPicPr>
        <p:blipFill>
          <a:blip r:embed="rId2"/>
          <a:stretch>
            <a:fillRect/>
          </a:stretch>
        </p:blipFill>
        <p:spPr>
          <a:xfrm>
            <a:off x="957028" y="3597280"/>
            <a:ext cx="9261054" cy="3166214"/>
          </a:xfrm>
          <a:prstGeom prst="roundRect">
            <a:avLst/>
          </a:prstGeom>
          <a:effectLst>
            <a:outerShdw blurRad="50800" dist="38100" algn="l" rotWithShape="0">
              <a:prstClr val="black">
                <a:alpha val="40000"/>
              </a:prstClr>
            </a:outerShdw>
          </a:effectLst>
        </p:spPr>
      </p:pic>
      <p:grpSp>
        <p:nvGrpSpPr>
          <p:cNvPr id="14" name="Graphique 4">
            <a:extLst>
              <a:ext uri="{FF2B5EF4-FFF2-40B4-BE49-F238E27FC236}">
                <a16:creationId xmlns:a16="http://schemas.microsoft.com/office/drawing/2014/main" id="{7F05EEFB-A4BF-1BB4-D463-D1080EC0E2FA}"/>
              </a:ext>
            </a:extLst>
          </p:cNvPr>
          <p:cNvGrpSpPr/>
          <p:nvPr/>
        </p:nvGrpSpPr>
        <p:grpSpPr>
          <a:xfrm flipH="1">
            <a:off x="10322002" y="4956793"/>
            <a:ext cx="432527" cy="447188"/>
            <a:chOff x="5981223" y="3137122"/>
            <a:chExt cx="212408" cy="216502"/>
          </a:xfrm>
          <a:solidFill>
            <a:schemeClr val="accent3"/>
          </a:solidFill>
        </p:grpSpPr>
        <p:sp>
          <p:nvSpPr>
            <p:cNvPr id="15" name="Forme libre : forme 14">
              <a:extLst>
                <a:ext uri="{FF2B5EF4-FFF2-40B4-BE49-F238E27FC236}">
                  <a16:creationId xmlns:a16="http://schemas.microsoft.com/office/drawing/2014/main" id="{ABF19C8E-BB52-8D1A-8AC1-123D604410CC}"/>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D5913584-4DCB-F968-C045-11C8A9E2D6E5}"/>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6174E1B-635C-6058-48F1-78E3B6589DFB}"/>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5" name="Graphique 4">
            <a:extLst>
              <a:ext uri="{FF2B5EF4-FFF2-40B4-BE49-F238E27FC236}">
                <a16:creationId xmlns:a16="http://schemas.microsoft.com/office/drawing/2014/main" id="{9219E05B-DD08-B579-B1A8-7B5484ACFDF9}"/>
              </a:ext>
            </a:extLst>
          </p:cNvPr>
          <p:cNvGrpSpPr/>
          <p:nvPr/>
        </p:nvGrpSpPr>
        <p:grpSpPr>
          <a:xfrm flipH="1">
            <a:off x="10350938" y="3734152"/>
            <a:ext cx="432527" cy="447188"/>
            <a:chOff x="5981223" y="3137122"/>
            <a:chExt cx="212408" cy="216502"/>
          </a:xfrm>
          <a:solidFill>
            <a:schemeClr val="accent3"/>
          </a:solidFill>
        </p:grpSpPr>
        <p:sp>
          <p:nvSpPr>
            <p:cNvPr id="6" name="Forme libre : forme 5">
              <a:extLst>
                <a:ext uri="{FF2B5EF4-FFF2-40B4-BE49-F238E27FC236}">
                  <a16:creationId xmlns:a16="http://schemas.microsoft.com/office/drawing/2014/main" id="{2AA942B0-872C-5066-DB2F-FA8B1B8161AF}"/>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6A694C0C-C714-7947-1164-C247172ABB50}"/>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A82AFAFF-E94F-5591-F9B7-55EF296CDB63}"/>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146071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7200" dirty="0">
                <a:latin typeface="PP Woodland"/>
              </a:rPr>
              <a:t>Planning activités</a:t>
            </a:r>
            <a:br>
              <a:rPr lang="fr-FR" sz="7200" dirty="0">
                <a:latin typeface="PP Woodland"/>
              </a:rPr>
            </a:br>
            <a:r>
              <a:rPr lang="fr-FR" sz="7200" dirty="0">
                <a:latin typeface="PP Woodland"/>
              </a:rPr>
              <a:t>Suivi de l'activité des collaborateurs</a:t>
            </a:r>
            <a:br>
              <a:rPr lang="fr-FR" sz="7200" dirty="0">
                <a:latin typeface="PP Woodland"/>
              </a:rPr>
            </a:br>
            <a:endParaRPr lang="fr-FR" sz="7200" dirty="0">
              <a:latin typeface="PP Woodland"/>
            </a:endParaRPr>
          </a:p>
        </p:txBody>
      </p:sp>
    </p:spTree>
    <p:extLst>
      <p:ext uri="{BB962C8B-B14F-4D97-AF65-F5344CB8AC3E}">
        <p14:creationId xmlns:p14="http://schemas.microsoft.com/office/powerpoint/2010/main" val="279312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2A79495-984C-111F-BA39-D1981AFE7C47}"/>
              </a:ext>
            </a:extLst>
          </p:cNvPr>
          <p:cNvSpPr>
            <a:spLocks noGrp="1"/>
          </p:cNvSpPr>
          <p:nvPr>
            <p:ph type="title"/>
          </p:nvPr>
        </p:nvSpPr>
        <p:spPr/>
        <p:txBody>
          <a:bodyPr/>
          <a:lstStyle/>
          <a:p>
            <a:r>
              <a:rPr lang="fr-FR" dirty="0"/>
              <a:t>Mon Agenda / Planning Activités</a:t>
            </a:r>
          </a:p>
        </p:txBody>
      </p:sp>
      <p:sp>
        <p:nvSpPr>
          <p:cNvPr id="4" name="Espace réservé du texte 3">
            <a:extLst>
              <a:ext uri="{FF2B5EF4-FFF2-40B4-BE49-F238E27FC236}">
                <a16:creationId xmlns:a16="http://schemas.microsoft.com/office/drawing/2014/main" id="{75A11A22-EB4B-71D3-62F6-76FCF021FD9F}"/>
              </a:ext>
            </a:extLst>
          </p:cNvPr>
          <p:cNvSpPr>
            <a:spLocks noGrp="1"/>
          </p:cNvSpPr>
          <p:nvPr>
            <p:ph type="body" sz="quarter" idx="19"/>
          </p:nvPr>
        </p:nvSpPr>
        <p:spPr/>
        <p:txBody>
          <a:bodyPr/>
          <a:lstStyle/>
          <a:p>
            <a:r>
              <a:rPr lang="fr-FR" dirty="0"/>
              <a:t>Créer un nouvel évènement</a:t>
            </a:r>
          </a:p>
        </p:txBody>
      </p:sp>
      <p:sp>
        <p:nvSpPr>
          <p:cNvPr id="5" name="ZoneTexte 4">
            <a:extLst>
              <a:ext uri="{FF2B5EF4-FFF2-40B4-BE49-F238E27FC236}">
                <a16:creationId xmlns:a16="http://schemas.microsoft.com/office/drawing/2014/main" id="{95E485E7-C9AA-FD39-951B-79F76CA52447}"/>
              </a:ext>
            </a:extLst>
          </p:cNvPr>
          <p:cNvSpPr txBox="1"/>
          <p:nvPr/>
        </p:nvSpPr>
        <p:spPr>
          <a:xfrm>
            <a:off x="2334284" y="1270062"/>
            <a:ext cx="7523430" cy="338554"/>
          </a:xfrm>
          <a:prstGeom prst="rect">
            <a:avLst/>
          </a:prstGeom>
          <a:noFill/>
        </p:spPr>
        <p:txBody>
          <a:bodyPr wrap="square" rtlCol="0">
            <a:spAutoFit/>
          </a:bodyPr>
          <a:lstStyle/>
          <a:p>
            <a:pPr algn="ctr"/>
            <a:r>
              <a:rPr lang="fr-FR" sz="1600" dirty="0">
                <a:solidFill>
                  <a:schemeClr val="accent1"/>
                </a:solidFill>
              </a:rPr>
              <a:t>Accès : Menu -&gt; Planning -&gt; Planning activité</a:t>
            </a:r>
          </a:p>
        </p:txBody>
      </p:sp>
      <p:pic>
        <p:nvPicPr>
          <p:cNvPr id="7" name="Image 6">
            <a:extLst>
              <a:ext uri="{FF2B5EF4-FFF2-40B4-BE49-F238E27FC236}">
                <a16:creationId xmlns:a16="http://schemas.microsoft.com/office/drawing/2014/main" id="{DCC9AC01-D79B-7DC6-A255-6E3FD03EE1DB}"/>
              </a:ext>
            </a:extLst>
          </p:cNvPr>
          <p:cNvPicPr>
            <a:picLocks noChangeAspect="1"/>
          </p:cNvPicPr>
          <p:nvPr/>
        </p:nvPicPr>
        <p:blipFill>
          <a:blip r:embed="rId2"/>
          <a:stretch>
            <a:fillRect/>
          </a:stretch>
        </p:blipFill>
        <p:spPr>
          <a:xfrm>
            <a:off x="171820" y="1613513"/>
            <a:ext cx="8546667" cy="3701408"/>
          </a:xfrm>
          <a:prstGeom prst="rect">
            <a:avLst/>
          </a:prstGeom>
        </p:spPr>
      </p:pic>
      <p:pic>
        <p:nvPicPr>
          <p:cNvPr id="8" name="Graphique 7">
            <a:extLst>
              <a:ext uri="{FF2B5EF4-FFF2-40B4-BE49-F238E27FC236}">
                <a16:creationId xmlns:a16="http://schemas.microsoft.com/office/drawing/2014/main" id="{0682A073-9AFA-1DA9-F7E1-C1D873335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060" y="1825756"/>
            <a:ext cx="840464" cy="854631"/>
          </a:xfrm>
          <a:prstGeom prst="rect">
            <a:avLst/>
          </a:prstGeom>
        </p:spPr>
      </p:pic>
      <p:pic>
        <p:nvPicPr>
          <p:cNvPr id="9" name="Graphique 8">
            <a:extLst>
              <a:ext uri="{FF2B5EF4-FFF2-40B4-BE49-F238E27FC236}">
                <a16:creationId xmlns:a16="http://schemas.microsoft.com/office/drawing/2014/main" id="{97C3898B-3E37-A243-C7FF-5A80B11B34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1002" y="1715193"/>
            <a:ext cx="318411" cy="349274"/>
          </a:xfrm>
          <a:prstGeom prst="rect">
            <a:avLst/>
          </a:prstGeom>
        </p:spPr>
      </p:pic>
      <p:sp>
        <p:nvSpPr>
          <p:cNvPr id="10" name="ZoneTexte 9">
            <a:extLst>
              <a:ext uri="{FF2B5EF4-FFF2-40B4-BE49-F238E27FC236}">
                <a16:creationId xmlns:a16="http://schemas.microsoft.com/office/drawing/2014/main" id="{789A6AC3-00EE-5E9C-EBA9-0D3B25C6A034}"/>
              </a:ext>
            </a:extLst>
          </p:cNvPr>
          <p:cNvSpPr txBox="1"/>
          <p:nvPr/>
        </p:nvSpPr>
        <p:spPr>
          <a:xfrm>
            <a:off x="9429413" y="1715193"/>
            <a:ext cx="2405400" cy="4431983"/>
          </a:xfrm>
          <a:prstGeom prst="rect">
            <a:avLst/>
          </a:prstGeom>
          <a:noFill/>
        </p:spPr>
        <p:txBody>
          <a:bodyPr wrap="square" rtlCol="0">
            <a:spAutoFit/>
          </a:bodyPr>
          <a:lstStyle/>
          <a:p>
            <a:r>
              <a:rPr lang="fr-FR" sz="1200" dirty="0"/>
              <a:t>Cliquer sur « </a:t>
            </a:r>
            <a:r>
              <a:rPr lang="fr-FR" sz="1200" b="1" dirty="0">
                <a:solidFill>
                  <a:schemeClr val="accent1"/>
                </a:solidFill>
              </a:rPr>
              <a:t>Nouvel évènement </a:t>
            </a:r>
            <a:r>
              <a:rPr lang="fr-FR" sz="1200" dirty="0"/>
              <a:t>» pour créer une activité</a:t>
            </a:r>
          </a:p>
          <a:p>
            <a:endParaRPr lang="fr-FR" sz="1200" dirty="0"/>
          </a:p>
          <a:p>
            <a:r>
              <a:rPr lang="fr-FR" sz="1200" dirty="0"/>
              <a:t>Sélectionner la plage horaire concernée :</a:t>
            </a:r>
          </a:p>
          <a:p>
            <a:endParaRPr lang="fr-FR" sz="1200" dirty="0"/>
          </a:p>
          <a:p>
            <a:pPr marL="285750" indent="-285750">
              <a:buFontTx/>
              <a:buChar char="-"/>
            </a:pPr>
            <a:r>
              <a:rPr lang="fr-FR" sz="1200" b="1" dirty="0">
                <a:solidFill>
                  <a:schemeClr val="accent1"/>
                </a:solidFill>
              </a:rPr>
              <a:t>Horaire</a:t>
            </a:r>
            <a:r>
              <a:rPr lang="fr-FR" sz="1200" dirty="0"/>
              <a:t> = pour une plage horaire personnalisée et choisir la date et l’heure de début et de fin</a:t>
            </a:r>
          </a:p>
          <a:p>
            <a:pPr marL="285750" indent="-285750">
              <a:buFontTx/>
              <a:buChar char="-"/>
            </a:pPr>
            <a:r>
              <a:rPr lang="fr-FR" sz="1200" b="1" dirty="0">
                <a:solidFill>
                  <a:schemeClr val="accent1"/>
                </a:solidFill>
              </a:rPr>
              <a:t>Toute la journée </a:t>
            </a:r>
            <a:r>
              <a:rPr lang="fr-FR" sz="1200" dirty="0"/>
              <a:t>= Eurecia reprend l’horaire de travail</a:t>
            </a:r>
          </a:p>
          <a:p>
            <a:pPr marL="285750" indent="-285750">
              <a:buFontTx/>
              <a:buChar char="-"/>
            </a:pPr>
            <a:r>
              <a:rPr lang="fr-FR" sz="1200" b="1" dirty="0">
                <a:solidFill>
                  <a:schemeClr val="accent1"/>
                </a:solidFill>
              </a:rPr>
              <a:t>Matin</a:t>
            </a:r>
            <a:r>
              <a:rPr lang="fr-FR" sz="1200" dirty="0"/>
              <a:t> = Eurecia reprend l’heure de début et de fin de l’horaire de travail correspondant à la matinée</a:t>
            </a:r>
          </a:p>
          <a:p>
            <a:pPr marL="285750" indent="-285750">
              <a:buFontTx/>
              <a:buChar char="-"/>
            </a:pPr>
            <a:r>
              <a:rPr lang="fr-FR" sz="1200" b="1" dirty="0">
                <a:solidFill>
                  <a:schemeClr val="accent1"/>
                </a:solidFill>
              </a:rPr>
              <a:t>Après-midi</a:t>
            </a:r>
            <a:r>
              <a:rPr lang="fr-FR" sz="1200" dirty="0"/>
              <a:t> = Eurecia reprend la date et l’heure de début et de fin de l’horaire de travail correspondant à un après-midi</a:t>
            </a:r>
          </a:p>
          <a:p>
            <a:pPr marL="285750" indent="-285750">
              <a:buFontTx/>
              <a:buChar char="-"/>
            </a:pPr>
            <a:endParaRPr lang="fr-FR" dirty="0"/>
          </a:p>
        </p:txBody>
      </p:sp>
      <p:sp>
        <p:nvSpPr>
          <p:cNvPr id="11" name="ZoneTexte 10">
            <a:extLst>
              <a:ext uri="{FF2B5EF4-FFF2-40B4-BE49-F238E27FC236}">
                <a16:creationId xmlns:a16="http://schemas.microsoft.com/office/drawing/2014/main" id="{EEEC7B08-98D8-BCD7-E7E5-A000754C3FAB}"/>
              </a:ext>
            </a:extLst>
          </p:cNvPr>
          <p:cNvSpPr txBox="1"/>
          <p:nvPr/>
        </p:nvSpPr>
        <p:spPr>
          <a:xfrm>
            <a:off x="357187" y="5527164"/>
            <a:ext cx="8120958" cy="1107996"/>
          </a:xfrm>
          <a:prstGeom prst="rect">
            <a:avLst/>
          </a:prstGeom>
          <a:noFill/>
        </p:spPr>
        <p:txBody>
          <a:bodyPr wrap="square" rtlCol="0">
            <a:spAutoFit/>
          </a:bodyPr>
          <a:lstStyle/>
          <a:p>
            <a:r>
              <a:rPr lang="fr-FR" sz="1200" b="1" dirty="0">
                <a:solidFill>
                  <a:schemeClr val="accent1"/>
                </a:solidFill>
              </a:rPr>
              <a:t>Objet </a:t>
            </a:r>
            <a:r>
              <a:rPr lang="fr-FR" sz="1200" dirty="0"/>
              <a:t>: Saisir l’objet de l’activité</a:t>
            </a:r>
          </a:p>
          <a:p>
            <a:r>
              <a:rPr lang="fr-FR" sz="1200" dirty="0"/>
              <a:t>A noter : si vous gérer les axes analytiques, il est possible que la sélection d'un axe sur ce même onglet, alimente le champs « Objet »</a:t>
            </a:r>
          </a:p>
          <a:p>
            <a:endParaRPr lang="fr-FR" dirty="0"/>
          </a:p>
          <a:p>
            <a:r>
              <a:rPr lang="fr-FR" sz="1200" dirty="0"/>
              <a:t>Sélectionner le planning correspondant à cette nouvelle activité</a:t>
            </a:r>
          </a:p>
        </p:txBody>
      </p:sp>
      <p:pic>
        <p:nvPicPr>
          <p:cNvPr id="12" name="Graphique 11">
            <a:extLst>
              <a:ext uri="{FF2B5EF4-FFF2-40B4-BE49-F238E27FC236}">
                <a16:creationId xmlns:a16="http://schemas.microsoft.com/office/drawing/2014/main" id="{2EAE2A72-28C5-E40C-3838-835ED20B94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5554" y="2324409"/>
            <a:ext cx="932543" cy="711955"/>
          </a:xfrm>
          <a:prstGeom prst="rect">
            <a:avLst/>
          </a:prstGeom>
        </p:spPr>
      </p:pic>
      <p:pic>
        <p:nvPicPr>
          <p:cNvPr id="14" name="Graphique 13">
            <a:extLst>
              <a:ext uri="{FF2B5EF4-FFF2-40B4-BE49-F238E27FC236}">
                <a16:creationId xmlns:a16="http://schemas.microsoft.com/office/drawing/2014/main" id="{AECE07C5-49CE-E49F-91CF-CE0F31EB5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1291" y="2064467"/>
            <a:ext cx="702884" cy="702885"/>
          </a:xfrm>
          <a:prstGeom prst="rect">
            <a:avLst/>
          </a:prstGeom>
        </p:spPr>
      </p:pic>
    </p:spTree>
    <p:extLst>
      <p:ext uri="{BB962C8B-B14F-4D97-AF65-F5344CB8AC3E}">
        <p14:creationId xmlns:p14="http://schemas.microsoft.com/office/powerpoint/2010/main" val="9611500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http://schemas.openxmlformats.org/package/2006/metadata/core-properties"/>
    <ds:schemaRef ds:uri="http://schemas.microsoft.com/office/2006/metadata/properties"/>
    <ds:schemaRef ds:uri="http://purl.org/dc/elements/1.1/"/>
    <ds:schemaRef ds:uri="602bd6e3-6dcc-4d3a-87a7-d7792198175b"/>
    <ds:schemaRef ds:uri="http://www.w3.org/XML/1998/namespace"/>
    <ds:schemaRef ds:uri="http://schemas.microsoft.com/office/infopath/2007/PartnerControls"/>
    <ds:schemaRef ds:uri="http://schemas.microsoft.com/office/2006/documentManagement/types"/>
    <ds:schemaRef ds:uri="http://purl.org/dc/terms/"/>
    <ds:schemaRef ds:uri="2c2b06c5-99bd-423a-9f6e-c688389443bc"/>
    <ds:schemaRef ds:uri="http://purl.org/dc/dcmitype/"/>
  </ds:schemaRefs>
</ds:datastoreItem>
</file>

<file path=customXml/itemProps3.xml><?xml version="1.0" encoding="utf-8"?>
<ds:datastoreItem xmlns:ds="http://schemas.openxmlformats.org/officeDocument/2006/customXml" ds:itemID="{650D2D7D-5C2F-4BF6-8523-F8DC9C10FB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TotalTime>
  <Words>818</Words>
  <Application>Microsoft Office PowerPoint</Application>
  <PresentationFormat>Grand écran</PresentationFormat>
  <Paragraphs>95</Paragraphs>
  <Slides>19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Planning</vt:lpstr>
      <vt:lpstr>A l’issue de la formation, les administrateurs seront capables de </vt:lpstr>
      <vt:lpstr>Les fonctionnalités de votre module</vt:lpstr>
      <vt:lpstr>Planning équipe  Suivi horaire des collaborateurs</vt:lpstr>
      <vt:lpstr>Planning équipe</vt:lpstr>
      <vt:lpstr>Planning équipe</vt:lpstr>
      <vt:lpstr>Planning équipe</vt:lpstr>
      <vt:lpstr>Planning activités Suivi de l'activité des collaborateurs </vt:lpstr>
      <vt:lpstr>Mon Agenda / Planning Activités</vt:lpstr>
      <vt:lpstr>Planning Activités</vt:lpstr>
      <vt:lpstr>Planning Activités</vt:lpstr>
      <vt:lpstr>Présentation PowerPoint</vt:lpstr>
      <vt:lpstr>Présentation PowerPoint</vt:lpstr>
      <vt:lpstr>Présentation PowerPoint</vt:lpstr>
      <vt:lpstr>Planning Activités</vt:lpstr>
      <vt:lpstr>Présentation PowerPoint</vt:lpstr>
      <vt:lpstr>Présentation PowerPoint</vt:lpstr>
      <vt:lpstr>Présentation PowerPoint</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12</cp:revision>
  <dcterms:created xsi:type="dcterms:W3CDTF">2023-07-17T08:33:49Z</dcterms:created>
  <dcterms:modified xsi:type="dcterms:W3CDTF">2024-11-25T12:51:31Z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