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handoutMasterIdLst>
    <p:handoutMasterId r:id="rId60"/>
  </p:handoutMasterIdLst>
  <p:sldIdLst>
    <p:sldId id="341" r:id="rId5"/>
    <p:sldId id="287" r:id="rId6"/>
    <p:sldId id="288" r:id="rId7"/>
    <p:sldId id="396" r:id="rId8"/>
    <p:sldId id="343" r:id="rId9"/>
    <p:sldId id="355" r:id="rId10"/>
    <p:sldId id="356" r:id="rId11"/>
    <p:sldId id="372" r:id="rId12"/>
    <p:sldId id="371" r:id="rId13"/>
    <p:sldId id="397" r:id="rId14"/>
    <p:sldId id="369" r:id="rId15"/>
    <p:sldId id="373" r:id="rId16"/>
    <p:sldId id="374" r:id="rId17"/>
    <p:sldId id="408" r:id="rId18"/>
    <p:sldId id="375" r:id="rId19"/>
    <p:sldId id="376" r:id="rId20"/>
    <p:sldId id="377" r:id="rId21"/>
    <p:sldId id="387" r:id="rId22"/>
    <p:sldId id="386" r:id="rId23"/>
    <p:sldId id="379" r:id="rId24"/>
    <p:sldId id="380" r:id="rId25"/>
    <p:sldId id="378" r:id="rId26"/>
    <p:sldId id="407" r:id="rId27"/>
    <p:sldId id="381" r:id="rId28"/>
    <p:sldId id="394" r:id="rId29"/>
    <p:sldId id="390" r:id="rId30"/>
    <p:sldId id="391" r:id="rId31"/>
    <p:sldId id="383" r:id="rId32"/>
    <p:sldId id="384" r:id="rId33"/>
    <p:sldId id="388" r:id="rId34"/>
    <p:sldId id="385" r:id="rId35"/>
    <p:sldId id="398" r:id="rId36"/>
    <p:sldId id="364" r:id="rId37"/>
    <p:sldId id="365" r:id="rId38"/>
    <p:sldId id="366" r:id="rId39"/>
    <p:sldId id="393" r:id="rId40"/>
    <p:sldId id="399" r:id="rId41"/>
    <p:sldId id="370" r:id="rId42"/>
    <p:sldId id="400" r:id="rId43"/>
    <p:sldId id="367" r:id="rId44"/>
    <p:sldId id="406" r:id="rId45"/>
    <p:sldId id="401" r:id="rId46"/>
    <p:sldId id="368" r:id="rId47"/>
    <p:sldId id="402" r:id="rId48"/>
    <p:sldId id="351" r:id="rId49"/>
    <p:sldId id="350" r:id="rId50"/>
    <p:sldId id="405" r:id="rId51"/>
    <p:sldId id="403" r:id="rId52"/>
    <p:sldId id="335" r:id="rId53"/>
    <p:sldId id="345" r:id="rId54"/>
    <p:sldId id="404" r:id="rId55"/>
    <p:sldId id="352" r:id="rId56"/>
    <p:sldId id="392" r:id="rId57"/>
    <p:sldId id="342"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43BAA-A2B3-7EEE-5BD3-F057D54B3DFA}" v="32" dt="2024-11-08T07:37:27.08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7651" autoAdjust="0"/>
  </p:normalViewPr>
  <p:slideViewPr>
    <p:cSldViewPr snapToGrid="0">
      <p:cViewPr varScale="1">
        <p:scale>
          <a:sx n="97" d="100"/>
          <a:sy n="97" d="100"/>
        </p:scale>
        <p:origin x="1398"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F1E4C97C-5256-7658-E5B3-9EF55D4C00A6}"/>
    <pc:docChg chg="modSld">
      <pc:chgData name="Inas FAOUZI [Eurécia]" userId="S::inas.faouzi@eurecia.com::4f435423-8673-4c81-9a60-95a8e74c92dd" providerId="AD" clId="Web-{F1E4C97C-5256-7658-E5B3-9EF55D4C00A6}" dt="2024-09-30T13:03:37.506" v="12" actId="14100"/>
      <pc:docMkLst>
        <pc:docMk/>
      </pc:docMkLst>
      <pc:sldChg chg="addSp delSp modSp">
        <pc:chgData name="Inas FAOUZI [Eurécia]" userId="S::inas.faouzi@eurecia.com::4f435423-8673-4c81-9a60-95a8e74c92dd" providerId="AD" clId="Web-{F1E4C97C-5256-7658-E5B3-9EF55D4C00A6}" dt="2024-09-30T13:03:37.506" v="12" actId="14100"/>
        <pc:sldMkLst>
          <pc:docMk/>
          <pc:sldMk cId="1561398166" sldId="288"/>
        </pc:sldMkLst>
        <pc:spChg chg="add del mod">
          <ac:chgData name="Inas FAOUZI [Eurécia]" userId="S::inas.faouzi@eurecia.com::4f435423-8673-4c81-9a60-95a8e74c92dd" providerId="AD" clId="Web-{F1E4C97C-5256-7658-E5B3-9EF55D4C00A6}" dt="2024-09-30T13:03:35.803" v="11"/>
          <ac:spMkLst>
            <pc:docMk/>
            <pc:sldMk cId="1561398166" sldId="288"/>
            <ac:spMk id="7" creationId="{2A299A5F-0765-4D74-9A36-8A24F04DE960}"/>
          </ac:spMkLst>
        </pc:spChg>
        <pc:spChg chg="mod">
          <ac:chgData name="Inas FAOUZI [Eurécia]" userId="S::inas.faouzi@eurecia.com::4f435423-8673-4c81-9a60-95a8e74c92dd" providerId="AD" clId="Web-{F1E4C97C-5256-7658-E5B3-9EF55D4C00A6}" dt="2024-09-30T13:03:37.506" v="12" actId="14100"/>
          <ac:spMkLst>
            <pc:docMk/>
            <pc:sldMk cId="1561398166" sldId="288"/>
            <ac:spMk id="37" creationId="{A7BE4DDF-5E10-48C1-7969-ECFC9A0C4A12}"/>
          </ac:spMkLst>
        </pc:spChg>
        <pc:picChg chg="del">
          <ac:chgData name="Inas FAOUZI [Eurécia]" userId="S::inas.faouzi@eurecia.com::4f435423-8673-4c81-9a60-95a8e74c92dd" providerId="AD" clId="Web-{F1E4C97C-5256-7658-E5B3-9EF55D4C00A6}" dt="2024-09-30T13:03:31.256" v="10"/>
          <ac:picMkLst>
            <pc:docMk/>
            <pc:sldMk cId="1561398166" sldId="288"/>
            <ac:picMk id="10" creationId="{30AE452E-A282-272E-D61D-6350FD86703A}"/>
          </ac:picMkLst>
        </pc:picChg>
      </pc:sldChg>
      <pc:sldChg chg="modSp">
        <pc:chgData name="Inas FAOUZI [Eurécia]" userId="S::inas.faouzi@eurecia.com::4f435423-8673-4c81-9a60-95a8e74c92dd" providerId="AD" clId="Web-{F1E4C97C-5256-7658-E5B3-9EF55D4C00A6}" dt="2024-09-30T09:52:01.923" v="9" actId="1076"/>
        <pc:sldMkLst>
          <pc:docMk/>
          <pc:sldMk cId="3606106640" sldId="343"/>
        </pc:sldMkLst>
        <pc:picChg chg="mod">
          <ac:chgData name="Inas FAOUZI [Eurécia]" userId="S::inas.faouzi@eurecia.com::4f435423-8673-4c81-9a60-95a8e74c92dd" providerId="AD" clId="Web-{F1E4C97C-5256-7658-E5B3-9EF55D4C00A6}" dt="2024-09-30T09:51:55.548" v="7" actId="1076"/>
          <ac:picMkLst>
            <pc:docMk/>
            <pc:sldMk cId="3606106640" sldId="343"/>
            <ac:picMk id="10" creationId="{F31E5F69-82E7-77A2-7933-1D0A9C5E34AE}"/>
          </ac:picMkLst>
        </pc:picChg>
        <pc:picChg chg="mod">
          <ac:chgData name="Inas FAOUZI [Eurécia]" userId="S::inas.faouzi@eurecia.com::4f435423-8673-4c81-9a60-95a8e74c92dd" providerId="AD" clId="Web-{F1E4C97C-5256-7658-E5B3-9EF55D4C00A6}" dt="2024-09-30T09:51:58.548" v="8" actId="1076"/>
          <ac:picMkLst>
            <pc:docMk/>
            <pc:sldMk cId="3606106640" sldId="343"/>
            <ac:picMk id="19" creationId="{88ED2B64-7973-32FB-DCCF-4C72EC2C5BE2}"/>
          </ac:picMkLst>
        </pc:picChg>
        <pc:picChg chg="mod">
          <ac:chgData name="Inas FAOUZI [Eurécia]" userId="S::inas.faouzi@eurecia.com::4f435423-8673-4c81-9a60-95a8e74c92dd" providerId="AD" clId="Web-{F1E4C97C-5256-7658-E5B3-9EF55D4C00A6}" dt="2024-09-30T09:52:01.923" v="9" actId="1076"/>
          <ac:picMkLst>
            <pc:docMk/>
            <pc:sldMk cId="3606106640" sldId="343"/>
            <ac:picMk id="21" creationId="{ED3410EB-7D02-E312-9B6F-6BE3DEFC9ABB}"/>
          </ac:picMkLst>
        </pc:picChg>
      </pc:sldChg>
    </pc:docChg>
  </pc:docChgLst>
  <pc:docChgLst>
    <pc:chgData name="Morgane BANI [Eurécia]" userId="S::morgane.bani@eurecia.com::c5ad7b15-7709-4868-8250-53792fdfb32a" providerId="AD" clId="Web-{DA2AC925-B3C7-7811-F4AB-0712C6B5C7B7}"/>
    <pc:docChg chg="addSld delSld modSld">
      <pc:chgData name="Morgane BANI [Eurécia]" userId="S::morgane.bani@eurecia.com::c5ad7b15-7709-4868-8250-53792fdfb32a" providerId="AD" clId="Web-{DA2AC925-B3C7-7811-F4AB-0712C6B5C7B7}" dt="2024-09-09T10:38:49.612" v="456" actId="20577"/>
      <pc:docMkLst>
        <pc:docMk/>
      </pc:docMkLst>
      <pc:sldChg chg="delSp modSp">
        <pc:chgData name="Morgane BANI [Eurécia]" userId="S::morgane.bani@eurecia.com::c5ad7b15-7709-4868-8250-53792fdfb32a" providerId="AD" clId="Web-{DA2AC925-B3C7-7811-F4AB-0712C6B5C7B7}" dt="2024-09-09T10:34:45.415" v="397" actId="20577"/>
        <pc:sldMkLst>
          <pc:docMk/>
          <pc:sldMk cId="1561398166" sldId="288"/>
        </pc:sldMkLst>
        <pc:spChg chg="mod">
          <ac:chgData name="Morgane BANI [Eurécia]" userId="S::morgane.bani@eurecia.com::c5ad7b15-7709-4868-8250-53792fdfb32a" providerId="AD" clId="Web-{DA2AC925-B3C7-7811-F4AB-0712C6B5C7B7}" dt="2024-09-09T10:31:06.375" v="314" actId="1076"/>
          <ac:spMkLst>
            <pc:docMk/>
            <pc:sldMk cId="1561398166" sldId="288"/>
            <ac:spMk id="2" creationId="{01312975-93F1-7B8A-7AB0-E36C2376817B}"/>
          </ac:spMkLst>
        </pc:spChg>
        <pc:spChg chg="mod">
          <ac:chgData name="Morgane BANI [Eurécia]" userId="S::morgane.bani@eurecia.com::c5ad7b15-7709-4868-8250-53792fdfb32a" providerId="AD" clId="Web-{DA2AC925-B3C7-7811-F4AB-0712C6B5C7B7}" dt="2024-09-09T10:33:30.178" v="371" actId="20577"/>
          <ac:spMkLst>
            <pc:docMk/>
            <pc:sldMk cId="1561398166" sldId="288"/>
            <ac:spMk id="3" creationId="{F2FEE650-A740-B185-7C93-89B8C5BDA484}"/>
          </ac:spMkLst>
        </pc:spChg>
        <pc:spChg chg="mod">
          <ac:chgData name="Morgane BANI [Eurécia]" userId="S::morgane.bani@eurecia.com::c5ad7b15-7709-4868-8250-53792fdfb32a" providerId="AD" clId="Web-{DA2AC925-B3C7-7811-F4AB-0712C6B5C7B7}" dt="2024-09-09T10:28:10.212" v="252" actId="1076"/>
          <ac:spMkLst>
            <pc:docMk/>
            <pc:sldMk cId="1561398166" sldId="288"/>
            <ac:spMk id="4" creationId="{3CBE8D5D-8605-7FE4-D841-E865AB88B43B}"/>
          </ac:spMkLst>
        </pc:spChg>
        <pc:spChg chg="del">
          <ac:chgData name="Morgane BANI [Eurécia]" userId="S::morgane.bani@eurecia.com::c5ad7b15-7709-4868-8250-53792fdfb32a" providerId="AD" clId="Web-{DA2AC925-B3C7-7811-F4AB-0712C6B5C7B7}" dt="2024-09-09T10:31:00.094" v="312"/>
          <ac:spMkLst>
            <pc:docMk/>
            <pc:sldMk cId="1561398166" sldId="288"/>
            <ac:spMk id="5" creationId="{9DF4D431-5721-618B-9501-EDA06836B0A2}"/>
          </ac:spMkLst>
        </pc:spChg>
        <pc:spChg chg="mod">
          <ac:chgData name="Morgane BANI [Eurécia]" userId="S::morgane.bani@eurecia.com::c5ad7b15-7709-4868-8250-53792fdfb32a" providerId="AD" clId="Web-{DA2AC925-B3C7-7811-F4AB-0712C6B5C7B7}" dt="2024-09-09T10:34:45.415" v="397" actId="20577"/>
          <ac:spMkLst>
            <pc:docMk/>
            <pc:sldMk cId="1561398166" sldId="288"/>
            <ac:spMk id="6" creationId="{23643DF5-72C7-6DEF-DECF-88230876E20C}"/>
          </ac:spMkLst>
        </pc:spChg>
        <pc:spChg chg="mod">
          <ac:chgData name="Morgane BANI [Eurécia]" userId="S::morgane.bani@eurecia.com::c5ad7b15-7709-4868-8250-53792fdfb32a" providerId="AD" clId="Web-{DA2AC925-B3C7-7811-F4AB-0712C6B5C7B7}" dt="2024-09-09T10:20:18.928" v="70"/>
          <ac:spMkLst>
            <pc:docMk/>
            <pc:sldMk cId="1561398166" sldId="288"/>
            <ac:spMk id="28" creationId="{D88B10F1-C161-29C9-E517-2C4D78936F1B}"/>
          </ac:spMkLst>
        </pc:spChg>
        <pc:spChg chg="mod">
          <ac:chgData name="Morgane BANI [Eurécia]" userId="S::morgane.bani@eurecia.com::c5ad7b15-7709-4868-8250-53792fdfb32a" providerId="AD" clId="Web-{DA2AC925-B3C7-7811-F4AB-0712C6B5C7B7}" dt="2024-09-09T10:32:48.895" v="326" actId="20577"/>
          <ac:spMkLst>
            <pc:docMk/>
            <pc:sldMk cId="1561398166" sldId="288"/>
            <ac:spMk id="42" creationId="{A809FF54-8E21-E76D-9608-77AF773D0852}"/>
          </ac:spMkLst>
        </pc:spChg>
      </pc:sldChg>
      <pc:sldChg chg="modSp">
        <pc:chgData name="Morgane BANI [Eurécia]" userId="S::morgane.bani@eurecia.com::c5ad7b15-7709-4868-8250-53792fdfb32a" providerId="AD" clId="Web-{DA2AC925-B3C7-7811-F4AB-0712C6B5C7B7}" dt="2024-09-09T10:38:34.127" v="453" actId="20577"/>
        <pc:sldMkLst>
          <pc:docMk/>
          <pc:sldMk cId="2871144360" sldId="356"/>
        </pc:sldMkLst>
        <pc:spChg chg="mod">
          <ac:chgData name="Morgane BANI [Eurécia]" userId="S::morgane.bani@eurecia.com::c5ad7b15-7709-4868-8250-53792fdfb32a" providerId="AD" clId="Web-{DA2AC925-B3C7-7811-F4AB-0712C6B5C7B7}" dt="2024-09-09T10:38:34.127" v="453" actId="20577"/>
          <ac:spMkLst>
            <pc:docMk/>
            <pc:sldMk cId="2871144360" sldId="356"/>
            <ac:spMk id="4" creationId="{90A438DC-811C-961D-F9DD-B6FEB9763FC2}"/>
          </ac:spMkLst>
        </pc:spChg>
        <pc:spChg chg="mod">
          <ac:chgData name="Morgane BANI [Eurécia]" userId="S::morgane.bani@eurecia.com::c5ad7b15-7709-4868-8250-53792fdfb32a" providerId="AD" clId="Web-{DA2AC925-B3C7-7811-F4AB-0712C6B5C7B7}" dt="2024-09-09T10:13:37.475" v="34" actId="20577"/>
          <ac:spMkLst>
            <pc:docMk/>
            <pc:sldMk cId="2871144360" sldId="356"/>
            <ac:spMk id="12" creationId="{AE935C5C-8D3E-85A9-AB4A-88129A4B10B8}"/>
          </ac:spMkLst>
        </pc:spChg>
      </pc:sldChg>
      <pc:sldChg chg="modSp">
        <pc:chgData name="Morgane BANI [Eurécia]" userId="S::morgane.bani@eurecia.com::c5ad7b15-7709-4868-8250-53792fdfb32a" providerId="AD" clId="Web-{DA2AC925-B3C7-7811-F4AB-0712C6B5C7B7}" dt="2024-09-09T10:20:30.882" v="72" actId="20577"/>
        <pc:sldMkLst>
          <pc:docMk/>
          <pc:sldMk cId="612330352" sldId="363"/>
        </pc:sldMkLst>
        <pc:spChg chg="mod">
          <ac:chgData name="Morgane BANI [Eurécia]" userId="S::morgane.bani@eurecia.com::c5ad7b15-7709-4868-8250-53792fdfb32a" providerId="AD" clId="Web-{DA2AC925-B3C7-7811-F4AB-0712C6B5C7B7}" dt="2024-09-09T10:20:30.882" v="72" actId="20577"/>
          <ac:spMkLst>
            <pc:docMk/>
            <pc:sldMk cId="612330352" sldId="363"/>
            <ac:spMk id="5" creationId="{E63FBEE7-B2EE-9744-8FCC-2E8B5A162548}"/>
          </ac:spMkLst>
        </pc:spChg>
      </pc:sldChg>
      <pc:sldChg chg="modSp">
        <pc:chgData name="Morgane BANI [Eurécia]" userId="S::morgane.bani@eurecia.com::c5ad7b15-7709-4868-8250-53792fdfb32a" providerId="AD" clId="Web-{DA2AC925-B3C7-7811-F4AB-0712C6B5C7B7}" dt="2024-09-09T10:20:39.445" v="73" actId="20577"/>
        <pc:sldMkLst>
          <pc:docMk/>
          <pc:sldMk cId="1222917167" sldId="364"/>
        </pc:sldMkLst>
        <pc:spChg chg="mod">
          <ac:chgData name="Morgane BANI [Eurécia]" userId="S::morgane.bani@eurecia.com::c5ad7b15-7709-4868-8250-53792fdfb32a" providerId="AD" clId="Web-{DA2AC925-B3C7-7811-F4AB-0712C6B5C7B7}" dt="2024-09-09T10:20:39.445" v="73" actId="20577"/>
          <ac:spMkLst>
            <pc:docMk/>
            <pc:sldMk cId="1222917167" sldId="364"/>
            <ac:spMk id="3" creationId="{06A43D7B-6D83-5D1E-0DFB-1C11719B942B}"/>
          </ac:spMkLst>
        </pc:spChg>
      </pc:sldChg>
      <pc:sldChg chg="modSp">
        <pc:chgData name="Morgane BANI [Eurécia]" userId="S::morgane.bani@eurecia.com::c5ad7b15-7709-4868-8250-53792fdfb32a" providerId="AD" clId="Web-{DA2AC925-B3C7-7811-F4AB-0712C6B5C7B7}" dt="2024-09-09T10:20:44.914" v="79" actId="20577"/>
        <pc:sldMkLst>
          <pc:docMk/>
          <pc:sldMk cId="2482324183" sldId="365"/>
        </pc:sldMkLst>
        <pc:spChg chg="mod">
          <ac:chgData name="Morgane BANI [Eurécia]" userId="S::morgane.bani@eurecia.com::c5ad7b15-7709-4868-8250-53792fdfb32a" providerId="AD" clId="Web-{DA2AC925-B3C7-7811-F4AB-0712C6B5C7B7}" dt="2024-09-09T10:20:44.914" v="79" actId="20577"/>
          <ac:spMkLst>
            <pc:docMk/>
            <pc:sldMk cId="2482324183" sldId="365"/>
            <ac:spMk id="3" creationId="{06A43D7B-6D83-5D1E-0DFB-1C11719B942B}"/>
          </ac:spMkLst>
        </pc:spChg>
      </pc:sldChg>
      <pc:sldChg chg="modSp">
        <pc:chgData name="Morgane BANI [Eurécia]" userId="S::morgane.bani@eurecia.com::c5ad7b15-7709-4868-8250-53792fdfb32a" providerId="AD" clId="Web-{DA2AC925-B3C7-7811-F4AB-0712C6B5C7B7}" dt="2024-09-09T10:24:09.609" v="83" actId="20577"/>
        <pc:sldMkLst>
          <pc:docMk/>
          <pc:sldMk cId="2064760390" sldId="366"/>
        </pc:sldMkLst>
        <pc:spChg chg="mod">
          <ac:chgData name="Morgane BANI [Eurécia]" userId="S::morgane.bani@eurecia.com::c5ad7b15-7709-4868-8250-53792fdfb32a" providerId="AD" clId="Web-{DA2AC925-B3C7-7811-F4AB-0712C6B5C7B7}" dt="2024-09-09T10:24:09.609" v="83" actId="20577"/>
          <ac:spMkLst>
            <pc:docMk/>
            <pc:sldMk cId="2064760390" sldId="366"/>
            <ac:spMk id="3" creationId="{06A43D7B-6D83-5D1E-0DFB-1C11719B942B}"/>
          </ac:spMkLst>
        </pc:spChg>
      </pc:sldChg>
      <pc:sldChg chg="modSp">
        <pc:chgData name="Morgane BANI [Eurécia]" userId="S::morgane.bani@eurecia.com::c5ad7b15-7709-4868-8250-53792fdfb32a" providerId="AD" clId="Web-{DA2AC925-B3C7-7811-F4AB-0712C6B5C7B7}" dt="2024-09-09T10:24:25.829" v="94" actId="20577"/>
        <pc:sldMkLst>
          <pc:docMk/>
          <pc:sldMk cId="1196297274" sldId="367"/>
        </pc:sldMkLst>
        <pc:spChg chg="mod">
          <ac:chgData name="Morgane BANI [Eurécia]" userId="S::morgane.bani@eurecia.com::c5ad7b15-7709-4868-8250-53792fdfb32a" providerId="AD" clId="Web-{DA2AC925-B3C7-7811-F4AB-0712C6B5C7B7}" dt="2024-09-09T10:24:25.829" v="94" actId="20577"/>
          <ac:spMkLst>
            <pc:docMk/>
            <pc:sldMk cId="1196297274" sldId="367"/>
            <ac:spMk id="3" creationId="{06A43D7B-6D83-5D1E-0DFB-1C11719B942B}"/>
          </ac:spMkLst>
        </pc:spChg>
      </pc:sldChg>
      <pc:sldChg chg="modSp">
        <pc:chgData name="Morgane BANI [Eurécia]" userId="S::morgane.bani@eurecia.com::c5ad7b15-7709-4868-8250-53792fdfb32a" providerId="AD" clId="Web-{DA2AC925-B3C7-7811-F4AB-0712C6B5C7B7}" dt="2024-09-09T10:26:05.473" v="244" actId="20577"/>
        <pc:sldMkLst>
          <pc:docMk/>
          <pc:sldMk cId="3934981470" sldId="368"/>
        </pc:sldMkLst>
        <pc:spChg chg="mod">
          <ac:chgData name="Morgane BANI [Eurécia]" userId="S::morgane.bani@eurecia.com::c5ad7b15-7709-4868-8250-53792fdfb32a" providerId="AD" clId="Web-{DA2AC925-B3C7-7811-F4AB-0712C6B5C7B7}" dt="2024-09-09T10:24:31.532" v="95" actId="20577"/>
          <ac:spMkLst>
            <pc:docMk/>
            <pc:sldMk cId="3934981470" sldId="368"/>
            <ac:spMk id="3" creationId="{06A43D7B-6D83-5D1E-0DFB-1C11719B942B}"/>
          </ac:spMkLst>
        </pc:spChg>
        <pc:spChg chg="mod">
          <ac:chgData name="Morgane BANI [Eurécia]" userId="S::morgane.bani@eurecia.com::c5ad7b15-7709-4868-8250-53792fdfb32a" providerId="AD" clId="Web-{DA2AC925-B3C7-7811-F4AB-0712C6B5C7B7}" dt="2024-09-09T10:26:05.473" v="244" actId="20577"/>
          <ac:spMkLst>
            <pc:docMk/>
            <pc:sldMk cId="3934981470" sldId="368"/>
            <ac:spMk id="7" creationId="{122DB0D3-E893-7D8B-C3EB-CEA94A7AD42D}"/>
          </ac:spMkLst>
        </pc:spChg>
      </pc:sldChg>
      <pc:sldChg chg="modSp">
        <pc:chgData name="Morgane BANI [Eurécia]" userId="S::morgane.bani@eurecia.com::c5ad7b15-7709-4868-8250-53792fdfb32a" providerId="AD" clId="Web-{DA2AC925-B3C7-7811-F4AB-0712C6B5C7B7}" dt="2024-09-09T10:38:12.033" v="435" actId="20577"/>
        <pc:sldMkLst>
          <pc:docMk/>
          <pc:sldMk cId="538500250" sldId="369"/>
        </pc:sldMkLst>
        <pc:spChg chg="mod">
          <ac:chgData name="Morgane BANI [Eurécia]" userId="S::morgane.bani@eurecia.com::c5ad7b15-7709-4868-8250-53792fdfb32a" providerId="AD" clId="Web-{DA2AC925-B3C7-7811-F4AB-0712C6B5C7B7}" dt="2024-09-09T10:38:12.033" v="435" actId="20577"/>
          <ac:spMkLst>
            <pc:docMk/>
            <pc:sldMk cId="538500250" sldId="369"/>
            <ac:spMk id="4" creationId="{90A438DC-811C-961D-F9DD-B6FEB9763FC2}"/>
          </ac:spMkLst>
        </pc:spChg>
      </pc:sldChg>
      <pc:sldChg chg="modSp">
        <pc:chgData name="Morgane BANI [Eurécia]" userId="S::morgane.bani@eurecia.com::c5ad7b15-7709-4868-8250-53792fdfb32a" providerId="AD" clId="Web-{DA2AC925-B3C7-7811-F4AB-0712C6B5C7B7}" dt="2024-09-09T10:24:19.110" v="89" actId="20577"/>
        <pc:sldMkLst>
          <pc:docMk/>
          <pc:sldMk cId="683288086" sldId="370"/>
        </pc:sldMkLst>
        <pc:spChg chg="mod">
          <ac:chgData name="Morgane BANI [Eurécia]" userId="S::morgane.bani@eurecia.com::c5ad7b15-7709-4868-8250-53792fdfb32a" providerId="AD" clId="Web-{DA2AC925-B3C7-7811-F4AB-0712C6B5C7B7}" dt="2024-09-09T10:24:19.110" v="89" actId="20577"/>
          <ac:spMkLst>
            <pc:docMk/>
            <pc:sldMk cId="683288086" sldId="370"/>
            <ac:spMk id="3" creationId="{06A43D7B-6D83-5D1E-0DFB-1C11719B942B}"/>
          </ac:spMkLst>
        </pc:spChg>
      </pc:sldChg>
      <pc:sldChg chg="modSp">
        <pc:chgData name="Morgane BANI [Eurécia]" userId="S::morgane.bani@eurecia.com::c5ad7b15-7709-4868-8250-53792fdfb32a" providerId="AD" clId="Web-{DA2AC925-B3C7-7811-F4AB-0712C6B5C7B7}" dt="2024-09-09T10:38:49.612" v="456" actId="20577"/>
        <pc:sldMkLst>
          <pc:docMk/>
          <pc:sldMk cId="2992765998" sldId="371"/>
        </pc:sldMkLst>
        <pc:spChg chg="mod">
          <ac:chgData name="Morgane BANI [Eurécia]" userId="S::morgane.bani@eurecia.com::c5ad7b15-7709-4868-8250-53792fdfb32a" providerId="AD" clId="Web-{DA2AC925-B3C7-7811-F4AB-0712C6B5C7B7}" dt="2024-09-09T10:38:49.612" v="456" actId="20577"/>
          <ac:spMkLst>
            <pc:docMk/>
            <pc:sldMk cId="2992765998" sldId="371"/>
            <ac:spMk id="4" creationId="{90A438DC-811C-961D-F9DD-B6FEB9763FC2}"/>
          </ac:spMkLst>
        </pc:spChg>
      </pc:sldChg>
      <pc:sldChg chg="modSp">
        <pc:chgData name="Morgane BANI [Eurécia]" userId="S::morgane.bani@eurecia.com::c5ad7b15-7709-4868-8250-53792fdfb32a" providerId="AD" clId="Web-{DA2AC925-B3C7-7811-F4AB-0712C6B5C7B7}" dt="2024-09-09T10:38:39.284" v="454" actId="20577"/>
        <pc:sldMkLst>
          <pc:docMk/>
          <pc:sldMk cId="176794861" sldId="372"/>
        </pc:sldMkLst>
        <pc:spChg chg="mod">
          <ac:chgData name="Morgane BANI [Eurécia]" userId="S::morgane.bani@eurecia.com::c5ad7b15-7709-4868-8250-53792fdfb32a" providerId="AD" clId="Web-{DA2AC925-B3C7-7811-F4AB-0712C6B5C7B7}" dt="2024-09-09T10:38:39.284" v="454" actId="20577"/>
          <ac:spMkLst>
            <pc:docMk/>
            <pc:sldMk cId="176794861" sldId="372"/>
            <ac:spMk id="4" creationId="{90A438DC-811C-961D-F9DD-B6FEB9763FC2}"/>
          </ac:spMkLst>
        </pc:spChg>
      </pc:sldChg>
      <pc:sldChg chg="delSp del">
        <pc:chgData name="Morgane BANI [Eurécia]" userId="S::morgane.bani@eurecia.com::c5ad7b15-7709-4868-8250-53792fdfb32a" providerId="AD" clId="Web-{DA2AC925-B3C7-7811-F4AB-0712C6B5C7B7}" dt="2024-09-09T10:17:42.328" v="38"/>
        <pc:sldMkLst>
          <pc:docMk/>
          <pc:sldMk cId="206270495" sldId="382"/>
        </pc:sldMkLst>
        <pc:spChg chg="del">
          <ac:chgData name="Morgane BANI [Eurécia]" userId="S::morgane.bani@eurecia.com::c5ad7b15-7709-4868-8250-53792fdfb32a" providerId="AD" clId="Web-{DA2AC925-B3C7-7811-F4AB-0712C6B5C7B7}" dt="2024-09-09T10:17:40.360" v="37"/>
          <ac:spMkLst>
            <pc:docMk/>
            <pc:sldMk cId="206270495" sldId="382"/>
            <ac:spMk id="2" creationId="{CA939823-1533-6113-DD20-55119798FDB9}"/>
          </ac:spMkLst>
        </pc:spChg>
      </pc:sldChg>
      <pc:sldChg chg="modSp">
        <pc:chgData name="Morgane BANI [Eurécia]" userId="S::morgane.bani@eurecia.com::c5ad7b15-7709-4868-8250-53792fdfb32a" providerId="AD" clId="Web-{DA2AC925-B3C7-7811-F4AB-0712C6B5C7B7}" dt="2024-09-09T10:18:46.659" v="61" actId="20577"/>
        <pc:sldMkLst>
          <pc:docMk/>
          <pc:sldMk cId="3004197814" sldId="383"/>
        </pc:sldMkLst>
        <pc:spChg chg="mod">
          <ac:chgData name="Morgane BANI [Eurécia]" userId="S::morgane.bani@eurecia.com::c5ad7b15-7709-4868-8250-53792fdfb32a" providerId="AD" clId="Web-{DA2AC925-B3C7-7811-F4AB-0712C6B5C7B7}" dt="2024-09-09T10:18:46.659" v="61" actId="20577"/>
          <ac:spMkLst>
            <pc:docMk/>
            <pc:sldMk cId="3004197814" sldId="383"/>
            <ac:spMk id="15" creationId="{A782B4B2-00FB-720E-6C8C-CD90BDE9685A}"/>
          </ac:spMkLst>
        </pc:spChg>
      </pc:sldChg>
      <pc:sldChg chg="modSp">
        <pc:chgData name="Morgane BANI [Eurécia]" userId="S::morgane.bani@eurecia.com::c5ad7b15-7709-4868-8250-53792fdfb32a" providerId="AD" clId="Web-{DA2AC925-B3C7-7811-F4AB-0712C6B5C7B7}" dt="2024-09-09T10:19:13.066" v="65" actId="20577"/>
        <pc:sldMkLst>
          <pc:docMk/>
          <pc:sldMk cId="430880196" sldId="384"/>
        </pc:sldMkLst>
        <pc:spChg chg="mod">
          <ac:chgData name="Morgane BANI [Eurécia]" userId="S::morgane.bani@eurecia.com::c5ad7b15-7709-4868-8250-53792fdfb32a" providerId="AD" clId="Web-{DA2AC925-B3C7-7811-F4AB-0712C6B5C7B7}" dt="2024-09-09T10:19:13.066" v="65" actId="20577"/>
          <ac:spMkLst>
            <pc:docMk/>
            <pc:sldMk cId="430880196" sldId="384"/>
            <ac:spMk id="10" creationId="{F5FDBEF6-7254-35B5-6159-6EA268E77DDE}"/>
          </ac:spMkLst>
        </pc:spChg>
      </pc:sldChg>
      <pc:sldChg chg="modSp">
        <pc:chgData name="Morgane BANI [Eurécia]" userId="S::morgane.bani@eurecia.com::c5ad7b15-7709-4868-8250-53792fdfb32a" providerId="AD" clId="Web-{DA2AC925-B3C7-7811-F4AB-0712C6B5C7B7}" dt="2024-09-09T10:19:23.067" v="66" actId="1076"/>
        <pc:sldMkLst>
          <pc:docMk/>
          <pc:sldMk cId="487316039" sldId="388"/>
        </pc:sldMkLst>
        <pc:spChg chg="mod">
          <ac:chgData name="Morgane BANI [Eurécia]" userId="S::morgane.bani@eurecia.com::c5ad7b15-7709-4868-8250-53792fdfb32a" providerId="AD" clId="Web-{DA2AC925-B3C7-7811-F4AB-0712C6B5C7B7}" dt="2024-09-09T10:19:23.067" v="66" actId="1076"/>
          <ac:spMkLst>
            <pc:docMk/>
            <pc:sldMk cId="487316039" sldId="388"/>
            <ac:spMk id="14" creationId="{5CE3BE08-3ED8-45E2-2B4D-E8830A431B1D}"/>
          </ac:spMkLst>
        </pc:spChg>
      </pc:sldChg>
      <pc:sldChg chg="del">
        <pc:chgData name="Morgane BANI [Eurécia]" userId="S::morgane.bani@eurecia.com::c5ad7b15-7709-4868-8250-53792fdfb32a" providerId="AD" clId="Web-{DA2AC925-B3C7-7811-F4AB-0712C6B5C7B7}" dt="2024-09-09T10:16:48.201" v="36"/>
        <pc:sldMkLst>
          <pc:docMk/>
          <pc:sldMk cId="1900051186" sldId="389"/>
        </pc:sldMkLst>
      </pc:sldChg>
      <pc:sldChg chg="addSp modSp">
        <pc:chgData name="Morgane BANI [Eurécia]" userId="S::morgane.bani@eurecia.com::c5ad7b15-7709-4868-8250-53792fdfb32a" providerId="AD" clId="Web-{DA2AC925-B3C7-7811-F4AB-0712C6B5C7B7}" dt="2024-09-09T10:17:53.813" v="41" actId="1076"/>
        <pc:sldMkLst>
          <pc:docMk/>
          <pc:sldMk cId="1357104174" sldId="390"/>
        </pc:sldMkLst>
        <pc:spChg chg="add mod">
          <ac:chgData name="Morgane BANI [Eurécia]" userId="S::morgane.bani@eurecia.com::c5ad7b15-7709-4868-8250-53792fdfb32a" providerId="AD" clId="Web-{DA2AC925-B3C7-7811-F4AB-0712C6B5C7B7}" dt="2024-09-09T10:17:53.813" v="41" actId="1076"/>
          <ac:spMkLst>
            <pc:docMk/>
            <pc:sldMk cId="1357104174" sldId="390"/>
            <ac:spMk id="7" creationId="{CA939823-1533-6113-DD20-55119798FDB9}"/>
          </ac:spMkLst>
        </pc:spChg>
      </pc:sldChg>
      <pc:sldChg chg="modSp">
        <pc:chgData name="Morgane BANI [Eurécia]" userId="S::morgane.bani@eurecia.com::c5ad7b15-7709-4868-8250-53792fdfb32a" providerId="AD" clId="Web-{DA2AC925-B3C7-7811-F4AB-0712C6B5C7B7}" dt="2024-09-09T10:24:14.734" v="85" actId="20577"/>
        <pc:sldMkLst>
          <pc:docMk/>
          <pc:sldMk cId="3641842997" sldId="393"/>
        </pc:sldMkLst>
        <pc:spChg chg="mod">
          <ac:chgData name="Morgane BANI [Eurécia]" userId="S::morgane.bani@eurecia.com::c5ad7b15-7709-4868-8250-53792fdfb32a" providerId="AD" clId="Web-{DA2AC925-B3C7-7811-F4AB-0712C6B5C7B7}" dt="2024-09-09T10:24:14.734" v="85" actId="20577"/>
          <ac:spMkLst>
            <pc:docMk/>
            <pc:sldMk cId="3641842997" sldId="393"/>
            <ac:spMk id="3" creationId="{06A43D7B-6D83-5D1E-0DFB-1C11719B942B}"/>
          </ac:spMkLst>
        </pc:spChg>
      </pc:sldChg>
      <pc:sldChg chg="add">
        <pc:chgData name="Morgane BANI [Eurécia]" userId="S::morgane.bani@eurecia.com::c5ad7b15-7709-4868-8250-53792fdfb32a" providerId="AD" clId="Web-{DA2AC925-B3C7-7811-F4AB-0712C6B5C7B7}" dt="2024-09-09T10:16:44.154" v="35"/>
        <pc:sldMkLst>
          <pc:docMk/>
          <pc:sldMk cId="657342903" sldId="394"/>
        </pc:sldMkLst>
      </pc:sldChg>
    </pc:docChg>
  </pc:docChgLst>
  <pc:docChgLst>
    <pc:chgData name="Morgane BANI [Eurécia]" userId="S::morgane.bani@eurecia.com::c5ad7b15-7709-4868-8250-53792fdfb32a" providerId="AD" clId="Web-{07EE7F0C-44B8-7B85-1452-63EB625774F8}"/>
    <pc:docChg chg="addSld delSld modSld">
      <pc:chgData name="Morgane BANI [Eurécia]" userId="S::morgane.bani@eurecia.com::c5ad7b15-7709-4868-8250-53792fdfb32a" providerId="AD" clId="Web-{07EE7F0C-44B8-7B85-1452-63EB625774F8}" dt="2024-09-09T10:05:47.223" v="1024" actId="1076"/>
      <pc:docMkLst>
        <pc:docMk/>
      </pc:docMkLst>
      <pc:sldChg chg="addSp delSp modSp">
        <pc:chgData name="Morgane BANI [Eurécia]" userId="S::morgane.bani@eurecia.com::c5ad7b15-7709-4868-8250-53792fdfb32a" providerId="AD" clId="Web-{07EE7F0C-44B8-7B85-1452-63EB625774F8}" dt="2024-09-09T09:45:49.897" v="509" actId="1076"/>
        <pc:sldMkLst>
          <pc:docMk/>
          <pc:sldMk cId="2831174640" sldId="351"/>
        </pc:sldMkLst>
        <pc:spChg chg="mod">
          <ac:chgData name="Morgane BANI [Eurécia]" userId="S::morgane.bani@eurecia.com::c5ad7b15-7709-4868-8250-53792fdfb32a" providerId="AD" clId="Web-{07EE7F0C-44B8-7B85-1452-63EB625774F8}" dt="2024-09-09T09:44:08.706" v="503" actId="1076"/>
          <ac:spMkLst>
            <pc:docMk/>
            <pc:sldMk cId="2831174640" sldId="351"/>
            <ac:spMk id="2" creationId="{F39431C9-E387-4EB1-D50A-2088D75F9FF0}"/>
          </ac:spMkLst>
        </pc:spChg>
        <pc:picChg chg="add mod">
          <ac:chgData name="Morgane BANI [Eurécia]" userId="S::morgane.bani@eurecia.com::c5ad7b15-7709-4868-8250-53792fdfb32a" providerId="AD" clId="Web-{07EE7F0C-44B8-7B85-1452-63EB625774F8}" dt="2024-09-09T09:44:12.268" v="505" actId="1076"/>
          <ac:picMkLst>
            <pc:docMk/>
            <pc:sldMk cId="2831174640" sldId="351"/>
            <ac:picMk id="6" creationId="{009195D7-3E57-4A34-851D-29D2DEC3BFEF}"/>
          </ac:picMkLst>
        </pc:picChg>
        <pc:picChg chg="add mod">
          <ac:chgData name="Morgane BANI [Eurécia]" userId="S::morgane.bani@eurecia.com::c5ad7b15-7709-4868-8250-53792fdfb32a" providerId="AD" clId="Web-{07EE7F0C-44B8-7B85-1452-63EB625774F8}" dt="2024-09-09T09:45:49.897" v="509" actId="1076"/>
          <ac:picMkLst>
            <pc:docMk/>
            <pc:sldMk cId="2831174640" sldId="351"/>
            <ac:picMk id="8" creationId="{95606792-47AF-CD6B-25E8-1A4B1ECE6636}"/>
          </ac:picMkLst>
        </pc:picChg>
        <pc:picChg chg="del">
          <ac:chgData name="Morgane BANI [Eurécia]" userId="S::morgane.bani@eurecia.com::c5ad7b15-7709-4868-8250-53792fdfb32a" providerId="AD" clId="Web-{07EE7F0C-44B8-7B85-1452-63EB625774F8}" dt="2024-09-09T09:43:59.034" v="500"/>
          <ac:picMkLst>
            <pc:docMk/>
            <pc:sldMk cId="2831174640" sldId="351"/>
            <ac:picMk id="1026" creationId="{EF0E380C-3C14-9460-9122-67178D231AD3}"/>
          </ac:picMkLst>
        </pc:picChg>
        <pc:picChg chg="del mod">
          <ac:chgData name="Morgane BANI [Eurécia]" userId="S::morgane.bani@eurecia.com::c5ad7b15-7709-4868-8250-53792fdfb32a" providerId="AD" clId="Web-{07EE7F0C-44B8-7B85-1452-63EB625774F8}" dt="2024-09-09T09:45:42.475" v="506"/>
          <ac:picMkLst>
            <pc:docMk/>
            <pc:sldMk cId="2831174640" sldId="351"/>
            <ac:picMk id="1028" creationId="{3CA40EFA-51F4-5A69-F418-323ECAB41F37}"/>
          </ac:picMkLst>
        </pc:picChg>
      </pc:sldChg>
      <pc:sldChg chg="addSp modSp">
        <pc:chgData name="Morgane BANI [Eurécia]" userId="S::morgane.bani@eurecia.com::c5ad7b15-7709-4868-8250-53792fdfb32a" providerId="AD" clId="Web-{07EE7F0C-44B8-7B85-1452-63EB625774F8}" dt="2024-09-09T09:27:28.419" v="261" actId="20577"/>
        <pc:sldMkLst>
          <pc:docMk/>
          <pc:sldMk cId="2871144360" sldId="356"/>
        </pc:sldMkLst>
        <pc:spChg chg="add mod">
          <ac:chgData name="Morgane BANI [Eurécia]" userId="S::morgane.bani@eurecia.com::c5ad7b15-7709-4868-8250-53792fdfb32a" providerId="AD" clId="Web-{07EE7F0C-44B8-7B85-1452-63EB625774F8}" dt="2024-09-09T09:27:28.419" v="261" actId="20577"/>
          <ac:spMkLst>
            <pc:docMk/>
            <pc:sldMk cId="2871144360" sldId="356"/>
            <ac:spMk id="2" creationId="{AA412311-0A5F-A92E-D23C-D21561347A46}"/>
          </ac:spMkLst>
        </pc:spChg>
        <pc:spChg chg="mod">
          <ac:chgData name="Morgane BANI [Eurécia]" userId="S::morgane.bani@eurecia.com::c5ad7b15-7709-4868-8250-53792fdfb32a" providerId="AD" clId="Web-{07EE7F0C-44B8-7B85-1452-63EB625774F8}" dt="2024-09-09T09:26:19.322" v="250" actId="20577"/>
          <ac:spMkLst>
            <pc:docMk/>
            <pc:sldMk cId="2871144360" sldId="356"/>
            <ac:spMk id="12" creationId="{AE935C5C-8D3E-85A9-AB4A-88129A4B10B8}"/>
          </ac:spMkLst>
        </pc:spChg>
      </pc:sldChg>
      <pc:sldChg chg="addSp delSp modSp">
        <pc:chgData name="Morgane BANI [Eurécia]" userId="S::morgane.bani@eurecia.com::c5ad7b15-7709-4868-8250-53792fdfb32a" providerId="AD" clId="Web-{07EE7F0C-44B8-7B85-1452-63EB625774F8}" dt="2024-09-09T09:53:59.993" v="552"/>
        <pc:sldMkLst>
          <pc:docMk/>
          <pc:sldMk cId="1222917167" sldId="364"/>
        </pc:sldMkLst>
        <pc:spChg chg="add del mod">
          <ac:chgData name="Morgane BANI [Eurécia]" userId="S::morgane.bani@eurecia.com::c5ad7b15-7709-4868-8250-53792fdfb32a" providerId="AD" clId="Web-{07EE7F0C-44B8-7B85-1452-63EB625774F8}" dt="2024-09-09T09:53:59.993" v="552"/>
          <ac:spMkLst>
            <pc:docMk/>
            <pc:sldMk cId="1222917167" sldId="364"/>
            <ac:spMk id="6" creationId="{5D6EA830-D880-D928-9DD6-81DFC01C596E}"/>
          </ac:spMkLst>
        </pc:spChg>
      </pc:sldChg>
      <pc:sldChg chg="modSp">
        <pc:chgData name="Morgane BANI [Eurécia]" userId="S::morgane.bani@eurecia.com::c5ad7b15-7709-4868-8250-53792fdfb32a" providerId="AD" clId="Web-{07EE7F0C-44B8-7B85-1452-63EB625774F8}" dt="2024-09-09T10:05:47.223" v="1024" actId="1076"/>
        <pc:sldMkLst>
          <pc:docMk/>
          <pc:sldMk cId="2482324183" sldId="365"/>
        </pc:sldMkLst>
        <pc:spChg chg="mod">
          <ac:chgData name="Morgane BANI [Eurécia]" userId="S::morgane.bani@eurecia.com::c5ad7b15-7709-4868-8250-53792fdfb32a" providerId="AD" clId="Web-{07EE7F0C-44B8-7B85-1452-63EB625774F8}" dt="2024-09-09T10:05:47.223" v="1024" actId="1076"/>
          <ac:spMkLst>
            <pc:docMk/>
            <pc:sldMk cId="2482324183" sldId="365"/>
            <ac:spMk id="2" creationId="{610CF7C0-86D4-CF78-4B8D-03EECC57514A}"/>
          </ac:spMkLst>
        </pc:spChg>
        <pc:picChg chg="mod">
          <ac:chgData name="Morgane BANI [Eurécia]" userId="S::morgane.bani@eurecia.com::c5ad7b15-7709-4868-8250-53792fdfb32a" providerId="AD" clId="Web-{07EE7F0C-44B8-7B85-1452-63EB625774F8}" dt="2024-09-09T10:05:42.910" v="1023" actId="1076"/>
          <ac:picMkLst>
            <pc:docMk/>
            <pc:sldMk cId="2482324183" sldId="365"/>
            <ac:picMk id="4100" creationId="{038926E0-3806-2894-B830-835BFE06D45E}"/>
          </ac:picMkLst>
        </pc:picChg>
      </pc:sldChg>
      <pc:sldChg chg="addSp modSp">
        <pc:chgData name="Morgane BANI [Eurécia]" userId="S::morgane.bani@eurecia.com::c5ad7b15-7709-4868-8250-53792fdfb32a" providerId="AD" clId="Web-{07EE7F0C-44B8-7B85-1452-63EB625774F8}" dt="2024-09-09T09:56:22.530" v="783" actId="1076"/>
        <pc:sldMkLst>
          <pc:docMk/>
          <pc:sldMk cId="1196297274" sldId="367"/>
        </pc:sldMkLst>
        <pc:spChg chg="add mod">
          <ac:chgData name="Morgane BANI [Eurécia]" userId="S::morgane.bani@eurecia.com::c5ad7b15-7709-4868-8250-53792fdfb32a" providerId="AD" clId="Web-{07EE7F0C-44B8-7B85-1452-63EB625774F8}" dt="2024-09-09T09:56:22.530" v="783" actId="1076"/>
          <ac:spMkLst>
            <pc:docMk/>
            <pc:sldMk cId="1196297274" sldId="367"/>
            <ac:spMk id="5" creationId="{5D6EA830-D880-D928-9DD6-81DFC01C596E}"/>
          </ac:spMkLst>
        </pc:spChg>
      </pc:sldChg>
      <pc:sldChg chg="modSp">
        <pc:chgData name="Morgane BANI [Eurécia]" userId="S::morgane.bani@eurecia.com::c5ad7b15-7709-4868-8250-53792fdfb32a" providerId="AD" clId="Web-{07EE7F0C-44B8-7B85-1452-63EB625774F8}" dt="2024-09-09T09:28:18.280" v="267" actId="20577"/>
        <pc:sldMkLst>
          <pc:docMk/>
          <pc:sldMk cId="538500250" sldId="369"/>
        </pc:sldMkLst>
        <pc:spChg chg="mod">
          <ac:chgData name="Morgane BANI [Eurécia]" userId="S::morgane.bani@eurecia.com::c5ad7b15-7709-4868-8250-53792fdfb32a" providerId="AD" clId="Web-{07EE7F0C-44B8-7B85-1452-63EB625774F8}" dt="2024-09-09T09:28:18.280" v="267" actId="20577"/>
          <ac:spMkLst>
            <pc:docMk/>
            <pc:sldMk cId="538500250" sldId="369"/>
            <ac:spMk id="12" creationId="{BA46F5D3-67F7-2925-FB85-7366260BC511}"/>
          </ac:spMkLst>
        </pc:spChg>
      </pc:sldChg>
      <pc:sldChg chg="modSp">
        <pc:chgData name="Morgane BANI [Eurécia]" userId="S::morgane.bani@eurecia.com::c5ad7b15-7709-4868-8250-53792fdfb32a" providerId="AD" clId="Web-{07EE7F0C-44B8-7B85-1452-63EB625774F8}" dt="2024-09-09T10:05:25.347" v="1021" actId="20577"/>
        <pc:sldMkLst>
          <pc:docMk/>
          <pc:sldMk cId="683288086" sldId="370"/>
        </pc:sldMkLst>
        <pc:spChg chg="mod">
          <ac:chgData name="Morgane BANI [Eurécia]" userId="S::morgane.bani@eurecia.com::c5ad7b15-7709-4868-8250-53792fdfb32a" providerId="AD" clId="Web-{07EE7F0C-44B8-7B85-1452-63EB625774F8}" dt="2024-09-09T10:05:25.347" v="1021" actId="20577"/>
          <ac:spMkLst>
            <pc:docMk/>
            <pc:sldMk cId="683288086" sldId="370"/>
            <ac:spMk id="2" creationId="{0EEA5951-CE42-CBA8-B060-5F32683A4B19}"/>
          </ac:spMkLst>
        </pc:spChg>
        <pc:spChg chg="mod">
          <ac:chgData name="Morgane BANI [Eurécia]" userId="S::morgane.bani@eurecia.com::c5ad7b15-7709-4868-8250-53792fdfb32a" providerId="AD" clId="Web-{07EE7F0C-44B8-7B85-1452-63EB625774F8}" dt="2024-09-09T09:41:21.543" v="499" actId="20577"/>
          <ac:spMkLst>
            <pc:docMk/>
            <pc:sldMk cId="683288086" sldId="370"/>
            <ac:spMk id="6" creationId="{6A500CDB-7C04-A234-8889-A78387277E09}"/>
          </ac:spMkLst>
        </pc:spChg>
      </pc:sldChg>
      <pc:sldChg chg="modSp">
        <pc:chgData name="Morgane BANI [Eurécia]" userId="S::morgane.bani@eurecia.com::c5ad7b15-7709-4868-8250-53792fdfb32a" providerId="AD" clId="Web-{07EE7F0C-44B8-7B85-1452-63EB625774F8}" dt="2024-09-09T09:23:54.520" v="210" actId="14100"/>
        <pc:sldMkLst>
          <pc:docMk/>
          <pc:sldMk cId="2992765998" sldId="371"/>
        </pc:sldMkLst>
        <pc:spChg chg="mod">
          <ac:chgData name="Morgane BANI [Eurécia]" userId="S::morgane.bani@eurecia.com::c5ad7b15-7709-4868-8250-53792fdfb32a" providerId="AD" clId="Web-{07EE7F0C-44B8-7B85-1452-63EB625774F8}" dt="2024-09-09T09:23:54.520" v="210" actId="14100"/>
          <ac:spMkLst>
            <pc:docMk/>
            <pc:sldMk cId="2992765998" sldId="371"/>
            <ac:spMk id="10" creationId="{774D6A71-8D04-11BE-92CA-5DFF93568A19}"/>
          </ac:spMkLst>
        </pc:spChg>
      </pc:sldChg>
      <pc:sldChg chg="addSp modSp">
        <pc:chgData name="Morgane BANI [Eurécia]" userId="S::morgane.bani@eurecia.com::c5ad7b15-7709-4868-8250-53792fdfb32a" providerId="AD" clId="Web-{07EE7F0C-44B8-7B85-1452-63EB625774F8}" dt="2024-09-09T09:26:06.712" v="245" actId="20577"/>
        <pc:sldMkLst>
          <pc:docMk/>
          <pc:sldMk cId="176794861" sldId="372"/>
        </pc:sldMkLst>
        <pc:spChg chg="add mod">
          <ac:chgData name="Morgane BANI [Eurécia]" userId="S::morgane.bani@eurecia.com::c5ad7b15-7709-4868-8250-53792fdfb32a" providerId="AD" clId="Web-{07EE7F0C-44B8-7B85-1452-63EB625774F8}" dt="2024-09-09T09:26:06.712" v="245" actId="20577"/>
          <ac:spMkLst>
            <pc:docMk/>
            <pc:sldMk cId="176794861" sldId="372"/>
            <ac:spMk id="2" creationId="{B494919E-3B3F-7CFD-BD07-E3EA5DA46750}"/>
          </ac:spMkLst>
        </pc:spChg>
        <pc:spChg chg="mod">
          <ac:chgData name="Morgane BANI [Eurécia]" userId="S::morgane.bani@eurecia.com::c5ad7b15-7709-4868-8250-53792fdfb32a" providerId="AD" clId="Web-{07EE7F0C-44B8-7B85-1452-63EB625774F8}" dt="2024-09-09T09:25:05.507" v="224" actId="20577"/>
          <ac:spMkLst>
            <pc:docMk/>
            <pc:sldMk cId="176794861" sldId="372"/>
            <ac:spMk id="12" creationId="{AE935C5C-8D3E-85A9-AB4A-88129A4B10B8}"/>
          </ac:spMkLst>
        </pc:spChg>
        <pc:spChg chg="mod">
          <ac:chgData name="Morgane BANI [Eurécia]" userId="S::morgane.bani@eurecia.com::c5ad7b15-7709-4868-8250-53792fdfb32a" providerId="AD" clId="Web-{07EE7F0C-44B8-7B85-1452-63EB625774F8}" dt="2024-09-09T09:24:56.741" v="222" actId="20577"/>
          <ac:spMkLst>
            <pc:docMk/>
            <pc:sldMk cId="176794861" sldId="372"/>
            <ac:spMk id="15" creationId="{6CF0606D-BDA6-B38F-56B1-F7470EC9665D}"/>
          </ac:spMkLst>
        </pc:spChg>
        <pc:picChg chg="mod">
          <ac:chgData name="Morgane BANI [Eurécia]" userId="S::morgane.bani@eurecia.com::c5ad7b15-7709-4868-8250-53792fdfb32a" providerId="AD" clId="Web-{07EE7F0C-44B8-7B85-1452-63EB625774F8}" dt="2024-09-09T09:24:29.381" v="213" actId="1076"/>
          <ac:picMkLst>
            <pc:docMk/>
            <pc:sldMk cId="176794861" sldId="372"/>
            <ac:picMk id="14" creationId="{1A0235B6-0AF0-DC6B-4A08-506CE2CC9C79}"/>
          </ac:picMkLst>
        </pc:picChg>
      </pc:sldChg>
      <pc:sldChg chg="modSp">
        <pc:chgData name="Morgane BANI [Eurécia]" userId="S::morgane.bani@eurecia.com::c5ad7b15-7709-4868-8250-53792fdfb32a" providerId="AD" clId="Web-{07EE7F0C-44B8-7B85-1452-63EB625774F8}" dt="2024-09-09T09:28:39.468" v="268" actId="1076"/>
        <pc:sldMkLst>
          <pc:docMk/>
          <pc:sldMk cId="3065413793" sldId="373"/>
        </pc:sldMkLst>
        <pc:spChg chg="mod">
          <ac:chgData name="Morgane BANI [Eurécia]" userId="S::morgane.bani@eurecia.com::c5ad7b15-7709-4868-8250-53792fdfb32a" providerId="AD" clId="Web-{07EE7F0C-44B8-7B85-1452-63EB625774F8}" dt="2024-09-09T09:28:39.468" v="268" actId="1076"/>
          <ac:spMkLst>
            <pc:docMk/>
            <pc:sldMk cId="3065413793" sldId="373"/>
            <ac:spMk id="14" creationId="{3A723373-4800-BB99-3EFE-B2EF4E222C58}"/>
          </ac:spMkLst>
        </pc:spChg>
      </pc:sldChg>
      <pc:sldChg chg="delSp modSp">
        <pc:chgData name="Morgane BANI [Eurécia]" userId="S::morgane.bani@eurecia.com::c5ad7b15-7709-4868-8250-53792fdfb32a" providerId="AD" clId="Web-{07EE7F0C-44B8-7B85-1452-63EB625774F8}" dt="2024-09-09T09:37:43.316" v="322"/>
        <pc:sldMkLst>
          <pc:docMk/>
          <pc:sldMk cId="1221361963" sldId="378"/>
        </pc:sldMkLst>
        <pc:spChg chg="del mod">
          <ac:chgData name="Morgane BANI [Eurécia]" userId="S::morgane.bani@eurecia.com::c5ad7b15-7709-4868-8250-53792fdfb32a" providerId="AD" clId="Web-{07EE7F0C-44B8-7B85-1452-63EB625774F8}" dt="2024-09-09T09:37:43.316" v="322"/>
          <ac:spMkLst>
            <pc:docMk/>
            <pc:sldMk cId="1221361963" sldId="378"/>
            <ac:spMk id="12" creationId="{E33794FE-8C73-9B3D-584B-E4E5D0859B4E}"/>
          </ac:spMkLst>
        </pc:spChg>
        <pc:picChg chg="del">
          <ac:chgData name="Morgane BANI [Eurécia]" userId="S::morgane.bani@eurecia.com::c5ad7b15-7709-4868-8250-53792fdfb32a" providerId="AD" clId="Web-{07EE7F0C-44B8-7B85-1452-63EB625774F8}" dt="2024-09-09T09:37:35.769" v="320"/>
          <ac:picMkLst>
            <pc:docMk/>
            <pc:sldMk cId="1221361963" sldId="378"/>
            <ac:picMk id="15362" creationId="{C1C506FA-7BA9-5B0E-4AD0-C659BB8BE69B}"/>
          </ac:picMkLst>
        </pc:picChg>
      </pc:sldChg>
      <pc:sldChg chg="delSp modSp">
        <pc:chgData name="Morgane BANI [Eurécia]" userId="S::morgane.bani@eurecia.com::c5ad7b15-7709-4868-8250-53792fdfb32a" providerId="AD" clId="Web-{07EE7F0C-44B8-7B85-1452-63EB625774F8}" dt="2024-09-09T09:36:25.204" v="319" actId="1076"/>
        <pc:sldMkLst>
          <pc:docMk/>
          <pc:sldMk cId="1913166929" sldId="379"/>
        </pc:sldMkLst>
        <pc:spChg chg="mod">
          <ac:chgData name="Morgane BANI [Eurécia]" userId="S::morgane.bani@eurecia.com::c5ad7b15-7709-4868-8250-53792fdfb32a" providerId="AD" clId="Web-{07EE7F0C-44B8-7B85-1452-63EB625774F8}" dt="2024-09-09T09:36:23.079" v="318" actId="1076"/>
          <ac:spMkLst>
            <pc:docMk/>
            <pc:sldMk cId="1913166929" sldId="379"/>
            <ac:spMk id="2" creationId="{4D82ADAD-F00A-C228-6D47-10528B9A8902}"/>
          </ac:spMkLst>
        </pc:spChg>
        <pc:spChg chg="mod">
          <ac:chgData name="Morgane BANI [Eurécia]" userId="S::morgane.bani@eurecia.com::c5ad7b15-7709-4868-8250-53792fdfb32a" providerId="AD" clId="Web-{07EE7F0C-44B8-7B85-1452-63EB625774F8}" dt="2024-09-09T09:36:18.454" v="316" actId="1076"/>
          <ac:spMkLst>
            <pc:docMk/>
            <pc:sldMk cId="1913166929" sldId="379"/>
            <ac:spMk id="10" creationId="{AFE13AC9-BB54-D76B-E09B-0CE39B3286F3}"/>
          </ac:spMkLst>
        </pc:spChg>
        <pc:spChg chg="del">
          <ac:chgData name="Morgane BANI [Eurécia]" userId="S::morgane.bani@eurecia.com::c5ad7b15-7709-4868-8250-53792fdfb32a" providerId="AD" clId="Web-{07EE7F0C-44B8-7B85-1452-63EB625774F8}" dt="2024-09-09T09:33:14.963" v="280"/>
          <ac:spMkLst>
            <pc:docMk/>
            <pc:sldMk cId="1913166929" sldId="379"/>
            <ac:spMk id="11" creationId="{B0731D56-A04A-8502-2CF8-1286FB302B85}"/>
          </ac:spMkLst>
        </pc:spChg>
        <pc:picChg chg="mod">
          <ac:chgData name="Morgane BANI [Eurécia]" userId="S::morgane.bani@eurecia.com::c5ad7b15-7709-4868-8250-53792fdfb32a" providerId="AD" clId="Web-{07EE7F0C-44B8-7B85-1452-63EB625774F8}" dt="2024-09-09T09:36:25.204" v="319" actId="1076"/>
          <ac:picMkLst>
            <pc:docMk/>
            <pc:sldMk cId="1913166929" sldId="379"/>
            <ac:picMk id="6" creationId="{049DC191-9A7F-F943-B95A-D897F8B76F76}"/>
          </ac:picMkLst>
        </pc:picChg>
        <pc:picChg chg="mod">
          <ac:chgData name="Morgane BANI [Eurécia]" userId="S::morgane.bani@eurecia.com::c5ad7b15-7709-4868-8250-53792fdfb32a" providerId="AD" clId="Web-{07EE7F0C-44B8-7B85-1452-63EB625774F8}" dt="2024-09-09T09:36:19.735" v="317" actId="1076"/>
          <ac:picMkLst>
            <pc:docMk/>
            <pc:sldMk cId="1913166929" sldId="379"/>
            <ac:picMk id="9" creationId="{1D68B232-8B8F-2A93-7CD1-35087D06E7A6}"/>
          </ac:picMkLst>
        </pc:picChg>
        <pc:picChg chg="del">
          <ac:chgData name="Morgane BANI [Eurécia]" userId="S::morgane.bani@eurecia.com::c5ad7b15-7709-4868-8250-53792fdfb32a" providerId="AD" clId="Web-{07EE7F0C-44B8-7B85-1452-63EB625774F8}" dt="2024-09-09T09:33:14.963" v="279"/>
          <ac:picMkLst>
            <pc:docMk/>
            <pc:sldMk cId="1913166929" sldId="379"/>
            <ac:picMk id="12" creationId="{5C24C006-8103-A5E6-43DF-DEA2BD115C29}"/>
          </ac:picMkLst>
        </pc:picChg>
        <pc:picChg chg="del">
          <ac:chgData name="Morgane BANI [Eurécia]" userId="S::morgane.bani@eurecia.com::c5ad7b15-7709-4868-8250-53792fdfb32a" providerId="AD" clId="Web-{07EE7F0C-44B8-7B85-1452-63EB625774F8}" dt="2024-09-09T09:33:14.963" v="278"/>
          <ac:picMkLst>
            <pc:docMk/>
            <pc:sldMk cId="1913166929" sldId="379"/>
            <ac:picMk id="14" creationId="{C3659305-778D-F1FD-0DFC-8ADE73395D0D}"/>
          </ac:picMkLst>
        </pc:picChg>
      </pc:sldChg>
      <pc:sldChg chg="modSp">
        <pc:chgData name="Morgane BANI [Eurécia]" userId="S::morgane.bani@eurecia.com::c5ad7b15-7709-4868-8250-53792fdfb32a" providerId="AD" clId="Web-{07EE7F0C-44B8-7B85-1452-63EB625774F8}" dt="2024-09-09T09:18:34.305" v="65" actId="20577"/>
        <pc:sldMkLst>
          <pc:docMk/>
          <pc:sldMk cId="3859057731" sldId="380"/>
        </pc:sldMkLst>
        <pc:spChg chg="mod">
          <ac:chgData name="Morgane BANI [Eurécia]" userId="S::morgane.bani@eurecia.com::c5ad7b15-7709-4868-8250-53792fdfb32a" providerId="AD" clId="Web-{07EE7F0C-44B8-7B85-1452-63EB625774F8}" dt="2024-09-09T09:18:34.305" v="65" actId="20577"/>
          <ac:spMkLst>
            <pc:docMk/>
            <pc:sldMk cId="3859057731" sldId="380"/>
            <ac:spMk id="16" creationId="{38DACD59-7EF2-1EC7-0B0F-7760B40A3897}"/>
          </ac:spMkLst>
        </pc:spChg>
      </pc:sldChg>
      <pc:sldChg chg="modSp">
        <pc:chgData name="Morgane BANI [Eurécia]" userId="S::morgane.bani@eurecia.com::c5ad7b15-7709-4868-8250-53792fdfb32a" providerId="AD" clId="Web-{07EE7F0C-44B8-7B85-1452-63EB625774F8}" dt="2024-09-09T09:21:36.702" v="109" actId="20577"/>
        <pc:sldMkLst>
          <pc:docMk/>
          <pc:sldMk cId="206270495" sldId="382"/>
        </pc:sldMkLst>
        <pc:spChg chg="mod">
          <ac:chgData name="Morgane BANI [Eurécia]" userId="S::morgane.bani@eurecia.com::c5ad7b15-7709-4868-8250-53792fdfb32a" providerId="AD" clId="Web-{07EE7F0C-44B8-7B85-1452-63EB625774F8}" dt="2024-09-09T09:21:36.702" v="109" actId="20577"/>
          <ac:spMkLst>
            <pc:docMk/>
            <pc:sldMk cId="206270495" sldId="382"/>
            <ac:spMk id="2" creationId="{CA939823-1533-6113-DD20-55119798FDB9}"/>
          </ac:spMkLst>
        </pc:spChg>
      </pc:sldChg>
      <pc:sldChg chg="modSp">
        <pc:chgData name="Morgane BANI [Eurécia]" userId="S::morgane.bani@eurecia.com::c5ad7b15-7709-4868-8250-53792fdfb32a" providerId="AD" clId="Web-{07EE7F0C-44B8-7B85-1452-63EB625774F8}" dt="2024-09-09T09:39:11.460" v="394" actId="20577"/>
        <pc:sldMkLst>
          <pc:docMk/>
          <pc:sldMk cId="1690272753" sldId="385"/>
        </pc:sldMkLst>
        <pc:spChg chg="mod">
          <ac:chgData name="Morgane BANI [Eurécia]" userId="S::morgane.bani@eurecia.com::c5ad7b15-7709-4868-8250-53792fdfb32a" providerId="AD" clId="Web-{07EE7F0C-44B8-7B85-1452-63EB625774F8}" dt="2024-09-09T09:39:11.460" v="394" actId="20577"/>
          <ac:spMkLst>
            <pc:docMk/>
            <pc:sldMk cId="1690272753" sldId="385"/>
            <ac:spMk id="2" creationId="{4346BEDA-BEEF-77A0-3130-F7F2AB552C6B}"/>
          </ac:spMkLst>
        </pc:spChg>
      </pc:sldChg>
      <pc:sldChg chg="delSp modSp">
        <pc:chgData name="Morgane BANI [Eurécia]" userId="S::morgane.bani@eurecia.com::c5ad7b15-7709-4868-8250-53792fdfb32a" providerId="AD" clId="Web-{07EE7F0C-44B8-7B85-1452-63EB625774F8}" dt="2024-09-09T09:34:40.060" v="310"/>
        <pc:sldMkLst>
          <pc:docMk/>
          <pc:sldMk cId="487316039" sldId="388"/>
        </pc:sldMkLst>
        <pc:spChg chg="del mod">
          <ac:chgData name="Morgane BANI [Eurécia]" userId="S::morgane.bani@eurecia.com::c5ad7b15-7709-4868-8250-53792fdfb32a" providerId="AD" clId="Web-{07EE7F0C-44B8-7B85-1452-63EB625774F8}" dt="2024-09-09T09:34:40.060" v="310"/>
          <ac:spMkLst>
            <pc:docMk/>
            <pc:sldMk cId="487316039" sldId="388"/>
            <ac:spMk id="19" creationId="{CF15447F-67E2-DF63-1883-B55F38641CD6}"/>
          </ac:spMkLst>
        </pc:spChg>
        <pc:picChg chg="mod">
          <ac:chgData name="Morgane BANI [Eurécia]" userId="S::morgane.bani@eurecia.com::c5ad7b15-7709-4868-8250-53792fdfb32a" providerId="AD" clId="Web-{07EE7F0C-44B8-7B85-1452-63EB625774F8}" dt="2024-09-09T09:31:17.349" v="269" actId="1076"/>
          <ac:picMkLst>
            <pc:docMk/>
            <pc:sldMk cId="487316039" sldId="388"/>
            <ac:picMk id="11" creationId="{15A4B8BA-3312-4B07-D631-79A1F03706FE}"/>
          </ac:picMkLst>
        </pc:picChg>
        <pc:picChg chg="mod">
          <ac:chgData name="Morgane BANI [Eurécia]" userId="S::morgane.bani@eurecia.com::c5ad7b15-7709-4868-8250-53792fdfb32a" providerId="AD" clId="Web-{07EE7F0C-44B8-7B85-1452-63EB625774F8}" dt="2024-09-09T09:31:22.974" v="271" actId="1076"/>
          <ac:picMkLst>
            <pc:docMk/>
            <pc:sldMk cId="487316039" sldId="388"/>
            <ac:picMk id="12" creationId="{2364623C-9EA2-DE13-40AC-B2CE9E1FF52F}"/>
          </ac:picMkLst>
        </pc:picChg>
        <pc:picChg chg="mod">
          <ac:chgData name="Morgane BANI [Eurécia]" userId="S::morgane.bani@eurecia.com::c5ad7b15-7709-4868-8250-53792fdfb32a" providerId="AD" clId="Web-{07EE7F0C-44B8-7B85-1452-63EB625774F8}" dt="2024-09-09T09:31:36.131" v="275" actId="1076"/>
          <ac:picMkLst>
            <pc:docMk/>
            <pc:sldMk cId="487316039" sldId="388"/>
            <ac:picMk id="17" creationId="{39D69B04-91F5-3D22-1929-B7AD24866041}"/>
          </ac:picMkLst>
        </pc:picChg>
        <pc:picChg chg="del mod">
          <ac:chgData name="Morgane BANI [Eurécia]" userId="S::morgane.bani@eurecia.com::c5ad7b15-7709-4868-8250-53792fdfb32a" providerId="AD" clId="Web-{07EE7F0C-44B8-7B85-1452-63EB625774F8}" dt="2024-09-09T09:34:40.044" v="309"/>
          <ac:picMkLst>
            <pc:docMk/>
            <pc:sldMk cId="487316039" sldId="388"/>
            <ac:picMk id="25" creationId="{D566B1A3-801B-60A5-9DCF-078E3700465E}"/>
          </ac:picMkLst>
        </pc:picChg>
        <pc:picChg chg="mod">
          <ac:chgData name="Morgane BANI [Eurécia]" userId="S::morgane.bani@eurecia.com::c5ad7b15-7709-4868-8250-53792fdfb32a" providerId="AD" clId="Web-{07EE7F0C-44B8-7B85-1452-63EB625774F8}" dt="2024-09-09T09:31:19.474" v="270" actId="1076"/>
          <ac:picMkLst>
            <pc:docMk/>
            <pc:sldMk cId="487316039" sldId="388"/>
            <ac:picMk id="23554" creationId="{EECA2E3B-3023-8588-C89C-CE188AD61DBD}"/>
          </ac:picMkLst>
        </pc:picChg>
      </pc:sldChg>
      <pc:sldChg chg="addSp modSp mod modClrScheme chgLayout">
        <pc:chgData name="Morgane BANI [Eurécia]" userId="S::morgane.bani@eurecia.com::c5ad7b15-7709-4868-8250-53792fdfb32a" providerId="AD" clId="Web-{07EE7F0C-44B8-7B85-1452-63EB625774F8}" dt="2024-09-09T09:21:40.656" v="110"/>
        <pc:sldMkLst>
          <pc:docMk/>
          <pc:sldMk cId="1900051186" sldId="389"/>
        </pc:sldMkLst>
        <pc:spChg chg="mod ord">
          <ac:chgData name="Morgane BANI [Eurécia]" userId="S::morgane.bani@eurecia.com::c5ad7b15-7709-4868-8250-53792fdfb32a" providerId="AD" clId="Web-{07EE7F0C-44B8-7B85-1452-63EB625774F8}" dt="2024-09-09T09:21:40.656" v="110"/>
          <ac:spMkLst>
            <pc:docMk/>
            <pc:sldMk cId="1900051186" sldId="389"/>
            <ac:spMk id="3" creationId="{06A43D7B-6D83-5D1E-0DFB-1C11719B942B}"/>
          </ac:spMkLst>
        </pc:spChg>
        <pc:spChg chg="mod ord">
          <ac:chgData name="Morgane BANI [Eurécia]" userId="S::morgane.bani@eurecia.com::c5ad7b15-7709-4868-8250-53792fdfb32a" providerId="AD" clId="Web-{07EE7F0C-44B8-7B85-1452-63EB625774F8}" dt="2024-09-09T09:21:40.656" v="110"/>
          <ac:spMkLst>
            <pc:docMk/>
            <pc:sldMk cId="1900051186" sldId="389"/>
            <ac:spMk id="4" creationId="{90A438DC-811C-961D-F9DD-B6FEB9763FC2}"/>
          </ac:spMkLst>
        </pc:spChg>
        <pc:spChg chg="add mod ord">
          <ac:chgData name="Morgane BANI [Eurécia]" userId="S::morgane.bani@eurecia.com::c5ad7b15-7709-4868-8250-53792fdfb32a" providerId="AD" clId="Web-{07EE7F0C-44B8-7B85-1452-63EB625774F8}" dt="2024-09-09T09:21:40.656" v="110"/>
          <ac:spMkLst>
            <pc:docMk/>
            <pc:sldMk cId="1900051186" sldId="389"/>
            <ac:spMk id="6" creationId="{6F06C126-0DA3-CB61-A2B5-3A39CDF9C7CB}"/>
          </ac:spMkLst>
        </pc:spChg>
        <pc:spChg chg="add mod ord">
          <ac:chgData name="Morgane BANI [Eurécia]" userId="S::morgane.bani@eurecia.com::c5ad7b15-7709-4868-8250-53792fdfb32a" providerId="AD" clId="Web-{07EE7F0C-44B8-7B85-1452-63EB625774F8}" dt="2024-09-09T09:21:40.656" v="110"/>
          <ac:spMkLst>
            <pc:docMk/>
            <pc:sldMk cId="1900051186" sldId="389"/>
            <ac:spMk id="10" creationId="{45706816-CE17-EE76-8653-42DDBE9FAD78}"/>
          </ac:spMkLst>
        </pc:spChg>
        <pc:spChg chg="add mod ord">
          <ac:chgData name="Morgane BANI [Eurécia]" userId="S::morgane.bani@eurecia.com::c5ad7b15-7709-4868-8250-53792fdfb32a" providerId="AD" clId="Web-{07EE7F0C-44B8-7B85-1452-63EB625774F8}" dt="2024-09-09T09:21:40.656" v="110"/>
          <ac:spMkLst>
            <pc:docMk/>
            <pc:sldMk cId="1900051186" sldId="389"/>
            <ac:spMk id="11" creationId="{48E0B3B8-90EE-46B6-9B9D-533DE030AA8D}"/>
          </ac:spMkLst>
        </pc:spChg>
        <pc:spChg chg="add mod ord">
          <ac:chgData name="Morgane BANI [Eurécia]" userId="S::morgane.bani@eurecia.com::c5ad7b15-7709-4868-8250-53792fdfb32a" providerId="AD" clId="Web-{07EE7F0C-44B8-7B85-1452-63EB625774F8}" dt="2024-09-09T09:21:40.656" v="110"/>
          <ac:spMkLst>
            <pc:docMk/>
            <pc:sldMk cId="1900051186" sldId="389"/>
            <ac:spMk id="12" creationId="{576724F6-8FE2-3C15-51FF-0AF4CEA14C21}"/>
          </ac:spMkLst>
        </pc:spChg>
        <pc:spChg chg="add mod ord">
          <ac:chgData name="Morgane BANI [Eurécia]" userId="S::morgane.bani@eurecia.com::c5ad7b15-7709-4868-8250-53792fdfb32a" providerId="AD" clId="Web-{07EE7F0C-44B8-7B85-1452-63EB625774F8}" dt="2024-09-09T09:21:40.656" v="110"/>
          <ac:spMkLst>
            <pc:docMk/>
            <pc:sldMk cId="1900051186" sldId="389"/>
            <ac:spMk id="13" creationId="{70204988-A96A-BFCD-6B6A-DC6E9A9CA633}"/>
          </ac:spMkLst>
        </pc:spChg>
        <pc:spChg chg="add mod ord">
          <ac:chgData name="Morgane BANI [Eurécia]" userId="S::morgane.bani@eurecia.com::c5ad7b15-7709-4868-8250-53792fdfb32a" providerId="AD" clId="Web-{07EE7F0C-44B8-7B85-1452-63EB625774F8}" dt="2024-09-09T09:21:40.656" v="110"/>
          <ac:spMkLst>
            <pc:docMk/>
            <pc:sldMk cId="1900051186" sldId="389"/>
            <ac:spMk id="14" creationId="{3BC5E718-E751-3581-B586-B01B4D5A6A7B}"/>
          </ac:spMkLst>
        </pc:spChg>
        <pc:spChg chg="add mod ord">
          <ac:chgData name="Morgane BANI [Eurécia]" userId="S::morgane.bani@eurecia.com::c5ad7b15-7709-4868-8250-53792fdfb32a" providerId="AD" clId="Web-{07EE7F0C-44B8-7B85-1452-63EB625774F8}" dt="2024-09-09T09:21:40.656" v="110"/>
          <ac:spMkLst>
            <pc:docMk/>
            <pc:sldMk cId="1900051186" sldId="389"/>
            <ac:spMk id="15" creationId="{7F78840A-0825-DEB8-9CAE-B6B126E8557A}"/>
          </ac:spMkLst>
        </pc:spChg>
        <pc:spChg chg="add mod ord">
          <ac:chgData name="Morgane BANI [Eurécia]" userId="S::morgane.bani@eurecia.com::c5ad7b15-7709-4868-8250-53792fdfb32a" providerId="AD" clId="Web-{07EE7F0C-44B8-7B85-1452-63EB625774F8}" dt="2024-09-09T09:21:40.656" v="110"/>
          <ac:spMkLst>
            <pc:docMk/>
            <pc:sldMk cId="1900051186" sldId="389"/>
            <ac:spMk id="16" creationId="{24ECD889-0B41-CAE1-38F8-C35DB8575C5E}"/>
          </ac:spMkLst>
        </pc:spChg>
        <pc:spChg chg="add mod ord">
          <ac:chgData name="Morgane BANI [Eurécia]" userId="S::morgane.bani@eurecia.com::c5ad7b15-7709-4868-8250-53792fdfb32a" providerId="AD" clId="Web-{07EE7F0C-44B8-7B85-1452-63EB625774F8}" dt="2024-09-09T09:21:40.656" v="110"/>
          <ac:spMkLst>
            <pc:docMk/>
            <pc:sldMk cId="1900051186" sldId="389"/>
            <ac:spMk id="17" creationId="{786FFB4E-873D-466A-C28F-3B24BDEB88B4}"/>
          </ac:spMkLst>
        </pc:spChg>
        <pc:spChg chg="add mod ord">
          <ac:chgData name="Morgane BANI [Eurécia]" userId="S::morgane.bani@eurecia.com::c5ad7b15-7709-4868-8250-53792fdfb32a" providerId="AD" clId="Web-{07EE7F0C-44B8-7B85-1452-63EB625774F8}" dt="2024-09-09T09:21:40.656" v="110"/>
          <ac:spMkLst>
            <pc:docMk/>
            <pc:sldMk cId="1900051186" sldId="389"/>
            <ac:spMk id="18" creationId="{01C05466-7459-CC90-B1A8-45A5F791944E}"/>
          </ac:spMkLst>
        </pc:spChg>
      </pc:sldChg>
      <pc:sldChg chg="addSp delSp modSp add replId">
        <pc:chgData name="Morgane BANI [Eurécia]" userId="S::morgane.bani@eurecia.com::c5ad7b15-7709-4868-8250-53792fdfb32a" providerId="AD" clId="Web-{07EE7F0C-44B8-7B85-1452-63EB625774F8}" dt="2024-09-09T09:48:15.074" v="549" actId="1076"/>
        <pc:sldMkLst>
          <pc:docMk/>
          <pc:sldMk cId="4003682341" sldId="392"/>
        </pc:sldMkLst>
        <pc:spChg chg="mod">
          <ac:chgData name="Morgane BANI [Eurécia]" userId="S::morgane.bani@eurecia.com::c5ad7b15-7709-4868-8250-53792fdfb32a" providerId="AD" clId="Web-{07EE7F0C-44B8-7B85-1452-63EB625774F8}" dt="2024-09-09T09:46:20.930" v="519" actId="20577"/>
          <ac:spMkLst>
            <pc:docMk/>
            <pc:sldMk cId="4003682341" sldId="392"/>
            <ac:spMk id="4" creationId="{90A438DC-811C-961D-F9DD-B6FEB9763FC2}"/>
          </ac:spMkLst>
        </pc:spChg>
        <pc:spChg chg="del">
          <ac:chgData name="Morgane BANI [Eurécia]" userId="S::morgane.bani@eurecia.com::c5ad7b15-7709-4868-8250-53792fdfb32a" providerId="AD" clId="Web-{07EE7F0C-44B8-7B85-1452-63EB625774F8}" dt="2024-09-09T09:33:26.713" v="285"/>
          <ac:spMkLst>
            <pc:docMk/>
            <pc:sldMk cId="4003682341" sldId="392"/>
            <ac:spMk id="13" creationId="{4363052A-7E22-4846-374D-0918EA79E318}"/>
          </ac:spMkLst>
        </pc:spChg>
        <pc:spChg chg="add mod">
          <ac:chgData name="Morgane BANI [Eurécia]" userId="S::morgane.bani@eurecia.com::c5ad7b15-7709-4868-8250-53792fdfb32a" providerId="AD" clId="Web-{07EE7F0C-44B8-7B85-1452-63EB625774F8}" dt="2024-09-09T09:48:07.262" v="546" actId="1076"/>
          <ac:spMkLst>
            <pc:docMk/>
            <pc:sldMk cId="4003682341" sldId="392"/>
            <ac:spMk id="16" creationId="{F25772C2-8D0C-4ACC-712B-D19CEA3A8EC0}"/>
          </ac:spMkLst>
        </pc:spChg>
        <pc:spChg chg="add mod">
          <ac:chgData name="Morgane BANI [Eurécia]" userId="S::morgane.bani@eurecia.com::c5ad7b15-7709-4868-8250-53792fdfb32a" providerId="AD" clId="Web-{07EE7F0C-44B8-7B85-1452-63EB625774F8}" dt="2024-09-09T09:48:04.855" v="545" actId="1076"/>
          <ac:spMkLst>
            <pc:docMk/>
            <pc:sldMk cId="4003682341" sldId="392"/>
            <ac:spMk id="18" creationId="{61605110-6DBC-579F-1D4F-F328E857E026}"/>
          </ac:spMkLst>
        </pc:spChg>
        <pc:spChg chg="add mod">
          <ac:chgData name="Morgane BANI [Eurécia]" userId="S::morgane.bani@eurecia.com::c5ad7b15-7709-4868-8250-53792fdfb32a" providerId="AD" clId="Web-{07EE7F0C-44B8-7B85-1452-63EB625774F8}" dt="2024-09-09T09:48:15.074" v="549" actId="1076"/>
          <ac:spMkLst>
            <pc:docMk/>
            <pc:sldMk cId="4003682341" sldId="392"/>
            <ac:spMk id="20" creationId="{F9DA6553-2004-D85C-89A3-42E0DF3E7EE1}"/>
          </ac:spMkLst>
        </pc:spChg>
        <pc:picChg chg="del">
          <ac:chgData name="Morgane BANI [Eurécia]" userId="S::morgane.bani@eurecia.com::c5ad7b15-7709-4868-8250-53792fdfb32a" providerId="AD" clId="Web-{07EE7F0C-44B8-7B85-1452-63EB625774F8}" dt="2024-09-09T09:33:22.697" v="282"/>
          <ac:picMkLst>
            <pc:docMk/>
            <pc:sldMk cId="4003682341" sldId="392"/>
            <ac:picMk id="2" creationId="{579D5982-22FE-BFD7-B1B8-7760F7882167}"/>
          </ac:picMkLst>
        </pc:picChg>
        <pc:picChg chg="add del mod">
          <ac:chgData name="Morgane BANI [Eurécia]" userId="S::morgane.bani@eurecia.com::c5ad7b15-7709-4868-8250-53792fdfb32a" providerId="AD" clId="Web-{07EE7F0C-44B8-7B85-1452-63EB625774F8}" dt="2024-09-09T09:47:54.933" v="543"/>
          <ac:picMkLst>
            <pc:docMk/>
            <pc:sldMk cId="4003682341" sldId="392"/>
            <ac:picMk id="5" creationId="{84E66189-9B9D-C0A8-BF9A-E90C0021A776}"/>
          </ac:picMkLst>
        </pc:picChg>
        <pc:picChg chg="add mod">
          <ac:chgData name="Morgane BANI [Eurécia]" userId="S::morgane.bani@eurecia.com::c5ad7b15-7709-4868-8250-53792fdfb32a" providerId="AD" clId="Web-{07EE7F0C-44B8-7B85-1452-63EB625774F8}" dt="2024-09-09T09:48:11.981" v="548" actId="1076"/>
          <ac:picMkLst>
            <pc:docMk/>
            <pc:sldMk cId="4003682341" sldId="392"/>
            <ac:picMk id="6" creationId="{FD6654A2-CFAA-057C-2AC3-8CBAC46C7154}"/>
          </ac:picMkLst>
        </pc:picChg>
        <pc:picChg chg="add mod">
          <ac:chgData name="Morgane BANI [Eurécia]" userId="S::morgane.bani@eurecia.com::c5ad7b15-7709-4868-8250-53792fdfb32a" providerId="AD" clId="Web-{07EE7F0C-44B8-7B85-1452-63EB625774F8}" dt="2024-09-09T09:47:59.527" v="544" actId="1076"/>
          <ac:picMkLst>
            <pc:docMk/>
            <pc:sldMk cId="4003682341" sldId="392"/>
            <ac:picMk id="7" creationId="{3E646603-E20B-2698-0526-4EE31681B6DE}"/>
          </ac:picMkLst>
        </pc:picChg>
        <pc:picChg chg="del">
          <ac:chgData name="Morgane BANI [Eurécia]" userId="S::morgane.bani@eurecia.com::c5ad7b15-7709-4868-8250-53792fdfb32a" providerId="AD" clId="Web-{07EE7F0C-44B8-7B85-1452-63EB625774F8}" dt="2024-09-09T09:33:22.197" v="281"/>
          <ac:picMkLst>
            <pc:docMk/>
            <pc:sldMk cId="4003682341" sldId="392"/>
            <ac:picMk id="8" creationId="{8817E072-58A2-9B03-835C-130C29202248}"/>
          </ac:picMkLst>
        </pc:picChg>
        <pc:picChg chg="add mod">
          <ac:chgData name="Morgane BANI [Eurécia]" userId="S::morgane.bani@eurecia.com::c5ad7b15-7709-4868-8250-53792fdfb32a" providerId="AD" clId="Web-{07EE7F0C-44B8-7B85-1452-63EB625774F8}" dt="2024-09-09T09:48:09.590" v="547" actId="1076"/>
          <ac:picMkLst>
            <pc:docMk/>
            <pc:sldMk cId="4003682341" sldId="392"/>
            <ac:picMk id="9" creationId="{0DDD642C-7957-B52A-16ED-238613D78E40}"/>
          </ac:picMkLst>
        </pc:picChg>
        <pc:picChg chg="add del mod">
          <ac:chgData name="Morgane BANI [Eurécia]" userId="S::morgane.bani@eurecia.com::c5ad7b15-7709-4868-8250-53792fdfb32a" providerId="AD" clId="Web-{07EE7F0C-44B8-7B85-1452-63EB625774F8}" dt="2024-09-09T09:46:44.009" v="522"/>
          <ac:picMkLst>
            <pc:docMk/>
            <pc:sldMk cId="4003682341" sldId="392"/>
            <ac:picMk id="10" creationId="{CAB4C1F0-800D-C3A9-3B02-0A43788E4898}"/>
          </ac:picMkLst>
        </pc:picChg>
        <pc:picChg chg="del">
          <ac:chgData name="Morgane BANI [Eurécia]" userId="S::morgane.bani@eurecia.com::c5ad7b15-7709-4868-8250-53792fdfb32a" providerId="AD" clId="Web-{07EE7F0C-44B8-7B85-1452-63EB625774F8}" dt="2024-09-09T09:33:23.791" v="284"/>
          <ac:picMkLst>
            <pc:docMk/>
            <pc:sldMk cId="4003682341" sldId="392"/>
            <ac:picMk id="11" creationId="{B2BFED6F-D1B6-E10B-E5B1-62FAFE3CE180}"/>
          </ac:picMkLst>
        </pc:picChg>
        <pc:picChg chg="del">
          <ac:chgData name="Morgane BANI [Eurécia]" userId="S::morgane.bani@eurecia.com::c5ad7b15-7709-4868-8250-53792fdfb32a" providerId="AD" clId="Web-{07EE7F0C-44B8-7B85-1452-63EB625774F8}" dt="2024-09-09T09:33:23.260" v="283"/>
          <ac:picMkLst>
            <pc:docMk/>
            <pc:sldMk cId="4003682341" sldId="392"/>
            <ac:picMk id="12" creationId="{FCF6F927-DE95-010E-9DD6-842B58477E26}"/>
          </ac:picMkLst>
        </pc:picChg>
        <pc:picChg chg="add del mod">
          <ac:chgData name="Morgane BANI [Eurécia]" userId="S::morgane.bani@eurecia.com::c5ad7b15-7709-4868-8250-53792fdfb32a" providerId="AD" clId="Web-{07EE7F0C-44B8-7B85-1452-63EB625774F8}" dt="2024-09-09T09:46:53.587" v="524"/>
          <ac:picMkLst>
            <pc:docMk/>
            <pc:sldMk cId="4003682341" sldId="392"/>
            <ac:picMk id="14" creationId="{C20E12AD-154E-D6AD-7A8E-7521BB01BFD9}"/>
          </ac:picMkLst>
        </pc:picChg>
      </pc:sldChg>
      <pc:sldChg chg="add del replId">
        <pc:chgData name="Morgane BANI [Eurécia]" userId="S::morgane.bani@eurecia.com::c5ad7b15-7709-4868-8250-53792fdfb32a" providerId="AD" clId="Web-{07EE7F0C-44B8-7B85-1452-63EB625774F8}" dt="2024-09-09T09:35:33.280" v="314"/>
        <pc:sldMkLst>
          <pc:docMk/>
          <pc:sldMk cId="1875108652" sldId="393"/>
        </pc:sldMkLst>
      </pc:sldChg>
      <pc:sldChg chg="addSp delSp modSp add replId">
        <pc:chgData name="Morgane BANI [Eurécia]" userId="S::morgane.bani@eurecia.com::c5ad7b15-7709-4868-8250-53792fdfb32a" providerId="AD" clId="Web-{07EE7F0C-44B8-7B85-1452-63EB625774F8}" dt="2024-09-09T10:04:56.455" v="1018" actId="1076"/>
        <pc:sldMkLst>
          <pc:docMk/>
          <pc:sldMk cId="3641842997" sldId="393"/>
        </pc:sldMkLst>
        <pc:spChg chg="mod">
          <ac:chgData name="Morgane BANI [Eurécia]" userId="S::morgane.bani@eurecia.com::c5ad7b15-7709-4868-8250-53792fdfb32a" providerId="AD" clId="Web-{07EE7F0C-44B8-7B85-1452-63EB625774F8}" dt="2024-09-09T10:00:46.821" v="796" actId="20577"/>
          <ac:spMkLst>
            <pc:docMk/>
            <pc:sldMk cId="3641842997" sldId="393"/>
            <ac:spMk id="4" creationId="{90A438DC-811C-961D-F9DD-B6FEB9763FC2}"/>
          </ac:spMkLst>
        </pc:spChg>
        <pc:spChg chg="mod">
          <ac:chgData name="Morgane BANI [Eurécia]" userId="S::morgane.bani@eurecia.com::c5ad7b15-7709-4868-8250-53792fdfb32a" providerId="AD" clId="Web-{07EE7F0C-44B8-7B85-1452-63EB625774F8}" dt="2024-09-09T10:04:14.079" v="987" actId="14100"/>
          <ac:spMkLst>
            <pc:docMk/>
            <pc:sldMk cId="3641842997" sldId="393"/>
            <ac:spMk id="6" creationId="{773D000F-EE05-AFEC-E1EC-6113E8D140E0}"/>
          </ac:spMkLst>
        </pc:spChg>
        <pc:spChg chg="add mod">
          <ac:chgData name="Morgane BANI [Eurécia]" userId="S::morgane.bani@eurecia.com::c5ad7b15-7709-4868-8250-53792fdfb32a" providerId="AD" clId="Web-{07EE7F0C-44B8-7B85-1452-63EB625774F8}" dt="2024-09-09T10:04:52.112" v="1017" actId="20577"/>
          <ac:spMkLst>
            <pc:docMk/>
            <pc:sldMk cId="3641842997" sldId="393"/>
            <ac:spMk id="9" creationId="{CD382B07-F527-57BC-CE86-6C67A397883E}"/>
          </ac:spMkLst>
        </pc:spChg>
        <pc:picChg chg="add del mod">
          <ac:chgData name="Morgane BANI [Eurécia]" userId="S::morgane.bani@eurecia.com::c5ad7b15-7709-4868-8250-53792fdfb32a" providerId="AD" clId="Web-{07EE7F0C-44B8-7B85-1452-63EB625774F8}" dt="2024-09-09T10:03:51.156" v="980"/>
          <ac:picMkLst>
            <pc:docMk/>
            <pc:sldMk cId="3641842997" sldId="393"/>
            <ac:picMk id="2" creationId="{20671CC5-FB57-3086-4D19-76BF5803247E}"/>
          </ac:picMkLst>
        </pc:picChg>
        <pc:picChg chg="add del mod">
          <ac:chgData name="Morgane BANI [Eurécia]" userId="S::morgane.bani@eurecia.com::c5ad7b15-7709-4868-8250-53792fdfb32a" providerId="AD" clId="Web-{07EE7F0C-44B8-7B85-1452-63EB625774F8}" dt="2024-09-09T10:03:46.937" v="977"/>
          <ac:picMkLst>
            <pc:docMk/>
            <pc:sldMk cId="3641842997" sldId="393"/>
            <ac:picMk id="5" creationId="{4EB32437-6F1A-39FA-7FC7-2D26D4C2F5A6}"/>
          </ac:picMkLst>
        </pc:picChg>
        <pc:picChg chg="add mod">
          <ac:chgData name="Morgane BANI [Eurécia]" userId="S::morgane.bani@eurecia.com::c5ad7b15-7709-4868-8250-53792fdfb32a" providerId="AD" clId="Web-{07EE7F0C-44B8-7B85-1452-63EB625774F8}" dt="2024-09-09T10:04:56.455" v="1018" actId="1076"/>
          <ac:picMkLst>
            <pc:docMk/>
            <pc:sldMk cId="3641842997" sldId="393"/>
            <ac:picMk id="7" creationId="{31EEED6B-1D89-568D-AD20-F20122D09B30}"/>
          </ac:picMkLst>
        </pc:picChg>
        <pc:picChg chg="add mod">
          <ac:chgData name="Morgane BANI [Eurécia]" userId="S::morgane.bani@eurecia.com::c5ad7b15-7709-4868-8250-53792fdfb32a" providerId="AD" clId="Web-{07EE7F0C-44B8-7B85-1452-63EB625774F8}" dt="2024-09-09T10:04:05.750" v="984" actId="1076"/>
          <ac:picMkLst>
            <pc:docMk/>
            <pc:sldMk cId="3641842997" sldId="393"/>
            <ac:picMk id="8" creationId="{0DA5EF77-A548-9FF9-3368-D7D919F9BAF7}"/>
          </ac:picMkLst>
        </pc:picChg>
        <pc:picChg chg="del">
          <ac:chgData name="Morgane BANI [Eurécia]" userId="S::morgane.bani@eurecia.com::c5ad7b15-7709-4868-8250-53792fdfb32a" providerId="AD" clId="Web-{07EE7F0C-44B8-7B85-1452-63EB625774F8}" dt="2024-09-09T10:00:48.462" v="797"/>
          <ac:picMkLst>
            <pc:docMk/>
            <pc:sldMk cId="3641842997" sldId="393"/>
            <ac:picMk id="2050" creationId="{311EED3B-085D-40F8-1546-75A8A4C12361}"/>
          </ac:picMkLst>
        </pc:picChg>
        <pc:picChg chg="del">
          <ac:chgData name="Morgane BANI [Eurécia]" userId="S::morgane.bani@eurecia.com::c5ad7b15-7709-4868-8250-53792fdfb32a" providerId="AD" clId="Web-{07EE7F0C-44B8-7B85-1452-63EB625774F8}" dt="2024-09-09T10:00:49.118" v="798"/>
          <ac:picMkLst>
            <pc:docMk/>
            <pc:sldMk cId="3641842997" sldId="393"/>
            <ac:picMk id="2054" creationId="{48FF3300-71AE-2207-0076-8636E57B86F5}"/>
          </ac:picMkLst>
        </pc:picChg>
      </pc:sldChg>
    </pc:docChg>
  </pc:docChgLst>
  <pc:docChgLst>
    <pc:chgData name="Morgane BANI [Eurécia]" userId="c5ad7b15-7709-4868-8250-53792fdfb32a" providerId="ADAL" clId="{FD9D4B04-71BC-4A4E-AE05-FFB8C942F46C}"/>
    <pc:docChg chg="undo custSel addSld delSld modSld sldOrd">
      <pc:chgData name="Morgane BANI [Eurécia]" userId="c5ad7b15-7709-4868-8250-53792fdfb32a" providerId="ADAL" clId="{FD9D4B04-71BC-4A4E-AE05-FFB8C942F46C}" dt="2024-09-06T16:25:27.556" v="16117" actId="14100"/>
      <pc:docMkLst>
        <pc:docMk/>
      </pc:docMkLst>
      <pc:sldChg chg="addSp delSp modSp add del mod">
        <pc:chgData name="Morgane BANI [Eurécia]" userId="c5ad7b15-7709-4868-8250-53792fdfb32a" providerId="ADAL" clId="{FD9D4B04-71BC-4A4E-AE05-FFB8C942F46C}" dt="2024-09-05T14:47:45.783" v="2405" actId="2696"/>
        <pc:sldMkLst>
          <pc:docMk/>
          <pc:sldMk cId="1561398166" sldId="288"/>
        </pc:sldMkLst>
        <pc:spChg chg="add mod">
          <ac:chgData name="Morgane BANI [Eurécia]" userId="c5ad7b15-7709-4868-8250-53792fdfb32a" providerId="ADAL" clId="{FD9D4B04-71BC-4A4E-AE05-FFB8C942F46C}" dt="2024-09-05T14:12:18.624" v="431" actId="20577"/>
          <ac:spMkLst>
            <pc:docMk/>
            <pc:sldMk cId="1561398166" sldId="288"/>
            <ac:spMk id="2" creationId="{01312975-93F1-7B8A-7AB0-E36C2376817B}"/>
          </ac:spMkLst>
        </pc:spChg>
        <pc:spChg chg="add del mod">
          <ac:chgData name="Morgane BANI [Eurécia]" userId="c5ad7b15-7709-4868-8250-53792fdfb32a" providerId="ADAL" clId="{FD9D4B04-71BC-4A4E-AE05-FFB8C942F46C}" dt="2024-09-03T07:54:40.744" v="57"/>
          <ac:spMkLst>
            <pc:docMk/>
            <pc:sldMk cId="1561398166" sldId="288"/>
            <ac:spMk id="3" creationId="{309336BB-324E-89FF-D2CA-5AD29E4424F3}"/>
          </ac:spMkLst>
        </pc:spChg>
        <pc:spChg chg="add mod">
          <ac:chgData name="Morgane BANI [Eurécia]" userId="c5ad7b15-7709-4868-8250-53792fdfb32a" providerId="ADAL" clId="{FD9D4B04-71BC-4A4E-AE05-FFB8C942F46C}" dt="2024-09-05T14:13:57.760" v="609" actId="20577"/>
          <ac:spMkLst>
            <pc:docMk/>
            <pc:sldMk cId="1561398166" sldId="288"/>
            <ac:spMk id="3" creationId="{F2FEE650-A740-B185-7C93-89B8C5BDA484}"/>
          </ac:spMkLst>
        </pc:spChg>
        <pc:spChg chg="mod">
          <ac:chgData name="Morgane BANI [Eurécia]" userId="c5ad7b15-7709-4868-8250-53792fdfb32a" providerId="ADAL" clId="{FD9D4B04-71BC-4A4E-AE05-FFB8C942F46C}" dt="2024-09-05T14:12:43.418" v="437" actId="1076"/>
          <ac:spMkLst>
            <pc:docMk/>
            <pc:sldMk cId="1561398166" sldId="288"/>
            <ac:spMk id="4" creationId="{3CBE8D5D-8605-7FE4-D841-E865AB88B43B}"/>
          </ac:spMkLst>
        </pc:spChg>
        <pc:spChg chg="mod">
          <ac:chgData name="Morgane BANI [Eurécia]" userId="c5ad7b15-7709-4868-8250-53792fdfb32a" providerId="ADAL" clId="{FD9D4B04-71BC-4A4E-AE05-FFB8C942F46C}" dt="2024-09-03T07:54:11.982" v="43" actId="21"/>
          <ac:spMkLst>
            <pc:docMk/>
            <pc:sldMk cId="1561398166" sldId="288"/>
            <ac:spMk id="5" creationId="{9DF4D431-5721-618B-9501-EDA06836B0A2}"/>
          </ac:spMkLst>
        </pc:spChg>
        <pc:spChg chg="add mod">
          <ac:chgData name="Morgane BANI [Eurécia]" userId="c5ad7b15-7709-4868-8250-53792fdfb32a" providerId="ADAL" clId="{FD9D4B04-71BC-4A4E-AE05-FFB8C942F46C}" dt="2024-09-05T14:14:09.785" v="611" actId="1076"/>
          <ac:spMkLst>
            <pc:docMk/>
            <pc:sldMk cId="1561398166" sldId="288"/>
            <ac:spMk id="6" creationId="{23643DF5-72C7-6DEF-DECF-88230876E20C}"/>
          </ac:spMkLst>
        </pc:spChg>
        <pc:spChg chg="mod">
          <ac:chgData name="Morgane BANI [Eurécia]" userId="c5ad7b15-7709-4868-8250-53792fdfb32a" providerId="ADAL" clId="{FD9D4B04-71BC-4A4E-AE05-FFB8C942F46C}" dt="2024-09-05T14:11:54.250" v="406" actId="404"/>
          <ac:spMkLst>
            <pc:docMk/>
            <pc:sldMk cId="1561398166" sldId="288"/>
            <ac:spMk id="28" creationId="{D88B10F1-C161-29C9-E517-2C4D78936F1B}"/>
          </ac:spMkLst>
        </pc:spChg>
        <pc:spChg chg="mod">
          <ac:chgData name="Morgane BANI [Eurécia]" userId="c5ad7b15-7709-4868-8250-53792fdfb32a" providerId="ADAL" clId="{FD9D4B04-71BC-4A4E-AE05-FFB8C942F46C}" dt="2024-09-05T14:14:06.201" v="610" actId="1076"/>
          <ac:spMkLst>
            <pc:docMk/>
            <pc:sldMk cId="1561398166" sldId="288"/>
            <ac:spMk id="42" creationId="{A809FF54-8E21-E76D-9608-77AF773D0852}"/>
          </ac:spMkLst>
        </pc:spChg>
      </pc:sldChg>
      <pc:sldChg chg="add del">
        <pc:chgData name="Morgane BANI [Eurécia]" userId="c5ad7b15-7709-4868-8250-53792fdfb32a" providerId="ADAL" clId="{FD9D4B04-71BC-4A4E-AE05-FFB8C942F46C}" dt="2024-09-05T14:47:19.947" v="2404"/>
        <pc:sldMkLst>
          <pc:docMk/>
          <pc:sldMk cId="4087387864" sldId="288"/>
        </pc:sldMkLst>
      </pc:sldChg>
      <pc:sldChg chg="add del">
        <pc:chgData name="Morgane BANI [Eurécia]" userId="c5ad7b15-7709-4868-8250-53792fdfb32a" providerId="ADAL" clId="{FD9D4B04-71BC-4A4E-AE05-FFB8C942F46C}" dt="2024-09-05T14:47:19.947" v="2404"/>
        <pc:sldMkLst>
          <pc:docMk/>
          <pc:sldMk cId="207164150" sldId="336"/>
        </pc:sldMkLst>
      </pc:sldChg>
      <pc:sldChg chg="add del">
        <pc:chgData name="Morgane BANI [Eurécia]" userId="c5ad7b15-7709-4868-8250-53792fdfb32a" providerId="ADAL" clId="{FD9D4B04-71BC-4A4E-AE05-FFB8C942F46C}" dt="2024-09-05T14:48:20.330" v="2407" actId="47"/>
        <pc:sldMkLst>
          <pc:docMk/>
          <pc:sldMk cId="1009862868" sldId="336"/>
        </pc:sldMkLst>
      </pc:sldChg>
      <pc:sldChg chg="del">
        <pc:chgData name="Morgane BANI [Eurécia]" userId="c5ad7b15-7709-4868-8250-53792fdfb32a" providerId="ADAL" clId="{FD9D4B04-71BC-4A4E-AE05-FFB8C942F46C}" dt="2024-09-05T14:25:28.908" v="1213" actId="47"/>
        <pc:sldMkLst>
          <pc:docMk/>
          <pc:sldMk cId="407031299" sldId="337"/>
        </pc:sldMkLst>
      </pc:sldChg>
      <pc:sldChg chg="del">
        <pc:chgData name="Morgane BANI [Eurécia]" userId="c5ad7b15-7709-4868-8250-53792fdfb32a" providerId="ADAL" clId="{FD9D4B04-71BC-4A4E-AE05-FFB8C942F46C}" dt="2024-09-03T07:46:59.621" v="0" actId="2696"/>
        <pc:sldMkLst>
          <pc:docMk/>
          <pc:sldMk cId="3392393752" sldId="340"/>
        </pc:sldMkLst>
      </pc:sldChg>
      <pc:sldChg chg="addSp delSp modSp mod">
        <pc:chgData name="Morgane BANI [Eurécia]" userId="c5ad7b15-7709-4868-8250-53792fdfb32a" providerId="ADAL" clId="{FD9D4B04-71BC-4A4E-AE05-FFB8C942F46C}" dt="2024-09-03T07:53:29.478" v="37" actId="1035"/>
        <pc:sldMkLst>
          <pc:docMk/>
          <pc:sldMk cId="3606106640" sldId="343"/>
        </pc:sldMkLst>
        <pc:spChg chg="del">
          <ac:chgData name="Morgane BANI [Eurécia]" userId="c5ad7b15-7709-4868-8250-53792fdfb32a" providerId="ADAL" clId="{FD9D4B04-71BC-4A4E-AE05-FFB8C942F46C}" dt="2024-09-03T07:52:47.165" v="30" actId="478"/>
          <ac:spMkLst>
            <pc:docMk/>
            <pc:sldMk cId="3606106640" sldId="343"/>
            <ac:spMk id="2" creationId="{88EA39F8-B666-17C8-92B8-F6CBCF684A51}"/>
          </ac:spMkLst>
        </pc:spChg>
        <pc:spChg chg="del">
          <ac:chgData name="Morgane BANI [Eurécia]" userId="c5ad7b15-7709-4868-8250-53792fdfb32a" providerId="ADAL" clId="{FD9D4B04-71BC-4A4E-AE05-FFB8C942F46C}" dt="2024-09-03T07:52:49.904" v="32" actId="478"/>
          <ac:spMkLst>
            <pc:docMk/>
            <pc:sldMk cId="3606106640" sldId="343"/>
            <ac:spMk id="3" creationId="{3FA553F4-7BCA-925E-FB5F-651AD098288E}"/>
          </ac:spMkLst>
        </pc:spChg>
        <pc:spChg chg="add del mod">
          <ac:chgData name="Morgane BANI [Eurécia]" userId="c5ad7b15-7709-4868-8250-53792fdfb32a" providerId="ADAL" clId="{FD9D4B04-71BC-4A4E-AE05-FFB8C942F46C}" dt="2024-09-03T07:52:51.078" v="33" actId="478"/>
          <ac:spMkLst>
            <pc:docMk/>
            <pc:sldMk cId="3606106640" sldId="343"/>
            <ac:spMk id="14" creationId="{EC9D64D2-87B9-670C-164A-D7D8CEC81AC0}"/>
          </ac:spMkLst>
        </pc:spChg>
        <pc:picChg chg="del">
          <ac:chgData name="Morgane BANI [Eurécia]" userId="c5ad7b15-7709-4868-8250-53792fdfb32a" providerId="ADAL" clId="{FD9D4B04-71BC-4A4E-AE05-FFB8C942F46C}" dt="2024-09-03T07:52:42.633" v="26" actId="478"/>
          <ac:picMkLst>
            <pc:docMk/>
            <pc:sldMk cId="3606106640" sldId="343"/>
            <ac:picMk id="5" creationId="{B5985054-4861-65F1-5EE7-19BBCF6912D0}"/>
          </ac:picMkLst>
        </pc:picChg>
        <pc:picChg chg="add del mod">
          <ac:chgData name="Morgane BANI [Eurécia]" userId="c5ad7b15-7709-4868-8250-53792fdfb32a" providerId="ADAL" clId="{FD9D4B04-71BC-4A4E-AE05-FFB8C942F46C}" dt="2024-09-03T07:51:39.032" v="11" actId="22"/>
          <ac:picMkLst>
            <pc:docMk/>
            <pc:sldMk cId="3606106640" sldId="343"/>
            <ac:picMk id="6" creationId="{65E7B2FD-79E7-D7F9-1B21-D656D5AE16EF}"/>
          </ac:picMkLst>
        </pc:picChg>
        <pc:picChg chg="del">
          <ac:chgData name="Morgane BANI [Eurécia]" userId="c5ad7b15-7709-4868-8250-53792fdfb32a" providerId="ADAL" clId="{FD9D4B04-71BC-4A4E-AE05-FFB8C942F46C}" dt="2024-09-03T07:52:43.500" v="27" actId="478"/>
          <ac:picMkLst>
            <pc:docMk/>
            <pc:sldMk cId="3606106640" sldId="343"/>
            <ac:picMk id="7" creationId="{676E82F9-D53F-70FE-A416-72A9D4DFEB4C}"/>
          </ac:picMkLst>
        </pc:picChg>
        <pc:picChg chg="del">
          <ac:chgData name="Morgane BANI [Eurécia]" userId="c5ad7b15-7709-4868-8250-53792fdfb32a" providerId="ADAL" clId="{FD9D4B04-71BC-4A4E-AE05-FFB8C942F46C}" dt="2024-09-03T07:52:38.950" v="23" actId="478"/>
          <ac:picMkLst>
            <pc:docMk/>
            <pc:sldMk cId="3606106640" sldId="343"/>
            <ac:picMk id="9" creationId="{06314887-29BB-6CC2-6BA5-0E9DEBB79BF6}"/>
          </ac:picMkLst>
        </pc:picChg>
        <pc:picChg chg="add mod">
          <ac:chgData name="Morgane BANI [Eurécia]" userId="c5ad7b15-7709-4868-8250-53792fdfb32a" providerId="ADAL" clId="{FD9D4B04-71BC-4A4E-AE05-FFB8C942F46C}" dt="2024-09-03T07:52:27.730" v="20" actId="1076"/>
          <ac:picMkLst>
            <pc:docMk/>
            <pc:sldMk cId="3606106640" sldId="343"/>
            <ac:picMk id="10" creationId="{F31E5F69-82E7-77A2-7933-1D0A9C5E34AE}"/>
          </ac:picMkLst>
        </pc:picChg>
        <pc:picChg chg="del">
          <ac:chgData name="Morgane BANI [Eurécia]" userId="c5ad7b15-7709-4868-8250-53792fdfb32a" providerId="ADAL" clId="{FD9D4B04-71BC-4A4E-AE05-FFB8C942F46C}" dt="2024-09-03T07:52:44.282" v="28" actId="478"/>
          <ac:picMkLst>
            <pc:docMk/>
            <pc:sldMk cId="3606106640" sldId="343"/>
            <ac:picMk id="11" creationId="{4F17E1D7-A37F-C29D-7836-3BDCD99A0FD1}"/>
          </ac:picMkLst>
        </pc:picChg>
        <pc:picChg chg="del">
          <ac:chgData name="Morgane BANI [Eurécia]" userId="c5ad7b15-7709-4868-8250-53792fdfb32a" providerId="ADAL" clId="{FD9D4B04-71BC-4A4E-AE05-FFB8C942F46C}" dt="2024-09-03T07:52:39.835" v="24" actId="478"/>
          <ac:picMkLst>
            <pc:docMk/>
            <pc:sldMk cId="3606106640" sldId="343"/>
            <ac:picMk id="13" creationId="{FA4EA3C2-66CC-3AAE-10EF-D1967832F4B4}"/>
          </ac:picMkLst>
        </pc:picChg>
        <pc:picChg chg="del">
          <ac:chgData name="Morgane BANI [Eurécia]" userId="c5ad7b15-7709-4868-8250-53792fdfb32a" providerId="ADAL" clId="{FD9D4B04-71BC-4A4E-AE05-FFB8C942F46C}" dt="2024-09-03T07:52:41.721" v="25" actId="478"/>
          <ac:picMkLst>
            <pc:docMk/>
            <pc:sldMk cId="3606106640" sldId="343"/>
            <ac:picMk id="15" creationId="{B3A365EC-8E65-C617-B28B-411B8E054DC2}"/>
          </ac:picMkLst>
        </pc:picChg>
        <pc:picChg chg="add del">
          <ac:chgData name="Morgane BANI [Eurécia]" userId="c5ad7b15-7709-4868-8250-53792fdfb32a" providerId="ADAL" clId="{FD9D4B04-71BC-4A4E-AE05-FFB8C942F46C}" dt="2024-09-03T07:51:44.289" v="13" actId="478"/>
          <ac:picMkLst>
            <pc:docMk/>
            <pc:sldMk cId="3606106640" sldId="343"/>
            <ac:picMk id="17" creationId="{7ECC2F77-970F-2CDE-5CB0-3D534C534AE8}"/>
          </ac:picMkLst>
        </pc:picChg>
        <pc:picChg chg="mod ord">
          <ac:chgData name="Morgane BANI [Eurécia]" userId="c5ad7b15-7709-4868-8250-53792fdfb32a" providerId="ADAL" clId="{FD9D4B04-71BC-4A4E-AE05-FFB8C942F46C}" dt="2024-09-03T07:53:29.478" v="37" actId="1035"/>
          <ac:picMkLst>
            <pc:docMk/>
            <pc:sldMk cId="3606106640" sldId="343"/>
            <ac:picMk id="19" creationId="{88ED2B64-7973-32FB-DCCF-4C72EC2C5BE2}"/>
          </ac:picMkLst>
        </pc:picChg>
        <pc:picChg chg="mod ord">
          <ac:chgData name="Morgane BANI [Eurécia]" userId="c5ad7b15-7709-4868-8250-53792fdfb32a" providerId="ADAL" clId="{FD9D4B04-71BC-4A4E-AE05-FFB8C942F46C}" dt="2024-09-03T07:52:36.554" v="22" actId="1076"/>
          <ac:picMkLst>
            <pc:docMk/>
            <pc:sldMk cId="3606106640" sldId="343"/>
            <ac:picMk id="21" creationId="{ED3410EB-7D02-E312-9B6F-6BE3DEFC9ABB}"/>
          </ac:picMkLst>
        </pc:picChg>
        <pc:picChg chg="del">
          <ac:chgData name="Morgane BANI [Eurécia]" userId="c5ad7b15-7709-4868-8250-53792fdfb32a" providerId="ADAL" clId="{FD9D4B04-71BC-4A4E-AE05-FFB8C942F46C}" dt="2024-09-03T07:52:44.909" v="29" actId="478"/>
          <ac:picMkLst>
            <pc:docMk/>
            <pc:sldMk cId="3606106640" sldId="343"/>
            <ac:picMk id="22" creationId="{EFDAEF36-E97D-A6D6-3913-17F1A375A73F}"/>
          </ac:picMkLst>
        </pc:picChg>
      </pc:sldChg>
      <pc:sldChg chg="modNotesTx">
        <pc:chgData name="Morgane BANI [Eurécia]" userId="c5ad7b15-7709-4868-8250-53792fdfb32a" providerId="ADAL" clId="{FD9D4B04-71BC-4A4E-AE05-FFB8C942F46C}" dt="2024-09-06T15:28:43.769" v="14482" actId="20577"/>
        <pc:sldMkLst>
          <pc:docMk/>
          <pc:sldMk cId="1207286934" sldId="346"/>
        </pc:sldMkLst>
      </pc:sldChg>
      <pc:sldChg chg="del">
        <pc:chgData name="Morgane BANI [Eurécia]" userId="c5ad7b15-7709-4868-8250-53792fdfb32a" providerId="ADAL" clId="{FD9D4B04-71BC-4A4E-AE05-FFB8C942F46C}" dt="2024-09-05T14:59:57.287" v="2803" actId="2696"/>
        <pc:sldMkLst>
          <pc:docMk/>
          <pc:sldMk cId="1082762728" sldId="349"/>
        </pc:sldMkLst>
      </pc:sldChg>
      <pc:sldChg chg="modSp mod modNotesTx">
        <pc:chgData name="Morgane BANI [Eurécia]" userId="c5ad7b15-7709-4868-8250-53792fdfb32a" providerId="ADAL" clId="{FD9D4B04-71BC-4A4E-AE05-FFB8C942F46C}" dt="2024-09-06T15:29:25.662" v="14517" actId="20577"/>
        <pc:sldMkLst>
          <pc:docMk/>
          <pc:sldMk cId="1131428175" sldId="350"/>
        </pc:sldMkLst>
        <pc:spChg chg="mod">
          <ac:chgData name="Morgane BANI [Eurécia]" userId="c5ad7b15-7709-4868-8250-53792fdfb32a" providerId="ADAL" clId="{FD9D4B04-71BC-4A4E-AE05-FFB8C942F46C}" dt="2024-09-05T15:00:22.651" v="2817" actId="5793"/>
          <ac:spMkLst>
            <pc:docMk/>
            <pc:sldMk cId="1131428175" sldId="350"/>
            <ac:spMk id="4" creationId="{90A438DC-811C-961D-F9DD-B6FEB9763FC2}"/>
          </ac:spMkLst>
        </pc:spChg>
      </pc:sldChg>
      <pc:sldChg chg="modSp mod">
        <pc:chgData name="Morgane BANI [Eurécia]" userId="c5ad7b15-7709-4868-8250-53792fdfb32a" providerId="ADAL" clId="{FD9D4B04-71BC-4A4E-AE05-FFB8C942F46C}" dt="2024-09-05T15:00:08.825" v="2810" actId="5793"/>
        <pc:sldMkLst>
          <pc:docMk/>
          <pc:sldMk cId="2831174640" sldId="351"/>
        </pc:sldMkLst>
        <pc:spChg chg="mod">
          <ac:chgData name="Morgane BANI [Eurécia]" userId="c5ad7b15-7709-4868-8250-53792fdfb32a" providerId="ADAL" clId="{FD9D4B04-71BC-4A4E-AE05-FFB8C942F46C}" dt="2024-09-05T15:00:08.825" v="2810" actId="5793"/>
          <ac:spMkLst>
            <pc:docMk/>
            <pc:sldMk cId="2831174640" sldId="351"/>
            <ac:spMk id="4" creationId="{90A438DC-811C-961D-F9DD-B6FEB9763FC2}"/>
          </ac:spMkLst>
        </pc:spChg>
      </pc:sldChg>
      <pc:sldChg chg="modSp mod modNotesTx">
        <pc:chgData name="Morgane BANI [Eurécia]" userId="c5ad7b15-7709-4868-8250-53792fdfb32a" providerId="ADAL" clId="{FD9D4B04-71BC-4A4E-AE05-FFB8C942F46C}" dt="2024-09-06T15:29:04.951" v="14516" actId="20577"/>
        <pc:sldMkLst>
          <pc:docMk/>
          <pc:sldMk cId="1574367005" sldId="352"/>
        </pc:sldMkLst>
        <pc:spChg chg="mod">
          <ac:chgData name="Morgane BANI [Eurécia]" userId="c5ad7b15-7709-4868-8250-53792fdfb32a" providerId="ADAL" clId="{FD9D4B04-71BC-4A4E-AE05-FFB8C942F46C}" dt="2024-09-06T15:29:01.033" v="14515" actId="20577"/>
          <ac:spMkLst>
            <pc:docMk/>
            <pc:sldMk cId="1574367005" sldId="352"/>
            <ac:spMk id="13" creationId="{4363052A-7E22-4846-374D-0918EA79E318}"/>
          </ac:spMkLst>
        </pc:spChg>
      </pc:sldChg>
      <pc:sldChg chg="addSp delSp modSp add del mod">
        <pc:chgData name="Morgane BANI [Eurécia]" userId="c5ad7b15-7709-4868-8250-53792fdfb32a" providerId="ADAL" clId="{FD9D4B04-71BC-4A4E-AE05-FFB8C942F46C}" dt="2024-09-05T14:48:20.330" v="2407" actId="47"/>
        <pc:sldMkLst>
          <pc:docMk/>
          <pc:sldMk cId="1636292134" sldId="353"/>
        </pc:sldMkLst>
        <pc:spChg chg="add mod">
          <ac:chgData name="Morgane BANI [Eurécia]" userId="c5ad7b15-7709-4868-8250-53792fdfb32a" providerId="ADAL" clId="{FD9D4B04-71BC-4A4E-AE05-FFB8C942F46C}" dt="2024-09-05T14:24:21.090" v="1043" actId="1076"/>
          <ac:spMkLst>
            <pc:docMk/>
            <pc:sldMk cId="1636292134" sldId="353"/>
            <ac:spMk id="2" creationId="{610CF7C0-86D4-CF78-4B8D-03EECC57514A}"/>
          </ac:spMkLst>
        </pc:spChg>
        <pc:spChg chg="mod">
          <ac:chgData name="Morgane BANI [Eurécia]" userId="c5ad7b15-7709-4868-8250-53792fdfb32a" providerId="ADAL" clId="{FD9D4B04-71BC-4A4E-AE05-FFB8C942F46C}" dt="2024-09-05T14:25:44.372" v="1216" actId="20577"/>
          <ac:spMkLst>
            <pc:docMk/>
            <pc:sldMk cId="1636292134" sldId="353"/>
            <ac:spMk id="4" creationId="{90A438DC-811C-961D-F9DD-B6FEB9763FC2}"/>
          </ac:spMkLst>
        </pc:spChg>
        <pc:spChg chg="del mod">
          <ac:chgData name="Morgane BANI [Eurécia]" userId="c5ad7b15-7709-4868-8250-53792fdfb32a" providerId="ADAL" clId="{FD9D4B04-71BC-4A4E-AE05-FFB8C942F46C}" dt="2024-09-05T14:19:21.769" v="762" actId="478"/>
          <ac:spMkLst>
            <pc:docMk/>
            <pc:sldMk cId="1636292134" sldId="353"/>
            <ac:spMk id="7" creationId="{122DB0D3-E893-7D8B-C3EB-CEA94A7AD42D}"/>
          </ac:spMkLst>
        </pc:spChg>
        <pc:spChg chg="add mod">
          <ac:chgData name="Morgane BANI [Eurécia]" userId="c5ad7b15-7709-4868-8250-53792fdfb32a" providerId="ADAL" clId="{FD9D4B04-71BC-4A4E-AE05-FFB8C942F46C}" dt="2024-09-05T14:34:48.193" v="1709" actId="1076"/>
          <ac:spMkLst>
            <pc:docMk/>
            <pc:sldMk cId="1636292134" sldId="353"/>
            <ac:spMk id="8" creationId="{861FEA1E-77FD-6F2D-DD74-603B4DEE4735}"/>
          </ac:spMkLst>
        </pc:spChg>
        <pc:spChg chg="del">
          <ac:chgData name="Morgane BANI [Eurécia]" userId="c5ad7b15-7709-4868-8250-53792fdfb32a" providerId="ADAL" clId="{FD9D4B04-71BC-4A4E-AE05-FFB8C942F46C}" dt="2024-09-05T14:25:27.204" v="1212" actId="478"/>
          <ac:spMkLst>
            <pc:docMk/>
            <pc:sldMk cId="1636292134" sldId="353"/>
            <ac:spMk id="18" creationId="{56038BEE-C28C-3A11-0A31-0C3962E3AFCA}"/>
          </ac:spMkLst>
        </pc:spChg>
        <pc:picChg chg="mod">
          <ac:chgData name="Morgane BANI [Eurécia]" userId="c5ad7b15-7709-4868-8250-53792fdfb32a" providerId="ADAL" clId="{FD9D4B04-71BC-4A4E-AE05-FFB8C942F46C}" dt="2024-09-05T14:22:42.786" v="1042" actId="14100"/>
          <ac:picMkLst>
            <pc:docMk/>
            <pc:sldMk cId="1636292134" sldId="353"/>
            <ac:picMk id="5" creationId="{4E148AC1-CD66-5096-421E-35FC4CDB1EE4}"/>
          </ac:picMkLst>
        </pc:picChg>
        <pc:picChg chg="del mod">
          <ac:chgData name="Morgane BANI [Eurécia]" userId="c5ad7b15-7709-4868-8250-53792fdfb32a" providerId="ADAL" clId="{FD9D4B04-71BC-4A4E-AE05-FFB8C942F46C}" dt="2024-09-05T14:25:23.399" v="1211" actId="478"/>
          <ac:picMkLst>
            <pc:docMk/>
            <pc:sldMk cId="1636292134" sldId="353"/>
            <ac:picMk id="6" creationId="{798E7372-E995-83C9-A5FA-6F1458C9C733}"/>
          </ac:picMkLst>
        </pc:picChg>
        <pc:picChg chg="del">
          <ac:chgData name="Morgane BANI [Eurécia]" userId="c5ad7b15-7709-4868-8250-53792fdfb32a" providerId="ADAL" clId="{FD9D4B04-71BC-4A4E-AE05-FFB8C942F46C}" dt="2024-09-05T14:19:18.197" v="760" actId="478"/>
          <ac:picMkLst>
            <pc:docMk/>
            <pc:sldMk cId="1636292134" sldId="353"/>
            <ac:picMk id="15" creationId="{F161FDDD-DE6F-C73A-3D92-E0F45D4B5886}"/>
          </ac:picMkLst>
        </pc:picChg>
        <pc:picChg chg="del">
          <ac:chgData name="Morgane BANI [Eurécia]" userId="c5ad7b15-7709-4868-8250-53792fdfb32a" providerId="ADAL" clId="{FD9D4B04-71BC-4A4E-AE05-FFB8C942F46C}" dt="2024-09-05T14:25:21.104" v="1210" actId="478"/>
          <ac:picMkLst>
            <pc:docMk/>
            <pc:sldMk cId="1636292134" sldId="353"/>
            <ac:picMk id="22" creationId="{D8F228D1-D9E0-8AE1-7361-DBBAA53BB713}"/>
          </ac:picMkLst>
        </pc:picChg>
        <pc:picChg chg="add mod">
          <ac:chgData name="Morgane BANI [Eurécia]" userId="c5ad7b15-7709-4868-8250-53792fdfb32a" providerId="ADAL" clId="{FD9D4B04-71BC-4A4E-AE05-FFB8C942F46C}" dt="2024-09-05T14:22:28.192" v="1039" actId="1076"/>
          <ac:picMkLst>
            <pc:docMk/>
            <pc:sldMk cId="1636292134" sldId="353"/>
            <ac:picMk id="1026" creationId="{D57E6FCD-029A-4740-56CF-47BD9688F5FD}"/>
          </ac:picMkLst>
        </pc:picChg>
        <pc:picChg chg="add mod">
          <ac:chgData name="Morgane BANI [Eurécia]" userId="c5ad7b15-7709-4868-8250-53792fdfb32a" providerId="ADAL" clId="{FD9D4B04-71BC-4A4E-AE05-FFB8C942F46C}" dt="2024-09-05T14:24:28.287" v="1046" actId="1076"/>
          <ac:picMkLst>
            <pc:docMk/>
            <pc:sldMk cId="1636292134" sldId="353"/>
            <ac:picMk id="1028" creationId="{65DFE369-73EB-AB79-3494-7480B5964B47}"/>
          </ac:picMkLst>
        </pc:picChg>
      </pc:sldChg>
      <pc:sldChg chg="add del">
        <pc:chgData name="Morgane BANI [Eurécia]" userId="c5ad7b15-7709-4868-8250-53792fdfb32a" providerId="ADAL" clId="{FD9D4B04-71BC-4A4E-AE05-FFB8C942F46C}" dt="2024-09-05T14:47:19.947" v="2404"/>
        <pc:sldMkLst>
          <pc:docMk/>
          <pc:sldMk cId="2813491893" sldId="353"/>
        </pc:sldMkLst>
      </pc:sldChg>
      <pc:sldChg chg="modSp add mod">
        <pc:chgData name="Morgane BANI [Eurécia]" userId="c5ad7b15-7709-4868-8250-53792fdfb32a" providerId="ADAL" clId="{FD9D4B04-71BC-4A4E-AE05-FFB8C942F46C}" dt="2024-09-05T14:14:39.685" v="651" actId="20577"/>
        <pc:sldMkLst>
          <pc:docMk/>
          <pc:sldMk cId="2090083963" sldId="354"/>
        </pc:sldMkLst>
        <pc:spChg chg="mod">
          <ac:chgData name="Morgane BANI [Eurécia]" userId="c5ad7b15-7709-4868-8250-53792fdfb32a" providerId="ADAL" clId="{FD9D4B04-71BC-4A4E-AE05-FFB8C942F46C}" dt="2024-09-05T14:14:39.685" v="651" actId="20577"/>
          <ac:spMkLst>
            <pc:docMk/>
            <pc:sldMk cId="2090083963" sldId="354"/>
            <ac:spMk id="5" creationId="{E63FBEE7-B2EE-9744-8FCC-2E8B5A162548}"/>
          </ac:spMkLst>
        </pc:spChg>
      </pc:sldChg>
      <pc:sldChg chg="addSp delSp modSp add mod ord">
        <pc:chgData name="Morgane BANI [Eurécia]" userId="c5ad7b15-7709-4868-8250-53792fdfb32a" providerId="ADAL" clId="{FD9D4B04-71BC-4A4E-AE05-FFB8C942F46C}" dt="2024-09-06T12:33:24.926" v="3874" actId="20577"/>
        <pc:sldMkLst>
          <pc:docMk/>
          <pc:sldMk cId="2509464086" sldId="355"/>
        </pc:sldMkLst>
        <pc:spChg chg="add mod">
          <ac:chgData name="Morgane BANI [Eurécia]" userId="c5ad7b15-7709-4868-8250-53792fdfb32a" providerId="ADAL" clId="{FD9D4B04-71BC-4A4E-AE05-FFB8C942F46C}" dt="2024-09-06T12:25:21.845" v="2985" actId="20577"/>
          <ac:spMkLst>
            <pc:docMk/>
            <pc:sldMk cId="2509464086" sldId="355"/>
            <ac:spMk id="2" creationId="{91D08E61-D993-0B1E-04A9-4F61EC1895D9}"/>
          </ac:spMkLst>
        </pc:spChg>
        <pc:spChg chg="mod">
          <ac:chgData name="Morgane BANI [Eurécia]" userId="c5ad7b15-7709-4868-8250-53792fdfb32a" providerId="ADAL" clId="{FD9D4B04-71BC-4A4E-AE05-FFB8C942F46C}" dt="2024-09-05T14:55:04.928" v="2690" actId="20577"/>
          <ac:spMkLst>
            <pc:docMk/>
            <pc:sldMk cId="2509464086" sldId="355"/>
            <ac:spMk id="3" creationId="{06A43D7B-6D83-5D1E-0DFB-1C11719B942B}"/>
          </ac:spMkLst>
        </pc:spChg>
        <pc:spChg chg="mod">
          <ac:chgData name="Morgane BANI [Eurécia]" userId="c5ad7b15-7709-4868-8250-53792fdfb32a" providerId="ADAL" clId="{FD9D4B04-71BC-4A4E-AE05-FFB8C942F46C}" dt="2024-09-06T12:33:24.926" v="3874" actId="20577"/>
          <ac:spMkLst>
            <pc:docMk/>
            <pc:sldMk cId="2509464086" sldId="355"/>
            <ac:spMk id="4" creationId="{90A438DC-811C-961D-F9DD-B6FEB9763FC2}"/>
          </ac:spMkLst>
        </pc:spChg>
        <pc:spChg chg="del">
          <ac:chgData name="Morgane BANI [Eurécia]" userId="c5ad7b15-7709-4868-8250-53792fdfb32a" providerId="ADAL" clId="{FD9D4B04-71BC-4A4E-AE05-FFB8C942F46C}" dt="2024-09-05T14:16:03.999" v="686" actId="478"/>
          <ac:spMkLst>
            <pc:docMk/>
            <pc:sldMk cId="2509464086" sldId="355"/>
            <ac:spMk id="6" creationId="{6A500CDB-7C04-A234-8889-A78387277E09}"/>
          </ac:spMkLst>
        </pc:spChg>
        <pc:picChg chg="del">
          <ac:chgData name="Morgane BANI [Eurécia]" userId="c5ad7b15-7709-4868-8250-53792fdfb32a" providerId="ADAL" clId="{FD9D4B04-71BC-4A4E-AE05-FFB8C942F46C}" dt="2024-09-05T14:16:02.395" v="685" actId="478"/>
          <ac:picMkLst>
            <pc:docMk/>
            <pc:sldMk cId="2509464086" sldId="355"/>
            <ac:picMk id="7" creationId="{7C3F9555-66E0-5830-8DA5-59A16D2E9D06}"/>
          </ac:picMkLst>
        </pc:picChg>
        <pc:picChg chg="del">
          <ac:chgData name="Morgane BANI [Eurécia]" userId="c5ad7b15-7709-4868-8250-53792fdfb32a" providerId="ADAL" clId="{FD9D4B04-71BC-4A4E-AE05-FFB8C942F46C}" dt="2024-09-05T14:16:00.750" v="684" actId="478"/>
          <ac:picMkLst>
            <pc:docMk/>
            <pc:sldMk cId="2509464086" sldId="355"/>
            <ac:picMk id="8" creationId="{078B06F5-A730-F391-0E50-29FD490A1EFF}"/>
          </ac:picMkLst>
        </pc:picChg>
        <pc:picChg chg="del">
          <ac:chgData name="Morgane BANI [Eurécia]" userId="c5ad7b15-7709-4868-8250-53792fdfb32a" providerId="ADAL" clId="{FD9D4B04-71BC-4A4E-AE05-FFB8C942F46C}" dt="2024-09-05T14:16:04.934" v="687" actId="478"/>
          <ac:picMkLst>
            <pc:docMk/>
            <pc:sldMk cId="2509464086" sldId="355"/>
            <ac:picMk id="9" creationId="{0439FAC7-8AAC-81DC-896D-1E0D4BA39F1B}"/>
          </ac:picMkLst>
        </pc:picChg>
        <pc:picChg chg="add del mod">
          <ac:chgData name="Morgane BANI [Eurécia]" userId="c5ad7b15-7709-4868-8250-53792fdfb32a" providerId="ADAL" clId="{FD9D4B04-71BC-4A4E-AE05-FFB8C942F46C}" dt="2024-09-05T14:54:37.512" v="2673" actId="478"/>
          <ac:picMkLst>
            <pc:docMk/>
            <pc:sldMk cId="2509464086" sldId="355"/>
            <ac:picMk id="10" creationId="{41FDEC06-399B-7D8E-B2B2-0B94E6B29F0C}"/>
          </ac:picMkLst>
        </pc:picChg>
        <pc:picChg chg="add mod">
          <ac:chgData name="Morgane BANI [Eurécia]" userId="c5ad7b15-7709-4868-8250-53792fdfb32a" providerId="ADAL" clId="{FD9D4B04-71BC-4A4E-AE05-FFB8C942F46C}" dt="2024-09-06T12:33:15.300" v="3836" actId="1076"/>
          <ac:picMkLst>
            <pc:docMk/>
            <pc:sldMk cId="2509464086" sldId="355"/>
            <ac:picMk id="11" creationId="{387AA336-7257-94C6-8C5D-20F57016259A}"/>
          </ac:picMkLst>
        </pc:picChg>
      </pc:sldChg>
      <pc:sldChg chg="addSp delSp modSp add mod">
        <pc:chgData name="Morgane BANI [Eurécia]" userId="c5ad7b15-7709-4868-8250-53792fdfb32a" providerId="ADAL" clId="{FD9D4B04-71BC-4A4E-AE05-FFB8C942F46C}" dt="2024-09-06T12:46:59.136" v="4522" actId="108"/>
        <pc:sldMkLst>
          <pc:docMk/>
          <pc:sldMk cId="2871144360" sldId="356"/>
        </pc:sldMkLst>
        <pc:spChg chg="mod">
          <ac:chgData name="Morgane BANI [Eurécia]" userId="c5ad7b15-7709-4868-8250-53792fdfb32a" providerId="ADAL" clId="{FD9D4B04-71BC-4A4E-AE05-FFB8C942F46C}" dt="2024-09-05T15:02:21.661" v="2855" actId="20577"/>
          <ac:spMkLst>
            <pc:docMk/>
            <pc:sldMk cId="2871144360" sldId="356"/>
            <ac:spMk id="3" creationId="{06A43D7B-6D83-5D1E-0DFB-1C11719B942B}"/>
          </ac:spMkLst>
        </pc:spChg>
        <pc:spChg chg="mod">
          <ac:chgData name="Morgane BANI [Eurécia]" userId="c5ad7b15-7709-4868-8250-53792fdfb32a" providerId="ADAL" clId="{FD9D4B04-71BC-4A4E-AE05-FFB8C942F46C}" dt="2024-09-06T12:38:25.430" v="4044" actId="20577"/>
          <ac:spMkLst>
            <pc:docMk/>
            <pc:sldMk cId="2871144360" sldId="356"/>
            <ac:spMk id="4" creationId="{90A438DC-811C-961D-F9DD-B6FEB9763FC2}"/>
          </ac:spMkLst>
        </pc:spChg>
        <pc:spChg chg="del mod">
          <ac:chgData name="Morgane BANI [Eurécia]" userId="c5ad7b15-7709-4868-8250-53792fdfb32a" providerId="ADAL" clId="{FD9D4B04-71BC-4A4E-AE05-FFB8C942F46C}" dt="2024-09-06T12:43:32.914" v="4053"/>
          <ac:spMkLst>
            <pc:docMk/>
            <pc:sldMk cId="2871144360" sldId="356"/>
            <ac:spMk id="6" creationId="{6A500CDB-7C04-A234-8889-A78387277E09}"/>
          </ac:spMkLst>
        </pc:spChg>
        <pc:spChg chg="add del mod">
          <ac:chgData name="Morgane BANI [Eurécia]" userId="c5ad7b15-7709-4868-8250-53792fdfb32a" providerId="ADAL" clId="{FD9D4B04-71BC-4A4E-AE05-FFB8C942F46C}" dt="2024-09-06T12:41:31.680" v="4048" actId="478"/>
          <ac:spMkLst>
            <pc:docMk/>
            <pc:sldMk cId="2871144360" sldId="356"/>
            <ac:spMk id="10" creationId="{774D6A71-8D04-11BE-92CA-5DFF93568A19}"/>
          </ac:spMkLst>
        </pc:spChg>
        <pc:spChg chg="add mod">
          <ac:chgData name="Morgane BANI [Eurécia]" userId="c5ad7b15-7709-4868-8250-53792fdfb32a" providerId="ADAL" clId="{FD9D4B04-71BC-4A4E-AE05-FFB8C942F46C}" dt="2024-09-06T12:46:59.136" v="4522" actId="108"/>
          <ac:spMkLst>
            <pc:docMk/>
            <pc:sldMk cId="2871144360" sldId="356"/>
            <ac:spMk id="12" creationId="{AE935C5C-8D3E-85A9-AB4A-88129A4B10B8}"/>
          </ac:spMkLst>
        </pc:spChg>
        <pc:picChg chg="add del mod">
          <ac:chgData name="Morgane BANI [Eurécia]" userId="c5ad7b15-7709-4868-8250-53792fdfb32a" providerId="ADAL" clId="{FD9D4B04-71BC-4A4E-AE05-FFB8C942F46C}" dt="2024-09-06T12:41:21.993" v="4045" actId="478"/>
          <ac:picMkLst>
            <pc:docMk/>
            <pc:sldMk cId="2871144360" sldId="356"/>
            <ac:picMk id="2" creationId="{04F3FECC-31E7-EF79-B243-D3648E29F2EF}"/>
          </ac:picMkLst>
        </pc:picChg>
        <pc:picChg chg="del">
          <ac:chgData name="Morgane BANI [Eurécia]" userId="c5ad7b15-7709-4868-8250-53792fdfb32a" providerId="ADAL" clId="{FD9D4B04-71BC-4A4E-AE05-FFB8C942F46C}" dt="2024-09-03T08:02:39.258" v="210" actId="478"/>
          <ac:picMkLst>
            <pc:docMk/>
            <pc:sldMk cId="2871144360" sldId="356"/>
            <ac:picMk id="7" creationId="{7C3F9555-66E0-5830-8DA5-59A16D2E9D06}"/>
          </ac:picMkLst>
        </pc:picChg>
        <pc:picChg chg="del">
          <ac:chgData name="Morgane BANI [Eurécia]" userId="c5ad7b15-7709-4868-8250-53792fdfb32a" providerId="ADAL" clId="{FD9D4B04-71BC-4A4E-AE05-FFB8C942F46C}" dt="2024-09-03T08:02:42.188" v="212" actId="478"/>
          <ac:picMkLst>
            <pc:docMk/>
            <pc:sldMk cId="2871144360" sldId="356"/>
            <ac:picMk id="8" creationId="{078B06F5-A730-F391-0E50-29FD490A1EFF}"/>
          </ac:picMkLst>
        </pc:picChg>
        <pc:picChg chg="add del mod">
          <ac:chgData name="Morgane BANI [Eurécia]" userId="c5ad7b15-7709-4868-8250-53792fdfb32a" providerId="ADAL" clId="{FD9D4B04-71BC-4A4E-AE05-FFB8C942F46C}" dt="2024-09-06T12:43:34.747" v="4054" actId="478"/>
          <ac:picMkLst>
            <pc:docMk/>
            <pc:sldMk cId="2871144360" sldId="356"/>
            <ac:picMk id="8" creationId="{7C6CD2DA-4FD7-C123-72E8-6930DF4567E3}"/>
          </ac:picMkLst>
        </pc:picChg>
        <pc:picChg chg="del">
          <ac:chgData name="Morgane BANI [Eurécia]" userId="c5ad7b15-7709-4868-8250-53792fdfb32a" providerId="ADAL" clId="{FD9D4B04-71BC-4A4E-AE05-FFB8C942F46C}" dt="2024-09-03T08:02:43.034" v="213" actId="478"/>
          <ac:picMkLst>
            <pc:docMk/>
            <pc:sldMk cId="2871144360" sldId="356"/>
            <ac:picMk id="9" creationId="{0439FAC7-8AAC-81DC-896D-1E0D4BA39F1B}"/>
          </ac:picMkLst>
        </pc:picChg>
        <pc:picChg chg="add mod">
          <ac:chgData name="Morgane BANI [Eurécia]" userId="c5ad7b15-7709-4868-8250-53792fdfb32a" providerId="ADAL" clId="{FD9D4B04-71BC-4A4E-AE05-FFB8C942F46C}" dt="2024-09-06T12:43:40.392" v="4057" actId="1076"/>
          <ac:picMkLst>
            <pc:docMk/>
            <pc:sldMk cId="2871144360" sldId="356"/>
            <ac:picMk id="11" creationId="{350F2726-6393-E0B2-69C9-577BFDCDC34C}"/>
          </ac:picMkLst>
        </pc:picChg>
      </pc:sldChg>
      <pc:sldChg chg="addSp delSp modSp add del mod ord">
        <pc:chgData name="Morgane BANI [Eurécia]" userId="c5ad7b15-7709-4868-8250-53792fdfb32a" providerId="ADAL" clId="{FD9D4B04-71BC-4A4E-AE05-FFB8C942F46C}" dt="2024-09-06T12:37:35.802" v="3932" actId="2696"/>
        <pc:sldMkLst>
          <pc:docMk/>
          <pc:sldMk cId="1277234075" sldId="357"/>
        </pc:sldMkLst>
        <pc:spChg chg="add mod">
          <ac:chgData name="Morgane BANI [Eurécia]" userId="c5ad7b15-7709-4868-8250-53792fdfb32a" providerId="ADAL" clId="{FD9D4B04-71BC-4A4E-AE05-FFB8C942F46C}" dt="2024-09-06T12:29:39.884" v="3595" actId="20577"/>
          <ac:spMkLst>
            <pc:docMk/>
            <pc:sldMk cId="1277234075" sldId="357"/>
            <ac:spMk id="2" creationId="{0EEA5951-CE42-CBA8-B060-5F32683A4B19}"/>
          </ac:spMkLst>
        </pc:spChg>
        <pc:spChg chg="mod">
          <ac:chgData name="Morgane BANI [Eurécia]" userId="c5ad7b15-7709-4868-8250-53792fdfb32a" providerId="ADAL" clId="{FD9D4B04-71BC-4A4E-AE05-FFB8C942F46C}" dt="2024-09-05T14:49:11.496" v="2419" actId="20577"/>
          <ac:spMkLst>
            <pc:docMk/>
            <pc:sldMk cId="1277234075" sldId="357"/>
            <ac:spMk id="3" creationId="{06A43D7B-6D83-5D1E-0DFB-1C11719B942B}"/>
          </ac:spMkLst>
        </pc:spChg>
        <pc:spChg chg="mod">
          <ac:chgData name="Morgane BANI [Eurécia]" userId="c5ad7b15-7709-4868-8250-53792fdfb32a" providerId="ADAL" clId="{FD9D4B04-71BC-4A4E-AE05-FFB8C942F46C}" dt="2024-09-06T12:26:31.612" v="3013" actId="20577"/>
          <ac:spMkLst>
            <pc:docMk/>
            <pc:sldMk cId="1277234075" sldId="357"/>
            <ac:spMk id="4" creationId="{90A438DC-811C-961D-F9DD-B6FEB9763FC2}"/>
          </ac:spMkLst>
        </pc:spChg>
        <pc:spChg chg="mod">
          <ac:chgData name="Morgane BANI [Eurécia]" userId="c5ad7b15-7709-4868-8250-53792fdfb32a" providerId="ADAL" clId="{FD9D4B04-71BC-4A4E-AE05-FFB8C942F46C}" dt="2024-09-06T12:32:38.649" v="3804" actId="20577"/>
          <ac:spMkLst>
            <pc:docMk/>
            <pc:sldMk cId="1277234075" sldId="357"/>
            <ac:spMk id="6" creationId="{6A500CDB-7C04-A234-8889-A78387277E09}"/>
          </ac:spMkLst>
        </pc:spChg>
        <pc:spChg chg="add del">
          <ac:chgData name="Morgane BANI [Eurécia]" userId="c5ad7b15-7709-4868-8250-53792fdfb32a" providerId="ADAL" clId="{FD9D4B04-71BC-4A4E-AE05-FFB8C942F46C}" dt="2024-09-06T12:30:20.642" v="3602" actId="478"/>
          <ac:spMkLst>
            <pc:docMk/>
            <pc:sldMk cId="1277234075" sldId="357"/>
            <ac:spMk id="11" creationId="{8BDAB221-A50A-1B47-81FF-AA17C10DC7B0}"/>
          </ac:spMkLst>
        </pc:spChg>
        <pc:picChg chg="mod">
          <ac:chgData name="Morgane BANI [Eurécia]" userId="c5ad7b15-7709-4868-8250-53792fdfb32a" providerId="ADAL" clId="{FD9D4B04-71BC-4A4E-AE05-FFB8C942F46C}" dt="2024-09-06T12:32:41.569" v="3805" actId="1076"/>
          <ac:picMkLst>
            <pc:docMk/>
            <pc:sldMk cId="1277234075" sldId="357"/>
            <ac:picMk id="7" creationId="{7C3F9555-66E0-5830-8DA5-59A16D2E9D06}"/>
          </ac:picMkLst>
        </pc:picChg>
        <pc:picChg chg="mod">
          <ac:chgData name="Morgane BANI [Eurécia]" userId="c5ad7b15-7709-4868-8250-53792fdfb32a" providerId="ADAL" clId="{FD9D4B04-71BC-4A4E-AE05-FFB8C942F46C}" dt="2024-09-06T12:30:04.146" v="3600" actId="1076"/>
          <ac:picMkLst>
            <pc:docMk/>
            <pc:sldMk cId="1277234075" sldId="357"/>
            <ac:picMk id="8" creationId="{078B06F5-A730-F391-0E50-29FD490A1EFF}"/>
          </ac:picMkLst>
        </pc:picChg>
        <pc:picChg chg="mod">
          <ac:chgData name="Morgane BANI [Eurécia]" userId="c5ad7b15-7709-4868-8250-53792fdfb32a" providerId="ADAL" clId="{FD9D4B04-71BC-4A4E-AE05-FFB8C942F46C}" dt="2024-09-06T12:30:40.020" v="3625" actId="1076"/>
          <ac:picMkLst>
            <pc:docMk/>
            <pc:sldMk cId="1277234075" sldId="357"/>
            <ac:picMk id="9" creationId="{0439FAC7-8AAC-81DC-896D-1E0D4BA39F1B}"/>
          </ac:picMkLst>
        </pc:picChg>
      </pc:sldChg>
      <pc:sldChg chg="add del ord">
        <pc:chgData name="Morgane BANI [Eurécia]" userId="c5ad7b15-7709-4868-8250-53792fdfb32a" providerId="ADAL" clId="{FD9D4B04-71BC-4A4E-AE05-FFB8C942F46C}" dt="2024-09-05T14:49:32.936" v="2422" actId="47"/>
        <pc:sldMkLst>
          <pc:docMk/>
          <pc:sldMk cId="1181334559" sldId="358"/>
        </pc:sldMkLst>
      </pc:sldChg>
      <pc:sldChg chg="addSp delSp modSp add del mod">
        <pc:chgData name="Morgane BANI [Eurécia]" userId="c5ad7b15-7709-4868-8250-53792fdfb32a" providerId="ADAL" clId="{FD9D4B04-71BC-4A4E-AE05-FFB8C942F46C}" dt="2024-09-05T14:48:20.330" v="2407" actId="47"/>
        <pc:sldMkLst>
          <pc:docMk/>
          <pc:sldMk cId="874963936" sldId="359"/>
        </pc:sldMkLst>
        <pc:spChg chg="mod">
          <ac:chgData name="Morgane BANI [Eurécia]" userId="c5ad7b15-7709-4868-8250-53792fdfb32a" providerId="ADAL" clId="{FD9D4B04-71BC-4A4E-AE05-FFB8C942F46C}" dt="2024-09-05T14:35:42.658" v="1726" actId="20577"/>
          <ac:spMkLst>
            <pc:docMk/>
            <pc:sldMk cId="874963936" sldId="359"/>
            <ac:spMk id="4" creationId="{90A438DC-811C-961D-F9DD-B6FEB9763FC2}"/>
          </ac:spMkLst>
        </pc:spChg>
        <pc:spChg chg="mod">
          <ac:chgData name="Morgane BANI [Eurécia]" userId="c5ad7b15-7709-4868-8250-53792fdfb32a" providerId="ADAL" clId="{FD9D4B04-71BC-4A4E-AE05-FFB8C942F46C}" dt="2024-09-05T14:31:54.560" v="1484" actId="20577"/>
          <ac:spMkLst>
            <pc:docMk/>
            <pc:sldMk cId="874963936" sldId="359"/>
            <ac:spMk id="7" creationId="{122DB0D3-E893-7D8B-C3EB-CEA94A7AD42D}"/>
          </ac:spMkLst>
        </pc:spChg>
        <pc:picChg chg="del">
          <ac:chgData name="Morgane BANI [Eurécia]" userId="c5ad7b15-7709-4868-8250-53792fdfb32a" providerId="ADAL" clId="{FD9D4B04-71BC-4A4E-AE05-FFB8C942F46C}" dt="2024-09-05T14:31:27.625" v="1423" actId="478"/>
          <ac:picMkLst>
            <pc:docMk/>
            <pc:sldMk cId="874963936" sldId="359"/>
            <ac:picMk id="5" creationId="{4E148AC1-CD66-5096-421E-35FC4CDB1EE4}"/>
          </ac:picMkLst>
        </pc:picChg>
        <pc:picChg chg="del">
          <ac:chgData name="Morgane BANI [Eurécia]" userId="c5ad7b15-7709-4868-8250-53792fdfb32a" providerId="ADAL" clId="{FD9D4B04-71BC-4A4E-AE05-FFB8C942F46C}" dt="2024-09-05T14:31:28.302" v="1424" actId="478"/>
          <ac:picMkLst>
            <pc:docMk/>
            <pc:sldMk cId="874963936" sldId="359"/>
            <ac:picMk id="6" creationId="{798E7372-E995-83C9-A5FA-6F1458C9C733}"/>
          </ac:picMkLst>
        </pc:picChg>
        <pc:picChg chg="del">
          <ac:chgData name="Morgane BANI [Eurécia]" userId="c5ad7b15-7709-4868-8250-53792fdfb32a" providerId="ADAL" clId="{FD9D4B04-71BC-4A4E-AE05-FFB8C942F46C}" dt="2024-09-05T14:31:29.964" v="1425" actId="478"/>
          <ac:picMkLst>
            <pc:docMk/>
            <pc:sldMk cId="874963936" sldId="359"/>
            <ac:picMk id="15" creationId="{F161FDDD-DE6F-C73A-3D92-E0F45D4B5886}"/>
          </ac:picMkLst>
        </pc:picChg>
        <pc:picChg chg="add mod">
          <ac:chgData name="Morgane BANI [Eurécia]" userId="c5ad7b15-7709-4868-8250-53792fdfb32a" providerId="ADAL" clId="{FD9D4B04-71BC-4A4E-AE05-FFB8C942F46C}" dt="2024-09-05T14:31:38.631" v="1428" actId="1076"/>
          <ac:picMkLst>
            <pc:docMk/>
            <pc:sldMk cId="874963936" sldId="359"/>
            <ac:picMk id="3074" creationId="{BF963674-04AE-63C3-8BF1-9916F0D4FA1B}"/>
          </ac:picMkLst>
        </pc:picChg>
      </pc:sldChg>
      <pc:sldChg chg="add del">
        <pc:chgData name="Morgane BANI [Eurécia]" userId="c5ad7b15-7709-4868-8250-53792fdfb32a" providerId="ADAL" clId="{FD9D4B04-71BC-4A4E-AE05-FFB8C942F46C}" dt="2024-09-05T14:47:19.947" v="2404"/>
        <pc:sldMkLst>
          <pc:docMk/>
          <pc:sldMk cId="2953234110" sldId="359"/>
        </pc:sldMkLst>
      </pc:sldChg>
      <pc:sldChg chg="add del">
        <pc:chgData name="Morgane BANI [Eurécia]" userId="c5ad7b15-7709-4868-8250-53792fdfb32a" providerId="ADAL" clId="{FD9D4B04-71BC-4A4E-AE05-FFB8C942F46C}" dt="2024-09-05T14:47:19.947" v="2404"/>
        <pc:sldMkLst>
          <pc:docMk/>
          <pc:sldMk cId="88677481" sldId="360"/>
        </pc:sldMkLst>
      </pc:sldChg>
      <pc:sldChg chg="addSp delSp modSp add del mod ord">
        <pc:chgData name="Morgane BANI [Eurécia]" userId="c5ad7b15-7709-4868-8250-53792fdfb32a" providerId="ADAL" clId="{FD9D4B04-71BC-4A4E-AE05-FFB8C942F46C}" dt="2024-09-05T14:48:20.330" v="2407" actId="47"/>
        <pc:sldMkLst>
          <pc:docMk/>
          <pc:sldMk cId="1670703489" sldId="360"/>
        </pc:sldMkLst>
        <pc:spChg chg="add mod">
          <ac:chgData name="Morgane BANI [Eurécia]" userId="c5ad7b15-7709-4868-8250-53792fdfb32a" providerId="ADAL" clId="{FD9D4B04-71BC-4A4E-AE05-FFB8C942F46C}" dt="2024-09-05T14:46:39.684" v="2401" actId="20577"/>
          <ac:spMkLst>
            <pc:docMk/>
            <pc:sldMk cId="1670703489" sldId="360"/>
            <ac:spMk id="2" creationId="{49F0DD5B-C9A6-74AF-E419-66DBA102A7EF}"/>
          </ac:spMkLst>
        </pc:spChg>
        <pc:spChg chg="mod">
          <ac:chgData name="Morgane BANI [Eurécia]" userId="c5ad7b15-7709-4868-8250-53792fdfb32a" providerId="ADAL" clId="{FD9D4B04-71BC-4A4E-AE05-FFB8C942F46C}" dt="2024-09-05T14:35:27.578" v="1719" actId="20577"/>
          <ac:spMkLst>
            <pc:docMk/>
            <pc:sldMk cId="1670703489" sldId="360"/>
            <ac:spMk id="4" creationId="{90A438DC-811C-961D-F9DD-B6FEB9763FC2}"/>
          </ac:spMkLst>
        </pc:spChg>
        <pc:spChg chg="mod">
          <ac:chgData name="Morgane BANI [Eurécia]" userId="c5ad7b15-7709-4868-8250-53792fdfb32a" providerId="ADAL" clId="{FD9D4B04-71BC-4A4E-AE05-FFB8C942F46C}" dt="2024-09-05T14:34:22.354" v="1706" actId="20577"/>
          <ac:spMkLst>
            <pc:docMk/>
            <pc:sldMk cId="1670703489" sldId="360"/>
            <ac:spMk id="7" creationId="{122DB0D3-E893-7D8B-C3EB-CEA94A7AD42D}"/>
          </ac:spMkLst>
        </pc:spChg>
        <pc:spChg chg="mod">
          <ac:chgData name="Morgane BANI [Eurécia]" userId="c5ad7b15-7709-4868-8250-53792fdfb32a" providerId="ADAL" clId="{FD9D4B04-71BC-4A4E-AE05-FFB8C942F46C}" dt="2024-09-05T14:41:11.694" v="1866" actId="1076"/>
          <ac:spMkLst>
            <pc:docMk/>
            <pc:sldMk cId="1670703489" sldId="360"/>
            <ac:spMk id="18" creationId="{56038BEE-C28C-3A11-0A31-0C3962E3AFCA}"/>
          </ac:spMkLst>
        </pc:spChg>
        <pc:picChg chg="del">
          <ac:chgData name="Morgane BANI [Eurécia]" userId="c5ad7b15-7709-4868-8250-53792fdfb32a" providerId="ADAL" clId="{FD9D4B04-71BC-4A4E-AE05-FFB8C942F46C}" dt="2024-09-05T14:32:13.738" v="1519" actId="478"/>
          <ac:picMkLst>
            <pc:docMk/>
            <pc:sldMk cId="1670703489" sldId="360"/>
            <ac:picMk id="5" creationId="{4E148AC1-CD66-5096-421E-35FC4CDB1EE4}"/>
          </ac:picMkLst>
        </pc:picChg>
        <pc:picChg chg="del">
          <ac:chgData name="Morgane BANI [Eurécia]" userId="c5ad7b15-7709-4868-8250-53792fdfb32a" providerId="ADAL" clId="{FD9D4B04-71BC-4A4E-AE05-FFB8C942F46C}" dt="2024-09-05T14:32:15.084" v="1520" actId="478"/>
          <ac:picMkLst>
            <pc:docMk/>
            <pc:sldMk cId="1670703489" sldId="360"/>
            <ac:picMk id="6" creationId="{798E7372-E995-83C9-A5FA-6F1458C9C733}"/>
          </ac:picMkLst>
        </pc:picChg>
        <pc:picChg chg="mod">
          <ac:chgData name="Morgane BANI [Eurécia]" userId="c5ad7b15-7709-4868-8250-53792fdfb32a" providerId="ADAL" clId="{FD9D4B04-71BC-4A4E-AE05-FFB8C942F46C}" dt="2024-09-05T14:32:24.503" v="1522" actId="1076"/>
          <ac:picMkLst>
            <pc:docMk/>
            <pc:sldMk cId="1670703489" sldId="360"/>
            <ac:picMk id="15" creationId="{F161FDDD-DE6F-C73A-3D92-E0F45D4B5886}"/>
          </ac:picMkLst>
        </pc:picChg>
        <pc:picChg chg="del">
          <ac:chgData name="Morgane BANI [Eurécia]" userId="c5ad7b15-7709-4868-8250-53792fdfb32a" providerId="ADAL" clId="{FD9D4B04-71BC-4A4E-AE05-FFB8C942F46C}" dt="2024-09-05T14:32:30.928" v="1524" actId="478"/>
          <ac:picMkLst>
            <pc:docMk/>
            <pc:sldMk cId="1670703489" sldId="360"/>
            <ac:picMk id="22" creationId="{D8F228D1-D9E0-8AE1-7361-DBBAA53BB713}"/>
          </ac:picMkLst>
        </pc:picChg>
      </pc:sldChg>
      <pc:sldChg chg="addSp delSp modSp add del mod">
        <pc:chgData name="Morgane BANI [Eurécia]" userId="c5ad7b15-7709-4868-8250-53792fdfb32a" providerId="ADAL" clId="{FD9D4B04-71BC-4A4E-AE05-FFB8C942F46C}" dt="2024-09-05T14:48:20.330" v="2407" actId="47"/>
        <pc:sldMkLst>
          <pc:docMk/>
          <pc:sldMk cId="1518009855" sldId="361"/>
        </pc:sldMkLst>
        <pc:spChg chg="del">
          <ac:chgData name="Morgane BANI [Eurécia]" userId="c5ad7b15-7709-4868-8250-53792fdfb32a" providerId="ADAL" clId="{FD9D4B04-71BC-4A4E-AE05-FFB8C942F46C}" dt="2024-09-05T14:26:00.767" v="1244" actId="478"/>
          <ac:spMkLst>
            <pc:docMk/>
            <pc:sldMk cId="1518009855" sldId="361"/>
            <ac:spMk id="2" creationId="{610CF7C0-86D4-CF78-4B8D-03EECC57514A}"/>
          </ac:spMkLst>
        </pc:spChg>
        <pc:spChg chg="mod">
          <ac:chgData name="Morgane BANI [Eurécia]" userId="c5ad7b15-7709-4868-8250-53792fdfb32a" providerId="ADAL" clId="{FD9D4B04-71BC-4A4E-AE05-FFB8C942F46C}" dt="2024-09-05T14:25:55.567" v="1239" actId="20577"/>
          <ac:spMkLst>
            <pc:docMk/>
            <pc:sldMk cId="1518009855" sldId="361"/>
            <ac:spMk id="4" creationId="{90A438DC-811C-961D-F9DD-B6FEB9763FC2}"/>
          </ac:spMkLst>
        </pc:spChg>
        <pc:spChg chg="add mod">
          <ac:chgData name="Morgane BANI [Eurécia]" userId="c5ad7b15-7709-4868-8250-53792fdfb32a" providerId="ADAL" clId="{FD9D4B04-71BC-4A4E-AE05-FFB8C942F46C}" dt="2024-09-05T14:35:20.619" v="1718" actId="20577"/>
          <ac:spMkLst>
            <pc:docMk/>
            <pc:sldMk cId="1518009855" sldId="361"/>
            <ac:spMk id="6" creationId="{773D000F-EE05-AFEC-E1EC-6113E8D140E0}"/>
          </ac:spMkLst>
        </pc:spChg>
        <pc:spChg chg="add">
          <ac:chgData name="Morgane BANI [Eurécia]" userId="c5ad7b15-7709-4868-8250-53792fdfb32a" providerId="ADAL" clId="{FD9D4B04-71BC-4A4E-AE05-FFB8C942F46C}" dt="2024-09-05T14:29:17.019" v="1384"/>
          <ac:spMkLst>
            <pc:docMk/>
            <pc:sldMk cId="1518009855" sldId="361"/>
            <ac:spMk id="7" creationId="{9D7EA6A6-3B5C-D243-346B-E7BB9B3BD500}"/>
          </ac:spMkLst>
        </pc:spChg>
        <pc:spChg chg="del">
          <ac:chgData name="Morgane BANI [Eurécia]" userId="c5ad7b15-7709-4868-8250-53792fdfb32a" providerId="ADAL" clId="{FD9D4B04-71BC-4A4E-AE05-FFB8C942F46C}" dt="2024-09-05T14:26:01.423" v="1245" actId="478"/>
          <ac:spMkLst>
            <pc:docMk/>
            <pc:sldMk cId="1518009855" sldId="361"/>
            <ac:spMk id="8" creationId="{861FEA1E-77FD-6F2D-DD74-603B4DEE4735}"/>
          </ac:spMkLst>
        </pc:spChg>
        <pc:spChg chg="add del mod">
          <ac:chgData name="Morgane BANI [Eurécia]" userId="c5ad7b15-7709-4868-8250-53792fdfb32a" providerId="ADAL" clId="{FD9D4B04-71BC-4A4E-AE05-FFB8C942F46C}" dt="2024-09-05T14:31:11.056" v="1397"/>
          <ac:spMkLst>
            <pc:docMk/>
            <pc:sldMk cId="1518009855" sldId="361"/>
            <ac:spMk id="9" creationId="{B20B6CAF-A614-488F-4084-305A175579ED}"/>
          </ac:spMkLst>
        </pc:spChg>
        <pc:picChg chg="del">
          <ac:chgData name="Morgane BANI [Eurécia]" userId="c5ad7b15-7709-4868-8250-53792fdfb32a" providerId="ADAL" clId="{FD9D4B04-71BC-4A4E-AE05-FFB8C942F46C}" dt="2024-09-05T14:25:58.669" v="1242" actId="478"/>
          <ac:picMkLst>
            <pc:docMk/>
            <pc:sldMk cId="1518009855" sldId="361"/>
            <ac:picMk id="5" creationId="{4E148AC1-CD66-5096-421E-35FC4CDB1EE4}"/>
          </ac:picMkLst>
        </pc:picChg>
        <pc:picChg chg="del">
          <ac:chgData name="Morgane BANI [Eurécia]" userId="c5ad7b15-7709-4868-8250-53792fdfb32a" providerId="ADAL" clId="{FD9D4B04-71BC-4A4E-AE05-FFB8C942F46C}" dt="2024-09-05T14:25:59.266" v="1243" actId="478"/>
          <ac:picMkLst>
            <pc:docMk/>
            <pc:sldMk cId="1518009855" sldId="361"/>
            <ac:picMk id="1026" creationId="{D57E6FCD-029A-4740-56CF-47BD9688F5FD}"/>
          </ac:picMkLst>
        </pc:picChg>
        <pc:picChg chg="del mod">
          <ac:chgData name="Morgane BANI [Eurécia]" userId="c5ad7b15-7709-4868-8250-53792fdfb32a" providerId="ADAL" clId="{FD9D4B04-71BC-4A4E-AE05-FFB8C942F46C}" dt="2024-09-05T14:25:58.108" v="1241" actId="478"/>
          <ac:picMkLst>
            <pc:docMk/>
            <pc:sldMk cId="1518009855" sldId="361"/>
            <ac:picMk id="1028" creationId="{65DFE369-73EB-AB79-3494-7480B5964B47}"/>
          </ac:picMkLst>
        </pc:picChg>
        <pc:picChg chg="add mod">
          <ac:chgData name="Morgane BANI [Eurécia]" userId="c5ad7b15-7709-4868-8250-53792fdfb32a" providerId="ADAL" clId="{FD9D4B04-71BC-4A4E-AE05-FFB8C942F46C}" dt="2024-09-05T14:27:22.689" v="1317" actId="14100"/>
          <ac:picMkLst>
            <pc:docMk/>
            <pc:sldMk cId="1518009855" sldId="361"/>
            <ac:picMk id="2050" creationId="{311EED3B-085D-40F8-1546-75A8A4C12361}"/>
          </ac:picMkLst>
        </pc:picChg>
        <pc:picChg chg="add">
          <ac:chgData name="Morgane BANI [Eurécia]" userId="c5ad7b15-7709-4868-8250-53792fdfb32a" providerId="ADAL" clId="{FD9D4B04-71BC-4A4E-AE05-FFB8C942F46C}" dt="2024-09-05T14:29:17.019" v="1384"/>
          <ac:picMkLst>
            <pc:docMk/>
            <pc:sldMk cId="1518009855" sldId="361"/>
            <ac:picMk id="2052" creationId="{73B5A20F-8405-FB49-E8DA-3CBBD3593D23}"/>
          </ac:picMkLst>
        </pc:picChg>
        <pc:picChg chg="add mod">
          <ac:chgData name="Morgane BANI [Eurécia]" userId="c5ad7b15-7709-4868-8250-53792fdfb32a" providerId="ADAL" clId="{FD9D4B04-71BC-4A4E-AE05-FFB8C942F46C}" dt="2024-09-05T14:29:31.678" v="1387" actId="1076"/>
          <ac:picMkLst>
            <pc:docMk/>
            <pc:sldMk cId="1518009855" sldId="361"/>
            <ac:picMk id="2054" creationId="{48FF3300-71AE-2207-0076-8636E57B86F5}"/>
          </ac:picMkLst>
        </pc:picChg>
      </pc:sldChg>
      <pc:sldChg chg="add del">
        <pc:chgData name="Morgane BANI [Eurécia]" userId="c5ad7b15-7709-4868-8250-53792fdfb32a" providerId="ADAL" clId="{FD9D4B04-71BC-4A4E-AE05-FFB8C942F46C}" dt="2024-09-05T14:47:19.947" v="2404"/>
        <pc:sldMkLst>
          <pc:docMk/>
          <pc:sldMk cId="2337259264" sldId="361"/>
        </pc:sldMkLst>
      </pc:sldChg>
      <pc:sldChg chg="addSp delSp modSp add del mod">
        <pc:chgData name="Morgane BANI [Eurécia]" userId="c5ad7b15-7709-4868-8250-53792fdfb32a" providerId="ADAL" clId="{FD9D4B04-71BC-4A4E-AE05-FFB8C942F46C}" dt="2024-09-05T14:48:20.330" v="2407" actId="47"/>
        <pc:sldMkLst>
          <pc:docMk/>
          <pc:sldMk cId="2424430927" sldId="362"/>
        </pc:sldMkLst>
        <pc:spChg chg="mod">
          <ac:chgData name="Morgane BANI [Eurécia]" userId="c5ad7b15-7709-4868-8250-53792fdfb32a" providerId="ADAL" clId="{FD9D4B04-71BC-4A4E-AE05-FFB8C942F46C}" dt="2024-09-05T14:40:39.574" v="1865" actId="1076"/>
          <ac:spMkLst>
            <pc:docMk/>
            <pc:sldMk cId="2424430927" sldId="362"/>
            <ac:spMk id="2" creationId="{610CF7C0-86D4-CF78-4B8D-03EECC57514A}"/>
          </ac:spMkLst>
        </pc:spChg>
        <pc:spChg chg="mod">
          <ac:chgData name="Morgane BANI [Eurécia]" userId="c5ad7b15-7709-4868-8250-53792fdfb32a" providerId="ADAL" clId="{FD9D4B04-71BC-4A4E-AE05-FFB8C942F46C}" dt="2024-09-05T14:36:15.790" v="1739" actId="5793"/>
          <ac:spMkLst>
            <pc:docMk/>
            <pc:sldMk cId="2424430927" sldId="362"/>
            <ac:spMk id="4" creationId="{90A438DC-811C-961D-F9DD-B6FEB9763FC2}"/>
          </ac:spMkLst>
        </pc:spChg>
        <pc:spChg chg="del">
          <ac:chgData name="Morgane BANI [Eurécia]" userId="c5ad7b15-7709-4868-8250-53792fdfb32a" providerId="ADAL" clId="{FD9D4B04-71BC-4A4E-AE05-FFB8C942F46C}" dt="2024-09-05T14:37:31.986" v="1747" actId="478"/>
          <ac:spMkLst>
            <pc:docMk/>
            <pc:sldMk cId="2424430927" sldId="362"/>
            <ac:spMk id="8" creationId="{861FEA1E-77FD-6F2D-DD74-603B4DEE4735}"/>
          </ac:spMkLst>
        </pc:spChg>
        <pc:picChg chg="del">
          <ac:chgData name="Morgane BANI [Eurécia]" userId="c5ad7b15-7709-4868-8250-53792fdfb32a" providerId="ADAL" clId="{FD9D4B04-71BC-4A4E-AE05-FFB8C942F46C}" dt="2024-09-05T14:36:18.677" v="1741" actId="478"/>
          <ac:picMkLst>
            <pc:docMk/>
            <pc:sldMk cId="2424430927" sldId="362"/>
            <ac:picMk id="5" creationId="{4E148AC1-CD66-5096-421E-35FC4CDB1EE4}"/>
          </ac:picMkLst>
        </pc:picChg>
        <pc:picChg chg="add mod">
          <ac:chgData name="Morgane BANI [Eurécia]" userId="c5ad7b15-7709-4868-8250-53792fdfb32a" providerId="ADAL" clId="{FD9D4B04-71BC-4A4E-AE05-FFB8C942F46C}" dt="2024-09-05T14:39:23.424" v="1753" actId="1076"/>
          <ac:picMkLst>
            <pc:docMk/>
            <pc:sldMk cId="2424430927" sldId="362"/>
            <ac:picMk id="7" creationId="{C53B1FCB-396C-FFE8-1F6E-534A2B5210CE}"/>
          </ac:picMkLst>
        </pc:picChg>
        <pc:picChg chg="del">
          <ac:chgData name="Morgane BANI [Eurécia]" userId="c5ad7b15-7709-4868-8250-53792fdfb32a" providerId="ADAL" clId="{FD9D4B04-71BC-4A4E-AE05-FFB8C942F46C}" dt="2024-09-05T14:36:18.078" v="1740" actId="478"/>
          <ac:picMkLst>
            <pc:docMk/>
            <pc:sldMk cId="2424430927" sldId="362"/>
            <ac:picMk id="1026" creationId="{D57E6FCD-029A-4740-56CF-47BD9688F5FD}"/>
          </ac:picMkLst>
        </pc:picChg>
        <pc:picChg chg="del">
          <ac:chgData name="Morgane BANI [Eurécia]" userId="c5ad7b15-7709-4868-8250-53792fdfb32a" providerId="ADAL" clId="{FD9D4B04-71BC-4A4E-AE05-FFB8C942F46C}" dt="2024-09-05T14:36:19.171" v="1742" actId="478"/>
          <ac:picMkLst>
            <pc:docMk/>
            <pc:sldMk cId="2424430927" sldId="362"/>
            <ac:picMk id="1028" creationId="{65DFE369-73EB-AB79-3494-7480B5964B47}"/>
          </ac:picMkLst>
        </pc:picChg>
        <pc:picChg chg="add mod">
          <ac:chgData name="Morgane BANI [Eurécia]" userId="c5ad7b15-7709-4868-8250-53792fdfb32a" providerId="ADAL" clId="{FD9D4B04-71BC-4A4E-AE05-FFB8C942F46C}" dt="2024-09-05T14:39:14.802" v="1748" actId="1076"/>
          <ac:picMkLst>
            <pc:docMk/>
            <pc:sldMk cId="2424430927" sldId="362"/>
            <ac:picMk id="4098" creationId="{36201A10-0EBE-0BF2-4FFF-3C4362DBB94A}"/>
          </ac:picMkLst>
        </pc:picChg>
        <pc:picChg chg="add mod">
          <ac:chgData name="Morgane BANI [Eurécia]" userId="c5ad7b15-7709-4868-8250-53792fdfb32a" providerId="ADAL" clId="{FD9D4B04-71BC-4A4E-AE05-FFB8C942F46C}" dt="2024-09-05T14:40:06.390" v="1778" actId="1076"/>
          <ac:picMkLst>
            <pc:docMk/>
            <pc:sldMk cId="2424430927" sldId="362"/>
            <ac:picMk id="4100" creationId="{038926E0-3806-2894-B830-835BFE06D45E}"/>
          </ac:picMkLst>
        </pc:picChg>
      </pc:sldChg>
      <pc:sldChg chg="add del">
        <pc:chgData name="Morgane BANI [Eurécia]" userId="c5ad7b15-7709-4868-8250-53792fdfb32a" providerId="ADAL" clId="{FD9D4B04-71BC-4A4E-AE05-FFB8C942F46C}" dt="2024-09-05T14:47:19.947" v="2404"/>
        <pc:sldMkLst>
          <pc:docMk/>
          <pc:sldMk cId="2520988558" sldId="362"/>
        </pc:sldMkLst>
      </pc:sldChg>
      <pc:sldChg chg="add">
        <pc:chgData name="Morgane BANI [Eurécia]" userId="c5ad7b15-7709-4868-8250-53792fdfb32a" providerId="ADAL" clId="{FD9D4B04-71BC-4A4E-AE05-FFB8C942F46C}" dt="2024-09-05T14:48:07.536" v="2406"/>
        <pc:sldMkLst>
          <pc:docMk/>
          <pc:sldMk cId="612330352" sldId="363"/>
        </pc:sldMkLst>
      </pc:sldChg>
      <pc:sldChg chg="add modNotesTx">
        <pc:chgData name="Morgane BANI [Eurécia]" userId="c5ad7b15-7709-4868-8250-53792fdfb32a" providerId="ADAL" clId="{FD9D4B04-71BC-4A4E-AE05-FFB8C942F46C}" dt="2024-09-06T15:23:27.517" v="13786" actId="20577"/>
        <pc:sldMkLst>
          <pc:docMk/>
          <pc:sldMk cId="1222917167" sldId="364"/>
        </pc:sldMkLst>
      </pc:sldChg>
      <pc:sldChg chg="add">
        <pc:chgData name="Morgane BANI [Eurécia]" userId="c5ad7b15-7709-4868-8250-53792fdfb32a" providerId="ADAL" clId="{FD9D4B04-71BC-4A4E-AE05-FFB8C942F46C}" dt="2024-09-05T14:48:07.536" v="2406"/>
        <pc:sldMkLst>
          <pc:docMk/>
          <pc:sldMk cId="2482324183" sldId="365"/>
        </pc:sldMkLst>
      </pc:sldChg>
      <pc:sldChg chg="add">
        <pc:chgData name="Morgane BANI [Eurécia]" userId="c5ad7b15-7709-4868-8250-53792fdfb32a" providerId="ADAL" clId="{FD9D4B04-71BC-4A4E-AE05-FFB8C942F46C}" dt="2024-09-05T14:48:07.536" v="2406"/>
        <pc:sldMkLst>
          <pc:docMk/>
          <pc:sldMk cId="2064760390" sldId="366"/>
        </pc:sldMkLst>
      </pc:sldChg>
      <pc:sldChg chg="modSp add mod">
        <pc:chgData name="Morgane BANI [Eurécia]" userId="c5ad7b15-7709-4868-8250-53792fdfb32a" providerId="ADAL" clId="{FD9D4B04-71BC-4A4E-AE05-FFB8C942F46C}" dt="2024-09-06T15:30:30.661" v="14525" actId="108"/>
        <pc:sldMkLst>
          <pc:docMk/>
          <pc:sldMk cId="1196297274" sldId="367"/>
        </pc:sldMkLst>
        <pc:spChg chg="mod">
          <ac:chgData name="Morgane BANI [Eurécia]" userId="c5ad7b15-7709-4868-8250-53792fdfb32a" providerId="ADAL" clId="{FD9D4B04-71BC-4A4E-AE05-FFB8C942F46C}" dt="2024-09-06T15:30:30.661" v="14525" actId="108"/>
          <ac:spMkLst>
            <pc:docMk/>
            <pc:sldMk cId="1196297274" sldId="367"/>
            <ac:spMk id="2" creationId="{49F0DD5B-C9A6-74AF-E419-66DBA102A7EF}"/>
          </ac:spMkLst>
        </pc:spChg>
      </pc:sldChg>
      <pc:sldChg chg="delSp modSp add mod">
        <pc:chgData name="Morgane BANI [Eurécia]" userId="c5ad7b15-7709-4868-8250-53792fdfb32a" providerId="ADAL" clId="{FD9D4B04-71BC-4A4E-AE05-FFB8C942F46C}" dt="2024-09-06T15:30:18.040" v="14524" actId="1076"/>
        <pc:sldMkLst>
          <pc:docMk/>
          <pc:sldMk cId="3934981470" sldId="368"/>
        </pc:sldMkLst>
        <pc:spChg chg="mod">
          <ac:chgData name="Morgane BANI [Eurécia]" userId="c5ad7b15-7709-4868-8250-53792fdfb32a" providerId="ADAL" clId="{FD9D4B04-71BC-4A4E-AE05-FFB8C942F46C}" dt="2024-09-06T15:30:18.040" v="14524" actId="1076"/>
          <ac:spMkLst>
            <pc:docMk/>
            <pc:sldMk cId="3934981470" sldId="368"/>
            <ac:spMk id="7" creationId="{122DB0D3-E893-7D8B-C3EB-CEA94A7AD42D}"/>
          </ac:spMkLst>
        </pc:spChg>
        <pc:spChg chg="del mod">
          <ac:chgData name="Morgane BANI [Eurécia]" userId="c5ad7b15-7709-4868-8250-53792fdfb32a" providerId="ADAL" clId="{FD9D4B04-71BC-4A4E-AE05-FFB8C942F46C}" dt="2024-09-06T15:30:04.176" v="14521" actId="478"/>
          <ac:spMkLst>
            <pc:docMk/>
            <pc:sldMk cId="3934981470" sldId="368"/>
            <ac:spMk id="18" creationId="{56038BEE-C28C-3A11-0A31-0C3962E3AFCA}"/>
          </ac:spMkLst>
        </pc:spChg>
        <pc:picChg chg="del mod">
          <ac:chgData name="Morgane BANI [Eurécia]" userId="c5ad7b15-7709-4868-8250-53792fdfb32a" providerId="ADAL" clId="{FD9D4B04-71BC-4A4E-AE05-FFB8C942F46C}" dt="2024-09-06T15:30:11.961" v="14522" actId="478"/>
          <ac:picMkLst>
            <pc:docMk/>
            <pc:sldMk cId="3934981470" sldId="368"/>
            <ac:picMk id="22" creationId="{D8F228D1-D9E0-8AE1-7361-DBBAA53BB713}"/>
          </ac:picMkLst>
        </pc:picChg>
        <pc:picChg chg="mod">
          <ac:chgData name="Morgane BANI [Eurécia]" userId="c5ad7b15-7709-4868-8250-53792fdfb32a" providerId="ADAL" clId="{FD9D4B04-71BC-4A4E-AE05-FFB8C942F46C}" dt="2024-09-06T15:30:14.191" v="14523" actId="1076"/>
          <ac:picMkLst>
            <pc:docMk/>
            <pc:sldMk cId="3934981470" sldId="368"/>
            <ac:picMk id="3074" creationId="{BF963674-04AE-63C3-8BF1-9916F0D4FA1B}"/>
          </ac:picMkLst>
        </pc:picChg>
      </pc:sldChg>
      <pc:sldChg chg="addSp delSp modSp add mod">
        <pc:chgData name="Morgane BANI [Eurécia]" userId="c5ad7b15-7709-4868-8250-53792fdfb32a" providerId="ADAL" clId="{FD9D4B04-71BC-4A4E-AE05-FFB8C942F46C}" dt="2024-09-06T13:33:19.645" v="6805" actId="6549"/>
        <pc:sldMkLst>
          <pc:docMk/>
          <pc:sldMk cId="538500250" sldId="369"/>
        </pc:sldMkLst>
        <pc:spChg chg="mod">
          <ac:chgData name="Morgane BANI [Eurécia]" userId="c5ad7b15-7709-4868-8250-53792fdfb32a" providerId="ADAL" clId="{FD9D4B04-71BC-4A4E-AE05-FFB8C942F46C}" dt="2024-09-05T15:01:20.873" v="2829" actId="20577"/>
          <ac:spMkLst>
            <pc:docMk/>
            <pc:sldMk cId="538500250" sldId="369"/>
            <ac:spMk id="3" creationId="{06A43D7B-6D83-5D1E-0DFB-1C11719B942B}"/>
          </ac:spMkLst>
        </pc:spChg>
        <pc:spChg chg="mod">
          <ac:chgData name="Morgane BANI [Eurécia]" userId="c5ad7b15-7709-4868-8250-53792fdfb32a" providerId="ADAL" clId="{FD9D4B04-71BC-4A4E-AE05-FFB8C942F46C}" dt="2024-09-06T13:24:06.683" v="5807" actId="20577"/>
          <ac:spMkLst>
            <pc:docMk/>
            <pc:sldMk cId="538500250" sldId="369"/>
            <ac:spMk id="4" creationId="{90A438DC-811C-961D-F9DD-B6FEB9763FC2}"/>
          </ac:spMkLst>
        </pc:spChg>
        <pc:spChg chg="del mod">
          <ac:chgData name="Morgane BANI [Eurécia]" userId="c5ad7b15-7709-4868-8250-53792fdfb32a" providerId="ADAL" clId="{FD9D4B04-71BC-4A4E-AE05-FFB8C942F46C}" dt="2024-09-05T15:01:38.779" v="2836" actId="478"/>
          <ac:spMkLst>
            <pc:docMk/>
            <pc:sldMk cId="538500250" sldId="369"/>
            <ac:spMk id="6" creationId="{6A500CDB-7C04-A234-8889-A78387277E09}"/>
          </ac:spMkLst>
        </pc:spChg>
        <pc:spChg chg="del">
          <ac:chgData name="Morgane BANI [Eurécia]" userId="c5ad7b15-7709-4868-8250-53792fdfb32a" providerId="ADAL" clId="{FD9D4B04-71BC-4A4E-AE05-FFB8C942F46C}" dt="2024-09-05T15:01:33.114" v="2834" actId="478"/>
          <ac:spMkLst>
            <pc:docMk/>
            <pc:sldMk cId="538500250" sldId="369"/>
            <ac:spMk id="10" creationId="{774D6A71-8D04-11BE-92CA-5DFF93568A19}"/>
          </ac:spMkLst>
        </pc:spChg>
        <pc:spChg chg="add mod">
          <ac:chgData name="Morgane BANI [Eurécia]" userId="c5ad7b15-7709-4868-8250-53792fdfb32a" providerId="ADAL" clId="{FD9D4B04-71BC-4A4E-AE05-FFB8C942F46C}" dt="2024-09-06T13:33:19.645" v="6805" actId="6549"/>
          <ac:spMkLst>
            <pc:docMk/>
            <pc:sldMk cId="538500250" sldId="369"/>
            <ac:spMk id="12" creationId="{BA46F5D3-67F7-2925-FB85-7366260BC511}"/>
          </ac:spMkLst>
        </pc:spChg>
        <pc:picChg chg="del">
          <ac:chgData name="Morgane BANI [Eurécia]" userId="c5ad7b15-7709-4868-8250-53792fdfb32a" providerId="ADAL" clId="{FD9D4B04-71BC-4A4E-AE05-FFB8C942F46C}" dt="2024-09-05T15:01:30.309" v="2833" actId="478"/>
          <ac:picMkLst>
            <pc:docMk/>
            <pc:sldMk cId="538500250" sldId="369"/>
            <ac:picMk id="2" creationId="{04F3FECC-31E7-EF79-B243-D3648E29F2EF}"/>
          </ac:picMkLst>
        </pc:picChg>
        <pc:picChg chg="add del">
          <ac:chgData name="Morgane BANI [Eurécia]" userId="c5ad7b15-7709-4868-8250-53792fdfb32a" providerId="ADAL" clId="{FD9D4B04-71BC-4A4E-AE05-FFB8C942F46C}" dt="2024-09-06T13:15:44.776" v="5699" actId="478"/>
          <ac:picMkLst>
            <pc:docMk/>
            <pc:sldMk cId="538500250" sldId="369"/>
            <ac:picMk id="8" creationId="{6385BB10-11D2-3FD6-50CC-B9F273ED2984}"/>
          </ac:picMkLst>
        </pc:picChg>
        <pc:picChg chg="add mod">
          <ac:chgData name="Morgane BANI [Eurécia]" userId="c5ad7b15-7709-4868-8250-53792fdfb32a" providerId="ADAL" clId="{FD9D4B04-71BC-4A4E-AE05-FFB8C942F46C}" dt="2024-09-06T13:29:22.395" v="6163" actId="1076"/>
          <ac:picMkLst>
            <pc:docMk/>
            <pc:sldMk cId="538500250" sldId="369"/>
            <ac:picMk id="11" creationId="{2DCFF2EB-8E1E-7EAC-A8DF-4B562789BC22}"/>
          </ac:picMkLst>
        </pc:picChg>
      </pc:sldChg>
      <pc:sldChg chg="modSp add mod">
        <pc:chgData name="Morgane BANI [Eurécia]" userId="c5ad7b15-7709-4868-8250-53792fdfb32a" providerId="ADAL" clId="{FD9D4B04-71BC-4A4E-AE05-FFB8C942F46C}" dt="2024-09-06T12:37:22.443" v="3931" actId="20577"/>
        <pc:sldMkLst>
          <pc:docMk/>
          <pc:sldMk cId="683288086" sldId="370"/>
        </pc:sldMkLst>
        <pc:spChg chg="mod">
          <ac:chgData name="Morgane BANI [Eurécia]" userId="c5ad7b15-7709-4868-8250-53792fdfb32a" providerId="ADAL" clId="{FD9D4B04-71BC-4A4E-AE05-FFB8C942F46C}" dt="2024-09-06T12:37:22.443" v="3931" actId="20577"/>
          <ac:spMkLst>
            <pc:docMk/>
            <pc:sldMk cId="683288086" sldId="370"/>
            <ac:spMk id="3" creationId="{06A43D7B-6D83-5D1E-0DFB-1C11719B942B}"/>
          </ac:spMkLst>
        </pc:spChg>
        <pc:spChg chg="mod">
          <ac:chgData name="Morgane BANI [Eurécia]" userId="c5ad7b15-7709-4868-8250-53792fdfb32a" providerId="ADAL" clId="{FD9D4B04-71BC-4A4E-AE05-FFB8C942F46C}" dt="2024-09-06T12:37:10.457" v="3913" actId="20577"/>
          <ac:spMkLst>
            <pc:docMk/>
            <pc:sldMk cId="683288086" sldId="370"/>
            <ac:spMk id="4" creationId="{90A438DC-811C-961D-F9DD-B6FEB9763FC2}"/>
          </ac:spMkLst>
        </pc:spChg>
      </pc:sldChg>
      <pc:sldChg chg="modSp add del mod">
        <pc:chgData name="Morgane BANI [Eurécia]" userId="c5ad7b15-7709-4868-8250-53792fdfb32a" providerId="ADAL" clId="{FD9D4B04-71BC-4A4E-AE05-FFB8C942F46C}" dt="2024-09-06T12:34:31.234" v="3893" actId="47"/>
        <pc:sldMkLst>
          <pc:docMk/>
          <pc:sldMk cId="1683964276" sldId="370"/>
        </pc:sldMkLst>
        <pc:spChg chg="mod">
          <ac:chgData name="Morgane BANI [Eurécia]" userId="c5ad7b15-7709-4868-8250-53792fdfb32a" providerId="ADAL" clId="{FD9D4B04-71BC-4A4E-AE05-FFB8C942F46C}" dt="2024-09-06T12:34:05.073" v="3892" actId="20577"/>
          <ac:spMkLst>
            <pc:docMk/>
            <pc:sldMk cId="1683964276" sldId="370"/>
            <ac:spMk id="4" creationId="{90A438DC-811C-961D-F9DD-B6FEB9763FC2}"/>
          </ac:spMkLst>
        </pc:spChg>
      </pc:sldChg>
      <pc:sldChg chg="modSp add del mod">
        <pc:chgData name="Morgane BANI [Eurécia]" userId="c5ad7b15-7709-4868-8250-53792fdfb32a" providerId="ADAL" clId="{FD9D4B04-71BC-4A4E-AE05-FFB8C942F46C}" dt="2024-09-05T15:02:44.540" v="2859" actId="47"/>
        <pc:sldMkLst>
          <pc:docMk/>
          <pc:sldMk cId="2976053618" sldId="370"/>
        </pc:sldMkLst>
        <pc:spChg chg="mod">
          <ac:chgData name="Morgane BANI [Eurécia]" userId="c5ad7b15-7709-4868-8250-53792fdfb32a" providerId="ADAL" clId="{FD9D4B04-71BC-4A4E-AE05-FFB8C942F46C}" dt="2024-09-05T15:01:47.039" v="2846" actId="20577"/>
          <ac:spMkLst>
            <pc:docMk/>
            <pc:sldMk cId="2976053618" sldId="370"/>
            <ac:spMk id="3" creationId="{06A43D7B-6D83-5D1E-0DFB-1C11719B942B}"/>
          </ac:spMkLst>
        </pc:spChg>
      </pc:sldChg>
      <pc:sldChg chg="add del">
        <pc:chgData name="Morgane BANI [Eurécia]" userId="c5ad7b15-7709-4868-8250-53792fdfb32a" providerId="ADAL" clId="{FD9D4B04-71BC-4A4E-AE05-FFB8C942F46C}" dt="2024-09-05T15:02:33.831" v="2858" actId="47"/>
        <pc:sldMkLst>
          <pc:docMk/>
          <pc:sldMk cId="2239266623" sldId="371"/>
        </pc:sldMkLst>
      </pc:sldChg>
      <pc:sldChg chg="addSp delSp modSp add mod">
        <pc:chgData name="Morgane BANI [Eurécia]" userId="c5ad7b15-7709-4868-8250-53792fdfb32a" providerId="ADAL" clId="{FD9D4B04-71BC-4A4E-AE05-FFB8C942F46C}" dt="2024-09-06T13:03:54.288" v="5697" actId="1076"/>
        <pc:sldMkLst>
          <pc:docMk/>
          <pc:sldMk cId="2992765998" sldId="371"/>
        </pc:sldMkLst>
        <pc:spChg chg="mod">
          <ac:chgData name="Morgane BANI [Eurécia]" userId="c5ad7b15-7709-4868-8250-53792fdfb32a" providerId="ADAL" clId="{FD9D4B04-71BC-4A4E-AE05-FFB8C942F46C}" dt="2024-09-06T12:57:34.679" v="5461" actId="20577"/>
          <ac:spMkLst>
            <pc:docMk/>
            <pc:sldMk cId="2992765998" sldId="371"/>
            <ac:spMk id="4" creationId="{90A438DC-811C-961D-F9DD-B6FEB9763FC2}"/>
          </ac:spMkLst>
        </pc:spChg>
        <pc:spChg chg="mod">
          <ac:chgData name="Morgane BANI [Eurécia]" userId="c5ad7b15-7709-4868-8250-53792fdfb32a" providerId="ADAL" clId="{FD9D4B04-71BC-4A4E-AE05-FFB8C942F46C}" dt="2024-09-06T13:03:49.996" v="5696" actId="20577"/>
          <ac:spMkLst>
            <pc:docMk/>
            <pc:sldMk cId="2992765998" sldId="371"/>
            <ac:spMk id="6" creationId="{6A500CDB-7C04-A234-8889-A78387277E09}"/>
          </ac:spMkLst>
        </pc:spChg>
        <pc:spChg chg="mod">
          <ac:chgData name="Morgane BANI [Eurécia]" userId="c5ad7b15-7709-4868-8250-53792fdfb32a" providerId="ADAL" clId="{FD9D4B04-71BC-4A4E-AE05-FFB8C942F46C}" dt="2024-09-06T13:03:12.461" v="5664" actId="14100"/>
          <ac:spMkLst>
            <pc:docMk/>
            <pc:sldMk cId="2992765998" sldId="371"/>
            <ac:spMk id="10" creationId="{774D6A71-8D04-11BE-92CA-5DFF93568A19}"/>
          </ac:spMkLst>
        </pc:spChg>
        <pc:picChg chg="mod">
          <ac:chgData name="Morgane BANI [Eurécia]" userId="c5ad7b15-7709-4868-8250-53792fdfb32a" providerId="ADAL" clId="{FD9D4B04-71BC-4A4E-AE05-FFB8C942F46C}" dt="2024-09-06T13:03:54.288" v="5697" actId="1076"/>
          <ac:picMkLst>
            <pc:docMk/>
            <pc:sldMk cId="2992765998" sldId="371"/>
            <ac:picMk id="2" creationId="{04F3FECC-31E7-EF79-B243-D3648E29F2EF}"/>
          </ac:picMkLst>
        </pc:picChg>
        <pc:picChg chg="add del mod">
          <ac:chgData name="Morgane BANI [Eurécia]" userId="c5ad7b15-7709-4868-8250-53792fdfb32a" providerId="ADAL" clId="{FD9D4B04-71BC-4A4E-AE05-FFB8C942F46C}" dt="2024-09-06T13:01:54.990" v="5500" actId="478"/>
          <ac:picMkLst>
            <pc:docMk/>
            <pc:sldMk cId="2992765998" sldId="371"/>
            <ac:picMk id="8" creationId="{2A11A56F-B3F2-4FD1-D0C4-7343A85D181D}"/>
          </ac:picMkLst>
        </pc:picChg>
        <pc:picChg chg="add del mod">
          <ac:chgData name="Morgane BANI [Eurécia]" userId="c5ad7b15-7709-4868-8250-53792fdfb32a" providerId="ADAL" clId="{FD9D4B04-71BC-4A4E-AE05-FFB8C942F46C}" dt="2024-09-06T13:01:30.138" v="5497" actId="478"/>
          <ac:picMkLst>
            <pc:docMk/>
            <pc:sldMk cId="2992765998" sldId="371"/>
            <ac:picMk id="11" creationId="{11DF7900-B2B1-96B7-B51D-82087002B4F4}"/>
          </ac:picMkLst>
        </pc:picChg>
        <pc:picChg chg="add mod">
          <ac:chgData name="Morgane BANI [Eurécia]" userId="c5ad7b15-7709-4868-8250-53792fdfb32a" providerId="ADAL" clId="{FD9D4B04-71BC-4A4E-AE05-FFB8C942F46C}" dt="2024-09-06T13:02:35.428" v="5524" actId="1076"/>
          <ac:picMkLst>
            <pc:docMk/>
            <pc:sldMk cId="2992765998" sldId="371"/>
            <ac:picMk id="13" creationId="{002AFFA7-5A2E-A5AA-C2A2-D75F590540BF}"/>
          </ac:picMkLst>
        </pc:picChg>
        <pc:picChg chg="add mod">
          <ac:chgData name="Morgane BANI [Eurécia]" userId="c5ad7b15-7709-4868-8250-53792fdfb32a" providerId="ADAL" clId="{FD9D4B04-71BC-4A4E-AE05-FFB8C942F46C}" dt="2024-09-06T13:02:33.406" v="5523" actId="1076"/>
          <ac:picMkLst>
            <pc:docMk/>
            <pc:sldMk cId="2992765998" sldId="371"/>
            <ac:picMk id="15" creationId="{A4D853D6-5D8A-E889-5CC4-93103EB1A08A}"/>
          </ac:picMkLst>
        </pc:picChg>
      </pc:sldChg>
      <pc:sldChg chg="addSp delSp modSp add mod">
        <pc:chgData name="Morgane BANI [Eurécia]" userId="c5ad7b15-7709-4868-8250-53792fdfb32a" providerId="ADAL" clId="{FD9D4B04-71BC-4A4E-AE05-FFB8C942F46C}" dt="2024-09-06T12:56:10.041" v="5433" actId="20577"/>
        <pc:sldMkLst>
          <pc:docMk/>
          <pc:sldMk cId="176794861" sldId="372"/>
        </pc:sldMkLst>
        <pc:spChg chg="mod">
          <ac:chgData name="Morgane BANI [Eurécia]" userId="c5ad7b15-7709-4868-8250-53792fdfb32a" providerId="ADAL" clId="{FD9D4B04-71BC-4A4E-AE05-FFB8C942F46C}" dt="2024-09-06T12:47:20.924" v="4546" actId="20577"/>
          <ac:spMkLst>
            <pc:docMk/>
            <pc:sldMk cId="176794861" sldId="372"/>
            <ac:spMk id="4" creationId="{90A438DC-811C-961D-F9DD-B6FEB9763FC2}"/>
          </ac:spMkLst>
        </pc:spChg>
        <pc:spChg chg="mod">
          <ac:chgData name="Morgane BANI [Eurécia]" userId="c5ad7b15-7709-4868-8250-53792fdfb32a" providerId="ADAL" clId="{FD9D4B04-71BC-4A4E-AE05-FFB8C942F46C}" dt="2024-09-06T12:53:34.808" v="4947" actId="1076"/>
          <ac:spMkLst>
            <pc:docMk/>
            <pc:sldMk cId="176794861" sldId="372"/>
            <ac:spMk id="12" creationId="{AE935C5C-8D3E-85A9-AB4A-88129A4B10B8}"/>
          </ac:spMkLst>
        </pc:spChg>
        <pc:spChg chg="add mod">
          <ac:chgData name="Morgane BANI [Eurécia]" userId="c5ad7b15-7709-4868-8250-53792fdfb32a" providerId="ADAL" clId="{FD9D4B04-71BC-4A4E-AE05-FFB8C942F46C}" dt="2024-09-06T12:56:10.041" v="5433" actId="20577"/>
          <ac:spMkLst>
            <pc:docMk/>
            <pc:sldMk cId="176794861" sldId="372"/>
            <ac:spMk id="15" creationId="{6CF0606D-BDA6-B38F-56B1-F7470EC9665D}"/>
          </ac:spMkLst>
        </pc:spChg>
        <pc:picChg chg="add del mod">
          <ac:chgData name="Morgane BANI [Eurécia]" userId="c5ad7b15-7709-4868-8250-53792fdfb32a" providerId="ADAL" clId="{FD9D4B04-71BC-4A4E-AE05-FFB8C942F46C}" dt="2024-09-06T12:53:19.774" v="4941" actId="478"/>
          <ac:picMkLst>
            <pc:docMk/>
            <pc:sldMk cId="176794861" sldId="372"/>
            <ac:picMk id="6" creationId="{9FDE792B-E22E-2B7F-906C-69BCB83EA739}"/>
          </ac:picMkLst>
        </pc:picChg>
        <pc:picChg chg="add del mod">
          <ac:chgData name="Morgane BANI [Eurécia]" userId="c5ad7b15-7709-4868-8250-53792fdfb32a" providerId="ADAL" clId="{FD9D4B04-71BC-4A4E-AE05-FFB8C942F46C}" dt="2024-09-06T12:52:50.512" v="4935" actId="478"/>
          <ac:picMkLst>
            <pc:docMk/>
            <pc:sldMk cId="176794861" sldId="372"/>
            <ac:picMk id="8" creationId="{E8F4D037-95F7-4B42-57FD-1EC0EF65658D}"/>
          </ac:picMkLst>
        </pc:picChg>
        <pc:picChg chg="add mod">
          <ac:chgData name="Morgane BANI [Eurécia]" userId="c5ad7b15-7709-4868-8250-53792fdfb32a" providerId="ADAL" clId="{FD9D4B04-71BC-4A4E-AE05-FFB8C942F46C}" dt="2024-09-06T12:53:00.756" v="4940" actId="1076"/>
          <ac:picMkLst>
            <pc:docMk/>
            <pc:sldMk cId="176794861" sldId="372"/>
            <ac:picMk id="10" creationId="{A3126AA3-03D8-379D-C595-B5F62E29D51D}"/>
          </ac:picMkLst>
        </pc:picChg>
        <pc:picChg chg="del mod">
          <ac:chgData name="Morgane BANI [Eurécia]" userId="c5ad7b15-7709-4868-8250-53792fdfb32a" providerId="ADAL" clId="{FD9D4B04-71BC-4A4E-AE05-FFB8C942F46C}" dt="2024-09-06T12:47:24.303" v="4547" actId="478"/>
          <ac:picMkLst>
            <pc:docMk/>
            <pc:sldMk cId="176794861" sldId="372"/>
            <ac:picMk id="11" creationId="{350F2726-6393-E0B2-69C9-577BFDCDC34C}"/>
          </ac:picMkLst>
        </pc:picChg>
        <pc:picChg chg="add mod">
          <ac:chgData name="Morgane BANI [Eurécia]" userId="c5ad7b15-7709-4868-8250-53792fdfb32a" providerId="ADAL" clId="{FD9D4B04-71BC-4A4E-AE05-FFB8C942F46C}" dt="2024-09-06T12:53:31.203" v="4946" actId="1076"/>
          <ac:picMkLst>
            <pc:docMk/>
            <pc:sldMk cId="176794861" sldId="372"/>
            <ac:picMk id="14" creationId="{1A0235B6-0AF0-DC6B-4A08-506CE2CC9C79}"/>
          </ac:picMkLst>
        </pc:picChg>
      </pc:sldChg>
      <pc:sldChg chg="addSp delSp modSp add mod">
        <pc:chgData name="Morgane BANI [Eurécia]" userId="c5ad7b15-7709-4868-8250-53792fdfb32a" providerId="ADAL" clId="{FD9D4B04-71BC-4A4E-AE05-FFB8C942F46C}" dt="2024-09-06T13:40:23.813" v="7660" actId="1076"/>
        <pc:sldMkLst>
          <pc:docMk/>
          <pc:sldMk cId="3065413793" sldId="373"/>
        </pc:sldMkLst>
        <pc:spChg chg="mod">
          <ac:chgData name="Morgane BANI [Eurécia]" userId="c5ad7b15-7709-4868-8250-53792fdfb32a" providerId="ADAL" clId="{FD9D4B04-71BC-4A4E-AE05-FFB8C942F46C}" dt="2024-09-06T13:24:21.290" v="5831" actId="20577"/>
          <ac:spMkLst>
            <pc:docMk/>
            <pc:sldMk cId="3065413793" sldId="373"/>
            <ac:spMk id="4" creationId="{90A438DC-811C-961D-F9DD-B6FEB9763FC2}"/>
          </ac:spMkLst>
        </pc:spChg>
        <pc:spChg chg="add mod">
          <ac:chgData name="Morgane BANI [Eurécia]" userId="c5ad7b15-7709-4868-8250-53792fdfb32a" providerId="ADAL" clId="{FD9D4B04-71BC-4A4E-AE05-FFB8C942F46C}" dt="2024-09-06T13:39:26.810" v="7533" actId="313"/>
          <ac:spMkLst>
            <pc:docMk/>
            <pc:sldMk cId="3065413793" sldId="373"/>
            <ac:spMk id="14" creationId="{3A723373-4800-BB99-3EFE-B2EF4E222C58}"/>
          </ac:spMkLst>
        </pc:spChg>
        <pc:spChg chg="add mod">
          <ac:chgData name="Morgane BANI [Eurécia]" userId="c5ad7b15-7709-4868-8250-53792fdfb32a" providerId="ADAL" clId="{FD9D4B04-71BC-4A4E-AE05-FFB8C942F46C}" dt="2024-09-06T13:37:38.550" v="7183"/>
          <ac:spMkLst>
            <pc:docMk/>
            <pc:sldMk cId="3065413793" sldId="373"/>
            <ac:spMk id="15" creationId="{7C44516D-8C2E-A963-57C8-29BE7BBA3856}"/>
          </ac:spMkLst>
        </pc:spChg>
        <pc:spChg chg="add mod">
          <ac:chgData name="Morgane BANI [Eurécia]" userId="c5ad7b15-7709-4868-8250-53792fdfb32a" providerId="ADAL" clId="{FD9D4B04-71BC-4A4E-AE05-FFB8C942F46C}" dt="2024-09-06T13:40:09.662" v="7658" actId="20577"/>
          <ac:spMkLst>
            <pc:docMk/>
            <pc:sldMk cId="3065413793" sldId="373"/>
            <ac:spMk id="16" creationId="{27262BCB-335E-A9DB-5ACA-143C304DAEC5}"/>
          </ac:spMkLst>
        </pc:spChg>
        <pc:spChg chg="add mod">
          <ac:chgData name="Morgane BANI [Eurécia]" userId="c5ad7b15-7709-4868-8250-53792fdfb32a" providerId="ADAL" clId="{FD9D4B04-71BC-4A4E-AE05-FFB8C942F46C}" dt="2024-09-06T13:40:23.813" v="7660" actId="1076"/>
          <ac:spMkLst>
            <pc:docMk/>
            <pc:sldMk cId="3065413793" sldId="373"/>
            <ac:spMk id="17" creationId="{2DDF41AD-33B9-78B6-93DC-0261FC12FC77}"/>
          </ac:spMkLst>
        </pc:spChg>
        <pc:picChg chg="add del mod">
          <ac:chgData name="Morgane BANI [Eurécia]" userId="c5ad7b15-7709-4868-8250-53792fdfb32a" providerId="ADAL" clId="{FD9D4B04-71BC-4A4E-AE05-FFB8C942F46C}" dt="2024-09-06T13:22:42.412" v="5767" actId="478"/>
          <ac:picMkLst>
            <pc:docMk/>
            <pc:sldMk cId="3065413793" sldId="373"/>
            <ac:picMk id="6" creationId="{ED0FA500-AF85-FB06-2B01-420ECC059C39}"/>
          </ac:picMkLst>
        </pc:picChg>
        <pc:picChg chg="add mod">
          <ac:chgData name="Morgane BANI [Eurécia]" userId="c5ad7b15-7709-4868-8250-53792fdfb32a" providerId="ADAL" clId="{FD9D4B04-71BC-4A4E-AE05-FFB8C942F46C}" dt="2024-09-06T13:37:54.005" v="7189" actId="1076"/>
          <ac:picMkLst>
            <pc:docMk/>
            <pc:sldMk cId="3065413793" sldId="373"/>
            <ac:picMk id="8" creationId="{EBCD4C7B-B854-A31F-53FC-D500749D6CBB}"/>
          </ac:picMkLst>
        </pc:picChg>
        <pc:picChg chg="add mod">
          <ac:chgData name="Morgane BANI [Eurécia]" userId="c5ad7b15-7709-4868-8250-53792fdfb32a" providerId="ADAL" clId="{FD9D4B04-71BC-4A4E-AE05-FFB8C942F46C}" dt="2024-09-06T13:39:33.042" v="7534" actId="1076"/>
          <ac:picMkLst>
            <pc:docMk/>
            <pc:sldMk cId="3065413793" sldId="373"/>
            <ac:picMk id="10" creationId="{61566E03-0C34-1737-0A6B-AA60366E8C4E}"/>
          </ac:picMkLst>
        </pc:picChg>
        <pc:picChg chg="del">
          <ac:chgData name="Morgane BANI [Eurécia]" userId="c5ad7b15-7709-4868-8250-53792fdfb32a" providerId="ADAL" clId="{FD9D4B04-71BC-4A4E-AE05-FFB8C942F46C}" dt="2024-09-06T13:18:23.701" v="5705" actId="478"/>
          <ac:picMkLst>
            <pc:docMk/>
            <pc:sldMk cId="3065413793" sldId="373"/>
            <ac:picMk id="11" creationId="{2DCFF2EB-8E1E-7EAC-A8DF-4B562789BC22}"/>
          </ac:picMkLst>
        </pc:picChg>
        <pc:picChg chg="add mod">
          <ac:chgData name="Morgane BANI [Eurécia]" userId="c5ad7b15-7709-4868-8250-53792fdfb32a" providerId="ADAL" clId="{FD9D4B04-71BC-4A4E-AE05-FFB8C942F46C}" dt="2024-09-06T13:38:04.763" v="7194" actId="1076"/>
          <ac:picMkLst>
            <pc:docMk/>
            <pc:sldMk cId="3065413793" sldId="373"/>
            <ac:picMk id="13" creationId="{BF586AF4-FFB2-6B75-B04D-C43DE1EC5682}"/>
          </ac:picMkLst>
        </pc:picChg>
      </pc:sldChg>
      <pc:sldChg chg="addSp delSp modSp add mod ord">
        <pc:chgData name="Morgane BANI [Eurécia]" userId="c5ad7b15-7709-4868-8250-53792fdfb32a" providerId="ADAL" clId="{FD9D4B04-71BC-4A4E-AE05-FFB8C942F46C}" dt="2024-09-06T13:56:44.303" v="8699" actId="20577"/>
        <pc:sldMkLst>
          <pc:docMk/>
          <pc:sldMk cId="4248863499" sldId="374"/>
        </pc:sldMkLst>
        <pc:spChg chg="mod">
          <ac:chgData name="Morgane BANI [Eurécia]" userId="c5ad7b15-7709-4868-8250-53792fdfb32a" providerId="ADAL" clId="{FD9D4B04-71BC-4A4E-AE05-FFB8C942F46C}" dt="2024-09-06T13:24:44.616" v="5912" actId="20577"/>
          <ac:spMkLst>
            <pc:docMk/>
            <pc:sldMk cId="4248863499" sldId="374"/>
            <ac:spMk id="4" creationId="{90A438DC-811C-961D-F9DD-B6FEB9763FC2}"/>
          </ac:spMkLst>
        </pc:spChg>
        <pc:spChg chg="add mod">
          <ac:chgData name="Morgane BANI [Eurécia]" userId="c5ad7b15-7709-4868-8250-53792fdfb32a" providerId="ADAL" clId="{FD9D4B04-71BC-4A4E-AE05-FFB8C942F46C}" dt="2024-09-06T13:42:35.169" v="7667" actId="1076"/>
          <ac:spMkLst>
            <pc:docMk/>
            <pc:sldMk cId="4248863499" sldId="374"/>
            <ac:spMk id="13" creationId="{AFA60433-DBCB-9E27-ACEC-BC8B1188752D}"/>
          </ac:spMkLst>
        </pc:spChg>
        <pc:spChg chg="add mod">
          <ac:chgData name="Morgane BANI [Eurécia]" userId="c5ad7b15-7709-4868-8250-53792fdfb32a" providerId="ADAL" clId="{FD9D4B04-71BC-4A4E-AE05-FFB8C942F46C}" dt="2024-09-06T13:55:02.623" v="8491" actId="404"/>
          <ac:spMkLst>
            <pc:docMk/>
            <pc:sldMk cId="4248863499" sldId="374"/>
            <ac:spMk id="14" creationId="{C74D55BF-A280-9BA6-D082-0564AD1C5A78}"/>
          </ac:spMkLst>
        </pc:spChg>
        <pc:spChg chg="add mod">
          <ac:chgData name="Morgane BANI [Eurécia]" userId="c5ad7b15-7709-4868-8250-53792fdfb32a" providerId="ADAL" clId="{FD9D4B04-71BC-4A4E-AE05-FFB8C942F46C}" dt="2024-09-06T13:54:57.207" v="8490" actId="255"/>
          <ac:spMkLst>
            <pc:docMk/>
            <pc:sldMk cId="4248863499" sldId="374"/>
            <ac:spMk id="15" creationId="{0A682607-1AED-5C5B-61E9-32F8FD0F8EB6}"/>
          </ac:spMkLst>
        </pc:spChg>
        <pc:spChg chg="add">
          <ac:chgData name="Morgane BANI [Eurécia]" userId="c5ad7b15-7709-4868-8250-53792fdfb32a" providerId="ADAL" clId="{FD9D4B04-71BC-4A4E-AE05-FFB8C942F46C}" dt="2024-09-06T13:45:24.851" v="7929"/>
          <ac:spMkLst>
            <pc:docMk/>
            <pc:sldMk cId="4248863499" sldId="374"/>
            <ac:spMk id="16" creationId="{E3AA5766-FBA1-3168-8772-9C1E6EDA5A26}"/>
          </ac:spMkLst>
        </pc:spChg>
        <pc:spChg chg="add mod">
          <ac:chgData name="Morgane BANI [Eurécia]" userId="c5ad7b15-7709-4868-8250-53792fdfb32a" providerId="ADAL" clId="{FD9D4B04-71BC-4A4E-AE05-FFB8C942F46C}" dt="2024-09-06T13:55:12.736" v="8495" actId="1076"/>
          <ac:spMkLst>
            <pc:docMk/>
            <pc:sldMk cId="4248863499" sldId="374"/>
            <ac:spMk id="17" creationId="{DC29E6DF-B1DE-A9D9-966E-F01FA3E3F772}"/>
          </ac:spMkLst>
        </pc:spChg>
        <pc:spChg chg="add">
          <ac:chgData name="Morgane BANI [Eurécia]" userId="c5ad7b15-7709-4868-8250-53792fdfb32a" providerId="ADAL" clId="{FD9D4B04-71BC-4A4E-AE05-FFB8C942F46C}" dt="2024-09-06T13:50:49.222" v="8327"/>
          <ac:spMkLst>
            <pc:docMk/>
            <pc:sldMk cId="4248863499" sldId="374"/>
            <ac:spMk id="18" creationId="{CDCF7BE7-DE85-00E0-B242-EFF1BF5C168E}"/>
          </ac:spMkLst>
        </pc:spChg>
        <pc:spChg chg="add mod">
          <ac:chgData name="Morgane BANI [Eurécia]" userId="c5ad7b15-7709-4868-8250-53792fdfb32a" providerId="ADAL" clId="{FD9D4B04-71BC-4A4E-AE05-FFB8C942F46C}" dt="2024-09-06T13:55:14.769" v="8496" actId="1076"/>
          <ac:spMkLst>
            <pc:docMk/>
            <pc:sldMk cId="4248863499" sldId="374"/>
            <ac:spMk id="20" creationId="{720448CE-90D1-4875-3E07-AF6B51CDF0ED}"/>
          </ac:spMkLst>
        </pc:spChg>
        <pc:spChg chg="add mod">
          <ac:chgData name="Morgane BANI [Eurécia]" userId="c5ad7b15-7709-4868-8250-53792fdfb32a" providerId="ADAL" clId="{FD9D4B04-71BC-4A4E-AE05-FFB8C942F46C}" dt="2024-09-06T13:56:44.303" v="8699" actId="20577"/>
          <ac:spMkLst>
            <pc:docMk/>
            <pc:sldMk cId="4248863499" sldId="374"/>
            <ac:spMk id="22" creationId="{6FF52401-9578-ECD3-0268-E426DE3912D7}"/>
          </ac:spMkLst>
        </pc:spChg>
        <pc:picChg chg="add del">
          <ac:chgData name="Morgane BANI [Eurécia]" userId="c5ad7b15-7709-4868-8250-53792fdfb32a" providerId="ADAL" clId="{FD9D4B04-71BC-4A4E-AE05-FFB8C942F46C}" dt="2024-09-06T13:21:18.578" v="5759" actId="478"/>
          <ac:picMkLst>
            <pc:docMk/>
            <pc:sldMk cId="4248863499" sldId="374"/>
            <ac:picMk id="6" creationId="{9B891B41-985D-C089-4F15-0532FC0B0427}"/>
          </ac:picMkLst>
        </pc:picChg>
        <pc:picChg chg="add del mod">
          <ac:chgData name="Morgane BANI [Eurécia]" userId="c5ad7b15-7709-4868-8250-53792fdfb32a" providerId="ADAL" clId="{FD9D4B04-71BC-4A4E-AE05-FFB8C942F46C}" dt="2024-09-06T13:22:19.134" v="5763" actId="478"/>
          <ac:picMkLst>
            <pc:docMk/>
            <pc:sldMk cId="4248863499" sldId="374"/>
            <ac:picMk id="8" creationId="{5C42483A-E0E7-CC6D-45CF-0595C3DBC691}"/>
          </ac:picMkLst>
        </pc:picChg>
        <pc:picChg chg="add mod">
          <ac:chgData name="Morgane BANI [Eurécia]" userId="c5ad7b15-7709-4868-8250-53792fdfb32a" providerId="ADAL" clId="{FD9D4B04-71BC-4A4E-AE05-FFB8C942F46C}" dt="2024-09-06T13:55:10.040" v="8494" actId="1076"/>
          <ac:picMkLst>
            <pc:docMk/>
            <pc:sldMk cId="4248863499" sldId="374"/>
            <ac:picMk id="10" creationId="{C6641790-4898-CDFA-8926-F68C694EC4DC}"/>
          </ac:picMkLst>
        </pc:picChg>
        <pc:picChg chg="del">
          <ac:chgData name="Morgane BANI [Eurécia]" userId="c5ad7b15-7709-4868-8250-53792fdfb32a" providerId="ADAL" clId="{FD9D4B04-71BC-4A4E-AE05-FFB8C942F46C}" dt="2024-09-06T13:20:46.762" v="5757" actId="478"/>
          <ac:picMkLst>
            <pc:docMk/>
            <pc:sldMk cId="4248863499" sldId="374"/>
            <ac:picMk id="11" creationId="{2DCFF2EB-8E1E-7EAC-A8DF-4B562789BC22}"/>
          </ac:picMkLst>
        </pc:picChg>
        <pc:picChg chg="add">
          <ac:chgData name="Morgane BANI [Eurécia]" userId="c5ad7b15-7709-4868-8250-53792fdfb32a" providerId="ADAL" clId="{FD9D4B04-71BC-4A4E-AE05-FFB8C942F46C}" dt="2024-09-06T13:45:24.851" v="7929"/>
          <ac:picMkLst>
            <pc:docMk/>
            <pc:sldMk cId="4248863499" sldId="374"/>
            <ac:picMk id="5122" creationId="{A27AFD31-4863-34A4-8A6D-3FBEFCCF20CB}"/>
          </ac:picMkLst>
        </pc:picChg>
        <pc:picChg chg="add mod">
          <ac:chgData name="Morgane BANI [Eurécia]" userId="c5ad7b15-7709-4868-8250-53792fdfb32a" providerId="ADAL" clId="{FD9D4B04-71BC-4A4E-AE05-FFB8C942F46C}" dt="2024-09-06T13:55:08.303" v="8493" actId="14100"/>
          <ac:picMkLst>
            <pc:docMk/>
            <pc:sldMk cId="4248863499" sldId="374"/>
            <ac:picMk id="5124" creationId="{2D675DB0-CE26-59E2-DD1F-122F0E1FB313}"/>
          </ac:picMkLst>
        </pc:picChg>
        <pc:picChg chg="add">
          <ac:chgData name="Morgane BANI [Eurécia]" userId="c5ad7b15-7709-4868-8250-53792fdfb32a" providerId="ADAL" clId="{FD9D4B04-71BC-4A4E-AE05-FFB8C942F46C}" dt="2024-09-06T13:48:54.020" v="8136"/>
          <ac:picMkLst>
            <pc:docMk/>
            <pc:sldMk cId="4248863499" sldId="374"/>
            <ac:picMk id="5126" creationId="{A1216BAB-C109-EC28-8482-483B9562F007}"/>
          </ac:picMkLst>
        </pc:picChg>
        <pc:picChg chg="add">
          <ac:chgData name="Morgane BANI [Eurécia]" userId="c5ad7b15-7709-4868-8250-53792fdfb32a" providerId="ADAL" clId="{FD9D4B04-71BC-4A4E-AE05-FFB8C942F46C}" dt="2024-09-06T13:50:49.222" v="8327"/>
          <ac:picMkLst>
            <pc:docMk/>
            <pc:sldMk cId="4248863499" sldId="374"/>
            <ac:picMk id="5128" creationId="{419D23F5-CD33-0B51-666E-3916C145807F}"/>
          </ac:picMkLst>
        </pc:picChg>
        <pc:picChg chg="add mod">
          <ac:chgData name="Morgane BANI [Eurécia]" userId="c5ad7b15-7709-4868-8250-53792fdfb32a" providerId="ADAL" clId="{FD9D4B04-71BC-4A4E-AE05-FFB8C942F46C}" dt="2024-09-06T13:55:17.041" v="8497" actId="1076"/>
          <ac:picMkLst>
            <pc:docMk/>
            <pc:sldMk cId="4248863499" sldId="374"/>
            <ac:picMk id="5130" creationId="{AABB64C5-78DA-103F-BF0C-7DAC9965C0D8}"/>
          </ac:picMkLst>
        </pc:picChg>
      </pc:sldChg>
      <pc:sldChg chg="addSp delSp modSp add mod">
        <pc:chgData name="Morgane BANI [Eurécia]" userId="c5ad7b15-7709-4868-8250-53792fdfb32a" providerId="ADAL" clId="{FD9D4B04-71BC-4A4E-AE05-FFB8C942F46C}" dt="2024-09-06T14:03:38.704" v="8940" actId="14100"/>
        <pc:sldMkLst>
          <pc:docMk/>
          <pc:sldMk cId="1372830360" sldId="375"/>
        </pc:sldMkLst>
        <pc:spChg chg="mod">
          <ac:chgData name="Morgane BANI [Eurécia]" userId="c5ad7b15-7709-4868-8250-53792fdfb32a" providerId="ADAL" clId="{FD9D4B04-71BC-4A4E-AE05-FFB8C942F46C}" dt="2024-09-06T13:24:57.811" v="5945" actId="20577"/>
          <ac:spMkLst>
            <pc:docMk/>
            <pc:sldMk cId="1372830360" sldId="375"/>
            <ac:spMk id="4" creationId="{90A438DC-811C-961D-F9DD-B6FEB9763FC2}"/>
          </ac:spMkLst>
        </pc:spChg>
        <pc:spChg chg="add mod">
          <ac:chgData name="Morgane BANI [Eurécia]" userId="c5ad7b15-7709-4868-8250-53792fdfb32a" providerId="ADAL" clId="{FD9D4B04-71BC-4A4E-AE05-FFB8C942F46C}" dt="2024-09-06T13:59:42.945" v="8780" actId="20577"/>
          <ac:spMkLst>
            <pc:docMk/>
            <pc:sldMk cId="1372830360" sldId="375"/>
            <ac:spMk id="7" creationId="{F007D9E8-2868-EB55-4E96-4A694726F8B0}"/>
          </ac:spMkLst>
        </pc:spChg>
        <pc:spChg chg="add mod">
          <ac:chgData name="Morgane BANI [Eurécia]" userId="c5ad7b15-7709-4868-8250-53792fdfb32a" providerId="ADAL" clId="{FD9D4B04-71BC-4A4E-AE05-FFB8C942F46C}" dt="2024-09-06T14:00:33.552" v="8820" actId="1076"/>
          <ac:spMkLst>
            <pc:docMk/>
            <pc:sldMk cId="1372830360" sldId="375"/>
            <ac:spMk id="9" creationId="{546F10E7-4181-BF81-25B9-90B90EA4DE72}"/>
          </ac:spMkLst>
        </pc:spChg>
        <pc:spChg chg="add mod">
          <ac:chgData name="Morgane BANI [Eurécia]" userId="c5ad7b15-7709-4868-8250-53792fdfb32a" providerId="ADAL" clId="{FD9D4B04-71BC-4A4E-AE05-FFB8C942F46C}" dt="2024-09-06T14:03:38.704" v="8940" actId="14100"/>
          <ac:spMkLst>
            <pc:docMk/>
            <pc:sldMk cId="1372830360" sldId="375"/>
            <ac:spMk id="12" creationId="{DEA3F98F-9690-A6C3-D083-7E85922E76DC}"/>
          </ac:spMkLst>
        </pc:spChg>
        <pc:spChg chg="add mod">
          <ac:chgData name="Morgane BANI [Eurécia]" userId="c5ad7b15-7709-4868-8250-53792fdfb32a" providerId="ADAL" clId="{FD9D4B04-71BC-4A4E-AE05-FFB8C942F46C}" dt="2024-09-06T14:02:29.922" v="8911" actId="1076"/>
          <ac:spMkLst>
            <pc:docMk/>
            <pc:sldMk cId="1372830360" sldId="375"/>
            <ac:spMk id="14" creationId="{4E49328D-27A8-77DF-ADBA-F94D136A8641}"/>
          </ac:spMkLst>
        </pc:spChg>
        <pc:picChg chg="add mod">
          <ac:chgData name="Morgane BANI [Eurécia]" userId="c5ad7b15-7709-4868-8250-53792fdfb32a" providerId="ADAL" clId="{FD9D4B04-71BC-4A4E-AE05-FFB8C942F46C}" dt="2024-09-06T14:02:00.983" v="8879" actId="1076"/>
          <ac:picMkLst>
            <pc:docMk/>
            <pc:sldMk cId="1372830360" sldId="375"/>
            <ac:picMk id="6" creationId="{ECDCDE71-3BB8-15BB-A5B3-BEB6149D4CE7}"/>
          </ac:picMkLst>
        </pc:picChg>
        <pc:picChg chg="del">
          <ac:chgData name="Morgane BANI [Eurécia]" userId="c5ad7b15-7709-4868-8250-53792fdfb32a" providerId="ADAL" clId="{FD9D4B04-71BC-4A4E-AE05-FFB8C942F46C}" dt="2024-09-06T13:23:02.736" v="5771" actId="478"/>
          <ac:picMkLst>
            <pc:docMk/>
            <pc:sldMk cId="1372830360" sldId="375"/>
            <ac:picMk id="10" creationId="{C6641790-4898-CDFA-8926-F68C694EC4DC}"/>
          </ac:picMkLst>
        </pc:picChg>
        <pc:picChg chg="add mod">
          <ac:chgData name="Morgane BANI [Eurécia]" userId="c5ad7b15-7709-4868-8250-53792fdfb32a" providerId="ADAL" clId="{FD9D4B04-71BC-4A4E-AE05-FFB8C942F46C}" dt="2024-09-06T13:59:44.913" v="8781" actId="1076"/>
          <ac:picMkLst>
            <pc:docMk/>
            <pc:sldMk cId="1372830360" sldId="375"/>
            <ac:picMk id="20482" creationId="{CB0B1683-A2D7-C8A4-630B-F694E35A0DAF}"/>
          </ac:picMkLst>
        </pc:picChg>
      </pc:sldChg>
      <pc:sldChg chg="addSp delSp modSp add mod">
        <pc:chgData name="Morgane BANI [Eurécia]" userId="c5ad7b15-7709-4868-8250-53792fdfb32a" providerId="ADAL" clId="{FD9D4B04-71BC-4A4E-AE05-FFB8C942F46C}" dt="2024-09-06T14:09:17.467" v="9424" actId="20577"/>
        <pc:sldMkLst>
          <pc:docMk/>
          <pc:sldMk cId="3217102075" sldId="376"/>
        </pc:sldMkLst>
        <pc:spChg chg="mod">
          <ac:chgData name="Morgane BANI [Eurécia]" userId="c5ad7b15-7709-4868-8250-53792fdfb32a" providerId="ADAL" clId="{FD9D4B04-71BC-4A4E-AE05-FFB8C942F46C}" dt="2024-09-06T13:25:09.987" v="5980" actId="20577"/>
          <ac:spMkLst>
            <pc:docMk/>
            <pc:sldMk cId="3217102075" sldId="376"/>
            <ac:spMk id="4" creationId="{90A438DC-811C-961D-F9DD-B6FEB9763FC2}"/>
          </ac:spMkLst>
        </pc:spChg>
        <pc:spChg chg="add mod">
          <ac:chgData name="Morgane BANI [Eurécia]" userId="c5ad7b15-7709-4868-8250-53792fdfb32a" providerId="ADAL" clId="{FD9D4B04-71BC-4A4E-AE05-FFB8C942F46C}" dt="2024-09-06T14:09:17.467" v="9424" actId="20577"/>
          <ac:spMkLst>
            <pc:docMk/>
            <pc:sldMk cId="3217102075" sldId="376"/>
            <ac:spMk id="8" creationId="{CD24AD6A-D276-23AB-A0CC-DAFDA027BD11}"/>
          </ac:spMkLst>
        </pc:spChg>
        <pc:picChg chg="del">
          <ac:chgData name="Morgane BANI [Eurécia]" userId="c5ad7b15-7709-4868-8250-53792fdfb32a" providerId="ADAL" clId="{FD9D4B04-71BC-4A4E-AE05-FFB8C942F46C}" dt="2024-09-06T13:23:32.397" v="5776" actId="478"/>
          <ac:picMkLst>
            <pc:docMk/>
            <pc:sldMk cId="3217102075" sldId="376"/>
            <ac:picMk id="6" creationId="{ECDCDE71-3BB8-15BB-A5B3-BEB6149D4CE7}"/>
          </ac:picMkLst>
        </pc:picChg>
        <pc:picChg chg="add mod">
          <ac:chgData name="Morgane BANI [Eurécia]" userId="c5ad7b15-7709-4868-8250-53792fdfb32a" providerId="ADAL" clId="{FD9D4B04-71BC-4A4E-AE05-FFB8C942F46C}" dt="2024-09-06T14:04:22.498" v="8947" actId="1076"/>
          <ac:picMkLst>
            <pc:docMk/>
            <pc:sldMk cId="3217102075" sldId="376"/>
            <ac:picMk id="7" creationId="{0B88BA1B-B44F-F0F8-3CE3-150A7352D90C}"/>
          </ac:picMkLst>
        </pc:picChg>
        <pc:picChg chg="add mod">
          <ac:chgData name="Morgane BANI [Eurécia]" userId="c5ad7b15-7709-4868-8250-53792fdfb32a" providerId="ADAL" clId="{FD9D4B04-71BC-4A4E-AE05-FFB8C942F46C}" dt="2024-09-06T14:04:24.409" v="8948" actId="1076"/>
          <ac:picMkLst>
            <pc:docMk/>
            <pc:sldMk cId="3217102075" sldId="376"/>
            <ac:picMk id="19458" creationId="{AF7F8F3F-71D9-EC63-FC9D-6A8D33D9BE43}"/>
          </ac:picMkLst>
        </pc:picChg>
      </pc:sldChg>
      <pc:sldChg chg="addSp delSp modSp add mod">
        <pc:chgData name="Morgane BANI [Eurécia]" userId="c5ad7b15-7709-4868-8250-53792fdfb32a" providerId="ADAL" clId="{FD9D4B04-71BC-4A4E-AE05-FFB8C942F46C}" dt="2024-09-06T14:30:03.893" v="10714" actId="20577"/>
        <pc:sldMkLst>
          <pc:docMk/>
          <pc:sldMk cId="761663281" sldId="377"/>
        </pc:sldMkLst>
        <pc:spChg chg="add mod">
          <ac:chgData name="Morgane BANI [Eurécia]" userId="c5ad7b15-7709-4868-8250-53792fdfb32a" providerId="ADAL" clId="{FD9D4B04-71BC-4A4E-AE05-FFB8C942F46C}" dt="2024-09-06T14:29:59.552" v="10701" actId="20577"/>
          <ac:spMkLst>
            <pc:docMk/>
            <pc:sldMk cId="761663281" sldId="377"/>
            <ac:spMk id="2" creationId="{B6B2A3D1-DD87-0463-31B5-3AA244EA3172}"/>
          </ac:spMkLst>
        </pc:spChg>
        <pc:spChg chg="mod">
          <ac:chgData name="Morgane BANI [Eurécia]" userId="c5ad7b15-7709-4868-8250-53792fdfb32a" providerId="ADAL" clId="{FD9D4B04-71BC-4A4E-AE05-FFB8C942F46C}" dt="2024-09-06T13:25:46.908" v="6037" actId="20577"/>
          <ac:spMkLst>
            <pc:docMk/>
            <pc:sldMk cId="761663281" sldId="377"/>
            <ac:spMk id="4" creationId="{90A438DC-811C-961D-F9DD-B6FEB9763FC2}"/>
          </ac:spMkLst>
        </pc:spChg>
        <pc:spChg chg="add del mod">
          <ac:chgData name="Morgane BANI [Eurécia]" userId="c5ad7b15-7709-4868-8250-53792fdfb32a" providerId="ADAL" clId="{FD9D4B04-71BC-4A4E-AE05-FFB8C942F46C}" dt="2024-09-06T14:23:12.123" v="10387" actId="478"/>
          <ac:spMkLst>
            <pc:docMk/>
            <pc:sldMk cId="761663281" sldId="377"/>
            <ac:spMk id="21" creationId="{97E76406-341F-4AD4-C8CD-E0117C0F38DE}"/>
          </ac:spMkLst>
        </pc:spChg>
        <pc:spChg chg="add mod">
          <ac:chgData name="Morgane BANI [Eurécia]" userId="c5ad7b15-7709-4868-8250-53792fdfb32a" providerId="ADAL" clId="{FD9D4B04-71BC-4A4E-AE05-FFB8C942F46C}" dt="2024-09-06T14:30:03.893" v="10714" actId="20577"/>
          <ac:spMkLst>
            <pc:docMk/>
            <pc:sldMk cId="761663281" sldId="377"/>
            <ac:spMk id="22" creationId="{A93A80D6-B23B-E25E-263B-2D69FCD8A4E4}"/>
          </ac:spMkLst>
        </pc:spChg>
        <pc:spChg chg="add mod">
          <ac:chgData name="Morgane BANI [Eurécia]" userId="c5ad7b15-7709-4868-8250-53792fdfb32a" providerId="ADAL" clId="{FD9D4B04-71BC-4A4E-AE05-FFB8C942F46C}" dt="2024-09-06T14:26:06.175" v="10468" actId="1076"/>
          <ac:spMkLst>
            <pc:docMk/>
            <pc:sldMk cId="761663281" sldId="377"/>
            <ac:spMk id="26" creationId="{35747A44-886F-BA15-9385-819DC2304CC9}"/>
          </ac:spMkLst>
        </pc:spChg>
        <pc:picChg chg="del">
          <ac:chgData name="Morgane BANI [Eurécia]" userId="c5ad7b15-7709-4868-8250-53792fdfb32a" providerId="ADAL" clId="{FD9D4B04-71BC-4A4E-AE05-FFB8C942F46C}" dt="2024-09-06T14:11:11.498" v="9427" actId="478"/>
          <ac:picMkLst>
            <pc:docMk/>
            <pc:sldMk cId="761663281" sldId="377"/>
            <ac:picMk id="7" creationId="{0B88BA1B-B44F-F0F8-3CE3-150A7352D90C}"/>
          </ac:picMkLst>
        </pc:picChg>
        <pc:picChg chg="add del mod">
          <ac:chgData name="Morgane BANI [Eurécia]" userId="c5ad7b15-7709-4868-8250-53792fdfb32a" providerId="ADAL" clId="{FD9D4B04-71BC-4A4E-AE05-FFB8C942F46C}" dt="2024-09-06T14:11:27.072" v="9428" actId="478"/>
          <ac:picMkLst>
            <pc:docMk/>
            <pc:sldMk cId="761663281" sldId="377"/>
            <ac:picMk id="8" creationId="{91F12E69-EFED-0CA5-E5CA-657C39C6E5E0}"/>
          </ac:picMkLst>
        </pc:picChg>
        <pc:picChg chg="add mod">
          <ac:chgData name="Morgane BANI [Eurécia]" userId="c5ad7b15-7709-4868-8250-53792fdfb32a" providerId="ADAL" clId="{FD9D4B04-71BC-4A4E-AE05-FFB8C942F46C}" dt="2024-09-06T14:24:57.467" v="10445" actId="1076"/>
          <ac:picMkLst>
            <pc:docMk/>
            <pc:sldMk cId="761663281" sldId="377"/>
            <ac:picMk id="10" creationId="{3E67EB1E-D448-6C65-E344-DE65C5994BCF}"/>
          </ac:picMkLst>
        </pc:picChg>
        <pc:picChg chg="add del">
          <ac:chgData name="Morgane BANI [Eurécia]" userId="c5ad7b15-7709-4868-8250-53792fdfb32a" providerId="ADAL" clId="{FD9D4B04-71BC-4A4E-AE05-FFB8C942F46C}" dt="2024-09-06T14:15:45.284" v="9753" actId="478"/>
          <ac:picMkLst>
            <pc:docMk/>
            <pc:sldMk cId="761663281" sldId="377"/>
            <ac:picMk id="12" creationId="{A15CF0D5-ADD4-D9E3-B1C6-AF94A4454E5E}"/>
          </ac:picMkLst>
        </pc:picChg>
        <pc:picChg chg="add del mod">
          <ac:chgData name="Morgane BANI [Eurécia]" userId="c5ad7b15-7709-4868-8250-53792fdfb32a" providerId="ADAL" clId="{FD9D4B04-71BC-4A4E-AE05-FFB8C942F46C}" dt="2024-09-06T14:16:58.873" v="9762" actId="478"/>
          <ac:picMkLst>
            <pc:docMk/>
            <pc:sldMk cId="761663281" sldId="377"/>
            <ac:picMk id="14" creationId="{7D7E7038-560C-792C-C0F7-7CC21358B261}"/>
          </ac:picMkLst>
        </pc:picChg>
        <pc:picChg chg="add del mod">
          <ac:chgData name="Morgane BANI [Eurécia]" userId="c5ad7b15-7709-4868-8250-53792fdfb32a" providerId="ADAL" clId="{FD9D4B04-71BC-4A4E-AE05-FFB8C942F46C}" dt="2024-09-06T14:23:10.099" v="10385" actId="478"/>
          <ac:picMkLst>
            <pc:docMk/>
            <pc:sldMk cId="761663281" sldId="377"/>
            <ac:picMk id="16" creationId="{466AFA45-E9E0-C0BA-D041-38B4452877B9}"/>
          </ac:picMkLst>
        </pc:picChg>
        <pc:picChg chg="add del">
          <ac:chgData name="Morgane BANI [Eurécia]" userId="c5ad7b15-7709-4868-8250-53792fdfb32a" providerId="ADAL" clId="{FD9D4B04-71BC-4A4E-AE05-FFB8C942F46C}" dt="2024-09-06T14:16:57.490" v="9761" actId="22"/>
          <ac:picMkLst>
            <pc:docMk/>
            <pc:sldMk cId="761663281" sldId="377"/>
            <ac:picMk id="18" creationId="{F1F7D222-7CDA-05CA-86BB-5DE29541772D}"/>
          </ac:picMkLst>
        </pc:picChg>
        <pc:picChg chg="add mod">
          <ac:chgData name="Morgane BANI [Eurécia]" userId="c5ad7b15-7709-4868-8250-53792fdfb32a" providerId="ADAL" clId="{FD9D4B04-71BC-4A4E-AE05-FFB8C942F46C}" dt="2024-09-06T14:26:56.625" v="10475" actId="1076"/>
          <ac:picMkLst>
            <pc:docMk/>
            <pc:sldMk cId="761663281" sldId="377"/>
            <ac:picMk id="20" creationId="{27F4A3CD-340D-3224-C88B-B63A27913E98}"/>
          </ac:picMkLst>
        </pc:picChg>
        <pc:picChg chg="add del mod">
          <ac:chgData name="Morgane BANI [Eurécia]" userId="c5ad7b15-7709-4868-8250-53792fdfb32a" providerId="ADAL" clId="{FD9D4B04-71BC-4A4E-AE05-FFB8C942F46C}" dt="2024-09-06T14:26:36.208" v="10469" actId="478"/>
          <ac:picMkLst>
            <pc:docMk/>
            <pc:sldMk cId="761663281" sldId="377"/>
            <ac:picMk id="24" creationId="{04D80D03-66E5-3224-884D-A0F65E343BEB}"/>
          </ac:picMkLst>
        </pc:picChg>
        <pc:picChg chg="add mod">
          <ac:chgData name="Morgane BANI [Eurécia]" userId="c5ad7b15-7709-4868-8250-53792fdfb32a" providerId="ADAL" clId="{FD9D4B04-71BC-4A4E-AE05-FFB8C942F46C}" dt="2024-09-06T14:26:52.027" v="10474" actId="14100"/>
          <ac:picMkLst>
            <pc:docMk/>
            <pc:sldMk cId="761663281" sldId="377"/>
            <ac:picMk id="28" creationId="{13895871-16FE-0331-AA0D-DC1012093A7D}"/>
          </ac:picMkLst>
        </pc:picChg>
      </pc:sldChg>
      <pc:sldChg chg="addSp delSp modSp add mod">
        <pc:chgData name="Morgane BANI [Eurécia]" userId="c5ad7b15-7709-4868-8250-53792fdfb32a" providerId="ADAL" clId="{FD9D4B04-71BC-4A4E-AE05-FFB8C942F46C}" dt="2024-09-06T15:21:01.541" v="13762" actId="1076"/>
        <pc:sldMkLst>
          <pc:docMk/>
          <pc:sldMk cId="1221361963" sldId="378"/>
        </pc:sldMkLst>
        <pc:spChg chg="add mod">
          <ac:chgData name="Morgane BANI [Eurécia]" userId="c5ad7b15-7709-4868-8250-53792fdfb32a" providerId="ADAL" clId="{FD9D4B04-71BC-4A4E-AE05-FFB8C942F46C}" dt="2024-09-06T15:20:55.084" v="13760" actId="6549"/>
          <ac:spMkLst>
            <pc:docMk/>
            <pc:sldMk cId="1221361963" sldId="378"/>
            <ac:spMk id="2" creationId="{21714962-09FA-287A-0BDE-E0EF2BFA78D1}"/>
          </ac:spMkLst>
        </pc:spChg>
        <pc:spChg chg="mod">
          <ac:chgData name="Morgane BANI [Eurécia]" userId="c5ad7b15-7709-4868-8250-53792fdfb32a" providerId="ADAL" clId="{FD9D4B04-71BC-4A4E-AE05-FFB8C942F46C}" dt="2024-09-06T13:26:19.174" v="6065" actId="20577"/>
          <ac:spMkLst>
            <pc:docMk/>
            <pc:sldMk cId="1221361963" sldId="378"/>
            <ac:spMk id="4" creationId="{90A438DC-811C-961D-F9DD-B6FEB9763FC2}"/>
          </ac:spMkLst>
        </pc:spChg>
        <pc:spChg chg="add mod">
          <ac:chgData name="Morgane BANI [Eurécia]" userId="c5ad7b15-7709-4868-8250-53792fdfb32a" providerId="ADAL" clId="{FD9D4B04-71BC-4A4E-AE05-FFB8C942F46C}" dt="2024-09-06T15:21:01.541" v="13762" actId="1076"/>
          <ac:spMkLst>
            <pc:docMk/>
            <pc:sldMk cId="1221361963" sldId="378"/>
            <ac:spMk id="12" creationId="{E33794FE-8C73-9B3D-584B-E4E5D0859B4E}"/>
          </ac:spMkLst>
        </pc:spChg>
        <pc:picChg chg="del">
          <ac:chgData name="Morgane BANI [Eurécia]" userId="c5ad7b15-7709-4868-8250-53792fdfb32a" providerId="ADAL" clId="{FD9D4B04-71BC-4A4E-AE05-FFB8C942F46C}" dt="2024-09-06T13:26:20.652" v="6066" actId="478"/>
          <ac:picMkLst>
            <pc:docMk/>
            <pc:sldMk cId="1221361963" sldId="378"/>
            <ac:picMk id="7" creationId="{0B88BA1B-B44F-F0F8-3CE3-150A7352D90C}"/>
          </ac:picMkLst>
        </pc:picChg>
        <pc:picChg chg="add mod">
          <ac:chgData name="Morgane BANI [Eurécia]" userId="c5ad7b15-7709-4868-8250-53792fdfb32a" providerId="ADAL" clId="{FD9D4B04-71BC-4A4E-AE05-FFB8C942F46C}" dt="2024-09-06T15:19:33.744" v="13734" actId="14100"/>
          <ac:picMkLst>
            <pc:docMk/>
            <pc:sldMk cId="1221361963" sldId="378"/>
            <ac:picMk id="8" creationId="{678B8397-CB37-F056-5D8F-B21DEABAB658}"/>
          </ac:picMkLst>
        </pc:picChg>
        <pc:picChg chg="add mod">
          <ac:chgData name="Morgane BANI [Eurécia]" userId="c5ad7b15-7709-4868-8250-53792fdfb32a" providerId="ADAL" clId="{FD9D4B04-71BC-4A4E-AE05-FFB8C942F46C}" dt="2024-09-06T15:19:36.692" v="13736" actId="1076"/>
          <ac:picMkLst>
            <pc:docMk/>
            <pc:sldMk cId="1221361963" sldId="378"/>
            <ac:picMk id="10" creationId="{CDB6CF37-1086-C80D-B573-5E6E82D6A18C}"/>
          </ac:picMkLst>
        </pc:picChg>
        <pc:picChg chg="add mod">
          <ac:chgData name="Morgane BANI [Eurécia]" userId="c5ad7b15-7709-4868-8250-53792fdfb32a" providerId="ADAL" clId="{FD9D4B04-71BC-4A4E-AE05-FFB8C942F46C}" dt="2024-09-06T15:20:58.772" v="13761" actId="1076"/>
          <ac:picMkLst>
            <pc:docMk/>
            <pc:sldMk cId="1221361963" sldId="378"/>
            <ac:picMk id="15362" creationId="{C1C506FA-7BA9-5B0E-4AD0-C659BB8BE69B}"/>
          </ac:picMkLst>
        </pc:picChg>
      </pc:sldChg>
      <pc:sldChg chg="addSp delSp modSp add mod">
        <pc:chgData name="Morgane BANI [Eurécia]" userId="c5ad7b15-7709-4868-8250-53792fdfb32a" providerId="ADAL" clId="{FD9D4B04-71BC-4A4E-AE05-FFB8C942F46C}" dt="2024-09-06T15:05:17.539" v="12117" actId="1076"/>
        <pc:sldMkLst>
          <pc:docMk/>
          <pc:sldMk cId="1913166929" sldId="379"/>
        </pc:sldMkLst>
        <pc:spChg chg="add mod">
          <ac:chgData name="Morgane BANI [Eurécia]" userId="c5ad7b15-7709-4868-8250-53792fdfb32a" providerId="ADAL" clId="{FD9D4B04-71BC-4A4E-AE05-FFB8C942F46C}" dt="2024-09-06T15:03:46.705" v="12107" actId="1076"/>
          <ac:spMkLst>
            <pc:docMk/>
            <pc:sldMk cId="1913166929" sldId="379"/>
            <ac:spMk id="2" creationId="{4D82ADAD-F00A-C228-6D47-10528B9A8902}"/>
          </ac:spMkLst>
        </pc:spChg>
        <pc:spChg chg="mod">
          <ac:chgData name="Morgane BANI [Eurécia]" userId="c5ad7b15-7709-4868-8250-53792fdfb32a" providerId="ADAL" clId="{FD9D4B04-71BC-4A4E-AE05-FFB8C942F46C}" dt="2024-09-06T13:26:06.527" v="6046" actId="20577"/>
          <ac:spMkLst>
            <pc:docMk/>
            <pc:sldMk cId="1913166929" sldId="379"/>
            <ac:spMk id="4" creationId="{90A438DC-811C-961D-F9DD-B6FEB9763FC2}"/>
          </ac:spMkLst>
        </pc:spChg>
        <pc:spChg chg="add mod">
          <ac:chgData name="Morgane BANI [Eurécia]" userId="c5ad7b15-7709-4868-8250-53792fdfb32a" providerId="ADAL" clId="{FD9D4B04-71BC-4A4E-AE05-FFB8C942F46C}" dt="2024-09-06T15:03:43.755" v="12106" actId="1076"/>
          <ac:spMkLst>
            <pc:docMk/>
            <pc:sldMk cId="1913166929" sldId="379"/>
            <ac:spMk id="10" creationId="{AFE13AC9-BB54-D76B-E09B-0CE39B3286F3}"/>
          </ac:spMkLst>
        </pc:spChg>
        <pc:spChg chg="add mod">
          <ac:chgData name="Morgane BANI [Eurécia]" userId="c5ad7b15-7709-4868-8250-53792fdfb32a" providerId="ADAL" clId="{FD9D4B04-71BC-4A4E-AE05-FFB8C942F46C}" dt="2024-09-06T15:05:12.032" v="12114" actId="1076"/>
          <ac:spMkLst>
            <pc:docMk/>
            <pc:sldMk cId="1913166929" sldId="379"/>
            <ac:spMk id="11" creationId="{B0731D56-A04A-8502-2CF8-1286FB302B85}"/>
          </ac:spMkLst>
        </pc:spChg>
        <pc:picChg chg="add mod">
          <ac:chgData name="Morgane BANI [Eurécia]" userId="c5ad7b15-7709-4868-8250-53792fdfb32a" providerId="ADAL" clId="{FD9D4B04-71BC-4A4E-AE05-FFB8C942F46C}" dt="2024-09-06T15:03:48.536" v="12108" actId="1076"/>
          <ac:picMkLst>
            <pc:docMk/>
            <pc:sldMk cId="1913166929" sldId="379"/>
            <ac:picMk id="6" creationId="{049DC191-9A7F-F943-B95A-D897F8B76F76}"/>
          </ac:picMkLst>
        </pc:picChg>
        <pc:picChg chg="del">
          <ac:chgData name="Morgane BANI [Eurécia]" userId="c5ad7b15-7709-4868-8250-53792fdfb32a" providerId="ADAL" clId="{FD9D4B04-71BC-4A4E-AE05-FFB8C942F46C}" dt="2024-09-06T13:25:59.265" v="6040" actId="478"/>
          <ac:picMkLst>
            <pc:docMk/>
            <pc:sldMk cId="1913166929" sldId="379"/>
            <ac:picMk id="7" creationId="{0B88BA1B-B44F-F0F8-3CE3-150A7352D90C}"/>
          </ac:picMkLst>
        </pc:picChg>
        <pc:picChg chg="add mod">
          <ac:chgData name="Morgane BANI [Eurécia]" userId="c5ad7b15-7709-4868-8250-53792fdfb32a" providerId="ADAL" clId="{FD9D4B04-71BC-4A4E-AE05-FFB8C942F46C}" dt="2024-09-06T15:02:36.470" v="12008" actId="14100"/>
          <ac:picMkLst>
            <pc:docMk/>
            <pc:sldMk cId="1913166929" sldId="379"/>
            <ac:picMk id="9" creationId="{1D68B232-8B8F-2A93-7CD1-35087D06E7A6}"/>
          </ac:picMkLst>
        </pc:picChg>
        <pc:picChg chg="add mod">
          <ac:chgData name="Morgane BANI [Eurécia]" userId="c5ad7b15-7709-4868-8250-53792fdfb32a" providerId="ADAL" clId="{FD9D4B04-71BC-4A4E-AE05-FFB8C942F46C}" dt="2024-09-06T15:05:17.539" v="12117" actId="1076"/>
          <ac:picMkLst>
            <pc:docMk/>
            <pc:sldMk cId="1913166929" sldId="379"/>
            <ac:picMk id="12" creationId="{5C24C006-8103-A5E6-43DF-DEA2BD115C29}"/>
          </ac:picMkLst>
        </pc:picChg>
        <pc:picChg chg="add mod">
          <ac:chgData name="Morgane BANI [Eurécia]" userId="c5ad7b15-7709-4868-8250-53792fdfb32a" providerId="ADAL" clId="{FD9D4B04-71BC-4A4E-AE05-FFB8C942F46C}" dt="2024-09-06T15:05:15.769" v="12116" actId="1076"/>
          <ac:picMkLst>
            <pc:docMk/>
            <pc:sldMk cId="1913166929" sldId="379"/>
            <ac:picMk id="14" creationId="{C3659305-778D-F1FD-0DFC-8ADE73395D0D}"/>
          </ac:picMkLst>
        </pc:picChg>
        <pc:picChg chg="add del mod">
          <ac:chgData name="Morgane BANI [Eurécia]" userId="c5ad7b15-7709-4868-8250-53792fdfb32a" providerId="ADAL" clId="{FD9D4B04-71BC-4A4E-AE05-FFB8C942F46C}" dt="2024-09-06T15:04:08.934" v="12109" actId="478"/>
          <ac:picMkLst>
            <pc:docMk/>
            <pc:sldMk cId="1913166929" sldId="379"/>
            <ac:picMk id="17410" creationId="{7265484A-A852-C63E-2CFE-5F6B8D947F31}"/>
          </ac:picMkLst>
        </pc:picChg>
      </pc:sldChg>
      <pc:sldChg chg="addSp delSp modSp add mod">
        <pc:chgData name="Morgane BANI [Eurécia]" userId="c5ad7b15-7709-4868-8250-53792fdfb32a" providerId="ADAL" clId="{FD9D4B04-71BC-4A4E-AE05-FFB8C942F46C}" dt="2024-09-06T15:09:32.789" v="12761" actId="1076"/>
        <pc:sldMkLst>
          <pc:docMk/>
          <pc:sldMk cId="3859057731" sldId="380"/>
        </pc:sldMkLst>
        <pc:spChg chg="add mod">
          <ac:chgData name="Morgane BANI [Eurécia]" userId="c5ad7b15-7709-4868-8250-53792fdfb32a" providerId="ADAL" clId="{FD9D4B04-71BC-4A4E-AE05-FFB8C942F46C}" dt="2024-09-06T15:07:57.032" v="12520" actId="1076"/>
          <ac:spMkLst>
            <pc:docMk/>
            <pc:sldMk cId="3859057731" sldId="380"/>
            <ac:spMk id="2" creationId="{0DFD69B1-A164-D219-AB49-9D7670A00BF5}"/>
          </ac:spMkLst>
        </pc:spChg>
        <pc:spChg chg="mod">
          <ac:chgData name="Morgane BANI [Eurécia]" userId="c5ad7b15-7709-4868-8250-53792fdfb32a" providerId="ADAL" clId="{FD9D4B04-71BC-4A4E-AE05-FFB8C942F46C}" dt="2024-09-06T13:26:12.764" v="6059" actId="20577"/>
          <ac:spMkLst>
            <pc:docMk/>
            <pc:sldMk cId="3859057731" sldId="380"/>
            <ac:spMk id="4" creationId="{90A438DC-811C-961D-F9DD-B6FEB9763FC2}"/>
          </ac:spMkLst>
        </pc:spChg>
        <pc:spChg chg="add mod">
          <ac:chgData name="Morgane BANI [Eurécia]" userId="c5ad7b15-7709-4868-8250-53792fdfb32a" providerId="ADAL" clId="{FD9D4B04-71BC-4A4E-AE05-FFB8C942F46C}" dt="2024-09-06T15:08:17.316" v="12572" actId="1076"/>
          <ac:spMkLst>
            <pc:docMk/>
            <pc:sldMk cId="3859057731" sldId="380"/>
            <ac:spMk id="14" creationId="{6E87EDC8-AA17-2F2F-C4D2-424B8659C4BA}"/>
          </ac:spMkLst>
        </pc:spChg>
        <pc:spChg chg="add mod">
          <ac:chgData name="Morgane BANI [Eurécia]" userId="c5ad7b15-7709-4868-8250-53792fdfb32a" providerId="ADAL" clId="{FD9D4B04-71BC-4A4E-AE05-FFB8C942F46C}" dt="2024-09-06T15:09:32.789" v="12761" actId="1076"/>
          <ac:spMkLst>
            <pc:docMk/>
            <pc:sldMk cId="3859057731" sldId="380"/>
            <ac:spMk id="16" creationId="{38DACD59-7EF2-1EC7-0B0F-7760B40A3897}"/>
          </ac:spMkLst>
        </pc:spChg>
        <pc:picChg chg="del">
          <ac:chgData name="Morgane BANI [Eurécia]" userId="c5ad7b15-7709-4868-8250-53792fdfb32a" providerId="ADAL" clId="{FD9D4B04-71BC-4A4E-AE05-FFB8C942F46C}" dt="2024-09-06T13:26:23.202" v="6067" actId="478"/>
          <ac:picMkLst>
            <pc:docMk/>
            <pc:sldMk cId="3859057731" sldId="380"/>
            <ac:picMk id="7" creationId="{0B88BA1B-B44F-F0F8-3CE3-150A7352D90C}"/>
          </ac:picMkLst>
        </pc:picChg>
        <pc:picChg chg="add del">
          <ac:chgData name="Morgane BANI [Eurécia]" userId="c5ad7b15-7709-4868-8250-53792fdfb32a" providerId="ADAL" clId="{FD9D4B04-71BC-4A4E-AE05-FFB8C942F46C}" dt="2024-09-06T14:46:54.084" v="11441" actId="478"/>
          <ac:picMkLst>
            <pc:docMk/>
            <pc:sldMk cId="3859057731" sldId="380"/>
            <ac:picMk id="8" creationId="{E7D71368-FD44-121C-708C-ECDCA7D493E2}"/>
          </ac:picMkLst>
        </pc:picChg>
        <pc:picChg chg="add mod">
          <ac:chgData name="Morgane BANI [Eurécia]" userId="c5ad7b15-7709-4868-8250-53792fdfb32a" providerId="ADAL" clId="{FD9D4B04-71BC-4A4E-AE05-FFB8C942F46C}" dt="2024-09-06T14:47:26.412" v="11446" actId="1076"/>
          <ac:picMkLst>
            <pc:docMk/>
            <pc:sldMk cId="3859057731" sldId="380"/>
            <ac:picMk id="10" creationId="{099F094B-2E42-84D1-F46C-16EE4EFF0F06}"/>
          </ac:picMkLst>
        </pc:picChg>
        <pc:picChg chg="add mod">
          <ac:chgData name="Morgane BANI [Eurécia]" userId="c5ad7b15-7709-4868-8250-53792fdfb32a" providerId="ADAL" clId="{FD9D4B04-71BC-4A4E-AE05-FFB8C942F46C}" dt="2024-09-06T14:47:33.800" v="11451" actId="1076"/>
          <ac:picMkLst>
            <pc:docMk/>
            <pc:sldMk cId="3859057731" sldId="380"/>
            <ac:picMk id="12" creationId="{1D266339-557F-F532-9BC9-452DA182DAD3}"/>
          </ac:picMkLst>
        </pc:picChg>
      </pc:sldChg>
      <pc:sldChg chg="addSp modSp add mod">
        <pc:chgData name="Morgane BANI [Eurécia]" userId="c5ad7b15-7709-4868-8250-53792fdfb32a" providerId="ADAL" clId="{FD9D4B04-71BC-4A4E-AE05-FFB8C942F46C}" dt="2024-09-06T15:28:20.477" v="14481" actId="1076"/>
        <pc:sldMkLst>
          <pc:docMk/>
          <pc:sldMk cId="2092494073" sldId="381"/>
        </pc:sldMkLst>
        <pc:spChg chg="add mod">
          <ac:chgData name="Morgane BANI [Eurécia]" userId="c5ad7b15-7709-4868-8250-53792fdfb32a" providerId="ADAL" clId="{FD9D4B04-71BC-4A4E-AE05-FFB8C942F46C}" dt="2024-09-06T15:28:20.477" v="14481" actId="1076"/>
          <ac:spMkLst>
            <pc:docMk/>
            <pc:sldMk cId="2092494073" sldId="381"/>
            <ac:spMk id="2" creationId="{04457AC1-25BA-FDE2-2F89-4938CB68A344}"/>
          </ac:spMkLst>
        </pc:spChg>
        <pc:spChg chg="mod">
          <ac:chgData name="Morgane BANI [Eurécia]" userId="c5ad7b15-7709-4868-8250-53792fdfb32a" providerId="ADAL" clId="{FD9D4B04-71BC-4A4E-AE05-FFB8C942F46C}" dt="2024-09-06T13:26:31.471" v="6075" actId="20577"/>
          <ac:spMkLst>
            <pc:docMk/>
            <pc:sldMk cId="2092494073" sldId="381"/>
            <ac:spMk id="4" creationId="{90A438DC-811C-961D-F9DD-B6FEB9763FC2}"/>
          </ac:spMkLst>
        </pc:spChg>
        <pc:spChg chg="add mod">
          <ac:chgData name="Morgane BANI [Eurécia]" userId="c5ad7b15-7709-4868-8250-53792fdfb32a" providerId="ADAL" clId="{FD9D4B04-71BC-4A4E-AE05-FFB8C942F46C}" dt="2024-09-06T15:27:05.143" v="14379" actId="20577"/>
          <ac:spMkLst>
            <pc:docMk/>
            <pc:sldMk cId="2092494073" sldId="381"/>
            <ac:spMk id="8" creationId="{0991A7D1-1E75-948C-3D93-F71755DCD875}"/>
          </ac:spMkLst>
        </pc:spChg>
        <pc:picChg chg="add mod">
          <ac:chgData name="Morgane BANI [Eurécia]" userId="c5ad7b15-7709-4868-8250-53792fdfb32a" providerId="ADAL" clId="{FD9D4B04-71BC-4A4E-AE05-FFB8C942F46C}" dt="2024-09-06T15:26:02.862" v="14103" actId="1076"/>
          <ac:picMkLst>
            <pc:docMk/>
            <pc:sldMk cId="2092494073" sldId="381"/>
            <ac:picMk id="7" creationId="{C2FE5967-1FEE-B52D-C150-4192B1F08AB4}"/>
          </ac:picMkLst>
        </pc:picChg>
        <pc:picChg chg="add mod">
          <ac:chgData name="Morgane BANI [Eurécia]" userId="c5ad7b15-7709-4868-8250-53792fdfb32a" providerId="ADAL" clId="{FD9D4B04-71BC-4A4E-AE05-FFB8C942F46C}" dt="2024-09-06T15:26:04.248" v="14104" actId="1076"/>
          <ac:picMkLst>
            <pc:docMk/>
            <pc:sldMk cId="2092494073" sldId="381"/>
            <ac:picMk id="14338" creationId="{7B6994A4-757E-A7EB-F803-50CCFE3733A5}"/>
          </ac:picMkLst>
        </pc:picChg>
        <pc:picChg chg="add mod">
          <ac:chgData name="Morgane BANI [Eurécia]" userId="c5ad7b15-7709-4868-8250-53792fdfb32a" providerId="ADAL" clId="{FD9D4B04-71BC-4A4E-AE05-FFB8C942F46C}" dt="2024-09-06T15:27:37.125" v="14385" actId="1076"/>
          <ac:picMkLst>
            <pc:docMk/>
            <pc:sldMk cId="2092494073" sldId="381"/>
            <ac:picMk id="14340" creationId="{75AE765A-0845-8081-2CAC-AEF118288114}"/>
          </ac:picMkLst>
        </pc:picChg>
      </pc:sldChg>
      <pc:sldChg chg="addSp delSp modSp add mod ord">
        <pc:chgData name="Morgane BANI [Eurécia]" userId="c5ad7b15-7709-4868-8250-53792fdfb32a" providerId="ADAL" clId="{FD9D4B04-71BC-4A4E-AE05-FFB8C942F46C}" dt="2024-09-06T15:46:31.936" v="14669" actId="20578"/>
        <pc:sldMkLst>
          <pc:docMk/>
          <pc:sldMk cId="206270495" sldId="382"/>
        </pc:sldMkLst>
        <pc:spChg chg="add mod">
          <ac:chgData name="Morgane BANI [Eurécia]" userId="c5ad7b15-7709-4868-8250-53792fdfb32a" providerId="ADAL" clId="{FD9D4B04-71BC-4A4E-AE05-FFB8C942F46C}" dt="2024-09-06T15:44:40.198" v="14641" actId="1076"/>
          <ac:spMkLst>
            <pc:docMk/>
            <pc:sldMk cId="206270495" sldId="382"/>
            <ac:spMk id="2" creationId="{CA939823-1533-6113-DD20-55119798FDB9}"/>
          </ac:spMkLst>
        </pc:spChg>
        <pc:spChg chg="mod">
          <ac:chgData name="Morgane BANI [Eurécia]" userId="c5ad7b15-7709-4868-8250-53792fdfb32a" providerId="ADAL" clId="{FD9D4B04-71BC-4A4E-AE05-FFB8C942F46C}" dt="2024-09-06T15:45:19.263" v="14658" actId="20577"/>
          <ac:spMkLst>
            <pc:docMk/>
            <pc:sldMk cId="206270495" sldId="382"/>
            <ac:spMk id="4" creationId="{90A438DC-811C-961D-F9DD-B6FEB9763FC2}"/>
          </ac:spMkLst>
        </pc:spChg>
        <pc:spChg chg="add del">
          <ac:chgData name="Morgane BANI [Eurécia]" userId="c5ad7b15-7709-4868-8250-53792fdfb32a" providerId="ADAL" clId="{FD9D4B04-71BC-4A4E-AE05-FFB8C942F46C}" dt="2024-09-06T14:50:18.617" v="11474" actId="478"/>
          <ac:spMkLst>
            <pc:docMk/>
            <pc:sldMk cId="206270495" sldId="382"/>
            <ac:spMk id="9" creationId="{F5558DBB-9720-9446-05BD-3FDA29AFC3A4}"/>
          </ac:spMkLst>
        </pc:spChg>
        <pc:picChg chg="add del mod">
          <ac:chgData name="Morgane BANI [Eurécia]" userId="c5ad7b15-7709-4868-8250-53792fdfb32a" providerId="ADAL" clId="{FD9D4B04-71BC-4A4E-AE05-FFB8C942F46C}" dt="2024-09-06T15:46:30.790" v="14668" actId="478"/>
          <ac:picMkLst>
            <pc:docMk/>
            <pc:sldMk cId="206270495" sldId="382"/>
            <ac:picMk id="7" creationId="{787FA613-E4BB-B06E-DEE2-CBBF48E81779}"/>
          </ac:picMkLst>
        </pc:picChg>
        <pc:picChg chg="add del mod">
          <ac:chgData name="Morgane BANI [Eurécia]" userId="c5ad7b15-7709-4868-8250-53792fdfb32a" providerId="ADAL" clId="{FD9D4B04-71BC-4A4E-AE05-FFB8C942F46C}" dt="2024-09-06T15:44:10.112" v="14554" actId="478"/>
          <ac:picMkLst>
            <pc:docMk/>
            <pc:sldMk cId="206270495" sldId="382"/>
            <ac:picMk id="11" creationId="{47E806DB-6EFF-34A4-708D-78234A4FC9B5}"/>
          </ac:picMkLst>
        </pc:picChg>
        <pc:picChg chg="add del mod">
          <ac:chgData name="Morgane BANI [Eurécia]" userId="c5ad7b15-7709-4868-8250-53792fdfb32a" providerId="ADAL" clId="{FD9D4B04-71BC-4A4E-AE05-FFB8C942F46C}" dt="2024-09-06T15:44:09.512" v="14553" actId="478"/>
          <ac:picMkLst>
            <pc:docMk/>
            <pc:sldMk cId="206270495" sldId="382"/>
            <ac:picMk id="13" creationId="{48FBF863-88C7-B17D-BCD8-20F548D28C69}"/>
          </ac:picMkLst>
        </pc:picChg>
        <pc:picChg chg="add del mod">
          <ac:chgData name="Morgane BANI [Eurécia]" userId="c5ad7b15-7709-4868-8250-53792fdfb32a" providerId="ADAL" clId="{FD9D4B04-71BC-4A4E-AE05-FFB8C942F46C}" dt="2024-09-06T15:44:06.807" v="14552" actId="478"/>
          <ac:picMkLst>
            <pc:docMk/>
            <pc:sldMk cId="206270495" sldId="382"/>
            <ac:picMk id="13314" creationId="{CC9D863F-6DA1-ABB2-11B3-362DDA3A5CF2}"/>
          </ac:picMkLst>
        </pc:picChg>
        <pc:picChg chg="add mod">
          <ac:chgData name="Morgane BANI [Eurécia]" userId="c5ad7b15-7709-4868-8250-53792fdfb32a" providerId="ADAL" clId="{FD9D4B04-71BC-4A4E-AE05-FFB8C942F46C}" dt="2024-09-06T15:44:36.694" v="14640" actId="1076"/>
          <ac:picMkLst>
            <pc:docMk/>
            <pc:sldMk cId="206270495" sldId="382"/>
            <ac:picMk id="13316" creationId="{63697656-A36C-B9E8-C789-0E98F3CF4AF0}"/>
          </ac:picMkLst>
        </pc:picChg>
      </pc:sldChg>
      <pc:sldChg chg="addSp delSp modSp add mod">
        <pc:chgData name="Morgane BANI [Eurécia]" userId="c5ad7b15-7709-4868-8250-53792fdfb32a" providerId="ADAL" clId="{FD9D4B04-71BC-4A4E-AE05-FFB8C942F46C}" dt="2024-09-06T16:05:40.113" v="15614" actId="20577"/>
        <pc:sldMkLst>
          <pc:docMk/>
          <pc:sldMk cId="3004197814" sldId="383"/>
        </pc:sldMkLst>
        <pc:spChg chg="add mod">
          <ac:chgData name="Morgane BANI [Eurécia]" userId="c5ad7b15-7709-4868-8250-53792fdfb32a" providerId="ADAL" clId="{FD9D4B04-71BC-4A4E-AE05-FFB8C942F46C}" dt="2024-09-06T16:05:11.493" v="15597" actId="21"/>
          <ac:spMkLst>
            <pc:docMk/>
            <pc:sldMk cId="3004197814" sldId="383"/>
            <ac:spMk id="2" creationId="{03785E36-4952-1A31-E293-C8C6A55B10C2}"/>
          </ac:spMkLst>
        </pc:spChg>
        <pc:spChg chg="mod">
          <ac:chgData name="Morgane BANI [Eurécia]" userId="c5ad7b15-7709-4868-8250-53792fdfb32a" providerId="ADAL" clId="{FD9D4B04-71BC-4A4E-AE05-FFB8C942F46C}" dt="2024-09-06T13:27:10.318" v="6130" actId="20577"/>
          <ac:spMkLst>
            <pc:docMk/>
            <pc:sldMk cId="3004197814" sldId="383"/>
            <ac:spMk id="4" creationId="{90A438DC-811C-961D-F9DD-B6FEB9763FC2}"/>
          </ac:spMkLst>
        </pc:spChg>
        <pc:spChg chg="add mod">
          <ac:chgData name="Morgane BANI [Eurécia]" userId="c5ad7b15-7709-4868-8250-53792fdfb32a" providerId="ADAL" clId="{FD9D4B04-71BC-4A4E-AE05-FFB8C942F46C}" dt="2024-09-06T16:05:40.113" v="15614" actId="20577"/>
          <ac:spMkLst>
            <pc:docMk/>
            <pc:sldMk cId="3004197814" sldId="383"/>
            <ac:spMk id="15" creationId="{A782B4B2-00FB-720E-6C8C-CD90BDE9685A}"/>
          </ac:spMkLst>
        </pc:spChg>
        <pc:picChg chg="add mod">
          <ac:chgData name="Morgane BANI [Eurécia]" userId="c5ad7b15-7709-4868-8250-53792fdfb32a" providerId="ADAL" clId="{FD9D4B04-71BC-4A4E-AE05-FFB8C942F46C}" dt="2024-09-06T14:51:58.615" v="11486" actId="1076"/>
          <ac:picMkLst>
            <pc:docMk/>
            <pc:sldMk cId="3004197814" sldId="383"/>
            <ac:picMk id="7" creationId="{8ADA8682-6E26-B52C-A582-34B046A18B0E}"/>
          </ac:picMkLst>
        </pc:picChg>
        <pc:picChg chg="add del mod">
          <ac:chgData name="Morgane BANI [Eurécia]" userId="c5ad7b15-7709-4868-8250-53792fdfb32a" providerId="ADAL" clId="{FD9D4B04-71BC-4A4E-AE05-FFB8C942F46C}" dt="2024-09-06T14:52:27.012" v="11489" actId="478"/>
          <ac:picMkLst>
            <pc:docMk/>
            <pc:sldMk cId="3004197814" sldId="383"/>
            <ac:picMk id="9" creationId="{457FAAC4-0E36-1945-08DB-3633C6D0A3CB}"/>
          </ac:picMkLst>
        </pc:picChg>
        <pc:picChg chg="add mod">
          <ac:chgData name="Morgane BANI [Eurécia]" userId="c5ad7b15-7709-4868-8250-53792fdfb32a" providerId="ADAL" clId="{FD9D4B04-71BC-4A4E-AE05-FFB8C942F46C}" dt="2024-09-06T14:52:35.889" v="11493" actId="1076"/>
          <ac:picMkLst>
            <pc:docMk/>
            <pc:sldMk cId="3004197814" sldId="383"/>
            <ac:picMk id="11" creationId="{864F64C6-7AA5-1607-7F73-E013D2A9F8DB}"/>
          </ac:picMkLst>
        </pc:picChg>
        <pc:picChg chg="add mod">
          <ac:chgData name="Morgane BANI [Eurécia]" userId="c5ad7b15-7709-4868-8250-53792fdfb32a" providerId="ADAL" clId="{FD9D4B04-71BC-4A4E-AE05-FFB8C942F46C}" dt="2024-09-06T16:04:01.115" v="15460" actId="1076"/>
          <ac:picMkLst>
            <pc:docMk/>
            <pc:sldMk cId="3004197814" sldId="383"/>
            <ac:picMk id="13" creationId="{6C5B185E-88D0-353F-C9E6-B794EBB8D313}"/>
          </ac:picMkLst>
        </pc:picChg>
        <pc:picChg chg="add del mod">
          <ac:chgData name="Morgane BANI [Eurécia]" userId="c5ad7b15-7709-4868-8250-53792fdfb32a" providerId="ADAL" clId="{FD9D4B04-71BC-4A4E-AE05-FFB8C942F46C}" dt="2024-09-06T16:03:47.883" v="15455" actId="478"/>
          <ac:picMkLst>
            <pc:docMk/>
            <pc:sldMk cId="3004197814" sldId="383"/>
            <ac:picMk id="12290" creationId="{817E5EB1-81B7-86A4-B0E1-82411D7A94E9}"/>
          </ac:picMkLst>
        </pc:picChg>
      </pc:sldChg>
      <pc:sldChg chg="addSp modSp add mod modNotesTx">
        <pc:chgData name="Morgane BANI [Eurécia]" userId="c5ad7b15-7709-4868-8250-53792fdfb32a" providerId="ADAL" clId="{FD9D4B04-71BC-4A4E-AE05-FFB8C942F46C}" dt="2024-09-06T16:14:39.231" v="15958" actId="1076"/>
        <pc:sldMkLst>
          <pc:docMk/>
          <pc:sldMk cId="430880196" sldId="384"/>
        </pc:sldMkLst>
        <pc:spChg chg="add mod">
          <ac:chgData name="Morgane BANI [Eurécia]" userId="c5ad7b15-7709-4868-8250-53792fdfb32a" providerId="ADAL" clId="{FD9D4B04-71BC-4A4E-AE05-FFB8C942F46C}" dt="2024-09-06T16:08:58.499" v="15796" actId="1076"/>
          <ac:spMkLst>
            <pc:docMk/>
            <pc:sldMk cId="430880196" sldId="384"/>
            <ac:spMk id="2" creationId="{562033BE-A37E-405A-962F-51A4DC0745DB}"/>
          </ac:spMkLst>
        </pc:spChg>
        <pc:spChg chg="mod">
          <ac:chgData name="Morgane BANI [Eurécia]" userId="c5ad7b15-7709-4868-8250-53792fdfb32a" providerId="ADAL" clId="{FD9D4B04-71BC-4A4E-AE05-FFB8C942F46C}" dt="2024-09-06T14:53:32.444" v="11500" actId="20577"/>
          <ac:spMkLst>
            <pc:docMk/>
            <pc:sldMk cId="430880196" sldId="384"/>
            <ac:spMk id="4" creationId="{90A438DC-811C-961D-F9DD-B6FEB9763FC2}"/>
          </ac:spMkLst>
        </pc:spChg>
        <pc:spChg chg="add mod">
          <ac:chgData name="Morgane BANI [Eurécia]" userId="c5ad7b15-7709-4868-8250-53792fdfb32a" providerId="ADAL" clId="{FD9D4B04-71BC-4A4E-AE05-FFB8C942F46C}" dt="2024-09-06T16:13:14.286" v="15910" actId="20577"/>
          <ac:spMkLst>
            <pc:docMk/>
            <pc:sldMk cId="430880196" sldId="384"/>
            <ac:spMk id="8" creationId="{F8651CC1-22D1-6A13-DBC9-BA0564894E8C}"/>
          </ac:spMkLst>
        </pc:spChg>
        <pc:spChg chg="add mod">
          <ac:chgData name="Morgane BANI [Eurécia]" userId="c5ad7b15-7709-4868-8250-53792fdfb32a" providerId="ADAL" clId="{FD9D4B04-71BC-4A4E-AE05-FFB8C942F46C}" dt="2024-09-06T16:14:39.231" v="15958" actId="1076"/>
          <ac:spMkLst>
            <pc:docMk/>
            <pc:sldMk cId="430880196" sldId="384"/>
            <ac:spMk id="10" creationId="{F5FDBEF6-7254-35B5-6159-6EA268E77DDE}"/>
          </ac:spMkLst>
        </pc:spChg>
        <pc:picChg chg="add mod">
          <ac:chgData name="Morgane BANI [Eurécia]" userId="c5ad7b15-7709-4868-8250-53792fdfb32a" providerId="ADAL" clId="{FD9D4B04-71BC-4A4E-AE05-FFB8C942F46C}" dt="2024-09-06T16:12:42.951" v="15899" actId="1076"/>
          <ac:picMkLst>
            <pc:docMk/>
            <pc:sldMk cId="430880196" sldId="384"/>
            <ac:picMk id="7" creationId="{B779D936-78D5-B60E-734C-5AF1821A743F}"/>
          </ac:picMkLst>
        </pc:picChg>
        <pc:picChg chg="add mod">
          <ac:chgData name="Morgane BANI [Eurécia]" userId="c5ad7b15-7709-4868-8250-53792fdfb32a" providerId="ADAL" clId="{FD9D4B04-71BC-4A4E-AE05-FFB8C942F46C}" dt="2024-09-06T16:13:01.995" v="15905" actId="1076"/>
          <ac:picMkLst>
            <pc:docMk/>
            <pc:sldMk cId="430880196" sldId="384"/>
            <ac:picMk id="11266" creationId="{E05DA92C-B4D5-4938-33F7-EB742F9BFDA2}"/>
          </ac:picMkLst>
        </pc:picChg>
      </pc:sldChg>
      <pc:sldChg chg="addSp delSp modSp add mod">
        <pc:chgData name="Morgane BANI [Eurécia]" userId="c5ad7b15-7709-4868-8250-53792fdfb32a" providerId="ADAL" clId="{FD9D4B04-71BC-4A4E-AE05-FFB8C942F46C}" dt="2024-09-06T14:55:24.198" v="11528" actId="1076"/>
        <pc:sldMkLst>
          <pc:docMk/>
          <pc:sldMk cId="1690272753" sldId="385"/>
        </pc:sldMkLst>
        <pc:spChg chg="add mod">
          <ac:chgData name="Morgane BANI [Eurécia]" userId="c5ad7b15-7709-4868-8250-53792fdfb32a" providerId="ADAL" clId="{FD9D4B04-71BC-4A4E-AE05-FFB8C942F46C}" dt="2024-09-06T13:54:04.231" v="8477"/>
          <ac:spMkLst>
            <pc:docMk/>
            <pc:sldMk cId="1690272753" sldId="385"/>
            <ac:spMk id="2" creationId="{4346BEDA-BEEF-77A0-3130-F7F2AB552C6B}"/>
          </ac:spMkLst>
        </pc:spChg>
        <pc:spChg chg="mod">
          <ac:chgData name="Morgane BANI [Eurécia]" userId="c5ad7b15-7709-4868-8250-53792fdfb32a" providerId="ADAL" clId="{FD9D4B04-71BC-4A4E-AE05-FFB8C942F46C}" dt="2024-09-06T13:27:44.655" v="6159" actId="20577"/>
          <ac:spMkLst>
            <pc:docMk/>
            <pc:sldMk cId="1690272753" sldId="385"/>
            <ac:spMk id="4" creationId="{90A438DC-811C-961D-F9DD-B6FEB9763FC2}"/>
          </ac:spMkLst>
        </pc:spChg>
        <pc:picChg chg="add del mod">
          <ac:chgData name="Morgane BANI [Eurécia]" userId="c5ad7b15-7709-4868-8250-53792fdfb32a" providerId="ADAL" clId="{FD9D4B04-71BC-4A4E-AE05-FFB8C942F46C}" dt="2024-09-06T14:54:25.939" v="11510" actId="478"/>
          <ac:picMkLst>
            <pc:docMk/>
            <pc:sldMk cId="1690272753" sldId="385"/>
            <ac:picMk id="7" creationId="{4B206F84-3FCD-D00A-F86D-39EF616E0F55}"/>
          </ac:picMkLst>
        </pc:picChg>
        <pc:picChg chg="add mod">
          <ac:chgData name="Morgane BANI [Eurécia]" userId="c5ad7b15-7709-4868-8250-53792fdfb32a" providerId="ADAL" clId="{FD9D4B04-71BC-4A4E-AE05-FFB8C942F46C}" dt="2024-09-06T14:54:58.547" v="11522" actId="14100"/>
          <ac:picMkLst>
            <pc:docMk/>
            <pc:sldMk cId="1690272753" sldId="385"/>
            <ac:picMk id="9" creationId="{73CCF1A6-3257-174F-2E91-6BDAA6CD9268}"/>
          </ac:picMkLst>
        </pc:picChg>
        <pc:picChg chg="add mod">
          <ac:chgData name="Morgane BANI [Eurécia]" userId="c5ad7b15-7709-4868-8250-53792fdfb32a" providerId="ADAL" clId="{FD9D4B04-71BC-4A4E-AE05-FFB8C942F46C}" dt="2024-09-06T14:54:59.531" v="11523" actId="1076"/>
          <ac:picMkLst>
            <pc:docMk/>
            <pc:sldMk cId="1690272753" sldId="385"/>
            <ac:picMk id="11" creationId="{7AB78D57-D113-980D-1D6D-B91AEE9B9D51}"/>
          </ac:picMkLst>
        </pc:picChg>
        <pc:picChg chg="add mod">
          <ac:chgData name="Morgane BANI [Eurécia]" userId="c5ad7b15-7709-4868-8250-53792fdfb32a" providerId="ADAL" clId="{FD9D4B04-71BC-4A4E-AE05-FFB8C942F46C}" dt="2024-09-06T14:55:24.198" v="11528" actId="1076"/>
          <ac:picMkLst>
            <pc:docMk/>
            <pc:sldMk cId="1690272753" sldId="385"/>
            <ac:picMk id="13" creationId="{F3847E4C-092E-4488-8795-F2CCC543A9CD}"/>
          </ac:picMkLst>
        </pc:picChg>
      </pc:sldChg>
      <pc:sldChg chg="delSp modSp add mod">
        <pc:chgData name="Morgane BANI [Eurécia]" userId="c5ad7b15-7709-4868-8250-53792fdfb32a" providerId="ADAL" clId="{FD9D4B04-71BC-4A4E-AE05-FFB8C942F46C}" dt="2024-09-06T14:40:24.825" v="11432" actId="1076"/>
        <pc:sldMkLst>
          <pc:docMk/>
          <pc:sldMk cId="1210338473" sldId="386"/>
        </pc:sldMkLst>
        <pc:spChg chg="del mod">
          <ac:chgData name="Morgane BANI [Eurécia]" userId="c5ad7b15-7709-4868-8250-53792fdfb32a" providerId="ADAL" clId="{FD9D4B04-71BC-4A4E-AE05-FFB8C942F46C}" dt="2024-09-06T14:29:03.413" v="10615" actId="478"/>
          <ac:spMkLst>
            <pc:docMk/>
            <pc:sldMk cId="1210338473" sldId="386"/>
            <ac:spMk id="2" creationId="{B6B2A3D1-DD87-0463-31B5-3AA244EA3172}"/>
          </ac:spMkLst>
        </pc:spChg>
        <pc:spChg chg="mod">
          <ac:chgData name="Morgane BANI [Eurécia]" userId="c5ad7b15-7709-4868-8250-53792fdfb32a" providerId="ADAL" clId="{FD9D4B04-71BC-4A4E-AE05-FFB8C942F46C}" dt="2024-09-06T14:40:24.825" v="11432" actId="1076"/>
          <ac:spMkLst>
            <pc:docMk/>
            <pc:sldMk cId="1210338473" sldId="386"/>
            <ac:spMk id="21" creationId="{97E76406-341F-4AD4-C8CD-E0117C0F38DE}"/>
          </ac:spMkLst>
        </pc:spChg>
        <pc:picChg chg="del">
          <ac:chgData name="Morgane BANI [Eurécia]" userId="c5ad7b15-7709-4868-8250-53792fdfb32a" providerId="ADAL" clId="{FD9D4B04-71BC-4A4E-AE05-FFB8C942F46C}" dt="2024-09-06T14:29:02.105" v="10613" actId="478"/>
          <ac:picMkLst>
            <pc:docMk/>
            <pc:sldMk cId="1210338473" sldId="386"/>
            <ac:picMk id="10" creationId="{3E67EB1E-D448-6C65-E344-DE65C5994BCF}"/>
          </ac:picMkLst>
        </pc:picChg>
        <pc:picChg chg="mod">
          <ac:chgData name="Morgane BANI [Eurécia]" userId="c5ad7b15-7709-4868-8250-53792fdfb32a" providerId="ADAL" clId="{FD9D4B04-71BC-4A4E-AE05-FFB8C942F46C}" dt="2024-09-06T14:40:21.995" v="11431" actId="1076"/>
          <ac:picMkLst>
            <pc:docMk/>
            <pc:sldMk cId="1210338473" sldId="386"/>
            <ac:picMk id="16" creationId="{466AFA45-E9E0-C0BA-D041-38B4452877B9}"/>
          </ac:picMkLst>
        </pc:picChg>
        <pc:picChg chg="del">
          <ac:chgData name="Morgane BANI [Eurécia]" userId="c5ad7b15-7709-4868-8250-53792fdfb32a" providerId="ADAL" clId="{FD9D4B04-71BC-4A4E-AE05-FFB8C942F46C}" dt="2024-09-06T14:29:01.678" v="10612" actId="478"/>
          <ac:picMkLst>
            <pc:docMk/>
            <pc:sldMk cId="1210338473" sldId="386"/>
            <ac:picMk id="20" creationId="{27F4A3CD-340D-3224-C88B-B63A27913E98}"/>
          </ac:picMkLst>
        </pc:picChg>
      </pc:sldChg>
      <pc:sldChg chg="new del">
        <pc:chgData name="Morgane BANI [Eurécia]" userId="c5ad7b15-7709-4868-8250-53792fdfb32a" providerId="ADAL" clId="{FD9D4B04-71BC-4A4E-AE05-FFB8C942F46C}" dt="2024-09-06T14:31:06.737" v="10718" actId="680"/>
        <pc:sldMkLst>
          <pc:docMk/>
          <pc:sldMk cId="1510638308" sldId="387"/>
        </pc:sldMkLst>
      </pc:sldChg>
      <pc:sldChg chg="addSp delSp modSp add mod">
        <pc:chgData name="Morgane BANI [Eurécia]" userId="c5ad7b15-7709-4868-8250-53792fdfb32a" providerId="ADAL" clId="{FD9D4B04-71BC-4A4E-AE05-FFB8C942F46C}" dt="2024-09-06T14:40:02.020" v="11430" actId="6549"/>
        <pc:sldMkLst>
          <pc:docMk/>
          <pc:sldMk cId="2101619716" sldId="387"/>
        </pc:sldMkLst>
        <pc:spChg chg="mod">
          <ac:chgData name="Morgane BANI [Eurécia]" userId="c5ad7b15-7709-4868-8250-53792fdfb32a" providerId="ADAL" clId="{FD9D4B04-71BC-4A4E-AE05-FFB8C942F46C}" dt="2024-09-06T14:32:59.660" v="10829" actId="20577"/>
          <ac:spMkLst>
            <pc:docMk/>
            <pc:sldMk cId="2101619716" sldId="387"/>
            <ac:spMk id="2" creationId="{B6B2A3D1-DD87-0463-31B5-3AA244EA3172}"/>
          </ac:spMkLst>
        </pc:spChg>
        <pc:spChg chg="add">
          <ac:chgData name="Morgane BANI [Eurécia]" userId="c5ad7b15-7709-4868-8250-53792fdfb32a" providerId="ADAL" clId="{FD9D4B04-71BC-4A4E-AE05-FFB8C942F46C}" dt="2024-09-06T14:31:56.373" v="10722"/>
          <ac:spMkLst>
            <pc:docMk/>
            <pc:sldMk cId="2101619716" sldId="387"/>
            <ac:spMk id="6" creationId="{9A44FFAE-2FBA-CA7E-6867-36F1B4998F28}"/>
          </ac:spMkLst>
        </pc:spChg>
        <pc:spChg chg="add mod">
          <ac:chgData name="Morgane BANI [Eurécia]" userId="c5ad7b15-7709-4868-8250-53792fdfb32a" providerId="ADAL" clId="{FD9D4B04-71BC-4A4E-AE05-FFB8C942F46C}" dt="2024-09-06T14:35:34.845" v="11066" actId="1076"/>
          <ac:spMkLst>
            <pc:docMk/>
            <pc:sldMk cId="2101619716" sldId="387"/>
            <ac:spMk id="7" creationId="{99410186-3FEB-F31C-BA6B-4113267DDF53}"/>
          </ac:spMkLst>
        </pc:spChg>
        <pc:spChg chg="add del mod">
          <ac:chgData name="Morgane BANI [Eurécia]" userId="c5ad7b15-7709-4868-8250-53792fdfb32a" providerId="ADAL" clId="{FD9D4B04-71BC-4A4E-AE05-FFB8C942F46C}" dt="2024-09-06T14:40:02.020" v="11430" actId="6549"/>
          <ac:spMkLst>
            <pc:docMk/>
            <pc:sldMk cId="2101619716" sldId="387"/>
            <ac:spMk id="22" creationId="{A93A80D6-B23B-E25E-263B-2D69FCD8A4E4}"/>
          </ac:spMkLst>
        </pc:spChg>
        <pc:spChg chg="del">
          <ac:chgData name="Morgane BANI [Eurécia]" userId="c5ad7b15-7709-4868-8250-53792fdfb32a" providerId="ADAL" clId="{FD9D4B04-71BC-4A4E-AE05-FFB8C942F46C}" dt="2024-09-06T14:31:53.202" v="10721" actId="478"/>
          <ac:spMkLst>
            <pc:docMk/>
            <pc:sldMk cId="2101619716" sldId="387"/>
            <ac:spMk id="26" creationId="{35747A44-886F-BA15-9385-819DC2304CC9}"/>
          </ac:spMkLst>
        </pc:spChg>
        <pc:picChg chg="add mod">
          <ac:chgData name="Morgane BANI [Eurécia]" userId="c5ad7b15-7709-4868-8250-53792fdfb32a" providerId="ADAL" clId="{FD9D4B04-71BC-4A4E-AE05-FFB8C942F46C}" dt="2024-09-06T14:39:31.256" v="11400" actId="1076"/>
          <ac:picMkLst>
            <pc:docMk/>
            <pc:sldMk cId="2101619716" sldId="387"/>
            <ac:picMk id="9" creationId="{CCB6F517-8859-EE8C-9B4C-AC9602EA235F}"/>
          </ac:picMkLst>
        </pc:picChg>
        <pc:picChg chg="del">
          <ac:chgData name="Morgane BANI [Eurécia]" userId="c5ad7b15-7709-4868-8250-53792fdfb32a" providerId="ADAL" clId="{FD9D4B04-71BC-4A4E-AE05-FFB8C942F46C}" dt="2024-09-06T14:31:15.861" v="10720" actId="478"/>
          <ac:picMkLst>
            <pc:docMk/>
            <pc:sldMk cId="2101619716" sldId="387"/>
            <ac:picMk id="10" creationId="{3E67EB1E-D448-6C65-E344-DE65C5994BCF}"/>
          </ac:picMkLst>
        </pc:picChg>
        <pc:picChg chg="del">
          <ac:chgData name="Morgane BANI [Eurécia]" userId="c5ad7b15-7709-4868-8250-53792fdfb32a" providerId="ADAL" clId="{FD9D4B04-71BC-4A4E-AE05-FFB8C942F46C}" dt="2024-09-06T14:35:22.724" v="11065" actId="478"/>
          <ac:picMkLst>
            <pc:docMk/>
            <pc:sldMk cId="2101619716" sldId="387"/>
            <ac:picMk id="20" creationId="{27F4A3CD-340D-3224-C88B-B63A27913E98}"/>
          </ac:picMkLst>
        </pc:picChg>
        <pc:picChg chg="del">
          <ac:chgData name="Morgane BANI [Eurécia]" userId="c5ad7b15-7709-4868-8250-53792fdfb32a" providerId="ADAL" clId="{FD9D4B04-71BC-4A4E-AE05-FFB8C942F46C}" dt="2024-09-06T14:35:20.538" v="11064" actId="478"/>
          <ac:picMkLst>
            <pc:docMk/>
            <pc:sldMk cId="2101619716" sldId="387"/>
            <ac:picMk id="28" creationId="{13895871-16FE-0331-AA0D-DC1012093A7D}"/>
          </ac:picMkLst>
        </pc:picChg>
        <pc:picChg chg="add">
          <ac:chgData name="Morgane BANI [Eurécia]" userId="c5ad7b15-7709-4868-8250-53792fdfb32a" providerId="ADAL" clId="{FD9D4B04-71BC-4A4E-AE05-FFB8C942F46C}" dt="2024-09-06T14:31:56.373" v="10722"/>
          <ac:picMkLst>
            <pc:docMk/>
            <pc:sldMk cId="2101619716" sldId="387"/>
            <ac:picMk id="21506" creationId="{2E324686-EBB1-DF64-8E61-FE592FAC8F0B}"/>
          </ac:picMkLst>
        </pc:picChg>
        <pc:picChg chg="add">
          <ac:chgData name="Morgane BANI [Eurécia]" userId="c5ad7b15-7709-4868-8250-53792fdfb32a" providerId="ADAL" clId="{FD9D4B04-71BC-4A4E-AE05-FFB8C942F46C}" dt="2024-09-06T14:31:56.373" v="10722"/>
          <ac:picMkLst>
            <pc:docMk/>
            <pc:sldMk cId="2101619716" sldId="387"/>
            <ac:picMk id="21507" creationId="{DB6054F1-2C9E-4358-681B-6144B01F96D6}"/>
          </ac:picMkLst>
        </pc:picChg>
        <pc:picChg chg="add">
          <ac:chgData name="Morgane BANI [Eurécia]" userId="c5ad7b15-7709-4868-8250-53792fdfb32a" providerId="ADAL" clId="{FD9D4B04-71BC-4A4E-AE05-FFB8C942F46C}" dt="2024-09-06T14:31:56.373" v="10722"/>
          <ac:picMkLst>
            <pc:docMk/>
            <pc:sldMk cId="2101619716" sldId="387"/>
            <ac:picMk id="21508" creationId="{BC3D5CA3-9600-3C5F-628D-8BF0E24EB084}"/>
          </ac:picMkLst>
        </pc:picChg>
        <pc:picChg chg="add mod">
          <ac:chgData name="Morgane BANI [Eurécia]" userId="c5ad7b15-7709-4868-8250-53792fdfb32a" providerId="ADAL" clId="{FD9D4B04-71BC-4A4E-AE05-FFB8C942F46C}" dt="2024-09-06T14:33:11.148" v="10833" actId="1076"/>
          <ac:picMkLst>
            <pc:docMk/>
            <pc:sldMk cId="2101619716" sldId="387"/>
            <ac:picMk id="21510" creationId="{5AF7C2A0-18B5-CF74-BCAA-4E6BBE8739D1}"/>
          </ac:picMkLst>
        </pc:picChg>
        <pc:picChg chg="add mod">
          <ac:chgData name="Morgane BANI [Eurécia]" userId="c5ad7b15-7709-4868-8250-53792fdfb32a" providerId="ADAL" clId="{FD9D4B04-71BC-4A4E-AE05-FFB8C942F46C}" dt="2024-09-06T14:33:35.667" v="10837" actId="14100"/>
          <ac:picMkLst>
            <pc:docMk/>
            <pc:sldMk cId="2101619716" sldId="387"/>
            <ac:picMk id="21512" creationId="{A54F226F-7D34-3168-DFB1-9614819527E5}"/>
          </ac:picMkLst>
        </pc:picChg>
        <pc:picChg chg="add del">
          <ac:chgData name="Morgane BANI [Eurécia]" userId="c5ad7b15-7709-4868-8250-53792fdfb32a" providerId="ADAL" clId="{FD9D4B04-71BC-4A4E-AE05-FFB8C942F46C}" dt="2024-09-06T14:38:49.090" v="11307" actId="478"/>
          <ac:picMkLst>
            <pc:docMk/>
            <pc:sldMk cId="2101619716" sldId="387"/>
            <ac:picMk id="21514" creationId="{460536A7-4A46-393F-D2F4-E2299E474DFA}"/>
          </ac:picMkLst>
        </pc:picChg>
      </pc:sldChg>
      <pc:sldChg chg="addSp delSp modSp add mod">
        <pc:chgData name="Morgane BANI [Eurécia]" userId="c5ad7b15-7709-4868-8250-53792fdfb32a" providerId="ADAL" clId="{FD9D4B04-71BC-4A4E-AE05-FFB8C942F46C}" dt="2024-09-06T16:25:27.556" v="16117" actId="14100"/>
        <pc:sldMkLst>
          <pc:docMk/>
          <pc:sldMk cId="487316039" sldId="388"/>
        </pc:sldMkLst>
        <pc:spChg chg="mod">
          <ac:chgData name="Morgane BANI [Eurécia]" userId="c5ad7b15-7709-4868-8250-53792fdfb32a" providerId="ADAL" clId="{FD9D4B04-71BC-4A4E-AE05-FFB8C942F46C}" dt="2024-09-06T16:24:46.118" v="16108" actId="1076"/>
          <ac:spMkLst>
            <pc:docMk/>
            <pc:sldMk cId="487316039" sldId="388"/>
            <ac:spMk id="2" creationId="{562033BE-A37E-405A-962F-51A4DC0745DB}"/>
          </ac:spMkLst>
        </pc:spChg>
        <pc:spChg chg="add mod">
          <ac:chgData name="Morgane BANI [Eurécia]" userId="c5ad7b15-7709-4868-8250-53792fdfb32a" providerId="ADAL" clId="{FD9D4B04-71BC-4A4E-AE05-FFB8C942F46C}" dt="2024-09-06T16:24:50.881" v="16109" actId="1076"/>
          <ac:spMkLst>
            <pc:docMk/>
            <pc:sldMk cId="487316039" sldId="388"/>
            <ac:spMk id="14" creationId="{5CE3BE08-3ED8-45E2-2B4D-E8830A431B1D}"/>
          </ac:spMkLst>
        </pc:spChg>
        <pc:spChg chg="add mod">
          <ac:chgData name="Morgane BANI [Eurécia]" userId="c5ad7b15-7709-4868-8250-53792fdfb32a" providerId="ADAL" clId="{FD9D4B04-71BC-4A4E-AE05-FFB8C942F46C}" dt="2024-09-06T16:25:27.556" v="16117" actId="14100"/>
          <ac:spMkLst>
            <pc:docMk/>
            <pc:sldMk cId="487316039" sldId="388"/>
            <ac:spMk id="19" creationId="{CF15447F-67E2-DF63-1883-B55F38641CD6}"/>
          </ac:spMkLst>
        </pc:spChg>
        <pc:picChg chg="del">
          <ac:chgData name="Morgane BANI [Eurécia]" userId="c5ad7b15-7709-4868-8250-53792fdfb32a" providerId="ADAL" clId="{FD9D4B04-71BC-4A4E-AE05-FFB8C942F46C}" dt="2024-09-06T14:53:49.276" v="11501" actId="478"/>
          <ac:picMkLst>
            <pc:docMk/>
            <pc:sldMk cId="487316039" sldId="388"/>
            <ac:picMk id="7" creationId="{B779D936-78D5-B60E-734C-5AF1821A743F}"/>
          </ac:picMkLst>
        </pc:picChg>
        <pc:picChg chg="add del mod">
          <ac:chgData name="Morgane BANI [Eurécia]" userId="c5ad7b15-7709-4868-8250-53792fdfb32a" providerId="ADAL" clId="{FD9D4B04-71BC-4A4E-AE05-FFB8C942F46C}" dt="2024-09-06T14:53:58.387" v="11504" actId="478"/>
          <ac:picMkLst>
            <pc:docMk/>
            <pc:sldMk cId="487316039" sldId="388"/>
            <ac:picMk id="8" creationId="{78682230-CDB2-200B-E66A-A898A9ABBDDD}"/>
          </ac:picMkLst>
        </pc:picChg>
        <pc:picChg chg="add mod">
          <ac:chgData name="Morgane BANI [Eurécia]" userId="c5ad7b15-7709-4868-8250-53792fdfb32a" providerId="ADAL" clId="{FD9D4B04-71BC-4A4E-AE05-FFB8C942F46C}" dt="2024-09-06T16:24:38.734" v="16106" actId="1076"/>
          <ac:picMkLst>
            <pc:docMk/>
            <pc:sldMk cId="487316039" sldId="388"/>
            <ac:picMk id="10" creationId="{54305C65-B88D-B687-5BA3-7A1AC312053C}"/>
          </ac:picMkLst>
        </pc:picChg>
        <pc:picChg chg="add mod">
          <ac:chgData name="Morgane BANI [Eurécia]" userId="c5ad7b15-7709-4868-8250-53792fdfb32a" providerId="ADAL" clId="{FD9D4B04-71BC-4A4E-AE05-FFB8C942F46C}" dt="2024-09-06T16:22:33.918" v="16080" actId="1076"/>
          <ac:picMkLst>
            <pc:docMk/>
            <pc:sldMk cId="487316039" sldId="388"/>
            <ac:picMk id="11" creationId="{15A4B8BA-3312-4B07-D631-79A1F03706FE}"/>
          </ac:picMkLst>
        </pc:picChg>
        <pc:picChg chg="add mod">
          <ac:chgData name="Morgane BANI [Eurécia]" userId="c5ad7b15-7709-4868-8250-53792fdfb32a" providerId="ADAL" clId="{FD9D4B04-71BC-4A4E-AE05-FFB8C942F46C}" dt="2024-09-06T16:22:36.073" v="16081" actId="1076"/>
          <ac:picMkLst>
            <pc:docMk/>
            <pc:sldMk cId="487316039" sldId="388"/>
            <ac:picMk id="12" creationId="{2364623C-9EA2-DE13-40AC-B2CE9E1FF52F}"/>
          </ac:picMkLst>
        </pc:picChg>
        <pc:picChg chg="add mod">
          <ac:chgData name="Morgane BANI [Eurécia]" userId="c5ad7b15-7709-4868-8250-53792fdfb32a" providerId="ADAL" clId="{FD9D4B04-71BC-4A4E-AE05-FFB8C942F46C}" dt="2024-09-06T16:24:41.242" v="16107" actId="1076"/>
          <ac:picMkLst>
            <pc:docMk/>
            <pc:sldMk cId="487316039" sldId="388"/>
            <ac:picMk id="16" creationId="{67A1D6C3-8A01-8897-1CEC-A469797522F5}"/>
          </ac:picMkLst>
        </pc:picChg>
        <pc:picChg chg="add mod">
          <ac:chgData name="Morgane BANI [Eurécia]" userId="c5ad7b15-7709-4868-8250-53792fdfb32a" providerId="ADAL" clId="{FD9D4B04-71BC-4A4E-AE05-FFB8C942F46C}" dt="2024-09-06T16:22:39.545" v="16083" actId="1076"/>
          <ac:picMkLst>
            <pc:docMk/>
            <pc:sldMk cId="487316039" sldId="388"/>
            <ac:picMk id="17" creationId="{39D69B04-91F5-3D22-1929-B7AD24866041}"/>
          </ac:picMkLst>
        </pc:picChg>
        <pc:picChg chg="add del mod">
          <ac:chgData name="Morgane BANI [Eurécia]" userId="c5ad7b15-7709-4868-8250-53792fdfb32a" providerId="ADAL" clId="{FD9D4B04-71BC-4A4E-AE05-FFB8C942F46C}" dt="2024-09-06T16:23:03.154" v="16088" actId="478"/>
          <ac:picMkLst>
            <pc:docMk/>
            <pc:sldMk cId="487316039" sldId="388"/>
            <ac:picMk id="18" creationId="{06F7DF9B-50E0-48FE-5047-6FE3A0F1B184}"/>
          </ac:picMkLst>
        </pc:picChg>
        <pc:picChg chg="add del">
          <ac:chgData name="Morgane BANI [Eurécia]" userId="c5ad7b15-7709-4868-8250-53792fdfb32a" providerId="ADAL" clId="{FD9D4B04-71BC-4A4E-AE05-FFB8C942F46C}" dt="2024-09-06T16:24:21.998" v="16101" actId="478"/>
          <ac:picMkLst>
            <pc:docMk/>
            <pc:sldMk cId="487316039" sldId="388"/>
            <ac:picMk id="21" creationId="{A4D0E463-159A-4668-B58E-9C46F371C1D1}"/>
          </ac:picMkLst>
        </pc:picChg>
        <pc:picChg chg="add del mod">
          <ac:chgData name="Morgane BANI [Eurécia]" userId="c5ad7b15-7709-4868-8250-53792fdfb32a" providerId="ADAL" clId="{FD9D4B04-71BC-4A4E-AE05-FFB8C942F46C}" dt="2024-09-06T16:25:07.548" v="16111" actId="478"/>
          <ac:picMkLst>
            <pc:docMk/>
            <pc:sldMk cId="487316039" sldId="388"/>
            <ac:picMk id="23" creationId="{9EDF818B-027E-57C7-909D-048904B16A6D}"/>
          </ac:picMkLst>
        </pc:picChg>
        <pc:picChg chg="add mod">
          <ac:chgData name="Morgane BANI [Eurécia]" userId="c5ad7b15-7709-4868-8250-53792fdfb32a" providerId="ADAL" clId="{FD9D4B04-71BC-4A4E-AE05-FFB8C942F46C}" dt="2024-09-06T16:25:12.474" v="16114" actId="1076"/>
          <ac:picMkLst>
            <pc:docMk/>
            <pc:sldMk cId="487316039" sldId="388"/>
            <ac:picMk id="25" creationId="{D566B1A3-801B-60A5-9DCF-078E3700465E}"/>
          </ac:picMkLst>
        </pc:picChg>
        <pc:picChg chg="add mod">
          <ac:chgData name="Morgane BANI [Eurécia]" userId="c5ad7b15-7709-4868-8250-53792fdfb32a" providerId="ADAL" clId="{FD9D4B04-71BC-4A4E-AE05-FFB8C942F46C}" dt="2024-09-06T16:22:38.014" v="16082" actId="1076"/>
          <ac:picMkLst>
            <pc:docMk/>
            <pc:sldMk cId="487316039" sldId="388"/>
            <ac:picMk id="23554" creationId="{EECA2E3B-3023-8588-C89C-CE188AD61DBD}"/>
          </ac:picMkLst>
        </pc:picChg>
      </pc:sldChg>
      <pc:sldChg chg="addSp delSp modSp add mod ord">
        <pc:chgData name="Morgane BANI [Eurécia]" userId="c5ad7b15-7709-4868-8250-53792fdfb32a" providerId="ADAL" clId="{FD9D4B04-71BC-4A4E-AE05-FFB8C942F46C}" dt="2024-09-06T15:50:08.925" v="14805" actId="313"/>
        <pc:sldMkLst>
          <pc:docMk/>
          <pc:sldMk cId="1900051186" sldId="389"/>
        </pc:sldMkLst>
        <pc:spChg chg="add del mod">
          <ac:chgData name="Morgane BANI [Eurécia]" userId="c5ad7b15-7709-4868-8250-53792fdfb32a" providerId="ADAL" clId="{FD9D4B04-71BC-4A4E-AE05-FFB8C942F46C}" dt="2024-09-06T15:48:35.734" v="14697" actId="478"/>
          <ac:spMkLst>
            <pc:docMk/>
            <pc:sldMk cId="1900051186" sldId="389"/>
            <ac:spMk id="2" creationId="{CA939823-1533-6113-DD20-55119798FDB9}"/>
          </ac:spMkLst>
        </pc:spChg>
        <pc:spChg chg="mod">
          <ac:chgData name="Morgane BANI [Eurécia]" userId="c5ad7b15-7709-4868-8250-53792fdfb32a" providerId="ADAL" clId="{FD9D4B04-71BC-4A4E-AE05-FFB8C942F46C}" dt="2024-09-06T15:50:08.925" v="14805" actId="313"/>
          <ac:spMkLst>
            <pc:docMk/>
            <pc:sldMk cId="1900051186" sldId="389"/>
            <ac:spMk id="4" creationId="{90A438DC-811C-961D-F9DD-B6FEB9763FC2}"/>
          </ac:spMkLst>
        </pc:spChg>
        <pc:spChg chg="add mod">
          <ac:chgData name="Morgane BANI [Eurécia]" userId="c5ad7b15-7709-4868-8250-53792fdfb32a" providerId="ADAL" clId="{FD9D4B04-71BC-4A4E-AE05-FFB8C942F46C}" dt="2024-09-06T15:49:59.431" v="14786" actId="313"/>
          <ac:spMkLst>
            <pc:docMk/>
            <pc:sldMk cId="1900051186" sldId="389"/>
            <ac:spMk id="9" creationId="{21870E0D-095B-9F23-638D-8D73F1D028DF}"/>
          </ac:spMkLst>
        </pc:spChg>
        <pc:picChg chg="mod">
          <ac:chgData name="Morgane BANI [Eurécia]" userId="c5ad7b15-7709-4868-8250-53792fdfb32a" providerId="ADAL" clId="{FD9D4B04-71BC-4A4E-AE05-FFB8C942F46C}" dt="2024-09-06T15:49:33.481" v="14702" actId="14100"/>
          <ac:picMkLst>
            <pc:docMk/>
            <pc:sldMk cId="1900051186" sldId="389"/>
            <ac:picMk id="7" creationId="{787FA613-E4BB-B06E-DEE2-CBBF48E81779}"/>
          </ac:picMkLst>
        </pc:picChg>
        <pc:picChg chg="add mod">
          <ac:chgData name="Morgane BANI [Eurécia]" userId="c5ad7b15-7709-4868-8250-53792fdfb32a" providerId="ADAL" clId="{FD9D4B04-71BC-4A4E-AE05-FFB8C942F46C}" dt="2024-09-06T15:49:37.505" v="14704" actId="1076"/>
          <ac:picMkLst>
            <pc:docMk/>
            <pc:sldMk cId="1900051186" sldId="389"/>
            <ac:picMk id="8" creationId="{4E9933CE-827E-A787-94F1-E645E386D8B7}"/>
          </ac:picMkLst>
        </pc:picChg>
        <pc:picChg chg="add del">
          <ac:chgData name="Morgane BANI [Eurécia]" userId="c5ad7b15-7709-4868-8250-53792fdfb32a" providerId="ADAL" clId="{FD9D4B04-71BC-4A4E-AE05-FFB8C942F46C}" dt="2024-09-06T15:48:29.141" v="14693" actId="478"/>
          <ac:picMkLst>
            <pc:docMk/>
            <pc:sldMk cId="1900051186" sldId="389"/>
            <ac:picMk id="11" creationId="{47E806DB-6EFF-34A4-708D-78234A4FC9B5}"/>
          </ac:picMkLst>
        </pc:picChg>
        <pc:picChg chg="del mod">
          <ac:chgData name="Morgane BANI [Eurécia]" userId="c5ad7b15-7709-4868-8250-53792fdfb32a" providerId="ADAL" clId="{FD9D4B04-71BC-4A4E-AE05-FFB8C942F46C}" dt="2024-09-06T15:48:18.853" v="14692" actId="478"/>
          <ac:picMkLst>
            <pc:docMk/>
            <pc:sldMk cId="1900051186" sldId="389"/>
            <ac:picMk id="13" creationId="{48FBF863-88C7-B17D-BCD8-20F548D28C69}"/>
          </ac:picMkLst>
        </pc:picChg>
        <pc:picChg chg="add del mod">
          <ac:chgData name="Morgane BANI [Eurécia]" userId="c5ad7b15-7709-4868-8250-53792fdfb32a" providerId="ADAL" clId="{FD9D4B04-71BC-4A4E-AE05-FFB8C942F46C}" dt="2024-09-06T15:48:35.262" v="14696" actId="478"/>
          <ac:picMkLst>
            <pc:docMk/>
            <pc:sldMk cId="1900051186" sldId="389"/>
            <ac:picMk id="13314" creationId="{CC9D863F-6DA1-ABB2-11B3-362DDA3A5CF2}"/>
          </ac:picMkLst>
        </pc:picChg>
      </pc:sldChg>
      <pc:sldChg chg="addSp delSp modSp add mod">
        <pc:chgData name="Morgane BANI [Eurécia]" userId="c5ad7b15-7709-4868-8250-53792fdfb32a" providerId="ADAL" clId="{FD9D4B04-71BC-4A4E-AE05-FFB8C942F46C}" dt="2024-09-06T15:51:57.763" v="14978" actId="6549"/>
        <pc:sldMkLst>
          <pc:docMk/>
          <pc:sldMk cId="1357104174" sldId="390"/>
        </pc:sldMkLst>
        <pc:spChg chg="mod">
          <ac:chgData name="Morgane BANI [Eurécia]" userId="c5ad7b15-7709-4868-8250-53792fdfb32a" providerId="ADAL" clId="{FD9D4B04-71BC-4A4E-AE05-FFB8C942F46C}" dt="2024-09-06T15:51:36.791" v="14972" actId="1076"/>
          <ac:spMkLst>
            <pc:docMk/>
            <pc:sldMk cId="1357104174" sldId="390"/>
            <ac:spMk id="2" creationId="{CA939823-1533-6113-DD20-55119798FDB9}"/>
          </ac:spMkLst>
        </pc:spChg>
        <pc:spChg chg="mod">
          <ac:chgData name="Morgane BANI [Eurécia]" userId="c5ad7b15-7709-4868-8250-53792fdfb32a" providerId="ADAL" clId="{FD9D4B04-71BC-4A4E-AE05-FFB8C942F46C}" dt="2024-09-06T15:51:57.763" v="14978" actId="6549"/>
          <ac:spMkLst>
            <pc:docMk/>
            <pc:sldMk cId="1357104174" sldId="390"/>
            <ac:spMk id="4" creationId="{90A438DC-811C-961D-F9DD-B6FEB9763FC2}"/>
          </ac:spMkLst>
        </pc:spChg>
        <pc:spChg chg="add mod">
          <ac:chgData name="Morgane BANI [Eurécia]" userId="c5ad7b15-7709-4868-8250-53792fdfb32a" providerId="ADAL" clId="{FD9D4B04-71BC-4A4E-AE05-FFB8C942F46C}" dt="2024-09-06T15:51:43.908" v="14973" actId="1076"/>
          <ac:spMkLst>
            <pc:docMk/>
            <pc:sldMk cId="1357104174" sldId="390"/>
            <ac:spMk id="8" creationId="{F43D02B3-2030-BF25-8758-022F93D9DB74}"/>
          </ac:spMkLst>
        </pc:spChg>
        <pc:picChg chg="add mod">
          <ac:chgData name="Morgane BANI [Eurécia]" userId="c5ad7b15-7709-4868-8250-53792fdfb32a" providerId="ADAL" clId="{FD9D4B04-71BC-4A4E-AE05-FFB8C942F46C}" dt="2024-09-06T15:51:32.997" v="14971" actId="1076"/>
          <ac:picMkLst>
            <pc:docMk/>
            <pc:sldMk cId="1357104174" sldId="390"/>
            <ac:picMk id="6" creationId="{52AD5DE1-FCF5-885C-9972-8D2B3EC890C1}"/>
          </ac:picMkLst>
        </pc:picChg>
        <pc:picChg chg="del">
          <ac:chgData name="Morgane BANI [Eurécia]" userId="c5ad7b15-7709-4868-8250-53792fdfb32a" providerId="ADAL" clId="{FD9D4B04-71BC-4A4E-AE05-FFB8C942F46C}" dt="2024-09-06T15:50:30.448" v="14808" actId="478"/>
          <ac:picMkLst>
            <pc:docMk/>
            <pc:sldMk cId="1357104174" sldId="390"/>
            <ac:picMk id="7" creationId="{787FA613-E4BB-B06E-DEE2-CBBF48E81779}"/>
          </ac:picMkLst>
        </pc:picChg>
        <pc:picChg chg="mod">
          <ac:chgData name="Morgane BANI [Eurécia]" userId="c5ad7b15-7709-4868-8250-53792fdfb32a" providerId="ADAL" clId="{FD9D4B04-71BC-4A4E-AE05-FFB8C942F46C}" dt="2024-09-06T15:50:34.182" v="14809" actId="1076"/>
          <ac:picMkLst>
            <pc:docMk/>
            <pc:sldMk cId="1357104174" sldId="390"/>
            <ac:picMk id="11" creationId="{47E806DB-6EFF-34A4-708D-78234A4FC9B5}"/>
          </ac:picMkLst>
        </pc:picChg>
        <pc:picChg chg="del">
          <ac:chgData name="Morgane BANI [Eurécia]" userId="c5ad7b15-7709-4868-8250-53792fdfb32a" providerId="ADAL" clId="{FD9D4B04-71BC-4A4E-AE05-FFB8C942F46C}" dt="2024-09-06T15:46:56.563" v="14676" actId="478"/>
          <ac:picMkLst>
            <pc:docMk/>
            <pc:sldMk cId="1357104174" sldId="390"/>
            <ac:picMk id="13" creationId="{48FBF863-88C7-B17D-BCD8-20F548D28C69}"/>
          </ac:picMkLst>
        </pc:picChg>
        <pc:picChg chg="mod">
          <ac:chgData name="Morgane BANI [Eurécia]" userId="c5ad7b15-7709-4868-8250-53792fdfb32a" providerId="ADAL" clId="{FD9D4B04-71BC-4A4E-AE05-FFB8C942F46C}" dt="2024-09-06T15:51:31.468" v="14970" actId="1076"/>
          <ac:picMkLst>
            <pc:docMk/>
            <pc:sldMk cId="1357104174" sldId="390"/>
            <ac:picMk id="13314" creationId="{CC9D863F-6DA1-ABB2-11B3-362DDA3A5CF2}"/>
          </ac:picMkLst>
        </pc:picChg>
      </pc:sldChg>
      <pc:sldChg chg="addSp delSp modSp add mod ord">
        <pc:chgData name="Morgane BANI [Eurécia]" userId="c5ad7b15-7709-4868-8250-53792fdfb32a" providerId="ADAL" clId="{FD9D4B04-71BC-4A4E-AE05-FFB8C942F46C}" dt="2024-09-06T15:57:45.548" v="15134" actId="20577"/>
        <pc:sldMkLst>
          <pc:docMk/>
          <pc:sldMk cId="1160822431" sldId="391"/>
        </pc:sldMkLst>
        <pc:spChg chg="mod">
          <ac:chgData name="Morgane BANI [Eurécia]" userId="c5ad7b15-7709-4868-8250-53792fdfb32a" providerId="ADAL" clId="{FD9D4B04-71BC-4A4E-AE05-FFB8C942F46C}" dt="2024-09-06T15:52:51.913" v="14989" actId="20577"/>
          <ac:spMkLst>
            <pc:docMk/>
            <pc:sldMk cId="1160822431" sldId="391"/>
            <ac:spMk id="2" creationId="{CA939823-1533-6113-DD20-55119798FDB9}"/>
          </ac:spMkLst>
        </pc:spChg>
        <pc:spChg chg="mod">
          <ac:chgData name="Morgane BANI [Eurécia]" userId="c5ad7b15-7709-4868-8250-53792fdfb32a" providerId="ADAL" clId="{FD9D4B04-71BC-4A4E-AE05-FFB8C942F46C}" dt="2024-09-06T15:57:45.548" v="15134" actId="20577"/>
          <ac:spMkLst>
            <pc:docMk/>
            <pc:sldMk cId="1160822431" sldId="391"/>
            <ac:spMk id="4" creationId="{90A438DC-811C-961D-F9DD-B6FEB9763FC2}"/>
          </ac:spMkLst>
        </pc:spChg>
        <pc:spChg chg="add mod">
          <ac:chgData name="Morgane BANI [Eurécia]" userId="c5ad7b15-7709-4868-8250-53792fdfb32a" providerId="ADAL" clId="{FD9D4B04-71BC-4A4E-AE05-FFB8C942F46C}" dt="2024-09-06T15:52:46.780" v="14987"/>
          <ac:spMkLst>
            <pc:docMk/>
            <pc:sldMk cId="1160822431" sldId="391"/>
            <ac:spMk id="6" creationId="{4704F57E-6981-AABC-7477-E4052471494D}"/>
          </ac:spMkLst>
        </pc:spChg>
        <pc:spChg chg="add mod">
          <ac:chgData name="Morgane BANI [Eurécia]" userId="c5ad7b15-7709-4868-8250-53792fdfb32a" providerId="ADAL" clId="{FD9D4B04-71BC-4A4E-AE05-FFB8C942F46C}" dt="2024-09-06T15:57:12.727" v="15100" actId="1076"/>
          <ac:spMkLst>
            <pc:docMk/>
            <pc:sldMk cId="1160822431" sldId="391"/>
            <ac:spMk id="8" creationId="{B723554D-C994-B31B-D652-14C3048A2995}"/>
          </ac:spMkLst>
        </pc:spChg>
        <pc:picChg chg="del">
          <ac:chgData name="Morgane BANI [Eurécia]" userId="c5ad7b15-7709-4868-8250-53792fdfb32a" providerId="ADAL" clId="{FD9D4B04-71BC-4A4E-AE05-FFB8C942F46C}" dt="2024-09-06T15:52:16.208" v="14980" actId="478"/>
          <ac:picMkLst>
            <pc:docMk/>
            <pc:sldMk cId="1160822431" sldId="391"/>
            <ac:picMk id="7" creationId="{787FA613-E4BB-B06E-DEE2-CBBF48E81779}"/>
          </ac:picMkLst>
        </pc:picChg>
        <pc:picChg chg="add del">
          <ac:chgData name="Morgane BANI [Eurécia]" userId="c5ad7b15-7709-4868-8250-53792fdfb32a" providerId="ADAL" clId="{FD9D4B04-71BC-4A4E-AE05-FFB8C942F46C}" dt="2024-09-06T15:56:48.013" v="15089" actId="478"/>
          <ac:picMkLst>
            <pc:docMk/>
            <pc:sldMk cId="1160822431" sldId="391"/>
            <ac:picMk id="10" creationId="{48D1F260-AD36-850D-A948-05FC7A067F96}"/>
          </ac:picMkLst>
        </pc:picChg>
        <pc:picChg chg="del">
          <ac:chgData name="Morgane BANI [Eurécia]" userId="c5ad7b15-7709-4868-8250-53792fdfb32a" providerId="ADAL" clId="{FD9D4B04-71BC-4A4E-AE05-FFB8C942F46C}" dt="2024-09-06T15:52:15.652" v="14979" actId="478"/>
          <ac:picMkLst>
            <pc:docMk/>
            <pc:sldMk cId="1160822431" sldId="391"/>
            <ac:picMk id="11" creationId="{47E806DB-6EFF-34A4-708D-78234A4FC9B5}"/>
          </ac:picMkLst>
        </pc:picChg>
        <pc:picChg chg="mod">
          <ac:chgData name="Morgane BANI [Eurécia]" userId="c5ad7b15-7709-4868-8250-53792fdfb32a" providerId="ADAL" clId="{FD9D4B04-71BC-4A4E-AE05-FFB8C942F46C}" dt="2024-09-06T15:52:18.504" v="14981" actId="1076"/>
          <ac:picMkLst>
            <pc:docMk/>
            <pc:sldMk cId="1160822431" sldId="391"/>
            <ac:picMk id="13" creationId="{48FBF863-88C7-B17D-BCD8-20F548D28C69}"/>
          </ac:picMkLst>
        </pc:picChg>
        <pc:picChg chg="add mod">
          <ac:chgData name="Morgane BANI [Eurécia]" userId="c5ad7b15-7709-4868-8250-53792fdfb32a" providerId="ADAL" clId="{FD9D4B04-71BC-4A4E-AE05-FFB8C942F46C}" dt="2024-09-06T15:57:15.029" v="15101" actId="1076"/>
          <ac:picMkLst>
            <pc:docMk/>
            <pc:sldMk cId="1160822431" sldId="391"/>
            <ac:picMk id="14" creationId="{AA865D36-706E-647F-AF85-6462541AF777}"/>
          </ac:picMkLst>
        </pc:picChg>
        <pc:picChg chg="add mod">
          <ac:chgData name="Morgane BANI [Eurécia]" userId="c5ad7b15-7709-4868-8250-53792fdfb32a" providerId="ADAL" clId="{FD9D4B04-71BC-4A4E-AE05-FFB8C942F46C}" dt="2024-09-06T15:57:10.437" v="15099" actId="1076"/>
          <ac:picMkLst>
            <pc:docMk/>
            <pc:sldMk cId="1160822431" sldId="391"/>
            <ac:picMk id="22530" creationId="{24C37149-0293-B44C-4216-8186E3DF19E5}"/>
          </ac:picMkLst>
        </pc:picChg>
      </pc:sldChg>
    </pc:docChg>
  </pc:docChgLst>
  <pc:docChgLst>
    <pc:chgData name="Inas FAOUZI [Eurécia]" userId="4f435423-8673-4c81-9a60-95a8e74c92dd" providerId="ADAL" clId="{52AEA354-6C2D-44FE-A129-49660CAC3F09}"/>
    <pc:docChg chg="undo custSel delSld modSld">
      <pc:chgData name="Inas FAOUZI [Eurécia]" userId="4f435423-8673-4c81-9a60-95a8e74c92dd" providerId="ADAL" clId="{52AEA354-6C2D-44FE-A129-49660CAC3F09}" dt="2024-09-30T13:37:33.899" v="66" actId="1076"/>
      <pc:docMkLst>
        <pc:docMk/>
      </pc:docMkLst>
      <pc:sldChg chg="addSp delSp modSp mod">
        <pc:chgData name="Inas FAOUZI [Eurécia]" userId="4f435423-8673-4c81-9a60-95a8e74c92dd" providerId="ADAL" clId="{52AEA354-6C2D-44FE-A129-49660CAC3F09}" dt="2024-09-30T13:32:56.457" v="17" actId="1076"/>
        <pc:sldMkLst>
          <pc:docMk/>
          <pc:sldMk cId="3433291733" sldId="287"/>
        </pc:sldMkLst>
        <pc:spChg chg="add del mod">
          <ac:chgData name="Inas FAOUZI [Eurécia]" userId="4f435423-8673-4c81-9a60-95a8e74c92dd" providerId="ADAL" clId="{52AEA354-6C2D-44FE-A129-49660CAC3F09}" dt="2024-09-30T13:32:46.497" v="14" actId="478"/>
          <ac:spMkLst>
            <pc:docMk/>
            <pc:sldMk cId="3433291733" sldId="287"/>
            <ac:spMk id="3" creationId="{E9F723EC-0748-8663-9E25-5AB6432D31A1}"/>
          </ac:spMkLst>
        </pc:spChg>
        <pc:spChg chg="mod">
          <ac:chgData name="Inas FAOUZI [Eurécia]" userId="4f435423-8673-4c81-9a60-95a8e74c92dd" providerId="ADAL" clId="{52AEA354-6C2D-44FE-A129-49660CAC3F09}" dt="2024-09-30T13:32:51.787" v="15" actId="14100"/>
          <ac:spMkLst>
            <pc:docMk/>
            <pc:sldMk cId="3433291733" sldId="287"/>
            <ac:spMk id="28" creationId="{D88B10F1-C161-29C9-E517-2C4D78936F1B}"/>
          </ac:spMkLst>
        </pc:spChg>
        <pc:spChg chg="mod">
          <ac:chgData name="Inas FAOUZI [Eurécia]" userId="4f435423-8673-4c81-9a60-95a8e74c92dd" providerId="ADAL" clId="{52AEA354-6C2D-44FE-A129-49660CAC3F09}" dt="2024-09-30T13:32:56.457" v="17" actId="1076"/>
          <ac:spMkLst>
            <pc:docMk/>
            <pc:sldMk cId="3433291733" sldId="287"/>
            <ac:spMk id="37" creationId="{A7BE4DDF-5E10-48C1-7969-ECFC9A0C4A12}"/>
          </ac:spMkLst>
        </pc:spChg>
        <pc:spChg chg="mod">
          <ac:chgData name="Inas FAOUZI [Eurécia]" userId="4f435423-8673-4c81-9a60-95a8e74c92dd" providerId="ADAL" clId="{52AEA354-6C2D-44FE-A129-49660CAC3F09}" dt="2024-09-30T13:32:54.807" v="16" actId="1076"/>
          <ac:spMkLst>
            <pc:docMk/>
            <pc:sldMk cId="3433291733" sldId="287"/>
            <ac:spMk id="42" creationId="{A809FF54-8E21-E76D-9608-77AF773D0852}"/>
          </ac:spMkLst>
        </pc:spChg>
        <pc:picChg chg="del">
          <ac:chgData name="Inas FAOUZI [Eurécia]" userId="4f435423-8673-4c81-9a60-95a8e74c92dd" providerId="ADAL" clId="{52AEA354-6C2D-44FE-A129-49660CAC3F09}" dt="2024-09-30T13:32:45.457" v="13" actId="478"/>
          <ac:picMkLst>
            <pc:docMk/>
            <pc:sldMk cId="3433291733" sldId="287"/>
            <ac:picMk id="33" creationId="{D4603371-22A9-8C87-90ED-18037628D0E0}"/>
          </ac:picMkLst>
        </pc:picChg>
      </pc:sldChg>
      <pc:sldChg chg="addSp delSp modSp mod">
        <pc:chgData name="Inas FAOUZI [Eurécia]" userId="4f435423-8673-4c81-9a60-95a8e74c92dd" providerId="ADAL" clId="{52AEA354-6C2D-44FE-A129-49660CAC3F09}" dt="2024-09-30T13:33:29.954" v="26" actId="20577"/>
        <pc:sldMkLst>
          <pc:docMk/>
          <pc:sldMk cId="2016794526" sldId="341"/>
        </pc:sldMkLst>
        <pc:spChg chg="mod">
          <ac:chgData name="Inas FAOUZI [Eurécia]" userId="4f435423-8673-4c81-9a60-95a8e74c92dd" providerId="ADAL" clId="{52AEA354-6C2D-44FE-A129-49660CAC3F09}" dt="2024-09-30T13:33:29.954" v="26" actId="20577"/>
          <ac:spMkLst>
            <pc:docMk/>
            <pc:sldMk cId="2016794526" sldId="341"/>
            <ac:spMk id="3" creationId="{2653F630-19B9-A2CD-9A7A-88C609217A1A}"/>
          </ac:spMkLst>
        </pc:spChg>
        <pc:spChg chg="add del mod">
          <ac:chgData name="Inas FAOUZI [Eurécia]" userId="4f435423-8673-4c81-9a60-95a8e74c92dd" providerId="ADAL" clId="{52AEA354-6C2D-44FE-A129-49660CAC3F09}" dt="2024-09-30T13:32:42.047" v="12" actId="478"/>
          <ac:spMkLst>
            <pc:docMk/>
            <pc:sldMk cId="2016794526" sldId="341"/>
            <ac:spMk id="8" creationId="{92CA2CC3-B281-0BB0-F383-7A0B2AE31B09}"/>
          </ac:spMkLst>
        </pc:spChg>
        <pc:spChg chg="add del mod">
          <ac:chgData name="Inas FAOUZI [Eurécia]" userId="4f435423-8673-4c81-9a60-95a8e74c92dd" providerId="ADAL" clId="{52AEA354-6C2D-44FE-A129-49660CAC3F09}" dt="2024-09-30T13:33:15.960" v="19" actId="478"/>
          <ac:spMkLst>
            <pc:docMk/>
            <pc:sldMk cId="2016794526" sldId="341"/>
            <ac:spMk id="10" creationId="{FE538C61-B774-A7DC-4F9A-8BB0B625CAD7}"/>
          </ac:spMkLst>
        </pc:spChg>
        <pc:picChg chg="add del">
          <ac:chgData name="Inas FAOUZI [Eurécia]" userId="4f435423-8673-4c81-9a60-95a8e74c92dd" providerId="ADAL" clId="{52AEA354-6C2D-44FE-A129-49660CAC3F09}" dt="2024-09-30T13:33:15.124" v="18" actId="478"/>
          <ac:picMkLst>
            <pc:docMk/>
            <pc:sldMk cId="2016794526" sldId="341"/>
            <ac:picMk id="7" creationId="{56FE00A4-1BFE-73AF-2714-BB16355A3778}"/>
          </ac:picMkLst>
        </pc:picChg>
      </pc:sldChg>
      <pc:sldChg chg="modSp mod">
        <pc:chgData name="Inas FAOUZI [Eurécia]" userId="4f435423-8673-4c81-9a60-95a8e74c92dd" providerId="ADAL" clId="{52AEA354-6C2D-44FE-A129-49660CAC3F09}" dt="2024-09-30T13:13:19.448" v="2" actId="1076"/>
        <pc:sldMkLst>
          <pc:docMk/>
          <pc:sldMk cId="3606106640" sldId="343"/>
        </pc:sldMkLst>
        <pc:picChg chg="mod">
          <ac:chgData name="Inas FAOUZI [Eurécia]" userId="4f435423-8673-4c81-9a60-95a8e74c92dd" providerId="ADAL" clId="{52AEA354-6C2D-44FE-A129-49660CAC3F09}" dt="2024-09-30T13:13:15.845" v="1" actId="1076"/>
          <ac:picMkLst>
            <pc:docMk/>
            <pc:sldMk cId="3606106640" sldId="343"/>
            <ac:picMk id="19" creationId="{88ED2B64-7973-32FB-DCCF-4C72EC2C5BE2}"/>
          </ac:picMkLst>
        </pc:picChg>
        <pc:picChg chg="mod">
          <ac:chgData name="Inas FAOUZI [Eurécia]" userId="4f435423-8673-4c81-9a60-95a8e74c92dd" providerId="ADAL" clId="{52AEA354-6C2D-44FE-A129-49660CAC3F09}" dt="2024-09-30T13:13:19.448" v="2" actId="1076"/>
          <ac:picMkLst>
            <pc:docMk/>
            <pc:sldMk cId="3606106640" sldId="343"/>
            <ac:picMk id="21" creationId="{ED3410EB-7D02-E312-9B6F-6BE3DEFC9ABB}"/>
          </ac:picMkLst>
        </pc:picChg>
      </pc:sldChg>
      <pc:sldChg chg="modSp mod">
        <pc:chgData name="Inas FAOUZI [Eurécia]" userId="4f435423-8673-4c81-9a60-95a8e74c92dd" providerId="ADAL" clId="{52AEA354-6C2D-44FE-A129-49660CAC3F09}" dt="2024-09-30T13:29:01.475" v="3" actId="1076"/>
        <pc:sldMkLst>
          <pc:docMk/>
          <pc:sldMk cId="2831174640" sldId="351"/>
        </pc:sldMkLst>
        <pc:picChg chg="mod">
          <ac:chgData name="Inas FAOUZI [Eurécia]" userId="4f435423-8673-4c81-9a60-95a8e74c92dd" providerId="ADAL" clId="{52AEA354-6C2D-44FE-A129-49660CAC3F09}" dt="2024-09-30T13:29:01.475" v="3" actId="1076"/>
          <ac:picMkLst>
            <pc:docMk/>
            <pc:sldMk cId="2831174640" sldId="351"/>
            <ac:picMk id="6" creationId="{009195D7-3E57-4A34-851D-29D2DEC3BFEF}"/>
          </ac:picMkLst>
        </pc:picChg>
      </pc:sldChg>
      <pc:sldChg chg="modSp mod">
        <pc:chgData name="Inas FAOUZI [Eurécia]" userId="4f435423-8673-4c81-9a60-95a8e74c92dd" providerId="ADAL" clId="{52AEA354-6C2D-44FE-A129-49660CAC3F09}" dt="2024-09-30T13:30:00.536" v="8" actId="14100"/>
        <pc:sldMkLst>
          <pc:docMk/>
          <pc:sldMk cId="1574367005" sldId="352"/>
        </pc:sldMkLst>
        <pc:spChg chg="mod">
          <ac:chgData name="Inas FAOUZI [Eurécia]" userId="4f435423-8673-4c81-9a60-95a8e74c92dd" providerId="ADAL" clId="{52AEA354-6C2D-44FE-A129-49660CAC3F09}" dt="2024-09-30T13:30:00.536" v="8" actId="14100"/>
          <ac:spMkLst>
            <pc:docMk/>
            <pc:sldMk cId="1574367005" sldId="352"/>
            <ac:spMk id="4" creationId="{90A438DC-811C-961D-F9DD-B6FEB9763FC2}"/>
          </ac:spMkLst>
        </pc:spChg>
      </pc:sldChg>
      <pc:sldChg chg="del">
        <pc:chgData name="Inas FAOUZI [Eurécia]" userId="4f435423-8673-4c81-9a60-95a8e74c92dd" providerId="ADAL" clId="{52AEA354-6C2D-44FE-A129-49660CAC3F09}" dt="2024-09-30T13:34:54.800" v="33" actId="2696"/>
        <pc:sldMkLst>
          <pc:docMk/>
          <pc:sldMk cId="2090083963" sldId="354"/>
        </pc:sldMkLst>
      </pc:sldChg>
      <pc:sldChg chg="del">
        <pc:chgData name="Inas FAOUZI [Eurécia]" userId="4f435423-8673-4c81-9a60-95a8e74c92dd" providerId="ADAL" clId="{52AEA354-6C2D-44FE-A129-49660CAC3F09}" dt="2024-09-30T13:35:51.622" v="41" actId="2696"/>
        <pc:sldMkLst>
          <pc:docMk/>
          <pc:sldMk cId="612330352" sldId="363"/>
        </pc:sldMkLst>
      </pc:sldChg>
      <pc:sldChg chg="modSp">
        <pc:chgData name="Inas FAOUZI [Eurécia]" userId="4f435423-8673-4c81-9a60-95a8e74c92dd" providerId="ADAL" clId="{52AEA354-6C2D-44FE-A129-49660CAC3F09}" dt="2024-09-30T13:31:27.326" v="10" actId="14100"/>
        <pc:sldMkLst>
          <pc:docMk/>
          <pc:sldMk cId="3934981470" sldId="368"/>
        </pc:sldMkLst>
        <pc:picChg chg="mod">
          <ac:chgData name="Inas FAOUZI [Eurécia]" userId="4f435423-8673-4c81-9a60-95a8e74c92dd" providerId="ADAL" clId="{52AEA354-6C2D-44FE-A129-49660CAC3F09}" dt="2024-09-30T13:31:27.326" v="10" actId="14100"/>
          <ac:picMkLst>
            <pc:docMk/>
            <pc:sldMk cId="3934981470" sldId="368"/>
            <ac:picMk id="3074" creationId="{BF963674-04AE-63C3-8BF1-9916F0D4FA1B}"/>
          </ac:picMkLst>
        </pc:picChg>
      </pc:sldChg>
      <pc:sldChg chg="del">
        <pc:chgData name="Inas FAOUZI [Eurécia]" userId="4f435423-8673-4c81-9a60-95a8e74c92dd" providerId="ADAL" clId="{52AEA354-6C2D-44FE-A129-49660CAC3F09}" dt="2024-09-30T13:36:59.440" v="59" actId="2696"/>
        <pc:sldMkLst>
          <pc:docMk/>
          <pc:sldMk cId="2502008476" sldId="395"/>
        </pc:sldMkLst>
      </pc:sldChg>
      <pc:sldChg chg="delSp modSp mod">
        <pc:chgData name="Inas FAOUZI [Eurécia]" userId="4f435423-8673-4c81-9a60-95a8e74c92dd" providerId="ADAL" clId="{52AEA354-6C2D-44FE-A129-49660CAC3F09}" dt="2024-09-30T13:35:00.248" v="34" actId="207"/>
        <pc:sldMkLst>
          <pc:docMk/>
          <pc:sldMk cId="1944352671" sldId="396"/>
        </pc:sldMkLst>
        <pc:spChg chg="mod">
          <ac:chgData name="Inas FAOUZI [Eurécia]" userId="4f435423-8673-4c81-9a60-95a8e74c92dd" providerId="ADAL" clId="{52AEA354-6C2D-44FE-A129-49660CAC3F09}" dt="2024-09-30T13:35:00.248" v="34" actId="207"/>
          <ac:spMkLst>
            <pc:docMk/>
            <pc:sldMk cId="1944352671" sldId="396"/>
            <ac:spMk id="2" creationId="{BE2AB842-9389-1B62-0F35-9D6DC8A58FF6}"/>
          </ac:spMkLst>
        </pc:spChg>
        <pc:spChg chg="del">
          <ac:chgData name="Inas FAOUZI [Eurécia]" userId="4f435423-8673-4c81-9a60-95a8e74c92dd" providerId="ADAL" clId="{52AEA354-6C2D-44FE-A129-49660CAC3F09}" dt="2024-09-30T13:34:42.790" v="30" actId="478"/>
          <ac:spMkLst>
            <pc:docMk/>
            <pc:sldMk cId="1944352671" sldId="396"/>
            <ac:spMk id="4" creationId="{8BFF9253-F7D5-D127-B760-787B47980C97}"/>
          </ac:spMkLst>
        </pc:spChg>
      </pc:sldChg>
      <pc:sldChg chg="modSp mod">
        <pc:chgData name="Inas FAOUZI [Eurécia]" userId="4f435423-8673-4c81-9a60-95a8e74c92dd" providerId="ADAL" clId="{52AEA354-6C2D-44FE-A129-49660CAC3F09}" dt="2024-09-30T13:35:46.838" v="40" actId="1076"/>
        <pc:sldMkLst>
          <pc:docMk/>
          <pc:sldMk cId="3593149162" sldId="398"/>
        </pc:sldMkLst>
        <pc:spChg chg="mod">
          <ac:chgData name="Inas FAOUZI [Eurécia]" userId="4f435423-8673-4c81-9a60-95a8e74c92dd" providerId="ADAL" clId="{52AEA354-6C2D-44FE-A129-49660CAC3F09}" dt="2024-09-30T13:35:46.838" v="40" actId="1076"/>
          <ac:spMkLst>
            <pc:docMk/>
            <pc:sldMk cId="3593149162" sldId="398"/>
            <ac:spMk id="2" creationId="{BE2AB842-9389-1B62-0F35-9D6DC8A58FF6}"/>
          </ac:spMkLst>
        </pc:spChg>
      </pc:sldChg>
      <pc:sldChg chg="modSp mod">
        <pc:chgData name="Inas FAOUZI [Eurécia]" userId="4f435423-8673-4c81-9a60-95a8e74c92dd" providerId="ADAL" clId="{52AEA354-6C2D-44FE-A129-49660CAC3F09}" dt="2024-09-30T13:37:33.899" v="66" actId="1076"/>
        <pc:sldMkLst>
          <pc:docMk/>
          <pc:sldMk cId="3996732728" sldId="402"/>
        </pc:sldMkLst>
        <pc:spChg chg="mod">
          <ac:chgData name="Inas FAOUZI [Eurécia]" userId="4f435423-8673-4c81-9a60-95a8e74c92dd" providerId="ADAL" clId="{52AEA354-6C2D-44FE-A129-49660CAC3F09}" dt="2024-09-30T13:37:33.899" v="66" actId="1076"/>
          <ac:spMkLst>
            <pc:docMk/>
            <pc:sldMk cId="3996732728" sldId="402"/>
            <ac:spMk id="2" creationId="{BE2AB842-9389-1B62-0F35-9D6DC8A58FF6}"/>
          </ac:spMkLst>
        </pc:spChg>
      </pc:sldChg>
    </pc:docChg>
  </pc:docChgLst>
  <pc:docChgLst>
    <pc:chgData name="Inas FAOUZI [Eurécia]" userId="4f435423-8673-4c81-9a60-95a8e74c92dd" providerId="ADAL" clId="{819EDA4E-1260-4507-AD15-B714E2DE9BB6}"/>
    <pc:docChg chg="undo custSel addSld delSld modSld sldOrd">
      <pc:chgData name="Inas FAOUZI [Eurécia]" userId="4f435423-8673-4c81-9a60-95a8e74c92dd" providerId="ADAL" clId="{819EDA4E-1260-4507-AD15-B714E2DE9BB6}" dt="2024-09-16T15:09:17.225" v="965" actId="207"/>
      <pc:docMkLst>
        <pc:docMk/>
      </pc:docMkLst>
      <pc:sldChg chg="modSp mod">
        <pc:chgData name="Inas FAOUZI [Eurécia]" userId="4f435423-8673-4c81-9a60-95a8e74c92dd" providerId="ADAL" clId="{819EDA4E-1260-4507-AD15-B714E2DE9BB6}" dt="2024-09-16T13:48:58.328" v="161" actId="20577"/>
        <pc:sldMkLst>
          <pc:docMk/>
          <pc:sldMk cId="3433291733" sldId="287"/>
        </pc:sldMkLst>
        <pc:spChg chg="mod">
          <ac:chgData name="Inas FAOUZI [Eurécia]" userId="4f435423-8673-4c81-9a60-95a8e74c92dd" providerId="ADAL" clId="{819EDA4E-1260-4507-AD15-B714E2DE9BB6}" dt="2024-09-16T13:48:58.328" v="161" actId="20577"/>
          <ac:spMkLst>
            <pc:docMk/>
            <pc:sldMk cId="3433291733" sldId="287"/>
            <ac:spMk id="42" creationId="{A809FF54-8E21-E76D-9608-77AF773D0852}"/>
          </ac:spMkLst>
        </pc:spChg>
      </pc:sldChg>
      <pc:sldChg chg="modSp mod">
        <pc:chgData name="Inas FAOUZI [Eurécia]" userId="4f435423-8673-4c81-9a60-95a8e74c92dd" providerId="ADAL" clId="{819EDA4E-1260-4507-AD15-B714E2DE9BB6}" dt="2024-09-16T13:55:15.261" v="173" actId="207"/>
        <pc:sldMkLst>
          <pc:docMk/>
          <pc:sldMk cId="1561398166" sldId="288"/>
        </pc:sldMkLst>
        <pc:spChg chg="mod">
          <ac:chgData name="Inas FAOUZI [Eurécia]" userId="4f435423-8673-4c81-9a60-95a8e74c92dd" providerId="ADAL" clId="{819EDA4E-1260-4507-AD15-B714E2DE9BB6}" dt="2024-09-16T13:26:58.892" v="61" actId="1076"/>
          <ac:spMkLst>
            <pc:docMk/>
            <pc:sldMk cId="1561398166" sldId="288"/>
            <ac:spMk id="2" creationId="{01312975-93F1-7B8A-7AB0-E36C2376817B}"/>
          </ac:spMkLst>
        </pc:spChg>
        <pc:spChg chg="mod">
          <ac:chgData name="Inas FAOUZI [Eurécia]" userId="4f435423-8673-4c81-9a60-95a8e74c92dd" providerId="ADAL" clId="{819EDA4E-1260-4507-AD15-B714E2DE9BB6}" dt="2024-09-16T13:54:31.942" v="169" actId="207"/>
          <ac:spMkLst>
            <pc:docMk/>
            <pc:sldMk cId="1561398166" sldId="288"/>
            <ac:spMk id="3" creationId="{F2FEE650-A740-B185-7C93-89B8C5BDA484}"/>
          </ac:spMkLst>
        </pc:spChg>
        <pc:spChg chg="mod">
          <ac:chgData name="Inas FAOUZI [Eurécia]" userId="4f435423-8673-4c81-9a60-95a8e74c92dd" providerId="ADAL" clId="{819EDA4E-1260-4507-AD15-B714E2DE9BB6}" dt="2024-09-16T13:27:16.723" v="64" actId="255"/>
          <ac:spMkLst>
            <pc:docMk/>
            <pc:sldMk cId="1561398166" sldId="288"/>
            <ac:spMk id="4" creationId="{3CBE8D5D-8605-7FE4-D841-E865AB88B43B}"/>
          </ac:spMkLst>
        </pc:spChg>
        <pc:spChg chg="mod">
          <ac:chgData name="Inas FAOUZI [Eurécia]" userId="4f435423-8673-4c81-9a60-95a8e74c92dd" providerId="ADAL" clId="{819EDA4E-1260-4507-AD15-B714E2DE9BB6}" dt="2024-09-16T13:55:15.261" v="173" actId="207"/>
          <ac:spMkLst>
            <pc:docMk/>
            <pc:sldMk cId="1561398166" sldId="288"/>
            <ac:spMk id="6" creationId="{23643DF5-72C7-6DEF-DECF-88230876E20C}"/>
          </ac:spMkLst>
        </pc:spChg>
        <pc:spChg chg="mod">
          <ac:chgData name="Inas FAOUZI [Eurécia]" userId="4f435423-8673-4c81-9a60-95a8e74c92dd" providerId="ADAL" clId="{819EDA4E-1260-4507-AD15-B714E2DE9BB6}" dt="2024-09-16T13:27:20.508" v="65" actId="255"/>
          <ac:spMkLst>
            <pc:docMk/>
            <pc:sldMk cId="1561398166" sldId="288"/>
            <ac:spMk id="28" creationId="{D88B10F1-C161-29C9-E517-2C4D78936F1B}"/>
          </ac:spMkLst>
        </pc:spChg>
        <pc:spChg chg="mod">
          <ac:chgData name="Inas FAOUZI [Eurécia]" userId="4f435423-8673-4c81-9a60-95a8e74c92dd" providerId="ADAL" clId="{819EDA4E-1260-4507-AD15-B714E2DE9BB6}" dt="2024-09-16T13:25:27.830" v="35" actId="1076"/>
          <ac:spMkLst>
            <pc:docMk/>
            <pc:sldMk cId="1561398166" sldId="288"/>
            <ac:spMk id="37" creationId="{A7BE4DDF-5E10-48C1-7969-ECFC9A0C4A12}"/>
          </ac:spMkLst>
        </pc:spChg>
        <pc:spChg chg="mod">
          <ac:chgData name="Inas FAOUZI [Eurécia]" userId="4f435423-8673-4c81-9a60-95a8e74c92dd" providerId="ADAL" clId="{819EDA4E-1260-4507-AD15-B714E2DE9BB6}" dt="2024-09-16T13:49:23.151" v="165" actId="207"/>
          <ac:spMkLst>
            <pc:docMk/>
            <pc:sldMk cId="1561398166" sldId="288"/>
            <ac:spMk id="42" creationId="{A809FF54-8E21-E76D-9608-77AF773D0852}"/>
          </ac:spMkLst>
        </pc:spChg>
      </pc:sldChg>
      <pc:sldChg chg="del">
        <pc:chgData name="Inas FAOUZI [Eurécia]" userId="4f435423-8673-4c81-9a60-95a8e74c92dd" providerId="ADAL" clId="{819EDA4E-1260-4507-AD15-B714E2DE9BB6}" dt="2024-09-16T13:25:09.593" v="34" actId="2696"/>
        <pc:sldMkLst>
          <pc:docMk/>
          <pc:sldMk cId="3512856049" sldId="334"/>
        </pc:sldMkLst>
      </pc:sldChg>
      <pc:sldChg chg="modSp mod">
        <pc:chgData name="Inas FAOUZI [Eurécia]" userId="4f435423-8673-4c81-9a60-95a8e74c92dd" providerId="ADAL" clId="{819EDA4E-1260-4507-AD15-B714E2DE9BB6}" dt="2024-09-16T14:43:33.442" v="801" actId="1076"/>
        <pc:sldMkLst>
          <pc:docMk/>
          <pc:sldMk cId="1542998316" sldId="335"/>
        </pc:sldMkLst>
        <pc:spChg chg="mod">
          <ac:chgData name="Inas FAOUZI [Eurécia]" userId="4f435423-8673-4c81-9a60-95a8e74c92dd" providerId="ADAL" clId="{819EDA4E-1260-4507-AD15-B714E2DE9BB6}" dt="2024-09-16T14:43:33.442" v="801" actId="1076"/>
          <ac:spMkLst>
            <pc:docMk/>
            <pc:sldMk cId="1542998316" sldId="335"/>
            <ac:spMk id="6" creationId="{618CA561-B6B5-2C33-17F4-5F7CAF7E28E4}"/>
          </ac:spMkLst>
        </pc:spChg>
        <pc:spChg chg="mod">
          <ac:chgData name="Inas FAOUZI [Eurécia]" userId="4f435423-8673-4c81-9a60-95a8e74c92dd" providerId="ADAL" clId="{819EDA4E-1260-4507-AD15-B714E2DE9BB6}" dt="2024-09-16T14:43:25.192" v="798" actId="255"/>
          <ac:spMkLst>
            <pc:docMk/>
            <pc:sldMk cId="1542998316" sldId="335"/>
            <ac:spMk id="9" creationId="{C1517345-87A8-F450-05A9-F9AC7F921196}"/>
          </ac:spMkLst>
        </pc:spChg>
        <pc:picChg chg="mod">
          <ac:chgData name="Inas FAOUZI [Eurécia]" userId="4f435423-8673-4c81-9a60-95a8e74c92dd" providerId="ADAL" clId="{819EDA4E-1260-4507-AD15-B714E2DE9BB6}" dt="2024-09-16T14:43:30.178" v="800" actId="1076"/>
          <ac:picMkLst>
            <pc:docMk/>
            <pc:sldMk cId="1542998316" sldId="335"/>
            <ac:picMk id="5" creationId="{5F243497-1C77-688E-3781-76997507B925}"/>
          </ac:picMkLst>
        </pc:picChg>
      </pc:sldChg>
      <pc:sldChg chg="modSp mod">
        <pc:chgData name="Inas FAOUZI [Eurécia]" userId="4f435423-8673-4c81-9a60-95a8e74c92dd" providerId="ADAL" clId="{819EDA4E-1260-4507-AD15-B714E2DE9BB6}" dt="2024-09-16T14:45:24.278" v="827" actId="1076"/>
        <pc:sldMkLst>
          <pc:docMk/>
          <pc:sldMk cId="1323003873" sldId="342"/>
        </pc:sldMkLst>
        <pc:spChg chg="mod">
          <ac:chgData name="Inas FAOUZI [Eurécia]" userId="4f435423-8673-4c81-9a60-95a8e74c92dd" providerId="ADAL" clId="{819EDA4E-1260-4507-AD15-B714E2DE9BB6}" dt="2024-09-16T14:45:22.539" v="826" actId="1076"/>
          <ac:spMkLst>
            <pc:docMk/>
            <pc:sldMk cId="1323003873" sldId="342"/>
            <ac:spMk id="5" creationId="{636CC63A-6E46-CAAF-0D99-6DABD7FE5D31}"/>
          </ac:spMkLst>
        </pc:spChg>
        <pc:spChg chg="mod">
          <ac:chgData name="Inas FAOUZI [Eurécia]" userId="4f435423-8673-4c81-9a60-95a8e74c92dd" providerId="ADAL" clId="{819EDA4E-1260-4507-AD15-B714E2DE9BB6}" dt="2024-09-16T14:45:24.278" v="827" actId="1076"/>
          <ac:spMkLst>
            <pc:docMk/>
            <pc:sldMk cId="1323003873" sldId="342"/>
            <ac:spMk id="6" creationId="{02E320D8-64DB-C0BB-AC1C-4496F1B96168}"/>
          </ac:spMkLst>
        </pc:spChg>
      </pc:sldChg>
      <pc:sldChg chg="modSp mod ord">
        <pc:chgData name="Inas FAOUZI [Eurécia]" userId="4f435423-8673-4c81-9a60-95a8e74c92dd" providerId="ADAL" clId="{819EDA4E-1260-4507-AD15-B714E2DE9BB6}" dt="2024-09-16T13:34:38.952" v="74" actId="27349"/>
        <pc:sldMkLst>
          <pc:docMk/>
          <pc:sldMk cId="3606106640" sldId="343"/>
        </pc:sldMkLst>
        <pc:picChg chg="mod">
          <ac:chgData name="Inas FAOUZI [Eurécia]" userId="4f435423-8673-4c81-9a60-95a8e74c92dd" providerId="ADAL" clId="{819EDA4E-1260-4507-AD15-B714E2DE9BB6}" dt="2024-09-16T13:34:38.952" v="74" actId="27349"/>
          <ac:picMkLst>
            <pc:docMk/>
            <pc:sldMk cId="3606106640" sldId="343"/>
            <ac:picMk id="19" creationId="{88ED2B64-7973-32FB-DCCF-4C72EC2C5BE2}"/>
          </ac:picMkLst>
        </pc:picChg>
        <pc:picChg chg="mod">
          <ac:chgData name="Inas FAOUZI [Eurécia]" userId="4f435423-8673-4c81-9a60-95a8e74c92dd" providerId="ADAL" clId="{819EDA4E-1260-4507-AD15-B714E2DE9BB6}" dt="2024-09-16T13:34:35.631" v="73" actId="207"/>
          <ac:picMkLst>
            <pc:docMk/>
            <pc:sldMk cId="3606106640" sldId="343"/>
            <ac:picMk id="21" creationId="{ED3410EB-7D02-E312-9B6F-6BE3DEFC9ABB}"/>
          </ac:picMkLst>
        </pc:picChg>
      </pc:sldChg>
      <pc:sldChg chg="modSp mod">
        <pc:chgData name="Inas FAOUZI [Eurécia]" userId="4f435423-8673-4c81-9a60-95a8e74c92dd" providerId="ADAL" clId="{819EDA4E-1260-4507-AD15-B714E2DE9BB6}" dt="2024-09-16T14:44:12.876" v="811" actId="208"/>
        <pc:sldMkLst>
          <pc:docMk/>
          <pc:sldMk cId="2892823560" sldId="345"/>
        </pc:sldMkLst>
        <pc:spChg chg="mod">
          <ac:chgData name="Inas FAOUZI [Eurécia]" userId="4f435423-8673-4c81-9a60-95a8e74c92dd" providerId="ADAL" clId="{819EDA4E-1260-4507-AD15-B714E2DE9BB6}" dt="2024-09-16T14:43:50.063" v="804" actId="1076"/>
          <ac:spMkLst>
            <pc:docMk/>
            <pc:sldMk cId="2892823560" sldId="345"/>
            <ac:spMk id="2" creationId="{B12375F6-B9A4-8CF8-97CD-4B64DD040649}"/>
          </ac:spMkLst>
        </pc:spChg>
        <pc:spChg chg="mod">
          <ac:chgData name="Inas FAOUZI [Eurécia]" userId="4f435423-8673-4c81-9a60-95a8e74c92dd" providerId="ADAL" clId="{819EDA4E-1260-4507-AD15-B714E2DE9BB6}" dt="2024-09-16T14:43:42.599" v="802" actId="1076"/>
          <ac:spMkLst>
            <pc:docMk/>
            <pc:sldMk cId="2892823560" sldId="345"/>
            <ac:spMk id="3" creationId="{06A43D7B-6D83-5D1E-0DFB-1C11719B942B}"/>
          </ac:spMkLst>
        </pc:spChg>
        <pc:spChg chg="mod">
          <ac:chgData name="Inas FAOUZI [Eurécia]" userId="4f435423-8673-4c81-9a60-95a8e74c92dd" providerId="ADAL" clId="{819EDA4E-1260-4507-AD15-B714E2DE9BB6}" dt="2024-09-16T14:43:44.970" v="803" actId="1076"/>
          <ac:spMkLst>
            <pc:docMk/>
            <pc:sldMk cId="2892823560" sldId="345"/>
            <ac:spMk id="4" creationId="{90A438DC-811C-961D-F9DD-B6FEB9763FC2}"/>
          </ac:spMkLst>
        </pc:spChg>
        <pc:picChg chg="mod">
          <ac:chgData name="Inas FAOUZI [Eurécia]" userId="4f435423-8673-4c81-9a60-95a8e74c92dd" providerId="ADAL" clId="{819EDA4E-1260-4507-AD15-B714E2DE9BB6}" dt="2024-09-16T14:43:56.645" v="807" actId="14100"/>
          <ac:picMkLst>
            <pc:docMk/>
            <pc:sldMk cId="2892823560" sldId="345"/>
            <ac:picMk id="8" creationId="{6CFC7CA2-46CC-A8F5-13F7-0284C184B90C}"/>
          </ac:picMkLst>
        </pc:picChg>
        <pc:picChg chg="mod">
          <ac:chgData name="Inas FAOUZI [Eurécia]" userId="4f435423-8673-4c81-9a60-95a8e74c92dd" providerId="ADAL" clId="{819EDA4E-1260-4507-AD15-B714E2DE9BB6}" dt="2024-09-16T14:43:54.005" v="806" actId="1076"/>
          <ac:picMkLst>
            <pc:docMk/>
            <pc:sldMk cId="2892823560" sldId="345"/>
            <ac:picMk id="11" creationId="{BE316E07-07A5-457B-8A4D-E6195B93FE37}"/>
          </ac:picMkLst>
        </pc:picChg>
        <pc:picChg chg="mod">
          <ac:chgData name="Inas FAOUZI [Eurécia]" userId="4f435423-8673-4c81-9a60-95a8e74c92dd" providerId="ADAL" clId="{819EDA4E-1260-4507-AD15-B714E2DE9BB6}" dt="2024-09-16T14:44:02.740" v="809" actId="1076"/>
          <ac:picMkLst>
            <pc:docMk/>
            <pc:sldMk cId="2892823560" sldId="345"/>
            <ac:picMk id="12" creationId="{594A5A2D-E24F-73FC-4850-B83C846D31A3}"/>
          </ac:picMkLst>
        </pc:picChg>
        <pc:picChg chg="mod">
          <ac:chgData name="Inas FAOUZI [Eurécia]" userId="4f435423-8673-4c81-9a60-95a8e74c92dd" providerId="ADAL" clId="{819EDA4E-1260-4507-AD15-B714E2DE9BB6}" dt="2024-09-16T14:44:04.850" v="810" actId="1076"/>
          <ac:picMkLst>
            <pc:docMk/>
            <pc:sldMk cId="2892823560" sldId="345"/>
            <ac:picMk id="15" creationId="{5DDCB67C-6B38-0A94-71C2-94DF55F01925}"/>
          </ac:picMkLst>
        </pc:picChg>
        <pc:cxnChg chg="mod">
          <ac:chgData name="Inas FAOUZI [Eurécia]" userId="4f435423-8673-4c81-9a60-95a8e74c92dd" providerId="ADAL" clId="{819EDA4E-1260-4507-AD15-B714E2DE9BB6}" dt="2024-09-16T14:44:12.876" v="811" actId="208"/>
          <ac:cxnSpMkLst>
            <pc:docMk/>
            <pc:sldMk cId="2892823560" sldId="345"/>
            <ac:cxnSpMk id="17" creationId="{7C32F892-7A8A-07F5-AAEB-9E107F7677B9}"/>
          </ac:cxnSpMkLst>
        </pc:cxnChg>
      </pc:sldChg>
      <pc:sldChg chg="modSp mod">
        <pc:chgData name="Inas FAOUZI [Eurécia]" userId="4f435423-8673-4c81-9a60-95a8e74c92dd" providerId="ADAL" clId="{819EDA4E-1260-4507-AD15-B714E2DE9BB6}" dt="2024-09-16T14:44:27.248" v="813" actId="255"/>
        <pc:sldMkLst>
          <pc:docMk/>
          <pc:sldMk cId="1207286934" sldId="346"/>
        </pc:sldMkLst>
        <pc:spChg chg="mod">
          <ac:chgData name="Inas FAOUZI [Eurécia]" userId="4f435423-8673-4c81-9a60-95a8e74c92dd" providerId="ADAL" clId="{819EDA4E-1260-4507-AD15-B714E2DE9BB6}" dt="2024-09-16T14:44:23.175" v="812" actId="255"/>
          <ac:spMkLst>
            <pc:docMk/>
            <pc:sldMk cId="1207286934" sldId="346"/>
            <ac:spMk id="6" creationId="{618CA561-B6B5-2C33-17F4-5F7CAF7E28E4}"/>
          </ac:spMkLst>
        </pc:spChg>
        <pc:spChg chg="mod">
          <ac:chgData name="Inas FAOUZI [Eurécia]" userId="4f435423-8673-4c81-9a60-95a8e74c92dd" providerId="ADAL" clId="{819EDA4E-1260-4507-AD15-B714E2DE9BB6}" dt="2024-09-16T14:44:27.248" v="813" actId="255"/>
          <ac:spMkLst>
            <pc:docMk/>
            <pc:sldMk cId="1207286934" sldId="346"/>
            <ac:spMk id="9" creationId="{C1517345-87A8-F450-05A9-F9AC7F921196}"/>
          </ac:spMkLst>
        </pc:spChg>
      </pc:sldChg>
      <pc:sldChg chg="delSp modSp mod">
        <pc:chgData name="Inas FAOUZI [Eurécia]" userId="4f435423-8673-4c81-9a60-95a8e74c92dd" providerId="ADAL" clId="{819EDA4E-1260-4507-AD15-B714E2DE9BB6}" dt="2024-09-16T14:42:57.952" v="796" actId="478"/>
        <pc:sldMkLst>
          <pc:docMk/>
          <pc:sldMk cId="1131428175" sldId="350"/>
        </pc:sldMkLst>
        <pc:spChg chg="mod">
          <ac:chgData name="Inas FAOUZI [Eurécia]" userId="4f435423-8673-4c81-9a60-95a8e74c92dd" providerId="ADAL" clId="{819EDA4E-1260-4507-AD15-B714E2DE9BB6}" dt="2024-09-16T14:42:12.686" v="780" actId="1076"/>
          <ac:spMkLst>
            <pc:docMk/>
            <pc:sldMk cId="1131428175" sldId="350"/>
            <ac:spMk id="7" creationId="{11869888-ABDA-3ADF-31CE-9B576ED0A002}"/>
          </ac:spMkLst>
        </pc:spChg>
        <pc:spChg chg="mod">
          <ac:chgData name="Inas FAOUZI [Eurécia]" userId="4f435423-8673-4c81-9a60-95a8e74c92dd" providerId="ADAL" clId="{819EDA4E-1260-4507-AD15-B714E2DE9BB6}" dt="2024-09-16T14:42:06.042" v="777" actId="1076"/>
          <ac:spMkLst>
            <pc:docMk/>
            <pc:sldMk cId="1131428175" sldId="350"/>
            <ac:spMk id="10" creationId="{0B980FC2-9986-14A4-2F9A-6E2738120B68}"/>
          </ac:spMkLst>
        </pc:spChg>
        <pc:spChg chg="del">
          <ac:chgData name="Inas FAOUZI [Eurécia]" userId="4f435423-8673-4c81-9a60-95a8e74c92dd" providerId="ADAL" clId="{819EDA4E-1260-4507-AD15-B714E2DE9BB6}" dt="2024-09-16T14:41:18.035" v="748" actId="478"/>
          <ac:spMkLst>
            <pc:docMk/>
            <pc:sldMk cId="1131428175" sldId="350"/>
            <ac:spMk id="12" creationId="{0F017CA2-B995-7ED8-9F06-104B1DD8724D}"/>
          </ac:spMkLst>
        </pc:spChg>
        <pc:picChg chg="mod">
          <ac:chgData name="Inas FAOUZI [Eurécia]" userId="4f435423-8673-4c81-9a60-95a8e74c92dd" providerId="ADAL" clId="{819EDA4E-1260-4507-AD15-B714E2DE9BB6}" dt="2024-09-16T14:42:10.066" v="779" actId="1076"/>
          <ac:picMkLst>
            <pc:docMk/>
            <pc:sldMk cId="1131428175" sldId="350"/>
            <ac:picMk id="1030" creationId="{BEBF4783-3E89-83A8-BF7E-3AE707108DFA}"/>
          </ac:picMkLst>
        </pc:picChg>
        <pc:picChg chg="mod">
          <ac:chgData name="Inas FAOUZI [Eurécia]" userId="4f435423-8673-4c81-9a60-95a8e74c92dd" providerId="ADAL" clId="{819EDA4E-1260-4507-AD15-B714E2DE9BB6}" dt="2024-09-16T14:42:02.746" v="776" actId="14100"/>
          <ac:picMkLst>
            <pc:docMk/>
            <pc:sldMk cId="1131428175" sldId="350"/>
            <ac:picMk id="1032" creationId="{58CEF342-EA60-6671-D934-4C4F029D9D63}"/>
          </ac:picMkLst>
        </pc:picChg>
        <pc:picChg chg="del">
          <ac:chgData name="Inas FAOUZI [Eurécia]" userId="4f435423-8673-4c81-9a60-95a8e74c92dd" providerId="ADAL" clId="{819EDA4E-1260-4507-AD15-B714E2DE9BB6}" dt="2024-09-16T14:41:16.690" v="747" actId="478"/>
          <ac:picMkLst>
            <pc:docMk/>
            <pc:sldMk cId="1131428175" sldId="350"/>
            <ac:picMk id="1038" creationId="{EC3FA0AB-1E28-710C-1B54-26291FFAFFD6}"/>
          </ac:picMkLst>
        </pc:picChg>
        <pc:picChg chg="del mod">
          <ac:chgData name="Inas FAOUZI [Eurécia]" userId="4f435423-8673-4c81-9a60-95a8e74c92dd" providerId="ADAL" clId="{819EDA4E-1260-4507-AD15-B714E2DE9BB6}" dt="2024-09-16T14:42:57.952" v="796" actId="478"/>
          <ac:picMkLst>
            <pc:docMk/>
            <pc:sldMk cId="1131428175" sldId="350"/>
            <ac:picMk id="1040" creationId="{97C8EACB-65CF-35B5-429C-63C5EF720553}"/>
          </ac:picMkLst>
        </pc:picChg>
      </pc:sldChg>
      <pc:sldChg chg="modSp mod">
        <pc:chgData name="Inas FAOUZI [Eurécia]" userId="4f435423-8673-4c81-9a60-95a8e74c92dd" providerId="ADAL" clId="{819EDA4E-1260-4507-AD15-B714E2DE9BB6}" dt="2024-09-16T14:40:30.051" v="728" actId="1076"/>
        <pc:sldMkLst>
          <pc:docMk/>
          <pc:sldMk cId="2831174640" sldId="351"/>
        </pc:sldMkLst>
        <pc:spChg chg="mod">
          <ac:chgData name="Inas FAOUZI [Eurécia]" userId="4f435423-8673-4c81-9a60-95a8e74c92dd" providerId="ADAL" clId="{819EDA4E-1260-4507-AD15-B714E2DE9BB6}" dt="2024-09-16T14:40:09.549" v="716" actId="1076"/>
          <ac:spMkLst>
            <pc:docMk/>
            <pc:sldMk cId="2831174640" sldId="351"/>
            <ac:spMk id="2" creationId="{F39431C9-E387-4EB1-D50A-2088D75F9FF0}"/>
          </ac:spMkLst>
        </pc:spChg>
        <pc:spChg chg="mod">
          <ac:chgData name="Inas FAOUZI [Eurécia]" userId="4f435423-8673-4c81-9a60-95a8e74c92dd" providerId="ADAL" clId="{819EDA4E-1260-4507-AD15-B714E2DE9BB6}" dt="2024-09-16T14:40:25.236" v="727" actId="6549"/>
          <ac:spMkLst>
            <pc:docMk/>
            <pc:sldMk cId="2831174640" sldId="351"/>
            <ac:spMk id="7" creationId="{11869888-ABDA-3ADF-31CE-9B576ED0A002}"/>
          </ac:spMkLst>
        </pc:spChg>
        <pc:picChg chg="mod">
          <ac:chgData name="Inas FAOUZI [Eurécia]" userId="4f435423-8673-4c81-9a60-95a8e74c92dd" providerId="ADAL" clId="{819EDA4E-1260-4507-AD15-B714E2DE9BB6}" dt="2024-09-16T14:40:05.117" v="715" actId="1076"/>
          <ac:picMkLst>
            <pc:docMk/>
            <pc:sldMk cId="2831174640" sldId="351"/>
            <ac:picMk id="5" creationId="{48C08AFF-15AC-3218-6DD2-2AC9AA483C7E}"/>
          </ac:picMkLst>
        </pc:picChg>
        <pc:picChg chg="mod">
          <ac:chgData name="Inas FAOUZI [Eurécia]" userId="4f435423-8673-4c81-9a60-95a8e74c92dd" providerId="ADAL" clId="{819EDA4E-1260-4507-AD15-B714E2DE9BB6}" dt="2024-09-16T14:40:30.051" v="728" actId="1076"/>
          <ac:picMkLst>
            <pc:docMk/>
            <pc:sldMk cId="2831174640" sldId="351"/>
            <ac:picMk id="6" creationId="{009195D7-3E57-4A34-851D-29D2DEC3BFEF}"/>
          </ac:picMkLst>
        </pc:picChg>
      </pc:sldChg>
      <pc:sldChg chg="modSp mod">
        <pc:chgData name="Inas FAOUZI [Eurécia]" userId="4f435423-8673-4c81-9a60-95a8e74c92dd" providerId="ADAL" clId="{819EDA4E-1260-4507-AD15-B714E2DE9BB6}" dt="2024-09-16T14:44:39.984" v="815" actId="14100"/>
        <pc:sldMkLst>
          <pc:docMk/>
          <pc:sldMk cId="1574367005" sldId="352"/>
        </pc:sldMkLst>
        <pc:spChg chg="mod">
          <ac:chgData name="Inas FAOUZI [Eurécia]" userId="4f435423-8673-4c81-9a60-95a8e74c92dd" providerId="ADAL" clId="{819EDA4E-1260-4507-AD15-B714E2DE9BB6}" dt="2024-09-16T14:44:39.984" v="815" actId="14100"/>
          <ac:spMkLst>
            <pc:docMk/>
            <pc:sldMk cId="1574367005" sldId="352"/>
            <ac:spMk id="13" creationId="{4363052A-7E22-4846-374D-0918EA79E318}"/>
          </ac:spMkLst>
        </pc:spChg>
      </pc:sldChg>
      <pc:sldChg chg="modSp mod">
        <pc:chgData name="Inas FAOUZI [Eurécia]" userId="4f435423-8673-4c81-9a60-95a8e74c92dd" providerId="ADAL" clId="{819EDA4E-1260-4507-AD15-B714E2DE9BB6}" dt="2024-09-16T13:33:49.271" v="67" actId="255"/>
        <pc:sldMkLst>
          <pc:docMk/>
          <pc:sldMk cId="2090083963" sldId="354"/>
        </pc:sldMkLst>
        <pc:spChg chg="mod">
          <ac:chgData name="Inas FAOUZI [Eurécia]" userId="4f435423-8673-4c81-9a60-95a8e74c92dd" providerId="ADAL" clId="{819EDA4E-1260-4507-AD15-B714E2DE9BB6}" dt="2024-09-16T13:33:49.271" v="67" actId="255"/>
          <ac:spMkLst>
            <pc:docMk/>
            <pc:sldMk cId="2090083963" sldId="354"/>
            <ac:spMk id="5" creationId="{E63FBEE7-B2EE-9744-8FCC-2E8B5A162548}"/>
          </ac:spMkLst>
        </pc:spChg>
      </pc:sldChg>
      <pc:sldChg chg="modSp mod ord">
        <pc:chgData name="Inas FAOUZI [Eurécia]" userId="4f435423-8673-4c81-9a60-95a8e74c92dd" providerId="ADAL" clId="{819EDA4E-1260-4507-AD15-B714E2DE9BB6}" dt="2024-09-16T13:57:30.020" v="204" actId="255"/>
        <pc:sldMkLst>
          <pc:docMk/>
          <pc:sldMk cId="2509464086" sldId="355"/>
        </pc:sldMkLst>
        <pc:spChg chg="mod">
          <ac:chgData name="Inas FAOUZI [Eurécia]" userId="4f435423-8673-4c81-9a60-95a8e74c92dd" providerId="ADAL" clId="{819EDA4E-1260-4507-AD15-B714E2DE9BB6}" dt="2024-09-16T13:57:30.020" v="204" actId="255"/>
          <ac:spMkLst>
            <pc:docMk/>
            <pc:sldMk cId="2509464086" sldId="355"/>
            <ac:spMk id="2" creationId="{91D08E61-D993-0B1E-04A9-4F61EC1895D9}"/>
          </ac:spMkLst>
        </pc:spChg>
        <pc:picChg chg="mod">
          <ac:chgData name="Inas FAOUZI [Eurécia]" userId="4f435423-8673-4c81-9a60-95a8e74c92dd" providerId="ADAL" clId="{819EDA4E-1260-4507-AD15-B714E2DE9BB6}" dt="2024-09-16T13:55:36.700" v="178" actId="1076"/>
          <ac:picMkLst>
            <pc:docMk/>
            <pc:sldMk cId="2509464086" sldId="355"/>
            <ac:picMk id="11" creationId="{387AA336-7257-94C6-8C5D-20F57016259A}"/>
          </ac:picMkLst>
        </pc:picChg>
      </pc:sldChg>
      <pc:sldChg chg="modSp mod">
        <pc:chgData name="Inas FAOUZI [Eurécia]" userId="4f435423-8673-4c81-9a60-95a8e74c92dd" providerId="ADAL" clId="{819EDA4E-1260-4507-AD15-B714E2DE9BB6}" dt="2024-09-16T13:58:41.789" v="221" actId="14100"/>
        <pc:sldMkLst>
          <pc:docMk/>
          <pc:sldMk cId="2871144360" sldId="356"/>
        </pc:sldMkLst>
        <pc:spChg chg="mod">
          <ac:chgData name="Inas FAOUZI [Eurécia]" userId="4f435423-8673-4c81-9a60-95a8e74c92dd" providerId="ADAL" clId="{819EDA4E-1260-4507-AD15-B714E2DE9BB6}" dt="2024-09-16T13:58:12.687" v="214" actId="1076"/>
          <ac:spMkLst>
            <pc:docMk/>
            <pc:sldMk cId="2871144360" sldId="356"/>
            <ac:spMk id="2" creationId="{AA412311-0A5F-A92E-D23C-D21561347A46}"/>
          </ac:spMkLst>
        </pc:spChg>
        <pc:spChg chg="mod">
          <ac:chgData name="Inas FAOUZI [Eurécia]" userId="4f435423-8673-4c81-9a60-95a8e74c92dd" providerId="ADAL" clId="{819EDA4E-1260-4507-AD15-B714E2DE9BB6}" dt="2024-09-16T13:58:41.789" v="221" actId="14100"/>
          <ac:spMkLst>
            <pc:docMk/>
            <pc:sldMk cId="2871144360" sldId="356"/>
            <ac:spMk id="12" creationId="{AE935C5C-8D3E-85A9-AB4A-88129A4B10B8}"/>
          </ac:spMkLst>
        </pc:spChg>
      </pc:sldChg>
      <pc:sldChg chg="modSp mod">
        <pc:chgData name="Inas FAOUZI [Eurécia]" userId="4f435423-8673-4c81-9a60-95a8e74c92dd" providerId="ADAL" clId="{819EDA4E-1260-4507-AD15-B714E2DE9BB6}" dt="2024-09-16T13:38:34.581" v="129" actId="20577"/>
        <pc:sldMkLst>
          <pc:docMk/>
          <pc:sldMk cId="612330352" sldId="363"/>
        </pc:sldMkLst>
        <pc:spChg chg="mod">
          <ac:chgData name="Inas FAOUZI [Eurécia]" userId="4f435423-8673-4c81-9a60-95a8e74c92dd" providerId="ADAL" clId="{819EDA4E-1260-4507-AD15-B714E2DE9BB6}" dt="2024-09-16T13:38:34.581" v="129" actId="20577"/>
          <ac:spMkLst>
            <pc:docMk/>
            <pc:sldMk cId="612330352" sldId="363"/>
            <ac:spMk id="5" creationId="{E63FBEE7-B2EE-9744-8FCC-2E8B5A162548}"/>
          </ac:spMkLst>
        </pc:spChg>
      </pc:sldChg>
      <pc:sldChg chg="modSp mod">
        <pc:chgData name="Inas FAOUZI [Eurécia]" userId="4f435423-8673-4c81-9a60-95a8e74c92dd" providerId="ADAL" clId="{819EDA4E-1260-4507-AD15-B714E2DE9BB6}" dt="2024-09-16T14:33:49.327" v="637" actId="14100"/>
        <pc:sldMkLst>
          <pc:docMk/>
          <pc:sldMk cId="1222917167" sldId="364"/>
        </pc:sldMkLst>
        <pc:spChg chg="mod">
          <ac:chgData name="Inas FAOUZI [Eurécia]" userId="4f435423-8673-4c81-9a60-95a8e74c92dd" providerId="ADAL" clId="{819EDA4E-1260-4507-AD15-B714E2DE9BB6}" dt="2024-09-16T14:33:12.498" v="624" actId="113"/>
          <ac:spMkLst>
            <pc:docMk/>
            <pc:sldMk cId="1222917167" sldId="364"/>
            <ac:spMk id="2" creationId="{610CF7C0-86D4-CF78-4B8D-03EECC57514A}"/>
          </ac:spMkLst>
        </pc:spChg>
        <pc:spChg chg="mod">
          <ac:chgData name="Inas FAOUZI [Eurécia]" userId="4f435423-8673-4c81-9a60-95a8e74c92dd" providerId="ADAL" clId="{819EDA4E-1260-4507-AD15-B714E2DE9BB6}" dt="2024-09-16T14:33:34.647" v="631" actId="1076"/>
          <ac:spMkLst>
            <pc:docMk/>
            <pc:sldMk cId="1222917167" sldId="364"/>
            <ac:spMk id="8" creationId="{861FEA1E-77FD-6F2D-DD74-603B4DEE4735}"/>
          </ac:spMkLst>
        </pc:spChg>
        <pc:picChg chg="mod">
          <ac:chgData name="Inas FAOUZI [Eurécia]" userId="4f435423-8673-4c81-9a60-95a8e74c92dd" providerId="ADAL" clId="{819EDA4E-1260-4507-AD15-B714E2DE9BB6}" dt="2024-09-16T14:33:38.531" v="634" actId="14100"/>
          <ac:picMkLst>
            <pc:docMk/>
            <pc:sldMk cId="1222917167" sldId="364"/>
            <ac:picMk id="5" creationId="{4E148AC1-CD66-5096-421E-35FC4CDB1EE4}"/>
          </ac:picMkLst>
        </pc:picChg>
        <pc:picChg chg="mod">
          <ac:chgData name="Inas FAOUZI [Eurécia]" userId="4f435423-8673-4c81-9a60-95a8e74c92dd" providerId="ADAL" clId="{819EDA4E-1260-4507-AD15-B714E2DE9BB6}" dt="2024-09-16T14:33:49.327" v="637" actId="14100"/>
          <ac:picMkLst>
            <pc:docMk/>
            <pc:sldMk cId="1222917167" sldId="364"/>
            <ac:picMk id="1026" creationId="{D57E6FCD-029A-4740-56CF-47BD9688F5FD}"/>
          </ac:picMkLst>
        </pc:picChg>
        <pc:picChg chg="mod">
          <ac:chgData name="Inas FAOUZI [Eurécia]" userId="4f435423-8673-4c81-9a60-95a8e74c92dd" providerId="ADAL" clId="{819EDA4E-1260-4507-AD15-B714E2DE9BB6}" dt="2024-09-16T14:33:35.682" v="632" actId="1076"/>
          <ac:picMkLst>
            <pc:docMk/>
            <pc:sldMk cId="1222917167" sldId="364"/>
            <ac:picMk id="1028" creationId="{65DFE369-73EB-AB79-3494-7480B5964B47}"/>
          </ac:picMkLst>
        </pc:picChg>
      </pc:sldChg>
      <pc:sldChg chg="modSp mod">
        <pc:chgData name="Inas FAOUZI [Eurécia]" userId="4f435423-8673-4c81-9a60-95a8e74c92dd" providerId="ADAL" clId="{819EDA4E-1260-4507-AD15-B714E2DE9BB6}" dt="2024-09-16T14:34:26.506" v="647" actId="1076"/>
        <pc:sldMkLst>
          <pc:docMk/>
          <pc:sldMk cId="2482324183" sldId="365"/>
        </pc:sldMkLst>
        <pc:spChg chg="mod">
          <ac:chgData name="Inas FAOUZI [Eurécia]" userId="4f435423-8673-4c81-9a60-95a8e74c92dd" providerId="ADAL" clId="{819EDA4E-1260-4507-AD15-B714E2DE9BB6}" dt="2024-09-16T14:34:12.454" v="642" actId="1076"/>
          <ac:spMkLst>
            <pc:docMk/>
            <pc:sldMk cId="2482324183" sldId="365"/>
            <ac:spMk id="2" creationId="{610CF7C0-86D4-CF78-4B8D-03EECC57514A}"/>
          </ac:spMkLst>
        </pc:spChg>
        <pc:picChg chg="mod">
          <ac:chgData name="Inas FAOUZI [Eurécia]" userId="4f435423-8673-4c81-9a60-95a8e74c92dd" providerId="ADAL" clId="{819EDA4E-1260-4507-AD15-B714E2DE9BB6}" dt="2024-09-16T14:34:22.637" v="645" actId="1076"/>
          <ac:picMkLst>
            <pc:docMk/>
            <pc:sldMk cId="2482324183" sldId="365"/>
            <ac:picMk id="7" creationId="{C53B1FCB-396C-FFE8-1F6E-534A2B5210CE}"/>
          </ac:picMkLst>
        </pc:picChg>
        <pc:picChg chg="mod">
          <ac:chgData name="Inas FAOUZI [Eurécia]" userId="4f435423-8673-4c81-9a60-95a8e74c92dd" providerId="ADAL" clId="{819EDA4E-1260-4507-AD15-B714E2DE9BB6}" dt="2024-09-16T14:34:26.506" v="647" actId="1076"/>
          <ac:picMkLst>
            <pc:docMk/>
            <pc:sldMk cId="2482324183" sldId="365"/>
            <ac:picMk id="4098" creationId="{36201A10-0EBE-0BF2-4FFF-3C4362DBB94A}"/>
          </ac:picMkLst>
        </pc:picChg>
      </pc:sldChg>
      <pc:sldChg chg="modSp mod">
        <pc:chgData name="Inas FAOUZI [Eurécia]" userId="4f435423-8673-4c81-9a60-95a8e74c92dd" providerId="ADAL" clId="{819EDA4E-1260-4507-AD15-B714E2DE9BB6}" dt="2024-09-16T14:35:15.407" v="652" actId="1076"/>
        <pc:sldMkLst>
          <pc:docMk/>
          <pc:sldMk cId="2064760390" sldId="366"/>
        </pc:sldMkLst>
        <pc:spChg chg="mod">
          <ac:chgData name="Inas FAOUZI [Eurécia]" userId="4f435423-8673-4c81-9a60-95a8e74c92dd" providerId="ADAL" clId="{819EDA4E-1260-4507-AD15-B714E2DE9BB6}" dt="2024-09-16T14:35:11.835" v="650" actId="1076"/>
          <ac:spMkLst>
            <pc:docMk/>
            <pc:sldMk cId="2064760390" sldId="366"/>
            <ac:spMk id="6" creationId="{773D000F-EE05-AFEC-E1EC-6113E8D140E0}"/>
          </ac:spMkLst>
        </pc:spChg>
        <pc:picChg chg="mod">
          <ac:chgData name="Inas FAOUZI [Eurécia]" userId="4f435423-8673-4c81-9a60-95a8e74c92dd" providerId="ADAL" clId="{819EDA4E-1260-4507-AD15-B714E2DE9BB6}" dt="2024-09-16T14:35:13.853" v="651" actId="1076"/>
          <ac:picMkLst>
            <pc:docMk/>
            <pc:sldMk cId="2064760390" sldId="366"/>
            <ac:picMk id="2050" creationId="{311EED3B-085D-40F8-1546-75A8A4C12361}"/>
          </ac:picMkLst>
        </pc:picChg>
        <pc:picChg chg="mod">
          <ac:chgData name="Inas FAOUZI [Eurécia]" userId="4f435423-8673-4c81-9a60-95a8e74c92dd" providerId="ADAL" clId="{819EDA4E-1260-4507-AD15-B714E2DE9BB6}" dt="2024-09-16T14:35:15.407" v="652" actId="1076"/>
          <ac:picMkLst>
            <pc:docMk/>
            <pc:sldMk cId="2064760390" sldId="366"/>
            <ac:picMk id="2054" creationId="{48FF3300-71AE-2207-0076-8636E57B86F5}"/>
          </ac:picMkLst>
        </pc:picChg>
      </pc:sldChg>
      <pc:sldChg chg="delSp modSp mod">
        <pc:chgData name="Inas FAOUZI [Eurécia]" userId="4f435423-8673-4c81-9a60-95a8e74c92dd" providerId="ADAL" clId="{819EDA4E-1260-4507-AD15-B714E2DE9BB6}" dt="2024-09-16T14:46:15.695" v="841" actId="1076"/>
        <pc:sldMkLst>
          <pc:docMk/>
          <pc:sldMk cId="1196297274" sldId="367"/>
        </pc:sldMkLst>
        <pc:spChg chg="mod">
          <ac:chgData name="Inas FAOUZI [Eurécia]" userId="4f435423-8673-4c81-9a60-95a8e74c92dd" providerId="ADAL" clId="{819EDA4E-1260-4507-AD15-B714E2DE9BB6}" dt="2024-09-16T14:46:15.695" v="841" actId="1076"/>
          <ac:spMkLst>
            <pc:docMk/>
            <pc:sldMk cId="1196297274" sldId="367"/>
            <ac:spMk id="2" creationId="{49F0DD5B-C9A6-74AF-E419-66DBA102A7EF}"/>
          </ac:spMkLst>
        </pc:spChg>
        <pc:spChg chg="del mod">
          <ac:chgData name="Inas FAOUZI [Eurécia]" userId="4f435423-8673-4c81-9a60-95a8e74c92dd" providerId="ADAL" clId="{819EDA4E-1260-4507-AD15-B714E2DE9BB6}" dt="2024-09-16T14:45:43.360" v="830" actId="478"/>
          <ac:spMkLst>
            <pc:docMk/>
            <pc:sldMk cId="1196297274" sldId="367"/>
            <ac:spMk id="5" creationId="{5D6EA830-D880-D928-9DD6-81DFC01C596E}"/>
          </ac:spMkLst>
        </pc:spChg>
        <pc:spChg chg="mod">
          <ac:chgData name="Inas FAOUZI [Eurécia]" userId="4f435423-8673-4c81-9a60-95a8e74c92dd" providerId="ADAL" clId="{819EDA4E-1260-4507-AD15-B714E2DE9BB6}" dt="2024-09-16T14:38:32.650" v="688" actId="1076"/>
          <ac:spMkLst>
            <pc:docMk/>
            <pc:sldMk cId="1196297274" sldId="367"/>
            <ac:spMk id="7" creationId="{122DB0D3-E893-7D8B-C3EB-CEA94A7AD42D}"/>
          </ac:spMkLst>
        </pc:spChg>
        <pc:spChg chg="del mod">
          <ac:chgData name="Inas FAOUZI [Eurécia]" userId="4f435423-8673-4c81-9a60-95a8e74c92dd" providerId="ADAL" clId="{819EDA4E-1260-4507-AD15-B714E2DE9BB6}" dt="2024-09-16T14:45:41.783" v="829" actId="478"/>
          <ac:spMkLst>
            <pc:docMk/>
            <pc:sldMk cId="1196297274" sldId="367"/>
            <ac:spMk id="18" creationId="{56038BEE-C28C-3A11-0A31-0C3962E3AFCA}"/>
          </ac:spMkLst>
        </pc:spChg>
        <pc:picChg chg="mod">
          <ac:chgData name="Inas FAOUZI [Eurécia]" userId="4f435423-8673-4c81-9a60-95a8e74c92dd" providerId="ADAL" clId="{819EDA4E-1260-4507-AD15-B714E2DE9BB6}" dt="2024-09-16T14:46:13.243" v="840" actId="1076"/>
          <ac:picMkLst>
            <pc:docMk/>
            <pc:sldMk cId="1196297274" sldId="367"/>
            <ac:picMk id="15" creationId="{F161FDDD-DE6F-C73A-3D92-E0F45D4B5886}"/>
          </ac:picMkLst>
        </pc:picChg>
      </pc:sldChg>
      <pc:sldChg chg="modSp mod">
        <pc:chgData name="Inas FAOUZI [Eurécia]" userId="4f435423-8673-4c81-9a60-95a8e74c92dd" providerId="ADAL" clId="{819EDA4E-1260-4507-AD15-B714E2DE9BB6}" dt="2024-09-16T14:39:15.194" v="699" actId="1076"/>
        <pc:sldMkLst>
          <pc:docMk/>
          <pc:sldMk cId="3934981470" sldId="368"/>
        </pc:sldMkLst>
        <pc:spChg chg="mod">
          <ac:chgData name="Inas FAOUZI [Eurécia]" userId="4f435423-8673-4c81-9a60-95a8e74c92dd" providerId="ADAL" clId="{819EDA4E-1260-4507-AD15-B714E2DE9BB6}" dt="2024-09-16T14:39:06.211" v="695" actId="1076"/>
          <ac:spMkLst>
            <pc:docMk/>
            <pc:sldMk cId="3934981470" sldId="368"/>
            <ac:spMk id="7" creationId="{122DB0D3-E893-7D8B-C3EB-CEA94A7AD42D}"/>
          </ac:spMkLst>
        </pc:spChg>
        <pc:picChg chg="mod">
          <ac:chgData name="Inas FAOUZI [Eurécia]" userId="4f435423-8673-4c81-9a60-95a8e74c92dd" providerId="ADAL" clId="{819EDA4E-1260-4507-AD15-B714E2DE9BB6}" dt="2024-09-16T14:39:15.194" v="699" actId="1076"/>
          <ac:picMkLst>
            <pc:docMk/>
            <pc:sldMk cId="3934981470" sldId="368"/>
            <ac:picMk id="3074" creationId="{BF963674-04AE-63C3-8BF1-9916F0D4FA1B}"/>
          </ac:picMkLst>
        </pc:picChg>
      </pc:sldChg>
      <pc:sldChg chg="modSp mod">
        <pc:chgData name="Inas FAOUZI [Eurécia]" userId="4f435423-8673-4c81-9a60-95a8e74c92dd" providerId="ADAL" clId="{819EDA4E-1260-4507-AD15-B714E2DE9BB6}" dt="2024-09-16T15:08:16.235" v="953" actId="14100"/>
        <pc:sldMkLst>
          <pc:docMk/>
          <pc:sldMk cId="538500250" sldId="369"/>
        </pc:sldMkLst>
        <pc:spChg chg="mod">
          <ac:chgData name="Inas FAOUZI [Eurécia]" userId="4f435423-8673-4c81-9a60-95a8e74c92dd" providerId="ADAL" clId="{819EDA4E-1260-4507-AD15-B714E2DE9BB6}" dt="2024-09-16T15:08:16.235" v="953" actId="14100"/>
          <ac:spMkLst>
            <pc:docMk/>
            <pc:sldMk cId="538500250" sldId="369"/>
            <ac:spMk id="12" creationId="{BA46F5D3-67F7-2925-FB85-7366260BC511}"/>
          </ac:spMkLst>
        </pc:spChg>
        <pc:picChg chg="mod modCrop">
          <ac:chgData name="Inas FAOUZI [Eurécia]" userId="4f435423-8673-4c81-9a60-95a8e74c92dd" providerId="ADAL" clId="{819EDA4E-1260-4507-AD15-B714E2DE9BB6}" dt="2024-09-16T15:08:05.570" v="951" actId="1076"/>
          <ac:picMkLst>
            <pc:docMk/>
            <pc:sldMk cId="538500250" sldId="369"/>
            <ac:picMk id="11" creationId="{2DCFF2EB-8E1E-7EAC-A8DF-4B562789BC22}"/>
          </ac:picMkLst>
        </pc:picChg>
      </pc:sldChg>
      <pc:sldChg chg="modSp mod">
        <pc:chgData name="Inas FAOUZI [Eurécia]" userId="4f435423-8673-4c81-9a60-95a8e74c92dd" providerId="ADAL" clId="{819EDA4E-1260-4507-AD15-B714E2DE9BB6}" dt="2024-09-16T14:47:09.955" v="856" actId="1076"/>
        <pc:sldMkLst>
          <pc:docMk/>
          <pc:sldMk cId="683288086" sldId="370"/>
        </pc:sldMkLst>
        <pc:spChg chg="mod">
          <ac:chgData name="Inas FAOUZI [Eurécia]" userId="4f435423-8673-4c81-9a60-95a8e74c92dd" providerId="ADAL" clId="{819EDA4E-1260-4507-AD15-B714E2DE9BB6}" dt="2024-09-16T14:47:05.319" v="855" actId="1076"/>
          <ac:spMkLst>
            <pc:docMk/>
            <pc:sldMk cId="683288086" sldId="370"/>
            <ac:spMk id="2" creationId="{0EEA5951-CE42-CBA8-B060-5F32683A4B19}"/>
          </ac:spMkLst>
        </pc:spChg>
        <pc:spChg chg="mod">
          <ac:chgData name="Inas FAOUZI [Eurécia]" userId="4f435423-8673-4c81-9a60-95a8e74c92dd" providerId="ADAL" clId="{819EDA4E-1260-4507-AD15-B714E2DE9BB6}" dt="2024-09-16T14:37:12.071" v="668" actId="12"/>
          <ac:spMkLst>
            <pc:docMk/>
            <pc:sldMk cId="683288086" sldId="370"/>
            <ac:spMk id="6" creationId="{6A500CDB-7C04-A234-8889-A78387277E09}"/>
          </ac:spMkLst>
        </pc:spChg>
        <pc:picChg chg="mod">
          <ac:chgData name="Inas FAOUZI [Eurécia]" userId="4f435423-8673-4c81-9a60-95a8e74c92dd" providerId="ADAL" clId="{819EDA4E-1260-4507-AD15-B714E2DE9BB6}" dt="2024-09-16T14:47:09.955" v="856" actId="1076"/>
          <ac:picMkLst>
            <pc:docMk/>
            <pc:sldMk cId="683288086" sldId="370"/>
            <ac:picMk id="7" creationId="{7C3F9555-66E0-5830-8DA5-59A16D2E9D06}"/>
          </ac:picMkLst>
        </pc:picChg>
        <pc:picChg chg="mod">
          <ac:chgData name="Inas FAOUZI [Eurécia]" userId="4f435423-8673-4c81-9a60-95a8e74c92dd" providerId="ADAL" clId="{819EDA4E-1260-4507-AD15-B714E2DE9BB6}" dt="2024-09-16T14:37:25.954" v="672" actId="1076"/>
          <ac:picMkLst>
            <pc:docMk/>
            <pc:sldMk cId="683288086" sldId="370"/>
            <ac:picMk id="8" creationId="{078B06F5-A730-F391-0E50-29FD490A1EFF}"/>
          </ac:picMkLst>
        </pc:picChg>
        <pc:picChg chg="mod">
          <ac:chgData name="Inas FAOUZI [Eurécia]" userId="4f435423-8673-4c81-9a60-95a8e74c92dd" providerId="ADAL" clId="{819EDA4E-1260-4507-AD15-B714E2DE9BB6}" dt="2024-09-16T14:37:28.427" v="673" actId="1076"/>
          <ac:picMkLst>
            <pc:docMk/>
            <pc:sldMk cId="683288086" sldId="370"/>
            <ac:picMk id="9" creationId="{0439FAC7-8AAC-81DC-896D-1E0D4BA39F1B}"/>
          </ac:picMkLst>
        </pc:picChg>
      </pc:sldChg>
      <pc:sldChg chg="modSp mod">
        <pc:chgData name="Inas FAOUZI [Eurécia]" userId="4f435423-8673-4c81-9a60-95a8e74c92dd" providerId="ADAL" clId="{819EDA4E-1260-4507-AD15-B714E2DE9BB6}" dt="2024-09-16T14:01:59.753" v="262" actId="1076"/>
        <pc:sldMkLst>
          <pc:docMk/>
          <pc:sldMk cId="2992765998" sldId="371"/>
        </pc:sldMkLst>
        <pc:spChg chg="mod">
          <ac:chgData name="Inas FAOUZI [Eurécia]" userId="4f435423-8673-4c81-9a60-95a8e74c92dd" providerId="ADAL" clId="{819EDA4E-1260-4507-AD15-B714E2DE9BB6}" dt="2024-09-16T14:01:55.480" v="261" actId="1076"/>
          <ac:spMkLst>
            <pc:docMk/>
            <pc:sldMk cId="2992765998" sldId="371"/>
            <ac:spMk id="6" creationId="{6A500CDB-7C04-A234-8889-A78387277E09}"/>
          </ac:spMkLst>
        </pc:spChg>
        <pc:spChg chg="mod">
          <ac:chgData name="Inas FAOUZI [Eurécia]" userId="4f435423-8673-4c81-9a60-95a8e74c92dd" providerId="ADAL" clId="{819EDA4E-1260-4507-AD15-B714E2DE9BB6}" dt="2024-09-16T14:00:59.999" v="248" actId="255"/>
          <ac:spMkLst>
            <pc:docMk/>
            <pc:sldMk cId="2992765998" sldId="371"/>
            <ac:spMk id="10" creationId="{774D6A71-8D04-11BE-92CA-5DFF93568A19}"/>
          </ac:spMkLst>
        </pc:spChg>
        <pc:picChg chg="mod">
          <ac:chgData name="Inas FAOUZI [Eurécia]" userId="4f435423-8673-4c81-9a60-95a8e74c92dd" providerId="ADAL" clId="{819EDA4E-1260-4507-AD15-B714E2DE9BB6}" dt="2024-09-16T14:01:59.753" v="262" actId="1076"/>
          <ac:picMkLst>
            <pc:docMk/>
            <pc:sldMk cId="2992765998" sldId="371"/>
            <ac:picMk id="2" creationId="{04F3FECC-31E7-EF79-B243-D3648E29F2EF}"/>
          </ac:picMkLst>
        </pc:picChg>
        <pc:picChg chg="mod">
          <ac:chgData name="Inas FAOUZI [Eurécia]" userId="4f435423-8673-4c81-9a60-95a8e74c92dd" providerId="ADAL" clId="{819EDA4E-1260-4507-AD15-B714E2DE9BB6}" dt="2024-09-16T14:01:41.311" v="257" actId="14100"/>
          <ac:picMkLst>
            <pc:docMk/>
            <pc:sldMk cId="2992765998" sldId="371"/>
            <ac:picMk id="13" creationId="{002AFFA7-5A2E-A5AA-C2A2-D75F590540BF}"/>
          </ac:picMkLst>
        </pc:picChg>
        <pc:picChg chg="mod">
          <ac:chgData name="Inas FAOUZI [Eurécia]" userId="4f435423-8673-4c81-9a60-95a8e74c92dd" providerId="ADAL" clId="{819EDA4E-1260-4507-AD15-B714E2DE9BB6}" dt="2024-09-16T14:01:43.933" v="258" actId="14100"/>
          <ac:picMkLst>
            <pc:docMk/>
            <pc:sldMk cId="2992765998" sldId="371"/>
            <ac:picMk id="15" creationId="{A4D853D6-5D8A-E889-5CC4-93103EB1A08A}"/>
          </ac:picMkLst>
        </pc:picChg>
      </pc:sldChg>
      <pc:sldChg chg="modSp mod">
        <pc:chgData name="Inas FAOUZI [Eurécia]" userId="4f435423-8673-4c81-9a60-95a8e74c92dd" providerId="ADAL" clId="{819EDA4E-1260-4507-AD15-B714E2DE9BB6}" dt="2024-09-16T15:09:17.225" v="965" actId="207"/>
        <pc:sldMkLst>
          <pc:docMk/>
          <pc:sldMk cId="176794861" sldId="372"/>
        </pc:sldMkLst>
        <pc:spChg chg="mod">
          <ac:chgData name="Inas FAOUZI [Eurécia]" userId="4f435423-8673-4c81-9a60-95a8e74c92dd" providerId="ADAL" clId="{819EDA4E-1260-4507-AD15-B714E2DE9BB6}" dt="2024-09-16T15:09:10.919" v="963" actId="1076"/>
          <ac:spMkLst>
            <pc:docMk/>
            <pc:sldMk cId="176794861" sldId="372"/>
            <ac:spMk id="2" creationId="{B494919E-3B3F-7CFD-BD07-E3EA5DA46750}"/>
          </ac:spMkLst>
        </pc:spChg>
        <pc:spChg chg="mod">
          <ac:chgData name="Inas FAOUZI [Eurécia]" userId="4f435423-8673-4c81-9a60-95a8e74c92dd" providerId="ADAL" clId="{819EDA4E-1260-4507-AD15-B714E2DE9BB6}" dt="2024-09-16T15:08:56.702" v="959" actId="1076"/>
          <ac:spMkLst>
            <pc:docMk/>
            <pc:sldMk cId="176794861" sldId="372"/>
            <ac:spMk id="12" creationId="{AE935C5C-8D3E-85A9-AB4A-88129A4B10B8}"/>
          </ac:spMkLst>
        </pc:spChg>
        <pc:spChg chg="mod">
          <ac:chgData name="Inas FAOUZI [Eurécia]" userId="4f435423-8673-4c81-9a60-95a8e74c92dd" providerId="ADAL" clId="{819EDA4E-1260-4507-AD15-B714E2DE9BB6}" dt="2024-09-16T15:09:17.225" v="965" actId="207"/>
          <ac:spMkLst>
            <pc:docMk/>
            <pc:sldMk cId="176794861" sldId="372"/>
            <ac:spMk id="15" creationId="{6CF0606D-BDA6-B38F-56B1-F7470EC9665D}"/>
          </ac:spMkLst>
        </pc:spChg>
        <pc:picChg chg="mod">
          <ac:chgData name="Inas FAOUZI [Eurécia]" userId="4f435423-8673-4c81-9a60-95a8e74c92dd" providerId="ADAL" clId="{819EDA4E-1260-4507-AD15-B714E2DE9BB6}" dt="2024-09-16T15:09:07.171" v="962" actId="1076"/>
          <ac:picMkLst>
            <pc:docMk/>
            <pc:sldMk cId="176794861" sldId="372"/>
            <ac:picMk id="5" creationId="{48C08AFF-15AC-3218-6DD2-2AC9AA483C7E}"/>
          </ac:picMkLst>
        </pc:picChg>
      </pc:sldChg>
      <pc:sldChg chg="modSp mod">
        <pc:chgData name="Inas FAOUZI [Eurécia]" userId="4f435423-8673-4c81-9a60-95a8e74c92dd" providerId="ADAL" clId="{819EDA4E-1260-4507-AD15-B714E2DE9BB6}" dt="2024-09-16T14:06:04.987" v="310" actId="113"/>
        <pc:sldMkLst>
          <pc:docMk/>
          <pc:sldMk cId="3065413793" sldId="373"/>
        </pc:sldMkLst>
        <pc:spChg chg="mod">
          <ac:chgData name="Inas FAOUZI [Eurécia]" userId="4f435423-8673-4c81-9a60-95a8e74c92dd" providerId="ADAL" clId="{819EDA4E-1260-4507-AD15-B714E2DE9BB6}" dt="2024-09-16T14:05:41.985" v="306" actId="20577"/>
          <ac:spMkLst>
            <pc:docMk/>
            <pc:sldMk cId="3065413793" sldId="373"/>
            <ac:spMk id="14" creationId="{3A723373-4800-BB99-3EFE-B2EF4E222C58}"/>
          </ac:spMkLst>
        </pc:spChg>
        <pc:spChg chg="mod">
          <ac:chgData name="Inas FAOUZI [Eurécia]" userId="4f435423-8673-4c81-9a60-95a8e74c92dd" providerId="ADAL" clId="{819EDA4E-1260-4507-AD15-B714E2DE9BB6}" dt="2024-09-16T14:05:56.429" v="308" actId="113"/>
          <ac:spMkLst>
            <pc:docMk/>
            <pc:sldMk cId="3065413793" sldId="373"/>
            <ac:spMk id="16" creationId="{27262BCB-335E-A9DB-5ACA-143C304DAEC5}"/>
          </ac:spMkLst>
        </pc:spChg>
        <pc:spChg chg="mod">
          <ac:chgData name="Inas FAOUZI [Eurécia]" userId="4f435423-8673-4c81-9a60-95a8e74c92dd" providerId="ADAL" clId="{819EDA4E-1260-4507-AD15-B714E2DE9BB6}" dt="2024-09-16T14:06:04.987" v="310" actId="113"/>
          <ac:spMkLst>
            <pc:docMk/>
            <pc:sldMk cId="3065413793" sldId="373"/>
            <ac:spMk id="17" creationId="{2DDF41AD-33B9-78B6-93DC-0261FC12FC77}"/>
          </ac:spMkLst>
        </pc:spChg>
        <pc:picChg chg="mod">
          <ac:chgData name="Inas FAOUZI [Eurécia]" userId="4f435423-8673-4c81-9a60-95a8e74c92dd" providerId="ADAL" clId="{819EDA4E-1260-4507-AD15-B714E2DE9BB6}" dt="2024-09-16T14:05:21.883" v="303" actId="1076"/>
          <ac:picMkLst>
            <pc:docMk/>
            <pc:sldMk cId="3065413793" sldId="373"/>
            <ac:picMk id="5" creationId="{48C08AFF-15AC-3218-6DD2-2AC9AA483C7E}"/>
          </ac:picMkLst>
        </pc:picChg>
        <pc:picChg chg="mod">
          <ac:chgData name="Inas FAOUZI [Eurécia]" userId="4f435423-8673-4c81-9a60-95a8e74c92dd" providerId="ADAL" clId="{819EDA4E-1260-4507-AD15-B714E2DE9BB6}" dt="2024-09-16T14:04:22.410" v="289" actId="14100"/>
          <ac:picMkLst>
            <pc:docMk/>
            <pc:sldMk cId="3065413793" sldId="373"/>
            <ac:picMk id="13" creationId="{BF586AF4-FFB2-6B75-B04D-C43DE1EC5682}"/>
          </ac:picMkLst>
        </pc:picChg>
      </pc:sldChg>
      <pc:sldChg chg="delSp modSp mod">
        <pc:chgData name="Inas FAOUZI [Eurécia]" userId="4f435423-8673-4c81-9a60-95a8e74c92dd" providerId="ADAL" clId="{819EDA4E-1260-4507-AD15-B714E2DE9BB6}" dt="2024-09-16T14:53:30.314" v="921" actId="1076"/>
        <pc:sldMkLst>
          <pc:docMk/>
          <pc:sldMk cId="4248863499" sldId="374"/>
        </pc:sldMkLst>
        <pc:spChg chg="mod">
          <ac:chgData name="Inas FAOUZI [Eurécia]" userId="4f435423-8673-4c81-9a60-95a8e74c92dd" providerId="ADAL" clId="{819EDA4E-1260-4507-AD15-B714E2DE9BB6}" dt="2024-09-16T14:13:08.542" v="364" actId="1076"/>
          <ac:spMkLst>
            <pc:docMk/>
            <pc:sldMk cId="4248863499" sldId="374"/>
            <ac:spMk id="3" creationId="{06A43D7B-6D83-5D1E-0DFB-1C11719B942B}"/>
          </ac:spMkLst>
        </pc:spChg>
        <pc:spChg chg="mod">
          <ac:chgData name="Inas FAOUZI [Eurécia]" userId="4f435423-8673-4c81-9a60-95a8e74c92dd" providerId="ADAL" clId="{819EDA4E-1260-4507-AD15-B714E2DE9BB6}" dt="2024-09-16T14:13:11.547" v="365" actId="1076"/>
          <ac:spMkLst>
            <pc:docMk/>
            <pc:sldMk cId="4248863499" sldId="374"/>
            <ac:spMk id="4" creationId="{90A438DC-811C-961D-F9DD-B6FEB9763FC2}"/>
          </ac:spMkLst>
        </pc:spChg>
        <pc:spChg chg="mod">
          <ac:chgData name="Inas FAOUZI [Eurécia]" userId="4f435423-8673-4c81-9a60-95a8e74c92dd" providerId="ADAL" clId="{819EDA4E-1260-4507-AD15-B714E2DE9BB6}" dt="2024-09-16T14:13:14.238" v="366" actId="1076"/>
          <ac:spMkLst>
            <pc:docMk/>
            <pc:sldMk cId="4248863499" sldId="374"/>
            <ac:spMk id="13" creationId="{AFA60433-DBCB-9E27-ACEC-BC8B1188752D}"/>
          </ac:spMkLst>
        </pc:spChg>
        <pc:spChg chg="mod">
          <ac:chgData name="Inas FAOUZI [Eurécia]" userId="4f435423-8673-4c81-9a60-95a8e74c92dd" providerId="ADAL" clId="{819EDA4E-1260-4507-AD15-B714E2DE9BB6}" dt="2024-09-16T14:53:27.777" v="920" actId="1076"/>
          <ac:spMkLst>
            <pc:docMk/>
            <pc:sldMk cId="4248863499" sldId="374"/>
            <ac:spMk id="14" creationId="{C74D55BF-A280-9BA6-D082-0564AD1C5A78}"/>
          </ac:spMkLst>
        </pc:spChg>
        <pc:spChg chg="mod">
          <ac:chgData name="Inas FAOUZI [Eurécia]" userId="4f435423-8673-4c81-9a60-95a8e74c92dd" providerId="ADAL" clId="{819EDA4E-1260-4507-AD15-B714E2DE9BB6}" dt="2024-09-16T14:53:30.314" v="921" actId="1076"/>
          <ac:spMkLst>
            <pc:docMk/>
            <pc:sldMk cId="4248863499" sldId="374"/>
            <ac:spMk id="15" creationId="{0A682607-1AED-5C5B-61E9-32F8FD0F8EB6}"/>
          </ac:spMkLst>
        </pc:spChg>
        <pc:spChg chg="mod">
          <ac:chgData name="Inas FAOUZI [Eurécia]" userId="4f435423-8673-4c81-9a60-95a8e74c92dd" providerId="ADAL" clId="{819EDA4E-1260-4507-AD15-B714E2DE9BB6}" dt="2024-09-16T14:53:14.593" v="915" actId="1076"/>
          <ac:spMkLst>
            <pc:docMk/>
            <pc:sldMk cId="4248863499" sldId="374"/>
            <ac:spMk id="17" creationId="{DC29E6DF-B1DE-A9D9-966E-F01FA3E3F772}"/>
          </ac:spMkLst>
        </pc:spChg>
        <pc:spChg chg="del mod">
          <ac:chgData name="Inas FAOUZI [Eurécia]" userId="4f435423-8673-4c81-9a60-95a8e74c92dd" providerId="ADAL" clId="{819EDA4E-1260-4507-AD15-B714E2DE9BB6}" dt="2024-09-16T14:53:10.680" v="914" actId="478"/>
          <ac:spMkLst>
            <pc:docMk/>
            <pc:sldMk cId="4248863499" sldId="374"/>
            <ac:spMk id="20" creationId="{720448CE-90D1-4875-3E07-AF6B51CDF0ED}"/>
          </ac:spMkLst>
        </pc:spChg>
        <pc:spChg chg="del mod">
          <ac:chgData name="Inas FAOUZI [Eurécia]" userId="4f435423-8673-4c81-9a60-95a8e74c92dd" providerId="ADAL" clId="{819EDA4E-1260-4507-AD15-B714E2DE9BB6}" dt="2024-09-16T14:51:18.233" v="887" actId="478"/>
          <ac:spMkLst>
            <pc:docMk/>
            <pc:sldMk cId="4248863499" sldId="374"/>
            <ac:spMk id="22" creationId="{6FF52401-9578-ECD3-0268-E426DE3912D7}"/>
          </ac:spMkLst>
        </pc:spChg>
        <pc:picChg chg="mod">
          <ac:chgData name="Inas FAOUZI [Eurécia]" userId="4f435423-8673-4c81-9a60-95a8e74c92dd" providerId="ADAL" clId="{819EDA4E-1260-4507-AD15-B714E2DE9BB6}" dt="2024-09-16T14:52:03.481" v="900" actId="1076"/>
          <ac:picMkLst>
            <pc:docMk/>
            <pc:sldMk cId="4248863499" sldId="374"/>
            <ac:picMk id="5" creationId="{48C08AFF-15AC-3218-6DD2-2AC9AA483C7E}"/>
          </ac:picMkLst>
        </pc:picChg>
        <pc:picChg chg="mod modCrop">
          <ac:chgData name="Inas FAOUZI [Eurécia]" userId="4f435423-8673-4c81-9a60-95a8e74c92dd" providerId="ADAL" clId="{819EDA4E-1260-4507-AD15-B714E2DE9BB6}" dt="2024-09-16T14:12:59.186" v="362" actId="1076"/>
          <ac:picMkLst>
            <pc:docMk/>
            <pc:sldMk cId="4248863499" sldId="374"/>
            <ac:picMk id="10" creationId="{C6641790-4898-CDFA-8926-F68C694EC4DC}"/>
          </ac:picMkLst>
        </pc:picChg>
        <pc:picChg chg="mod">
          <ac:chgData name="Inas FAOUZI [Eurécia]" userId="4f435423-8673-4c81-9a60-95a8e74c92dd" providerId="ADAL" clId="{819EDA4E-1260-4507-AD15-B714E2DE9BB6}" dt="2024-09-16T14:53:25.210" v="919" actId="1076"/>
          <ac:picMkLst>
            <pc:docMk/>
            <pc:sldMk cId="4248863499" sldId="374"/>
            <ac:picMk id="5124" creationId="{2D675DB0-CE26-59E2-DD1F-122F0E1FB313}"/>
          </ac:picMkLst>
        </pc:picChg>
        <pc:picChg chg="del mod">
          <ac:chgData name="Inas FAOUZI [Eurécia]" userId="4f435423-8673-4c81-9a60-95a8e74c92dd" providerId="ADAL" clId="{819EDA4E-1260-4507-AD15-B714E2DE9BB6}" dt="2024-09-16T14:51:17.006" v="886" actId="478"/>
          <ac:picMkLst>
            <pc:docMk/>
            <pc:sldMk cId="4248863499" sldId="374"/>
            <ac:picMk id="5130" creationId="{AABB64C5-78DA-103F-BF0C-7DAC9965C0D8}"/>
          </ac:picMkLst>
        </pc:picChg>
      </pc:sldChg>
      <pc:sldChg chg="modSp mod">
        <pc:chgData name="Inas FAOUZI [Eurécia]" userId="4f435423-8673-4c81-9a60-95a8e74c92dd" providerId="ADAL" clId="{819EDA4E-1260-4507-AD15-B714E2DE9BB6}" dt="2024-09-16T14:19:29.911" v="451" actId="1076"/>
        <pc:sldMkLst>
          <pc:docMk/>
          <pc:sldMk cId="1372830360" sldId="375"/>
        </pc:sldMkLst>
        <pc:spChg chg="mod">
          <ac:chgData name="Inas FAOUZI [Eurécia]" userId="4f435423-8673-4c81-9a60-95a8e74c92dd" providerId="ADAL" clId="{819EDA4E-1260-4507-AD15-B714E2DE9BB6}" dt="2024-09-16T14:19:13.364" v="447" actId="1076"/>
          <ac:spMkLst>
            <pc:docMk/>
            <pc:sldMk cId="1372830360" sldId="375"/>
            <ac:spMk id="7" creationId="{F007D9E8-2868-EB55-4E96-4A694726F8B0}"/>
          </ac:spMkLst>
        </pc:spChg>
        <pc:spChg chg="mod">
          <ac:chgData name="Inas FAOUZI [Eurécia]" userId="4f435423-8673-4c81-9a60-95a8e74c92dd" providerId="ADAL" clId="{819EDA4E-1260-4507-AD15-B714E2DE9BB6}" dt="2024-09-16T14:19:17.936" v="448" actId="255"/>
          <ac:spMkLst>
            <pc:docMk/>
            <pc:sldMk cId="1372830360" sldId="375"/>
            <ac:spMk id="9" creationId="{546F10E7-4181-BF81-25B9-90B90EA4DE72}"/>
          </ac:spMkLst>
        </pc:spChg>
        <pc:spChg chg="mod">
          <ac:chgData name="Inas FAOUZI [Eurécia]" userId="4f435423-8673-4c81-9a60-95a8e74c92dd" providerId="ADAL" clId="{819EDA4E-1260-4507-AD15-B714E2DE9BB6}" dt="2024-09-16T14:19:29.911" v="451" actId="1076"/>
          <ac:spMkLst>
            <pc:docMk/>
            <pc:sldMk cId="1372830360" sldId="375"/>
            <ac:spMk id="12" creationId="{DEA3F98F-9690-A6C3-D083-7E85922E76DC}"/>
          </ac:spMkLst>
        </pc:spChg>
        <pc:spChg chg="mod">
          <ac:chgData name="Inas FAOUZI [Eurécia]" userId="4f435423-8673-4c81-9a60-95a8e74c92dd" providerId="ADAL" clId="{819EDA4E-1260-4507-AD15-B714E2DE9BB6}" dt="2024-09-16T14:19:22.150" v="449" actId="255"/>
          <ac:spMkLst>
            <pc:docMk/>
            <pc:sldMk cId="1372830360" sldId="375"/>
            <ac:spMk id="14" creationId="{4E49328D-27A8-77DF-ADBA-F94D136A8641}"/>
          </ac:spMkLst>
        </pc:spChg>
        <pc:picChg chg="mod">
          <ac:chgData name="Inas FAOUZI [Eurécia]" userId="4f435423-8673-4c81-9a60-95a8e74c92dd" providerId="ADAL" clId="{819EDA4E-1260-4507-AD15-B714E2DE9BB6}" dt="2024-09-16T14:14:22.294" v="377" actId="1076"/>
          <ac:picMkLst>
            <pc:docMk/>
            <pc:sldMk cId="1372830360" sldId="375"/>
            <ac:picMk id="6" creationId="{ECDCDE71-3BB8-15BB-A5B3-BEB6149D4CE7}"/>
          </ac:picMkLst>
        </pc:picChg>
        <pc:picChg chg="mod">
          <ac:chgData name="Inas FAOUZI [Eurécia]" userId="4f435423-8673-4c81-9a60-95a8e74c92dd" providerId="ADAL" clId="{819EDA4E-1260-4507-AD15-B714E2DE9BB6}" dt="2024-09-16T14:14:52.530" v="385" actId="1076"/>
          <ac:picMkLst>
            <pc:docMk/>
            <pc:sldMk cId="1372830360" sldId="375"/>
            <ac:picMk id="20482" creationId="{CB0B1683-A2D7-C8A4-630B-F694E35A0DAF}"/>
          </ac:picMkLst>
        </pc:picChg>
      </pc:sldChg>
      <pc:sldChg chg="modSp mod">
        <pc:chgData name="Inas FAOUZI [Eurécia]" userId="4f435423-8673-4c81-9a60-95a8e74c92dd" providerId="ADAL" clId="{819EDA4E-1260-4507-AD15-B714E2DE9BB6}" dt="2024-09-16T14:19:01.807" v="444" actId="1076"/>
        <pc:sldMkLst>
          <pc:docMk/>
          <pc:sldMk cId="3217102075" sldId="376"/>
        </pc:sldMkLst>
        <pc:spChg chg="mod">
          <ac:chgData name="Inas FAOUZI [Eurécia]" userId="4f435423-8673-4c81-9a60-95a8e74c92dd" providerId="ADAL" clId="{819EDA4E-1260-4507-AD15-B714E2DE9BB6}" dt="2024-09-16T14:19:01.807" v="444" actId="1076"/>
          <ac:spMkLst>
            <pc:docMk/>
            <pc:sldMk cId="3217102075" sldId="376"/>
            <ac:spMk id="8" creationId="{CD24AD6A-D276-23AB-A0CC-DAFDA027BD11}"/>
          </ac:spMkLst>
        </pc:spChg>
        <pc:picChg chg="mod">
          <ac:chgData name="Inas FAOUZI [Eurécia]" userId="4f435423-8673-4c81-9a60-95a8e74c92dd" providerId="ADAL" clId="{819EDA4E-1260-4507-AD15-B714E2DE9BB6}" dt="2024-09-16T14:15:48.526" v="398" actId="14100"/>
          <ac:picMkLst>
            <pc:docMk/>
            <pc:sldMk cId="3217102075" sldId="376"/>
            <ac:picMk id="7" creationId="{0B88BA1B-B44F-F0F8-3CE3-150A7352D90C}"/>
          </ac:picMkLst>
        </pc:picChg>
        <pc:picChg chg="mod">
          <ac:chgData name="Inas FAOUZI [Eurécia]" userId="4f435423-8673-4c81-9a60-95a8e74c92dd" providerId="ADAL" clId="{819EDA4E-1260-4507-AD15-B714E2DE9BB6}" dt="2024-09-16T14:15:44.070" v="397" actId="1076"/>
          <ac:picMkLst>
            <pc:docMk/>
            <pc:sldMk cId="3217102075" sldId="376"/>
            <ac:picMk id="19458" creationId="{AF7F8F3F-71D9-EC63-FC9D-6A8D33D9BE43}"/>
          </ac:picMkLst>
        </pc:picChg>
      </pc:sldChg>
      <pc:sldChg chg="modSp mod">
        <pc:chgData name="Inas FAOUZI [Eurécia]" userId="4f435423-8673-4c81-9a60-95a8e74c92dd" providerId="ADAL" clId="{819EDA4E-1260-4507-AD15-B714E2DE9BB6}" dt="2024-09-16T14:18:45.220" v="441" actId="255"/>
        <pc:sldMkLst>
          <pc:docMk/>
          <pc:sldMk cId="761663281" sldId="377"/>
        </pc:sldMkLst>
        <pc:spChg chg="mod">
          <ac:chgData name="Inas FAOUZI [Eurécia]" userId="4f435423-8673-4c81-9a60-95a8e74c92dd" providerId="ADAL" clId="{819EDA4E-1260-4507-AD15-B714E2DE9BB6}" dt="2024-09-16T14:18:29.310" v="438" actId="255"/>
          <ac:spMkLst>
            <pc:docMk/>
            <pc:sldMk cId="761663281" sldId="377"/>
            <ac:spMk id="2" creationId="{B6B2A3D1-DD87-0463-31B5-3AA244EA3172}"/>
          </ac:spMkLst>
        </pc:spChg>
        <pc:spChg chg="mod">
          <ac:chgData name="Inas FAOUZI [Eurécia]" userId="4f435423-8673-4c81-9a60-95a8e74c92dd" providerId="ADAL" clId="{819EDA4E-1260-4507-AD15-B714E2DE9BB6}" dt="2024-09-16T14:16:28.680" v="407" actId="1076"/>
          <ac:spMkLst>
            <pc:docMk/>
            <pc:sldMk cId="761663281" sldId="377"/>
            <ac:spMk id="3" creationId="{06A43D7B-6D83-5D1E-0DFB-1C11719B942B}"/>
          </ac:spMkLst>
        </pc:spChg>
        <pc:spChg chg="mod">
          <ac:chgData name="Inas FAOUZI [Eurécia]" userId="4f435423-8673-4c81-9a60-95a8e74c92dd" providerId="ADAL" clId="{819EDA4E-1260-4507-AD15-B714E2DE9BB6}" dt="2024-09-16T14:16:41.154" v="411" actId="14100"/>
          <ac:spMkLst>
            <pc:docMk/>
            <pc:sldMk cId="761663281" sldId="377"/>
            <ac:spMk id="4" creationId="{90A438DC-811C-961D-F9DD-B6FEB9763FC2}"/>
          </ac:spMkLst>
        </pc:spChg>
        <pc:spChg chg="mod">
          <ac:chgData name="Inas FAOUZI [Eurécia]" userId="4f435423-8673-4c81-9a60-95a8e74c92dd" providerId="ADAL" clId="{819EDA4E-1260-4507-AD15-B714E2DE9BB6}" dt="2024-09-16T14:18:39.782" v="440" actId="255"/>
          <ac:spMkLst>
            <pc:docMk/>
            <pc:sldMk cId="761663281" sldId="377"/>
            <ac:spMk id="22" creationId="{A93A80D6-B23B-E25E-263B-2D69FCD8A4E4}"/>
          </ac:spMkLst>
        </pc:spChg>
        <pc:spChg chg="mod">
          <ac:chgData name="Inas FAOUZI [Eurécia]" userId="4f435423-8673-4c81-9a60-95a8e74c92dd" providerId="ADAL" clId="{819EDA4E-1260-4507-AD15-B714E2DE9BB6}" dt="2024-09-16T14:18:45.220" v="441" actId="255"/>
          <ac:spMkLst>
            <pc:docMk/>
            <pc:sldMk cId="761663281" sldId="377"/>
            <ac:spMk id="26" creationId="{35747A44-886F-BA15-9385-819DC2304CC9}"/>
          </ac:spMkLst>
        </pc:spChg>
        <pc:picChg chg="mod">
          <ac:chgData name="Inas FAOUZI [Eurécia]" userId="4f435423-8673-4c81-9a60-95a8e74c92dd" providerId="ADAL" clId="{819EDA4E-1260-4507-AD15-B714E2DE9BB6}" dt="2024-09-16T14:16:42.880" v="412" actId="1076"/>
          <ac:picMkLst>
            <pc:docMk/>
            <pc:sldMk cId="761663281" sldId="377"/>
            <ac:picMk id="10" creationId="{3E67EB1E-D448-6C65-E344-DE65C5994BCF}"/>
          </ac:picMkLst>
        </pc:picChg>
      </pc:sldChg>
      <pc:sldChg chg="delSp modSp mod">
        <pc:chgData name="Inas FAOUZI [Eurécia]" userId="4f435423-8673-4c81-9a60-95a8e74c92dd" providerId="ADAL" clId="{819EDA4E-1260-4507-AD15-B714E2DE9BB6}" dt="2024-09-16T14:47:57.776" v="869" actId="1076"/>
        <pc:sldMkLst>
          <pc:docMk/>
          <pc:sldMk cId="1221361963" sldId="378"/>
        </pc:sldMkLst>
        <pc:spChg chg="mod">
          <ac:chgData name="Inas FAOUZI [Eurécia]" userId="4f435423-8673-4c81-9a60-95a8e74c92dd" providerId="ADAL" clId="{819EDA4E-1260-4507-AD15-B714E2DE9BB6}" dt="2024-09-16T14:47:57.776" v="869" actId="1076"/>
          <ac:spMkLst>
            <pc:docMk/>
            <pc:sldMk cId="1221361963" sldId="378"/>
            <ac:spMk id="2" creationId="{21714962-09FA-287A-0BDE-E0EF2BFA78D1}"/>
          </ac:spMkLst>
        </pc:spChg>
        <pc:spChg chg="mod">
          <ac:chgData name="Inas FAOUZI [Eurécia]" userId="4f435423-8673-4c81-9a60-95a8e74c92dd" providerId="ADAL" clId="{819EDA4E-1260-4507-AD15-B714E2DE9BB6}" dt="2024-09-16T14:24:32.319" v="516" actId="1076"/>
          <ac:spMkLst>
            <pc:docMk/>
            <pc:sldMk cId="1221361963" sldId="378"/>
            <ac:spMk id="3" creationId="{06A43D7B-6D83-5D1E-0DFB-1C11719B942B}"/>
          </ac:spMkLst>
        </pc:spChg>
        <pc:spChg chg="mod">
          <ac:chgData name="Inas FAOUZI [Eurécia]" userId="4f435423-8673-4c81-9a60-95a8e74c92dd" providerId="ADAL" clId="{819EDA4E-1260-4507-AD15-B714E2DE9BB6}" dt="2024-09-16T14:24:34.980" v="517" actId="1076"/>
          <ac:spMkLst>
            <pc:docMk/>
            <pc:sldMk cId="1221361963" sldId="378"/>
            <ac:spMk id="4" creationId="{90A438DC-811C-961D-F9DD-B6FEB9763FC2}"/>
          </ac:spMkLst>
        </pc:spChg>
        <pc:picChg chg="mod">
          <ac:chgData name="Inas FAOUZI [Eurécia]" userId="4f435423-8673-4c81-9a60-95a8e74c92dd" providerId="ADAL" clId="{819EDA4E-1260-4507-AD15-B714E2DE9BB6}" dt="2024-09-16T14:47:54.772" v="868" actId="1076"/>
          <ac:picMkLst>
            <pc:docMk/>
            <pc:sldMk cId="1221361963" sldId="378"/>
            <ac:picMk id="8" creationId="{678B8397-CB37-F056-5D8F-B21DEABAB658}"/>
          </ac:picMkLst>
        </pc:picChg>
        <pc:picChg chg="del mod">
          <ac:chgData name="Inas FAOUZI [Eurécia]" userId="4f435423-8673-4c81-9a60-95a8e74c92dd" providerId="ADAL" clId="{819EDA4E-1260-4507-AD15-B714E2DE9BB6}" dt="2024-09-16T14:47:31.550" v="858" actId="478"/>
          <ac:picMkLst>
            <pc:docMk/>
            <pc:sldMk cId="1221361963" sldId="378"/>
            <ac:picMk id="10" creationId="{CDB6CF37-1086-C80D-B573-5E6E82D6A18C}"/>
          </ac:picMkLst>
        </pc:picChg>
      </pc:sldChg>
      <pc:sldChg chg="modSp mod">
        <pc:chgData name="Inas FAOUZI [Eurécia]" userId="4f435423-8673-4c81-9a60-95a8e74c92dd" providerId="ADAL" clId="{819EDA4E-1260-4507-AD15-B714E2DE9BB6}" dt="2024-09-16T14:21:47.285" v="478" actId="113"/>
        <pc:sldMkLst>
          <pc:docMk/>
          <pc:sldMk cId="1913166929" sldId="379"/>
        </pc:sldMkLst>
        <pc:spChg chg="mod">
          <ac:chgData name="Inas FAOUZI [Eurécia]" userId="4f435423-8673-4c81-9a60-95a8e74c92dd" providerId="ADAL" clId="{819EDA4E-1260-4507-AD15-B714E2DE9BB6}" dt="2024-09-16T14:21:42.340" v="476" actId="1076"/>
          <ac:spMkLst>
            <pc:docMk/>
            <pc:sldMk cId="1913166929" sldId="379"/>
            <ac:spMk id="2" creationId="{4D82ADAD-F00A-C228-6D47-10528B9A8902}"/>
          </ac:spMkLst>
        </pc:spChg>
        <pc:spChg chg="mod">
          <ac:chgData name="Inas FAOUZI [Eurécia]" userId="4f435423-8673-4c81-9a60-95a8e74c92dd" providerId="ADAL" clId="{819EDA4E-1260-4507-AD15-B714E2DE9BB6}" dt="2024-09-16T14:21:47.285" v="478" actId="113"/>
          <ac:spMkLst>
            <pc:docMk/>
            <pc:sldMk cId="1913166929" sldId="379"/>
            <ac:spMk id="10" creationId="{AFE13AC9-BB54-D76B-E09B-0CE39B3286F3}"/>
          </ac:spMkLst>
        </pc:spChg>
        <pc:picChg chg="mod">
          <ac:chgData name="Inas FAOUZI [Eurécia]" userId="4f435423-8673-4c81-9a60-95a8e74c92dd" providerId="ADAL" clId="{819EDA4E-1260-4507-AD15-B714E2DE9BB6}" dt="2024-09-16T14:21:24.082" v="471" actId="14100"/>
          <ac:picMkLst>
            <pc:docMk/>
            <pc:sldMk cId="1913166929" sldId="379"/>
            <ac:picMk id="6" creationId="{049DC191-9A7F-F943-B95A-D897F8B76F76}"/>
          </ac:picMkLst>
        </pc:picChg>
        <pc:picChg chg="mod">
          <ac:chgData name="Inas FAOUZI [Eurécia]" userId="4f435423-8673-4c81-9a60-95a8e74c92dd" providerId="ADAL" clId="{819EDA4E-1260-4507-AD15-B714E2DE9BB6}" dt="2024-09-16T14:21:29.444" v="473" actId="1076"/>
          <ac:picMkLst>
            <pc:docMk/>
            <pc:sldMk cId="1913166929" sldId="379"/>
            <ac:picMk id="9" creationId="{1D68B232-8B8F-2A93-7CD1-35087D06E7A6}"/>
          </ac:picMkLst>
        </pc:picChg>
      </pc:sldChg>
      <pc:sldChg chg="modSp mod">
        <pc:chgData name="Inas FAOUZI [Eurécia]" userId="4f435423-8673-4c81-9a60-95a8e74c92dd" providerId="ADAL" clId="{819EDA4E-1260-4507-AD15-B714E2DE9BB6}" dt="2024-09-16T14:23:14.548" v="494" actId="1076"/>
        <pc:sldMkLst>
          <pc:docMk/>
          <pc:sldMk cId="3859057731" sldId="380"/>
        </pc:sldMkLst>
        <pc:spChg chg="mod">
          <ac:chgData name="Inas FAOUZI [Eurécia]" userId="4f435423-8673-4c81-9a60-95a8e74c92dd" providerId="ADAL" clId="{819EDA4E-1260-4507-AD15-B714E2DE9BB6}" dt="2024-09-16T14:22:23.582" v="480" actId="14100"/>
          <ac:spMkLst>
            <pc:docMk/>
            <pc:sldMk cId="3859057731" sldId="380"/>
            <ac:spMk id="2" creationId="{0DFD69B1-A164-D219-AB49-9D7670A00BF5}"/>
          </ac:spMkLst>
        </pc:spChg>
        <pc:spChg chg="mod">
          <ac:chgData name="Inas FAOUZI [Eurécia]" userId="4f435423-8673-4c81-9a60-95a8e74c92dd" providerId="ADAL" clId="{819EDA4E-1260-4507-AD15-B714E2DE9BB6}" dt="2024-09-16T14:23:12.374" v="493" actId="1076"/>
          <ac:spMkLst>
            <pc:docMk/>
            <pc:sldMk cId="3859057731" sldId="380"/>
            <ac:spMk id="3" creationId="{06A43D7B-6D83-5D1E-0DFB-1C11719B942B}"/>
          </ac:spMkLst>
        </pc:spChg>
        <pc:spChg chg="mod">
          <ac:chgData name="Inas FAOUZI [Eurécia]" userId="4f435423-8673-4c81-9a60-95a8e74c92dd" providerId="ADAL" clId="{819EDA4E-1260-4507-AD15-B714E2DE9BB6}" dt="2024-09-16T14:23:14.548" v="494" actId="1076"/>
          <ac:spMkLst>
            <pc:docMk/>
            <pc:sldMk cId="3859057731" sldId="380"/>
            <ac:spMk id="4" creationId="{90A438DC-811C-961D-F9DD-B6FEB9763FC2}"/>
          </ac:spMkLst>
        </pc:spChg>
        <pc:spChg chg="mod">
          <ac:chgData name="Inas FAOUZI [Eurécia]" userId="4f435423-8673-4c81-9a60-95a8e74c92dd" providerId="ADAL" clId="{819EDA4E-1260-4507-AD15-B714E2DE9BB6}" dt="2024-09-16T14:22:31.993" v="482" actId="14100"/>
          <ac:spMkLst>
            <pc:docMk/>
            <pc:sldMk cId="3859057731" sldId="380"/>
            <ac:spMk id="14" creationId="{6E87EDC8-AA17-2F2F-C4D2-424B8659C4BA}"/>
          </ac:spMkLst>
        </pc:spChg>
        <pc:spChg chg="mod">
          <ac:chgData name="Inas FAOUZI [Eurécia]" userId="4f435423-8673-4c81-9a60-95a8e74c92dd" providerId="ADAL" clId="{819EDA4E-1260-4507-AD15-B714E2DE9BB6}" dt="2024-09-16T14:22:46.153" v="486" actId="14100"/>
          <ac:spMkLst>
            <pc:docMk/>
            <pc:sldMk cId="3859057731" sldId="380"/>
            <ac:spMk id="16" creationId="{38DACD59-7EF2-1EC7-0B0F-7760B40A3897}"/>
          </ac:spMkLst>
        </pc:spChg>
        <pc:picChg chg="mod">
          <ac:chgData name="Inas FAOUZI [Eurécia]" userId="4f435423-8673-4c81-9a60-95a8e74c92dd" providerId="ADAL" clId="{819EDA4E-1260-4507-AD15-B714E2DE9BB6}" dt="2024-09-16T14:23:07.286" v="492" actId="14100"/>
          <ac:picMkLst>
            <pc:docMk/>
            <pc:sldMk cId="3859057731" sldId="380"/>
            <ac:picMk id="10" creationId="{099F094B-2E42-84D1-F46C-16EE4EFF0F06}"/>
          </ac:picMkLst>
        </pc:picChg>
        <pc:picChg chg="mod">
          <ac:chgData name="Inas FAOUZI [Eurécia]" userId="4f435423-8673-4c81-9a60-95a8e74c92dd" providerId="ADAL" clId="{819EDA4E-1260-4507-AD15-B714E2DE9BB6}" dt="2024-09-16T14:22:58.197" v="489" actId="1076"/>
          <ac:picMkLst>
            <pc:docMk/>
            <pc:sldMk cId="3859057731" sldId="380"/>
            <ac:picMk id="12" creationId="{1D266339-557F-F532-9BC9-452DA182DAD3}"/>
          </ac:picMkLst>
        </pc:picChg>
      </pc:sldChg>
      <pc:sldChg chg="modSp mod">
        <pc:chgData name="Inas FAOUZI [Eurécia]" userId="4f435423-8673-4c81-9a60-95a8e74c92dd" providerId="ADAL" clId="{819EDA4E-1260-4507-AD15-B714E2DE9BB6}" dt="2024-09-16T14:26:12.782" v="537" actId="1076"/>
        <pc:sldMkLst>
          <pc:docMk/>
          <pc:sldMk cId="2092494073" sldId="381"/>
        </pc:sldMkLst>
        <pc:spChg chg="mod">
          <ac:chgData name="Inas FAOUZI [Eurécia]" userId="4f435423-8673-4c81-9a60-95a8e74c92dd" providerId="ADAL" clId="{819EDA4E-1260-4507-AD15-B714E2DE9BB6}" dt="2024-09-16T14:26:12.782" v="537" actId="1076"/>
          <ac:spMkLst>
            <pc:docMk/>
            <pc:sldMk cId="2092494073" sldId="381"/>
            <ac:spMk id="2" creationId="{04457AC1-25BA-FDE2-2F89-4938CB68A344}"/>
          </ac:spMkLst>
        </pc:spChg>
        <pc:spChg chg="mod">
          <ac:chgData name="Inas FAOUZI [Eurécia]" userId="4f435423-8673-4c81-9a60-95a8e74c92dd" providerId="ADAL" clId="{819EDA4E-1260-4507-AD15-B714E2DE9BB6}" dt="2024-09-16T14:25:58.598" v="531" actId="1076"/>
          <ac:spMkLst>
            <pc:docMk/>
            <pc:sldMk cId="2092494073" sldId="381"/>
            <ac:spMk id="3" creationId="{06A43D7B-6D83-5D1E-0DFB-1C11719B942B}"/>
          </ac:spMkLst>
        </pc:spChg>
        <pc:spChg chg="mod">
          <ac:chgData name="Inas FAOUZI [Eurécia]" userId="4f435423-8673-4c81-9a60-95a8e74c92dd" providerId="ADAL" clId="{819EDA4E-1260-4507-AD15-B714E2DE9BB6}" dt="2024-09-16T14:26:01.454" v="532" actId="1076"/>
          <ac:spMkLst>
            <pc:docMk/>
            <pc:sldMk cId="2092494073" sldId="381"/>
            <ac:spMk id="4" creationId="{90A438DC-811C-961D-F9DD-B6FEB9763FC2}"/>
          </ac:spMkLst>
        </pc:spChg>
        <pc:spChg chg="mod">
          <ac:chgData name="Inas FAOUZI [Eurécia]" userId="4f435423-8673-4c81-9a60-95a8e74c92dd" providerId="ADAL" clId="{819EDA4E-1260-4507-AD15-B714E2DE9BB6}" dt="2024-09-16T14:26:07.972" v="535" actId="1076"/>
          <ac:spMkLst>
            <pc:docMk/>
            <pc:sldMk cId="2092494073" sldId="381"/>
            <ac:spMk id="8" creationId="{0991A7D1-1E75-948C-3D93-F71755DCD875}"/>
          </ac:spMkLst>
        </pc:spChg>
        <pc:picChg chg="mod">
          <ac:chgData name="Inas FAOUZI [Eurécia]" userId="4f435423-8673-4c81-9a60-95a8e74c92dd" providerId="ADAL" clId="{819EDA4E-1260-4507-AD15-B714E2DE9BB6}" dt="2024-09-16T14:26:03.131" v="533" actId="1076"/>
          <ac:picMkLst>
            <pc:docMk/>
            <pc:sldMk cId="2092494073" sldId="381"/>
            <ac:picMk id="7" creationId="{C2FE5967-1FEE-B52D-C150-4192B1F08AB4}"/>
          </ac:picMkLst>
        </pc:picChg>
        <pc:picChg chg="mod">
          <ac:chgData name="Inas FAOUZI [Eurécia]" userId="4f435423-8673-4c81-9a60-95a8e74c92dd" providerId="ADAL" clId="{819EDA4E-1260-4507-AD15-B714E2DE9BB6}" dt="2024-09-16T14:26:05.629" v="534" actId="1076"/>
          <ac:picMkLst>
            <pc:docMk/>
            <pc:sldMk cId="2092494073" sldId="381"/>
            <ac:picMk id="14338" creationId="{7B6994A4-757E-A7EB-F803-50CCFE3733A5}"/>
          </ac:picMkLst>
        </pc:picChg>
        <pc:picChg chg="mod">
          <ac:chgData name="Inas FAOUZI [Eurécia]" userId="4f435423-8673-4c81-9a60-95a8e74c92dd" providerId="ADAL" clId="{819EDA4E-1260-4507-AD15-B714E2DE9BB6}" dt="2024-09-16T14:26:09.928" v="536" actId="1076"/>
          <ac:picMkLst>
            <pc:docMk/>
            <pc:sldMk cId="2092494073" sldId="381"/>
            <ac:picMk id="14340" creationId="{75AE765A-0845-8081-2CAC-AEF118288114}"/>
          </ac:picMkLst>
        </pc:picChg>
      </pc:sldChg>
      <pc:sldChg chg="modSp mod">
        <pc:chgData name="Inas FAOUZI [Eurécia]" userId="4f435423-8673-4c81-9a60-95a8e74c92dd" providerId="ADAL" clId="{819EDA4E-1260-4507-AD15-B714E2DE9BB6}" dt="2024-09-16T14:28:18.374" v="569" actId="255"/>
        <pc:sldMkLst>
          <pc:docMk/>
          <pc:sldMk cId="3004197814" sldId="383"/>
        </pc:sldMkLst>
        <pc:spChg chg="mod">
          <ac:chgData name="Inas FAOUZI [Eurécia]" userId="4f435423-8673-4c81-9a60-95a8e74c92dd" providerId="ADAL" clId="{819EDA4E-1260-4507-AD15-B714E2DE9BB6}" dt="2024-09-16T14:28:09.824" v="567" actId="255"/>
          <ac:spMkLst>
            <pc:docMk/>
            <pc:sldMk cId="3004197814" sldId="383"/>
            <ac:spMk id="2" creationId="{03785E36-4952-1A31-E293-C8C6A55B10C2}"/>
          </ac:spMkLst>
        </pc:spChg>
        <pc:spChg chg="mod">
          <ac:chgData name="Inas FAOUZI [Eurécia]" userId="4f435423-8673-4c81-9a60-95a8e74c92dd" providerId="ADAL" clId="{819EDA4E-1260-4507-AD15-B714E2DE9BB6}" dt="2024-09-16T14:28:18.374" v="569" actId="255"/>
          <ac:spMkLst>
            <pc:docMk/>
            <pc:sldMk cId="3004197814" sldId="383"/>
            <ac:spMk id="15" creationId="{A782B4B2-00FB-720E-6C8C-CD90BDE9685A}"/>
          </ac:spMkLst>
        </pc:spChg>
      </pc:sldChg>
      <pc:sldChg chg="modSp mod">
        <pc:chgData name="Inas FAOUZI [Eurécia]" userId="4f435423-8673-4c81-9a60-95a8e74c92dd" providerId="ADAL" clId="{819EDA4E-1260-4507-AD15-B714E2DE9BB6}" dt="2024-09-16T14:30:37.205" v="577" actId="1076"/>
        <pc:sldMkLst>
          <pc:docMk/>
          <pc:sldMk cId="430880196" sldId="384"/>
        </pc:sldMkLst>
        <pc:spChg chg="mod">
          <ac:chgData name="Inas FAOUZI [Eurécia]" userId="4f435423-8673-4c81-9a60-95a8e74c92dd" providerId="ADAL" clId="{819EDA4E-1260-4507-AD15-B714E2DE9BB6}" dt="2024-09-16T14:28:42.965" v="570" actId="255"/>
          <ac:spMkLst>
            <pc:docMk/>
            <pc:sldMk cId="430880196" sldId="384"/>
            <ac:spMk id="2" creationId="{562033BE-A37E-405A-962F-51A4DC0745DB}"/>
          </ac:spMkLst>
        </pc:spChg>
        <pc:spChg chg="mod">
          <ac:chgData name="Inas FAOUZI [Eurécia]" userId="4f435423-8673-4c81-9a60-95a8e74c92dd" providerId="ADAL" clId="{819EDA4E-1260-4507-AD15-B714E2DE9BB6}" dt="2024-09-16T14:30:24.366" v="574" actId="1076"/>
          <ac:spMkLst>
            <pc:docMk/>
            <pc:sldMk cId="430880196" sldId="384"/>
            <ac:spMk id="8" creationId="{F8651CC1-22D1-6A13-DBC9-BA0564894E8C}"/>
          </ac:spMkLst>
        </pc:spChg>
        <pc:spChg chg="mod">
          <ac:chgData name="Inas FAOUZI [Eurécia]" userId="4f435423-8673-4c81-9a60-95a8e74c92dd" providerId="ADAL" clId="{819EDA4E-1260-4507-AD15-B714E2DE9BB6}" dt="2024-09-16T14:30:37.205" v="577" actId="1076"/>
          <ac:spMkLst>
            <pc:docMk/>
            <pc:sldMk cId="430880196" sldId="384"/>
            <ac:spMk id="10" creationId="{F5FDBEF6-7254-35B5-6159-6EA268E77DDE}"/>
          </ac:spMkLst>
        </pc:spChg>
      </pc:sldChg>
      <pc:sldChg chg="modSp mod">
        <pc:chgData name="Inas FAOUZI [Eurécia]" userId="4f435423-8673-4c81-9a60-95a8e74c92dd" providerId="ADAL" clId="{819EDA4E-1260-4507-AD15-B714E2DE9BB6}" dt="2024-09-16T14:32:48.191" v="616" actId="12"/>
        <pc:sldMkLst>
          <pc:docMk/>
          <pc:sldMk cId="1690272753" sldId="385"/>
        </pc:sldMkLst>
        <pc:spChg chg="mod">
          <ac:chgData name="Inas FAOUZI [Eurécia]" userId="4f435423-8673-4c81-9a60-95a8e74c92dd" providerId="ADAL" clId="{819EDA4E-1260-4507-AD15-B714E2DE9BB6}" dt="2024-09-16T14:32:48.191" v="616" actId="12"/>
          <ac:spMkLst>
            <pc:docMk/>
            <pc:sldMk cId="1690272753" sldId="385"/>
            <ac:spMk id="2" creationId="{4346BEDA-BEEF-77A0-3130-F7F2AB552C6B}"/>
          </ac:spMkLst>
        </pc:spChg>
        <pc:picChg chg="mod">
          <ac:chgData name="Inas FAOUZI [Eurécia]" userId="4f435423-8673-4c81-9a60-95a8e74c92dd" providerId="ADAL" clId="{819EDA4E-1260-4507-AD15-B714E2DE9BB6}" dt="2024-09-16T14:32:38.880" v="614" actId="14100"/>
          <ac:picMkLst>
            <pc:docMk/>
            <pc:sldMk cId="1690272753" sldId="385"/>
            <ac:picMk id="11" creationId="{7AB78D57-D113-980D-1D6D-B91AEE9B9D51}"/>
          </ac:picMkLst>
        </pc:picChg>
      </pc:sldChg>
      <pc:sldChg chg="modSp mod">
        <pc:chgData name="Inas FAOUZI [Eurécia]" userId="4f435423-8673-4c81-9a60-95a8e74c92dd" providerId="ADAL" clId="{819EDA4E-1260-4507-AD15-B714E2DE9BB6}" dt="2024-09-16T14:21:13.343" v="469" actId="1076"/>
        <pc:sldMkLst>
          <pc:docMk/>
          <pc:sldMk cId="1210338473" sldId="386"/>
        </pc:sldMkLst>
        <pc:spChg chg="mod">
          <ac:chgData name="Inas FAOUZI [Eurécia]" userId="4f435423-8673-4c81-9a60-95a8e74c92dd" providerId="ADAL" clId="{819EDA4E-1260-4507-AD15-B714E2DE9BB6}" dt="2024-09-16T14:20:40.759" v="467" actId="14100"/>
          <ac:spMkLst>
            <pc:docMk/>
            <pc:sldMk cId="1210338473" sldId="386"/>
            <ac:spMk id="21" creationId="{97E76406-341F-4AD4-C8CD-E0117C0F38DE}"/>
          </ac:spMkLst>
        </pc:spChg>
        <pc:picChg chg="mod">
          <ac:chgData name="Inas FAOUZI [Eurécia]" userId="4f435423-8673-4c81-9a60-95a8e74c92dd" providerId="ADAL" clId="{819EDA4E-1260-4507-AD15-B714E2DE9BB6}" dt="2024-09-16T14:21:13.343" v="469" actId="1076"/>
          <ac:picMkLst>
            <pc:docMk/>
            <pc:sldMk cId="1210338473" sldId="386"/>
            <ac:picMk id="16" creationId="{466AFA45-E9E0-C0BA-D041-38B4452877B9}"/>
          </ac:picMkLst>
        </pc:picChg>
      </pc:sldChg>
      <pc:sldChg chg="modSp mod">
        <pc:chgData name="Inas FAOUZI [Eurécia]" userId="4f435423-8673-4c81-9a60-95a8e74c92dd" providerId="ADAL" clId="{819EDA4E-1260-4507-AD15-B714E2DE9BB6}" dt="2024-09-16T14:18:20.482" v="437" actId="207"/>
        <pc:sldMkLst>
          <pc:docMk/>
          <pc:sldMk cId="2101619716" sldId="387"/>
        </pc:sldMkLst>
        <pc:spChg chg="mod">
          <ac:chgData name="Inas FAOUZI [Eurécia]" userId="4f435423-8673-4c81-9a60-95a8e74c92dd" providerId="ADAL" clId="{819EDA4E-1260-4507-AD15-B714E2DE9BB6}" dt="2024-09-16T14:18:00.609" v="430" actId="1076"/>
          <ac:spMkLst>
            <pc:docMk/>
            <pc:sldMk cId="2101619716" sldId="387"/>
            <ac:spMk id="2" creationId="{B6B2A3D1-DD87-0463-31B5-3AA244EA3172}"/>
          </ac:spMkLst>
        </pc:spChg>
        <pc:spChg chg="mod">
          <ac:chgData name="Inas FAOUZI [Eurécia]" userId="4f435423-8673-4c81-9a60-95a8e74c92dd" providerId="ADAL" clId="{819EDA4E-1260-4507-AD15-B714E2DE9BB6}" dt="2024-09-16T14:18:15.562" v="435" actId="1076"/>
          <ac:spMkLst>
            <pc:docMk/>
            <pc:sldMk cId="2101619716" sldId="387"/>
            <ac:spMk id="7" creationId="{99410186-3FEB-F31C-BA6B-4113267DDF53}"/>
          </ac:spMkLst>
        </pc:spChg>
        <pc:spChg chg="mod">
          <ac:chgData name="Inas FAOUZI [Eurécia]" userId="4f435423-8673-4c81-9a60-95a8e74c92dd" providerId="ADAL" clId="{819EDA4E-1260-4507-AD15-B714E2DE9BB6}" dt="2024-09-16T14:18:20.482" v="437" actId="207"/>
          <ac:spMkLst>
            <pc:docMk/>
            <pc:sldMk cId="2101619716" sldId="387"/>
            <ac:spMk id="22" creationId="{A93A80D6-B23B-E25E-263B-2D69FCD8A4E4}"/>
          </ac:spMkLst>
        </pc:spChg>
        <pc:picChg chg="mod">
          <ac:chgData name="Inas FAOUZI [Eurécia]" userId="4f435423-8673-4c81-9a60-95a8e74c92dd" providerId="ADAL" clId="{819EDA4E-1260-4507-AD15-B714E2DE9BB6}" dt="2024-09-16T14:18:07.567" v="433" actId="14100"/>
          <ac:picMkLst>
            <pc:docMk/>
            <pc:sldMk cId="2101619716" sldId="387"/>
            <ac:picMk id="9" creationId="{CCB6F517-8859-EE8C-9B4C-AC9602EA235F}"/>
          </ac:picMkLst>
        </pc:picChg>
        <pc:picChg chg="mod">
          <ac:chgData name="Inas FAOUZI [Eurécia]" userId="4f435423-8673-4c81-9a60-95a8e74c92dd" providerId="ADAL" clId="{819EDA4E-1260-4507-AD15-B714E2DE9BB6}" dt="2024-09-16T14:17:55.139" v="428" actId="1076"/>
          <ac:picMkLst>
            <pc:docMk/>
            <pc:sldMk cId="2101619716" sldId="387"/>
            <ac:picMk id="21510" creationId="{5AF7C2A0-18B5-CF74-BCAA-4E6BBE8739D1}"/>
          </ac:picMkLst>
        </pc:picChg>
        <pc:picChg chg="mod">
          <ac:chgData name="Inas FAOUZI [Eurécia]" userId="4f435423-8673-4c81-9a60-95a8e74c92dd" providerId="ADAL" clId="{819EDA4E-1260-4507-AD15-B714E2DE9BB6}" dt="2024-09-16T14:18:02.400" v="431" actId="1076"/>
          <ac:picMkLst>
            <pc:docMk/>
            <pc:sldMk cId="2101619716" sldId="387"/>
            <ac:picMk id="21512" creationId="{A54F226F-7D34-3168-DFB1-9614819527E5}"/>
          </ac:picMkLst>
        </pc:picChg>
      </pc:sldChg>
      <pc:sldChg chg="modSp mod">
        <pc:chgData name="Inas FAOUZI [Eurécia]" userId="4f435423-8673-4c81-9a60-95a8e74c92dd" providerId="ADAL" clId="{819EDA4E-1260-4507-AD15-B714E2DE9BB6}" dt="2024-09-16T14:32:15.943" v="609" actId="113"/>
        <pc:sldMkLst>
          <pc:docMk/>
          <pc:sldMk cId="487316039" sldId="388"/>
        </pc:sldMkLst>
        <pc:spChg chg="mod">
          <ac:chgData name="Inas FAOUZI [Eurécia]" userId="4f435423-8673-4c81-9a60-95a8e74c92dd" providerId="ADAL" clId="{819EDA4E-1260-4507-AD15-B714E2DE9BB6}" dt="2024-09-16T14:31:33.837" v="594" actId="1076"/>
          <ac:spMkLst>
            <pc:docMk/>
            <pc:sldMk cId="487316039" sldId="388"/>
            <ac:spMk id="2" creationId="{562033BE-A37E-405A-962F-51A4DC0745DB}"/>
          </ac:spMkLst>
        </pc:spChg>
        <pc:spChg chg="mod">
          <ac:chgData name="Inas FAOUZI [Eurécia]" userId="4f435423-8673-4c81-9a60-95a8e74c92dd" providerId="ADAL" clId="{819EDA4E-1260-4507-AD15-B714E2DE9BB6}" dt="2024-09-16T14:32:15.943" v="609" actId="113"/>
          <ac:spMkLst>
            <pc:docMk/>
            <pc:sldMk cId="487316039" sldId="388"/>
            <ac:spMk id="14" creationId="{5CE3BE08-3ED8-45E2-2B4D-E8830A431B1D}"/>
          </ac:spMkLst>
        </pc:spChg>
        <pc:picChg chg="mod">
          <ac:chgData name="Inas FAOUZI [Eurécia]" userId="4f435423-8673-4c81-9a60-95a8e74c92dd" providerId="ADAL" clId="{819EDA4E-1260-4507-AD15-B714E2DE9BB6}" dt="2024-09-16T14:31:45.471" v="599" actId="1076"/>
          <ac:picMkLst>
            <pc:docMk/>
            <pc:sldMk cId="487316039" sldId="388"/>
            <ac:picMk id="10" creationId="{54305C65-B88D-B687-5BA3-7A1AC312053C}"/>
          </ac:picMkLst>
        </pc:picChg>
        <pc:picChg chg="mod">
          <ac:chgData name="Inas FAOUZI [Eurécia]" userId="4f435423-8673-4c81-9a60-95a8e74c92dd" providerId="ADAL" clId="{819EDA4E-1260-4507-AD15-B714E2DE9BB6}" dt="2024-09-16T14:31:55.580" v="604" actId="1076"/>
          <ac:picMkLst>
            <pc:docMk/>
            <pc:sldMk cId="487316039" sldId="388"/>
            <ac:picMk id="11" creationId="{15A4B8BA-3312-4B07-D631-79A1F03706FE}"/>
          </ac:picMkLst>
        </pc:picChg>
        <pc:picChg chg="mod">
          <ac:chgData name="Inas FAOUZI [Eurécia]" userId="4f435423-8673-4c81-9a60-95a8e74c92dd" providerId="ADAL" clId="{819EDA4E-1260-4507-AD15-B714E2DE9BB6}" dt="2024-09-16T14:31:53.303" v="603" actId="1076"/>
          <ac:picMkLst>
            <pc:docMk/>
            <pc:sldMk cId="487316039" sldId="388"/>
            <ac:picMk id="12" creationId="{2364623C-9EA2-DE13-40AC-B2CE9E1FF52F}"/>
          </ac:picMkLst>
        </pc:picChg>
        <pc:picChg chg="mod">
          <ac:chgData name="Inas FAOUZI [Eurécia]" userId="4f435423-8673-4c81-9a60-95a8e74c92dd" providerId="ADAL" clId="{819EDA4E-1260-4507-AD15-B714E2DE9BB6}" dt="2024-09-16T14:31:46.758" v="600" actId="1076"/>
          <ac:picMkLst>
            <pc:docMk/>
            <pc:sldMk cId="487316039" sldId="388"/>
            <ac:picMk id="16" creationId="{67A1D6C3-8A01-8897-1CEC-A469797522F5}"/>
          </ac:picMkLst>
        </pc:picChg>
        <pc:picChg chg="mod">
          <ac:chgData name="Inas FAOUZI [Eurécia]" userId="4f435423-8673-4c81-9a60-95a8e74c92dd" providerId="ADAL" clId="{819EDA4E-1260-4507-AD15-B714E2DE9BB6}" dt="2024-09-16T14:31:48.772" v="601" actId="1076"/>
          <ac:picMkLst>
            <pc:docMk/>
            <pc:sldMk cId="487316039" sldId="388"/>
            <ac:picMk id="17" creationId="{39D69B04-91F5-3D22-1929-B7AD24866041}"/>
          </ac:picMkLst>
        </pc:picChg>
        <pc:picChg chg="mod">
          <ac:chgData name="Inas FAOUZI [Eurécia]" userId="4f435423-8673-4c81-9a60-95a8e74c92dd" providerId="ADAL" clId="{819EDA4E-1260-4507-AD15-B714E2DE9BB6}" dt="2024-09-16T14:31:50.810" v="602" actId="1076"/>
          <ac:picMkLst>
            <pc:docMk/>
            <pc:sldMk cId="487316039" sldId="388"/>
            <ac:picMk id="23554" creationId="{EECA2E3B-3023-8588-C89C-CE188AD61DBD}"/>
          </ac:picMkLst>
        </pc:picChg>
      </pc:sldChg>
      <pc:sldChg chg="modSp mod">
        <pc:chgData name="Inas FAOUZI [Eurécia]" userId="4f435423-8673-4c81-9a60-95a8e74c92dd" providerId="ADAL" clId="{819EDA4E-1260-4507-AD15-B714E2DE9BB6}" dt="2024-09-16T14:27:45.175" v="562" actId="1076"/>
        <pc:sldMkLst>
          <pc:docMk/>
          <pc:sldMk cId="1357104174" sldId="390"/>
        </pc:sldMkLst>
        <pc:spChg chg="mod">
          <ac:chgData name="Inas FAOUZI [Eurécia]" userId="4f435423-8673-4c81-9a60-95a8e74c92dd" providerId="ADAL" clId="{819EDA4E-1260-4507-AD15-B714E2DE9BB6}" dt="2024-09-16T14:27:11.968" v="553" actId="1076"/>
          <ac:spMkLst>
            <pc:docMk/>
            <pc:sldMk cId="1357104174" sldId="390"/>
            <ac:spMk id="2" creationId="{CA939823-1533-6113-DD20-55119798FDB9}"/>
          </ac:spMkLst>
        </pc:spChg>
        <pc:spChg chg="mod">
          <ac:chgData name="Inas FAOUZI [Eurécia]" userId="4f435423-8673-4c81-9a60-95a8e74c92dd" providerId="ADAL" clId="{819EDA4E-1260-4507-AD15-B714E2DE9BB6}" dt="2024-09-16T14:27:40.999" v="561" actId="1076"/>
          <ac:spMkLst>
            <pc:docMk/>
            <pc:sldMk cId="1357104174" sldId="390"/>
            <ac:spMk id="7" creationId="{CA939823-1533-6113-DD20-55119798FDB9}"/>
          </ac:spMkLst>
        </pc:spChg>
        <pc:spChg chg="mod">
          <ac:chgData name="Inas FAOUZI [Eurécia]" userId="4f435423-8673-4c81-9a60-95a8e74c92dd" providerId="ADAL" clId="{819EDA4E-1260-4507-AD15-B714E2DE9BB6}" dt="2024-09-16T14:27:24.437" v="557" actId="1076"/>
          <ac:spMkLst>
            <pc:docMk/>
            <pc:sldMk cId="1357104174" sldId="390"/>
            <ac:spMk id="8" creationId="{F43D02B3-2030-BF25-8758-022F93D9DB74}"/>
          </ac:spMkLst>
        </pc:spChg>
        <pc:picChg chg="mod">
          <ac:chgData name="Inas FAOUZI [Eurécia]" userId="4f435423-8673-4c81-9a60-95a8e74c92dd" providerId="ADAL" clId="{819EDA4E-1260-4507-AD15-B714E2DE9BB6}" dt="2024-09-16T14:27:27.007" v="558" actId="14100"/>
          <ac:picMkLst>
            <pc:docMk/>
            <pc:sldMk cId="1357104174" sldId="390"/>
            <ac:picMk id="6" creationId="{52AD5DE1-FCF5-885C-9972-8D2B3EC890C1}"/>
          </ac:picMkLst>
        </pc:picChg>
        <pc:picChg chg="mod">
          <ac:chgData name="Inas FAOUZI [Eurécia]" userId="4f435423-8673-4c81-9a60-95a8e74c92dd" providerId="ADAL" clId="{819EDA4E-1260-4507-AD15-B714E2DE9BB6}" dt="2024-09-16T14:27:29.088" v="559" actId="14100"/>
          <ac:picMkLst>
            <pc:docMk/>
            <pc:sldMk cId="1357104174" sldId="390"/>
            <ac:picMk id="11" creationId="{47E806DB-6EFF-34A4-708D-78234A4FC9B5}"/>
          </ac:picMkLst>
        </pc:picChg>
        <pc:picChg chg="mod">
          <ac:chgData name="Inas FAOUZI [Eurécia]" userId="4f435423-8673-4c81-9a60-95a8e74c92dd" providerId="ADAL" clId="{819EDA4E-1260-4507-AD15-B714E2DE9BB6}" dt="2024-09-16T14:27:45.175" v="562" actId="1076"/>
          <ac:picMkLst>
            <pc:docMk/>
            <pc:sldMk cId="1357104174" sldId="390"/>
            <ac:picMk id="13314" creationId="{CC9D863F-6DA1-ABB2-11B3-362DDA3A5CF2}"/>
          </ac:picMkLst>
        </pc:picChg>
      </pc:sldChg>
      <pc:sldChg chg="modSp mod">
        <pc:chgData name="Inas FAOUZI [Eurécia]" userId="4f435423-8673-4c81-9a60-95a8e74c92dd" providerId="ADAL" clId="{819EDA4E-1260-4507-AD15-B714E2DE9BB6}" dt="2024-09-16T14:28:00.599" v="566" actId="14100"/>
        <pc:sldMkLst>
          <pc:docMk/>
          <pc:sldMk cId="1160822431" sldId="391"/>
        </pc:sldMkLst>
        <pc:spChg chg="mod">
          <ac:chgData name="Inas FAOUZI [Eurécia]" userId="4f435423-8673-4c81-9a60-95a8e74c92dd" providerId="ADAL" clId="{819EDA4E-1260-4507-AD15-B714E2DE9BB6}" dt="2024-09-16T14:28:00.599" v="566" actId="14100"/>
          <ac:spMkLst>
            <pc:docMk/>
            <pc:sldMk cId="1160822431" sldId="391"/>
            <ac:spMk id="2" creationId="{CA939823-1533-6113-DD20-55119798FDB9}"/>
          </ac:spMkLst>
        </pc:spChg>
        <pc:spChg chg="mod">
          <ac:chgData name="Inas FAOUZI [Eurécia]" userId="4f435423-8673-4c81-9a60-95a8e74c92dd" providerId="ADAL" clId="{819EDA4E-1260-4507-AD15-B714E2DE9BB6}" dt="2024-09-16T14:27:52.931" v="564" actId="2711"/>
          <ac:spMkLst>
            <pc:docMk/>
            <pc:sldMk cId="1160822431" sldId="391"/>
            <ac:spMk id="8" creationId="{B723554D-C994-B31B-D652-14C3048A2995}"/>
          </ac:spMkLst>
        </pc:spChg>
      </pc:sldChg>
      <pc:sldChg chg="modSp mod">
        <pc:chgData name="Inas FAOUZI [Eurécia]" userId="4f435423-8673-4c81-9a60-95a8e74c92dd" providerId="ADAL" clId="{819EDA4E-1260-4507-AD15-B714E2DE9BB6}" dt="2024-09-16T14:45:17.405" v="825" actId="14100"/>
        <pc:sldMkLst>
          <pc:docMk/>
          <pc:sldMk cId="4003682341" sldId="392"/>
        </pc:sldMkLst>
        <pc:spChg chg="mod">
          <ac:chgData name="Inas FAOUZI [Eurécia]" userId="4f435423-8673-4c81-9a60-95a8e74c92dd" providerId="ADAL" clId="{819EDA4E-1260-4507-AD15-B714E2DE9BB6}" dt="2024-09-16T14:44:51.043" v="817" actId="255"/>
          <ac:spMkLst>
            <pc:docMk/>
            <pc:sldMk cId="4003682341" sldId="392"/>
            <ac:spMk id="16" creationId="{F25772C2-8D0C-4ACC-712B-D19CEA3A8EC0}"/>
          </ac:spMkLst>
        </pc:spChg>
        <pc:spChg chg="mod">
          <ac:chgData name="Inas FAOUZI [Eurécia]" userId="4f435423-8673-4c81-9a60-95a8e74c92dd" providerId="ADAL" clId="{819EDA4E-1260-4507-AD15-B714E2DE9BB6}" dt="2024-09-16T14:45:14.193" v="824" actId="1076"/>
          <ac:spMkLst>
            <pc:docMk/>
            <pc:sldMk cId="4003682341" sldId="392"/>
            <ac:spMk id="18" creationId="{61605110-6DBC-579F-1D4F-F328E857E026}"/>
          </ac:spMkLst>
        </pc:spChg>
        <pc:spChg chg="mod">
          <ac:chgData name="Inas FAOUZI [Eurécia]" userId="4f435423-8673-4c81-9a60-95a8e74c92dd" providerId="ADAL" clId="{819EDA4E-1260-4507-AD15-B714E2DE9BB6}" dt="2024-09-16T14:44:46.312" v="816" actId="255"/>
          <ac:spMkLst>
            <pc:docMk/>
            <pc:sldMk cId="4003682341" sldId="392"/>
            <ac:spMk id="20" creationId="{F9DA6553-2004-D85C-89A3-42E0DF3E7EE1}"/>
          </ac:spMkLst>
        </pc:spChg>
        <pc:picChg chg="mod">
          <ac:chgData name="Inas FAOUZI [Eurécia]" userId="4f435423-8673-4c81-9a60-95a8e74c92dd" providerId="ADAL" clId="{819EDA4E-1260-4507-AD15-B714E2DE9BB6}" dt="2024-09-16T14:45:17.405" v="825" actId="14100"/>
          <ac:picMkLst>
            <pc:docMk/>
            <pc:sldMk cId="4003682341" sldId="392"/>
            <ac:picMk id="6" creationId="{FD6654A2-CFAA-057C-2AC3-8CBAC46C7154}"/>
          </ac:picMkLst>
        </pc:picChg>
        <pc:picChg chg="mod">
          <ac:chgData name="Inas FAOUZI [Eurécia]" userId="4f435423-8673-4c81-9a60-95a8e74c92dd" providerId="ADAL" clId="{819EDA4E-1260-4507-AD15-B714E2DE9BB6}" dt="2024-09-16T14:45:10.367" v="823" actId="14100"/>
          <ac:picMkLst>
            <pc:docMk/>
            <pc:sldMk cId="4003682341" sldId="392"/>
            <ac:picMk id="7" creationId="{3E646603-E20B-2698-0526-4EE31681B6DE}"/>
          </ac:picMkLst>
        </pc:picChg>
        <pc:picChg chg="mod">
          <ac:chgData name="Inas FAOUZI [Eurécia]" userId="4f435423-8673-4c81-9a60-95a8e74c92dd" providerId="ADAL" clId="{819EDA4E-1260-4507-AD15-B714E2DE9BB6}" dt="2024-09-16T14:45:06.465" v="822" actId="14100"/>
          <ac:picMkLst>
            <pc:docMk/>
            <pc:sldMk cId="4003682341" sldId="392"/>
            <ac:picMk id="9" creationId="{0DDD642C-7957-B52A-16ED-238613D78E40}"/>
          </ac:picMkLst>
        </pc:picChg>
      </pc:sldChg>
      <pc:sldChg chg="modSp mod">
        <pc:chgData name="Inas FAOUZI [Eurécia]" userId="4f435423-8673-4c81-9a60-95a8e74c92dd" providerId="ADAL" clId="{819EDA4E-1260-4507-AD15-B714E2DE9BB6}" dt="2024-09-16T14:36:28.080" v="658" actId="1076"/>
        <pc:sldMkLst>
          <pc:docMk/>
          <pc:sldMk cId="3641842997" sldId="393"/>
        </pc:sldMkLst>
        <pc:spChg chg="mod">
          <ac:chgData name="Inas FAOUZI [Eurécia]" userId="4f435423-8673-4c81-9a60-95a8e74c92dd" providerId="ADAL" clId="{819EDA4E-1260-4507-AD15-B714E2DE9BB6}" dt="2024-09-16T14:36:18.028" v="655" actId="113"/>
          <ac:spMkLst>
            <pc:docMk/>
            <pc:sldMk cId="3641842997" sldId="393"/>
            <ac:spMk id="6" creationId="{773D000F-EE05-AFEC-E1EC-6113E8D140E0}"/>
          </ac:spMkLst>
        </pc:spChg>
        <pc:spChg chg="mod">
          <ac:chgData name="Inas FAOUZI [Eurécia]" userId="4f435423-8673-4c81-9a60-95a8e74c92dd" providerId="ADAL" clId="{819EDA4E-1260-4507-AD15-B714E2DE9BB6}" dt="2024-09-16T14:36:26.127" v="657" actId="1076"/>
          <ac:spMkLst>
            <pc:docMk/>
            <pc:sldMk cId="3641842997" sldId="393"/>
            <ac:spMk id="9" creationId="{CD382B07-F527-57BC-CE86-6C67A397883E}"/>
          </ac:spMkLst>
        </pc:spChg>
        <pc:picChg chg="mod">
          <ac:chgData name="Inas FAOUZI [Eurécia]" userId="4f435423-8673-4c81-9a60-95a8e74c92dd" providerId="ADAL" clId="{819EDA4E-1260-4507-AD15-B714E2DE9BB6}" dt="2024-09-16T14:36:28.080" v="658" actId="1076"/>
          <ac:picMkLst>
            <pc:docMk/>
            <pc:sldMk cId="3641842997" sldId="393"/>
            <ac:picMk id="7" creationId="{31EEED6B-1D89-568D-AD20-F20122D09B30}"/>
          </ac:picMkLst>
        </pc:picChg>
      </pc:sldChg>
      <pc:sldChg chg="modSp mod">
        <pc:chgData name="Inas FAOUZI [Eurécia]" userId="4f435423-8673-4c81-9a60-95a8e74c92dd" providerId="ADAL" clId="{819EDA4E-1260-4507-AD15-B714E2DE9BB6}" dt="2024-09-16T14:26:56.660" v="550" actId="1076"/>
        <pc:sldMkLst>
          <pc:docMk/>
          <pc:sldMk cId="657342903" sldId="394"/>
        </pc:sldMkLst>
        <pc:spChg chg="mod">
          <ac:chgData name="Inas FAOUZI [Eurécia]" userId="4f435423-8673-4c81-9a60-95a8e74c92dd" providerId="ADAL" clId="{819EDA4E-1260-4507-AD15-B714E2DE9BB6}" dt="2024-09-16T14:26:44.042" v="546" actId="1076"/>
          <ac:spMkLst>
            <pc:docMk/>
            <pc:sldMk cId="657342903" sldId="394"/>
            <ac:spMk id="2" creationId="{CA939823-1533-6113-DD20-55119798FDB9}"/>
          </ac:spMkLst>
        </pc:spChg>
        <pc:spChg chg="mod">
          <ac:chgData name="Inas FAOUZI [Eurécia]" userId="4f435423-8673-4c81-9a60-95a8e74c92dd" providerId="ADAL" clId="{819EDA4E-1260-4507-AD15-B714E2DE9BB6}" dt="2024-09-16T14:26:27.711" v="541" actId="20577"/>
          <ac:spMkLst>
            <pc:docMk/>
            <pc:sldMk cId="657342903" sldId="394"/>
            <ac:spMk id="9" creationId="{21870E0D-095B-9F23-638D-8D73F1D028DF}"/>
          </ac:spMkLst>
        </pc:spChg>
        <pc:picChg chg="mod">
          <ac:chgData name="Inas FAOUZI [Eurécia]" userId="4f435423-8673-4c81-9a60-95a8e74c92dd" providerId="ADAL" clId="{819EDA4E-1260-4507-AD15-B714E2DE9BB6}" dt="2024-09-16T14:26:56.660" v="550" actId="1076"/>
          <ac:picMkLst>
            <pc:docMk/>
            <pc:sldMk cId="657342903" sldId="394"/>
            <ac:picMk id="7" creationId="{787FA613-E4BB-B06E-DEE2-CBBF48E81779}"/>
          </ac:picMkLst>
        </pc:picChg>
        <pc:picChg chg="mod">
          <ac:chgData name="Inas FAOUZI [Eurécia]" userId="4f435423-8673-4c81-9a60-95a8e74c92dd" providerId="ADAL" clId="{819EDA4E-1260-4507-AD15-B714E2DE9BB6}" dt="2024-09-16T14:26:34.855" v="543" actId="1076"/>
          <ac:picMkLst>
            <pc:docMk/>
            <pc:sldMk cId="657342903" sldId="394"/>
            <ac:picMk id="13314" creationId="{CC9D863F-6DA1-ABB2-11B3-362DDA3A5CF2}"/>
          </ac:picMkLst>
        </pc:picChg>
      </pc:sldChg>
      <pc:sldChg chg="modSp add mod ord">
        <pc:chgData name="Inas FAOUZI [Eurécia]" userId="4f435423-8673-4c81-9a60-95a8e74c92dd" providerId="ADAL" clId="{819EDA4E-1260-4507-AD15-B714E2DE9BB6}" dt="2024-09-16T13:34:15.900" v="72" actId="1076"/>
        <pc:sldMkLst>
          <pc:docMk/>
          <pc:sldMk cId="2502008476" sldId="395"/>
        </pc:sldMkLst>
        <pc:spChg chg="mod">
          <ac:chgData name="Inas FAOUZI [Eurécia]" userId="4f435423-8673-4c81-9a60-95a8e74c92dd" providerId="ADAL" clId="{819EDA4E-1260-4507-AD15-B714E2DE9BB6}" dt="2024-09-16T13:34:15.900" v="72" actId="1076"/>
          <ac:spMkLst>
            <pc:docMk/>
            <pc:sldMk cId="2502008476" sldId="395"/>
            <ac:spMk id="5" creationId="{E63FBEE7-B2EE-9744-8FCC-2E8B5A162548}"/>
          </ac:spMkLst>
        </pc:spChg>
        <pc:spChg chg="mod">
          <ac:chgData name="Inas FAOUZI [Eurécia]" userId="4f435423-8673-4c81-9a60-95a8e74c92dd" providerId="ADAL" clId="{819EDA4E-1260-4507-AD15-B714E2DE9BB6}" dt="2024-09-16T13:25:05.699" v="33" actId="20577"/>
          <ac:spMkLst>
            <pc:docMk/>
            <pc:sldMk cId="2502008476" sldId="395"/>
            <ac:spMk id="7" creationId="{831CDDEE-D180-4D4D-1DFC-1E9C69414A23}"/>
          </ac:spMkLst>
        </pc:spChg>
      </pc:sldChg>
      <pc:sldChg chg="modSp new mod ord">
        <pc:chgData name="Inas FAOUZI [Eurécia]" userId="4f435423-8673-4c81-9a60-95a8e74c92dd" providerId="ADAL" clId="{819EDA4E-1260-4507-AD15-B714E2DE9BB6}" dt="2024-09-16T13:49:09.015" v="162" actId="27636"/>
        <pc:sldMkLst>
          <pc:docMk/>
          <pc:sldMk cId="1944352671" sldId="396"/>
        </pc:sldMkLst>
        <pc:spChg chg="mod">
          <ac:chgData name="Inas FAOUZI [Eurécia]" userId="4f435423-8673-4c81-9a60-95a8e74c92dd" providerId="ADAL" clId="{819EDA4E-1260-4507-AD15-B714E2DE9BB6}" dt="2024-09-16T13:35:24.759" v="81" actId="2710"/>
          <ac:spMkLst>
            <pc:docMk/>
            <pc:sldMk cId="1944352671" sldId="396"/>
            <ac:spMk id="2" creationId="{BE2AB842-9389-1B62-0F35-9D6DC8A58FF6}"/>
          </ac:spMkLst>
        </pc:spChg>
        <pc:spChg chg="mod">
          <ac:chgData name="Inas FAOUZI [Eurécia]" userId="4f435423-8673-4c81-9a60-95a8e74c92dd" providerId="ADAL" clId="{819EDA4E-1260-4507-AD15-B714E2DE9BB6}" dt="2024-09-16T13:49:09.015" v="162" actId="27636"/>
          <ac:spMkLst>
            <pc:docMk/>
            <pc:sldMk cId="1944352671" sldId="396"/>
            <ac:spMk id="3" creationId="{6E0F444F-E370-9DB6-2003-05315CF4879B}"/>
          </ac:spMkLst>
        </pc:spChg>
      </pc:sldChg>
      <pc:sldChg chg="modSp add mod ord">
        <pc:chgData name="Inas FAOUZI [Eurécia]" userId="4f435423-8673-4c81-9a60-95a8e74c92dd" providerId="ADAL" clId="{819EDA4E-1260-4507-AD15-B714E2DE9BB6}" dt="2024-09-16T13:36:08.093" v="97"/>
        <pc:sldMkLst>
          <pc:docMk/>
          <pc:sldMk cId="3620153111" sldId="397"/>
        </pc:sldMkLst>
        <pc:spChg chg="mod">
          <ac:chgData name="Inas FAOUZI [Eurécia]" userId="4f435423-8673-4c81-9a60-95a8e74c92dd" providerId="ADAL" clId="{819EDA4E-1260-4507-AD15-B714E2DE9BB6}" dt="2024-09-16T13:36:08.093" v="97"/>
          <ac:spMkLst>
            <pc:docMk/>
            <pc:sldMk cId="3620153111" sldId="397"/>
            <ac:spMk id="2" creationId="{BE2AB842-9389-1B62-0F35-9D6DC8A58FF6}"/>
          </ac:spMkLst>
        </pc:spChg>
        <pc:spChg chg="mod">
          <ac:chgData name="Inas FAOUZI [Eurécia]" userId="4f435423-8673-4c81-9a60-95a8e74c92dd" providerId="ADAL" clId="{819EDA4E-1260-4507-AD15-B714E2DE9BB6}" dt="2024-09-16T13:35:55.858" v="85" actId="27636"/>
          <ac:spMkLst>
            <pc:docMk/>
            <pc:sldMk cId="3620153111" sldId="397"/>
            <ac:spMk id="3" creationId="{6E0F444F-E370-9DB6-2003-05315CF4879B}"/>
          </ac:spMkLst>
        </pc:spChg>
      </pc:sldChg>
      <pc:sldChg chg="modSp add mod ord">
        <pc:chgData name="Inas FAOUZI [Eurécia]" userId="4f435423-8673-4c81-9a60-95a8e74c92dd" providerId="ADAL" clId="{819EDA4E-1260-4507-AD15-B714E2DE9BB6}" dt="2024-09-16T13:37:36.543" v="119" actId="255"/>
        <pc:sldMkLst>
          <pc:docMk/>
          <pc:sldMk cId="3593149162" sldId="398"/>
        </pc:sldMkLst>
        <pc:spChg chg="mod">
          <ac:chgData name="Inas FAOUZI [Eurécia]" userId="4f435423-8673-4c81-9a60-95a8e74c92dd" providerId="ADAL" clId="{819EDA4E-1260-4507-AD15-B714E2DE9BB6}" dt="2024-09-16T13:37:36.543" v="119" actId="255"/>
          <ac:spMkLst>
            <pc:docMk/>
            <pc:sldMk cId="3593149162" sldId="398"/>
            <ac:spMk id="2" creationId="{BE2AB842-9389-1B62-0F35-9D6DC8A58FF6}"/>
          </ac:spMkLst>
        </pc:spChg>
      </pc:sldChg>
      <pc:sldChg chg="modSp add mod ord">
        <pc:chgData name="Inas FAOUZI [Eurécia]" userId="4f435423-8673-4c81-9a60-95a8e74c92dd" providerId="ADAL" clId="{819EDA4E-1260-4507-AD15-B714E2DE9BB6}" dt="2024-09-16T13:43:38.205" v="141"/>
        <pc:sldMkLst>
          <pc:docMk/>
          <pc:sldMk cId="1581032665" sldId="399"/>
        </pc:sldMkLst>
        <pc:spChg chg="mod">
          <ac:chgData name="Inas FAOUZI [Eurécia]" userId="4f435423-8673-4c81-9a60-95a8e74c92dd" providerId="ADAL" clId="{819EDA4E-1260-4507-AD15-B714E2DE9BB6}" dt="2024-09-16T13:43:38.205" v="141"/>
          <ac:spMkLst>
            <pc:docMk/>
            <pc:sldMk cId="1581032665" sldId="399"/>
            <ac:spMk id="2" creationId="{BE2AB842-9389-1B62-0F35-9D6DC8A58FF6}"/>
          </ac:spMkLst>
        </pc:spChg>
      </pc:sldChg>
      <pc:sldChg chg="modSp add mod ord">
        <pc:chgData name="Inas FAOUZI [Eurécia]" userId="4f435423-8673-4c81-9a60-95a8e74c92dd" providerId="ADAL" clId="{819EDA4E-1260-4507-AD15-B714E2DE9BB6}" dt="2024-09-16T13:40:15.540" v="140"/>
        <pc:sldMkLst>
          <pc:docMk/>
          <pc:sldMk cId="1805395993" sldId="400"/>
        </pc:sldMkLst>
        <pc:spChg chg="mod">
          <ac:chgData name="Inas FAOUZI [Eurécia]" userId="4f435423-8673-4c81-9a60-95a8e74c92dd" providerId="ADAL" clId="{819EDA4E-1260-4507-AD15-B714E2DE9BB6}" dt="2024-09-16T13:40:15.540" v="140"/>
          <ac:spMkLst>
            <pc:docMk/>
            <pc:sldMk cId="1805395993" sldId="400"/>
            <ac:spMk id="2" creationId="{BE2AB842-9389-1B62-0F35-9D6DC8A58FF6}"/>
          </ac:spMkLst>
        </pc:spChg>
      </pc:sldChg>
      <pc:sldChg chg="modSp add mod ord">
        <pc:chgData name="Inas FAOUZI [Eurécia]" userId="4f435423-8673-4c81-9a60-95a8e74c92dd" providerId="ADAL" clId="{819EDA4E-1260-4507-AD15-B714E2DE9BB6}" dt="2024-09-16T13:39:59.783" v="139"/>
        <pc:sldMkLst>
          <pc:docMk/>
          <pc:sldMk cId="4284231672" sldId="401"/>
        </pc:sldMkLst>
        <pc:spChg chg="mod">
          <ac:chgData name="Inas FAOUZI [Eurécia]" userId="4f435423-8673-4c81-9a60-95a8e74c92dd" providerId="ADAL" clId="{819EDA4E-1260-4507-AD15-B714E2DE9BB6}" dt="2024-09-16T13:39:59.783" v="139"/>
          <ac:spMkLst>
            <pc:docMk/>
            <pc:sldMk cId="4284231672" sldId="401"/>
            <ac:spMk id="2" creationId="{BE2AB842-9389-1B62-0F35-9D6DC8A58FF6}"/>
          </ac:spMkLst>
        </pc:spChg>
      </pc:sldChg>
      <pc:sldChg chg="modSp add mod ord">
        <pc:chgData name="Inas FAOUZI [Eurécia]" userId="4f435423-8673-4c81-9a60-95a8e74c92dd" providerId="ADAL" clId="{819EDA4E-1260-4507-AD15-B714E2DE9BB6}" dt="2024-09-16T13:44:14.849" v="145"/>
        <pc:sldMkLst>
          <pc:docMk/>
          <pc:sldMk cId="3996732728" sldId="402"/>
        </pc:sldMkLst>
        <pc:spChg chg="mod">
          <ac:chgData name="Inas FAOUZI [Eurécia]" userId="4f435423-8673-4c81-9a60-95a8e74c92dd" providerId="ADAL" clId="{819EDA4E-1260-4507-AD15-B714E2DE9BB6}" dt="2024-09-16T13:44:14.849" v="145"/>
          <ac:spMkLst>
            <pc:docMk/>
            <pc:sldMk cId="3996732728" sldId="402"/>
            <ac:spMk id="2" creationId="{BE2AB842-9389-1B62-0F35-9D6DC8A58FF6}"/>
          </ac:spMkLst>
        </pc:spChg>
      </pc:sldChg>
      <pc:sldChg chg="modSp add mod ord">
        <pc:chgData name="Inas FAOUZI [Eurécia]" userId="4f435423-8673-4c81-9a60-95a8e74c92dd" providerId="ADAL" clId="{819EDA4E-1260-4507-AD15-B714E2DE9BB6}" dt="2024-09-16T13:46:16.454" v="153"/>
        <pc:sldMkLst>
          <pc:docMk/>
          <pc:sldMk cId="1230860191" sldId="403"/>
        </pc:sldMkLst>
        <pc:spChg chg="mod">
          <ac:chgData name="Inas FAOUZI [Eurécia]" userId="4f435423-8673-4c81-9a60-95a8e74c92dd" providerId="ADAL" clId="{819EDA4E-1260-4507-AD15-B714E2DE9BB6}" dt="2024-09-16T13:45:55.348" v="147"/>
          <ac:spMkLst>
            <pc:docMk/>
            <pc:sldMk cId="1230860191" sldId="403"/>
            <ac:spMk id="2" creationId="{BE2AB842-9389-1B62-0F35-9D6DC8A58FF6}"/>
          </ac:spMkLst>
        </pc:spChg>
      </pc:sldChg>
      <pc:sldChg chg="modSp add mod ord">
        <pc:chgData name="Inas FAOUZI [Eurécia]" userId="4f435423-8673-4c81-9a60-95a8e74c92dd" providerId="ADAL" clId="{819EDA4E-1260-4507-AD15-B714E2DE9BB6}" dt="2024-09-16T13:47:10.548" v="157"/>
        <pc:sldMkLst>
          <pc:docMk/>
          <pc:sldMk cId="1935110909" sldId="404"/>
        </pc:sldMkLst>
        <pc:spChg chg="mod">
          <ac:chgData name="Inas FAOUZI [Eurécia]" userId="4f435423-8673-4c81-9a60-95a8e74c92dd" providerId="ADAL" clId="{819EDA4E-1260-4507-AD15-B714E2DE9BB6}" dt="2024-09-16T13:47:10.548" v="157"/>
          <ac:spMkLst>
            <pc:docMk/>
            <pc:sldMk cId="1935110909" sldId="404"/>
            <ac:spMk id="2" creationId="{BE2AB842-9389-1B62-0F35-9D6DC8A58FF6}"/>
          </ac:spMkLst>
        </pc:spChg>
      </pc:sldChg>
      <pc:sldChg chg="addSp delSp modSp add mod">
        <pc:chgData name="Inas FAOUZI [Eurécia]" userId="4f435423-8673-4c81-9a60-95a8e74c92dd" providerId="ADAL" clId="{819EDA4E-1260-4507-AD15-B714E2DE9BB6}" dt="2024-09-16T14:42:52.821" v="795" actId="1076"/>
        <pc:sldMkLst>
          <pc:docMk/>
          <pc:sldMk cId="2802352540" sldId="405"/>
        </pc:sldMkLst>
        <pc:spChg chg="del">
          <ac:chgData name="Inas FAOUZI [Eurécia]" userId="4f435423-8673-4c81-9a60-95a8e74c92dd" providerId="ADAL" clId="{819EDA4E-1260-4507-AD15-B714E2DE9BB6}" dt="2024-09-16T14:42:21.155" v="782" actId="478"/>
          <ac:spMkLst>
            <pc:docMk/>
            <pc:sldMk cId="2802352540" sldId="405"/>
            <ac:spMk id="7" creationId="{11869888-ABDA-3ADF-31CE-9B576ED0A002}"/>
          </ac:spMkLst>
        </pc:spChg>
        <pc:spChg chg="del mod">
          <ac:chgData name="Inas FAOUZI [Eurécia]" userId="4f435423-8673-4c81-9a60-95a8e74c92dd" providerId="ADAL" clId="{819EDA4E-1260-4507-AD15-B714E2DE9BB6}" dt="2024-09-16T14:42:23.885" v="785" actId="478"/>
          <ac:spMkLst>
            <pc:docMk/>
            <pc:sldMk cId="2802352540" sldId="405"/>
            <ac:spMk id="10" creationId="{0B980FC2-9986-14A4-2F9A-6E2738120B68}"/>
          </ac:spMkLst>
        </pc:spChg>
        <pc:spChg chg="mod">
          <ac:chgData name="Inas FAOUZI [Eurécia]" userId="4f435423-8673-4c81-9a60-95a8e74c92dd" providerId="ADAL" clId="{819EDA4E-1260-4507-AD15-B714E2DE9BB6}" dt="2024-09-16T14:42:50.736" v="794" actId="1076"/>
          <ac:spMkLst>
            <pc:docMk/>
            <pc:sldMk cId="2802352540" sldId="405"/>
            <ac:spMk id="12" creationId="{0F017CA2-B995-7ED8-9F06-104B1DD8724D}"/>
          </ac:spMkLst>
        </pc:spChg>
        <pc:picChg chg="add mod">
          <ac:chgData name="Inas FAOUZI [Eurécia]" userId="4f435423-8673-4c81-9a60-95a8e74c92dd" providerId="ADAL" clId="{819EDA4E-1260-4507-AD15-B714E2DE9BB6}" dt="2024-09-16T14:42:52.821" v="795" actId="1076"/>
          <ac:picMkLst>
            <pc:docMk/>
            <pc:sldMk cId="2802352540" sldId="405"/>
            <ac:picMk id="2" creationId="{5CF9B90A-CAE5-38BF-5631-5ADD5DFC13F3}"/>
          </ac:picMkLst>
        </pc:picChg>
        <pc:picChg chg="del">
          <ac:chgData name="Inas FAOUZI [Eurécia]" userId="4f435423-8673-4c81-9a60-95a8e74c92dd" providerId="ADAL" clId="{819EDA4E-1260-4507-AD15-B714E2DE9BB6}" dt="2024-09-16T14:42:16.407" v="781" actId="478"/>
          <ac:picMkLst>
            <pc:docMk/>
            <pc:sldMk cId="2802352540" sldId="405"/>
            <ac:picMk id="1030" creationId="{BEBF4783-3E89-83A8-BF7E-3AE707108DFA}"/>
          </ac:picMkLst>
        </pc:picChg>
        <pc:picChg chg="del">
          <ac:chgData name="Inas FAOUZI [Eurécia]" userId="4f435423-8673-4c81-9a60-95a8e74c92dd" providerId="ADAL" clId="{819EDA4E-1260-4507-AD15-B714E2DE9BB6}" dt="2024-09-16T14:42:22.158" v="783" actId="478"/>
          <ac:picMkLst>
            <pc:docMk/>
            <pc:sldMk cId="2802352540" sldId="405"/>
            <ac:picMk id="1032" creationId="{58CEF342-EA60-6671-D934-4C4F029D9D63}"/>
          </ac:picMkLst>
        </pc:picChg>
        <pc:picChg chg="mod">
          <ac:chgData name="Inas FAOUZI [Eurécia]" userId="4f435423-8673-4c81-9a60-95a8e74c92dd" providerId="ADAL" clId="{819EDA4E-1260-4507-AD15-B714E2DE9BB6}" dt="2024-09-16T14:42:48.142" v="793" actId="1076"/>
          <ac:picMkLst>
            <pc:docMk/>
            <pc:sldMk cId="2802352540" sldId="405"/>
            <ac:picMk id="1038" creationId="{EC3FA0AB-1E28-710C-1B54-26291FFAFFD6}"/>
          </ac:picMkLst>
        </pc:picChg>
        <pc:picChg chg="del">
          <ac:chgData name="Inas FAOUZI [Eurécia]" userId="4f435423-8673-4c81-9a60-95a8e74c92dd" providerId="ADAL" clId="{819EDA4E-1260-4507-AD15-B714E2DE9BB6}" dt="2024-09-16T14:42:24.830" v="786" actId="478"/>
          <ac:picMkLst>
            <pc:docMk/>
            <pc:sldMk cId="2802352540" sldId="405"/>
            <ac:picMk id="1040" creationId="{97C8EACB-65CF-35B5-429C-63C5EF720553}"/>
          </ac:picMkLst>
        </pc:picChg>
      </pc:sldChg>
      <pc:sldChg chg="delSp modSp add mod">
        <pc:chgData name="Inas FAOUZI [Eurécia]" userId="4f435423-8673-4c81-9a60-95a8e74c92dd" providerId="ADAL" clId="{819EDA4E-1260-4507-AD15-B714E2DE9BB6}" dt="2024-09-16T14:46:54.218" v="853" actId="1076"/>
        <pc:sldMkLst>
          <pc:docMk/>
          <pc:sldMk cId="3968929390" sldId="406"/>
        </pc:sldMkLst>
        <pc:spChg chg="del">
          <ac:chgData name="Inas FAOUZI [Eurécia]" userId="4f435423-8673-4c81-9a60-95a8e74c92dd" providerId="ADAL" clId="{819EDA4E-1260-4507-AD15-B714E2DE9BB6}" dt="2024-09-16T14:46:19.211" v="843" actId="478"/>
          <ac:spMkLst>
            <pc:docMk/>
            <pc:sldMk cId="3968929390" sldId="406"/>
            <ac:spMk id="2" creationId="{49F0DD5B-C9A6-74AF-E419-66DBA102A7EF}"/>
          </ac:spMkLst>
        </pc:spChg>
        <pc:spChg chg="mod">
          <ac:chgData name="Inas FAOUZI [Eurécia]" userId="4f435423-8673-4c81-9a60-95a8e74c92dd" providerId="ADAL" clId="{819EDA4E-1260-4507-AD15-B714E2DE9BB6}" dt="2024-09-16T14:46:48.570" v="852" actId="1076"/>
          <ac:spMkLst>
            <pc:docMk/>
            <pc:sldMk cId="3968929390" sldId="406"/>
            <ac:spMk id="4" creationId="{90A438DC-811C-961D-F9DD-B6FEB9763FC2}"/>
          </ac:spMkLst>
        </pc:spChg>
        <pc:spChg chg="mod">
          <ac:chgData name="Inas FAOUZI [Eurécia]" userId="4f435423-8673-4c81-9a60-95a8e74c92dd" providerId="ADAL" clId="{819EDA4E-1260-4507-AD15-B714E2DE9BB6}" dt="2024-09-16T14:46:54.218" v="853" actId="1076"/>
          <ac:spMkLst>
            <pc:docMk/>
            <pc:sldMk cId="3968929390" sldId="406"/>
            <ac:spMk id="5" creationId="{5D6EA830-D880-D928-9DD6-81DFC01C596E}"/>
          </ac:spMkLst>
        </pc:spChg>
        <pc:spChg chg="del mod">
          <ac:chgData name="Inas FAOUZI [Eurécia]" userId="4f435423-8673-4c81-9a60-95a8e74c92dd" providerId="ADAL" clId="{819EDA4E-1260-4507-AD15-B714E2DE9BB6}" dt="2024-09-16T14:46:20.650" v="845" actId="478"/>
          <ac:spMkLst>
            <pc:docMk/>
            <pc:sldMk cId="3968929390" sldId="406"/>
            <ac:spMk id="7" creationId="{122DB0D3-E893-7D8B-C3EB-CEA94A7AD42D}"/>
          </ac:spMkLst>
        </pc:spChg>
        <pc:spChg chg="mod">
          <ac:chgData name="Inas FAOUZI [Eurécia]" userId="4f435423-8673-4c81-9a60-95a8e74c92dd" providerId="ADAL" clId="{819EDA4E-1260-4507-AD15-B714E2DE9BB6}" dt="2024-09-16T14:46:54.218" v="853" actId="1076"/>
          <ac:spMkLst>
            <pc:docMk/>
            <pc:sldMk cId="3968929390" sldId="406"/>
            <ac:spMk id="18" creationId="{56038BEE-C28C-3A11-0A31-0C3962E3AFCA}"/>
          </ac:spMkLst>
        </pc:spChg>
        <pc:picChg chg="del">
          <ac:chgData name="Inas FAOUZI [Eurécia]" userId="4f435423-8673-4c81-9a60-95a8e74c92dd" providerId="ADAL" clId="{819EDA4E-1260-4507-AD15-B714E2DE9BB6}" dt="2024-09-16T14:46:17.920" v="842" actId="478"/>
          <ac:picMkLst>
            <pc:docMk/>
            <pc:sldMk cId="3968929390" sldId="406"/>
            <ac:picMk id="15" creationId="{F161FDDD-DE6F-C73A-3D92-E0F45D4B5886}"/>
          </ac:picMkLst>
        </pc:picChg>
      </pc:sldChg>
      <pc:sldChg chg="delSp modSp add mod">
        <pc:chgData name="Inas FAOUZI [Eurécia]" userId="4f435423-8673-4c81-9a60-95a8e74c92dd" providerId="ADAL" clId="{819EDA4E-1260-4507-AD15-B714E2DE9BB6}" dt="2024-09-16T14:50:33.991" v="884" actId="5793"/>
        <pc:sldMkLst>
          <pc:docMk/>
          <pc:sldMk cId="1781274221" sldId="407"/>
        </pc:sldMkLst>
        <pc:spChg chg="mod">
          <ac:chgData name="Inas FAOUZI [Eurécia]" userId="4f435423-8673-4c81-9a60-95a8e74c92dd" providerId="ADAL" clId="{819EDA4E-1260-4507-AD15-B714E2DE9BB6}" dt="2024-09-16T14:50:33.991" v="884" actId="5793"/>
          <ac:spMkLst>
            <pc:docMk/>
            <pc:sldMk cId="1781274221" sldId="407"/>
            <ac:spMk id="2" creationId="{21714962-09FA-287A-0BDE-E0EF2BFA78D1}"/>
          </ac:spMkLst>
        </pc:spChg>
        <pc:picChg chg="del">
          <ac:chgData name="Inas FAOUZI [Eurécia]" userId="4f435423-8673-4c81-9a60-95a8e74c92dd" providerId="ADAL" clId="{819EDA4E-1260-4507-AD15-B714E2DE9BB6}" dt="2024-09-16T14:48:00.134" v="870" actId="478"/>
          <ac:picMkLst>
            <pc:docMk/>
            <pc:sldMk cId="1781274221" sldId="407"/>
            <ac:picMk id="8" creationId="{678B8397-CB37-F056-5D8F-B21DEABAB658}"/>
          </ac:picMkLst>
        </pc:picChg>
        <pc:picChg chg="mod">
          <ac:chgData name="Inas FAOUZI [Eurécia]" userId="4f435423-8673-4c81-9a60-95a8e74c92dd" providerId="ADAL" clId="{819EDA4E-1260-4507-AD15-B714E2DE9BB6}" dt="2024-09-16T14:50:28.832" v="883" actId="14100"/>
          <ac:picMkLst>
            <pc:docMk/>
            <pc:sldMk cId="1781274221" sldId="407"/>
            <ac:picMk id="10" creationId="{CDB6CF37-1086-C80D-B573-5E6E82D6A18C}"/>
          </ac:picMkLst>
        </pc:picChg>
      </pc:sldChg>
      <pc:sldChg chg="addSp delSp modSp add mod">
        <pc:chgData name="Inas FAOUZI [Eurécia]" userId="4f435423-8673-4c81-9a60-95a8e74c92dd" providerId="ADAL" clId="{819EDA4E-1260-4507-AD15-B714E2DE9BB6}" dt="2024-09-16T15:07:07.151" v="940" actId="1076"/>
        <pc:sldMkLst>
          <pc:docMk/>
          <pc:sldMk cId="3642539474" sldId="408"/>
        </pc:sldMkLst>
        <pc:spChg chg="del">
          <ac:chgData name="Inas FAOUZI [Eurécia]" userId="4f435423-8673-4c81-9a60-95a8e74c92dd" providerId="ADAL" clId="{819EDA4E-1260-4507-AD15-B714E2DE9BB6}" dt="2024-09-16T14:53:38.123" v="924" actId="478"/>
          <ac:spMkLst>
            <pc:docMk/>
            <pc:sldMk cId="3642539474" sldId="408"/>
            <ac:spMk id="14" creationId="{C74D55BF-A280-9BA6-D082-0564AD1C5A78}"/>
          </ac:spMkLst>
        </pc:spChg>
        <pc:spChg chg="del">
          <ac:chgData name="Inas FAOUZI [Eurécia]" userId="4f435423-8673-4c81-9a60-95a8e74c92dd" providerId="ADAL" clId="{819EDA4E-1260-4507-AD15-B714E2DE9BB6}" dt="2024-09-16T14:53:40.135" v="925" actId="478"/>
          <ac:spMkLst>
            <pc:docMk/>
            <pc:sldMk cId="3642539474" sldId="408"/>
            <ac:spMk id="15" creationId="{0A682607-1AED-5C5B-61E9-32F8FD0F8EB6}"/>
          </ac:spMkLst>
        </pc:spChg>
        <pc:spChg chg="del">
          <ac:chgData name="Inas FAOUZI [Eurécia]" userId="4f435423-8673-4c81-9a60-95a8e74c92dd" providerId="ADAL" clId="{819EDA4E-1260-4507-AD15-B714E2DE9BB6}" dt="2024-09-16T14:53:41.609" v="926" actId="478"/>
          <ac:spMkLst>
            <pc:docMk/>
            <pc:sldMk cId="3642539474" sldId="408"/>
            <ac:spMk id="17" creationId="{DC29E6DF-B1DE-A9D9-966E-F01FA3E3F772}"/>
          </ac:spMkLst>
        </pc:spChg>
        <pc:spChg chg="mod">
          <ac:chgData name="Inas FAOUZI [Eurécia]" userId="4f435423-8673-4c81-9a60-95a8e74c92dd" providerId="ADAL" clId="{819EDA4E-1260-4507-AD15-B714E2DE9BB6}" dt="2024-09-16T15:06:58.023" v="937" actId="255"/>
          <ac:spMkLst>
            <pc:docMk/>
            <pc:sldMk cId="3642539474" sldId="408"/>
            <ac:spMk id="20" creationId="{720448CE-90D1-4875-3E07-AF6B51CDF0ED}"/>
          </ac:spMkLst>
        </pc:spChg>
        <pc:spChg chg="mod">
          <ac:chgData name="Inas FAOUZI [Eurécia]" userId="4f435423-8673-4c81-9a60-95a8e74c92dd" providerId="ADAL" clId="{819EDA4E-1260-4507-AD15-B714E2DE9BB6}" dt="2024-09-16T15:07:01.396" v="938" actId="1076"/>
          <ac:spMkLst>
            <pc:docMk/>
            <pc:sldMk cId="3642539474" sldId="408"/>
            <ac:spMk id="22" creationId="{6FF52401-9578-ECD3-0268-E426DE3912D7}"/>
          </ac:spMkLst>
        </pc:spChg>
        <pc:picChg chg="add del">
          <ac:chgData name="Inas FAOUZI [Eurécia]" userId="4f435423-8673-4c81-9a60-95a8e74c92dd" providerId="ADAL" clId="{819EDA4E-1260-4507-AD15-B714E2DE9BB6}" dt="2024-09-16T14:53:35.547" v="923" actId="478"/>
          <ac:picMkLst>
            <pc:docMk/>
            <pc:sldMk cId="3642539474" sldId="408"/>
            <ac:picMk id="10" creationId="{C6641790-4898-CDFA-8926-F68C694EC4DC}"/>
          </ac:picMkLst>
        </pc:picChg>
        <pc:picChg chg="del">
          <ac:chgData name="Inas FAOUZI [Eurécia]" userId="4f435423-8673-4c81-9a60-95a8e74c92dd" providerId="ADAL" clId="{819EDA4E-1260-4507-AD15-B714E2DE9BB6}" dt="2024-09-16T14:53:52.493" v="928" actId="478"/>
          <ac:picMkLst>
            <pc:docMk/>
            <pc:sldMk cId="3642539474" sldId="408"/>
            <ac:picMk id="5124" creationId="{2D675DB0-CE26-59E2-DD1F-122F0E1FB313}"/>
          </ac:picMkLst>
        </pc:picChg>
        <pc:picChg chg="mod">
          <ac:chgData name="Inas FAOUZI [Eurécia]" userId="4f435423-8673-4c81-9a60-95a8e74c92dd" providerId="ADAL" clId="{819EDA4E-1260-4507-AD15-B714E2DE9BB6}" dt="2024-09-16T15:07:07.151" v="940" actId="1076"/>
          <ac:picMkLst>
            <pc:docMk/>
            <pc:sldMk cId="3642539474" sldId="408"/>
            <ac:picMk id="5130" creationId="{AABB64C5-78DA-103F-BF0C-7DAC9965C0D8}"/>
          </ac:picMkLst>
        </pc:picChg>
      </pc:sldChg>
    </pc:docChg>
  </pc:docChgLst>
  <pc:docChgLst>
    <pc:chgData name="Celine JOLET [Eurécia]" userId="S::celine.jolet@eurecia.com::4ea0ef13-05f0-42ce-86d6-83a3b123372b" providerId="AD" clId="Web-{16543BAA-A2B3-7EEE-5BD3-F057D54B3DFA}"/>
    <pc:docChg chg="delSld modSld">
      <pc:chgData name="Celine JOLET [Eurécia]" userId="S::celine.jolet@eurecia.com::4ea0ef13-05f0-42ce-86d6-83a3b123372b" providerId="AD" clId="Web-{16543BAA-A2B3-7EEE-5BD3-F057D54B3DFA}" dt="2024-11-08T07:37:27.083" v="31"/>
      <pc:docMkLst>
        <pc:docMk/>
      </pc:docMkLst>
      <pc:sldChg chg="del">
        <pc:chgData name="Celine JOLET [Eurécia]" userId="S::celine.jolet@eurecia.com::4ea0ef13-05f0-42ce-86d6-83a3b123372b" providerId="AD" clId="Web-{16543BAA-A2B3-7EEE-5BD3-F057D54B3DFA}" dt="2024-11-08T07:37:12.489" v="27"/>
        <pc:sldMkLst>
          <pc:docMk/>
          <pc:sldMk cId="1207286934" sldId="346"/>
        </pc:sldMkLst>
      </pc:sldChg>
      <pc:sldChg chg="delSp">
        <pc:chgData name="Celine JOLET [Eurécia]" userId="S::celine.jolet@eurecia.com::4ea0ef13-05f0-42ce-86d6-83a3b123372b" providerId="AD" clId="Web-{16543BAA-A2B3-7EEE-5BD3-F057D54B3DFA}" dt="2024-11-08T07:23:19.622" v="0"/>
        <pc:sldMkLst>
          <pc:docMk/>
          <pc:sldMk cId="1944352671" sldId="396"/>
        </pc:sldMkLst>
        <pc:spChg chg="del">
          <ac:chgData name="Celine JOLET [Eurécia]" userId="S::celine.jolet@eurecia.com::4ea0ef13-05f0-42ce-86d6-83a3b123372b" providerId="AD" clId="Web-{16543BAA-A2B3-7EEE-5BD3-F057D54B3DFA}" dt="2024-11-08T07:23:19.622" v="0"/>
          <ac:spMkLst>
            <pc:docMk/>
            <pc:sldMk cId="1944352671" sldId="396"/>
            <ac:spMk id="3" creationId="{6E0F444F-E370-9DB6-2003-05315CF4879B}"/>
          </ac:spMkLst>
        </pc:spChg>
      </pc:sldChg>
      <pc:sldChg chg="delSp modSp">
        <pc:chgData name="Celine JOLET [Eurécia]" userId="S::celine.jolet@eurecia.com::4ea0ef13-05f0-42ce-86d6-83a3b123372b" providerId="AD" clId="Web-{16543BAA-A2B3-7EEE-5BD3-F057D54B3DFA}" dt="2024-11-08T07:26:06.064" v="4"/>
        <pc:sldMkLst>
          <pc:docMk/>
          <pc:sldMk cId="3620153111" sldId="397"/>
        </pc:sldMkLst>
        <pc:spChg chg="del mod">
          <ac:chgData name="Celine JOLET [Eurécia]" userId="S::celine.jolet@eurecia.com::4ea0ef13-05f0-42ce-86d6-83a3b123372b" providerId="AD" clId="Web-{16543BAA-A2B3-7EEE-5BD3-F057D54B3DFA}" dt="2024-11-08T07:26:06.064" v="4"/>
          <ac:spMkLst>
            <pc:docMk/>
            <pc:sldMk cId="3620153111" sldId="397"/>
            <ac:spMk id="3" creationId="{6E0F444F-E370-9DB6-2003-05315CF4879B}"/>
          </ac:spMkLst>
        </pc:spChg>
        <pc:spChg chg="del mod">
          <ac:chgData name="Celine JOLET [Eurécia]" userId="S::celine.jolet@eurecia.com::4ea0ef13-05f0-42ce-86d6-83a3b123372b" providerId="AD" clId="Web-{16543BAA-A2B3-7EEE-5BD3-F057D54B3DFA}" dt="2024-11-08T07:26:02.361" v="2"/>
          <ac:spMkLst>
            <pc:docMk/>
            <pc:sldMk cId="3620153111" sldId="397"/>
            <ac:spMk id="4" creationId="{8BFF9253-F7D5-D127-B760-787B47980C97}"/>
          </ac:spMkLst>
        </pc:spChg>
      </pc:sldChg>
      <pc:sldChg chg="delSp">
        <pc:chgData name="Celine JOLET [Eurécia]" userId="S::celine.jolet@eurecia.com::4ea0ef13-05f0-42ce-86d6-83a3b123372b" providerId="AD" clId="Web-{16543BAA-A2B3-7EEE-5BD3-F057D54B3DFA}" dt="2024-11-08T07:28:57.772" v="6"/>
        <pc:sldMkLst>
          <pc:docMk/>
          <pc:sldMk cId="3593149162" sldId="398"/>
        </pc:sldMkLst>
        <pc:spChg chg="del">
          <ac:chgData name="Celine JOLET [Eurécia]" userId="S::celine.jolet@eurecia.com::4ea0ef13-05f0-42ce-86d6-83a3b123372b" providerId="AD" clId="Web-{16543BAA-A2B3-7EEE-5BD3-F057D54B3DFA}" dt="2024-11-08T07:28:57.772" v="6"/>
          <ac:spMkLst>
            <pc:docMk/>
            <pc:sldMk cId="3593149162" sldId="398"/>
            <ac:spMk id="3" creationId="{6E0F444F-E370-9DB6-2003-05315CF4879B}"/>
          </ac:spMkLst>
        </pc:spChg>
        <pc:spChg chg="del">
          <ac:chgData name="Celine JOLET [Eurécia]" userId="S::celine.jolet@eurecia.com::4ea0ef13-05f0-42ce-86d6-83a3b123372b" providerId="AD" clId="Web-{16543BAA-A2B3-7EEE-5BD3-F057D54B3DFA}" dt="2024-11-08T07:28:55.007" v="5"/>
          <ac:spMkLst>
            <pc:docMk/>
            <pc:sldMk cId="3593149162" sldId="398"/>
            <ac:spMk id="4" creationId="{8BFF9253-F7D5-D127-B760-787B47980C97}"/>
          </ac:spMkLst>
        </pc:spChg>
      </pc:sldChg>
      <pc:sldChg chg="delSp modSp">
        <pc:chgData name="Celine JOLET [Eurécia]" userId="S::celine.jolet@eurecia.com::4ea0ef13-05f0-42ce-86d6-83a3b123372b" providerId="AD" clId="Web-{16543BAA-A2B3-7EEE-5BD3-F057D54B3DFA}" dt="2024-11-08T07:29:21.445" v="10"/>
        <pc:sldMkLst>
          <pc:docMk/>
          <pc:sldMk cId="1581032665" sldId="399"/>
        </pc:sldMkLst>
        <pc:spChg chg="del mod">
          <ac:chgData name="Celine JOLET [Eurécia]" userId="S::celine.jolet@eurecia.com::4ea0ef13-05f0-42ce-86d6-83a3b123372b" providerId="AD" clId="Web-{16543BAA-A2B3-7EEE-5BD3-F057D54B3DFA}" dt="2024-11-08T07:29:21.445" v="10"/>
          <ac:spMkLst>
            <pc:docMk/>
            <pc:sldMk cId="1581032665" sldId="399"/>
            <ac:spMk id="3" creationId="{6E0F444F-E370-9DB6-2003-05315CF4879B}"/>
          </ac:spMkLst>
        </pc:spChg>
        <pc:spChg chg="del mod">
          <ac:chgData name="Celine JOLET [Eurécia]" userId="S::celine.jolet@eurecia.com::4ea0ef13-05f0-42ce-86d6-83a3b123372b" providerId="AD" clId="Web-{16543BAA-A2B3-7EEE-5BD3-F057D54B3DFA}" dt="2024-11-08T07:29:15.460" v="8"/>
          <ac:spMkLst>
            <pc:docMk/>
            <pc:sldMk cId="1581032665" sldId="399"/>
            <ac:spMk id="4" creationId="{8BFF9253-F7D5-D127-B760-787B47980C97}"/>
          </ac:spMkLst>
        </pc:spChg>
      </pc:sldChg>
      <pc:sldChg chg="delSp modSp">
        <pc:chgData name="Celine JOLET [Eurécia]" userId="S::celine.jolet@eurecia.com::4ea0ef13-05f0-42ce-86d6-83a3b123372b" providerId="AD" clId="Web-{16543BAA-A2B3-7EEE-5BD3-F057D54B3DFA}" dt="2024-11-08T07:29:35.570" v="14"/>
        <pc:sldMkLst>
          <pc:docMk/>
          <pc:sldMk cId="1805395993" sldId="400"/>
        </pc:sldMkLst>
        <pc:spChg chg="del mod">
          <ac:chgData name="Celine JOLET [Eurécia]" userId="S::celine.jolet@eurecia.com::4ea0ef13-05f0-42ce-86d6-83a3b123372b" providerId="AD" clId="Web-{16543BAA-A2B3-7EEE-5BD3-F057D54B3DFA}" dt="2024-11-08T07:29:35.570" v="14"/>
          <ac:spMkLst>
            <pc:docMk/>
            <pc:sldMk cId="1805395993" sldId="400"/>
            <ac:spMk id="3" creationId="{6E0F444F-E370-9DB6-2003-05315CF4879B}"/>
          </ac:spMkLst>
        </pc:spChg>
        <pc:spChg chg="del mod">
          <ac:chgData name="Celine JOLET [Eurécia]" userId="S::celine.jolet@eurecia.com::4ea0ef13-05f0-42ce-86d6-83a3b123372b" providerId="AD" clId="Web-{16543BAA-A2B3-7EEE-5BD3-F057D54B3DFA}" dt="2024-11-08T07:29:32.273" v="12"/>
          <ac:spMkLst>
            <pc:docMk/>
            <pc:sldMk cId="1805395993" sldId="400"/>
            <ac:spMk id="4" creationId="{8BFF9253-F7D5-D127-B760-787B47980C97}"/>
          </ac:spMkLst>
        </pc:spChg>
      </pc:sldChg>
      <pc:sldChg chg="delSp modSp">
        <pc:chgData name="Celine JOLET [Eurécia]" userId="S::celine.jolet@eurecia.com::4ea0ef13-05f0-42ce-86d6-83a3b123372b" providerId="AD" clId="Web-{16543BAA-A2B3-7EEE-5BD3-F057D54B3DFA}" dt="2024-11-08T07:31:14.886" v="18"/>
        <pc:sldMkLst>
          <pc:docMk/>
          <pc:sldMk cId="4284231672" sldId="401"/>
        </pc:sldMkLst>
        <pc:spChg chg="del mod">
          <ac:chgData name="Celine JOLET [Eurécia]" userId="S::celine.jolet@eurecia.com::4ea0ef13-05f0-42ce-86d6-83a3b123372b" providerId="AD" clId="Web-{16543BAA-A2B3-7EEE-5BD3-F057D54B3DFA}" dt="2024-11-08T07:31:14.886" v="18"/>
          <ac:spMkLst>
            <pc:docMk/>
            <pc:sldMk cId="4284231672" sldId="401"/>
            <ac:spMk id="3" creationId="{6E0F444F-E370-9DB6-2003-05315CF4879B}"/>
          </ac:spMkLst>
        </pc:spChg>
        <pc:spChg chg="del mod">
          <ac:chgData name="Celine JOLET [Eurécia]" userId="S::celine.jolet@eurecia.com::4ea0ef13-05f0-42ce-86d6-83a3b123372b" providerId="AD" clId="Web-{16543BAA-A2B3-7EEE-5BD3-F057D54B3DFA}" dt="2024-11-08T07:31:11.870" v="16"/>
          <ac:spMkLst>
            <pc:docMk/>
            <pc:sldMk cId="4284231672" sldId="401"/>
            <ac:spMk id="4" creationId="{8BFF9253-F7D5-D127-B760-787B47980C97}"/>
          </ac:spMkLst>
        </pc:spChg>
      </pc:sldChg>
      <pc:sldChg chg="delSp modSp">
        <pc:chgData name="Celine JOLET [Eurécia]" userId="S::celine.jolet@eurecia.com::4ea0ef13-05f0-42ce-86d6-83a3b123372b" providerId="AD" clId="Web-{16543BAA-A2B3-7EEE-5BD3-F057D54B3DFA}" dt="2024-11-08T07:31:53.340" v="22"/>
        <pc:sldMkLst>
          <pc:docMk/>
          <pc:sldMk cId="3996732728" sldId="402"/>
        </pc:sldMkLst>
        <pc:spChg chg="del mod">
          <ac:chgData name="Celine JOLET [Eurécia]" userId="S::celine.jolet@eurecia.com::4ea0ef13-05f0-42ce-86d6-83a3b123372b" providerId="AD" clId="Web-{16543BAA-A2B3-7EEE-5BD3-F057D54B3DFA}" dt="2024-11-08T07:31:53.340" v="22"/>
          <ac:spMkLst>
            <pc:docMk/>
            <pc:sldMk cId="3996732728" sldId="402"/>
            <ac:spMk id="3" creationId="{6E0F444F-E370-9DB6-2003-05315CF4879B}"/>
          </ac:spMkLst>
        </pc:spChg>
        <pc:spChg chg="del mod">
          <ac:chgData name="Celine JOLET [Eurécia]" userId="S::celine.jolet@eurecia.com::4ea0ef13-05f0-42ce-86d6-83a3b123372b" providerId="AD" clId="Web-{16543BAA-A2B3-7EEE-5BD3-F057D54B3DFA}" dt="2024-11-08T07:31:50.511" v="20"/>
          <ac:spMkLst>
            <pc:docMk/>
            <pc:sldMk cId="3996732728" sldId="402"/>
            <ac:spMk id="4" creationId="{8BFF9253-F7D5-D127-B760-787B47980C97}"/>
          </ac:spMkLst>
        </pc:spChg>
      </pc:sldChg>
      <pc:sldChg chg="delSp modSp">
        <pc:chgData name="Celine JOLET [Eurécia]" userId="S::celine.jolet@eurecia.com::4ea0ef13-05f0-42ce-86d6-83a3b123372b" providerId="AD" clId="Web-{16543BAA-A2B3-7EEE-5BD3-F057D54B3DFA}" dt="2024-11-08T07:32:13.465" v="26"/>
        <pc:sldMkLst>
          <pc:docMk/>
          <pc:sldMk cId="1230860191" sldId="403"/>
        </pc:sldMkLst>
        <pc:spChg chg="del mod">
          <ac:chgData name="Celine JOLET [Eurécia]" userId="S::celine.jolet@eurecia.com::4ea0ef13-05f0-42ce-86d6-83a3b123372b" providerId="AD" clId="Web-{16543BAA-A2B3-7EEE-5BD3-F057D54B3DFA}" dt="2024-11-08T07:32:13.465" v="26"/>
          <ac:spMkLst>
            <pc:docMk/>
            <pc:sldMk cId="1230860191" sldId="403"/>
            <ac:spMk id="3" creationId="{6E0F444F-E370-9DB6-2003-05315CF4879B}"/>
          </ac:spMkLst>
        </pc:spChg>
        <pc:spChg chg="del mod">
          <ac:chgData name="Celine JOLET [Eurécia]" userId="S::celine.jolet@eurecia.com::4ea0ef13-05f0-42ce-86d6-83a3b123372b" providerId="AD" clId="Web-{16543BAA-A2B3-7EEE-5BD3-F057D54B3DFA}" dt="2024-11-08T07:32:10.762" v="24"/>
          <ac:spMkLst>
            <pc:docMk/>
            <pc:sldMk cId="1230860191" sldId="403"/>
            <ac:spMk id="4" creationId="{8BFF9253-F7D5-D127-B760-787B47980C97}"/>
          </ac:spMkLst>
        </pc:spChg>
      </pc:sldChg>
      <pc:sldChg chg="delSp modSp">
        <pc:chgData name="Celine JOLET [Eurécia]" userId="S::celine.jolet@eurecia.com::4ea0ef13-05f0-42ce-86d6-83a3b123372b" providerId="AD" clId="Web-{16543BAA-A2B3-7EEE-5BD3-F057D54B3DFA}" dt="2024-11-08T07:37:27.083" v="31"/>
        <pc:sldMkLst>
          <pc:docMk/>
          <pc:sldMk cId="1935110909" sldId="404"/>
        </pc:sldMkLst>
        <pc:spChg chg="del mod">
          <ac:chgData name="Celine JOLET [Eurécia]" userId="S::celine.jolet@eurecia.com::4ea0ef13-05f0-42ce-86d6-83a3b123372b" providerId="AD" clId="Web-{16543BAA-A2B3-7EEE-5BD3-F057D54B3DFA}" dt="2024-11-08T07:37:27.083" v="31"/>
          <ac:spMkLst>
            <pc:docMk/>
            <pc:sldMk cId="1935110909" sldId="404"/>
            <ac:spMk id="3" creationId="{6E0F444F-E370-9DB6-2003-05315CF4879B}"/>
          </ac:spMkLst>
        </pc:spChg>
        <pc:spChg chg="del mod">
          <ac:chgData name="Celine JOLET [Eurécia]" userId="S::celine.jolet@eurecia.com::4ea0ef13-05f0-42ce-86d6-83a3b123372b" providerId="AD" clId="Web-{16543BAA-A2B3-7EEE-5BD3-F057D54B3DFA}" dt="2024-11-08T07:37:25.099" v="29"/>
          <ac:spMkLst>
            <pc:docMk/>
            <pc:sldMk cId="1935110909" sldId="404"/>
            <ac:spMk id="4" creationId="{8BFF9253-F7D5-D127-B760-787B47980C97}"/>
          </ac:spMkLst>
        </pc:spChg>
      </pc:sldChg>
    </pc:docChg>
  </pc:docChgLst>
  <pc:docChgLst>
    <pc:chgData name="Pauline MORIN [Eurécia]" userId="26806002-a94a-4f86-8fe6-d48cb3313228" providerId="ADAL" clId="{58A7C4B4-AF26-4020-9FA3-A02433AA5D73}"/>
    <pc:docChg chg="undo custSel modSld">
      <pc:chgData name="Pauline MORIN [Eurécia]" userId="26806002-a94a-4f86-8fe6-d48cb3313228" providerId="ADAL" clId="{58A7C4B4-AF26-4020-9FA3-A02433AA5D73}" dt="2024-09-20T11:24:39.417" v="60" actId="20577"/>
      <pc:docMkLst>
        <pc:docMk/>
      </pc:docMkLst>
      <pc:sldChg chg="addSp delSp modSp mod">
        <pc:chgData name="Pauline MORIN [Eurécia]" userId="26806002-a94a-4f86-8fe6-d48cb3313228" providerId="ADAL" clId="{58A7C4B4-AF26-4020-9FA3-A02433AA5D73}" dt="2024-09-20T11:24:39.417" v="60" actId="20577"/>
        <pc:sldMkLst>
          <pc:docMk/>
          <pc:sldMk cId="2016794526" sldId="341"/>
        </pc:sldMkLst>
        <pc:spChg chg="mod">
          <ac:chgData name="Pauline MORIN [Eurécia]" userId="26806002-a94a-4f86-8fe6-d48cb3313228" providerId="ADAL" clId="{58A7C4B4-AF26-4020-9FA3-A02433AA5D73}" dt="2024-09-20T11:24:07.126" v="3" actId="20577"/>
          <ac:spMkLst>
            <pc:docMk/>
            <pc:sldMk cId="2016794526" sldId="341"/>
            <ac:spMk id="3" creationId="{2653F630-19B9-A2CD-9A7A-88C609217A1A}"/>
          </ac:spMkLst>
        </pc:spChg>
        <pc:spChg chg="add del mod">
          <ac:chgData name="Pauline MORIN [Eurécia]" userId="26806002-a94a-4f86-8fe6-d48cb3313228" providerId="ADAL" clId="{58A7C4B4-AF26-4020-9FA3-A02433AA5D73}" dt="2024-09-20T11:24:39.417" v="60" actId="20577"/>
          <ac:spMkLst>
            <pc:docMk/>
            <pc:sldMk cId="2016794526" sldId="341"/>
            <ac:spMk id="5" creationId="{3195E9D3-9AFA-61CC-A3DF-163CA96FAB19}"/>
          </ac:spMkLst>
        </pc:spChg>
        <pc:graphicFrameChg chg="add mod">
          <ac:chgData name="Pauline MORIN [Eurécia]" userId="26806002-a94a-4f86-8fe6-d48cb3313228" providerId="ADAL" clId="{58A7C4B4-AF26-4020-9FA3-A02433AA5D73}" dt="2024-09-20T11:24:22.235" v="6"/>
          <ac:graphicFrameMkLst>
            <pc:docMk/>
            <pc:sldMk cId="2016794526" sldId="341"/>
            <ac:graphicFrameMk id="6" creationId="{5CEBE863-B93E-7801-8B4A-64330449EFE7}"/>
          </ac:graphicFrameMkLst>
        </pc:graphicFrameChg>
        <pc:picChg chg="mod">
          <ac:chgData name="Pauline MORIN [Eurécia]" userId="26806002-a94a-4f86-8fe6-d48cb3313228" providerId="ADAL" clId="{58A7C4B4-AF26-4020-9FA3-A02433AA5D73}" dt="2024-09-20T11:23:55.574" v="1" actId="1076"/>
          <ac:picMkLst>
            <pc:docMk/>
            <pc:sldMk cId="2016794526" sldId="341"/>
            <ac:picMk id="2" creationId="{D1001CAA-A943-1A2A-DF17-1EBEF3ECB98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07/11/2024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07/11/2024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6</a:t>
            </a:fld>
            <a:endParaRPr lang="fr-FR"/>
          </a:p>
        </p:txBody>
      </p:sp>
    </p:spTree>
    <p:extLst>
      <p:ext uri="{BB962C8B-B14F-4D97-AF65-F5344CB8AC3E}">
        <p14:creationId xmlns:p14="http://schemas.microsoft.com/office/powerpoint/2010/main" val="156044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414339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17</a:t>
            </a:fld>
            <a:endParaRPr lang="fr-FR"/>
          </a:p>
        </p:txBody>
      </p:sp>
    </p:spTree>
    <p:extLst>
      <p:ext uri="{BB962C8B-B14F-4D97-AF65-F5344CB8AC3E}">
        <p14:creationId xmlns:p14="http://schemas.microsoft.com/office/powerpoint/2010/main" val="2947774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18</a:t>
            </a:fld>
            <a:endParaRPr lang="fr-FR"/>
          </a:p>
        </p:txBody>
      </p:sp>
    </p:spTree>
    <p:extLst>
      <p:ext uri="{BB962C8B-B14F-4D97-AF65-F5344CB8AC3E}">
        <p14:creationId xmlns:p14="http://schemas.microsoft.com/office/powerpoint/2010/main" val="235791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19</a:t>
            </a:fld>
            <a:endParaRPr lang="fr-FR"/>
          </a:p>
        </p:txBody>
      </p:sp>
    </p:spTree>
    <p:extLst>
      <p:ext uri="{BB962C8B-B14F-4D97-AF65-F5344CB8AC3E}">
        <p14:creationId xmlns:p14="http://schemas.microsoft.com/office/powerpoint/2010/main" val="480852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20</a:t>
            </a:fld>
            <a:endParaRPr lang="fr-FR"/>
          </a:p>
        </p:txBody>
      </p:sp>
    </p:spTree>
    <p:extLst>
      <p:ext uri="{BB962C8B-B14F-4D97-AF65-F5344CB8AC3E}">
        <p14:creationId xmlns:p14="http://schemas.microsoft.com/office/powerpoint/2010/main" val="431359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21</a:t>
            </a:fld>
            <a:endParaRPr lang="fr-FR"/>
          </a:p>
        </p:txBody>
      </p:sp>
    </p:spTree>
    <p:extLst>
      <p:ext uri="{BB962C8B-B14F-4D97-AF65-F5344CB8AC3E}">
        <p14:creationId xmlns:p14="http://schemas.microsoft.com/office/powerpoint/2010/main" val="389276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22</a:t>
            </a:fld>
            <a:endParaRPr lang="fr-FR"/>
          </a:p>
        </p:txBody>
      </p:sp>
    </p:spTree>
    <p:extLst>
      <p:ext uri="{BB962C8B-B14F-4D97-AF65-F5344CB8AC3E}">
        <p14:creationId xmlns:p14="http://schemas.microsoft.com/office/powerpoint/2010/main" val="296086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23</a:t>
            </a:fld>
            <a:endParaRPr lang="fr-FR"/>
          </a:p>
        </p:txBody>
      </p:sp>
    </p:spTree>
    <p:extLst>
      <p:ext uri="{BB962C8B-B14F-4D97-AF65-F5344CB8AC3E}">
        <p14:creationId xmlns:p14="http://schemas.microsoft.com/office/powerpoint/2010/main" val="3350716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24</a:t>
            </a:fld>
            <a:endParaRPr lang="fr-FR"/>
          </a:p>
        </p:txBody>
      </p:sp>
    </p:spTree>
    <p:extLst>
      <p:ext uri="{BB962C8B-B14F-4D97-AF65-F5344CB8AC3E}">
        <p14:creationId xmlns:p14="http://schemas.microsoft.com/office/powerpoint/2010/main" val="4199198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25</a:t>
            </a:fld>
            <a:endParaRPr lang="fr-FR"/>
          </a:p>
        </p:txBody>
      </p:sp>
    </p:spTree>
    <p:extLst>
      <p:ext uri="{BB962C8B-B14F-4D97-AF65-F5344CB8AC3E}">
        <p14:creationId xmlns:p14="http://schemas.microsoft.com/office/powerpoint/2010/main" val="40956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7</a:t>
            </a:fld>
            <a:endParaRPr lang="fr-FR"/>
          </a:p>
        </p:txBody>
      </p:sp>
    </p:spTree>
    <p:extLst>
      <p:ext uri="{BB962C8B-B14F-4D97-AF65-F5344CB8AC3E}">
        <p14:creationId xmlns:p14="http://schemas.microsoft.com/office/powerpoint/2010/main" val="227506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26</a:t>
            </a:fld>
            <a:endParaRPr lang="fr-FR"/>
          </a:p>
        </p:txBody>
      </p:sp>
    </p:spTree>
    <p:extLst>
      <p:ext uri="{BB962C8B-B14F-4D97-AF65-F5344CB8AC3E}">
        <p14:creationId xmlns:p14="http://schemas.microsoft.com/office/powerpoint/2010/main" val="34935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27</a:t>
            </a:fld>
            <a:endParaRPr lang="fr-FR"/>
          </a:p>
        </p:txBody>
      </p:sp>
    </p:spTree>
    <p:extLst>
      <p:ext uri="{BB962C8B-B14F-4D97-AF65-F5344CB8AC3E}">
        <p14:creationId xmlns:p14="http://schemas.microsoft.com/office/powerpoint/2010/main" val="3836819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28</a:t>
            </a:fld>
            <a:endParaRPr lang="fr-FR"/>
          </a:p>
        </p:txBody>
      </p:sp>
    </p:spTree>
    <p:extLst>
      <p:ext uri="{BB962C8B-B14F-4D97-AF65-F5344CB8AC3E}">
        <p14:creationId xmlns:p14="http://schemas.microsoft.com/office/powerpoint/2010/main" val="1905300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r>
              <a:rPr lang="fr-FR" dirty="0"/>
              <a:t>https://help.flatchr.io/fr/articles/8278352-demander-l-autorisation-de-recrutement </a:t>
            </a: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29</a:t>
            </a:fld>
            <a:endParaRPr lang="fr-FR"/>
          </a:p>
        </p:txBody>
      </p:sp>
    </p:spTree>
    <p:extLst>
      <p:ext uri="{BB962C8B-B14F-4D97-AF65-F5344CB8AC3E}">
        <p14:creationId xmlns:p14="http://schemas.microsoft.com/office/powerpoint/2010/main" val="396188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30</a:t>
            </a:fld>
            <a:endParaRPr lang="fr-FR"/>
          </a:p>
        </p:txBody>
      </p:sp>
    </p:spTree>
    <p:extLst>
      <p:ext uri="{BB962C8B-B14F-4D97-AF65-F5344CB8AC3E}">
        <p14:creationId xmlns:p14="http://schemas.microsoft.com/office/powerpoint/2010/main" val="382467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31</a:t>
            </a:fld>
            <a:endParaRPr lang="fr-FR"/>
          </a:p>
        </p:txBody>
      </p:sp>
    </p:spTree>
    <p:extLst>
      <p:ext uri="{BB962C8B-B14F-4D97-AF65-F5344CB8AC3E}">
        <p14:creationId xmlns:p14="http://schemas.microsoft.com/office/powerpoint/2010/main" val="2010458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r>
              <a:rPr lang="fr-FR" dirty="0"/>
              <a:t>Lien de </a:t>
            </a:r>
            <a:r>
              <a:rPr lang="fr-FR" dirty="0" err="1"/>
              <a:t>tracking</a:t>
            </a:r>
            <a:r>
              <a:rPr lang="fr-FR" dirty="0"/>
              <a:t> </a:t>
            </a: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33</a:t>
            </a:fld>
            <a:endParaRPr lang="fr-FR"/>
          </a:p>
        </p:txBody>
      </p:sp>
    </p:spTree>
    <p:extLst>
      <p:ext uri="{BB962C8B-B14F-4D97-AF65-F5344CB8AC3E}">
        <p14:creationId xmlns:p14="http://schemas.microsoft.com/office/powerpoint/2010/main" val="9437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34</a:t>
            </a:fld>
            <a:endParaRPr lang="fr-FR"/>
          </a:p>
        </p:txBody>
      </p:sp>
    </p:spTree>
    <p:extLst>
      <p:ext uri="{BB962C8B-B14F-4D97-AF65-F5344CB8AC3E}">
        <p14:creationId xmlns:p14="http://schemas.microsoft.com/office/powerpoint/2010/main" val="273720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35</a:t>
            </a:fld>
            <a:endParaRPr lang="fr-FR"/>
          </a:p>
        </p:txBody>
      </p:sp>
    </p:spTree>
    <p:extLst>
      <p:ext uri="{BB962C8B-B14F-4D97-AF65-F5344CB8AC3E}">
        <p14:creationId xmlns:p14="http://schemas.microsoft.com/office/powerpoint/2010/main" val="2876785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36</a:t>
            </a:fld>
            <a:endParaRPr lang="fr-FR"/>
          </a:p>
        </p:txBody>
      </p:sp>
    </p:spTree>
    <p:extLst>
      <p:ext uri="{BB962C8B-B14F-4D97-AF65-F5344CB8AC3E}">
        <p14:creationId xmlns:p14="http://schemas.microsoft.com/office/powerpoint/2010/main" val="187267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8</a:t>
            </a:fld>
            <a:endParaRPr lang="fr-FR"/>
          </a:p>
        </p:txBody>
      </p:sp>
    </p:spTree>
    <p:extLst>
      <p:ext uri="{BB962C8B-B14F-4D97-AF65-F5344CB8AC3E}">
        <p14:creationId xmlns:p14="http://schemas.microsoft.com/office/powerpoint/2010/main" val="3678270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38</a:t>
            </a:fld>
            <a:endParaRPr lang="fr-FR"/>
          </a:p>
        </p:txBody>
      </p:sp>
    </p:spTree>
    <p:extLst>
      <p:ext uri="{BB962C8B-B14F-4D97-AF65-F5344CB8AC3E}">
        <p14:creationId xmlns:p14="http://schemas.microsoft.com/office/powerpoint/2010/main" val="3011907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40</a:t>
            </a:fld>
            <a:endParaRPr lang="fr-FR"/>
          </a:p>
        </p:txBody>
      </p:sp>
    </p:spTree>
    <p:extLst>
      <p:ext uri="{BB962C8B-B14F-4D97-AF65-F5344CB8AC3E}">
        <p14:creationId xmlns:p14="http://schemas.microsoft.com/office/powerpoint/2010/main" val="3747778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41</a:t>
            </a:fld>
            <a:endParaRPr lang="fr-FR"/>
          </a:p>
        </p:txBody>
      </p:sp>
    </p:spTree>
    <p:extLst>
      <p:ext uri="{BB962C8B-B14F-4D97-AF65-F5344CB8AC3E}">
        <p14:creationId xmlns:p14="http://schemas.microsoft.com/office/powerpoint/2010/main" val="3911581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43</a:t>
            </a:fld>
            <a:endParaRPr lang="fr-FR"/>
          </a:p>
        </p:txBody>
      </p:sp>
    </p:spTree>
    <p:extLst>
      <p:ext uri="{BB962C8B-B14F-4D97-AF65-F5344CB8AC3E}">
        <p14:creationId xmlns:p14="http://schemas.microsoft.com/office/powerpoint/2010/main" val="4091551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45</a:t>
            </a:fld>
            <a:endParaRPr lang="fr-FR"/>
          </a:p>
        </p:txBody>
      </p:sp>
    </p:spTree>
    <p:extLst>
      <p:ext uri="{BB962C8B-B14F-4D97-AF65-F5344CB8AC3E}">
        <p14:creationId xmlns:p14="http://schemas.microsoft.com/office/powerpoint/2010/main" val="640376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46</a:t>
            </a:fld>
            <a:endParaRPr lang="fr-FR"/>
          </a:p>
        </p:txBody>
      </p:sp>
    </p:spTree>
    <p:extLst>
      <p:ext uri="{BB962C8B-B14F-4D97-AF65-F5344CB8AC3E}">
        <p14:creationId xmlns:p14="http://schemas.microsoft.com/office/powerpoint/2010/main" val="2447224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47</a:t>
            </a:fld>
            <a:endParaRPr lang="fr-FR"/>
          </a:p>
        </p:txBody>
      </p:sp>
    </p:spTree>
    <p:extLst>
      <p:ext uri="{BB962C8B-B14F-4D97-AF65-F5344CB8AC3E}">
        <p14:creationId xmlns:p14="http://schemas.microsoft.com/office/powerpoint/2010/main" val="494203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49</a:t>
            </a:fld>
            <a:endParaRPr lang="fr-FR"/>
          </a:p>
        </p:txBody>
      </p:sp>
    </p:spTree>
    <p:extLst>
      <p:ext uri="{BB962C8B-B14F-4D97-AF65-F5344CB8AC3E}">
        <p14:creationId xmlns:p14="http://schemas.microsoft.com/office/powerpoint/2010/main" val="1374689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50</a:t>
            </a:fld>
            <a:endParaRPr lang="fr-FR"/>
          </a:p>
        </p:txBody>
      </p:sp>
    </p:spTree>
    <p:extLst>
      <p:ext uri="{BB962C8B-B14F-4D97-AF65-F5344CB8AC3E}">
        <p14:creationId xmlns:p14="http://schemas.microsoft.com/office/powerpoint/2010/main" val="402175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53</a:t>
            </a:fld>
            <a:endParaRPr lang="fr-FR"/>
          </a:p>
        </p:txBody>
      </p:sp>
    </p:spTree>
    <p:extLst>
      <p:ext uri="{BB962C8B-B14F-4D97-AF65-F5344CB8AC3E}">
        <p14:creationId xmlns:p14="http://schemas.microsoft.com/office/powerpoint/2010/main" val="10266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774932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54</a:t>
            </a:fld>
            <a:endParaRPr lang="fr-FR"/>
          </a:p>
        </p:txBody>
      </p:sp>
    </p:spTree>
    <p:extLst>
      <p:ext uri="{BB962C8B-B14F-4D97-AF65-F5344CB8AC3E}">
        <p14:creationId xmlns:p14="http://schemas.microsoft.com/office/powerpoint/2010/main" val="293940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301445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12</a:t>
            </a:fld>
            <a:endParaRPr lang="fr-FR"/>
          </a:p>
        </p:txBody>
      </p:sp>
    </p:spTree>
    <p:extLst>
      <p:ext uri="{BB962C8B-B14F-4D97-AF65-F5344CB8AC3E}">
        <p14:creationId xmlns:p14="http://schemas.microsoft.com/office/powerpoint/2010/main" val="465398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3317552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262061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2723295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07/11/2024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mailto:support@eurecia.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flatchr.kampsite.co/"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0.jpe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0.jpe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help.flatchr.io/fr/articles/8278352-demander-l-autorisation-de-recrutement"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slide" Target="slide39.xml"/><Relationship Id="rId3" Type="http://schemas.openxmlformats.org/officeDocument/2006/relationships/slide" Target="slide10.xml"/><Relationship Id="rId7" Type="http://schemas.openxmlformats.org/officeDocument/2006/relationships/image" Target="../media/image3.png"/><Relationship Id="rId12" Type="http://schemas.openxmlformats.org/officeDocument/2006/relationships/slide" Target="slide37.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2.svg"/><Relationship Id="rId11" Type="http://schemas.openxmlformats.org/officeDocument/2006/relationships/slide" Target="slide51.xml"/><Relationship Id="rId5" Type="http://schemas.openxmlformats.org/officeDocument/2006/relationships/image" Target="../media/image1.png"/><Relationship Id="rId10" Type="http://schemas.openxmlformats.org/officeDocument/2006/relationships/slide" Target="slide48.xml"/><Relationship Id="rId4" Type="http://schemas.openxmlformats.org/officeDocument/2006/relationships/slide" Target="slide32.xml"/><Relationship Id="rId9" Type="http://schemas.openxmlformats.org/officeDocument/2006/relationships/slide" Target="slide44.xml"/><Relationship Id="rId14" Type="http://schemas.openxmlformats.org/officeDocument/2006/relationships/slide" Target="slide42.xm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1.png"/><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mailto:support@eurecia.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flatchr.kampsite.co/"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help.flatchr.io/fr/articles/8278212-recuperer-le-lien-de-trackin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gif"/></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54.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370829"/>
            <a:ext cx="11141559" cy="2660366"/>
          </a:xfrm>
        </p:spPr>
        <p:txBody>
          <a:bodyPr/>
          <a:lstStyle/>
          <a:p>
            <a:r>
              <a:rPr lang="fr-FR" sz="6600" dirty="0">
                <a:solidFill>
                  <a:srgbClr val="79BF9D"/>
                </a:solidFill>
                <a:latin typeface="PP Woodland"/>
              </a:rPr>
              <a:t>Tout savoir sur le module </a:t>
            </a:r>
            <a:br>
              <a:rPr lang="fr-FR" sz="6600" dirty="0">
                <a:latin typeface="PP Woodland"/>
              </a:rPr>
            </a:br>
            <a:r>
              <a:rPr lang="fr-FR" sz="6600" dirty="0">
                <a:latin typeface="PP Woodland"/>
              </a:rPr>
              <a:t>    </a:t>
            </a:r>
            <a:br>
              <a:rPr lang="fr-FR" sz="6600" dirty="0">
                <a:latin typeface="PP Woodland"/>
              </a:rPr>
            </a:br>
            <a:r>
              <a:rPr lang="fr-FR" sz="6600" dirty="0">
                <a:latin typeface="PP Woodland"/>
              </a:rPr>
              <a:t>    </a:t>
            </a:r>
            <a:r>
              <a:rPr lang="fr-FR" sz="6600" dirty="0">
                <a:solidFill>
                  <a:schemeClr val="bg1"/>
                </a:solidFill>
                <a:latin typeface="PP Woodland"/>
              </a:rPr>
              <a:t>Recrutement </a:t>
            </a:r>
            <a:r>
              <a:rPr lang="fr-FR" sz="6600" dirty="0" err="1">
                <a:solidFill>
                  <a:schemeClr val="bg1"/>
                </a:solidFill>
                <a:latin typeface="PP Woodland"/>
              </a:rPr>
              <a:t>Flatchr</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dirty="0"/>
              <a:t>Septembre 2024 </a:t>
            </a:r>
          </a:p>
        </p:txBody>
      </p:sp>
      <p:pic>
        <p:nvPicPr>
          <p:cNvPr id="2" name="Image 1" descr="Une image contenant cercle, Graphique, symbole, capture d’écran&#10;&#10;Description générée automatiquement">
            <a:extLst>
              <a:ext uri="{FF2B5EF4-FFF2-40B4-BE49-F238E27FC236}">
                <a16:creationId xmlns:a16="http://schemas.microsoft.com/office/drawing/2014/main" id="{D1001CAA-A943-1A2A-DF17-1EBEF3ECB9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817" y="3219354"/>
            <a:ext cx="633208" cy="646131"/>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p:txBody>
          <a:bodyPr/>
          <a:lstStyle/>
          <a:p>
            <a:pPr>
              <a:lnSpc>
                <a:spcPct val="100000"/>
              </a:lnSpc>
            </a:pPr>
            <a:r>
              <a:rPr lang="fr-FR" sz="8000" dirty="0">
                <a:solidFill>
                  <a:schemeClr val="bg1"/>
                </a:solidFill>
                <a:latin typeface="Figtree"/>
              </a:rPr>
              <a:t>Paramétrages société </a:t>
            </a:r>
            <a:endParaRPr lang="fr-FR" sz="8000" dirty="0"/>
          </a:p>
        </p:txBody>
      </p:sp>
    </p:spTree>
    <p:extLst>
      <p:ext uri="{BB962C8B-B14F-4D97-AF65-F5344CB8AC3E}">
        <p14:creationId xmlns:p14="http://schemas.microsoft.com/office/powerpoint/2010/main" val="3620153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pPr>
              <a:buChar char="•"/>
            </a:pPr>
            <a:r>
              <a:rPr lang="fr-FR" dirty="0">
                <a:latin typeface="Figtree"/>
              </a:rPr>
              <a:t>mon entreprise - entreprise</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2DCFF2EB-8E1E-7EAC-A8DF-4B562789BC2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33823" y="1571157"/>
            <a:ext cx="1641395" cy="5097095"/>
          </a:xfrm>
          <a:prstGeom prst="rect">
            <a:avLst/>
          </a:prstGeom>
        </p:spPr>
      </p:pic>
      <p:sp>
        <p:nvSpPr>
          <p:cNvPr id="12" name="ZoneTexte 11">
            <a:extLst>
              <a:ext uri="{FF2B5EF4-FFF2-40B4-BE49-F238E27FC236}">
                <a16:creationId xmlns:a16="http://schemas.microsoft.com/office/drawing/2014/main" id="{BA46F5D3-67F7-2925-FB85-7366260BC511}"/>
              </a:ext>
            </a:extLst>
          </p:cNvPr>
          <p:cNvSpPr txBox="1"/>
          <p:nvPr/>
        </p:nvSpPr>
        <p:spPr>
          <a:xfrm>
            <a:off x="2182275" y="1769392"/>
            <a:ext cx="8726730" cy="3970318"/>
          </a:xfrm>
          <a:prstGeom prst="rect">
            <a:avLst/>
          </a:prstGeom>
          <a:noFill/>
        </p:spPr>
        <p:txBody>
          <a:bodyPr wrap="square" lIns="91440" tIns="45720" rIns="91440" bIns="45720" rtlCol="0" anchor="t">
            <a:spAutoFit/>
          </a:bodyPr>
          <a:lstStyle/>
          <a:p>
            <a:r>
              <a:rPr lang="fr-FR" sz="1400" dirty="0"/>
              <a:t>Dans la rubrique entreprise, il est important de renseigner : </a:t>
            </a:r>
          </a:p>
          <a:p>
            <a:pPr marL="285750" indent="-285750">
              <a:buFont typeface="Arial" panose="020B0604020202020204" pitchFamily="34" charset="0"/>
              <a:buChar char="•"/>
            </a:pPr>
            <a:r>
              <a:rPr lang="fr-FR" sz="1400" b="1" dirty="0"/>
              <a:t>Le nom de votre entreprise </a:t>
            </a:r>
            <a:r>
              <a:rPr lang="fr-FR" sz="1400" dirty="0"/>
              <a:t>: ce sera le nom communiqué aux candidats</a:t>
            </a:r>
          </a:p>
          <a:p>
            <a:pPr marL="285750" indent="-285750">
              <a:buFont typeface="Arial" panose="020B0604020202020204" pitchFamily="34" charset="0"/>
              <a:buChar char="•"/>
            </a:pPr>
            <a:r>
              <a:rPr lang="fr-FR" sz="1400" b="1" dirty="0"/>
              <a:t>Votre logo </a:t>
            </a:r>
            <a:r>
              <a:rPr lang="fr-FR" sz="1400" dirty="0"/>
              <a:t>: pour améliorer la visibilité de vos offres sur les sites emploi </a:t>
            </a:r>
          </a:p>
          <a:p>
            <a:pPr marL="285750" indent="-285750">
              <a:buFont typeface="Arial" panose="020B0604020202020204" pitchFamily="34" charset="0"/>
              <a:buChar char="•"/>
            </a:pPr>
            <a:r>
              <a:rPr lang="fr-FR" sz="1400" b="1" dirty="0"/>
              <a:t>Le SIREN </a:t>
            </a:r>
            <a:r>
              <a:rPr lang="fr-FR" sz="1400" dirty="0"/>
              <a:t>: notamment pour vous identifier auprès des sites emploi</a:t>
            </a:r>
          </a:p>
          <a:p>
            <a:endParaRPr lang="fr-FR" sz="1400" dirty="0"/>
          </a:p>
          <a:p>
            <a:r>
              <a:rPr lang="fr-FR" sz="1400" b="1" dirty="0"/>
              <a:t>NB : </a:t>
            </a:r>
          </a:p>
          <a:p>
            <a:r>
              <a:rPr lang="fr-FR" sz="1400" dirty="0"/>
              <a:t>Le nom de l’entreprise doit être différent de « Nom Prénom » pour la bonne diffusion de vos offres sur les sites emploi </a:t>
            </a:r>
          </a:p>
          <a:p>
            <a:endParaRPr lang="fr-FR" sz="1400" dirty="0"/>
          </a:p>
          <a:p>
            <a:endParaRPr lang="fr-FR" sz="1400" dirty="0"/>
          </a:p>
          <a:p>
            <a:endParaRPr lang="fr-FR" sz="1400" dirty="0"/>
          </a:p>
          <a:p>
            <a:r>
              <a:rPr lang="fr-FR" sz="1400" b="1" dirty="0"/>
              <a:t>En plus, certaines informations confidentielles pour </a:t>
            </a:r>
            <a:r>
              <a:rPr lang="fr-FR" sz="1400" b="1" dirty="0" err="1"/>
              <a:t>Flatchr</a:t>
            </a:r>
            <a:r>
              <a:rPr lang="fr-FR" sz="1400" b="1" dirty="0"/>
              <a:t> sont nécessaires :</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a:t>La taille de votre entreprise </a:t>
            </a:r>
          </a:p>
          <a:p>
            <a:pPr marL="285750" indent="-285750">
              <a:buFont typeface="Arial" panose="020B0604020202020204" pitchFamily="34" charset="0"/>
              <a:buChar char="•"/>
            </a:pPr>
            <a:r>
              <a:rPr lang="fr-FR" sz="1400" dirty="0"/>
              <a:t>Votre numéro de téléphone </a:t>
            </a:r>
          </a:p>
          <a:p>
            <a:pPr marL="285750" indent="-285750">
              <a:buFont typeface="Arial" panose="020B0604020202020204" pitchFamily="34" charset="0"/>
              <a:buChar char="•"/>
            </a:pPr>
            <a:r>
              <a:rPr lang="fr-FR" sz="1400" dirty="0"/>
              <a:t>Votre localisation (celle-ci doit comporter un numéro de rue : si vous ne pouvez pas valider votre adresse il est recommandé d'utiliser celui de la mairie municipale) </a:t>
            </a:r>
          </a:p>
          <a:p>
            <a:pPr marL="285750" indent="-285750">
              <a:buFont typeface="Arial" panose="020B0604020202020204" pitchFamily="34" charset="0"/>
              <a:buChar char="•"/>
            </a:pPr>
            <a:r>
              <a:rPr lang="fr-FR" sz="1400" dirty="0"/>
              <a:t>Le type de votre entreprise</a:t>
            </a:r>
          </a:p>
        </p:txBody>
      </p:sp>
    </p:spTree>
    <p:extLst>
      <p:ext uri="{BB962C8B-B14F-4D97-AF65-F5344CB8AC3E}">
        <p14:creationId xmlns:p14="http://schemas.microsoft.com/office/powerpoint/2010/main" val="53850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:gestion des membres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034" y="6284431"/>
            <a:ext cx="1218739" cy="68554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EBCD4C7B-B854-A31F-53FC-D500749D6C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5177" y="3720765"/>
            <a:ext cx="5737645" cy="2424695"/>
          </a:xfrm>
          <a:prstGeom prst="rect">
            <a:avLst/>
          </a:prstGeom>
        </p:spPr>
      </p:pic>
      <p:pic>
        <p:nvPicPr>
          <p:cNvPr id="10" name="Image 9">
            <a:extLst>
              <a:ext uri="{FF2B5EF4-FFF2-40B4-BE49-F238E27FC236}">
                <a16:creationId xmlns:a16="http://schemas.microsoft.com/office/drawing/2014/main" id="{61566E03-0C34-1737-0A6B-AA60366E8C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475" y="3730181"/>
            <a:ext cx="5734050" cy="2415279"/>
          </a:xfrm>
          <a:prstGeom prst="rect">
            <a:avLst/>
          </a:prstGeom>
        </p:spPr>
      </p:pic>
      <p:pic>
        <p:nvPicPr>
          <p:cNvPr id="13" name="Image 12">
            <a:extLst>
              <a:ext uri="{FF2B5EF4-FFF2-40B4-BE49-F238E27FC236}">
                <a16:creationId xmlns:a16="http://schemas.microsoft.com/office/drawing/2014/main" id="{BF586AF4-FFB2-6B75-B04D-C43DE1EC56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733" y="1338037"/>
            <a:ext cx="5762792" cy="2170707"/>
          </a:xfrm>
          <a:prstGeom prst="rect">
            <a:avLst/>
          </a:prstGeom>
        </p:spPr>
      </p:pic>
      <p:sp>
        <p:nvSpPr>
          <p:cNvPr id="14" name="ZoneTexte 13">
            <a:extLst>
              <a:ext uri="{FF2B5EF4-FFF2-40B4-BE49-F238E27FC236}">
                <a16:creationId xmlns:a16="http://schemas.microsoft.com/office/drawing/2014/main" id="{3A723373-4800-BB99-3EFE-B2EF4E222C58}"/>
              </a:ext>
            </a:extLst>
          </p:cNvPr>
          <p:cNvSpPr txBox="1"/>
          <p:nvPr/>
        </p:nvSpPr>
        <p:spPr>
          <a:xfrm>
            <a:off x="6275177" y="1421903"/>
            <a:ext cx="5412459" cy="2215991"/>
          </a:xfrm>
          <a:prstGeom prst="rect">
            <a:avLst/>
          </a:prstGeom>
          <a:noFill/>
        </p:spPr>
        <p:txBody>
          <a:bodyPr wrap="square" rtlCol="0">
            <a:spAutoFit/>
          </a:bodyPr>
          <a:lstStyle/>
          <a:p>
            <a:r>
              <a:rPr lang="fr-FR" sz="1400" dirty="0"/>
              <a:t>Il est de votre ressort de créer de nouveaux membres si vous souhaitez que ceux-ci puissent accéder à </a:t>
            </a:r>
            <a:r>
              <a:rPr lang="fr-FR" sz="1400" dirty="0" err="1"/>
              <a:t>Flatchr</a:t>
            </a:r>
            <a:r>
              <a:rPr lang="fr-FR" sz="1400" dirty="0"/>
              <a:t>. </a:t>
            </a:r>
          </a:p>
          <a:p>
            <a:endParaRPr lang="fr-FR" sz="1400" dirty="0"/>
          </a:p>
          <a:p>
            <a:r>
              <a:rPr lang="fr-FR" sz="1400" b="1" dirty="0"/>
              <a:t>3 rôles sont paramétrés par défaut : </a:t>
            </a:r>
          </a:p>
          <a:p>
            <a:r>
              <a:rPr lang="fr-FR" sz="1400" dirty="0"/>
              <a:t>Administrateur, manager et collaborateur. </a:t>
            </a:r>
          </a:p>
          <a:p>
            <a:endParaRPr lang="fr-FR" sz="1400" dirty="0"/>
          </a:p>
          <a:p>
            <a:r>
              <a:rPr lang="fr-FR" sz="1400" dirty="0"/>
              <a:t>Il conviendra donc, pour chaque membre, de leur attribuer un rôle. </a:t>
            </a:r>
          </a:p>
          <a:p>
            <a:r>
              <a:rPr lang="fr-FR" sz="1400" dirty="0"/>
              <a:t>Le rôle régit les droits/visibilités des membres.</a:t>
            </a:r>
          </a:p>
          <a:p>
            <a:endParaRPr lang="fr-FR" sz="1200" dirty="0"/>
          </a:p>
        </p:txBody>
      </p:sp>
      <p:sp>
        <p:nvSpPr>
          <p:cNvPr id="16" name="ZoneTexte 15">
            <a:extLst>
              <a:ext uri="{FF2B5EF4-FFF2-40B4-BE49-F238E27FC236}">
                <a16:creationId xmlns:a16="http://schemas.microsoft.com/office/drawing/2014/main" id="{27262BCB-335E-A9DB-5ACA-143C304DAEC5}"/>
              </a:ext>
            </a:extLst>
          </p:cNvPr>
          <p:cNvSpPr txBox="1"/>
          <p:nvPr/>
        </p:nvSpPr>
        <p:spPr>
          <a:xfrm>
            <a:off x="6265652" y="6105714"/>
            <a:ext cx="5412459" cy="1000274"/>
          </a:xfrm>
          <a:prstGeom prst="rect">
            <a:avLst/>
          </a:prstGeom>
          <a:noFill/>
        </p:spPr>
        <p:txBody>
          <a:bodyPr wrap="square" rtlCol="0">
            <a:spAutoFit/>
          </a:bodyPr>
          <a:lstStyle/>
          <a:p>
            <a:endParaRPr lang="fr-FR" sz="1100" dirty="0"/>
          </a:p>
          <a:p>
            <a:r>
              <a:rPr lang="fr-FR" sz="1200" dirty="0">
                <a:solidFill>
                  <a:schemeClr val="accent3"/>
                </a:solidFill>
              </a:rPr>
              <a:t>Dans l’encart «</a:t>
            </a:r>
            <a:r>
              <a:rPr lang="fr-FR" sz="1200" b="1" dirty="0">
                <a:solidFill>
                  <a:schemeClr val="accent3"/>
                </a:solidFill>
              </a:rPr>
              <a:t> Membres </a:t>
            </a:r>
            <a:r>
              <a:rPr lang="fr-FR" sz="1200" dirty="0">
                <a:solidFill>
                  <a:schemeClr val="accent3"/>
                </a:solidFill>
              </a:rPr>
              <a:t>», rubrique « </a:t>
            </a:r>
            <a:r>
              <a:rPr lang="fr-FR" sz="1200" b="1" dirty="0">
                <a:solidFill>
                  <a:schemeClr val="accent3"/>
                </a:solidFill>
              </a:rPr>
              <a:t>Modèles </a:t>
            </a:r>
            <a:r>
              <a:rPr lang="fr-FR" sz="1200" dirty="0">
                <a:solidFill>
                  <a:schemeClr val="accent3"/>
                </a:solidFill>
              </a:rPr>
              <a:t>», il est de créer des modèles de membres en fonction des droits que vous souhaitez leur donner. </a:t>
            </a:r>
          </a:p>
          <a:p>
            <a:endParaRPr lang="fr-FR" sz="1200" dirty="0"/>
          </a:p>
          <a:p>
            <a:endParaRPr lang="fr-FR" sz="1200" dirty="0"/>
          </a:p>
        </p:txBody>
      </p:sp>
      <p:sp>
        <p:nvSpPr>
          <p:cNvPr id="17" name="ZoneTexte 16">
            <a:extLst>
              <a:ext uri="{FF2B5EF4-FFF2-40B4-BE49-F238E27FC236}">
                <a16:creationId xmlns:a16="http://schemas.microsoft.com/office/drawing/2014/main" id="{2DDF41AD-33B9-78B6-93DC-0261FC12FC77}"/>
              </a:ext>
            </a:extLst>
          </p:cNvPr>
          <p:cNvSpPr txBox="1"/>
          <p:nvPr/>
        </p:nvSpPr>
        <p:spPr>
          <a:xfrm>
            <a:off x="371475" y="6105714"/>
            <a:ext cx="5724525" cy="815608"/>
          </a:xfrm>
          <a:prstGeom prst="rect">
            <a:avLst/>
          </a:prstGeom>
          <a:noFill/>
        </p:spPr>
        <p:txBody>
          <a:bodyPr wrap="square" rtlCol="0">
            <a:spAutoFit/>
          </a:bodyPr>
          <a:lstStyle/>
          <a:p>
            <a:endParaRPr lang="fr-FR" sz="1100" dirty="0"/>
          </a:p>
          <a:p>
            <a:r>
              <a:rPr lang="fr-FR" sz="1200" dirty="0">
                <a:solidFill>
                  <a:schemeClr val="accent3"/>
                </a:solidFill>
              </a:rPr>
              <a:t>Dans l’encart « </a:t>
            </a:r>
            <a:r>
              <a:rPr lang="fr-FR" sz="1200" b="1" dirty="0">
                <a:solidFill>
                  <a:schemeClr val="accent3"/>
                </a:solidFill>
              </a:rPr>
              <a:t>Membres</a:t>
            </a:r>
            <a:r>
              <a:rPr lang="fr-FR" sz="1200" dirty="0">
                <a:solidFill>
                  <a:schemeClr val="accent3"/>
                </a:solidFill>
              </a:rPr>
              <a:t> », rubrique « </a:t>
            </a:r>
            <a:r>
              <a:rPr lang="fr-FR" sz="1200" b="1" dirty="0">
                <a:solidFill>
                  <a:schemeClr val="accent3"/>
                </a:solidFill>
              </a:rPr>
              <a:t>colonne</a:t>
            </a:r>
            <a:r>
              <a:rPr lang="fr-FR" sz="1200" dirty="0">
                <a:solidFill>
                  <a:schemeClr val="accent3"/>
                </a:solidFill>
              </a:rPr>
              <a:t> », il sera possible de définir les visibilités des colonnes par membre. </a:t>
            </a:r>
          </a:p>
          <a:p>
            <a:endParaRPr lang="fr-FR" sz="1200" dirty="0"/>
          </a:p>
        </p:txBody>
      </p:sp>
    </p:spTree>
    <p:extLst>
      <p:ext uri="{BB962C8B-B14F-4D97-AF65-F5344CB8AC3E}">
        <p14:creationId xmlns:p14="http://schemas.microsoft.com/office/powerpoint/2010/main" val="306541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44441"/>
            <a:ext cx="11449050" cy="304800"/>
          </a:xfrm>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10239" y="587387"/>
            <a:ext cx="11453813" cy="862710"/>
          </a:xfrm>
        </p:spPr>
        <p:txBody>
          <a:bodyPr>
            <a:normAutofit/>
          </a:bodyPr>
          <a:lstStyle/>
          <a:p>
            <a:r>
              <a:rPr lang="fr-FR" dirty="0"/>
              <a:t>Mon entreprise : la </a:t>
            </a:r>
            <a:r>
              <a:rPr lang="fr-FR" dirty="0" err="1"/>
              <a:t>rgpd</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26084" y="6102707"/>
            <a:ext cx="1695918" cy="95395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6641790-4898-CDFA-8926-F68C694EC4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10239" y="1567821"/>
            <a:ext cx="1600779" cy="5029828"/>
          </a:xfrm>
          <a:prstGeom prst="rect">
            <a:avLst/>
          </a:prstGeom>
        </p:spPr>
      </p:pic>
      <p:sp>
        <p:nvSpPr>
          <p:cNvPr id="13" name="ZoneTexte 12">
            <a:extLst>
              <a:ext uri="{FF2B5EF4-FFF2-40B4-BE49-F238E27FC236}">
                <a16:creationId xmlns:a16="http://schemas.microsoft.com/office/drawing/2014/main" id="{AFA60433-DBCB-9E27-ACEC-BC8B1188752D}"/>
              </a:ext>
            </a:extLst>
          </p:cNvPr>
          <p:cNvSpPr txBox="1"/>
          <p:nvPr/>
        </p:nvSpPr>
        <p:spPr>
          <a:xfrm>
            <a:off x="3481388" y="932720"/>
            <a:ext cx="6238874" cy="276999"/>
          </a:xfrm>
          <a:prstGeom prst="rect">
            <a:avLst/>
          </a:prstGeom>
          <a:noFill/>
        </p:spPr>
        <p:txBody>
          <a:bodyPr wrap="square">
            <a:spAutoFit/>
          </a:bodyPr>
          <a:lstStyle/>
          <a:p>
            <a:pPr algn="l"/>
            <a:r>
              <a:rPr lang="fr-FR" sz="1200" dirty="0"/>
              <a:t>Le RGPD s'applique à toute organisation qui traite des données personnelles</a:t>
            </a:r>
          </a:p>
        </p:txBody>
      </p:sp>
      <p:sp>
        <p:nvSpPr>
          <p:cNvPr id="14" name="ZoneTexte 13">
            <a:extLst>
              <a:ext uri="{FF2B5EF4-FFF2-40B4-BE49-F238E27FC236}">
                <a16:creationId xmlns:a16="http://schemas.microsoft.com/office/drawing/2014/main" id="{C74D55BF-A280-9BA6-D082-0564AD1C5A78}"/>
              </a:ext>
            </a:extLst>
          </p:cNvPr>
          <p:cNvSpPr txBox="1"/>
          <p:nvPr/>
        </p:nvSpPr>
        <p:spPr>
          <a:xfrm>
            <a:off x="2014529" y="2027642"/>
            <a:ext cx="6238874" cy="1169551"/>
          </a:xfrm>
          <a:prstGeom prst="rect">
            <a:avLst/>
          </a:prstGeom>
          <a:noFill/>
        </p:spPr>
        <p:txBody>
          <a:bodyPr wrap="square">
            <a:spAutoFit/>
          </a:bodyPr>
          <a:lstStyle/>
          <a:p>
            <a:pPr algn="l"/>
            <a:r>
              <a:rPr lang="fr-FR" sz="1400" b="1" dirty="0" err="1"/>
              <a:t>Flatchr</a:t>
            </a:r>
            <a:r>
              <a:rPr lang="fr-FR" sz="1400" b="1" dirty="0"/>
              <a:t> met en place mesures RGPD en se basant sur 4 piliers : </a:t>
            </a:r>
          </a:p>
          <a:p>
            <a:pPr marL="171450" indent="-171450" algn="l">
              <a:buFont typeface="Arial" panose="020B0604020202020204" pitchFamily="34" charset="0"/>
              <a:buChar char="•"/>
            </a:pPr>
            <a:r>
              <a:rPr lang="fr-FR" sz="1400" dirty="0"/>
              <a:t>Traçabilité des informations </a:t>
            </a:r>
          </a:p>
          <a:p>
            <a:pPr marL="171450" indent="-171450" algn="l">
              <a:buFont typeface="Arial" panose="020B0604020202020204" pitchFamily="34" charset="0"/>
              <a:buChar char="•"/>
            </a:pPr>
            <a:r>
              <a:rPr lang="fr-FR" sz="1400" dirty="0"/>
              <a:t>Sécurité des informations personnelles </a:t>
            </a:r>
          </a:p>
          <a:p>
            <a:pPr marL="171450" indent="-171450" algn="l">
              <a:buFont typeface="Arial" panose="020B0604020202020204" pitchFamily="34" charset="0"/>
              <a:buChar char="•"/>
            </a:pPr>
            <a:r>
              <a:rPr lang="fr-FR" sz="1400" dirty="0"/>
              <a:t>Définition de la collecte des données </a:t>
            </a:r>
          </a:p>
          <a:p>
            <a:pPr marL="171450" indent="-171450" algn="l">
              <a:buFont typeface="Arial" panose="020B0604020202020204" pitchFamily="34" charset="0"/>
              <a:buChar char="•"/>
            </a:pPr>
            <a:r>
              <a:rPr lang="fr-FR" sz="1400" dirty="0"/>
              <a:t>Conservation et renouvellement d'utilisation des données</a:t>
            </a:r>
          </a:p>
        </p:txBody>
      </p:sp>
      <p:sp>
        <p:nvSpPr>
          <p:cNvPr id="15" name="ZoneTexte 14">
            <a:extLst>
              <a:ext uri="{FF2B5EF4-FFF2-40B4-BE49-F238E27FC236}">
                <a16:creationId xmlns:a16="http://schemas.microsoft.com/office/drawing/2014/main" id="{0A682607-1AED-5C5B-61E9-32F8FD0F8EB6}"/>
              </a:ext>
            </a:extLst>
          </p:cNvPr>
          <p:cNvSpPr txBox="1"/>
          <p:nvPr/>
        </p:nvSpPr>
        <p:spPr>
          <a:xfrm>
            <a:off x="2014529" y="3586044"/>
            <a:ext cx="9082496" cy="1384995"/>
          </a:xfrm>
          <a:prstGeom prst="rect">
            <a:avLst/>
          </a:prstGeom>
          <a:noFill/>
        </p:spPr>
        <p:txBody>
          <a:bodyPr wrap="square">
            <a:spAutoFit/>
          </a:bodyPr>
          <a:lstStyle/>
          <a:p>
            <a:pPr algn="l"/>
            <a:r>
              <a:rPr lang="fr-FR" sz="1400" dirty="0"/>
              <a:t>Dans ce cadre, au sein du formulaire de candidature via </a:t>
            </a:r>
            <a:r>
              <a:rPr lang="fr-FR" sz="1400" dirty="0" err="1"/>
              <a:t>Flatchr</a:t>
            </a:r>
            <a:r>
              <a:rPr lang="fr-FR" sz="1400" dirty="0"/>
              <a:t>, les candidats doivent remplir obligatoirement le strict minimum, à savoir le nom, prénom, l'email et le CV (ils peuvent ajouter une lettre de motivation, leur numéro de téléphone et leurs réseaux sociaux).</a:t>
            </a:r>
          </a:p>
          <a:p>
            <a:pPr algn="l"/>
            <a:endParaRPr lang="fr-FR" sz="1400" dirty="0"/>
          </a:p>
          <a:p>
            <a:pPr algn="l"/>
            <a:r>
              <a:rPr lang="fr-FR" sz="1400" dirty="0"/>
              <a:t>De plus, pour chaque dépôt de candidature, le candidat doit cocher une case vous autorisant à utiliser leurs données à des fins professionnelles. </a:t>
            </a:r>
          </a:p>
        </p:txBody>
      </p:sp>
      <p:pic>
        <p:nvPicPr>
          <p:cNvPr id="5124" name="Picture 4">
            <a:extLst>
              <a:ext uri="{FF2B5EF4-FFF2-40B4-BE49-F238E27FC236}">
                <a16:creationId xmlns:a16="http://schemas.microsoft.com/office/drawing/2014/main" id="{2D675DB0-CE26-59E2-DD1F-122F0E1FB3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3540" y="6042947"/>
            <a:ext cx="4967248" cy="455331"/>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DC29E6DF-B1DE-A9D9-966E-F01FA3E3F772}"/>
              </a:ext>
            </a:extLst>
          </p:cNvPr>
          <p:cNvSpPr txBox="1"/>
          <p:nvPr/>
        </p:nvSpPr>
        <p:spPr>
          <a:xfrm>
            <a:off x="2014529" y="5402060"/>
            <a:ext cx="9082496" cy="523220"/>
          </a:xfrm>
          <a:prstGeom prst="rect">
            <a:avLst/>
          </a:prstGeom>
          <a:noFill/>
        </p:spPr>
        <p:txBody>
          <a:bodyPr wrap="square">
            <a:spAutoFit/>
          </a:bodyPr>
          <a:lstStyle/>
          <a:p>
            <a:pPr algn="l"/>
            <a:r>
              <a:rPr lang="fr-FR" sz="1400" dirty="0"/>
              <a:t>Si vous souhaitez modifier le message par défaut, il convient de renseigner le vôtre dans la rubrique « </a:t>
            </a:r>
            <a:r>
              <a:rPr lang="fr-FR" sz="1400" b="1" dirty="0"/>
              <a:t>Accord d’utilisation </a:t>
            </a:r>
            <a:r>
              <a:rPr lang="fr-FR" sz="1400" dirty="0"/>
              <a:t>»</a:t>
            </a:r>
          </a:p>
        </p:txBody>
      </p:sp>
    </p:spTree>
    <p:extLst>
      <p:ext uri="{BB962C8B-B14F-4D97-AF65-F5344CB8AC3E}">
        <p14:creationId xmlns:p14="http://schemas.microsoft.com/office/powerpoint/2010/main" val="4248863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44441"/>
            <a:ext cx="11449050" cy="304800"/>
          </a:xfrm>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10239" y="587387"/>
            <a:ext cx="11453813" cy="862710"/>
          </a:xfrm>
        </p:spPr>
        <p:txBody>
          <a:bodyPr>
            <a:normAutofit/>
          </a:bodyPr>
          <a:lstStyle/>
          <a:p>
            <a:r>
              <a:rPr lang="fr-FR" dirty="0"/>
              <a:t>Mon entreprise : la </a:t>
            </a:r>
            <a:r>
              <a:rPr lang="fr-FR" dirty="0" err="1"/>
              <a:t>rgpd</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6641790-4898-CDFA-8926-F68C694EC4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10239" y="1567821"/>
            <a:ext cx="1600779" cy="5029828"/>
          </a:xfrm>
          <a:prstGeom prst="rect">
            <a:avLst/>
          </a:prstGeom>
        </p:spPr>
      </p:pic>
      <p:sp>
        <p:nvSpPr>
          <p:cNvPr id="13" name="ZoneTexte 12">
            <a:extLst>
              <a:ext uri="{FF2B5EF4-FFF2-40B4-BE49-F238E27FC236}">
                <a16:creationId xmlns:a16="http://schemas.microsoft.com/office/drawing/2014/main" id="{AFA60433-DBCB-9E27-ACEC-BC8B1188752D}"/>
              </a:ext>
            </a:extLst>
          </p:cNvPr>
          <p:cNvSpPr txBox="1"/>
          <p:nvPr/>
        </p:nvSpPr>
        <p:spPr>
          <a:xfrm>
            <a:off x="3481388" y="932720"/>
            <a:ext cx="6238874" cy="276999"/>
          </a:xfrm>
          <a:prstGeom prst="rect">
            <a:avLst/>
          </a:prstGeom>
          <a:noFill/>
        </p:spPr>
        <p:txBody>
          <a:bodyPr wrap="square">
            <a:spAutoFit/>
          </a:bodyPr>
          <a:lstStyle/>
          <a:p>
            <a:pPr algn="l"/>
            <a:r>
              <a:rPr lang="fr-FR" sz="1200" dirty="0"/>
              <a:t>Le RGPD s'applique à toute organisation qui traite des données personnelles</a:t>
            </a:r>
          </a:p>
        </p:txBody>
      </p:sp>
      <p:sp>
        <p:nvSpPr>
          <p:cNvPr id="20" name="ZoneTexte 19">
            <a:extLst>
              <a:ext uri="{FF2B5EF4-FFF2-40B4-BE49-F238E27FC236}">
                <a16:creationId xmlns:a16="http://schemas.microsoft.com/office/drawing/2014/main" id="{720448CE-90D1-4875-3E07-AF6B51CDF0ED}"/>
              </a:ext>
            </a:extLst>
          </p:cNvPr>
          <p:cNvSpPr txBox="1"/>
          <p:nvPr/>
        </p:nvSpPr>
        <p:spPr>
          <a:xfrm>
            <a:off x="2101702" y="2261060"/>
            <a:ext cx="9413358" cy="1169551"/>
          </a:xfrm>
          <a:prstGeom prst="rect">
            <a:avLst/>
          </a:prstGeom>
          <a:noFill/>
        </p:spPr>
        <p:txBody>
          <a:bodyPr wrap="square">
            <a:spAutoFit/>
          </a:bodyPr>
          <a:lstStyle/>
          <a:p>
            <a:r>
              <a:rPr lang="fr-FR" sz="1400" dirty="0"/>
              <a:t>Par défaut, </a:t>
            </a:r>
            <a:r>
              <a:rPr lang="fr-FR" sz="1400" dirty="0" err="1"/>
              <a:t>Flatchr</a:t>
            </a:r>
            <a:r>
              <a:rPr lang="fr-FR" sz="1400" dirty="0"/>
              <a:t> conserve les informations personnelles des candidats 2 ans après leur dernière candidature. Vous pouvez modifier ce champ dans a rubrique « durée de conservation » (minimum de 1 an). </a:t>
            </a:r>
          </a:p>
          <a:p>
            <a:br>
              <a:rPr lang="fr-FR" sz="1400" dirty="0"/>
            </a:br>
            <a:r>
              <a:rPr lang="fr-FR" sz="1400" b="1" dirty="0"/>
              <a:t>NB</a:t>
            </a:r>
            <a:r>
              <a:rPr lang="fr-FR" sz="1400" dirty="0"/>
              <a:t> : Dès lors que le candidat est rentré dans la base, sa date de consentement de partage de données est affichée sur sa fiche. </a:t>
            </a:r>
          </a:p>
        </p:txBody>
      </p:sp>
      <p:pic>
        <p:nvPicPr>
          <p:cNvPr id="5130" name="Picture 10">
            <a:extLst>
              <a:ext uri="{FF2B5EF4-FFF2-40B4-BE49-F238E27FC236}">
                <a16:creationId xmlns:a16="http://schemas.microsoft.com/office/drawing/2014/main" id="{AABB64C5-78DA-103F-BF0C-7DAC9965C0D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15632" y="5263951"/>
            <a:ext cx="3626533" cy="346017"/>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6FF52401-9578-ECD3-0268-E426DE3912D7}"/>
              </a:ext>
            </a:extLst>
          </p:cNvPr>
          <p:cNvSpPr txBox="1"/>
          <p:nvPr/>
        </p:nvSpPr>
        <p:spPr>
          <a:xfrm>
            <a:off x="2101702" y="4006641"/>
            <a:ext cx="9082496" cy="954107"/>
          </a:xfrm>
          <a:prstGeom prst="rect">
            <a:avLst/>
          </a:prstGeom>
          <a:noFill/>
        </p:spPr>
        <p:txBody>
          <a:bodyPr wrap="square">
            <a:spAutoFit/>
          </a:bodyPr>
          <a:lstStyle/>
          <a:p>
            <a:r>
              <a:rPr lang="fr-FR" sz="1400" dirty="0"/>
              <a:t>À l'issue de la durée de conservation établie, un e-mail automatique sera envoyé au candidat afin d'obtenir son consentement.</a:t>
            </a:r>
            <a:br>
              <a:rPr lang="fr-FR" sz="1400" dirty="0"/>
            </a:br>
            <a:r>
              <a:rPr lang="fr-FR" sz="1400" dirty="0"/>
              <a:t>Si le candidat accepte, ses données personnelles seront stockées 24 mois supplémentaires. </a:t>
            </a:r>
            <a:br>
              <a:rPr lang="fr-FR" sz="1400" dirty="0"/>
            </a:br>
            <a:r>
              <a:rPr lang="fr-FR" sz="1400" dirty="0"/>
              <a:t>S'il ne répond pas sous 2 mois ou s'il refuse, ses données seront archivées, ce qui anonymisera sa fiche,</a:t>
            </a:r>
          </a:p>
        </p:txBody>
      </p:sp>
    </p:spTree>
    <p:extLst>
      <p:ext uri="{BB962C8B-B14F-4D97-AF65-F5344CB8AC3E}">
        <p14:creationId xmlns:p14="http://schemas.microsoft.com/office/powerpoint/2010/main" val="364253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les doublons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ECDCDE71-3BB8-15BB-A5B3-BEB6149D4C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9133" y="1890849"/>
            <a:ext cx="7448938" cy="3153279"/>
          </a:xfrm>
          <a:prstGeom prst="rect">
            <a:avLst/>
          </a:prstGeom>
        </p:spPr>
      </p:pic>
      <p:sp>
        <p:nvSpPr>
          <p:cNvPr id="7" name="ZoneTexte 6">
            <a:extLst>
              <a:ext uri="{FF2B5EF4-FFF2-40B4-BE49-F238E27FC236}">
                <a16:creationId xmlns:a16="http://schemas.microsoft.com/office/drawing/2014/main" id="{F007D9E8-2868-EB55-4E96-4A694726F8B0}"/>
              </a:ext>
            </a:extLst>
          </p:cNvPr>
          <p:cNvSpPr txBox="1"/>
          <p:nvPr/>
        </p:nvSpPr>
        <p:spPr>
          <a:xfrm>
            <a:off x="233823" y="1738479"/>
            <a:ext cx="4139216" cy="1169551"/>
          </a:xfrm>
          <a:prstGeom prst="rect">
            <a:avLst/>
          </a:prstGeom>
          <a:noFill/>
        </p:spPr>
        <p:txBody>
          <a:bodyPr wrap="square">
            <a:spAutoFit/>
          </a:bodyPr>
          <a:lstStyle/>
          <a:p>
            <a:pPr algn="l"/>
            <a:r>
              <a:rPr lang="fr-FR" sz="1400" dirty="0"/>
              <a:t>Si lors de l’ajout d’un candidat, celui-ci est déjà présent dans la base de données, le système se charge de le détecter et prévient immédiatement grâce à un encadré rouge avec le message suivant : "Candidat déjà existant »</a:t>
            </a:r>
          </a:p>
        </p:txBody>
      </p:sp>
      <p:pic>
        <p:nvPicPr>
          <p:cNvPr id="20482" name="Picture 2">
            <a:extLst>
              <a:ext uri="{FF2B5EF4-FFF2-40B4-BE49-F238E27FC236}">
                <a16:creationId xmlns:a16="http://schemas.microsoft.com/office/drawing/2014/main" id="{CB0B1683-A2D7-C8A4-630B-F694E35A0DA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4463" y="3090935"/>
            <a:ext cx="4139217" cy="195319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46F10E7-4181-BF81-25B9-90B90EA4DE72}"/>
              </a:ext>
            </a:extLst>
          </p:cNvPr>
          <p:cNvSpPr txBox="1"/>
          <p:nvPr/>
        </p:nvSpPr>
        <p:spPr>
          <a:xfrm>
            <a:off x="164463" y="5180839"/>
            <a:ext cx="4000499" cy="523220"/>
          </a:xfrm>
          <a:prstGeom prst="rect">
            <a:avLst/>
          </a:prstGeom>
          <a:noFill/>
        </p:spPr>
        <p:txBody>
          <a:bodyPr wrap="square">
            <a:spAutoFit/>
          </a:bodyPr>
          <a:lstStyle/>
          <a:p>
            <a:pPr algn="l"/>
            <a:r>
              <a:rPr lang="fr-FR" sz="1400" dirty="0"/>
              <a:t>La détection des doublons se fait à partir de l'adresse e-mail et/ou du numéro de téléphone. </a:t>
            </a:r>
          </a:p>
        </p:txBody>
      </p:sp>
      <p:sp>
        <p:nvSpPr>
          <p:cNvPr id="12" name="ZoneTexte 11">
            <a:extLst>
              <a:ext uri="{FF2B5EF4-FFF2-40B4-BE49-F238E27FC236}">
                <a16:creationId xmlns:a16="http://schemas.microsoft.com/office/drawing/2014/main" id="{DEA3F98F-9690-A6C3-D083-7E85922E76DC}"/>
              </a:ext>
            </a:extLst>
          </p:cNvPr>
          <p:cNvSpPr txBox="1"/>
          <p:nvPr/>
        </p:nvSpPr>
        <p:spPr>
          <a:xfrm>
            <a:off x="233823" y="5946539"/>
            <a:ext cx="11687636" cy="523220"/>
          </a:xfrm>
          <a:prstGeom prst="rect">
            <a:avLst/>
          </a:prstGeom>
          <a:noFill/>
        </p:spPr>
        <p:txBody>
          <a:bodyPr wrap="square">
            <a:spAutoFit/>
          </a:bodyPr>
          <a:lstStyle/>
          <a:p>
            <a:r>
              <a:rPr lang="fr-FR" sz="1400" b="1" dirty="0">
                <a:solidFill>
                  <a:schemeClr val="accent3"/>
                </a:solidFill>
              </a:rPr>
              <a:t>Attention</a:t>
            </a:r>
            <a:r>
              <a:rPr lang="fr-FR" sz="1400" dirty="0">
                <a:solidFill>
                  <a:schemeClr val="accent3"/>
                </a:solidFill>
              </a:rPr>
              <a:t> : Dans la CVthèque, des candidats peuvent apparaître plusieurs fois mais il ne s'agit pas de doublons. Cela peut signifier que le candidat a postulé plusieurs fois sur différentes offres.</a:t>
            </a:r>
          </a:p>
        </p:txBody>
      </p:sp>
      <p:sp>
        <p:nvSpPr>
          <p:cNvPr id="14" name="ZoneTexte 13">
            <a:extLst>
              <a:ext uri="{FF2B5EF4-FFF2-40B4-BE49-F238E27FC236}">
                <a16:creationId xmlns:a16="http://schemas.microsoft.com/office/drawing/2014/main" id="{4E49328D-27A8-77DF-ADBA-F94D136A8641}"/>
              </a:ext>
            </a:extLst>
          </p:cNvPr>
          <p:cNvSpPr txBox="1"/>
          <p:nvPr/>
        </p:nvSpPr>
        <p:spPr>
          <a:xfrm>
            <a:off x="4657424" y="5174411"/>
            <a:ext cx="7312355" cy="523220"/>
          </a:xfrm>
          <a:prstGeom prst="rect">
            <a:avLst/>
          </a:prstGeom>
          <a:noFill/>
        </p:spPr>
        <p:txBody>
          <a:bodyPr wrap="square">
            <a:spAutoFit/>
          </a:bodyPr>
          <a:lstStyle/>
          <a:p>
            <a:r>
              <a:rPr lang="fr-FR" sz="1400" dirty="0"/>
              <a:t>Il sera alors possible de les fusionner ou les ignorer en cliquant sur la petite corbeille pour le supprimer.</a:t>
            </a:r>
          </a:p>
        </p:txBody>
      </p:sp>
    </p:spTree>
    <p:extLst>
      <p:ext uri="{BB962C8B-B14F-4D97-AF65-F5344CB8AC3E}">
        <p14:creationId xmlns:p14="http://schemas.microsoft.com/office/powerpoint/2010/main" val="137283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corbeille</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0B88BA1B-B44F-F0F8-3CE3-150A7352D9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926" y="1460851"/>
            <a:ext cx="6609755" cy="2792171"/>
          </a:xfrm>
          <a:prstGeom prst="rect">
            <a:avLst/>
          </a:prstGeom>
        </p:spPr>
      </p:pic>
      <p:sp>
        <p:nvSpPr>
          <p:cNvPr id="8" name="ZoneTexte 7">
            <a:extLst>
              <a:ext uri="{FF2B5EF4-FFF2-40B4-BE49-F238E27FC236}">
                <a16:creationId xmlns:a16="http://schemas.microsoft.com/office/drawing/2014/main" id="{CD24AD6A-D276-23AB-A0CC-DAFDA027BD11}"/>
              </a:ext>
            </a:extLst>
          </p:cNvPr>
          <p:cNvSpPr txBox="1"/>
          <p:nvPr/>
        </p:nvSpPr>
        <p:spPr>
          <a:xfrm>
            <a:off x="371475" y="4429073"/>
            <a:ext cx="11449050" cy="2031325"/>
          </a:xfrm>
          <a:prstGeom prst="rect">
            <a:avLst/>
          </a:prstGeom>
          <a:noFill/>
        </p:spPr>
        <p:txBody>
          <a:bodyPr wrap="square">
            <a:spAutoFit/>
          </a:bodyPr>
          <a:lstStyle/>
          <a:p>
            <a:pPr algn="l"/>
            <a:r>
              <a:rPr lang="fr-FR" sz="1400" dirty="0"/>
              <a:t>Vous retrouverez dans l'onglet corbeille la liste des éléments supprimés.</a:t>
            </a:r>
          </a:p>
          <a:p>
            <a:pPr algn="l"/>
            <a:br>
              <a:rPr lang="fr-FR" sz="1400" dirty="0"/>
            </a:br>
            <a:r>
              <a:rPr lang="fr-FR" sz="1400" dirty="0"/>
              <a:t>​</a:t>
            </a:r>
            <a:r>
              <a:rPr lang="fr-FR" sz="1400" b="1" dirty="0">
                <a:solidFill>
                  <a:schemeClr val="accent1"/>
                </a:solidFill>
              </a:rPr>
              <a:t>Astuce</a:t>
            </a:r>
            <a:r>
              <a:rPr lang="fr-FR" sz="1400" dirty="0"/>
              <a:t> : La barre de recherche permet de rechercher l'élément souhaité par nom ou par type. Pour chaque élément, sont visibles : le nom ou titre, le type (Entretien, brouillon, document..), le candidat (Si un candidat est associé), l'auteur (L'auteur de l'élément lors de sa création), le membre qui a supprimé l'élément (la date et l'heure de la suppression sont visible en plaçant le curseur sur l'icône), la date et l'heure de suppression, la restauration (pour restaurer l'élément, il est nécessaire de cliquer sur la flèche)</a:t>
            </a:r>
            <a:endParaRPr lang="fr-FR" sz="1400" dirty="0">
              <a:solidFill>
                <a:srgbClr val="1A1A1A"/>
              </a:solidFill>
            </a:endParaRPr>
          </a:p>
          <a:p>
            <a:pPr algn="l"/>
            <a:endParaRPr lang="fr-FR" sz="1400" b="0" i="0" dirty="0">
              <a:solidFill>
                <a:srgbClr val="1A1A1A"/>
              </a:solidFill>
              <a:effectLst/>
            </a:endParaRPr>
          </a:p>
          <a:p>
            <a:pPr algn="l"/>
            <a:r>
              <a:rPr lang="fr-FR" sz="1400" b="1" dirty="0"/>
              <a:t>Il est possible de restaurer </a:t>
            </a:r>
            <a:r>
              <a:rPr lang="fr-FR" sz="1400" dirty="0"/>
              <a:t>: les documents, les entretiens, les modèles d'offre, de note, de formulaire, de rôle et de messages automatiques, les notes, les sources, les scores, les tafs, les motifs, les tâches ou encore les brouillons.</a:t>
            </a:r>
          </a:p>
        </p:txBody>
      </p:sp>
      <p:pic>
        <p:nvPicPr>
          <p:cNvPr id="19458" name="Picture 2">
            <a:extLst>
              <a:ext uri="{FF2B5EF4-FFF2-40B4-BE49-F238E27FC236}">
                <a16:creationId xmlns:a16="http://schemas.microsoft.com/office/drawing/2014/main" id="{AF7F8F3F-71D9-EC63-FC9D-6A8D33D9BE4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99672" y="1413264"/>
            <a:ext cx="5392328" cy="296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10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04735"/>
            <a:ext cx="11449050" cy="304800"/>
          </a:xfrm>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596216"/>
            <a:ext cx="11453813" cy="304800"/>
          </a:xfrm>
        </p:spPr>
        <p:txBody>
          <a:bodyPr>
            <a:normAutofit/>
          </a:bodyPr>
          <a:lstStyle/>
          <a:p>
            <a:r>
              <a:rPr lang="fr-FR" dirty="0"/>
              <a:t>Paramètre: messages automatiques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6B2A3D1-DD87-0463-31B5-3AA244EA3172}"/>
              </a:ext>
            </a:extLst>
          </p:cNvPr>
          <p:cNvSpPr txBox="1"/>
          <p:nvPr/>
        </p:nvSpPr>
        <p:spPr>
          <a:xfrm>
            <a:off x="188141" y="5709987"/>
            <a:ext cx="5766707" cy="954107"/>
          </a:xfrm>
          <a:prstGeom prst="rect">
            <a:avLst/>
          </a:prstGeom>
          <a:noFill/>
        </p:spPr>
        <p:txBody>
          <a:bodyPr wrap="square">
            <a:spAutoFit/>
          </a:bodyPr>
          <a:lstStyle/>
          <a:p>
            <a:pPr algn="l"/>
            <a:r>
              <a:rPr lang="fr-FR" sz="1400" dirty="0"/>
              <a:t>Des messages automatiques en fonction des actions réalisées, ou des évènements souhaités</a:t>
            </a:r>
          </a:p>
          <a:p>
            <a:pPr algn="l"/>
            <a:r>
              <a:rPr lang="fr-FR" sz="1400" b="1" dirty="0"/>
              <a:t>Exemple</a:t>
            </a:r>
            <a:r>
              <a:rPr lang="fr-FR" sz="1400" dirty="0"/>
              <a:t> : si un candidat postule, un mail de remerciement, ou si vous déplacez un candidat dans la colonne « Refusé », un mail de refus</a:t>
            </a:r>
          </a:p>
        </p:txBody>
      </p:sp>
      <p:pic>
        <p:nvPicPr>
          <p:cNvPr id="10" name="Image 9">
            <a:extLst>
              <a:ext uri="{FF2B5EF4-FFF2-40B4-BE49-F238E27FC236}">
                <a16:creationId xmlns:a16="http://schemas.microsoft.com/office/drawing/2014/main" id="{3E67EB1E-D448-6C65-E344-DE65C5994B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3966" y="1093581"/>
            <a:ext cx="5653080" cy="2335419"/>
          </a:xfrm>
          <a:prstGeom prst="rect">
            <a:avLst/>
          </a:prstGeom>
        </p:spPr>
      </p:pic>
      <p:pic>
        <p:nvPicPr>
          <p:cNvPr id="20" name="Image 19">
            <a:extLst>
              <a:ext uri="{FF2B5EF4-FFF2-40B4-BE49-F238E27FC236}">
                <a16:creationId xmlns:a16="http://schemas.microsoft.com/office/drawing/2014/main" id="{27F4A3CD-340D-3224-C88B-B63A27913E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823" y="3887583"/>
            <a:ext cx="5766708" cy="1794756"/>
          </a:xfrm>
          <a:prstGeom prst="rect">
            <a:avLst/>
          </a:prstGeom>
        </p:spPr>
      </p:pic>
      <p:sp>
        <p:nvSpPr>
          <p:cNvPr id="22" name="ZoneTexte 21">
            <a:extLst>
              <a:ext uri="{FF2B5EF4-FFF2-40B4-BE49-F238E27FC236}">
                <a16:creationId xmlns:a16="http://schemas.microsoft.com/office/drawing/2014/main" id="{A93A80D6-B23B-E25E-263B-2D69FCD8A4E4}"/>
              </a:ext>
            </a:extLst>
          </p:cNvPr>
          <p:cNvSpPr txBox="1"/>
          <p:nvPr/>
        </p:nvSpPr>
        <p:spPr>
          <a:xfrm>
            <a:off x="6405574" y="5710531"/>
            <a:ext cx="4939365" cy="892552"/>
          </a:xfrm>
          <a:prstGeom prst="rect">
            <a:avLst/>
          </a:prstGeom>
          <a:noFill/>
        </p:spPr>
        <p:txBody>
          <a:bodyPr wrap="square">
            <a:spAutoFit/>
          </a:bodyPr>
          <a:lstStyle/>
          <a:p>
            <a:pPr algn="l"/>
            <a:r>
              <a:rPr lang="fr-FR" sz="1400" dirty="0"/>
              <a:t>Des messages automatiques en envoi manuel</a:t>
            </a:r>
          </a:p>
          <a:p>
            <a:pPr algn="l"/>
            <a:endParaRPr lang="fr-FR" sz="1200" dirty="0"/>
          </a:p>
          <a:p>
            <a:r>
              <a:rPr lang="fr-FR" sz="1400" b="1" dirty="0"/>
              <a:t>Exemple</a:t>
            </a:r>
            <a:r>
              <a:rPr lang="fr-FR" sz="1400" dirty="0"/>
              <a:t> : un mail de proposition d’entretien à un candidat</a:t>
            </a:r>
          </a:p>
          <a:p>
            <a:pPr algn="l"/>
            <a:endParaRPr lang="fr-FR" sz="1200" dirty="0"/>
          </a:p>
        </p:txBody>
      </p:sp>
      <p:sp>
        <p:nvSpPr>
          <p:cNvPr id="26" name="ZoneTexte 25">
            <a:extLst>
              <a:ext uri="{FF2B5EF4-FFF2-40B4-BE49-F238E27FC236}">
                <a16:creationId xmlns:a16="http://schemas.microsoft.com/office/drawing/2014/main" id="{35747A44-886F-BA15-9385-819DC2304CC9}"/>
              </a:ext>
            </a:extLst>
          </p:cNvPr>
          <p:cNvSpPr txBox="1"/>
          <p:nvPr/>
        </p:nvSpPr>
        <p:spPr>
          <a:xfrm>
            <a:off x="4626306" y="3491308"/>
            <a:ext cx="6238874" cy="307777"/>
          </a:xfrm>
          <a:prstGeom prst="rect">
            <a:avLst/>
          </a:prstGeom>
          <a:noFill/>
        </p:spPr>
        <p:txBody>
          <a:bodyPr wrap="square">
            <a:spAutoFit/>
          </a:bodyPr>
          <a:lstStyle/>
          <a:p>
            <a:r>
              <a:rPr lang="fr-FR" sz="1400" b="1" dirty="0"/>
              <a:t>Il est possible de prévoir :</a:t>
            </a:r>
          </a:p>
        </p:txBody>
      </p:sp>
      <p:pic>
        <p:nvPicPr>
          <p:cNvPr id="28" name="Image 27">
            <a:extLst>
              <a:ext uri="{FF2B5EF4-FFF2-40B4-BE49-F238E27FC236}">
                <a16:creationId xmlns:a16="http://schemas.microsoft.com/office/drawing/2014/main" id="{13895871-16FE-0331-AA0D-DC1012093A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05575" y="3879865"/>
            <a:ext cx="5766708" cy="1794756"/>
          </a:xfrm>
          <a:prstGeom prst="rect">
            <a:avLst/>
          </a:prstGeom>
        </p:spPr>
      </p:pic>
    </p:spTree>
    <p:extLst>
      <p:ext uri="{BB962C8B-B14F-4D97-AF65-F5344CB8AC3E}">
        <p14:creationId xmlns:p14="http://schemas.microsoft.com/office/powerpoint/2010/main" val="761663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Paramètres : messages automatiques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6B2A3D1-DD87-0463-31B5-3AA244EA3172}"/>
              </a:ext>
            </a:extLst>
          </p:cNvPr>
          <p:cNvSpPr txBox="1"/>
          <p:nvPr/>
        </p:nvSpPr>
        <p:spPr>
          <a:xfrm>
            <a:off x="233823" y="1578195"/>
            <a:ext cx="6023752" cy="307777"/>
          </a:xfrm>
          <a:prstGeom prst="rect">
            <a:avLst/>
          </a:prstGeom>
          <a:noFill/>
        </p:spPr>
        <p:txBody>
          <a:bodyPr wrap="square">
            <a:spAutoFit/>
          </a:bodyPr>
          <a:lstStyle/>
          <a:p>
            <a:pPr algn="l"/>
            <a:r>
              <a:rPr lang="fr-FR" sz="1400" b="0" i="0" dirty="0">
                <a:solidFill>
                  <a:srgbClr val="1A1A1A"/>
                </a:solidFill>
                <a:effectLst/>
              </a:rPr>
              <a:t>Il est possible d’éditer un message automatique au moment de l’envoi : </a:t>
            </a:r>
          </a:p>
        </p:txBody>
      </p:sp>
      <p:sp>
        <p:nvSpPr>
          <p:cNvPr id="22" name="ZoneTexte 21">
            <a:extLst>
              <a:ext uri="{FF2B5EF4-FFF2-40B4-BE49-F238E27FC236}">
                <a16:creationId xmlns:a16="http://schemas.microsoft.com/office/drawing/2014/main" id="{A93A80D6-B23B-E25E-263B-2D69FCD8A4E4}"/>
              </a:ext>
            </a:extLst>
          </p:cNvPr>
          <p:cNvSpPr txBox="1"/>
          <p:nvPr/>
        </p:nvSpPr>
        <p:spPr>
          <a:xfrm>
            <a:off x="371475" y="4495037"/>
            <a:ext cx="4476750" cy="1785104"/>
          </a:xfrm>
          <a:prstGeom prst="rect">
            <a:avLst/>
          </a:prstGeom>
          <a:noFill/>
        </p:spPr>
        <p:txBody>
          <a:bodyPr wrap="square">
            <a:spAutoFit/>
          </a:bodyPr>
          <a:lstStyle/>
          <a:p>
            <a:pPr algn="l"/>
            <a:r>
              <a:rPr lang="fr-FR" sz="1400" dirty="0"/>
              <a:t>Dans l’encart « Messages en attente » (si par exemple des mails automatiques sont configurés avec restriction d’horaires), on retrouve l’ensemble des messages en attente de livraison </a:t>
            </a:r>
          </a:p>
          <a:p>
            <a:pPr algn="l"/>
            <a:endParaRPr lang="fr-FR" sz="1400" dirty="0"/>
          </a:p>
          <a:p>
            <a:pPr algn="l"/>
            <a:r>
              <a:rPr lang="fr-FR" sz="1400" b="1" dirty="0">
                <a:solidFill>
                  <a:schemeClr val="accent1"/>
                </a:solidFill>
              </a:rPr>
              <a:t>Astuce</a:t>
            </a:r>
            <a:r>
              <a:rPr lang="fr-FR" sz="1400" dirty="0"/>
              <a:t> : Il est ainsi possible de supprimer un message programmé pour être envoyé par erreur !</a:t>
            </a:r>
          </a:p>
          <a:p>
            <a:pPr algn="l"/>
            <a:endParaRPr lang="fr-FR" sz="1200" dirty="0"/>
          </a:p>
        </p:txBody>
      </p:sp>
      <p:sp>
        <p:nvSpPr>
          <p:cNvPr id="7" name="ZoneTexte 6">
            <a:extLst>
              <a:ext uri="{FF2B5EF4-FFF2-40B4-BE49-F238E27FC236}">
                <a16:creationId xmlns:a16="http://schemas.microsoft.com/office/drawing/2014/main" id="{99410186-3FEB-F31C-BA6B-4113267DDF53}"/>
              </a:ext>
            </a:extLst>
          </p:cNvPr>
          <p:cNvSpPr txBox="1"/>
          <p:nvPr/>
        </p:nvSpPr>
        <p:spPr>
          <a:xfrm>
            <a:off x="5649433" y="2193811"/>
            <a:ext cx="5038692" cy="738664"/>
          </a:xfrm>
          <a:prstGeom prst="rect">
            <a:avLst/>
          </a:prstGeom>
          <a:noFill/>
        </p:spPr>
        <p:txBody>
          <a:bodyPr wrap="square">
            <a:spAutoFit/>
          </a:bodyPr>
          <a:lstStyle/>
          <a:p>
            <a:pPr algn="l"/>
            <a:r>
              <a:rPr lang="fr-FR" sz="1400" b="1" i="0" dirty="0">
                <a:solidFill>
                  <a:srgbClr val="1A1A1A"/>
                </a:solidFill>
                <a:effectLst/>
              </a:rPr>
              <a:t>Par exemple </a:t>
            </a:r>
            <a:r>
              <a:rPr lang="fr-FR" sz="1400" b="0" i="0" dirty="0">
                <a:solidFill>
                  <a:srgbClr val="1A1A1A"/>
                </a:solidFill>
                <a:effectLst/>
              </a:rPr>
              <a:t>: un message automatique pour proposition d’entretien, il est possible d’éditer la date et l’heure de rendez-vous. </a:t>
            </a:r>
          </a:p>
        </p:txBody>
      </p:sp>
      <p:pic>
        <p:nvPicPr>
          <p:cNvPr id="21510" name="Picture 6">
            <a:extLst>
              <a:ext uri="{FF2B5EF4-FFF2-40B4-BE49-F238E27FC236}">
                <a16:creationId xmlns:a16="http://schemas.microsoft.com/office/drawing/2014/main" id="{5AF7C2A0-18B5-CF74-BCAA-4E6BBE8739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475" y="2193811"/>
            <a:ext cx="2466975" cy="176028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A54F226F-7D34-3168-DFB1-9614819527E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09536" y="2193811"/>
            <a:ext cx="1891903" cy="191768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CCB6F517-8859-EE8C-9B4C-AC9602EA23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2525" y="3579220"/>
            <a:ext cx="6293680" cy="2635024"/>
          </a:xfrm>
          <a:prstGeom prst="rect">
            <a:avLst/>
          </a:prstGeom>
        </p:spPr>
      </p:pic>
    </p:spTree>
    <p:extLst>
      <p:ext uri="{BB962C8B-B14F-4D97-AF65-F5344CB8AC3E}">
        <p14:creationId xmlns:p14="http://schemas.microsoft.com/office/powerpoint/2010/main" val="210161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Paramètres : messages automatiques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466AFA45-E9E0-C0BA-D041-38B4452877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823" y="2450000"/>
            <a:ext cx="6868726" cy="2325575"/>
          </a:xfrm>
          <a:prstGeom prst="rect">
            <a:avLst/>
          </a:prstGeom>
        </p:spPr>
      </p:pic>
      <p:sp>
        <p:nvSpPr>
          <p:cNvPr id="21" name="ZoneTexte 20">
            <a:extLst>
              <a:ext uri="{FF2B5EF4-FFF2-40B4-BE49-F238E27FC236}">
                <a16:creationId xmlns:a16="http://schemas.microsoft.com/office/drawing/2014/main" id="{97E76406-341F-4AD4-C8CD-E0117C0F38DE}"/>
              </a:ext>
            </a:extLst>
          </p:cNvPr>
          <p:cNvSpPr txBox="1"/>
          <p:nvPr/>
        </p:nvSpPr>
        <p:spPr>
          <a:xfrm>
            <a:off x="7201129" y="1997839"/>
            <a:ext cx="4619395" cy="3539430"/>
          </a:xfrm>
          <a:prstGeom prst="rect">
            <a:avLst/>
          </a:prstGeom>
          <a:noFill/>
        </p:spPr>
        <p:txBody>
          <a:bodyPr wrap="square">
            <a:spAutoFit/>
          </a:bodyPr>
          <a:lstStyle/>
          <a:p>
            <a:pPr algn="l"/>
            <a:r>
              <a:rPr lang="fr-FR" sz="1400" dirty="0"/>
              <a:t>Dans l’onglet paramètres, il est possible de mettre en place des restrictions : </a:t>
            </a:r>
          </a:p>
          <a:p>
            <a:pPr marL="285750" indent="-285750" algn="l">
              <a:buFont typeface="Arial" panose="020B0604020202020204" pitchFamily="34" charset="0"/>
              <a:buChar char="•"/>
            </a:pPr>
            <a:r>
              <a:rPr lang="fr-FR" sz="1400" b="1" dirty="0"/>
              <a:t>D’horaires </a:t>
            </a:r>
            <a:r>
              <a:rPr lang="fr-FR" sz="1400" dirty="0"/>
              <a:t>: par exemple, il est possible de prévoir l’envoi des messages à certaines heures, seulement les jours de semaines…</a:t>
            </a:r>
          </a:p>
          <a:p>
            <a:pPr marL="285750" indent="-285750" algn="l">
              <a:buFont typeface="Arial" panose="020B0604020202020204" pitchFamily="34" charset="0"/>
              <a:buChar char="•"/>
            </a:pPr>
            <a:r>
              <a:rPr lang="fr-FR" sz="1400" b="1" dirty="0"/>
              <a:t>D’offres </a:t>
            </a:r>
            <a:r>
              <a:rPr lang="fr-FR" sz="1400" dirty="0"/>
              <a:t>: pour envoyer un message exclusivement à des candidats liés à une offre particulière ou ayant un tag particulier</a:t>
            </a:r>
          </a:p>
          <a:p>
            <a:pPr marL="171450" indent="-171450" algn="l">
              <a:buFontTx/>
              <a:buChar char="-"/>
            </a:pPr>
            <a:endParaRPr lang="fr-FR" sz="1400" dirty="0"/>
          </a:p>
          <a:p>
            <a:pPr algn="l"/>
            <a:r>
              <a:rPr lang="fr-FR" sz="1400" dirty="0"/>
              <a:t>Mais aussi de :</a:t>
            </a:r>
          </a:p>
          <a:p>
            <a:pPr marL="285750" indent="-285750" algn="l">
              <a:buFont typeface="Arial" panose="020B0604020202020204" pitchFamily="34" charset="0"/>
              <a:buChar char="•"/>
            </a:pPr>
            <a:r>
              <a:rPr lang="fr-FR" sz="1400" b="1" dirty="0"/>
              <a:t>Modifier les expéditeurs </a:t>
            </a:r>
            <a:r>
              <a:rPr lang="fr-FR" sz="1400" dirty="0"/>
              <a:t>pour mettre en copie (CC) ou en copie cachée (CCI) les collaborateurs par exemple </a:t>
            </a:r>
          </a:p>
          <a:p>
            <a:pPr marL="285750" indent="-285750" algn="l">
              <a:buFont typeface="Arial" panose="020B0604020202020204" pitchFamily="34" charset="0"/>
              <a:buChar char="•"/>
            </a:pPr>
            <a:r>
              <a:rPr lang="fr-FR" sz="1400" b="1" dirty="0"/>
              <a:t>Paramétrer des relances </a:t>
            </a:r>
            <a:r>
              <a:rPr lang="fr-FR" sz="1400" dirty="0"/>
              <a:t>: pour qu’une relance automatique soit envoyée aux candidats n’ayant pas répondu aux messages </a:t>
            </a:r>
          </a:p>
        </p:txBody>
      </p:sp>
    </p:spTree>
    <p:extLst>
      <p:ext uri="{BB962C8B-B14F-4D97-AF65-F5344CB8AC3E}">
        <p14:creationId xmlns:p14="http://schemas.microsoft.com/office/powerpoint/2010/main" val="121033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11606418" cy="577339"/>
          </a:xfrm>
        </p:spPr>
        <p:txBody>
          <a:bodyPr/>
          <a:lstStyle/>
          <a:p>
            <a:pPr>
              <a:lnSpc>
                <a:spcPct val="100000"/>
              </a:lnSpc>
            </a:pPr>
            <a:r>
              <a:rPr lang="fr-FR" dirty="0"/>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400049" y="1058056"/>
            <a:ext cx="5305425" cy="577340"/>
          </a:xfrm>
        </p:spPr>
        <p:txBody>
          <a:bodyPr>
            <a:normAutofit fontScale="92500" lnSpcReduction="10000"/>
          </a:bodyPr>
          <a:lstStyle/>
          <a:p>
            <a:r>
              <a:rPr lang="fr-FR" dirty="0"/>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02703"/>
            <a:ext cx="5283200" cy="1296988"/>
          </a:xfrm>
        </p:spPr>
        <p:txBody>
          <a:bodyPr>
            <a:normAutofit fontScale="92500" lnSpcReduction="20000"/>
          </a:bodyPr>
          <a:lstStyle/>
          <a:p>
            <a:r>
              <a:rPr lang="fr-FR" dirty="0"/>
              <a:t>Naviguer sur le </a:t>
            </a:r>
            <a:r>
              <a:rPr lang="fr-FR" dirty="0" err="1"/>
              <a:t>dashboard</a:t>
            </a:r>
            <a:r>
              <a:rPr lang="fr-FR" dirty="0"/>
              <a:t> et mettre en place leurs paramétrages </a:t>
            </a:r>
          </a:p>
          <a:p>
            <a:r>
              <a:rPr lang="fr-FR" dirty="0"/>
              <a:t>Créer, publier ou diffuser une annonce</a:t>
            </a:r>
          </a:p>
          <a:p>
            <a:r>
              <a:rPr lang="fr-FR" dirty="0"/>
              <a:t>Traiter les candidatures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Paramètres : motifs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D82ADAD-F00A-C228-6D47-10528B9A8902}"/>
              </a:ext>
            </a:extLst>
          </p:cNvPr>
          <p:cNvSpPr txBox="1"/>
          <p:nvPr/>
        </p:nvSpPr>
        <p:spPr>
          <a:xfrm>
            <a:off x="7856513" y="4956808"/>
            <a:ext cx="4074782" cy="738664"/>
          </a:xfrm>
          <a:prstGeom prst="rect">
            <a:avLst/>
          </a:prstGeom>
          <a:noFill/>
        </p:spPr>
        <p:txBody>
          <a:bodyPr wrap="square">
            <a:spAutoFit/>
          </a:bodyPr>
          <a:lstStyle/>
          <a:p>
            <a:pPr algn="l"/>
            <a:r>
              <a:rPr lang="fr-FR" sz="1400" dirty="0"/>
              <a:t>Il sera nécessaire de définir des motifs de refus et de recrutement en indiquant le critère dans le titre du motif </a:t>
            </a:r>
          </a:p>
        </p:txBody>
      </p:sp>
      <p:pic>
        <p:nvPicPr>
          <p:cNvPr id="6" name="Image 5">
            <a:extLst>
              <a:ext uri="{FF2B5EF4-FFF2-40B4-BE49-F238E27FC236}">
                <a16:creationId xmlns:a16="http://schemas.microsoft.com/office/drawing/2014/main" id="{049DC191-9A7F-F943-B95A-D897F8B76F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6513" y="1850573"/>
            <a:ext cx="3869395" cy="2710794"/>
          </a:xfrm>
          <a:prstGeom prst="rect">
            <a:avLst/>
          </a:prstGeom>
        </p:spPr>
      </p:pic>
      <p:pic>
        <p:nvPicPr>
          <p:cNvPr id="9" name="Image 8">
            <a:extLst>
              <a:ext uri="{FF2B5EF4-FFF2-40B4-BE49-F238E27FC236}">
                <a16:creationId xmlns:a16="http://schemas.microsoft.com/office/drawing/2014/main" id="{1D68B232-8B8F-2A93-7CD1-35087D06E7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823" y="1850573"/>
            <a:ext cx="6710885" cy="2818431"/>
          </a:xfrm>
          <a:prstGeom prst="rect">
            <a:avLst/>
          </a:prstGeom>
        </p:spPr>
      </p:pic>
      <p:sp>
        <p:nvSpPr>
          <p:cNvPr id="10" name="ZoneTexte 9">
            <a:extLst>
              <a:ext uri="{FF2B5EF4-FFF2-40B4-BE49-F238E27FC236}">
                <a16:creationId xmlns:a16="http://schemas.microsoft.com/office/drawing/2014/main" id="{AFE13AC9-BB54-D76B-E09B-0CE39B3286F3}"/>
              </a:ext>
            </a:extLst>
          </p:cNvPr>
          <p:cNvSpPr txBox="1"/>
          <p:nvPr/>
        </p:nvSpPr>
        <p:spPr>
          <a:xfrm>
            <a:off x="222617" y="4849087"/>
            <a:ext cx="6124575" cy="954107"/>
          </a:xfrm>
          <a:prstGeom prst="rect">
            <a:avLst/>
          </a:prstGeom>
          <a:noFill/>
        </p:spPr>
        <p:txBody>
          <a:bodyPr wrap="square">
            <a:spAutoFit/>
          </a:bodyPr>
          <a:lstStyle/>
          <a:p>
            <a:pPr algn="l"/>
            <a:r>
              <a:rPr lang="fr-FR" sz="1400" b="1" dirty="0">
                <a:solidFill>
                  <a:schemeClr val="accent1"/>
                </a:solidFill>
              </a:rPr>
              <a:t>Astuce </a:t>
            </a:r>
            <a:r>
              <a:rPr lang="fr-FR" sz="1400" dirty="0"/>
              <a:t>: afin d’automatiser un maximum vos actions, vous pouvez lier le motif de refus à un message automatique. </a:t>
            </a:r>
          </a:p>
          <a:p>
            <a:pPr algn="l"/>
            <a:r>
              <a:rPr lang="fr-FR" sz="1400" dirty="0"/>
              <a:t>Ainsi, selon le motif, le message de refus associé à l’action paramétrée pour refuser un candidat sera automatiquement envoyé. </a:t>
            </a:r>
          </a:p>
        </p:txBody>
      </p:sp>
    </p:spTree>
    <p:extLst>
      <p:ext uri="{BB962C8B-B14F-4D97-AF65-F5344CB8AC3E}">
        <p14:creationId xmlns:p14="http://schemas.microsoft.com/office/powerpoint/2010/main" val="1913166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74037"/>
            <a:ext cx="11449050" cy="304800"/>
          </a:xfrm>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2" y="705210"/>
            <a:ext cx="11453813" cy="862710"/>
          </a:xfrm>
        </p:spPr>
        <p:txBody>
          <a:bodyPr>
            <a:normAutofit/>
          </a:bodyPr>
          <a:lstStyle/>
          <a:p>
            <a:r>
              <a:rPr lang="fr-FR" dirty="0"/>
              <a:t>Paramètres : sites emplois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DFD69B1-A164-D219-AB49-9D7670A00BF5}"/>
              </a:ext>
            </a:extLst>
          </p:cNvPr>
          <p:cNvSpPr txBox="1"/>
          <p:nvPr/>
        </p:nvSpPr>
        <p:spPr>
          <a:xfrm>
            <a:off x="6814675" y="1562372"/>
            <a:ext cx="5005850" cy="1384995"/>
          </a:xfrm>
          <a:prstGeom prst="rect">
            <a:avLst/>
          </a:prstGeom>
          <a:noFill/>
        </p:spPr>
        <p:txBody>
          <a:bodyPr wrap="square">
            <a:spAutoFit/>
          </a:bodyPr>
          <a:lstStyle/>
          <a:p>
            <a:pPr algn="l"/>
            <a:r>
              <a:rPr lang="fr-FR" sz="1400" dirty="0"/>
              <a:t>Dans la rubrique sites emploi sont répertoriés l’ensemble des sites emploi sur lesquels il est possible de diffuser. Il est possible d’en ajouter en favoris afin que les concernés se trouvent en tête de liste lors de la </a:t>
            </a:r>
            <a:r>
              <a:rPr lang="fr-FR" sz="1400" dirty="0" err="1"/>
              <a:t>multi-diffusion</a:t>
            </a:r>
            <a:r>
              <a:rPr lang="fr-FR" sz="1400" dirty="0"/>
              <a:t>. </a:t>
            </a:r>
          </a:p>
          <a:p>
            <a:pPr algn="l"/>
            <a:r>
              <a:rPr lang="fr-FR" sz="1400" dirty="0"/>
              <a:t>Il est également possible d’n restreinte la visibilité, pour des sites emplois non utilisés par exemple.</a:t>
            </a:r>
          </a:p>
        </p:txBody>
      </p:sp>
      <p:pic>
        <p:nvPicPr>
          <p:cNvPr id="10" name="Image 9">
            <a:extLst>
              <a:ext uri="{FF2B5EF4-FFF2-40B4-BE49-F238E27FC236}">
                <a16:creationId xmlns:a16="http://schemas.microsoft.com/office/drawing/2014/main" id="{099F094B-2E42-84D1-F46C-16EE4EFF0F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823" y="1256648"/>
            <a:ext cx="6447963" cy="2743093"/>
          </a:xfrm>
          <a:prstGeom prst="rect">
            <a:avLst/>
          </a:prstGeom>
        </p:spPr>
      </p:pic>
      <p:pic>
        <p:nvPicPr>
          <p:cNvPr id="12" name="Image 11">
            <a:extLst>
              <a:ext uri="{FF2B5EF4-FFF2-40B4-BE49-F238E27FC236}">
                <a16:creationId xmlns:a16="http://schemas.microsoft.com/office/drawing/2014/main" id="{1D266339-557F-F532-9BC9-452DA182DA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823" y="4126114"/>
            <a:ext cx="6470430" cy="2694609"/>
          </a:xfrm>
          <a:prstGeom prst="rect">
            <a:avLst/>
          </a:prstGeom>
        </p:spPr>
      </p:pic>
      <p:sp>
        <p:nvSpPr>
          <p:cNvPr id="14" name="ZoneTexte 13">
            <a:extLst>
              <a:ext uri="{FF2B5EF4-FFF2-40B4-BE49-F238E27FC236}">
                <a16:creationId xmlns:a16="http://schemas.microsoft.com/office/drawing/2014/main" id="{6E87EDC8-AA17-2F2F-C4D2-424B8659C4BA}"/>
              </a:ext>
            </a:extLst>
          </p:cNvPr>
          <p:cNvSpPr txBox="1"/>
          <p:nvPr/>
        </p:nvSpPr>
        <p:spPr>
          <a:xfrm>
            <a:off x="6814675" y="3153893"/>
            <a:ext cx="5210748" cy="738664"/>
          </a:xfrm>
          <a:prstGeom prst="rect">
            <a:avLst/>
          </a:prstGeom>
          <a:noFill/>
        </p:spPr>
        <p:txBody>
          <a:bodyPr wrap="square">
            <a:spAutoFit/>
          </a:bodyPr>
          <a:lstStyle/>
          <a:p>
            <a:r>
              <a:rPr lang="fr-FR" sz="1400" dirty="0"/>
              <a:t>Si certains sites emplois ne sont pas présents dans la liste, une demande d’évolution est à réaliser sur </a:t>
            </a:r>
            <a:r>
              <a:rPr lang="fr-FR" sz="1400" dirty="0">
                <a:hlinkClick r:id="rId6"/>
              </a:rPr>
              <a:t>https://flatchr.kampsite.co/</a:t>
            </a:r>
            <a:r>
              <a:rPr lang="fr-FR" sz="1400" dirty="0"/>
              <a:t> </a:t>
            </a:r>
          </a:p>
        </p:txBody>
      </p:sp>
      <p:sp>
        <p:nvSpPr>
          <p:cNvPr id="16" name="ZoneTexte 15">
            <a:extLst>
              <a:ext uri="{FF2B5EF4-FFF2-40B4-BE49-F238E27FC236}">
                <a16:creationId xmlns:a16="http://schemas.microsoft.com/office/drawing/2014/main" id="{38DACD59-7EF2-1EC7-0B0F-7760B40A3897}"/>
              </a:ext>
            </a:extLst>
          </p:cNvPr>
          <p:cNvSpPr txBox="1"/>
          <p:nvPr/>
        </p:nvSpPr>
        <p:spPr>
          <a:xfrm>
            <a:off x="6814674" y="4661779"/>
            <a:ext cx="4872961" cy="1384995"/>
          </a:xfrm>
          <a:prstGeom prst="rect">
            <a:avLst/>
          </a:prstGeom>
          <a:noFill/>
        </p:spPr>
        <p:txBody>
          <a:bodyPr wrap="square" lIns="91440" tIns="45720" rIns="91440" bIns="45720" anchor="t">
            <a:spAutoFit/>
          </a:bodyPr>
          <a:lstStyle/>
          <a:p>
            <a:r>
              <a:rPr lang="fr-FR" sz="1400" dirty="0"/>
              <a:t>Dans l’onglet « crédits » se trouvent les informations liées aux crédits des sites emplois payants si ceux-ci ont été paramétrés.</a:t>
            </a:r>
          </a:p>
          <a:p>
            <a:endParaRPr lang="fr-FR" sz="1400" dirty="0"/>
          </a:p>
          <a:p>
            <a:r>
              <a:rPr lang="fr-FR" sz="1400" dirty="0"/>
              <a:t>Pour paramétrer des sites emplois payants, il est nécessaire d'en faire la demande à </a:t>
            </a:r>
            <a:r>
              <a:rPr lang="fr-FR" sz="1400" dirty="0">
                <a:hlinkClick r:id="rId7"/>
              </a:rPr>
              <a:t>support@eurecia.com</a:t>
            </a:r>
            <a:r>
              <a:rPr lang="fr-FR" sz="1400" dirty="0"/>
              <a:t> </a:t>
            </a:r>
          </a:p>
        </p:txBody>
      </p:sp>
    </p:spTree>
    <p:extLst>
      <p:ext uri="{BB962C8B-B14F-4D97-AF65-F5344CB8AC3E}">
        <p14:creationId xmlns:p14="http://schemas.microsoft.com/office/powerpoint/2010/main" val="3859057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53281"/>
            <a:ext cx="11449050" cy="304800"/>
          </a:xfrm>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668757"/>
            <a:ext cx="11453813" cy="862710"/>
          </a:xfrm>
        </p:spPr>
        <p:txBody>
          <a:bodyPr>
            <a:normAutofit/>
          </a:bodyPr>
          <a:lstStyle/>
          <a:p>
            <a:r>
              <a:rPr lang="fr-FR" dirty="0"/>
              <a:t>Mon entreprise : tags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1714962-09FA-287A-0BDE-E0EF2BFA78D1}"/>
              </a:ext>
            </a:extLst>
          </p:cNvPr>
          <p:cNvSpPr txBox="1"/>
          <p:nvPr/>
        </p:nvSpPr>
        <p:spPr>
          <a:xfrm>
            <a:off x="371475" y="4316403"/>
            <a:ext cx="11010913" cy="2200602"/>
          </a:xfrm>
          <a:prstGeom prst="rect">
            <a:avLst/>
          </a:prstGeom>
          <a:noFill/>
        </p:spPr>
        <p:txBody>
          <a:bodyPr wrap="square">
            <a:spAutoFit/>
          </a:bodyPr>
          <a:lstStyle/>
          <a:p>
            <a:pPr algn="l"/>
            <a:r>
              <a:rPr lang="fr-FR" sz="1400" dirty="0"/>
              <a:t>Les tags sont des catégories permettant de qualifier les candidats, d’organiser la </a:t>
            </a:r>
            <a:r>
              <a:rPr lang="fr-FR" sz="1400" dirty="0" err="1"/>
              <a:t>Cvthèque</a:t>
            </a:r>
            <a:r>
              <a:rPr lang="fr-FR" sz="1400" dirty="0"/>
              <a:t> et de retrouver facilement les candidatures souhaitées. </a:t>
            </a:r>
          </a:p>
          <a:p>
            <a:pPr algn="l"/>
            <a:endParaRPr lang="fr-FR" sz="1400" dirty="0"/>
          </a:p>
          <a:p>
            <a:pPr algn="l"/>
            <a:r>
              <a:rPr lang="fr-FR" sz="1400" b="1" dirty="0"/>
              <a:t>Il est nécessaire de les créer en indiquant ; </a:t>
            </a:r>
          </a:p>
          <a:p>
            <a:pPr marL="285750" indent="-285750" algn="l">
              <a:buFont typeface="Arial" panose="020B0604020202020204" pitchFamily="34" charset="0"/>
              <a:buChar char="•"/>
            </a:pPr>
            <a:r>
              <a:rPr lang="fr-FR" sz="1400" dirty="0"/>
              <a:t>Le titre est la caractéristique spécifique. Exemple : langue, expérience, prétentions salariales... </a:t>
            </a:r>
          </a:p>
          <a:p>
            <a:pPr marL="285750" indent="-285750" algn="l">
              <a:buFont typeface="Arial" panose="020B0604020202020204" pitchFamily="34" charset="0"/>
              <a:buChar char="•"/>
            </a:pPr>
            <a:r>
              <a:rPr lang="fr-FR" sz="1400" dirty="0"/>
              <a:t>Les valeurs correspondent aux sous-catégories. Exemple : si on reprend la langue, les valeurs peuvent être : </a:t>
            </a:r>
            <a:r>
              <a:rPr lang="fr-FR" sz="1400" dirty="0" err="1"/>
              <a:t>français;espagnol;anglais</a:t>
            </a:r>
            <a:r>
              <a:rPr lang="fr-FR" sz="1400" dirty="0"/>
              <a:t>. </a:t>
            </a:r>
          </a:p>
          <a:p>
            <a:pPr algn="l"/>
            <a:r>
              <a:rPr lang="fr-FR" sz="1400" b="1" dirty="0"/>
              <a:t>Nb</a:t>
            </a:r>
            <a:r>
              <a:rPr lang="fr-FR" sz="1400" dirty="0"/>
              <a:t> : </a:t>
            </a:r>
            <a:r>
              <a:rPr lang="fr-FR" sz="1400" dirty="0">
                <a:solidFill>
                  <a:schemeClr val="accent3"/>
                </a:solidFill>
              </a:rPr>
              <a:t>Attention à bien séparer les valeurs par des points virgules.</a:t>
            </a:r>
          </a:p>
          <a:p>
            <a:pPr marL="285750" indent="-285750" algn="l">
              <a:buFont typeface="Arial" panose="020B0604020202020204" pitchFamily="34" charset="0"/>
              <a:buChar char="•"/>
            </a:pPr>
            <a:r>
              <a:rPr lang="fr-FR" sz="1400" dirty="0"/>
              <a:t>La restriction par dossier d’offre : pour afficher le tag candidat uniquement sur les fiches candidats d'une offre associée à un dossier.</a:t>
            </a:r>
            <a:endParaRPr lang="fr-FR" sz="1100" dirty="0"/>
          </a:p>
          <a:p>
            <a:pPr algn="l"/>
            <a:endParaRPr lang="fr-FR" sz="1100" dirty="0"/>
          </a:p>
        </p:txBody>
      </p:sp>
      <p:pic>
        <p:nvPicPr>
          <p:cNvPr id="8" name="Image 7">
            <a:extLst>
              <a:ext uri="{FF2B5EF4-FFF2-40B4-BE49-F238E27FC236}">
                <a16:creationId xmlns:a16="http://schemas.microsoft.com/office/drawing/2014/main" id="{678B8397-CB37-F056-5D8F-B21DEABAB6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2875" y="1196646"/>
            <a:ext cx="6745673" cy="2839541"/>
          </a:xfrm>
          <a:prstGeom prst="rect">
            <a:avLst/>
          </a:prstGeom>
        </p:spPr>
      </p:pic>
    </p:spTree>
    <p:extLst>
      <p:ext uri="{BB962C8B-B14F-4D97-AF65-F5344CB8AC3E}">
        <p14:creationId xmlns:p14="http://schemas.microsoft.com/office/powerpoint/2010/main" val="1221361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53281"/>
            <a:ext cx="11449050" cy="304800"/>
          </a:xfrm>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668757"/>
            <a:ext cx="11453813" cy="862710"/>
          </a:xfrm>
        </p:spPr>
        <p:txBody>
          <a:bodyPr>
            <a:normAutofit/>
          </a:bodyPr>
          <a:lstStyle/>
          <a:p>
            <a:r>
              <a:rPr lang="fr-FR" dirty="0"/>
              <a:t>Mon entreprise : tags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1714962-09FA-287A-0BDE-E0EF2BFA78D1}"/>
              </a:ext>
            </a:extLst>
          </p:cNvPr>
          <p:cNvSpPr txBox="1"/>
          <p:nvPr/>
        </p:nvSpPr>
        <p:spPr>
          <a:xfrm>
            <a:off x="565081" y="4703564"/>
            <a:ext cx="10763910" cy="2154436"/>
          </a:xfrm>
          <a:prstGeom prst="rect">
            <a:avLst/>
          </a:prstGeom>
          <a:noFill/>
        </p:spPr>
        <p:txBody>
          <a:bodyPr wrap="square">
            <a:spAutoFit/>
          </a:bodyPr>
          <a:lstStyle/>
          <a:p>
            <a:pPr algn="l"/>
            <a:r>
              <a:rPr lang="fr-FR" sz="1400" b="1" dirty="0"/>
              <a:t>Le tag peut être : </a:t>
            </a:r>
          </a:p>
          <a:p>
            <a:pPr marL="285750" indent="-285750" algn="l">
              <a:buFont typeface="Arial" panose="020B0604020202020204" pitchFamily="34" charset="0"/>
              <a:buChar char="•"/>
            </a:pPr>
            <a:r>
              <a:rPr lang="fr-FR" sz="1400" b="1" dirty="0"/>
              <a:t>Multiple</a:t>
            </a:r>
            <a:r>
              <a:rPr lang="fr-FR" sz="1400" dirty="0"/>
              <a:t> : possibilité d’attribuer plusieurs valeurs. Exemple : français et anglais</a:t>
            </a:r>
          </a:p>
          <a:p>
            <a:pPr marL="285750" indent="-285750" algn="l">
              <a:buFont typeface="Arial" panose="020B0604020202020204" pitchFamily="34" charset="0"/>
              <a:buChar char="•"/>
            </a:pPr>
            <a:r>
              <a:rPr lang="fr-FR" sz="1400" b="1" dirty="0"/>
              <a:t>Visible</a:t>
            </a:r>
            <a:r>
              <a:rPr lang="fr-FR" sz="1400" dirty="0"/>
              <a:t> : affiché sur la fiche candidat</a:t>
            </a:r>
          </a:p>
          <a:p>
            <a:pPr marL="285750" indent="-285750" algn="l">
              <a:buFont typeface="Arial" panose="020B0604020202020204" pitchFamily="34" charset="0"/>
              <a:buChar char="•"/>
            </a:pPr>
            <a:r>
              <a:rPr lang="fr-FR" sz="1400" b="1" dirty="0"/>
              <a:t>Ajoutable</a:t>
            </a:r>
            <a:r>
              <a:rPr lang="fr-FR" sz="1400" dirty="0"/>
              <a:t> : possibilité d’ajouter une valeur manuellement depuis la fiche candidat</a:t>
            </a:r>
          </a:p>
          <a:p>
            <a:pPr algn="l">
              <a:buFont typeface="Arial" panose="020B0604020202020204" pitchFamily="34" charset="0"/>
              <a:buChar char="•"/>
            </a:pPr>
            <a:endParaRPr lang="fr-FR" sz="1400" dirty="0"/>
          </a:p>
          <a:p>
            <a:pPr algn="l"/>
            <a:r>
              <a:rPr lang="fr-FR" sz="1400" dirty="0"/>
              <a:t>Des tags obligatoires sont paramétrables également. Il s’agit de mettre en place une condition pour que le déplacement d’un candidat d’une colonne à une autre soit possible. En d’autres termes, si le tag n’est pas ajouté, il n’est pas possible de déplacer le candidat. </a:t>
            </a:r>
          </a:p>
          <a:p>
            <a:pPr algn="l"/>
            <a:endParaRPr lang="fr-FR" sz="1100" dirty="0"/>
          </a:p>
          <a:p>
            <a:pPr algn="l"/>
            <a:endParaRPr lang="fr-FR" sz="1100" dirty="0"/>
          </a:p>
        </p:txBody>
      </p:sp>
      <p:pic>
        <p:nvPicPr>
          <p:cNvPr id="10" name="Image 9">
            <a:extLst>
              <a:ext uri="{FF2B5EF4-FFF2-40B4-BE49-F238E27FC236}">
                <a16:creationId xmlns:a16="http://schemas.microsoft.com/office/drawing/2014/main" id="{CDB6CF37-1086-C80D-B573-5E6E82D6A1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8535" y="1085884"/>
            <a:ext cx="8176095" cy="3354841"/>
          </a:xfrm>
          <a:prstGeom prst="rect">
            <a:avLst/>
          </a:prstGeom>
        </p:spPr>
      </p:pic>
    </p:spTree>
    <p:extLst>
      <p:ext uri="{BB962C8B-B14F-4D97-AF65-F5344CB8AC3E}">
        <p14:creationId xmlns:p14="http://schemas.microsoft.com/office/powerpoint/2010/main" val="1781274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68350"/>
            <a:ext cx="11449050" cy="304800"/>
          </a:xfrm>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697656"/>
            <a:ext cx="11453813" cy="862710"/>
          </a:xfrm>
        </p:spPr>
        <p:txBody>
          <a:bodyPr>
            <a:normAutofit/>
          </a:bodyPr>
          <a:lstStyle/>
          <a:p>
            <a:r>
              <a:rPr lang="fr-FR" dirty="0"/>
              <a:t>Mon entreprise : sources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4457AC1-25BA-FDE2-2F89-4938CB68A344}"/>
              </a:ext>
            </a:extLst>
          </p:cNvPr>
          <p:cNvSpPr txBox="1"/>
          <p:nvPr/>
        </p:nvSpPr>
        <p:spPr>
          <a:xfrm>
            <a:off x="233823" y="6363116"/>
            <a:ext cx="8176346" cy="307777"/>
          </a:xfrm>
          <a:prstGeom prst="rect">
            <a:avLst/>
          </a:prstGeom>
          <a:noFill/>
        </p:spPr>
        <p:txBody>
          <a:bodyPr wrap="square">
            <a:spAutoFit/>
          </a:bodyPr>
          <a:lstStyle/>
          <a:p>
            <a:pPr algn="l"/>
            <a:r>
              <a:rPr lang="fr-FR" sz="1400" dirty="0"/>
              <a:t>Cela permettra d'avoir des statistiques pertinentes sur les sources des candidatures reçues.</a:t>
            </a:r>
          </a:p>
        </p:txBody>
      </p:sp>
      <p:pic>
        <p:nvPicPr>
          <p:cNvPr id="7" name="Image 6">
            <a:extLst>
              <a:ext uri="{FF2B5EF4-FFF2-40B4-BE49-F238E27FC236}">
                <a16:creationId xmlns:a16="http://schemas.microsoft.com/office/drawing/2014/main" id="{C2FE5967-1FEE-B52D-C150-4192B1F08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823" y="1130849"/>
            <a:ext cx="6505207" cy="2725569"/>
          </a:xfrm>
          <a:prstGeom prst="rect">
            <a:avLst/>
          </a:prstGeom>
        </p:spPr>
      </p:pic>
      <p:sp>
        <p:nvSpPr>
          <p:cNvPr id="8" name="ZoneTexte 7">
            <a:extLst>
              <a:ext uri="{FF2B5EF4-FFF2-40B4-BE49-F238E27FC236}">
                <a16:creationId xmlns:a16="http://schemas.microsoft.com/office/drawing/2014/main" id="{0991A7D1-1E75-948C-3D93-F71755DCD875}"/>
              </a:ext>
            </a:extLst>
          </p:cNvPr>
          <p:cNvSpPr txBox="1"/>
          <p:nvPr/>
        </p:nvSpPr>
        <p:spPr>
          <a:xfrm>
            <a:off x="237719" y="3980233"/>
            <a:ext cx="11449917" cy="1569660"/>
          </a:xfrm>
          <a:prstGeom prst="rect">
            <a:avLst/>
          </a:prstGeom>
          <a:noFill/>
        </p:spPr>
        <p:txBody>
          <a:bodyPr wrap="square">
            <a:spAutoFit/>
          </a:bodyPr>
          <a:lstStyle/>
          <a:p>
            <a:pPr algn="l"/>
            <a:r>
              <a:rPr lang="fr-FR" sz="1400" dirty="0"/>
              <a:t>Les sources sont utiles pour connaitre la provenance des candidatures. </a:t>
            </a:r>
          </a:p>
          <a:p>
            <a:pPr algn="l"/>
            <a:r>
              <a:rPr lang="fr-FR" sz="1400" dirty="0"/>
              <a:t>Exemple : dans le cadre d’un partenariat avec des cabinets de recrutements, il conviendrait de nommer une source par cabinet de recrutement.</a:t>
            </a:r>
          </a:p>
          <a:p>
            <a:pPr algn="l"/>
            <a:endParaRPr lang="fr-FR" sz="1400" dirty="0"/>
          </a:p>
          <a:p>
            <a:pPr algn="l"/>
            <a:r>
              <a:rPr lang="fr-FR" sz="1400" dirty="0"/>
              <a:t>Dès l’ajout d’un candidat, il est possible de sélectionner la source de sa candidature. Il est également possible de réaliser l’action depuis la fiche candidat si elle existe déjà : </a:t>
            </a:r>
          </a:p>
          <a:p>
            <a:pPr algn="l"/>
            <a:r>
              <a:rPr lang="fr-FR" sz="1200" dirty="0"/>
              <a:t> </a:t>
            </a:r>
          </a:p>
        </p:txBody>
      </p:sp>
      <p:pic>
        <p:nvPicPr>
          <p:cNvPr id="14338" name="Picture 2">
            <a:extLst>
              <a:ext uri="{FF2B5EF4-FFF2-40B4-BE49-F238E27FC236}">
                <a16:creationId xmlns:a16="http://schemas.microsoft.com/office/drawing/2014/main" id="{7B6994A4-757E-A7EB-F803-50CCFE3733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55540" y="1308107"/>
            <a:ext cx="36957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75AE765A-0845-8081-2CAC-AEF11828811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86426" y="5189640"/>
            <a:ext cx="3112256" cy="97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9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modèles d’entreprise- modèle d’offres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A939823-1533-6113-DD20-55119798FDB9}"/>
              </a:ext>
            </a:extLst>
          </p:cNvPr>
          <p:cNvSpPr txBox="1"/>
          <p:nvPr/>
        </p:nvSpPr>
        <p:spPr>
          <a:xfrm>
            <a:off x="157623" y="4247751"/>
            <a:ext cx="5585951" cy="523220"/>
          </a:xfrm>
          <a:prstGeom prst="rect">
            <a:avLst/>
          </a:prstGeom>
          <a:noFill/>
        </p:spPr>
        <p:txBody>
          <a:bodyPr wrap="square">
            <a:spAutoFit/>
          </a:bodyPr>
          <a:lstStyle/>
          <a:p>
            <a:pPr algn="l"/>
            <a:r>
              <a:rPr lang="fr-FR" sz="1400" dirty="0"/>
              <a:t>Il est possible de créer des modèles accessibles par tous les membres et/ou des modèles à utilisation restreinte </a:t>
            </a:r>
          </a:p>
        </p:txBody>
      </p:sp>
      <p:pic>
        <p:nvPicPr>
          <p:cNvPr id="7" name="Image 6">
            <a:extLst>
              <a:ext uri="{FF2B5EF4-FFF2-40B4-BE49-F238E27FC236}">
                <a16:creationId xmlns:a16="http://schemas.microsoft.com/office/drawing/2014/main" id="{787FA613-E4BB-B06E-DEE2-CBBF48E817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43" y="1595717"/>
            <a:ext cx="5743574" cy="2394411"/>
          </a:xfrm>
          <a:prstGeom prst="rect">
            <a:avLst/>
          </a:prstGeom>
        </p:spPr>
      </p:pic>
      <p:pic>
        <p:nvPicPr>
          <p:cNvPr id="13314" name="Picture 2">
            <a:extLst>
              <a:ext uri="{FF2B5EF4-FFF2-40B4-BE49-F238E27FC236}">
                <a16:creationId xmlns:a16="http://schemas.microsoft.com/office/drawing/2014/main" id="{CC9D863F-6DA1-ABB2-11B3-362DDA3A5C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5014" y="5151172"/>
            <a:ext cx="26003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4E9933CE-827E-A787-94F1-E645E386D8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52890" y="1595717"/>
            <a:ext cx="6078967" cy="2804264"/>
          </a:xfrm>
          <a:prstGeom prst="rect">
            <a:avLst/>
          </a:prstGeom>
        </p:spPr>
      </p:pic>
      <p:sp>
        <p:nvSpPr>
          <p:cNvPr id="9" name="ZoneTexte 8">
            <a:extLst>
              <a:ext uri="{FF2B5EF4-FFF2-40B4-BE49-F238E27FC236}">
                <a16:creationId xmlns:a16="http://schemas.microsoft.com/office/drawing/2014/main" id="{21870E0D-095B-9F23-638D-8D73F1D028DF}"/>
              </a:ext>
            </a:extLst>
          </p:cNvPr>
          <p:cNvSpPr txBox="1"/>
          <p:nvPr/>
        </p:nvSpPr>
        <p:spPr>
          <a:xfrm>
            <a:off x="7054982" y="4509361"/>
            <a:ext cx="4449446" cy="523220"/>
          </a:xfrm>
          <a:prstGeom prst="rect">
            <a:avLst/>
          </a:prstGeom>
          <a:noFill/>
        </p:spPr>
        <p:txBody>
          <a:bodyPr wrap="square">
            <a:spAutoFit/>
          </a:bodyPr>
          <a:lstStyle/>
          <a:p>
            <a:pPr algn="l"/>
            <a:r>
              <a:rPr lang="fr-FR" sz="1400" dirty="0"/>
              <a:t>Une fois créé, le modèle est utilisable lors de la création d’une annonce</a:t>
            </a:r>
          </a:p>
        </p:txBody>
      </p:sp>
    </p:spTree>
    <p:extLst>
      <p:ext uri="{BB962C8B-B14F-4D97-AF65-F5344CB8AC3E}">
        <p14:creationId xmlns:p14="http://schemas.microsoft.com/office/powerpoint/2010/main" val="657342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modèles d’entreprise – modèle de notes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A939823-1533-6113-DD20-55119798FDB9}"/>
              </a:ext>
            </a:extLst>
          </p:cNvPr>
          <p:cNvSpPr txBox="1"/>
          <p:nvPr/>
        </p:nvSpPr>
        <p:spPr>
          <a:xfrm>
            <a:off x="504364" y="4144294"/>
            <a:ext cx="5735886" cy="523220"/>
          </a:xfrm>
          <a:prstGeom prst="rect">
            <a:avLst/>
          </a:prstGeom>
          <a:noFill/>
        </p:spPr>
        <p:txBody>
          <a:bodyPr wrap="square">
            <a:spAutoFit/>
          </a:bodyPr>
          <a:lstStyle/>
          <a:p>
            <a:pPr algn="l"/>
            <a:r>
              <a:rPr lang="fr-FR" sz="1400" dirty="0"/>
              <a:t>Il est possible de créer des modèles accessibles par tous les membres et/ou des modèles à utilisation restreinte </a:t>
            </a:r>
          </a:p>
        </p:txBody>
      </p:sp>
      <p:pic>
        <p:nvPicPr>
          <p:cNvPr id="11" name="Image 10">
            <a:extLst>
              <a:ext uri="{FF2B5EF4-FFF2-40B4-BE49-F238E27FC236}">
                <a16:creationId xmlns:a16="http://schemas.microsoft.com/office/drawing/2014/main" id="{47E806DB-6EFF-34A4-708D-78234A4FC9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364" y="1602965"/>
            <a:ext cx="5966065" cy="2453306"/>
          </a:xfrm>
          <a:prstGeom prst="rect">
            <a:avLst/>
          </a:prstGeom>
        </p:spPr>
      </p:pic>
      <p:pic>
        <p:nvPicPr>
          <p:cNvPr id="13314" name="Picture 2">
            <a:extLst>
              <a:ext uri="{FF2B5EF4-FFF2-40B4-BE49-F238E27FC236}">
                <a16:creationId xmlns:a16="http://schemas.microsoft.com/office/drawing/2014/main" id="{CC9D863F-6DA1-ABB2-11B3-362DDA3A5C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4364" y="4771563"/>
            <a:ext cx="26003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52AD5DE1-FCF5-885C-9972-8D2B3EC890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5826" y="1567572"/>
            <a:ext cx="4479951" cy="3339764"/>
          </a:xfrm>
          <a:prstGeom prst="rect">
            <a:avLst/>
          </a:prstGeom>
        </p:spPr>
      </p:pic>
      <p:sp>
        <p:nvSpPr>
          <p:cNvPr id="8" name="ZoneTexte 7">
            <a:extLst>
              <a:ext uri="{FF2B5EF4-FFF2-40B4-BE49-F238E27FC236}">
                <a16:creationId xmlns:a16="http://schemas.microsoft.com/office/drawing/2014/main" id="{F43D02B3-2030-BF25-8758-022F93D9DB74}"/>
              </a:ext>
            </a:extLst>
          </p:cNvPr>
          <p:cNvSpPr txBox="1"/>
          <p:nvPr/>
        </p:nvSpPr>
        <p:spPr>
          <a:xfrm>
            <a:off x="6765825" y="4925617"/>
            <a:ext cx="4074782" cy="523220"/>
          </a:xfrm>
          <a:prstGeom prst="rect">
            <a:avLst/>
          </a:prstGeom>
          <a:noFill/>
        </p:spPr>
        <p:txBody>
          <a:bodyPr wrap="square">
            <a:spAutoFit/>
          </a:bodyPr>
          <a:lstStyle/>
          <a:p>
            <a:pPr algn="l"/>
            <a:r>
              <a:rPr lang="fr-FR" sz="1400" dirty="0"/>
              <a:t>Une fois créé, le modèle de note peut être choisi pour mettre une note sur une fiche candidat</a:t>
            </a:r>
          </a:p>
        </p:txBody>
      </p:sp>
      <p:sp>
        <p:nvSpPr>
          <p:cNvPr id="7" name="ZoneTexte 1">
            <a:extLst>
              <a:ext uri="{FF2B5EF4-FFF2-40B4-BE49-F238E27FC236}">
                <a16:creationId xmlns:a16="http://schemas.microsoft.com/office/drawing/2014/main" id="{CA939823-1533-6113-DD20-55119798FDB9}"/>
              </a:ext>
            </a:extLst>
          </p:cNvPr>
          <p:cNvSpPr txBox="1"/>
          <p:nvPr/>
        </p:nvSpPr>
        <p:spPr>
          <a:xfrm>
            <a:off x="371475" y="6517269"/>
            <a:ext cx="10170782" cy="307777"/>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Le modèle de notes se trouvant dans </a:t>
            </a:r>
            <a:r>
              <a:rPr lang="fr-FR" sz="1400" b="1" dirty="0"/>
              <a:t>"Modèles d'entreprise"</a:t>
            </a:r>
            <a:r>
              <a:rPr lang="fr-FR" sz="1400" dirty="0"/>
              <a:t> peut être utilisé sur les fiches candidats </a:t>
            </a:r>
            <a:r>
              <a:rPr lang="fr-FR" sz="1400" b="1" dirty="0"/>
              <a:t>par tous les membres.</a:t>
            </a:r>
          </a:p>
        </p:txBody>
      </p:sp>
    </p:spTree>
    <p:extLst>
      <p:ext uri="{BB962C8B-B14F-4D97-AF65-F5344CB8AC3E}">
        <p14:creationId xmlns:p14="http://schemas.microsoft.com/office/powerpoint/2010/main" val="1357104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modèles d’entreprise- modèles de formulaire</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A939823-1533-6113-DD20-55119798FDB9}"/>
              </a:ext>
            </a:extLst>
          </p:cNvPr>
          <p:cNvSpPr txBox="1"/>
          <p:nvPr/>
        </p:nvSpPr>
        <p:spPr>
          <a:xfrm>
            <a:off x="157622" y="4186399"/>
            <a:ext cx="4988535" cy="523220"/>
          </a:xfrm>
          <a:prstGeom prst="rect">
            <a:avLst/>
          </a:prstGeom>
          <a:noFill/>
        </p:spPr>
        <p:txBody>
          <a:bodyPr wrap="square">
            <a:spAutoFit/>
          </a:bodyPr>
          <a:lstStyle/>
          <a:p>
            <a:pPr algn="l"/>
            <a:r>
              <a:rPr lang="fr-FR" sz="1400" dirty="0"/>
              <a:t>Il est possible de créer des modèles accessibles par tous les membres et/ou des modèles à utilisation restreint</a:t>
            </a:r>
          </a:p>
        </p:txBody>
      </p:sp>
      <p:pic>
        <p:nvPicPr>
          <p:cNvPr id="13" name="Image 12">
            <a:extLst>
              <a:ext uri="{FF2B5EF4-FFF2-40B4-BE49-F238E27FC236}">
                <a16:creationId xmlns:a16="http://schemas.microsoft.com/office/drawing/2014/main" id="{48FBF863-88C7-B17D-BCD8-20F548D28C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475" y="1419001"/>
            <a:ext cx="5886450" cy="2505199"/>
          </a:xfrm>
          <a:prstGeom prst="rect">
            <a:avLst/>
          </a:prstGeom>
        </p:spPr>
      </p:pic>
      <p:pic>
        <p:nvPicPr>
          <p:cNvPr id="13314" name="Picture 2">
            <a:extLst>
              <a:ext uri="{FF2B5EF4-FFF2-40B4-BE49-F238E27FC236}">
                <a16:creationId xmlns:a16="http://schemas.microsoft.com/office/drawing/2014/main" id="{CC9D863F-6DA1-ABB2-11B3-362DDA3A5C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5275" y="4807782"/>
            <a:ext cx="2600325" cy="1524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B723554D-C994-B31B-D652-14C3048A2995}"/>
              </a:ext>
            </a:extLst>
          </p:cNvPr>
          <p:cNvSpPr txBox="1"/>
          <p:nvPr/>
        </p:nvSpPr>
        <p:spPr>
          <a:xfrm>
            <a:off x="6487043" y="1684483"/>
            <a:ext cx="2075932" cy="1600438"/>
          </a:xfrm>
          <a:prstGeom prst="rect">
            <a:avLst/>
          </a:prstGeom>
          <a:noFill/>
        </p:spPr>
        <p:txBody>
          <a:bodyPr wrap="square">
            <a:spAutoFit/>
          </a:bodyPr>
          <a:lstStyle/>
          <a:p>
            <a:pPr algn="l"/>
            <a:r>
              <a:rPr lang="fr-FR" sz="1400" dirty="0"/>
              <a:t>Le formulaire est </a:t>
            </a:r>
            <a:r>
              <a:rPr lang="fr-FR" sz="1400" b="0" i="0" dirty="0">
                <a:solidFill>
                  <a:srgbClr val="1A1A1A"/>
                </a:solidFill>
                <a:effectLst/>
              </a:rPr>
              <a:t>utile si vous posez toujours les mêmes questions à vos candidats. Il est personnalisable en fonction des critères souhaités. </a:t>
            </a:r>
            <a:endParaRPr lang="fr-FR" sz="1400" dirty="0"/>
          </a:p>
        </p:txBody>
      </p:sp>
      <p:pic>
        <p:nvPicPr>
          <p:cNvPr id="22530" name="Picture 2">
            <a:extLst>
              <a:ext uri="{FF2B5EF4-FFF2-40B4-BE49-F238E27FC236}">
                <a16:creationId xmlns:a16="http://schemas.microsoft.com/office/drawing/2014/main" id="{24C37149-0293-B44C-4216-8186E3DF19E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92093" y="1543316"/>
            <a:ext cx="224790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A865D36-706E-647F-AF85-6462541AF7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87043" y="3662613"/>
            <a:ext cx="5523463" cy="2610837"/>
          </a:xfrm>
          <a:prstGeom prst="rect">
            <a:avLst/>
          </a:prstGeom>
        </p:spPr>
      </p:pic>
    </p:spTree>
    <p:extLst>
      <p:ext uri="{BB962C8B-B14F-4D97-AF65-F5344CB8AC3E}">
        <p14:creationId xmlns:p14="http://schemas.microsoft.com/office/powerpoint/2010/main" val="116082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dossiers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3785E36-4952-1A31-E293-C8C6A55B10C2}"/>
              </a:ext>
            </a:extLst>
          </p:cNvPr>
          <p:cNvSpPr txBox="1"/>
          <p:nvPr/>
        </p:nvSpPr>
        <p:spPr>
          <a:xfrm>
            <a:off x="504363" y="3916478"/>
            <a:ext cx="11316161" cy="1477328"/>
          </a:xfrm>
          <a:prstGeom prst="rect">
            <a:avLst/>
          </a:prstGeom>
          <a:noFill/>
        </p:spPr>
        <p:txBody>
          <a:bodyPr wrap="square">
            <a:spAutoFit/>
          </a:bodyPr>
          <a:lstStyle/>
          <a:p>
            <a:pPr algn="l"/>
            <a:r>
              <a:rPr lang="fr-FR" sz="1400" dirty="0"/>
              <a:t>Créer des dossiers permet de catégoriser les offres d'emploi pour une meilleure organisation et une visibilité plus claire entre les offres. Cela permet également de réaliser des actions en masse sur les candidatures contenues dans un même dossier. La visibilité des colonnes du Kanban des annonces liées à un dossier est personnalisable.  </a:t>
            </a:r>
          </a:p>
          <a:p>
            <a:pPr algn="l"/>
            <a:endParaRPr lang="fr-FR" sz="1200" dirty="0"/>
          </a:p>
          <a:p>
            <a:pPr algn="l"/>
            <a:endParaRPr lang="fr-FR" sz="1200" dirty="0"/>
          </a:p>
          <a:p>
            <a:pPr algn="l"/>
            <a:endParaRPr lang="fr-FR" sz="1200" dirty="0"/>
          </a:p>
          <a:p>
            <a:pPr algn="l"/>
            <a:endParaRPr lang="fr-FR" sz="1200" dirty="0"/>
          </a:p>
        </p:txBody>
      </p:sp>
      <p:pic>
        <p:nvPicPr>
          <p:cNvPr id="7" name="Image 6">
            <a:extLst>
              <a:ext uri="{FF2B5EF4-FFF2-40B4-BE49-F238E27FC236}">
                <a16:creationId xmlns:a16="http://schemas.microsoft.com/office/drawing/2014/main" id="{8ADA8682-6E26-B52C-A582-34B046A18B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364" y="1338037"/>
            <a:ext cx="5499547" cy="2310038"/>
          </a:xfrm>
          <a:prstGeom prst="rect">
            <a:avLst/>
          </a:prstGeom>
        </p:spPr>
      </p:pic>
      <p:pic>
        <p:nvPicPr>
          <p:cNvPr id="11" name="Image 10">
            <a:extLst>
              <a:ext uri="{FF2B5EF4-FFF2-40B4-BE49-F238E27FC236}">
                <a16:creationId xmlns:a16="http://schemas.microsoft.com/office/drawing/2014/main" id="{864F64C6-7AA5-1607-7F73-E013D2A9F8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2" y="1275880"/>
            <a:ext cx="6095998" cy="2526298"/>
          </a:xfrm>
          <a:prstGeom prst="rect">
            <a:avLst/>
          </a:prstGeom>
        </p:spPr>
      </p:pic>
      <p:pic>
        <p:nvPicPr>
          <p:cNvPr id="13" name="Image 12">
            <a:extLst>
              <a:ext uri="{FF2B5EF4-FFF2-40B4-BE49-F238E27FC236}">
                <a16:creationId xmlns:a16="http://schemas.microsoft.com/office/drawing/2014/main" id="{6C5B185E-88D0-353F-C9E6-B794EBB8D3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68771" y="4703714"/>
            <a:ext cx="5161103" cy="1934180"/>
          </a:xfrm>
          <a:prstGeom prst="rect">
            <a:avLst/>
          </a:prstGeom>
        </p:spPr>
      </p:pic>
      <p:sp>
        <p:nvSpPr>
          <p:cNvPr id="15" name="ZoneTexte 14">
            <a:extLst>
              <a:ext uri="{FF2B5EF4-FFF2-40B4-BE49-F238E27FC236}">
                <a16:creationId xmlns:a16="http://schemas.microsoft.com/office/drawing/2014/main" id="{A782B4B2-00FB-720E-6C8C-CD90BDE9685A}"/>
              </a:ext>
            </a:extLst>
          </p:cNvPr>
          <p:cNvSpPr txBox="1"/>
          <p:nvPr/>
        </p:nvSpPr>
        <p:spPr>
          <a:xfrm>
            <a:off x="562959" y="4832113"/>
            <a:ext cx="4561912" cy="1508105"/>
          </a:xfrm>
          <a:prstGeom prst="rect">
            <a:avLst/>
          </a:prstGeom>
          <a:noFill/>
        </p:spPr>
        <p:txBody>
          <a:bodyPr wrap="square" lIns="91440" tIns="45720" rIns="91440" bIns="45720" anchor="t">
            <a:spAutoFit/>
          </a:bodyPr>
          <a:lstStyle/>
          <a:p>
            <a:pPr algn="l"/>
            <a:r>
              <a:rPr lang="fr-FR" sz="1400" dirty="0"/>
              <a:t>Il est possible de nommer les dossiers comme souhaité : par métier, secteur, manager ou géolocalisation…</a:t>
            </a:r>
          </a:p>
          <a:p>
            <a:pPr algn="l"/>
            <a:endParaRPr lang="fr-FR" sz="1100" dirty="0"/>
          </a:p>
          <a:p>
            <a:pPr algn="l"/>
            <a:endParaRPr lang="fr-FR" sz="1100" dirty="0"/>
          </a:p>
          <a:p>
            <a:r>
              <a:rPr lang="fr-FR" sz="1400" dirty="0"/>
              <a:t>Pour ranger une offre dans un dossier, il est nécessaire d'entrer dans l'offre en question et l’éditer </a:t>
            </a:r>
            <a:r>
              <a:rPr lang="fr-FR" sz="1400" dirty="0">
                <a:sym typeface="Wingdings" panose="05000000000000000000" pitchFamily="2" charset="2"/>
              </a:rPr>
              <a:t> </a:t>
            </a:r>
            <a:endParaRPr lang="fr-FR" sz="1400" dirty="0"/>
          </a:p>
        </p:txBody>
      </p:sp>
    </p:spTree>
    <p:extLst>
      <p:ext uri="{BB962C8B-B14F-4D97-AF65-F5344CB8AC3E}">
        <p14:creationId xmlns:p14="http://schemas.microsoft.com/office/powerpoint/2010/main" val="3004197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dar</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62033BE-A37E-405A-962F-51A4DC0745DB}"/>
              </a:ext>
            </a:extLst>
          </p:cNvPr>
          <p:cNvSpPr txBox="1"/>
          <p:nvPr/>
        </p:nvSpPr>
        <p:spPr>
          <a:xfrm>
            <a:off x="1266364" y="1439000"/>
            <a:ext cx="11453812" cy="1077218"/>
          </a:xfrm>
          <a:prstGeom prst="rect">
            <a:avLst/>
          </a:prstGeom>
          <a:noFill/>
        </p:spPr>
        <p:txBody>
          <a:bodyPr wrap="square">
            <a:spAutoFit/>
          </a:bodyPr>
          <a:lstStyle/>
          <a:p>
            <a:r>
              <a:rPr lang="fr-FR" sz="1400" dirty="0"/>
              <a:t>Pour faciliter les échanges en interne et assurer une traçabilité, la fonctionnalité de demande de recrutement a récemment vu le jour. </a:t>
            </a:r>
          </a:p>
          <a:p>
            <a:r>
              <a:rPr lang="fr-FR" sz="1400" dirty="0"/>
              <a:t>Des demandes de publication d'offres peuvent désormais être soumises à une validation.</a:t>
            </a:r>
          </a:p>
          <a:p>
            <a:endParaRPr lang="fr-FR" sz="1200" dirty="0"/>
          </a:p>
          <a:p>
            <a:endParaRPr lang="fr-FR" sz="1200" dirty="0"/>
          </a:p>
          <a:p>
            <a:pPr algn="l"/>
            <a:endParaRPr lang="fr-FR" sz="1200" dirty="0"/>
          </a:p>
        </p:txBody>
      </p:sp>
      <p:pic>
        <p:nvPicPr>
          <p:cNvPr id="7" name="Image 6">
            <a:extLst>
              <a:ext uri="{FF2B5EF4-FFF2-40B4-BE49-F238E27FC236}">
                <a16:creationId xmlns:a16="http://schemas.microsoft.com/office/drawing/2014/main" id="{B779D936-78D5-B60E-734C-5AF1821A74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054" y="2135338"/>
            <a:ext cx="5400675" cy="2268000"/>
          </a:xfrm>
          <a:prstGeom prst="rect">
            <a:avLst/>
          </a:prstGeom>
        </p:spPr>
      </p:pic>
      <p:sp>
        <p:nvSpPr>
          <p:cNvPr id="8" name="ZoneTexte 7">
            <a:extLst>
              <a:ext uri="{FF2B5EF4-FFF2-40B4-BE49-F238E27FC236}">
                <a16:creationId xmlns:a16="http://schemas.microsoft.com/office/drawing/2014/main" id="{F8651CC1-22D1-6A13-DBC9-BA0564894E8C}"/>
              </a:ext>
            </a:extLst>
          </p:cNvPr>
          <p:cNvSpPr txBox="1"/>
          <p:nvPr/>
        </p:nvSpPr>
        <p:spPr>
          <a:xfrm>
            <a:off x="6300730" y="2428983"/>
            <a:ext cx="5099659" cy="2308324"/>
          </a:xfrm>
          <a:prstGeom prst="rect">
            <a:avLst/>
          </a:prstGeom>
          <a:noFill/>
        </p:spPr>
        <p:txBody>
          <a:bodyPr wrap="square">
            <a:spAutoFit/>
          </a:bodyPr>
          <a:lstStyle/>
          <a:p>
            <a:r>
              <a:rPr lang="fr-FR" sz="1400" b="1" dirty="0"/>
              <a:t>Pour cette mise en place, il est nécessaire de : </a:t>
            </a:r>
          </a:p>
          <a:p>
            <a:pPr marL="228600" indent="-228600">
              <a:buAutoNum type="arabicPeriod"/>
            </a:pPr>
            <a:r>
              <a:rPr lang="fr-FR" sz="1400" dirty="0"/>
              <a:t>Configurer un modèle de manager pour la DAR ;</a:t>
            </a:r>
          </a:p>
          <a:p>
            <a:pPr marL="228600" indent="-228600">
              <a:buFontTx/>
              <a:buAutoNum type="arabicPeriod"/>
            </a:pPr>
            <a:r>
              <a:rPr lang="fr-FR" sz="1400" dirty="0"/>
              <a:t>Attribuer ce nouveau modèle au manager devant être soumis à la DAR ;</a:t>
            </a:r>
          </a:p>
          <a:p>
            <a:pPr marL="228600" indent="-228600">
              <a:buFontTx/>
              <a:buAutoNum type="arabicPeriod"/>
            </a:pPr>
            <a:r>
              <a:rPr lang="fr-FR" sz="1400" dirty="0"/>
              <a:t>Configurer la DAR sur un dossier ;</a:t>
            </a:r>
          </a:p>
          <a:p>
            <a:pPr marL="228600" indent="-228600">
              <a:buFontTx/>
              <a:buAutoNum type="arabicPeriod"/>
            </a:pPr>
            <a:r>
              <a:rPr lang="fr-FR" sz="1400" dirty="0"/>
              <a:t>Ajouter le Dossier DAR sur le membre</a:t>
            </a:r>
          </a:p>
          <a:p>
            <a:r>
              <a:rPr lang="fr-FR" sz="1200" dirty="0"/>
              <a:t> </a:t>
            </a:r>
          </a:p>
          <a:p>
            <a:endParaRPr lang="fr-FR" sz="1200" dirty="0"/>
          </a:p>
          <a:p>
            <a:endParaRPr lang="fr-FR" sz="1200" dirty="0"/>
          </a:p>
          <a:p>
            <a:endParaRPr lang="fr-FR" sz="1200" dirty="0"/>
          </a:p>
          <a:p>
            <a:pPr algn="l"/>
            <a:endParaRPr lang="fr-FR" sz="1200" dirty="0"/>
          </a:p>
        </p:txBody>
      </p:sp>
      <p:pic>
        <p:nvPicPr>
          <p:cNvPr id="11266" name="Picture 2">
            <a:extLst>
              <a:ext uri="{FF2B5EF4-FFF2-40B4-BE49-F238E27FC236}">
                <a16:creationId xmlns:a16="http://schemas.microsoft.com/office/drawing/2014/main" id="{E05DA92C-B4D5-4938-33F7-EB742F9BFDA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31273" y="4150948"/>
            <a:ext cx="5684802" cy="2123658"/>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5FDBEF6-7254-35B5-6159-6EA268E77DDE}"/>
              </a:ext>
            </a:extLst>
          </p:cNvPr>
          <p:cNvSpPr txBox="1"/>
          <p:nvPr/>
        </p:nvSpPr>
        <p:spPr>
          <a:xfrm>
            <a:off x="560054" y="4598272"/>
            <a:ext cx="6357936" cy="307777"/>
          </a:xfrm>
          <a:prstGeom prst="rect">
            <a:avLst/>
          </a:prstGeom>
          <a:noFill/>
        </p:spPr>
        <p:txBody>
          <a:bodyPr wrap="square" lIns="91440" tIns="45720" rIns="91440" bIns="45720" anchor="t">
            <a:spAutoFit/>
          </a:bodyPr>
          <a:lstStyle/>
          <a:p>
            <a:r>
              <a:rPr lang="fr-FR" sz="1400" dirty="0"/>
              <a:t>Le détail des étapes dans </a:t>
            </a:r>
            <a:r>
              <a:rPr lang="fr-FR" sz="1400" dirty="0">
                <a:hlinkClick r:id="rId6"/>
              </a:rPr>
              <a:t>cet article</a:t>
            </a:r>
            <a:endParaRPr lang="fr-FR" sz="1400" dirty="0"/>
          </a:p>
        </p:txBody>
      </p:sp>
    </p:spTree>
    <p:extLst>
      <p:ext uri="{BB962C8B-B14F-4D97-AF65-F5344CB8AC3E}">
        <p14:creationId xmlns:p14="http://schemas.microsoft.com/office/powerpoint/2010/main" val="430880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25139"/>
            <a:ext cx="6298942" cy="577339"/>
          </a:xfrm>
        </p:spPr>
        <p:txBody>
          <a:bodyPr/>
          <a:lstStyle/>
          <a:p>
            <a:pPr>
              <a:lnSpc>
                <a:spcPct val="100000"/>
              </a:lnSpc>
            </a:pPr>
            <a:r>
              <a:rPr lang="fr-FR" sz="1600" dirty="0">
                <a:hlinkClick r:id="rId2" action="ppaction://hlinksldjump"/>
              </a:rPr>
              <a:t>Paramétrages de la plateforme</a:t>
            </a:r>
            <a:endParaRPr lang="fr-FR" sz="1600"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352410"/>
            <a:ext cx="7311277" cy="1157720"/>
          </a:xfrm>
        </p:spPr>
        <p:txBody>
          <a:bodyPr>
            <a:normAutofit/>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563561" y="2192048"/>
            <a:ext cx="6124317" cy="793725"/>
          </a:xfrm>
        </p:spPr>
        <p:txBody>
          <a:bodyPr vert="horz" lIns="91440" tIns="45720" rIns="91440" bIns="45720" rtlCol="0" anchor="t">
            <a:normAutofit fontScale="70000" lnSpcReduction="20000"/>
          </a:bodyPr>
          <a:lstStyle/>
          <a:p>
            <a:pPr>
              <a:lnSpc>
                <a:spcPct val="100000"/>
              </a:lnSpc>
            </a:pPr>
            <a:endParaRPr lang="fr-FR" sz="1000" dirty="0">
              <a:solidFill>
                <a:schemeClr val="bg1"/>
              </a:solidFill>
            </a:endParaRPr>
          </a:p>
          <a:p>
            <a:pPr>
              <a:lnSpc>
                <a:spcPct val="100000"/>
              </a:lnSpc>
            </a:pPr>
            <a:r>
              <a:rPr lang="fr-FR" sz="2100" dirty="0">
                <a:solidFill>
                  <a:schemeClr val="bg2"/>
                </a:solidFill>
                <a:latin typeface="Figtree"/>
                <a:hlinkClick r:id="rId2" action="ppaction://hlinksldjump">
                  <a:extLst>
                    <a:ext uri="{A12FA001-AC4F-418D-AE19-62706E023703}">
                      <ahyp:hlinkClr xmlns:ahyp="http://schemas.microsoft.com/office/drawing/2018/hyperlinkcolor" val="tx"/>
                    </a:ext>
                  </a:extLst>
                </a:hlinkClick>
              </a:rPr>
              <a:t>Paramétrage du compte</a:t>
            </a:r>
            <a:endParaRPr lang="fr-FR" sz="2100" dirty="0">
              <a:solidFill>
                <a:schemeClr val="bg2"/>
              </a:solidFill>
            </a:endParaRPr>
          </a:p>
          <a:p>
            <a:pPr>
              <a:lnSpc>
                <a:spcPct val="100000"/>
              </a:lnSpc>
            </a:pPr>
            <a:r>
              <a:rPr lang="fr-FR" sz="20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Paramétrage société</a:t>
            </a:r>
            <a:endParaRPr lang="fr-FR" sz="20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532245" y="2985773"/>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600" dirty="0">
                <a:hlinkClick r:id="rId4" action="ppaction://hlinksldjump"/>
              </a:rPr>
              <a:t>Gestion des offres</a:t>
            </a:r>
            <a:endParaRPr lang="fr-FR" sz="1600" dirty="0"/>
          </a:p>
          <a:p>
            <a:pPr>
              <a:lnSpc>
                <a:spcPct val="100000"/>
              </a:lnSpc>
            </a:pPr>
            <a:endParaRPr lang="fr-FR" sz="1050" dirty="0"/>
          </a:p>
        </p:txBody>
      </p:sp>
      <p:sp>
        <p:nvSpPr>
          <p:cNvPr id="6" name="Espace réservé du texte 41">
            <a:extLst>
              <a:ext uri="{FF2B5EF4-FFF2-40B4-BE49-F238E27FC236}">
                <a16:creationId xmlns:a16="http://schemas.microsoft.com/office/drawing/2014/main" id="{23643DF5-72C7-6DEF-DECF-88230876E20C}"/>
              </a:ext>
            </a:extLst>
          </p:cNvPr>
          <p:cNvSpPr txBox="1">
            <a:spLocks/>
          </p:cNvSpPr>
          <p:nvPr/>
        </p:nvSpPr>
        <p:spPr>
          <a:xfrm>
            <a:off x="563561" y="5235013"/>
            <a:ext cx="5283200" cy="152729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Gestion des offres et des candidatures</a:t>
            </a:r>
            <a:endParaRPr lang="fr-FR" sz="1400" dirty="0">
              <a:solidFill>
                <a:schemeClr val="bg2"/>
              </a:solidFill>
              <a:latin typeface="Figtree"/>
            </a:endParaRPr>
          </a:p>
          <a:p>
            <a:pPr>
              <a:lnSpc>
                <a:spcPct val="100000"/>
              </a:lnSpc>
            </a:pPr>
            <a:r>
              <a:rPr lang="fr-FR" sz="14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Gestion de la CVthèque</a:t>
            </a:r>
            <a:endParaRPr lang="fr-FR" sz="1400" dirty="0">
              <a:solidFill>
                <a:schemeClr val="bg2"/>
              </a:solidFill>
            </a:endParaRPr>
          </a:p>
          <a:p>
            <a:pPr>
              <a:lnSpc>
                <a:spcPct val="100000"/>
              </a:lnSpc>
            </a:pPr>
            <a:r>
              <a:rPr lang="fr-FR" sz="14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Réalisation de statistiques</a:t>
            </a:r>
            <a:endParaRPr lang="fr-FR" sz="1400" dirty="0">
              <a:solidFill>
                <a:schemeClr val="bg2"/>
              </a:solidFill>
            </a:endParaRPr>
          </a:p>
        </p:txBody>
      </p:sp>
      <p:sp>
        <p:nvSpPr>
          <p:cNvPr id="2" name="Titre 27">
            <a:extLst>
              <a:ext uri="{FF2B5EF4-FFF2-40B4-BE49-F238E27FC236}">
                <a16:creationId xmlns:a16="http://schemas.microsoft.com/office/drawing/2014/main" id="{01312975-93F1-7B8A-7AB0-E36C2376817B}"/>
              </a:ext>
            </a:extLst>
          </p:cNvPr>
          <p:cNvSpPr txBox="1">
            <a:spLocks/>
          </p:cNvSpPr>
          <p:nvPr/>
        </p:nvSpPr>
        <p:spPr>
          <a:xfrm>
            <a:off x="563561" y="4848024"/>
            <a:ext cx="6579201"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600" dirty="0">
                <a:hlinkClick r:id="rId9" action="ppaction://hlinksldjump"/>
              </a:rPr>
              <a:t>Gestion des candidatures et statistiques</a:t>
            </a:r>
            <a:endParaRPr lang="fr-FR" sz="1600" dirty="0"/>
          </a:p>
        </p:txBody>
      </p:sp>
      <p:sp>
        <p:nvSpPr>
          <p:cNvPr id="3" name="Espace réservé du texte 41">
            <a:extLst>
              <a:ext uri="{FF2B5EF4-FFF2-40B4-BE49-F238E27FC236}">
                <a16:creationId xmlns:a16="http://schemas.microsoft.com/office/drawing/2014/main" id="{F2FEE650-A740-B185-7C93-89B8C5BDA484}"/>
              </a:ext>
            </a:extLst>
          </p:cNvPr>
          <p:cNvSpPr txBox="1">
            <a:spLocks/>
          </p:cNvSpPr>
          <p:nvPr/>
        </p:nvSpPr>
        <p:spPr>
          <a:xfrm>
            <a:off x="563562" y="3252682"/>
            <a:ext cx="6298942" cy="15751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000" dirty="0">
              <a:solidFill>
                <a:schemeClr val="bg1"/>
              </a:solidFill>
              <a:latin typeface="Figtree"/>
            </a:endParaRPr>
          </a:p>
          <a:p>
            <a:pPr>
              <a:lnSpc>
                <a:spcPct val="100000"/>
              </a:lnSpc>
            </a:pPr>
            <a:r>
              <a:rPr lang="fr-FR" sz="14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Création, visualisation, modification ou duplication d'une annonce</a:t>
            </a:r>
            <a:endParaRPr lang="fr-FR" sz="1400" dirty="0">
              <a:solidFill>
                <a:schemeClr val="bg2"/>
              </a:solidFill>
              <a:latin typeface="Figtree"/>
            </a:endParaRPr>
          </a:p>
          <a:p>
            <a:pPr>
              <a:lnSpc>
                <a:spcPct val="100000"/>
              </a:lnSpc>
            </a:pPr>
            <a:r>
              <a:rPr lang="fr-FR" sz="14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Paramétrage du Kanban d'une annonce</a:t>
            </a:r>
            <a:endParaRPr lang="fr-FR" sz="1400" dirty="0">
              <a:solidFill>
                <a:schemeClr val="bg2"/>
              </a:solidFill>
            </a:endParaRPr>
          </a:p>
          <a:p>
            <a:pPr>
              <a:lnSpc>
                <a:spcPct val="100000"/>
              </a:lnSpc>
            </a:pPr>
            <a:r>
              <a:rPr lang="fr-FR" sz="14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Publication et diffusion d' une annonce</a:t>
            </a:r>
            <a:endParaRPr lang="fr-FR" sz="1400" dirty="0">
              <a:solidFill>
                <a:schemeClr val="bg2"/>
              </a:solidFill>
            </a:endParaRPr>
          </a:p>
          <a:p>
            <a:pPr>
              <a:lnSpc>
                <a:spcPct val="100000"/>
              </a:lnSpc>
            </a:pPr>
            <a:r>
              <a:rPr lang="fr-FR" sz="1400" dirty="0">
                <a:solidFill>
                  <a:schemeClr val="bg2"/>
                </a:solidFill>
                <a:latin typeface="Figtree"/>
                <a:hlinkClick r:id="rId14" action="ppaction://hlinksldjump">
                  <a:extLst>
                    <a:ext uri="{A12FA001-AC4F-418D-AE19-62706E023703}">
                      <ahyp:hlinkClr xmlns:ahyp="http://schemas.microsoft.com/office/drawing/2018/hyperlinkcolor" val="tx"/>
                    </a:ext>
                  </a:extLst>
                </a:hlinkClick>
              </a:rPr>
              <a:t>Archivage d'une annonce</a:t>
            </a:r>
            <a:endParaRPr lang="fr-FR" sz="1400" dirty="0">
              <a:solidFill>
                <a:schemeClr val="bg2"/>
              </a:solidFill>
            </a:endParaRPr>
          </a:p>
          <a:p>
            <a:pPr>
              <a:lnSpc>
                <a:spcPct val="100000"/>
              </a:lnSpc>
            </a:pPr>
            <a:endParaRPr lang="fr-FR" sz="1000" dirty="0">
              <a:solidFill>
                <a:schemeClr val="bg1"/>
              </a:solidFill>
            </a:endParaRPr>
          </a:p>
        </p:txBody>
      </p:sp>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scores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62033BE-A37E-405A-962F-51A4DC0745DB}"/>
              </a:ext>
            </a:extLst>
          </p:cNvPr>
          <p:cNvSpPr txBox="1"/>
          <p:nvPr/>
        </p:nvSpPr>
        <p:spPr>
          <a:xfrm>
            <a:off x="9287550" y="1342741"/>
            <a:ext cx="2262274" cy="1384995"/>
          </a:xfrm>
          <a:prstGeom prst="rect">
            <a:avLst/>
          </a:prstGeom>
          <a:noFill/>
        </p:spPr>
        <p:txBody>
          <a:bodyPr wrap="square">
            <a:spAutoFit/>
          </a:bodyPr>
          <a:lstStyle/>
          <a:p>
            <a:pPr algn="l"/>
            <a:r>
              <a:rPr lang="fr-FR" sz="1400" dirty="0"/>
              <a:t>Pour ajouter des évaluations et identifier facilement les compétences des candidats, il est possible de paramétrer des scores.</a:t>
            </a:r>
          </a:p>
        </p:txBody>
      </p:sp>
      <p:pic>
        <p:nvPicPr>
          <p:cNvPr id="10" name="Image 9">
            <a:extLst>
              <a:ext uri="{FF2B5EF4-FFF2-40B4-BE49-F238E27FC236}">
                <a16:creationId xmlns:a16="http://schemas.microsoft.com/office/drawing/2014/main" id="{54305C65-B88D-B687-5BA3-7A1AC31205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94" y="1401414"/>
            <a:ext cx="6084944" cy="2635112"/>
          </a:xfrm>
          <a:prstGeom prst="rect">
            <a:avLst/>
          </a:prstGeom>
        </p:spPr>
      </p:pic>
      <p:pic>
        <p:nvPicPr>
          <p:cNvPr id="11" name="Image 10">
            <a:extLst>
              <a:ext uri="{FF2B5EF4-FFF2-40B4-BE49-F238E27FC236}">
                <a16:creationId xmlns:a16="http://schemas.microsoft.com/office/drawing/2014/main" id="{15A4B8BA-3312-4B07-D631-79A1F03706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592" y="4298168"/>
            <a:ext cx="2124075" cy="1345248"/>
          </a:xfrm>
          <a:prstGeom prst="rect">
            <a:avLst/>
          </a:prstGeom>
        </p:spPr>
      </p:pic>
      <p:pic>
        <p:nvPicPr>
          <p:cNvPr id="23554" name="Picture 2">
            <a:extLst>
              <a:ext uri="{FF2B5EF4-FFF2-40B4-BE49-F238E27FC236}">
                <a16:creationId xmlns:a16="http://schemas.microsoft.com/office/drawing/2014/main" id="{EECA2E3B-3023-8588-C89C-CE188AD61DB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8592" y="5892638"/>
            <a:ext cx="5150933" cy="44174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2364623C-9EA2-DE13-40AC-B2CE9E1FF5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0792" y="4366959"/>
            <a:ext cx="2008733" cy="1207667"/>
          </a:xfrm>
          <a:prstGeom prst="rect">
            <a:avLst/>
          </a:prstGeom>
        </p:spPr>
      </p:pic>
      <p:sp>
        <p:nvSpPr>
          <p:cNvPr id="14" name="ZoneTexte 13">
            <a:extLst>
              <a:ext uri="{FF2B5EF4-FFF2-40B4-BE49-F238E27FC236}">
                <a16:creationId xmlns:a16="http://schemas.microsoft.com/office/drawing/2014/main" id="{5CE3BE08-3ED8-45E2-2B4D-E8830A431B1D}"/>
              </a:ext>
            </a:extLst>
          </p:cNvPr>
          <p:cNvSpPr txBox="1"/>
          <p:nvPr/>
        </p:nvSpPr>
        <p:spPr>
          <a:xfrm>
            <a:off x="9287550" y="4130264"/>
            <a:ext cx="2726033" cy="1384995"/>
          </a:xfrm>
          <a:prstGeom prst="rect">
            <a:avLst/>
          </a:prstGeom>
          <a:noFill/>
        </p:spPr>
        <p:txBody>
          <a:bodyPr wrap="square">
            <a:spAutoFit/>
          </a:bodyPr>
          <a:lstStyle/>
          <a:p>
            <a:pPr marL="285750" indent="-285750" algn="l">
              <a:buFont typeface="Arial" panose="020B0604020202020204" pitchFamily="34" charset="0"/>
              <a:buChar char="•"/>
            </a:pPr>
            <a:r>
              <a:rPr lang="fr-FR" sz="1400" b="1" dirty="0"/>
              <a:t>1 </a:t>
            </a:r>
            <a:r>
              <a:rPr lang="fr-FR" sz="1400" dirty="0"/>
              <a:t>⭐ : une pastille rouge s'affiche </a:t>
            </a:r>
          </a:p>
          <a:p>
            <a:pPr marL="285750" indent="-285750" algn="l">
              <a:buFont typeface="Arial" panose="020B0604020202020204" pitchFamily="34" charset="0"/>
              <a:buChar char="•"/>
            </a:pPr>
            <a:r>
              <a:rPr lang="fr-FR" sz="1400" b="1" dirty="0"/>
              <a:t>2-3</a:t>
            </a:r>
            <a:r>
              <a:rPr lang="fr-FR" sz="1400" dirty="0"/>
              <a:t> ⭐⭐⭐ : une pastille orange s'affiche </a:t>
            </a:r>
          </a:p>
          <a:p>
            <a:pPr marL="285750" indent="-285750" algn="l">
              <a:buFont typeface="Arial" panose="020B0604020202020204" pitchFamily="34" charset="0"/>
              <a:buChar char="•"/>
            </a:pPr>
            <a:r>
              <a:rPr lang="fr-FR" sz="1400" b="1" dirty="0"/>
              <a:t>4-5</a:t>
            </a:r>
            <a:r>
              <a:rPr lang="fr-FR" sz="1400" dirty="0"/>
              <a:t> ⭐⭐⭐⭐⭐ : une pastille verte s'affiche</a:t>
            </a:r>
          </a:p>
        </p:txBody>
      </p:sp>
      <p:pic>
        <p:nvPicPr>
          <p:cNvPr id="16" name="Image 15">
            <a:extLst>
              <a:ext uri="{FF2B5EF4-FFF2-40B4-BE49-F238E27FC236}">
                <a16:creationId xmlns:a16="http://schemas.microsoft.com/office/drawing/2014/main" id="{67A1D6C3-8A01-8897-1CEC-A469797522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18767" y="1664053"/>
            <a:ext cx="2590940" cy="2127365"/>
          </a:xfrm>
          <a:prstGeom prst="rect">
            <a:avLst/>
          </a:prstGeom>
        </p:spPr>
      </p:pic>
      <p:pic>
        <p:nvPicPr>
          <p:cNvPr id="17" name="Image 16">
            <a:extLst>
              <a:ext uri="{FF2B5EF4-FFF2-40B4-BE49-F238E27FC236}">
                <a16:creationId xmlns:a16="http://schemas.microsoft.com/office/drawing/2014/main" id="{39D69B04-91F5-3D22-1929-B7AD248660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18767" y="4224417"/>
            <a:ext cx="2578348" cy="1947774"/>
          </a:xfrm>
          <a:prstGeom prst="rect">
            <a:avLst/>
          </a:prstGeom>
        </p:spPr>
      </p:pic>
    </p:spTree>
    <p:extLst>
      <p:ext uri="{BB962C8B-B14F-4D97-AF65-F5344CB8AC3E}">
        <p14:creationId xmlns:p14="http://schemas.microsoft.com/office/powerpoint/2010/main" val="48731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Mon entreprise : avancés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346BEDA-BEEF-77A0-3130-F7F2AB552C6B}"/>
              </a:ext>
            </a:extLst>
          </p:cNvPr>
          <p:cNvSpPr txBox="1"/>
          <p:nvPr/>
        </p:nvSpPr>
        <p:spPr>
          <a:xfrm>
            <a:off x="7325607" y="3824878"/>
            <a:ext cx="4494918" cy="3016210"/>
          </a:xfrm>
          <a:prstGeom prst="rect">
            <a:avLst/>
          </a:prstGeom>
          <a:noFill/>
        </p:spPr>
        <p:txBody>
          <a:bodyPr wrap="square" lIns="91440" tIns="45720" rIns="91440" bIns="45720" anchor="t">
            <a:spAutoFit/>
          </a:bodyPr>
          <a:lstStyle/>
          <a:p>
            <a:pPr algn="l"/>
            <a:r>
              <a:rPr lang="fr-FR" sz="1400" dirty="0"/>
              <a:t>Ces encarts permettent de mettre en place des paramétrages en lien avec : </a:t>
            </a:r>
          </a:p>
          <a:p>
            <a:pPr algn="l"/>
            <a:endParaRPr lang="fr-FR" sz="1400" dirty="0"/>
          </a:p>
          <a:p>
            <a:pPr marL="285750" indent="-285750" algn="l">
              <a:buFont typeface="Arial" panose="020B0604020202020204" pitchFamily="34" charset="0"/>
              <a:buChar char="•"/>
            </a:pPr>
            <a:r>
              <a:rPr lang="fr-FR" sz="1400" dirty="0"/>
              <a:t>L’affichage de la </a:t>
            </a:r>
            <a:r>
              <a:rPr lang="fr-FR" sz="1400" dirty="0" err="1"/>
              <a:t>Cvthèque</a:t>
            </a:r>
            <a:r>
              <a:rPr lang="fr-FR" sz="1400" dirty="0"/>
              <a:t> ; </a:t>
            </a:r>
          </a:p>
          <a:p>
            <a:pPr marL="285750" indent="-285750">
              <a:buFont typeface="Arial" panose="020B0604020202020204" pitchFamily="34" charset="0"/>
              <a:buChar char="•"/>
            </a:pPr>
            <a:r>
              <a:rPr lang="fr-FR" sz="1400" dirty="0"/>
              <a:t>La colonne qui permet la création de la fiche salariée dans Eurécia (automatiquement alimenté dès la souscription) ;</a:t>
            </a:r>
          </a:p>
          <a:p>
            <a:pPr marL="285750" indent="-285750" algn="l">
              <a:buFont typeface="Arial" panose="020B0604020202020204" pitchFamily="34" charset="0"/>
              <a:buChar char="•"/>
            </a:pPr>
            <a:r>
              <a:rPr lang="fr-FR" sz="1400" dirty="0"/>
              <a:t>Les restrictions IP ou URL éventuelles ;</a:t>
            </a:r>
          </a:p>
          <a:p>
            <a:pPr marL="285750" indent="-285750" algn="l">
              <a:buFont typeface="Arial" panose="020B0604020202020204" pitchFamily="34" charset="0"/>
              <a:buChar char="•"/>
            </a:pPr>
            <a:r>
              <a:rPr lang="fr-FR" sz="1400" dirty="0"/>
              <a:t>Le nom du sous-domaine ; </a:t>
            </a:r>
          </a:p>
          <a:p>
            <a:pPr marL="285750" indent="-285750" algn="l">
              <a:buFont typeface="Arial" panose="020B0604020202020204" pitchFamily="34" charset="0"/>
              <a:buChar char="•"/>
            </a:pPr>
            <a:r>
              <a:rPr lang="fr-FR" sz="1400" dirty="0"/>
              <a:t>La configuration API ; </a:t>
            </a:r>
          </a:p>
          <a:p>
            <a:pPr marL="285750" indent="-285750" algn="l">
              <a:buFont typeface="Arial" panose="020B0604020202020204" pitchFamily="34" charset="0"/>
              <a:buChar char="•"/>
            </a:pPr>
            <a:r>
              <a:rPr lang="fr-FR" sz="1400" dirty="0"/>
              <a:t>L’historique des recherches dans la CVthèque</a:t>
            </a:r>
            <a:r>
              <a:rPr lang="fr-FR" sz="1200" dirty="0"/>
              <a:t>.</a:t>
            </a:r>
          </a:p>
          <a:p>
            <a:pPr algn="l"/>
            <a:endParaRPr lang="fr-FR" sz="1200" dirty="0"/>
          </a:p>
          <a:p>
            <a:pPr marL="171450" indent="-171450">
              <a:buChar char="-"/>
            </a:pPr>
            <a:endParaRPr lang="fr-FR" sz="1200" dirty="0"/>
          </a:p>
          <a:p>
            <a:pPr marL="171450" indent="-171450">
              <a:buFontTx/>
              <a:buChar char="-"/>
            </a:pPr>
            <a:endParaRPr lang="fr-FR" sz="1200" dirty="0"/>
          </a:p>
        </p:txBody>
      </p:sp>
      <p:pic>
        <p:nvPicPr>
          <p:cNvPr id="9" name="Image 8">
            <a:extLst>
              <a:ext uri="{FF2B5EF4-FFF2-40B4-BE49-F238E27FC236}">
                <a16:creationId xmlns:a16="http://schemas.microsoft.com/office/drawing/2014/main" id="{73CCF1A6-3257-174F-2E91-6BDAA6CD92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57" y="1363465"/>
            <a:ext cx="5791200" cy="2461413"/>
          </a:xfrm>
          <a:prstGeom prst="rect">
            <a:avLst/>
          </a:prstGeom>
        </p:spPr>
      </p:pic>
      <p:pic>
        <p:nvPicPr>
          <p:cNvPr id="11" name="Image 10">
            <a:extLst>
              <a:ext uri="{FF2B5EF4-FFF2-40B4-BE49-F238E27FC236}">
                <a16:creationId xmlns:a16="http://schemas.microsoft.com/office/drawing/2014/main" id="{7AB78D57-D113-980D-1D6D-B91AEE9B9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6500" y="1376407"/>
            <a:ext cx="5370458" cy="2233482"/>
          </a:xfrm>
          <a:prstGeom prst="rect">
            <a:avLst/>
          </a:prstGeom>
        </p:spPr>
      </p:pic>
      <p:pic>
        <p:nvPicPr>
          <p:cNvPr id="13" name="Image 12">
            <a:extLst>
              <a:ext uri="{FF2B5EF4-FFF2-40B4-BE49-F238E27FC236}">
                <a16:creationId xmlns:a16="http://schemas.microsoft.com/office/drawing/2014/main" id="{F3847E4C-092E-4488-8795-F2CCC543A9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8675" y="4017167"/>
            <a:ext cx="6029325" cy="2498357"/>
          </a:xfrm>
          <a:prstGeom prst="rect">
            <a:avLst/>
          </a:prstGeom>
        </p:spPr>
      </p:pic>
    </p:spTree>
    <p:extLst>
      <p:ext uri="{BB962C8B-B14F-4D97-AF65-F5344CB8AC3E}">
        <p14:creationId xmlns:p14="http://schemas.microsoft.com/office/powerpoint/2010/main" val="1690272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31592" y="1529276"/>
            <a:ext cx="10033812" cy="3799447"/>
          </a:xfrm>
        </p:spPr>
        <p:txBody>
          <a:bodyPr/>
          <a:lstStyle/>
          <a:p>
            <a:pPr>
              <a:lnSpc>
                <a:spcPct val="100000"/>
              </a:lnSpc>
            </a:pPr>
            <a:r>
              <a:rPr lang="fr-FR" sz="8800" dirty="0">
                <a:solidFill>
                  <a:schemeClr val="accent3"/>
                </a:solidFill>
                <a:latin typeface="PP Woodland"/>
              </a:rPr>
              <a:t>Gestion des offres</a:t>
            </a:r>
            <a:br>
              <a:rPr lang="fr-FR" sz="8800" dirty="0">
                <a:solidFill>
                  <a:schemeClr val="bg1"/>
                </a:solidFill>
                <a:latin typeface="Figtree"/>
              </a:rPr>
            </a:br>
            <a:r>
              <a:rPr lang="fr-FR" sz="6000" dirty="0">
                <a:solidFill>
                  <a:schemeClr val="bg1"/>
                </a:solidFill>
                <a:latin typeface="Figtree"/>
              </a:rPr>
              <a:t>Gestion des annonces</a:t>
            </a:r>
          </a:p>
        </p:txBody>
      </p:sp>
    </p:spTree>
    <p:extLst>
      <p:ext uri="{BB962C8B-B14F-4D97-AF65-F5344CB8AC3E}">
        <p14:creationId xmlns:p14="http://schemas.microsoft.com/office/powerpoint/2010/main" val="3593149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a:normAutofit/>
          </a:bodyPr>
          <a:lstStyle/>
          <a:p>
            <a:r>
              <a:rPr lang="fr-FR" dirty="0"/>
              <a:t>Créer une annonce</a:t>
            </a:r>
          </a:p>
        </p:txBody>
      </p:sp>
      <p:pic>
        <p:nvPicPr>
          <p:cNvPr id="5" name="Picture 2">
            <a:extLst>
              <a:ext uri="{FF2B5EF4-FFF2-40B4-BE49-F238E27FC236}">
                <a16:creationId xmlns:a16="http://schemas.microsoft.com/office/drawing/2014/main" id="{4E148AC1-CD66-5096-421E-35FC4CDB1E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6876" y="2434860"/>
            <a:ext cx="4317986" cy="178510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10CF7C0-86D4-CF78-4B8D-03EECC57514A}"/>
              </a:ext>
            </a:extLst>
          </p:cNvPr>
          <p:cNvSpPr txBox="1"/>
          <p:nvPr/>
        </p:nvSpPr>
        <p:spPr>
          <a:xfrm rot="10800000" flipV="1">
            <a:off x="416874" y="4514794"/>
            <a:ext cx="3812236" cy="1785104"/>
          </a:xfrm>
          <a:prstGeom prst="rect">
            <a:avLst/>
          </a:prstGeom>
          <a:noFill/>
        </p:spPr>
        <p:txBody>
          <a:bodyPr wrap="square" rtlCol="0">
            <a:spAutoFit/>
          </a:bodyPr>
          <a:lstStyle/>
          <a:p>
            <a:r>
              <a:rPr lang="fr-FR" sz="1400" b="1" dirty="0"/>
              <a:t>Certains champs seront automatiquement renseignés : </a:t>
            </a:r>
          </a:p>
          <a:p>
            <a:pPr marL="285750" indent="-285750">
              <a:buFont typeface="Arial" panose="020B0604020202020204" pitchFamily="34" charset="0"/>
              <a:buChar char="•"/>
            </a:pPr>
            <a:r>
              <a:rPr lang="fr-FR" sz="1400" dirty="0"/>
              <a:t>Entreprise grâce à la description renseignée dans le paramétrage société ;</a:t>
            </a:r>
          </a:p>
          <a:p>
            <a:pPr marL="285750" indent="-285750">
              <a:buFont typeface="Arial" panose="020B0604020202020204" pitchFamily="34" charset="0"/>
              <a:buChar char="•"/>
            </a:pPr>
            <a:r>
              <a:rPr lang="fr-FR" sz="1400" dirty="0"/>
              <a:t>Poste par l’IA (modifiable en cas de nécessité)</a:t>
            </a:r>
          </a:p>
          <a:p>
            <a:pPr marL="285750" indent="-285750">
              <a:buFont typeface="Arial" panose="020B0604020202020204" pitchFamily="34" charset="0"/>
              <a:buChar char="•"/>
            </a:pPr>
            <a:r>
              <a:rPr lang="fr-FR" sz="1400" dirty="0"/>
              <a:t>Date de début  </a:t>
            </a:r>
          </a:p>
          <a:p>
            <a:pPr marL="171450" indent="-171450">
              <a:buFontTx/>
              <a:buChar char="-"/>
            </a:pPr>
            <a:endParaRPr lang="fr-FR" sz="1200" dirty="0"/>
          </a:p>
        </p:txBody>
      </p:sp>
      <p:pic>
        <p:nvPicPr>
          <p:cNvPr id="1026" name="Picture 2">
            <a:extLst>
              <a:ext uri="{FF2B5EF4-FFF2-40B4-BE49-F238E27FC236}">
                <a16:creationId xmlns:a16="http://schemas.microsoft.com/office/drawing/2014/main" id="{D57E6FCD-029A-4740-56CF-47BD9688F5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6874" y="1422219"/>
            <a:ext cx="4317986" cy="1012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DFE369-73EB-AB79-3494-7480B5964B4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4560" y="1663431"/>
            <a:ext cx="6881982" cy="285136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861FEA1E-77FD-6F2D-DD74-603B4DEE4735}"/>
              </a:ext>
            </a:extLst>
          </p:cNvPr>
          <p:cNvSpPr txBox="1"/>
          <p:nvPr/>
        </p:nvSpPr>
        <p:spPr>
          <a:xfrm rot="10800000" flipV="1">
            <a:off x="4954560" y="4684659"/>
            <a:ext cx="5569222" cy="707886"/>
          </a:xfrm>
          <a:prstGeom prst="rect">
            <a:avLst/>
          </a:prstGeom>
          <a:noFill/>
        </p:spPr>
        <p:txBody>
          <a:bodyPr wrap="square" rtlCol="0">
            <a:spAutoFit/>
          </a:bodyPr>
          <a:lstStyle/>
          <a:p>
            <a:r>
              <a:rPr lang="fr-FR" sz="1400" dirty="0"/>
              <a:t>Il est possible d’ajouter les questions souhaitées, manuellement ou par le biais d’un formulaire préalablement créé (diapo..)</a:t>
            </a:r>
          </a:p>
          <a:p>
            <a:pPr marL="171450" indent="-171450">
              <a:buFontTx/>
              <a:buChar char="-"/>
            </a:pPr>
            <a:endParaRPr lang="fr-FR" sz="1200" dirty="0"/>
          </a:p>
        </p:txBody>
      </p:sp>
    </p:spTree>
    <p:extLst>
      <p:ext uri="{BB962C8B-B14F-4D97-AF65-F5344CB8AC3E}">
        <p14:creationId xmlns:p14="http://schemas.microsoft.com/office/powerpoint/2010/main" val="1222917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a:normAutofit/>
          </a:bodyPr>
          <a:lstStyle/>
          <a:p>
            <a:r>
              <a:rPr lang="fr-FR" dirty="0"/>
              <a:t>Visualiser une annonce</a:t>
            </a:r>
          </a:p>
        </p:txBody>
      </p:sp>
      <p:sp>
        <p:nvSpPr>
          <p:cNvPr id="2" name="ZoneTexte 1">
            <a:extLst>
              <a:ext uri="{FF2B5EF4-FFF2-40B4-BE49-F238E27FC236}">
                <a16:creationId xmlns:a16="http://schemas.microsoft.com/office/drawing/2014/main" id="{610CF7C0-86D4-CF78-4B8D-03EECC57514A}"/>
              </a:ext>
            </a:extLst>
          </p:cNvPr>
          <p:cNvSpPr txBox="1"/>
          <p:nvPr/>
        </p:nvSpPr>
        <p:spPr>
          <a:xfrm rot="10800000" flipV="1">
            <a:off x="2329877" y="4862927"/>
            <a:ext cx="7162132" cy="677108"/>
          </a:xfrm>
          <a:prstGeom prst="rect">
            <a:avLst/>
          </a:prstGeom>
          <a:noFill/>
        </p:spPr>
        <p:txBody>
          <a:bodyPr wrap="square" rtlCol="0">
            <a:spAutoFit/>
          </a:bodyPr>
          <a:lstStyle/>
          <a:p>
            <a:r>
              <a:rPr lang="fr-FR" sz="1400" b="1" dirty="0">
                <a:solidFill>
                  <a:schemeClr val="accent1"/>
                </a:solidFill>
              </a:rPr>
              <a:t>Astuce : Visualiser l’annonce permet de la partager sur les réseaux sociaux en 1 clic </a:t>
            </a:r>
          </a:p>
          <a:p>
            <a:endParaRPr lang="fr-FR" sz="1200" dirty="0"/>
          </a:p>
          <a:p>
            <a:endParaRPr lang="fr-FR" sz="1200" dirty="0"/>
          </a:p>
        </p:txBody>
      </p:sp>
      <p:pic>
        <p:nvPicPr>
          <p:cNvPr id="4098" name="Picture 2">
            <a:extLst>
              <a:ext uri="{FF2B5EF4-FFF2-40B4-BE49-F238E27FC236}">
                <a16:creationId xmlns:a16="http://schemas.microsoft.com/office/drawing/2014/main" id="{36201A10-0EBE-0BF2-4FFF-3C4362DBB9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581" y="1480698"/>
            <a:ext cx="5901419" cy="325148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C53B1FCB-396C-FFE8-1F6E-534A2B5210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3961" y="1480698"/>
            <a:ext cx="5536564" cy="3110492"/>
          </a:xfrm>
          <a:prstGeom prst="rect">
            <a:avLst/>
          </a:prstGeom>
        </p:spPr>
      </p:pic>
      <p:pic>
        <p:nvPicPr>
          <p:cNvPr id="4100" name="Picture 4">
            <a:extLst>
              <a:ext uri="{FF2B5EF4-FFF2-40B4-BE49-F238E27FC236}">
                <a16:creationId xmlns:a16="http://schemas.microsoft.com/office/drawing/2014/main" id="{038926E0-3806-2894-B830-835BFE06D45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4918" y="5201481"/>
            <a:ext cx="4318226" cy="115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32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a:normAutofit/>
          </a:bodyPr>
          <a:lstStyle/>
          <a:p>
            <a:r>
              <a:rPr lang="fr-FR" dirty="0"/>
              <a:t>Modifier ou dupliquer une annonce</a:t>
            </a:r>
          </a:p>
        </p:txBody>
      </p:sp>
      <p:pic>
        <p:nvPicPr>
          <p:cNvPr id="2050" name="Picture 2">
            <a:extLst>
              <a:ext uri="{FF2B5EF4-FFF2-40B4-BE49-F238E27FC236}">
                <a16:creationId xmlns:a16="http://schemas.microsoft.com/office/drawing/2014/main" id="{311EED3B-085D-40F8-1546-75A8A4C123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728" y="2226059"/>
            <a:ext cx="4270602" cy="21353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73D000F-EE05-AFEC-E1EC-6113E8D140E0}"/>
              </a:ext>
            </a:extLst>
          </p:cNvPr>
          <p:cNvSpPr txBox="1"/>
          <p:nvPr/>
        </p:nvSpPr>
        <p:spPr>
          <a:xfrm rot="10800000" flipV="1">
            <a:off x="641700" y="4758672"/>
            <a:ext cx="10903836" cy="1354217"/>
          </a:xfrm>
          <a:prstGeom prst="rect">
            <a:avLst/>
          </a:prstGeom>
          <a:noFill/>
        </p:spPr>
        <p:txBody>
          <a:bodyPr wrap="square" rtlCol="0">
            <a:spAutoFit/>
          </a:bodyPr>
          <a:lstStyle/>
          <a:p>
            <a:r>
              <a:rPr lang="fr-FR" sz="1400" dirty="0"/>
              <a:t>Depuis l’offre, en cliquant sur les trois petits points</a:t>
            </a:r>
          </a:p>
          <a:p>
            <a:endParaRPr lang="fr-FR" sz="1400" dirty="0"/>
          </a:p>
          <a:p>
            <a:r>
              <a:rPr lang="fr-FR" sz="1400" b="1" dirty="0"/>
              <a:t>NB</a:t>
            </a:r>
            <a:r>
              <a:rPr lang="fr-FR" sz="1400" dirty="0"/>
              <a:t> : Pour les modifications qui concernent le corps du texte, il est préférable de nous changer plusieurs expressions pour ne pas créer de doublon sur les sites emplois. Afin de confirmer la prise en compte des modifications, il est conseillé de renouveler la </a:t>
            </a:r>
            <a:r>
              <a:rPr lang="fr-FR" sz="1400" dirty="0" err="1"/>
              <a:t>multi-diffusion</a:t>
            </a:r>
            <a:r>
              <a:rPr lang="fr-FR" sz="1400" dirty="0"/>
              <a:t> de l’offre.</a:t>
            </a:r>
          </a:p>
          <a:p>
            <a:pPr marL="171450" indent="-171450">
              <a:buFontTx/>
              <a:buChar char="-"/>
            </a:pPr>
            <a:endParaRPr lang="fr-FR" sz="1200" dirty="0"/>
          </a:p>
        </p:txBody>
      </p:sp>
      <p:pic>
        <p:nvPicPr>
          <p:cNvPr id="2054" name="Picture 6">
            <a:extLst>
              <a:ext uri="{FF2B5EF4-FFF2-40B4-BE49-F238E27FC236}">
                <a16:creationId xmlns:a16="http://schemas.microsoft.com/office/drawing/2014/main" id="{48FF3300-71AE-2207-0076-8636E57B86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5448" y="2226059"/>
            <a:ext cx="6376634" cy="129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60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vert="horz" lIns="91440" tIns="45720" rIns="91440" bIns="45720" rtlCol="0" anchor="t">
            <a:normAutofit/>
          </a:bodyPr>
          <a:lstStyle/>
          <a:p>
            <a:r>
              <a:rPr lang="fr-FR" dirty="0">
                <a:latin typeface="Figtree"/>
              </a:rPr>
              <a:t>Partager une annonce</a:t>
            </a:r>
            <a:endParaRPr lang="fr-FR" dirty="0"/>
          </a:p>
        </p:txBody>
      </p:sp>
      <p:sp>
        <p:nvSpPr>
          <p:cNvPr id="6" name="ZoneTexte 5">
            <a:extLst>
              <a:ext uri="{FF2B5EF4-FFF2-40B4-BE49-F238E27FC236}">
                <a16:creationId xmlns:a16="http://schemas.microsoft.com/office/drawing/2014/main" id="{773D000F-EE05-AFEC-E1EC-6113E8D140E0}"/>
              </a:ext>
            </a:extLst>
          </p:cNvPr>
          <p:cNvSpPr txBox="1"/>
          <p:nvPr/>
        </p:nvSpPr>
        <p:spPr>
          <a:xfrm rot="10800000" flipV="1">
            <a:off x="100594" y="3297976"/>
            <a:ext cx="12192513" cy="707886"/>
          </a:xfrm>
          <a:prstGeom prst="rect">
            <a:avLst/>
          </a:prstGeom>
          <a:noFill/>
        </p:spPr>
        <p:txBody>
          <a:bodyPr wrap="square" lIns="91440" tIns="45720" rIns="91440" bIns="45720" rtlCol="0" anchor="t">
            <a:spAutoFit/>
          </a:bodyPr>
          <a:lstStyle/>
          <a:p>
            <a:r>
              <a:rPr lang="fr-FR" sz="1400" dirty="0"/>
              <a:t>Depuis l’offre, en cliquant sur les trois petits points puis sur "</a:t>
            </a:r>
            <a:r>
              <a:rPr lang="fr-FR" sz="1400" b="1" dirty="0"/>
              <a:t>copier </a:t>
            </a:r>
            <a:r>
              <a:rPr lang="fr-FR" sz="1400" b="1" dirty="0" err="1"/>
              <a:t>l"email</a:t>
            </a:r>
            <a:r>
              <a:rPr lang="fr-FR" sz="1400" dirty="0"/>
              <a:t>", il est possible de récupérer une adresse mail permettant de recevoir des candidatures envoyées par mail, dans la colonne "à trier" de l'annonce en question</a:t>
            </a:r>
          </a:p>
          <a:p>
            <a:pPr marL="171450" indent="-171450">
              <a:buChar char="-"/>
            </a:pPr>
            <a:endParaRPr lang="fr-FR" sz="1200" dirty="0"/>
          </a:p>
        </p:txBody>
      </p:sp>
      <p:pic>
        <p:nvPicPr>
          <p:cNvPr id="7" name="Image 6" descr="Une image contenant texte, capture d’écran, logiciel, Icône d’ordinateur&#10;&#10;Description générée automatiquement">
            <a:extLst>
              <a:ext uri="{FF2B5EF4-FFF2-40B4-BE49-F238E27FC236}">
                <a16:creationId xmlns:a16="http://schemas.microsoft.com/office/drawing/2014/main" id="{31EEED6B-1D89-568D-AD20-F20122D09B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702" y="4143325"/>
            <a:ext cx="10466295" cy="2030664"/>
          </a:xfrm>
          <a:prstGeom prst="rect">
            <a:avLst/>
          </a:prstGeom>
        </p:spPr>
      </p:pic>
      <p:pic>
        <p:nvPicPr>
          <p:cNvPr id="8" name="Image 7" descr="Une image contenant texte, capture d’écran, logiciel, Icône d’ordinateur&#10;&#10;Description générée automatiquement">
            <a:extLst>
              <a:ext uri="{FF2B5EF4-FFF2-40B4-BE49-F238E27FC236}">
                <a16:creationId xmlns:a16="http://schemas.microsoft.com/office/drawing/2014/main" id="{0DA5EF77-A548-9FF9-3368-D7D919F9BA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7764" y="1332301"/>
            <a:ext cx="9300883" cy="1873781"/>
          </a:xfrm>
          <a:prstGeom prst="rect">
            <a:avLst/>
          </a:prstGeom>
        </p:spPr>
      </p:pic>
      <p:sp>
        <p:nvSpPr>
          <p:cNvPr id="9" name="ZoneTexte 8">
            <a:extLst>
              <a:ext uri="{FF2B5EF4-FFF2-40B4-BE49-F238E27FC236}">
                <a16:creationId xmlns:a16="http://schemas.microsoft.com/office/drawing/2014/main" id="{CD382B07-F527-57BC-CE86-6C67A397883E}"/>
              </a:ext>
            </a:extLst>
          </p:cNvPr>
          <p:cNvSpPr txBox="1"/>
          <p:nvPr/>
        </p:nvSpPr>
        <p:spPr>
          <a:xfrm rot="10800000" flipV="1">
            <a:off x="391948" y="6311452"/>
            <a:ext cx="12192513" cy="307777"/>
          </a:xfrm>
          <a:prstGeom prst="rect">
            <a:avLst/>
          </a:prstGeom>
          <a:noFill/>
        </p:spPr>
        <p:txBody>
          <a:bodyPr wrap="square" lIns="91440" tIns="45720" rIns="91440" bIns="45720" rtlCol="0" anchor="t">
            <a:spAutoFit/>
          </a:bodyPr>
          <a:lstStyle/>
          <a:p>
            <a:r>
              <a:rPr lang="fr-FR" sz="1400" dirty="0"/>
              <a:t>Depuis l’offre, en cliquant sur les trois petits points puis sur "copier le lien de partage", il est possible de récupérer l'URL qui renvoie vers l'annonce.</a:t>
            </a:r>
          </a:p>
        </p:txBody>
      </p:sp>
    </p:spTree>
    <p:extLst>
      <p:ext uri="{BB962C8B-B14F-4D97-AF65-F5344CB8AC3E}">
        <p14:creationId xmlns:p14="http://schemas.microsoft.com/office/powerpoint/2010/main" val="3641842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a:solidFill>
                  <a:schemeClr val="bg1"/>
                </a:solidFill>
                <a:latin typeface="Figtree"/>
              </a:rPr>
              <a:t>Paramétrage du Kanban d'une annonce</a:t>
            </a:r>
            <a:endParaRPr lang="fr-FR" sz="8800" dirty="0">
              <a:solidFill>
                <a:schemeClr val="bg1"/>
              </a:solidFill>
            </a:endParaRPr>
          </a:p>
        </p:txBody>
      </p:sp>
    </p:spTree>
    <p:extLst>
      <p:ext uri="{BB962C8B-B14F-4D97-AF65-F5344CB8AC3E}">
        <p14:creationId xmlns:p14="http://schemas.microsoft.com/office/powerpoint/2010/main" val="1581032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Traduire votre processus de recrutement sur votre offre</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A500CDB-7C04-A234-8889-A78387277E09}"/>
              </a:ext>
            </a:extLst>
          </p:cNvPr>
          <p:cNvSpPr txBox="1"/>
          <p:nvPr/>
        </p:nvSpPr>
        <p:spPr>
          <a:xfrm>
            <a:off x="5447546" y="3050850"/>
            <a:ext cx="5365765" cy="3539430"/>
          </a:xfrm>
          <a:prstGeom prst="rect">
            <a:avLst/>
          </a:prstGeom>
          <a:noFill/>
        </p:spPr>
        <p:txBody>
          <a:bodyPr wrap="square" lIns="91440" tIns="45720" rIns="91440" bIns="45720" rtlCol="0" anchor="t">
            <a:spAutoFit/>
          </a:bodyPr>
          <a:lstStyle/>
          <a:p>
            <a:r>
              <a:rPr lang="fr-FR" sz="1400" dirty="0"/>
              <a:t>Afin de tracer chaque étape du processus de recrutement, les colonnes peuvent être personnalisées. Il y a la possibilité : </a:t>
            </a:r>
          </a:p>
          <a:p>
            <a:pPr marL="285750" indent="-285750">
              <a:buFont typeface="Arial" panose="020B0604020202020204" pitchFamily="34" charset="0"/>
              <a:buChar char="•"/>
            </a:pPr>
            <a:r>
              <a:rPr lang="fr-FR" sz="1400" dirty="0"/>
              <a:t>D’ajouter </a:t>
            </a:r>
          </a:p>
          <a:p>
            <a:pPr marL="285750" indent="-285750">
              <a:buFont typeface="Arial" panose="020B0604020202020204" pitchFamily="34" charset="0"/>
              <a:buChar char="•"/>
            </a:pPr>
            <a:r>
              <a:rPr lang="fr-FR" sz="1400" dirty="0"/>
              <a:t>De modifier </a:t>
            </a:r>
          </a:p>
          <a:p>
            <a:pPr marL="285750" indent="-285750">
              <a:buFont typeface="Arial" panose="020B0604020202020204" pitchFamily="34" charset="0"/>
              <a:buChar char="•"/>
            </a:pPr>
            <a:r>
              <a:rPr lang="fr-FR" sz="1400" dirty="0"/>
              <a:t>De réduire une colonne</a:t>
            </a:r>
          </a:p>
          <a:p>
            <a:pPr marL="171450" indent="-171450">
              <a:buFontTx/>
              <a:buChar char="-"/>
            </a:pPr>
            <a:endParaRPr lang="fr-FR" sz="1400" dirty="0"/>
          </a:p>
          <a:p>
            <a:endParaRPr lang="fr-FR" sz="1400" dirty="0"/>
          </a:p>
          <a:p>
            <a:r>
              <a:rPr lang="fr-FR" sz="1400" b="1" u="sng" dirty="0">
                <a:solidFill>
                  <a:schemeClr val="accent3"/>
                </a:solidFill>
              </a:rPr>
              <a:t>Attention </a:t>
            </a:r>
            <a:r>
              <a:rPr lang="fr-FR" sz="1400" b="1" dirty="0">
                <a:solidFill>
                  <a:schemeClr val="accent3"/>
                </a:solidFill>
              </a:rPr>
              <a:t>: </a:t>
            </a:r>
          </a:p>
          <a:p>
            <a:pPr marL="285750" indent="-285750">
              <a:buFont typeface="Arial" panose="020B0604020202020204" pitchFamily="34" charset="0"/>
              <a:buChar char="•"/>
            </a:pPr>
            <a:r>
              <a:rPr lang="fr-FR" sz="1400" dirty="0"/>
              <a:t>Il n’est pas possible de supprimer la colonne « à trier », c’est une colonne par défaut</a:t>
            </a:r>
          </a:p>
          <a:p>
            <a:pPr marL="285750" indent="-285750">
              <a:buFont typeface="Arial" panose="020B0604020202020204" pitchFamily="34" charset="0"/>
              <a:buChar char="•"/>
            </a:pPr>
            <a:r>
              <a:rPr lang="fr-FR" sz="1400" dirty="0"/>
              <a:t>Si une colonne est supprimée, elle se supprimera l’ensemble des offres. Il est donc préférable de masquer ou réduire une colonne au Kanban dans l’offre concernée directement</a:t>
            </a:r>
          </a:p>
          <a:p>
            <a:pPr marL="285750" indent="-285750">
              <a:buFont typeface="Arial" panose="020B0604020202020204" pitchFamily="34" charset="0"/>
              <a:buChar char="•"/>
            </a:pPr>
            <a:r>
              <a:rPr lang="fr-FR" sz="1400" dirty="0"/>
              <a:t>Il est déconseillé de modifier ou supprimer la colonne "</a:t>
            </a:r>
            <a:r>
              <a:rPr lang="fr-FR" sz="1400" b="1" dirty="0"/>
              <a:t>recruté</a:t>
            </a:r>
            <a:r>
              <a:rPr lang="fr-FR" sz="1400" dirty="0"/>
              <a:t>" car elle permet la création des fiches salarié dans </a:t>
            </a:r>
            <a:r>
              <a:rPr lang="fr-FR" sz="1400" dirty="0" err="1"/>
              <a:t>Eurécia</a:t>
            </a:r>
          </a:p>
        </p:txBody>
      </p:sp>
      <p:pic>
        <p:nvPicPr>
          <p:cNvPr id="8" name="Picture 2">
            <a:extLst>
              <a:ext uri="{FF2B5EF4-FFF2-40B4-BE49-F238E27FC236}">
                <a16:creationId xmlns:a16="http://schemas.microsoft.com/office/drawing/2014/main" id="{078B06F5-A730-F391-0E50-29FD490A1EF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823" y="2920885"/>
            <a:ext cx="4836638" cy="2175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439FAC7-8AAC-81DC-896D-1E0D4BA39F1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14431" y="5222251"/>
            <a:ext cx="1956030" cy="138184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C3F9555-66E0-5830-8DA5-59A16D2E9D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6209" y="1965773"/>
            <a:ext cx="6390968" cy="567401"/>
          </a:xfrm>
          <a:prstGeom prst="rect">
            <a:avLst/>
          </a:prstGeom>
        </p:spPr>
      </p:pic>
      <p:sp>
        <p:nvSpPr>
          <p:cNvPr id="2" name="ZoneTexte 1">
            <a:extLst>
              <a:ext uri="{FF2B5EF4-FFF2-40B4-BE49-F238E27FC236}">
                <a16:creationId xmlns:a16="http://schemas.microsoft.com/office/drawing/2014/main" id="{0EEA5951-CE42-CBA8-B060-5F32683A4B19}"/>
              </a:ext>
            </a:extLst>
          </p:cNvPr>
          <p:cNvSpPr txBox="1"/>
          <p:nvPr/>
        </p:nvSpPr>
        <p:spPr>
          <a:xfrm>
            <a:off x="104224" y="1415449"/>
            <a:ext cx="11983552" cy="707886"/>
          </a:xfrm>
          <a:prstGeom prst="rect">
            <a:avLst/>
          </a:prstGeom>
          <a:noFill/>
        </p:spPr>
        <p:txBody>
          <a:bodyPr wrap="square" lIns="91440" tIns="45720" rIns="91440" bIns="45720" rtlCol="0" anchor="t">
            <a:spAutoFit/>
          </a:bodyPr>
          <a:lstStyle/>
          <a:p>
            <a:r>
              <a:rPr lang="fr-FR" sz="1400" dirty="0"/>
              <a:t>Pour appliquer votre processus de recrutement sur </a:t>
            </a:r>
            <a:r>
              <a:rPr lang="fr-FR" sz="1400" dirty="0" err="1"/>
              <a:t>Flatchr</a:t>
            </a:r>
            <a:r>
              <a:rPr lang="fr-FR" sz="1400" dirty="0"/>
              <a:t>, il est primordial que celui-ci soit clair. Prenez le temps de l’établir en amont, en nommant chaque étape. Ainsi, vous pourrez donner ce nom aux colonnes présentes dans le processus de recrutement sur </a:t>
            </a:r>
            <a:r>
              <a:rPr lang="fr-FR" sz="1400" dirty="0" err="1"/>
              <a:t>Flatchr</a:t>
            </a:r>
            <a:r>
              <a:rPr lang="fr-FR" sz="1400" dirty="0"/>
              <a:t> (le fameux KANBAN)</a:t>
            </a:r>
          </a:p>
          <a:p>
            <a:endParaRPr lang="fr-FR" sz="1200" dirty="0"/>
          </a:p>
        </p:txBody>
      </p:sp>
    </p:spTree>
    <p:extLst>
      <p:ext uri="{BB962C8B-B14F-4D97-AF65-F5344CB8AC3E}">
        <p14:creationId xmlns:p14="http://schemas.microsoft.com/office/powerpoint/2010/main" val="683288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a:solidFill>
                  <a:schemeClr val="bg1"/>
                </a:solidFill>
                <a:latin typeface="Figtree"/>
              </a:rPr>
              <a:t>Publication et diffusion d' une annonce</a:t>
            </a:r>
            <a:endParaRPr lang="fr-FR" sz="8800" dirty="0">
              <a:solidFill>
                <a:schemeClr val="bg1"/>
              </a:solidFill>
            </a:endParaRPr>
          </a:p>
        </p:txBody>
      </p:sp>
    </p:spTree>
    <p:extLst>
      <p:ext uri="{BB962C8B-B14F-4D97-AF65-F5344CB8AC3E}">
        <p14:creationId xmlns:p14="http://schemas.microsoft.com/office/powerpoint/2010/main" val="180539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289050" y="1529276"/>
            <a:ext cx="9613900" cy="3799447"/>
          </a:xfrm>
        </p:spPr>
        <p:txBody>
          <a:bodyPr/>
          <a:lstStyle/>
          <a:p>
            <a:pPr>
              <a:lnSpc>
                <a:spcPct val="100000"/>
              </a:lnSpc>
            </a:pPr>
            <a:r>
              <a:rPr lang="fr-FR" sz="8000" dirty="0">
                <a:solidFill>
                  <a:schemeClr val="accent3"/>
                </a:solidFill>
                <a:latin typeface="PP Woodland"/>
              </a:rPr>
              <a:t>Paramétrages de la plateforme</a:t>
            </a:r>
            <a:br>
              <a:rPr lang="fr-FR" sz="8000" dirty="0">
                <a:latin typeface="PP Woodland"/>
              </a:rPr>
            </a:br>
            <a:r>
              <a:rPr lang="fr-FR" sz="6000" dirty="0">
                <a:solidFill>
                  <a:schemeClr val="bg1"/>
                </a:solidFill>
                <a:latin typeface="Figtree"/>
              </a:rPr>
              <a:t>Paramétrages du compte</a:t>
            </a:r>
            <a:endParaRPr lang="fr-FR" sz="6000" dirty="0"/>
          </a:p>
        </p:txBody>
      </p:sp>
    </p:spTree>
    <p:extLst>
      <p:ext uri="{BB962C8B-B14F-4D97-AF65-F5344CB8AC3E}">
        <p14:creationId xmlns:p14="http://schemas.microsoft.com/office/powerpoint/2010/main" val="1944352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a:normAutofit/>
          </a:bodyPr>
          <a:lstStyle/>
          <a:p>
            <a:r>
              <a:rPr lang="fr-FR" dirty="0"/>
              <a:t>(multi)diffuser une annonce</a:t>
            </a:r>
          </a:p>
        </p:txBody>
      </p:sp>
      <p:sp>
        <p:nvSpPr>
          <p:cNvPr id="7" name="ZoneTexte 6">
            <a:extLst>
              <a:ext uri="{FF2B5EF4-FFF2-40B4-BE49-F238E27FC236}">
                <a16:creationId xmlns:a16="http://schemas.microsoft.com/office/drawing/2014/main" id="{122DB0D3-E893-7D8B-C3EB-CEA94A7AD42D}"/>
              </a:ext>
            </a:extLst>
          </p:cNvPr>
          <p:cNvSpPr txBox="1"/>
          <p:nvPr/>
        </p:nvSpPr>
        <p:spPr>
          <a:xfrm>
            <a:off x="259939" y="1447259"/>
            <a:ext cx="11825290" cy="307777"/>
          </a:xfrm>
          <a:prstGeom prst="rect">
            <a:avLst/>
          </a:prstGeom>
          <a:noFill/>
        </p:spPr>
        <p:txBody>
          <a:bodyPr wrap="square" rtlCol="0">
            <a:spAutoFit/>
          </a:bodyPr>
          <a:lstStyle/>
          <a:p>
            <a:r>
              <a:rPr lang="fr-FR" sz="1400" dirty="0"/>
              <a:t>Publier une offre (créer l’annonce) ne revient pas à la diffuser. Pour qu’elle soit visible, il est nécessaire de la diffuser sur les différents sites emplois</a:t>
            </a:r>
          </a:p>
        </p:txBody>
      </p:sp>
      <p:pic>
        <p:nvPicPr>
          <p:cNvPr id="15" name="Image 14">
            <a:extLst>
              <a:ext uri="{FF2B5EF4-FFF2-40B4-BE49-F238E27FC236}">
                <a16:creationId xmlns:a16="http://schemas.microsoft.com/office/drawing/2014/main" id="{F161FDDD-DE6F-C73A-3D92-E0F45D4B58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2542" y="1893854"/>
            <a:ext cx="7362152" cy="3182697"/>
          </a:xfrm>
          <a:prstGeom prst="rect">
            <a:avLst/>
          </a:prstGeom>
        </p:spPr>
      </p:pic>
      <p:sp>
        <p:nvSpPr>
          <p:cNvPr id="2" name="ZoneTexte 1">
            <a:extLst>
              <a:ext uri="{FF2B5EF4-FFF2-40B4-BE49-F238E27FC236}">
                <a16:creationId xmlns:a16="http://schemas.microsoft.com/office/drawing/2014/main" id="{49F0DD5B-C9A6-74AF-E419-66DBA102A7EF}"/>
              </a:ext>
            </a:extLst>
          </p:cNvPr>
          <p:cNvSpPr txBox="1"/>
          <p:nvPr/>
        </p:nvSpPr>
        <p:spPr>
          <a:xfrm>
            <a:off x="259939" y="5398877"/>
            <a:ext cx="12085229" cy="1384995"/>
          </a:xfrm>
          <a:prstGeom prst="rect">
            <a:avLst/>
          </a:prstGeom>
          <a:noFill/>
        </p:spPr>
        <p:txBody>
          <a:bodyPr wrap="square" rtlCol="0">
            <a:spAutoFit/>
          </a:bodyPr>
          <a:lstStyle/>
          <a:p>
            <a:r>
              <a:rPr lang="fr-FR" sz="1400" dirty="0"/>
              <a:t>La diffusion se fait par site emploi. Pour diffuser sur un site emploi, il conviendra de chercher le site dans la liste et cliquer sur l’icône « </a:t>
            </a:r>
            <a:r>
              <a:rPr lang="fr-FR" sz="1400" b="1" dirty="0"/>
              <a:t>diffuser</a:t>
            </a:r>
            <a:r>
              <a:rPr lang="fr-FR" sz="1400" dirty="0"/>
              <a:t> ». </a:t>
            </a:r>
          </a:p>
          <a:p>
            <a:endParaRPr lang="fr-FR" sz="1400" dirty="0"/>
          </a:p>
          <a:p>
            <a:r>
              <a:rPr lang="fr-FR" sz="1400" dirty="0"/>
              <a:t>Si le site est payant, un lien sera nécessaire à réaliser. En cas de nécessité, le support (</a:t>
            </a:r>
            <a:r>
              <a:rPr lang="fr-FR" sz="1400" dirty="0">
                <a:hlinkClick r:id="rId4"/>
              </a:rPr>
              <a:t>support@eurecia.com</a:t>
            </a:r>
            <a:r>
              <a:rPr lang="fr-FR" sz="1400" dirty="0"/>
              <a:t>) pourra activer le solde de crédits dont vous disposez.</a:t>
            </a:r>
          </a:p>
          <a:p>
            <a:endParaRPr lang="fr-FR" sz="1400" dirty="0"/>
          </a:p>
          <a:p>
            <a:r>
              <a:rPr lang="fr-FR" sz="1400" b="1" dirty="0"/>
              <a:t>NB</a:t>
            </a:r>
            <a:r>
              <a:rPr lang="fr-FR" sz="1400" dirty="0"/>
              <a:t> : L'achat de crédits se fait auprès des sites emplois.</a:t>
            </a:r>
          </a:p>
        </p:txBody>
      </p:sp>
    </p:spTree>
    <p:extLst>
      <p:ext uri="{BB962C8B-B14F-4D97-AF65-F5344CB8AC3E}">
        <p14:creationId xmlns:p14="http://schemas.microsoft.com/office/powerpoint/2010/main" val="1196297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568730" y="916161"/>
            <a:ext cx="11453813" cy="862710"/>
          </a:xfrm>
        </p:spPr>
        <p:txBody>
          <a:bodyPr>
            <a:normAutofit/>
          </a:bodyPr>
          <a:lstStyle/>
          <a:p>
            <a:r>
              <a:rPr lang="fr-FR" dirty="0"/>
              <a:t>(multi)diffuser une annonce</a:t>
            </a:r>
          </a:p>
        </p:txBody>
      </p:sp>
      <p:sp>
        <p:nvSpPr>
          <p:cNvPr id="18" name="ZoneTexte 17">
            <a:extLst>
              <a:ext uri="{FF2B5EF4-FFF2-40B4-BE49-F238E27FC236}">
                <a16:creationId xmlns:a16="http://schemas.microsoft.com/office/drawing/2014/main" id="{56038BEE-C28C-3A11-0A31-0C3962E3AFCA}"/>
              </a:ext>
            </a:extLst>
          </p:cNvPr>
          <p:cNvSpPr txBox="1"/>
          <p:nvPr/>
        </p:nvSpPr>
        <p:spPr>
          <a:xfrm>
            <a:off x="894710" y="2434992"/>
            <a:ext cx="9833541" cy="523220"/>
          </a:xfrm>
          <a:prstGeom prst="rect">
            <a:avLst/>
          </a:prstGeom>
          <a:noFill/>
        </p:spPr>
        <p:txBody>
          <a:bodyPr wrap="square" rtlCol="0">
            <a:spAutoFit/>
          </a:bodyPr>
          <a:lstStyle/>
          <a:p>
            <a:r>
              <a:rPr lang="fr-FR" sz="1400" dirty="0"/>
              <a:t>Les offres sont diffusées sous un délai de 48h. Plusieurs sites emplois sont présents dans liste. Si certains ne le sont pas, une demande d’évolution est à réaliser sur </a:t>
            </a:r>
            <a:r>
              <a:rPr lang="fr-FR" sz="1400" dirty="0">
                <a:hlinkClick r:id="rId3"/>
              </a:rPr>
              <a:t>https://flatchr.kampsite.co/</a:t>
            </a:r>
            <a:r>
              <a:rPr lang="fr-FR" sz="1400" dirty="0"/>
              <a:t> </a:t>
            </a:r>
          </a:p>
        </p:txBody>
      </p:sp>
      <p:sp>
        <p:nvSpPr>
          <p:cNvPr id="5" name="ZoneTexte 5">
            <a:extLst>
              <a:ext uri="{FF2B5EF4-FFF2-40B4-BE49-F238E27FC236}">
                <a16:creationId xmlns:a16="http://schemas.microsoft.com/office/drawing/2014/main" id="{5D6EA830-D880-D928-9DD6-81DFC01C596E}"/>
              </a:ext>
            </a:extLst>
          </p:cNvPr>
          <p:cNvSpPr txBox="1"/>
          <p:nvPr/>
        </p:nvSpPr>
        <p:spPr>
          <a:xfrm rot="10800000" flipV="1">
            <a:off x="894710" y="3737344"/>
            <a:ext cx="9737848" cy="923330"/>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Si des sites emplois n'étaient pas répertoriés dans la liste, dans l'attente d'une demande d'évolution éventuelle, il est possible de créer des liens de </a:t>
            </a:r>
            <a:r>
              <a:rPr lang="fr-FR" sz="1400" dirty="0">
                <a:hlinkClick r:id="rId4"/>
              </a:rPr>
              <a:t>tracking.</a:t>
            </a:r>
            <a:endParaRPr lang="fr-FR" sz="1400" dirty="0"/>
          </a:p>
          <a:p>
            <a:r>
              <a:rPr lang="fr-FR" sz="1400" dirty="0"/>
              <a:t>Cela permet de redigérer les candidatures sur des offres </a:t>
            </a:r>
            <a:r>
              <a:rPr lang="fr-FR" sz="1400" dirty="0" err="1"/>
              <a:t>Flatchr</a:t>
            </a:r>
            <a:r>
              <a:rPr lang="fr-FR" sz="1400" dirty="0"/>
              <a:t> même le site emploi n'était pas répertorié dans la liste.</a:t>
            </a:r>
          </a:p>
          <a:p>
            <a:pPr marL="171450" indent="-171450">
              <a:buFontTx/>
              <a:buChar char="-"/>
            </a:pPr>
            <a:endParaRPr lang="fr-FR" sz="1200" dirty="0"/>
          </a:p>
        </p:txBody>
      </p:sp>
    </p:spTree>
    <p:extLst>
      <p:ext uri="{BB962C8B-B14F-4D97-AF65-F5344CB8AC3E}">
        <p14:creationId xmlns:p14="http://schemas.microsoft.com/office/powerpoint/2010/main" val="3968929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a:solidFill>
                  <a:schemeClr val="bg1"/>
                </a:solidFill>
                <a:latin typeface="Figtree"/>
              </a:rPr>
              <a:t>Archivage d'une annonce</a:t>
            </a:r>
            <a:endParaRPr lang="fr-FR" sz="8800" dirty="0">
              <a:solidFill>
                <a:schemeClr val="bg1"/>
              </a:solidFill>
            </a:endParaRPr>
          </a:p>
        </p:txBody>
      </p:sp>
    </p:spTree>
    <p:extLst>
      <p:ext uri="{BB962C8B-B14F-4D97-AF65-F5344CB8AC3E}">
        <p14:creationId xmlns:p14="http://schemas.microsoft.com/office/powerpoint/2010/main" val="4284231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Gestion des annonces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a:normAutofit/>
          </a:bodyPr>
          <a:lstStyle/>
          <a:p>
            <a:r>
              <a:rPr lang="fr-FR" dirty="0"/>
              <a:t>Archiver une annonce</a:t>
            </a:r>
          </a:p>
        </p:txBody>
      </p:sp>
      <p:sp>
        <p:nvSpPr>
          <p:cNvPr id="7" name="ZoneTexte 6">
            <a:extLst>
              <a:ext uri="{FF2B5EF4-FFF2-40B4-BE49-F238E27FC236}">
                <a16:creationId xmlns:a16="http://schemas.microsoft.com/office/drawing/2014/main" id="{122DB0D3-E893-7D8B-C3EB-CEA94A7AD42D}"/>
              </a:ext>
            </a:extLst>
          </p:cNvPr>
          <p:cNvSpPr txBox="1"/>
          <p:nvPr/>
        </p:nvSpPr>
        <p:spPr>
          <a:xfrm>
            <a:off x="710169" y="4527373"/>
            <a:ext cx="10294374" cy="954107"/>
          </a:xfrm>
          <a:prstGeom prst="rect">
            <a:avLst/>
          </a:prstGeom>
          <a:noFill/>
        </p:spPr>
        <p:txBody>
          <a:bodyPr wrap="square" lIns="91440" tIns="45720" rIns="91440" bIns="45720" rtlCol="0" anchor="t">
            <a:spAutoFit/>
          </a:bodyPr>
          <a:lstStyle/>
          <a:p>
            <a:r>
              <a:rPr lang="fr-FR" sz="1400" dirty="0"/>
              <a:t>Si un recrutement est terminé, il est possible d'archiver l'annonce. Ainsi, l'annonce ne sera plus diffusée et les candidatures liées pourront toujours être retrouvées dans l'annonce archivée ou dans la CVthèque</a:t>
            </a:r>
          </a:p>
          <a:p>
            <a:endParaRPr lang="fr-FR" sz="1400" dirty="0"/>
          </a:p>
          <a:p>
            <a:r>
              <a:rPr lang="fr-FR" sz="1400" dirty="0"/>
              <a:t>NB : Archiver une annonce permet de libérer un emplacement, faire du tri est important !</a:t>
            </a:r>
          </a:p>
        </p:txBody>
      </p:sp>
      <p:pic>
        <p:nvPicPr>
          <p:cNvPr id="3074" name="Picture 2">
            <a:extLst>
              <a:ext uri="{FF2B5EF4-FFF2-40B4-BE49-F238E27FC236}">
                <a16:creationId xmlns:a16="http://schemas.microsoft.com/office/drawing/2014/main" id="{BF963674-04AE-63C3-8BF1-9916F0D4FA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8360" y="1683454"/>
            <a:ext cx="9055511" cy="183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981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07689" y="1329244"/>
            <a:ext cx="10284543" cy="3304963"/>
          </a:xfrm>
        </p:spPr>
        <p:txBody>
          <a:bodyPr/>
          <a:lstStyle/>
          <a:p>
            <a:pPr>
              <a:lnSpc>
                <a:spcPct val="100000"/>
              </a:lnSpc>
            </a:pPr>
            <a:r>
              <a:rPr lang="fr-FR" sz="7000" dirty="0">
                <a:solidFill>
                  <a:schemeClr val="accent3"/>
                </a:solidFill>
                <a:latin typeface="PP Woodland"/>
              </a:rPr>
              <a:t>Gestion des candidatures et statistiques</a:t>
            </a:r>
            <a:br>
              <a:rPr lang="fr-FR" sz="6000" dirty="0">
                <a:latin typeface="PP Woodland"/>
              </a:rPr>
            </a:br>
            <a:r>
              <a:rPr lang="fr-FR" sz="5000" dirty="0">
                <a:solidFill>
                  <a:schemeClr val="bg1"/>
                </a:solidFill>
                <a:latin typeface="Figtree"/>
              </a:rPr>
              <a:t>Gestion des offres et des candidatures</a:t>
            </a:r>
          </a:p>
        </p:txBody>
      </p:sp>
    </p:spTree>
    <p:extLst>
      <p:ext uri="{BB962C8B-B14F-4D97-AF65-F5344CB8AC3E}">
        <p14:creationId xmlns:p14="http://schemas.microsoft.com/office/powerpoint/2010/main" val="3996732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Gestion de candidatures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Gérer les fiches candidats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47733" y="6180030"/>
            <a:ext cx="1479805" cy="83239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1869888-ABDA-3ADF-31CE-9B576ED0A002}"/>
              </a:ext>
            </a:extLst>
          </p:cNvPr>
          <p:cNvSpPr txBox="1"/>
          <p:nvPr/>
        </p:nvSpPr>
        <p:spPr>
          <a:xfrm>
            <a:off x="297286" y="4929615"/>
            <a:ext cx="6943485" cy="307777"/>
          </a:xfrm>
          <a:prstGeom prst="rect">
            <a:avLst/>
          </a:prstGeom>
          <a:noFill/>
        </p:spPr>
        <p:txBody>
          <a:bodyPr wrap="square" rtlCol="0">
            <a:spAutoFit/>
          </a:bodyPr>
          <a:lstStyle/>
          <a:p>
            <a:r>
              <a:rPr lang="fr-FR" sz="1400" dirty="0"/>
              <a:t>Visualiser les informations du candidat ainsi que les documents liés à sa candidature</a:t>
            </a:r>
            <a:endParaRPr lang="fr-FR" sz="1200" dirty="0"/>
          </a:p>
        </p:txBody>
      </p:sp>
      <p:sp>
        <p:nvSpPr>
          <p:cNvPr id="2" name="ZoneTexte 1">
            <a:extLst>
              <a:ext uri="{FF2B5EF4-FFF2-40B4-BE49-F238E27FC236}">
                <a16:creationId xmlns:a16="http://schemas.microsoft.com/office/drawing/2014/main" id="{F39431C9-E387-4EB1-D50A-2088D75F9FF0}"/>
              </a:ext>
            </a:extLst>
          </p:cNvPr>
          <p:cNvSpPr txBox="1"/>
          <p:nvPr/>
        </p:nvSpPr>
        <p:spPr>
          <a:xfrm>
            <a:off x="6688891" y="6442336"/>
            <a:ext cx="8517684" cy="307777"/>
          </a:xfrm>
          <a:prstGeom prst="rect">
            <a:avLst/>
          </a:prstGeom>
          <a:noFill/>
        </p:spPr>
        <p:txBody>
          <a:bodyPr wrap="square" rtlCol="0">
            <a:spAutoFit/>
          </a:bodyPr>
          <a:lstStyle/>
          <a:p>
            <a:r>
              <a:rPr lang="fr-FR" sz="1400" dirty="0"/>
              <a:t>Consulter les différentes activités sur la fiche candidat</a:t>
            </a:r>
            <a:endParaRPr lang="fr-FR" sz="1200" dirty="0"/>
          </a:p>
        </p:txBody>
      </p:sp>
      <p:pic>
        <p:nvPicPr>
          <p:cNvPr id="6" name="Image 5" descr="Une image contenant texte, capture d’écran, Visage humain, logiciel&#10;&#10;Description générée automatiquement">
            <a:extLst>
              <a:ext uri="{FF2B5EF4-FFF2-40B4-BE49-F238E27FC236}">
                <a16:creationId xmlns:a16="http://schemas.microsoft.com/office/drawing/2014/main" id="{009195D7-3E57-4A34-851D-29D2DEC3BF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823" y="1620608"/>
            <a:ext cx="7048500" cy="3009059"/>
          </a:xfrm>
          <a:prstGeom prst="rect">
            <a:avLst/>
          </a:prstGeom>
        </p:spPr>
      </p:pic>
      <p:pic>
        <p:nvPicPr>
          <p:cNvPr id="8" name="Image 7" descr="Une image contenant texte, Visage humain, personne, capture d’écran&#10;&#10;Description générée automatiquement">
            <a:extLst>
              <a:ext uri="{FF2B5EF4-FFF2-40B4-BE49-F238E27FC236}">
                <a16:creationId xmlns:a16="http://schemas.microsoft.com/office/drawing/2014/main" id="{95606792-47AF-CD6B-25E8-1A4B1ECE66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9409" y="2454088"/>
            <a:ext cx="4505652" cy="3686736"/>
          </a:xfrm>
          <a:prstGeom prst="rect">
            <a:avLst/>
          </a:prstGeom>
        </p:spPr>
      </p:pic>
    </p:spTree>
    <p:extLst>
      <p:ext uri="{BB962C8B-B14F-4D97-AF65-F5344CB8AC3E}">
        <p14:creationId xmlns:p14="http://schemas.microsoft.com/office/powerpoint/2010/main" val="2831174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Gestion de candidatures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Gérer les fiches candidats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1869888-ABDA-3ADF-31CE-9B576ED0A002}"/>
              </a:ext>
            </a:extLst>
          </p:cNvPr>
          <p:cNvSpPr txBox="1"/>
          <p:nvPr/>
        </p:nvSpPr>
        <p:spPr>
          <a:xfrm>
            <a:off x="690452" y="4704339"/>
            <a:ext cx="7452852" cy="307777"/>
          </a:xfrm>
          <a:prstGeom prst="rect">
            <a:avLst/>
          </a:prstGeom>
          <a:noFill/>
        </p:spPr>
        <p:txBody>
          <a:bodyPr wrap="square" rtlCol="0">
            <a:spAutoFit/>
          </a:bodyPr>
          <a:lstStyle/>
          <a:p>
            <a:r>
              <a:rPr lang="fr-FR" sz="1400" dirty="0"/>
              <a:t>Visualiser les échanges internes entre collaborateurs</a:t>
            </a:r>
          </a:p>
        </p:txBody>
      </p:sp>
      <p:pic>
        <p:nvPicPr>
          <p:cNvPr id="1030" name="Picture 6">
            <a:extLst>
              <a:ext uri="{FF2B5EF4-FFF2-40B4-BE49-F238E27FC236}">
                <a16:creationId xmlns:a16="http://schemas.microsoft.com/office/drawing/2014/main" id="{BEBF4783-3E89-83A8-BF7E-3AE707108D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0452" y="1446197"/>
            <a:ext cx="4363772" cy="31434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8CEF342-EA60-6671-D934-4C4F029D9D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13869" y="1495936"/>
            <a:ext cx="4656643" cy="309374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0B980FC2-9986-14A4-2F9A-6E2738120B68}"/>
              </a:ext>
            </a:extLst>
          </p:cNvPr>
          <p:cNvSpPr txBox="1"/>
          <p:nvPr/>
        </p:nvSpPr>
        <p:spPr>
          <a:xfrm>
            <a:off x="6566157" y="4713469"/>
            <a:ext cx="5392020" cy="307777"/>
          </a:xfrm>
          <a:prstGeom prst="rect">
            <a:avLst/>
          </a:prstGeom>
          <a:noFill/>
        </p:spPr>
        <p:txBody>
          <a:bodyPr wrap="square" rtlCol="0">
            <a:spAutoFit/>
          </a:bodyPr>
          <a:lstStyle/>
          <a:p>
            <a:r>
              <a:rPr lang="fr-FR" sz="1400" dirty="0"/>
              <a:t>Visualiser les évaluations liées aux entretiens avec les candidats</a:t>
            </a:r>
          </a:p>
        </p:txBody>
      </p:sp>
    </p:spTree>
    <p:extLst>
      <p:ext uri="{BB962C8B-B14F-4D97-AF65-F5344CB8AC3E}">
        <p14:creationId xmlns:p14="http://schemas.microsoft.com/office/powerpoint/2010/main" val="1131428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Gestion de candidatures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Gérer les fiches candidats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C3FA0AB-1E28-710C-1B54-26291FFAFF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0979" y="3199916"/>
            <a:ext cx="4266662" cy="276828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0F017CA2-B995-7ED8-9F06-104B1DD8724D}"/>
              </a:ext>
            </a:extLst>
          </p:cNvPr>
          <p:cNvSpPr txBox="1"/>
          <p:nvPr/>
        </p:nvSpPr>
        <p:spPr>
          <a:xfrm>
            <a:off x="5873943" y="3229255"/>
            <a:ext cx="4452965" cy="2092881"/>
          </a:xfrm>
          <a:prstGeom prst="rect">
            <a:avLst/>
          </a:prstGeom>
          <a:noFill/>
        </p:spPr>
        <p:txBody>
          <a:bodyPr wrap="square" rtlCol="0">
            <a:spAutoFit/>
          </a:bodyPr>
          <a:lstStyle/>
          <a:p>
            <a:r>
              <a:rPr lang="fr-FR" sz="1400" dirty="0"/>
              <a:t>Assigner des responsables, partager la fiche, transférer la candidature vers une offre, archiver la candidature, ajouter à l’agenda, créer une tâche liée, modifier le profil, masquer la visibilité du profil à un membre…</a:t>
            </a:r>
          </a:p>
          <a:p>
            <a:pPr marL="171450" indent="-171450">
              <a:buFontTx/>
              <a:buChar char="-"/>
            </a:pPr>
            <a:endParaRPr lang="fr-FR" sz="1200" dirty="0"/>
          </a:p>
          <a:p>
            <a:pPr marL="171450" indent="-171450">
              <a:buFontTx/>
              <a:buChar char="-"/>
            </a:pPr>
            <a:endParaRPr lang="fr-FR" sz="1200" dirty="0"/>
          </a:p>
          <a:p>
            <a:pPr marL="171450" indent="-171450">
              <a:buFontTx/>
              <a:buChar char="-"/>
            </a:pPr>
            <a:endParaRPr lang="fr-FR" sz="1200" dirty="0"/>
          </a:p>
          <a:p>
            <a:pPr marL="171450" indent="-171450">
              <a:buFontTx/>
              <a:buChar char="-"/>
            </a:pPr>
            <a:endParaRPr lang="fr-FR" sz="1200" dirty="0"/>
          </a:p>
          <a:p>
            <a:pPr marL="171450" indent="-171450">
              <a:buFontTx/>
              <a:buChar char="-"/>
            </a:pPr>
            <a:endParaRPr lang="fr-FR" sz="1200" dirty="0"/>
          </a:p>
        </p:txBody>
      </p:sp>
      <p:pic>
        <p:nvPicPr>
          <p:cNvPr id="2" name="Picture 16">
            <a:extLst>
              <a:ext uri="{FF2B5EF4-FFF2-40B4-BE49-F238E27FC236}">
                <a16:creationId xmlns:a16="http://schemas.microsoft.com/office/drawing/2014/main" id="{5CF9B90A-CAE5-38BF-5631-5ADD5DFC13F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0979" y="2188484"/>
            <a:ext cx="9164108" cy="62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352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a:solidFill>
                  <a:schemeClr val="bg1"/>
                </a:solidFill>
                <a:latin typeface="Figtree"/>
              </a:rPr>
              <a:t>Gestion de la CVthèque</a:t>
            </a:r>
            <a:endParaRPr lang="fr-FR" sz="8800" dirty="0">
              <a:solidFill>
                <a:schemeClr val="bg1"/>
              </a:solidFill>
            </a:endParaRPr>
          </a:p>
        </p:txBody>
      </p:sp>
    </p:spTree>
    <p:extLst>
      <p:ext uri="{BB962C8B-B14F-4D97-AF65-F5344CB8AC3E}">
        <p14:creationId xmlns:p14="http://schemas.microsoft.com/office/powerpoint/2010/main" val="1230860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Gestion de candidatures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112786"/>
            <a:ext cx="11453813" cy="862710"/>
          </a:xfrm>
        </p:spPr>
        <p:txBody>
          <a:bodyPr>
            <a:normAutofit/>
          </a:bodyPr>
          <a:lstStyle/>
          <a:p>
            <a:r>
              <a:rPr lang="fr-FR" dirty="0" err="1"/>
              <a:t>Cvthèque</a:t>
            </a:r>
            <a:r>
              <a:rPr lang="fr-FR" dirty="0"/>
              <a:t> : ensemble des candidats présents dans la base, rattachés à une offre</a:t>
            </a:r>
          </a:p>
        </p:txBody>
      </p:sp>
      <p:pic>
        <p:nvPicPr>
          <p:cNvPr id="5" name="Image 4">
            <a:extLst>
              <a:ext uri="{FF2B5EF4-FFF2-40B4-BE49-F238E27FC236}">
                <a16:creationId xmlns:a16="http://schemas.microsoft.com/office/drawing/2014/main" id="{5F243497-1C77-688E-3781-76997507B9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620" y="1734550"/>
            <a:ext cx="5869635" cy="2552016"/>
          </a:xfrm>
          <a:prstGeom prst="rect">
            <a:avLst/>
          </a:prstGeom>
        </p:spPr>
      </p:pic>
      <p:sp>
        <p:nvSpPr>
          <p:cNvPr id="6" name="ZoneTexte 5">
            <a:extLst>
              <a:ext uri="{FF2B5EF4-FFF2-40B4-BE49-F238E27FC236}">
                <a16:creationId xmlns:a16="http://schemas.microsoft.com/office/drawing/2014/main" id="{618CA561-B6B5-2C33-17F4-5F7CAF7E28E4}"/>
              </a:ext>
            </a:extLst>
          </p:cNvPr>
          <p:cNvSpPr txBox="1"/>
          <p:nvPr/>
        </p:nvSpPr>
        <p:spPr>
          <a:xfrm>
            <a:off x="191620" y="4456951"/>
            <a:ext cx="5869635" cy="738664"/>
          </a:xfrm>
          <a:prstGeom prst="rect">
            <a:avLst/>
          </a:prstGeom>
          <a:noFill/>
        </p:spPr>
        <p:txBody>
          <a:bodyPr wrap="square" rtlCol="0">
            <a:spAutoFit/>
          </a:bodyPr>
          <a:lstStyle/>
          <a:p>
            <a:r>
              <a:rPr lang="fr-FR" sz="1400" dirty="0"/>
              <a:t>Grâce à la zone de filtrage, il est possible de segmenter grâce aux tags, trier grâce aux colonnes, évaluer via les étoiles et classer ses candidats dans des viviers.  </a:t>
            </a:r>
          </a:p>
        </p:txBody>
      </p:sp>
      <p:pic>
        <p:nvPicPr>
          <p:cNvPr id="7" name="Picture 2">
            <a:extLst>
              <a:ext uri="{FF2B5EF4-FFF2-40B4-BE49-F238E27FC236}">
                <a16:creationId xmlns:a16="http://schemas.microsoft.com/office/drawing/2014/main" id="{BA26E72E-C6E6-3AB1-A6C7-2CB00A0101D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1025" y="1744083"/>
            <a:ext cx="5609353" cy="253295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1517345-87A8-F450-05A9-F9AC7F921196}"/>
              </a:ext>
            </a:extLst>
          </p:cNvPr>
          <p:cNvSpPr txBox="1"/>
          <p:nvPr/>
        </p:nvSpPr>
        <p:spPr>
          <a:xfrm>
            <a:off x="6391024" y="4353250"/>
            <a:ext cx="5718193" cy="307777"/>
          </a:xfrm>
          <a:prstGeom prst="rect">
            <a:avLst/>
          </a:prstGeom>
          <a:noFill/>
        </p:spPr>
        <p:txBody>
          <a:bodyPr wrap="square">
            <a:spAutoFit/>
          </a:bodyPr>
          <a:lstStyle/>
          <a:p>
            <a:pPr algn="ctr"/>
            <a:r>
              <a:rPr lang="fr-FR" sz="1400" dirty="0"/>
              <a:t>Les critères sont cumulables et excluables</a:t>
            </a:r>
          </a:p>
        </p:txBody>
      </p:sp>
      <p:pic>
        <p:nvPicPr>
          <p:cNvPr id="10" name="Picture 4">
            <a:extLst>
              <a:ext uri="{FF2B5EF4-FFF2-40B4-BE49-F238E27FC236}">
                <a16:creationId xmlns:a16="http://schemas.microsoft.com/office/drawing/2014/main" id="{BD7777A5-BCC4-073D-95A5-F99115AE0A0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91025" y="4718737"/>
            <a:ext cx="56007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1E5F69-82E7-77A2-7933-1D0A9C5E34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591" y="240371"/>
            <a:ext cx="9853508" cy="6377106"/>
          </a:xfrm>
          <a:prstGeom prst="rect">
            <a:avLst/>
          </a:prstGeom>
        </p:spPr>
      </p:pic>
      <p:pic>
        <p:nvPicPr>
          <p:cNvPr id="19" name="Graphique 18">
            <a:extLst>
              <a:ext uri="{FF2B5EF4-FFF2-40B4-BE49-F238E27FC236}">
                <a16:creationId xmlns:a16="http://schemas.microsoft.com/office/drawing/2014/main" id="{88ED2B64-7973-32FB-DCCF-4C72EC2C5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4287" y="3693178"/>
            <a:ext cx="1092502" cy="1104597"/>
          </a:xfrm>
          <a:prstGeom prst="rect">
            <a:avLst/>
          </a:prstGeom>
        </p:spPr>
      </p:pic>
      <p:pic>
        <p:nvPicPr>
          <p:cNvPr id="21" name="Graphique 20">
            <a:extLst>
              <a:ext uri="{FF2B5EF4-FFF2-40B4-BE49-F238E27FC236}">
                <a16:creationId xmlns:a16="http://schemas.microsoft.com/office/drawing/2014/main" id="{ED3410EB-7D02-E312-9B6F-6BE3DEFC9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920000">
            <a:off x="3346447" y="3429001"/>
            <a:ext cx="557742" cy="666599"/>
          </a:xfrm>
          <a:prstGeom prst="rect">
            <a:avLst/>
          </a:prstGeom>
        </p:spPr>
      </p:pic>
    </p:spTree>
    <p:extLst>
      <p:ext uri="{BB962C8B-B14F-4D97-AF65-F5344CB8AC3E}">
        <p14:creationId xmlns:p14="http://schemas.microsoft.com/office/powerpoint/2010/main" val="3606106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34430" y="255236"/>
            <a:ext cx="11449050" cy="304800"/>
          </a:xfrm>
        </p:spPr>
        <p:txBody>
          <a:bodyPr/>
          <a:lstStyle/>
          <a:p>
            <a:r>
              <a:rPr lang="fr-FR" dirty="0"/>
              <a:t>Gestion de candidatures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9093" y="699975"/>
            <a:ext cx="11453813" cy="862710"/>
          </a:xfrm>
        </p:spPr>
        <p:txBody>
          <a:bodyPr>
            <a:normAutofit/>
          </a:bodyPr>
          <a:lstStyle/>
          <a:p>
            <a:r>
              <a:rPr lang="fr-FR" dirty="0" err="1"/>
              <a:t>Cvthèque</a:t>
            </a:r>
            <a:r>
              <a:rPr lang="fr-FR" dirty="0"/>
              <a:t> : un outil de recherche à exploiter</a:t>
            </a:r>
          </a:p>
        </p:txBody>
      </p:sp>
      <p:sp>
        <p:nvSpPr>
          <p:cNvPr id="2" name="ZoneTexte 1">
            <a:extLst>
              <a:ext uri="{FF2B5EF4-FFF2-40B4-BE49-F238E27FC236}">
                <a16:creationId xmlns:a16="http://schemas.microsoft.com/office/drawing/2014/main" id="{B12375F6-B9A4-8CF8-97CD-4B64DD040649}"/>
              </a:ext>
            </a:extLst>
          </p:cNvPr>
          <p:cNvSpPr txBox="1"/>
          <p:nvPr/>
        </p:nvSpPr>
        <p:spPr>
          <a:xfrm>
            <a:off x="744642" y="1251538"/>
            <a:ext cx="11078264" cy="307777"/>
          </a:xfrm>
          <a:prstGeom prst="rect">
            <a:avLst/>
          </a:prstGeom>
          <a:noFill/>
        </p:spPr>
        <p:txBody>
          <a:bodyPr wrap="square" rtlCol="0">
            <a:spAutoFit/>
          </a:bodyPr>
          <a:lstStyle/>
          <a:p>
            <a:r>
              <a:rPr lang="fr-FR" sz="1400" dirty="0"/>
              <a:t>Il est possible de modifier la vue, la présentation de la liste ou encore d’y réaliser des actions groupées</a:t>
            </a:r>
            <a:endParaRPr lang="fr-FR" sz="1200" i="1" dirty="0"/>
          </a:p>
        </p:txBody>
      </p:sp>
      <p:pic>
        <p:nvPicPr>
          <p:cNvPr id="8" name="Picture 2">
            <a:extLst>
              <a:ext uri="{FF2B5EF4-FFF2-40B4-BE49-F238E27FC236}">
                <a16:creationId xmlns:a16="http://schemas.microsoft.com/office/drawing/2014/main" id="{6CFC7CA2-46CC-A8F5-13F7-0284C184B9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712" y="1784255"/>
            <a:ext cx="8183882" cy="9992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E316E07-07A5-457B-8A4D-E6195B93FE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88139" y="1815751"/>
            <a:ext cx="3032386" cy="1770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594A5A2D-E24F-73FC-4850-B83C846D31A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3750" y="2930535"/>
            <a:ext cx="6433362" cy="20040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6B69F63-A1B4-248D-706E-B4F0C743635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69388" y="5745214"/>
            <a:ext cx="6062610" cy="7807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5DDCB67C-6B38-0A94-71C2-94DF55F0192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3926" y="5105925"/>
            <a:ext cx="5298248" cy="154769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cteur droit avec flèche 16">
            <a:extLst>
              <a:ext uri="{FF2B5EF4-FFF2-40B4-BE49-F238E27FC236}">
                <a16:creationId xmlns:a16="http://schemas.microsoft.com/office/drawing/2014/main" id="{7C32F892-7A8A-07F5-AAEB-9E107F7677B9}"/>
              </a:ext>
            </a:extLst>
          </p:cNvPr>
          <p:cNvCxnSpPr/>
          <p:nvPr/>
        </p:nvCxnSpPr>
        <p:spPr>
          <a:xfrm>
            <a:off x="5662174" y="6194323"/>
            <a:ext cx="256845"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23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a:solidFill>
                  <a:schemeClr val="bg1"/>
                </a:solidFill>
                <a:latin typeface="Figtree"/>
              </a:rPr>
              <a:t>Réalisation de statistiques</a:t>
            </a:r>
            <a:endParaRPr lang="fr-FR" sz="8800" dirty="0">
              <a:solidFill>
                <a:schemeClr val="bg1"/>
              </a:solidFill>
            </a:endParaRPr>
          </a:p>
        </p:txBody>
      </p:sp>
    </p:spTree>
    <p:extLst>
      <p:ext uri="{BB962C8B-B14F-4D97-AF65-F5344CB8AC3E}">
        <p14:creationId xmlns:p14="http://schemas.microsoft.com/office/powerpoint/2010/main" val="1935110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Statistiques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112786"/>
            <a:ext cx="11453813" cy="379851"/>
          </a:xfrm>
        </p:spPr>
        <p:txBody>
          <a:bodyPr>
            <a:normAutofit/>
          </a:bodyPr>
          <a:lstStyle/>
          <a:p>
            <a:r>
              <a:rPr lang="fr-FR" sz="900" dirty="0"/>
              <a:t>Mesurer les réussites et les axes d’amélioration pour un meilleur recrutement</a:t>
            </a:r>
          </a:p>
        </p:txBody>
      </p:sp>
      <p:pic>
        <p:nvPicPr>
          <p:cNvPr id="2" name="Picture 2">
            <a:extLst>
              <a:ext uri="{FF2B5EF4-FFF2-40B4-BE49-F238E27FC236}">
                <a16:creationId xmlns:a16="http://schemas.microsoft.com/office/drawing/2014/main" id="{579D5982-22FE-BFD7-B1B8-7760F78821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53897" y="1820232"/>
            <a:ext cx="5458116" cy="2299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817E072-58A2-9B03-835C-130C2920224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491" y="1820232"/>
            <a:ext cx="4261603" cy="1739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2BFED6F-D1B6-E10B-E5B1-62FAFE3CE1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1223" y="3886872"/>
            <a:ext cx="5365937" cy="1991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CF6F927-DE95-010E-9DD6-842B58477E2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67248" y="4282256"/>
            <a:ext cx="5653277" cy="176536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4363052A-7E22-4846-374D-0918EA79E318}"/>
              </a:ext>
            </a:extLst>
          </p:cNvPr>
          <p:cNvSpPr txBox="1"/>
          <p:nvPr/>
        </p:nvSpPr>
        <p:spPr>
          <a:xfrm>
            <a:off x="296153" y="6198799"/>
            <a:ext cx="11612312" cy="307777"/>
          </a:xfrm>
          <a:prstGeom prst="rect">
            <a:avLst/>
          </a:prstGeom>
          <a:noFill/>
        </p:spPr>
        <p:txBody>
          <a:bodyPr wrap="square" rtlCol="0">
            <a:spAutoFit/>
          </a:bodyPr>
          <a:lstStyle/>
          <a:p>
            <a:r>
              <a:rPr lang="fr-FR" sz="1400" dirty="0"/>
              <a:t>Cela permet de mesurer la performance, l’exploitation des fonctionnalités, le taux de transformation, mettre en place des actions correctives… </a:t>
            </a:r>
          </a:p>
        </p:txBody>
      </p:sp>
    </p:spTree>
    <p:extLst>
      <p:ext uri="{BB962C8B-B14F-4D97-AF65-F5344CB8AC3E}">
        <p14:creationId xmlns:p14="http://schemas.microsoft.com/office/powerpoint/2010/main" val="1574367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Statistiques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112786"/>
            <a:ext cx="11453813" cy="862710"/>
          </a:xfrm>
        </p:spPr>
        <p:txBody>
          <a:bodyPr vert="horz" lIns="91440" tIns="45720" rIns="91440" bIns="45720" rtlCol="0" anchor="t">
            <a:normAutofit/>
          </a:bodyPr>
          <a:lstStyle/>
          <a:p>
            <a:pPr>
              <a:buChar char="•"/>
            </a:pPr>
            <a:r>
              <a:rPr lang="fr-FR" dirty="0">
                <a:latin typeface="Figtree"/>
              </a:rPr>
              <a:t>Statistiques par fonctionnalité</a:t>
            </a:r>
            <a:endParaRPr lang="fr-FR" dirty="0"/>
          </a:p>
        </p:txBody>
      </p:sp>
      <p:pic>
        <p:nvPicPr>
          <p:cNvPr id="6" name="Image 5" descr="Une image contenant texte, capture d’écran, logiciel, Icône d’ordinateur&#10;&#10;Description générée automatiquement">
            <a:extLst>
              <a:ext uri="{FF2B5EF4-FFF2-40B4-BE49-F238E27FC236}">
                <a16:creationId xmlns:a16="http://schemas.microsoft.com/office/drawing/2014/main" id="{FD6654A2-CFAA-057C-2AC3-8CBAC46C71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5274" y="1488493"/>
            <a:ext cx="7720884" cy="2243948"/>
          </a:xfrm>
          <a:prstGeom prst="rect">
            <a:avLst/>
          </a:prstGeom>
        </p:spPr>
      </p:pic>
      <p:pic>
        <p:nvPicPr>
          <p:cNvPr id="7" name="Image 6" descr="Une image contenant texte, capture d’écran, logiciel, Icône d’ordinateur&#10;&#10;Description générée automatiquement">
            <a:extLst>
              <a:ext uri="{FF2B5EF4-FFF2-40B4-BE49-F238E27FC236}">
                <a16:creationId xmlns:a16="http://schemas.microsoft.com/office/drawing/2014/main" id="{3E646603-E20B-2698-0526-4EE31681B6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461" y="3954352"/>
            <a:ext cx="5135075" cy="2552224"/>
          </a:xfrm>
          <a:prstGeom prst="rect">
            <a:avLst/>
          </a:prstGeom>
        </p:spPr>
      </p:pic>
      <p:pic>
        <p:nvPicPr>
          <p:cNvPr id="9" name="Image 8">
            <a:extLst>
              <a:ext uri="{FF2B5EF4-FFF2-40B4-BE49-F238E27FC236}">
                <a16:creationId xmlns:a16="http://schemas.microsoft.com/office/drawing/2014/main" id="{0DDD642C-7957-B52A-16ED-238613D78E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3132" y="3954352"/>
            <a:ext cx="6156899" cy="2244447"/>
          </a:xfrm>
          <a:prstGeom prst="rect">
            <a:avLst/>
          </a:prstGeom>
        </p:spPr>
      </p:pic>
      <p:sp>
        <p:nvSpPr>
          <p:cNvPr id="16" name="ZoneTexte 15">
            <a:extLst>
              <a:ext uri="{FF2B5EF4-FFF2-40B4-BE49-F238E27FC236}">
                <a16:creationId xmlns:a16="http://schemas.microsoft.com/office/drawing/2014/main" id="{F25772C2-8D0C-4ACC-712B-D19CEA3A8EC0}"/>
              </a:ext>
            </a:extLst>
          </p:cNvPr>
          <p:cNvSpPr txBox="1"/>
          <p:nvPr/>
        </p:nvSpPr>
        <p:spPr>
          <a:xfrm>
            <a:off x="8645496" y="6198799"/>
            <a:ext cx="974656" cy="307777"/>
          </a:xfrm>
          <a:prstGeom prst="rect">
            <a:avLst/>
          </a:prstGeom>
          <a:noFill/>
        </p:spPr>
        <p:txBody>
          <a:bodyPr wrap="square" lIns="91440" tIns="45720" rIns="91440" bIns="45720" rtlCol="0" anchor="t">
            <a:spAutoFit/>
          </a:bodyPr>
          <a:lstStyle/>
          <a:p>
            <a:r>
              <a:rPr lang="fr-FR" sz="1400" dirty="0"/>
              <a:t>Par tag</a:t>
            </a:r>
          </a:p>
        </p:txBody>
      </p:sp>
      <p:sp>
        <p:nvSpPr>
          <p:cNvPr id="18" name="ZoneTexte 17">
            <a:extLst>
              <a:ext uri="{FF2B5EF4-FFF2-40B4-BE49-F238E27FC236}">
                <a16:creationId xmlns:a16="http://schemas.microsoft.com/office/drawing/2014/main" id="{61605110-6DBC-579F-1D4F-F328E857E026}"/>
              </a:ext>
            </a:extLst>
          </p:cNvPr>
          <p:cNvSpPr txBox="1"/>
          <p:nvPr/>
        </p:nvSpPr>
        <p:spPr>
          <a:xfrm>
            <a:off x="2398907" y="6506576"/>
            <a:ext cx="1147598" cy="307777"/>
          </a:xfrm>
          <a:prstGeom prst="rect">
            <a:avLst/>
          </a:prstGeom>
          <a:noFill/>
        </p:spPr>
        <p:txBody>
          <a:bodyPr wrap="square" lIns="91440" tIns="45720" rIns="91440" bIns="45720" rtlCol="0" anchor="t">
            <a:spAutoFit/>
          </a:bodyPr>
          <a:lstStyle/>
          <a:p>
            <a:r>
              <a:rPr lang="fr-FR" sz="1400" dirty="0"/>
              <a:t>Par score</a:t>
            </a:r>
          </a:p>
        </p:txBody>
      </p:sp>
      <p:sp>
        <p:nvSpPr>
          <p:cNvPr id="20" name="ZoneTexte 19">
            <a:extLst>
              <a:ext uri="{FF2B5EF4-FFF2-40B4-BE49-F238E27FC236}">
                <a16:creationId xmlns:a16="http://schemas.microsoft.com/office/drawing/2014/main" id="{F9DA6553-2004-D85C-89A3-42E0DF3E7EE1}"/>
              </a:ext>
            </a:extLst>
          </p:cNvPr>
          <p:cNvSpPr txBox="1"/>
          <p:nvPr/>
        </p:nvSpPr>
        <p:spPr>
          <a:xfrm>
            <a:off x="9091810" y="2584742"/>
            <a:ext cx="1061741" cy="307777"/>
          </a:xfrm>
          <a:prstGeom prst="rect">
            <a:avLst/>
          </a:prstGeom>
          <a:noFill/>
        </p:spPr>
        <p:txBody>
          <a:bodyPr wrap="square" lIns="91440" tIns="45720" rIns="91440" bIns="45720" rtlCol="0" anchor="t">
            <a:spAutoFit/>
          </a:bodyPr>
          <a:lstStyle/>
          <a:p>
            <a:r>
              <a:rPr lang="fr-FR" sz="1400" dirty="0"/>
              <a:t>Par motif</a:t>
            </a:r>
          </a:p>
        </p:txBody>
      </p:sp>
    </p:spTree>
    <p:extLst>
      <p:ext uri="{BB962C8B-B14F-4D97-AF65-F5344CB8AC3E}">
        <p14:creationId xmlns:p14="http://schemas.microsoft.com/office/powerpoint/2010/main" val="4003682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74582" y="5718830"/>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11534" y="5718830"/>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Premiers pas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a:normAutofit/>
          </a:bodyPr>
          <a:lstStyle/>
          <a:p>
            <a:r>
              <a:rPr lang="fr-FR" dirty="0"/>
              <a:t>Présentation de votre </a:t>
            </a:r>
            <a:r>
              <a:rPr lang="fr-FR" dirty="0" err="1"/>
              <a:t>dashboard</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1D08E61-D993-0B1E-04A9-4F61EC1895D9}"/>
              </a:ext>
            </a:extLst>
          </p:cNvPr>
          <p:cNvSpPr txBox="1"/>
          <p:nvPr/>
        </p:nvSpPr>
        <p:spPr>
          <a:xfrm>
            <a:off x="7357730" y="2380175"/>
            <a:ext cx="4687461" cy="3062377"/>
          </a:xfrm>
          <a:prstGeom prst="rect">
            <a:avLst/>
          </a:prstGeom>
          <a:noFill/>
        </p:spPr>
        <p:txBody>
          <a:bodyPr wrap="square" rtlCol="0">
            <a:spAutoFit/>
          </a:bodyPr>
          <a:lstStyle/>
          <a:p>
            <a:r>
              <a:rPr lang="fr-FR" sz="1400" dirty="0"/>
              <a:t>Il s’agit du tableau de bord depuis lequel vous avez :</a:t>
            </a:r>
          </a:p>
          <a:p>
            <a:endParaRPr lang="fr-FR" sz="1400" dirty="0"/>
          </a:p>
          <a:p>
            <a:r>
              <a:rPr lang="fr-FR" sz="1400" b="1" dirty="0"/>
              <a:t>Possibilité de visualiser : </a:t>
            </a:r>
          </a:p>
          <a:p>
            <a:pPr marL="285750" indent="-285750">
              <a:buFont typeface="Arial" panose="020B0604020202020204" pitchFamily="34" charset="0"/>
              <a:buChar char="•"/>
            </a:pPr>
            <a:r>
              <a:rPr lang="fr-FR" sz="1400" dirty="0"/>
              <a:t>Les dernières activités</a:t>
            </a:r>
          </a:p>
          <a:p>
            <a:pPr marL="285750" indent="-285750">
              <a:buFont typeface="Arial" panose="020B0604020202020204" pitchFamily="34" charset="0"/>
              <a:buChar char="•"/>
            </a:pPr>
            <a:r>
              <a:rPr lang="fr-FR" sz="1400" dirty="0"/>
              <a:t>Les dernières offres ouvertes; </a:t>
            </a:r>
          </a:p>
          <a:p>
            <a:pPr marL="285750" indent="-285750">
              <a:buFont typeface="Arial" panose="020B0604020202020204" pitchFamily="34" charset="0"/>
              <a:buChar char="•"/>
            </a:pPr>
            <a:r>
              <a:rPr lang="fr-FR" sz="1400" dirty="0"/>
              <a:t>Les derniers candidats consultés; </a:t>
            </a:r>
          </a:p>
          <a:p>
            <a:pPr marL="285750" indent="-285750">
              <a:buFont typeface="Arial" panose="020B0604020202020204" pitchFamily="34" charset="0"/>
              <a:buChar char="•"/>
            </a:pPr>
            <a:r>
              <a:rPr lang="fr-FR" sz="1400" dirty="0"/>
              <a:t>Les candidats assignés; </a:t>
            </a:r>
          </a:p>
          <a:p>
            <a:endParaRPr lang="fr-FR" sz="1400" dirty="0"/>
          </a:p>
          <a:p>
            <a:r>
              <a:rPr lang="fr-FR" sz="1400" b="1" dirty="0"/>
              <a:t>Possibilité de créer une offre </a:t>
            </a:r>
          </a:p>
          <a:p>
            <a:endParaRPr lang="fr-FR" sz="1400" dirty="0"/>
          </a:p>
          <a:p>
            <a:r>
              <a:rPr lang="fr-FR" sz="1400" b="1" dirty="0"/>
              <a:t>Un récapitulatif des offres activées</a:t>
            </a:r>
            <a:r>
              <a:rPr lang="fr-FR" sz="1100" dirty="0"/>
              <a:t>, </a:t>
            </a:r>
            <a:r>
              <a:rPr lang="fr-FR" sz="1400" dirty="0"/>
              <a:t>assignées, brouillons…</a:t>
            </a:r>
          </a:p>
          <a:p>
            <a:pPr marL="171450" indent="-171450">
              <a:buFontTx/>
              <a:buChar char="-"/>
            </a:pPr>
            <a:endParaRPr lang="fr-FR" sz="1100" dirty="0"/>
          </a:p>
          <a:p>
            <a:r>
              <a:rPr lang="fr-FR" sz="1400" b="1" dirty="0"/>
              <a:t>Accès aux statistiques </a:t>
            </a:r>
          </a:p>
        </p:txBody>
      </p:sp>
      <p:pic>
        <p:nvPicPr>
          <p:cNvPr id="11" name="Image 10" descr="Une image contenant texte, capture d’écran, logiciel, Page web&#10;&#10;Description générée automatiquement">
            <a:extLst>
              <a:ext uri="{FF2B5EF4-FFF2-40B4-BE49-F238E27FC236}">
                <a16:creationId xmlns:a16="http://schemas.microsoft.com/office/drawing/2014/main" id="{387AA336-7257-94C6-8C5D-20F5701625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475" y="1521928"/>
            <a:ext cx="6683377" cy="4613058"/>
          </a:xfrm>
          <a:prstGeom prst="rect">
            <a:avLst/>
          </a:prstGeom>
        </p:spPr>
      </p:pic>
    </p:spTree>
    <p:extLst>
      <p:ext uri="{BB962C8B-B14F-4D97-AF65-F5344CB8AC3E}">
        <p14:creationId xmlns:p14="http://schemas.microsoft.com/office/powerpoint/2010/main" val="250946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du compte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a:latin typeface="Figtree"/>
              </a:rPr>
              <a:t>Mon compte, vos informations personnelles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350F2726-6393-E0B2-69C9-577BFDCDC3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3490" y="2003364"/>
            <a:ext cx="7509909" cy="2731945"/>
          </a:xfrm>
          <a:prstGeom prst="rect">
            <a:avLst/>
          </a:prstGeom>
        </p:spPr>
      </p:pic>
      <p:sp>
        <p:nvSpPr>
          <p:cNvPr id="12" name="ZoneTexte 11">
            <a:extLst>
              <a:ext uri="{FF2B5EF4-FFF2-40B4-BE49-F238E27FC236}">
                <a16:creationId xmlns:a16="http://schemas.microsoft.com/office/drawing/2014/main" id="{AE935C5C-8D3E-85A9-AB4A-88129A4B10B8}"/>
              </a:ext>
            </a:extLst>
          </p:cNvPr>
          <p:cNvSpPr txBox="1"/>
          <p:nvPr/>
        </p:nvSpPr>
        <p:spPr>
          <a:xfrm>
            <a:off x="98946" y="1882423"/>
            <a:ext cx="4354544" cy="3323987"/>
          </a:xfrm>
          <a:prstGeom prst="rect">
            <a:avLst/>
          </a:prstGeom>
          <a:noFill/>
        </p:spPr>
        <p:txBody>
          <a:bodyPr wrap="square" lIns="91440" tIns="45720" rIns="91440" bIns="45720" rtlCol="0" anchor="t">
            <a:spAutoFit/>
          </a:bodyPr>
          <a:lstStyle/>
          <a:p>
            <a:r>
              <a:rPr lang="fr-FR" sz="1400" b="1" dirty="0"/>
              <a:t>Dans la rubrique informations personnelles, vous pourrez paramétrer : </a:t>
            </a:r>
          </a:p>
          <a:p>
            <a:endParaRPr lang="fr-FR" sz="1400" dirty="0"/>
          </a:p>
          <a:p>
            <a:pPr marL="285750" indent="-285750">
              <a:buFont typeface="Arial" panose="020B0604020202020204" pitchFamily="34" charset="0"/>
              <a:buChar char="•"/>
            </a:pPr>
            <a:r>
              <a:rPr lang="fr-FR" sz="1400" dirty="0"/>
              <a:t>La photo visible uniquement par les membres nommés sur </a:t>
            </a:r>
            <a:r>
              <a:rPr lang="fr-FR" sz="1400" dirty="0" err="1"/>
              <a:t>Flatchr</a:t>
            </a:r>
            <a:endParaRPr lang="fr-FR" sz="1400" dirty="0"/>
          </a:p>
          <a:p>
            <a:pPr marL="285750" indent="-285750">
              <a:buFont typeface="Arial" panose="020B0604020202020204" pitchFamily="34" charset="0"/>
              <a:buChar char="•"/>
            </a:pPr>
            <a:r>
              <a:rPr lang="fr-FR" sz="1400" dirty="0"/>
              <a:t>Votre prénom, nom, email et téléphone</a:t>
            </a:r>
          </a:p>
          <a:p>
            <a:pPr marL="285750" indent="-285750">
              <a:buFont typeface="Arial" panose="020B0604020202020204" pitchFamily="34" charset="0"/>
              <a:buChar char="•"/>
            </a:pPr>
            <a:r>
              <a:rPr lang="fr-FR" sz="1400" dirty="0"/>
              <a:t>La langue dans laquelle vous souhaitez que votre espace soit configuré</a:t>
            </a:r>
          </a:p>
          <a:p>
            <a:pPr marL="285750" indent="-285750">
              <a:buFont typeface="Arial" panose="020B0604020202020204" pitchFamily="34" charset="0"/>
              <a:buChar char="•"/>
            </a:pPr>
            <a:r>
              <a:rPr lang="fr-FR" sz="1400" dirty="0"/>
              <a:t>Votre signature (qui sera envoyée à chaque envoi de mail depuis </a:t>
            </a:r>
            <a:r>
              <a:rPr lang="fr-FR" sz="1400" dirty="0" err="1"/>
              <a:t>Flatchr</a:t>
            </a:r>
            <a:r>
              <a:rPr lang="fr-FR" sz="1400" dirty="0"/>
              <a:t>) : il est possible d’y ajouter des liens ou images</a:t>
            </a:r>
          </a:p>
          <a:p>
            <a:pPr marL="285750" indent="-285750">
              <a:buFont typeface="Arial" panose="020B0604020202020204" pitchFamily="34" charset="0"/>
              <a:buChar char="•"/>
            </a:pPr>
            <a:r>
              <a:rPr lang="fr-FR" sz="1400" dirty="0"/>
              <a:t>Votre mot de passe </a:t>
            </a:r>
          </a:p>
          <a:p>
            <a:pPr marL="285750" indent="-285750">
              <a:buFont typeface="Arial" panose="020B0604020202020204" pitchFamily="34" charset="0"/>
              <a:buChar char="•"/>
            </a:pPr>
            <a:r>
              <a:rPr lang="fr-FR" sz="1400" dirty="0"/>
              <a:t>Vos préférences générales  </a:t>
            </a:r>
          </a:p>
          <a:p>
            <a:pPr marL="285750" indent="-285750">
              <a:buFontTx/>
              <a:buChar char="-"/>
            </a:pPr>
            <a:endParaRPr lang="fr-FR" sz="1400" dirty="0"/>
          </a:p>
          <a:p>
            <a:endParaRPr lang="fr-FR" sz="1400" dirty="0"/>
          </a:p>
        </p:txBody>
      </p:sp>
      <p:sp>
        <p:nvSpPr>
          <p:cNvPr id="2" name="ZoneTexte 1">
            <a:extLst>
              <a:ext uri="{FF2B5EF4-FFF2-40B4-BE49-F238E27FC236}">
                <a16:creationId xmlns:a16="http://schemas.microsoft.com/office/drawing/2014/main" id="{AA412311-0A5F-A92E-D23C-D21561347A46}"/>
              </a:ext>
            </a:extLst>
          </p:cNvPr>
          <p:cNvSpPr txBox="1"/>
          <p:nvPr/>
        </p:nvSpPr>
        <p:spPr>
          <a:xfrm>
            <a:off x="233823" y="5814079"/>
            <a:ext cx="115867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solidFill>
                  <a:schemeClr val="accent3"/>
                </a:solidFill>
              </a:rPr>
              <a:t>Attention </a:t>
            </a:r>
            <a:r>
              <a:rPr lang="fr-FR" sz="1400" dirty="0">
                <a:solidFill>
                  <a:schemeClr val="accent3"/>
                </a:solidFill>
              </a:rPr>
              <a:t>: Vos informations personnelles vous sont propres et ne seront pas dupliquées à vos membres. Chaque membre devra se paramétrer ses propres informations personnelles</a:t>
            </a:r>
          </a:p>
        </p:txBody>
      </p:sp>
    </p:spTree>
    <p:extLst>
      <p:ext uri="{BB962C8B-B14F-4D97-AF65-F5344CB8AC3E}">
        <p14:creationId xmlns:p14="http://schemas.microsoft.com/office/powerpoint/2010/main" val="287114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du compte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a:latin typeface="Figtree"/>
              </a:rPr>
              <a:t>mon compte, vos modèles personnels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60149" y="6065306"/>
            <a:ext cx="1640768" cy="922932"/>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AE935C5C-8D3E-85A9-AB4A-88129A4B10B8}"/>
              </a:ext>
            </a:extLst>
          </p:cNvPr>
          <p:cNvSpPr txBox="1"/>
          <p:nvPr/>
        </p:nvSpPr>
        <p:spPr>
          <a:xfrm>
            <a:off x="233821" y="1474355"/>
            <a:ext cx="4724065" cy="1815882"/>
          </a:xfrm>
          <a:prstGeom prst="rect">
            <a:avLst/>
          </a:prstGeom>
          <a:noFill/>
        </p:spPr>
        <p:txBody>
          <a:bodyPr wrap="square" lIns="91440" tIns="45720" rIns="91440" bIns="45720" rtlCol="0" anchor="t">
            <a:spAutoFit/>
          </a:bodyPr>
          <a:lstStyle/>
          <a:p>
            <a:r>
              <a:rPr lang="fr-FR" sz="1400" dirty="0"/>
              <a:t>Vous pourrez vous créer vos modèles de notes personnels. </a:t>
            </a:r>
            <a:endParaRPr lang="fr-FR" sz="1400" b="1" dirty="0"/>
          </a:p>
          <a:p>
            <a:endParaRPr lang="fr-FR" sz="1400" dirty="0"/>
          </a:p>
          <a:p>
            <a:r>
              <a:rPr lang="fr-FR" sz="1400" dirty="0"/>
              <a:t>Cela permettra en un clic, sur les fiches candidats, d’apposer une trame par exemple.</a:t>
            </a:r>
          </a:p>
          <a:p>
            <a:endParaRPr lang="fr-FR" sz="1400" dirty="0"/>
          </a:p>
          <a:p>
            <a:r>
              <a:rPr lang="fr-FR" sz="1400" dirty="0"/>
              <a:t>Cela peut être très utile si vous avez une typologie de questions à poser durant les entretiens par exemple.</a:t>
            </a:r>
          </a:p>
        </p:txBody>
      </p:sp>
      <p:pic>
        <p:nvPicPr>
          <p:cNvPr id="10" name="Image 9">
            <a:extLst>
              <a:ext uri="{FF2B5EF4-FFF2-40B4-BE49-F238E27FC236}">
                <a16:creationId xmlns:a16="http://schemas.microsoft.com/office/drawing/2014/main" id="{A3126AA3-03D8-379D-C595-B5F62E29D5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0273" y="1338037"/>
            <a:ext cx="6310790" cy="2491628"/>
          </a:xfrm>
          <a:prstGeom prst="rect">
            <a:avLst/>
          </a:prstGeom>
        </p:spPr>
      </p:pic>
      <p:pic>
        <p:nvPicPr>
          <p:cNvPr id="14" name="Image 13">
            <a:extLst>
              <a:ext uri="{FF2B5EF4-FFF2-40B4-BE49-F238E27FC236}">
                <a16:creationId xmlns:a16="http://schemas.microsoft.com/office/drawing/2014/main" id="{1A0235B6-0AF0-DC6B-4A08-506CE2CC9C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6566" y="3950633"/>
            <a:ext cx="6310790" cy="2247273"/>
          </a:xfrm>
          <a:prstGeom prst="rect">
            <a:avLst/>
          </a:prstGeom>
        </p:spPr>
      </p:pic>
      <p:sp>
        <p:nvSpPr>
          <p:cNvPr id="15" name="ZoneTexte 14">
            <a:extLst>
              <a:ext uri="{FF2B5EF4-FFF2-40B4-BE49-F238E27FC236}">
                <a16:creationId xmlns:a16="http://schemas.microsoft.com/office/drawing/2014/main" id="{6CF0606D-BDA6-B38F-56B1-F7470EC9665D}"/>
              </a:ext>
            </a:extLst>
          </p:cNvPr>
          <p:cNvSpPr txBox="1"/>
          <p:nvPr/>
        </p:nvSpPr>
        <p:spPr>
          <a:xfrm>
            <a:off x="233821" y="3603093"/>
            <a:ext cx="4724065" cy="2462213"/>
          </a:xfrm>
          <a:prstGeom prst="rect">
            <a:avLst/>
          </a:prstGeom>
          <a:noFill/>
        </p:spPr>
        <p:txBody>
          <a:bodyPr wrap="square" lIns="91440" tIns="45720" rIns="91440" bIns="45720" rtlCol="0" anchor="t">
            <a:spAutoFit/>
          </a:bodyPr>
          <a:lstStyle/>
          <a:p>
            <a:r>
              <a:rPr lang="fr-FR" sz="1400" dirty="0"/>
              <a:t>Vous pourrez vous créer vos modèles de messages personnels. </a:t>
            </a:r>
          </a:p>
          <a:p>
            <a:r>
              <a:rPr lang="fr-FR" sz="1400" dirty="0"/>
              <a:t>En un clic sur une fiche candidat, vous pourrez choisir votre modèle de message à envoyer.</a:t>
            </a:r>
          </a:p>
          <a:p>
            <a:endParaRPr lang="fr-FR" sz="1400" dirty="0"/>
          </a:p>
          <a:p>
            <a:r>
              <a:rPr lang="fr-FR" sz="1400" dirty="0"/>
              <a:t>Vous serez le seul à pouvoir les utiliser lors de vos échanges avec les candidats</a:t>
            </a:r>
          </a:p>
          <a:p>
            <a:endParaRPr lang="fr-FR" sz="1400" dirty="0"/>
          </a:p>
          <a:p>
            <a:r>
              <a:rPr lang="fr-FR" sz="1400" b="1" dirty="0">
                <a:solidFill>
                  <a:schemeClr val="accent1"/>
                </a:solidFill>
              </a:rPr>
              <a:t>Astuce</a:t>
            </a:r>
            <a:r>
              <a:rPr lang="fr-FR" sz="1400" dirty="0"/>
              <a:t> : lors de la rédaction de vos modèles de messages, il vous est possible d’utiliser des variables, de quoi gagner encore plus de temps dans vos réponses !</a:t>
            </a:r>
          </a:p>
        </p:txBody>
      </p:sp>
      <p:sp>
        <p:nvSpPr>
          <p:cNvPr id="2" name="ZoneTexte 1">
            <a:extLst>
              <a:ext uri="{FF2B5EF4-FFF2-40B4-BE49-F238E27FC236}">
                <a16:creationId xmlns:a16="http://schemas.microsoft.com/office/drawing/2014/main" id="{B494919E-3B3F-7CFD-BD07-E3EA5DA46750}"/>
              </a:ext>
            </a:extLst>
          </p:cNvPr>
          <p:cNvSpPr txBox="1"/>
          <p:nvPr/>
        </p:nvSpPr>
        <p:spPr>
          <a:xfrm>
            <a:off x="233821" y="6366157"/>
            <a:ext cx="105263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solidFill>
                  <a:schemeClr val="accent3"/>
                </a:solidFill>
              </a:rPr>
              <a:t>Les modèles créés dans cet encart pourront être utilisés </a:t>
            </a:r>
            <a:r>
              <a:rPr lang="fr-FR" sz="1200" b="1" dirty="0">
                <a:solidFill>
                  <a:schemeClr val="accent3"/>
                </a:solidFill>
              </a:rPr>
              <a:t>uniquement par les membres</a:t>
            </a:r>
            <a:r>
              <a:rPr lang="fr-FR" sz="1200" dirty="0">
                <a:solidFill>
                  <a:schemeClr val="accent3"/>
                </a:solidFill>
              </a:rPr>
              <a:t> qui les ont créés dans leur espace, </a:t>
            </a:r>
            <a:r>
              <a:rPr lang="fr-FR" sz="1200" b="1" dirty="0">
                <a:solidFill>
                  <a:schemeClr val="accent3"/>
                </a:solidFill>
              </a:rPr>
              <a:t>"Mon compte – Mes modèles personnels"</a:t>
            </a:r>
            <a:endParaRPr lang="fr-FR" sz="1200" dirty="0">
              <a:solidFill>
                <a:schemeClr val="accent3"/>
              </a:solidFill>
            </a:endParaRPr>
          </a:p>
        </p:txBody>
      </p:sp>
    </p:spTree>
    <p:extLst>
      <p:ext uri="{BB962C8B-B14F-4D97-AF65-F5344CB8AC3E}">
        <p14:creationId xmlns:p14="http://schemas.microsoft.com/office/powerpoint/2010/main" val="17679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Paramétrage du compte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a:latin typeface="Figtree"/>
              </a:rPr>
              <a:t>mon compte, vos alertes et notifications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A500CDB-7C04-A234-8889-A78387277E09}"/>
              </a:ext>
            </a:extLst>
          </p:cNvPr>
          <p:cNvSpPr txBox="1"/>
          <p:nvPr/>
        </p:nvSpPr>
        <p:spPr>
          <a:xfrm>
            <a:off x="6632426" y="1859340"/>
            <a:ext cx="5559574" cy="1569660"/>
          </a:xfrm>
          <a:prstGeom prst="rect">
            <a:avLst/>
          </a:prstGeom>
          <a:noFill/>
        </p:spPr>
        <p:txBody>
          <a:bodyPr wrap="square" rtlCol="0">
            <a:spAutoFit/>
          </a:bodyPr>
          <a:lstStyle/>
          <a:p>
            <a:r>
              <a:rPr lang="fr-FR" sz="1400" dirty="0"/>
              <a:t>Les notifications des alertes sont possibles :</a:t>
            </a:r>
          </a:p>
          <a:p>
            <a:endParaRPr lang="fr-FR" sz="1400" dirty="0"/>
          </a:p>
          <a:p>
            <a:pPr marL="285750" indent="-285750">
              <a:buFont typeface="Arial" panose="020B0604020202020204" pitchFamily="34" charset="0"/>
              <a:buChar char="•"/>
            </a:pPr>
            <a:r>
              <a:rPr lang="fr-FR" sz="1400" dirty="0"/>
              <a:t>Sur smartphone (Mobile) ;</a:t>
            </a:r>
          </a:p>
          <a:p>
            <a:pPr marL="285750" indent="-285750">
              <a:buFont typeface="Arial" panose="020B0604020202020204" pitchFamily="34" charset="0"/>
              <a:buChar char="•"/>
            </a:pPr>
            <a:r>
              <a:rPr lang="fr-FR" sz="1400" dirty="0"/>
              <a:t>Par Pop-up sur ordinateur, envoyée par votre navigateur (Navigateur) ;</a:t>
            </a:r>
          </a:p>
          <a:p>
            <a:pPr marL="285750" indent="-285750">
              <a:buFont typeface="Arial" panose="020B0604020202020204" pitchFamily="34" charset="0"/>
              <a:buChar char="•"/>
            </a:pPr>
            <a:r>
              <a:rPr lang="fr-FR" sz="1400" dirty="0"/>
              <a:t>Par email reçus sur votre adresse email de connexion (Email).</a:t>
            </a:r>
          </a:p>
          <a:p>
            <a:endParaRPr lang="fr-FR" sz="1200" dirty="0"/>
          </a:p>
        </p:txBody>
      </p:sp>
      <p:pic>
        <p:nvPicPr>
          <p:cNvPr id="2" name="Picture 4">
            <a:extLst>
              <a:ext uri="{FF2B5EF4-FFF2-40B4-BE49-F238E27FC236}">
                <a16:creationId xmlns:a16="http://schemas.microsoft.com/office/drawing/2014/main" id="{04F3FECC-31E7-EF79-B243-D3648E29F2E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32426" y="4137000"/>
            <a:ext cx="2043761" cy="156966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774D6A71-8D04-11BE-92CA-5DFF93568A19}"/>
              </a:ext>
            </a:extLst>
          </p:cNvPr>
          <p:cNvSpPr txBox="1"/>
          <p:nvPr/>
        </p:nvSpPr>
        <p:spPr>
          <a:xfrm>
            <a:off x="142209" y="6414661"/>
            <a:ext cx="10326885" cy="461665"/>
          </a:xfrm>
          <a:prstGeom prst="rect">
            <a:avLst/>
          </a:prstGeom>
          <a:noFill/>
        </p:spPr>
        <p:txBody>
          <a:bodyPr wrap="square" lIns="91440" tIns="45720" rIns="91440" bIns="45720" rtlCol="0" anchor="t">
            <a:spAutoFit/>
          </a:bodyPr>
          <a:lstStyle/>
          <a:p>
            <a:r>
              <a:rPr lang="fr-FR" sz="1200" b="1" dirty="0">
                <a:solidFill>
                  <a:schemeClr val="accent3"/>
                </a:solidFill>
              </a:rPr>
              <a:t>Attention</a:t>
            </a:r>
            <a:r>
              <a:rPr lang="fr-FR" sz="1200" dirty="0">
                <a:solidFill>
                  <a:schemeClr val="accent3"/>
                </a:solidFill>
              </a:rPr>
              <a:t> : Vos alertes vous sont propres et ne seront pas dupliquées à vos membres. Chaque membre devra se paramétrer ses propres alertes.</a:t>
            </a:r>
          </a:p>
          <a:p>
            <a:endParaRPr lang="fr-FR" sz="1200" dirty="0"/>
          </a:p>
        </p:txBody>
      </p:sp>
      <p:pic>
        <p:nvPicPr>
          <p:cNvPr id="13" name="Image 12">
            <a:extLst>
              <a:ext uri="{FF2B5EF4-FFF2-40B4-BE49-F238E27FC236}">
                <a16:creationId xmlns:a16="http://schemas.microsoft.com/office/drawing/2014/main" id="{002AFFA7-5A2E-A5AA-C2A2-D75F590540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479" y="3831758"/>
            <a:ext cx="5789502" cy="2505541"/>
          </a:xfrm>
          <a:prstGeom prst="rect">
            <a:avLst/>
          </a:prstGeom>
        </p:spPr>
      </p:pic>
      <p:pic>
        <p:nvPicPr>
          <p:cNvPr id="15" name="Image 14">
            <a:extLst>
              <a:ext uri="{FF2B5EF4-FFF2-40B4-BE49-F238E27FC236}">
                <a16:creationId xmlns:a16="http://schemas.microsoft.com/office/drawing/2014/main" id="{A4D853D6-5D8A-E889-5CC4-93103EB1A0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563" y="1473512"/>
            <a:ext cx="5767160" cy="2280883"/>
          </a:xfrm>
          <a:prstGeom prst="rect">
            <a:avLst/>
          </a:prstGeom>
        </p:spPr>
      </p:pic>
    </p:spTree>
    <p:extLst>
      <p:ext uri="{BB962C8B-B14F-4D97-AF65-F5344CB8AC3E}">
        <p14:creationId xmlns:p14="http://schemas.microsoft.com/office/powerpoint/2010/main" val="2992765998"/>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CFDAFC-4E7F-44DE-8298-2422C3DA181E}">
  <ds:schemaRefs>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purl.org/dc/elements/1.1/"/>
    <ds:schemaRef ds:uri="2c2b06c5-99bd-423a-9f6e-c688389443bc"/>
    <ds:schemaRef ds:uri="602bd6e3-6dcc-4d3a-87a7-d7792198175b"/>
    <ds:schemaRef ds:uri="http://www.w3.org/XML/1998/namespace"/>
  </ds:schemaRefs>
</ds:datastoreItem>
</file>

<file path=customXml/itemProps2.xml><?xml version="1.0" encoding="utf-8"?>
<ds:datastoreItem xmlns:ds="http://schemas.openxmlformats.org/officeDocument/2006/customXml" ds:itemID="{8722EF9B-5D46-441C-B43B-94345777F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2854</TotalTime>
  <Words>3691</Words>
  <Application>Microsoft Office PowerPoint</Application>
  <PresentationFormat>Grand écran</PresentationFormat>
  <Paragraphs>425</Paragraphs>
  <Slides>54</Slides>
  <Notes>40</Notes>
  <HiddenSlides>0</HiddenSlides>
  <MMClips>0</MMClips>
  <ScaleCrop>false</ScaleCrop>
  <HeadingPairs>
    <vt:vector size="4" baseType="variant">
      <vt:variant>
        <vt:lpstr>Thème</vt:lpstr>
      </vt:variant>
      <vt:variant>
        <vt:i4>1</vt:i4>
      </vt:variant>
      <vt:variant>
        <vt:lpstr>Titres des diapositives</vt:lpstr>
      </vt:variant>
      <vt:variant>
        <vt:i4>54</vt:i4>
      </vt:variant>
    </vt:vector>
  </HeadingPairs>
  <TitlesOfParts>
    <vt:vector size="55" baseType="lpstr">
      <vt:lpstr>Eurecia</vt:lpstr>
      <vt:lpstr>Tout savoir sur le module           Recrutement Flatchr</vt:lpstr>
      <vt:lpstr>A l’issue de la formation, les administrateurs seront capables de </vt:lpstr>
      <vt:lpstr>Paramétrages de la plateforme</vt:lpstr>
      <vt:lpstr>Paramétrages de la plateforme Paramétrages du compte</vt:lpstr>
      <vt:lpstr>Présentation PowerPoint</vt:lpstr>
      <vt:lpstr>Premiers pas</vt:lpstr>
      <vt:lpstr>Paramétrage du compte</vt:lpstr>
      <vt:lpstr>Paramétrage du compte</vt:lpstr>
      <vt:lpstr>Paramétrage du compte</vt:lpstr>
      <vt:lpstr>Paramétrages société </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Paramétrage société</vt:lpstr>
      <vt:lpstr>Gestion des offres Gestion des annonces</vt:lpstr>
      <vt:lpstr>Gestion des annonces</vt:lpstr>
      <vt:lpstr>Gestion des annonces</vt:lpstr>
      <vt:lpstr>Gestion des annonces</vt:lpstr>
      <vt:lpstr>Gestion des annonces</vt:lpstr>
      <vt:lpstr>Paramétrage du Kanban d'une annonce</vt:lpstr>
      <vt:lpstr>Gestion des annonces</vt:lpstr>
      <vt:lpstr>Publication et diffusion d' une annonce</vt:lpstr>
      <vt:lpstr>Gestion des annonces</vt:lpstr>
      <vt:lpstr>Gestion des annonces</vt:lpstr>
      <vt:lpstr>Archivage d'une annonce</vt:lpstr>
      <vt:lpstr>Gestion des annonces</vt:lpstr>
      <vt:lpstr>Gestion des candidatures et statistiques Gestion des offres et des candidatures</vt:lpstr>
      <vt:lpstr>Gestion de candidatures</vt:lpstr>
      <vt:lpstr>Gestion de candidatures</vt:lpstr>
      <vt:lpstr>Gestion de candidatures</vt:lpstr>
      <vt:lpstr>Gestion de la CVthèque</vt:lpstr>
      <vt:lpstr>Gestion de candidatures</vt:lpstr>
      <vt:lpstr>Gestion de candidatures</vt:lpstr>
      <vt:lpstr>Réalisation de statistiques</vt:lpstr>
      <vt:lpstr>Statistiques</vt:lpstr>
      <vt:lpstr>Statistiques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Inas FAOUZI [Eurécia]</cp:lastModifiedBy>
  <cp:revision>285</cp:revision>
  <dcterms:created xsi:type="dcterms:W3CDTF">2023-07-17T08:33:49Z</dcterms:created>
  <dcterms:modified xsi:type="dcterms:W3CDTF">2024-11-08T07:37:35Z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