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41" r:id="rId5"/>
    <p:sldId id="287" r:id="rId6"/>
    <p:sldId id="288" r:id="rId7"/>
    <p:sldId id="336" r:id="rId8"/>
    <p:sldId id="334" r:id="rId9"/>
    <p:sldId id="335" r:id="rId10"/>
    <p:sldId id="345" r:id="rId11"/>
    <p:sldId id="344" r:id="rId12"/>
    <p:sldId id="346" r:id="rId13"/>
    <p:sldId id="364" r:id="rId14"/>
    <p:sldId id="347" r:id="rId15"/>
    <p:sldId id="348" r:id="rId16"/>
    <p:sldId id="365" r:id="rId17"/>
    <p:sldId id="349" r:id="rId18"/>
    <p:sldId id="350" r:id="rId19"/>
    <p:sldId id="363" r:id="rId20"/>
    <p:sldId id="351" r:id="rId21"/>
    <p:sldId id="352" r:id="rId22"/>
    <p:sldId id="353" r:id="rId23"/>
    <p:sldId id="366" r:id="rId24"/>
    <p:sldId id="354" r:id="rId25"/>
    <p:sldId id="362" r:id="rId26"/>
    <p:sldId id="367" r:id="rId27"/>
    <p:sldId id="337" r:id="rId28"/>
    <p:sldId id="355" r:id="rId29"/>
    <p:sldId id="356" r:id="rId30"/>
    <p:sldId id="368" r:id="rId31"/>
    <p:sldId id="357" r:id="rId32"/>
    <p:sldId id="359" r:id="rId33"/>
    <p:sldId id="360" r:id="rId34"/>
    <p:sldId id="361" r:id="rId35"/>
    <p:sldId id="342"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CC7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LAUZEL [Eurécia]" userId="7fce4a1e-200a-4762-8f9e-a65b5a303fd6" providerId="ADAL" clId="{CCF77314-3C95-4CAF-B025-8A527585EFCC}"/>
    <pc:docChg chg="undo redo custSel addSld delSld modSld sldOrd">
      <pc:chgData name="Simon CLAUZEL [Eurécia]" userId="7fce4a1e-200a-4762-8f9e-a65b5a303fd6" providerId="ADAL" clId="{CCF77314-3C95-4CAF-B025-8A527585EFCC}" dt="2024-07-10T15:30:13.937" v="2028" actId="2696"/>
      <pc:docMkLst>
        <pc:docMk/>
      </pc:docMkLst>
      <pc:sldChg chg="addSp modSp mod">
        <pc:chgData name="Simon CLAUZEL [Eurécia]" userId="7fce4a1e-200a-4762-8f9e-a65b5a303fd6" providerId="ADAL" clId="{CCF77314-3C95-4CAF-B025-8A527585EFCC}" dt="2024-07-10T13:32:47.415" v="74" actId="1076"/>
        <pc:sldMkLst>
          <pc:docMk/>
          <pc:sldMk cId="407031299" sldId="337"/>
        </pc:sldMkLst>
        <pc:spChg chg="mod">
          <ac:chgData name="Simon CLAUZEL [Eurécia]" userId="7fce4a1e-200a-4762-8f9e-a65b5a303fd6" providerId="ADAL" clId="{CCF77314-3C95-4CAF-B025-8A527585EFCC}" dt="2024-07-10T13:23:16.051" v="26" actId="1076"/>
          <ac:spMkLst>
            <pc:docMk/>
            <pc:sldMk cId="407031299" sldId="337"/>
            <ac:spMk id="2" creationId="{0ED16911-BE4F-7178-A964-6BF6DF2D85CF}"/>
          </ac:spMkLst>
        </pc:spChg>
        <pc:spChg chg="mod">
          <ac:chgData name="Simon CLAUZEL [Eurécia]" userId="7fce4a1e-200a-4762-8f9e-a65b5a303fd6" providerId="ADAL" clId="{CCF77314-3C95-4CAF-B025-8A527585EFCC}" dt="2024-07-10T13:13:26.054" v="11" actId="1076"/>
          <ac:spMkLst>
            <pc:docMk/>
            <pc:sldMk cId="407031299" sldId="337"/>
            <ac:spMk id="3" creationId="{06A43D7B-6D83-5D1E-0DFB-1C11719B942B}"/>
          </ac:spMkLst>
        </pc:spChg>
        <pc:spChg chg="mod">
          <ac:chgData name="Simon CLAUZEL [Eurécia]" userId="7fce4a1e-200a-4762-8f9e-a65b5a303fd6" providerId="ADAL" clId="{CCF77314-3C95-4CAF-B025-8A527585EFCC}" dt="2024-07-10T13:22:56.126" v="19" actId="20577"/>
          <ac:spMkLst>
            <pc:docMk/>
            <pc:sldMk cId="407031299" sldId="337"/>
            <ac:spMk id="4" creationId="{90A438DC-811C-961D-F9DD-B6FEB9763FC2}"/>
          </ac:spMkLst>
        </pc:spChg>
        <pc:picChg chg="add mod">
          <ac:chgData name="Simon CLAUZEL [Eurécia]" userId="7fce4a1e-200a-4762-8f9e-a65b5a303fd6" providerId="ADAL" clId="{CCF77314-3C95-4CAF-B025-8A527585EFCC}" dt="2024-07-10T13:30:23.069" v="42" actId="14861"/>
          <ac:picMkLst>
            <pc:docMk/>
            <pc:sldMk cId="407031299" sldId="337"/>
            <ac:picMk id="6" creationId="{91240F9B-7BFB-B158-4629-1391F2A9F0F0}"/>
          </ac:picMkLst>
        </pc:picChg>
        <pc:picChg chg="add mod ord">
          <ac:chgData name="Simon CLAUZEL [Eurécia]" userId="7fce4a1e-200a-4762-8f9e-a65b5a303fd6" providerId="ADAL" clId="{CCF77314-3C95-4CAF-B025-8A527585EFCC}" dt="2024-07-10T13:32:29.220" v="70" actId="1076"/>
          <ac:picMkLst>
            <pc:docMk/>
            <pc:sldMk cId="407031299" sldId="337"/>
            <ac:picMk id="8" creationId="{0CD151A0-9FD7-8EC6-316F-6CCE1D874482}"/>
          </ac:picMkLst>
        </pc:picChg>
        <pc:picChg chg="add mod">
          <ac:chgData name="Simon CLAUZEL [Eurécia]" userId="7fce4a1e-200a-4762-8f9e-a65b5a303fd6" providerId="ADAL" clId="{CCF77314-3C95-4CAF-B025-8A527585EFCC}" dt="2024-07-10T13:31:39.673" v="56" actId="1076"/>
          <ac:picMkLst>
            <pc:docMk/>
            <pc:sldMk cId="407031299" sldId="337"/>
            <ac:picMk id="9" creationId="{57838D99-6B46-38AF-B733-4B81FE7E42F1}"/>
          </ac:picMkLst>
        </pc:picChg>
        <pc:picChg chg="add mod">
          <ac:chgData name="Simon CLAUZEL [Eurécia]" userId="7fce4a1e-200a-4762-8f9e-a65b5a303fd6" providerId="ADAL" clId="{CCF77314-3C95-4CAF-B025-8A527585EFCC}" dt="2024-07-10T13:32:11.248" v="68" actId="1076"/>
          <ac:picMkLst>
            <pc:docMk/>
            <pc:sldMk cId="407031299" sldId="337"/>
            <ac:picMk id="10" creationId="{AC713083-3C6A-2838-2FB0-70B4E7F45E4D}"/>
          </ac:picMkLst>
        </pc:picChg>
        <pc:picChg chg="add mod">
          <ac:chgData name="Simon CLAUZEL [Eurécia]" userId="7fce4a1e-200a-4762-8f9e-a65b5a303fd6" providerId="ADAL" clId="{CCF77314-3C95-4CAF-B025-8A527585EFCC}" dt="2024-07-10T13:32:47.415" v="74" actId="1076"/>
          <ac:picMkLst>
            <pc:docMk/>
            <pc:sldMk cId="407031299" sldId="337"/>
            <ac:picMk id="11" creationId="{069249D2-6604-0A7F-B5C6-90A5F2C6DF1F}"/>
          </ac:picMkLst>
        </pc:picChg>
      </pc:sldChg>
      <pc:sldChg chg="del">
        <pc:chgData name="Simon CLAUZEL [Eurécia]" userId="7fce4a1e-200a-4762-8f9e-a65b5a303fd6" providerId="ADAL" clId="{CCF77314-3C95-4CAF-B025-8A527585EFCC}" dt="2024-07-10T15:24:18.349" v="1931" actId="2696"/>
        <pc:sldMkLst>
          <pc:docMk/>
          <pc:sldMk cId="3392393752" sldId="340"/>
        </pc:sldMkLst>
      </pc:sldChg>
      <pc:sldChg chg="del">
        <pc:chgData name="Simon CLAUZEL [Eurécia]" userId="7fce4a1e-200a-4762-8f9e-a65b5a303fd6" providerId="ADAL" clId="{CCF77314-3C95-4CAF-B025-8A527585EFCC}" dt="2024-07-10T15:30:13.937" v="2028" actId="2696"/>
        <pc:sldMkLst>
          <pc:docMk/>
          <pc:sldMk cId="3606106640" sldId="343"/>
        </pc:sldMkLst>
      </pc:sldChg>
      <pc:sldChg chg="addSp delSp modSp add mod">
        <pc:chgData name="Simon CLAUZEL [Eurécia]" userId="7fce4a1e-200a-4762-8f9e-a65b5a303fd6" providerId="ADAL" clId="{CCF77314-3C95-4CAF-B025-8A527585EFCC}" dt="2024-07-10T13:59:08.251" v="273" actId="14100"/>
        <pc:sldMkLst>
          <pc:docMk/>
          <pc:sldMk cId="231485264" sldId="355"/>
        </pc:sldMkLst>
        <pc:spChg chg="mod">
          <ac:chgData name="Simon CLAUZEL [Eurécia]" userId="7fce4a1e-200a-4762-8f9e-a65b5a303fd6" providerId="ADAL" clId="{CCF77314-3C95-4CAF-B025-8A527585EFCC}" dt="2024-07-10T13:52:13.307" v="237" actId="255"/>
          <ac:spMkLst>
            <pc:docMk/>
            <pc:sldMk cId="231485264" sldId="355"/>
            <ac:spMk id="2" creationId="{0ED16911-BE4F-7178-A964-6BF6DF2D85CF}"/>
          </ac:spMkLst>
        </pc:spChg>
        <pc:picChg chg="del">
          <ac:chgData name="Simon CLAUZEL [Eurécia]" userId="7fce4a1e-200a-4762-8f9e-a65b5a303fd6" providerId="ADAL" clId="{CCF77314-3C95-4CAF-B025-8A527585EFCC}" dt="2024-07-10T13:40:54.255" v="77" actId="478"/>
          <ac:picMkLst>
            <pc:docMk/>
            <pc:sldMk cId="231485264" sldId="355"/>
            <ac:picMk id="6" creationId="{91240F9B-7BFB-B158-4629-1391F2A9F0F0}"/>
          </ac:picMkLst>
        </pc:picChg>
        <pc:picChg chg="add mod ord">
          <ac:chgData name="Simon CLAUZEL [Eurécia]" userId="7fce4a1e-200a-4762-8f9e-a65b5a303fd6" providerId="ADAL" clId="{CCF77314-3C95-4CAF-B025-8A527585EFCC}" dt="2024-07-10T13:58:18.561" v="266" actId="1076"/>
          <ac:picMkLst>
            <pc:docMk/>
            <pc:sldMk cId="231485264" sldId="355"/>
            <ac:picMk id="7" creationId="{E921EFD1-3155-863E-C495-B758F8F3D86B}"/>
          </ac:picMkLst>
        </pc:picChg>
        <pc:picChg chg="del">
          <ac:chgData name="Simon CLAUZEL [Eurécia]" userId="7fce4a1e-200a-4762-8f9e-a65b5a303fd6" providerId="ADAL" clId="{CCF77314-3C95-4CAF-B025-8A527585EFCC}" dt="2024-07-10T13:40:52.505" v="76" actId="478"/>
          <ac:picMkLst>
            <pc:docMk/>
            <pc:sldMk cId="231485264" sldId="355"/>
            <ac:picMk id="8" creationId="{0CD151A0-9FD7-8EC6-316F-6CCE1D874482}"/>
          </ac:picMkLst>
        </pc:picChg>
        <pc:picChg chg="del">
          <ac:chgData name="Simon CLAUZEL [Eurécia]" userId="7fce4a1e-200a-4762-8f9e-a65b5a303fd6" providerId="ADAL" clId="{CCF77314-3C95-4CAF-B025-8A527585EFCC}" dt="2024-07-10T13:53:22.439" v="250" actId="478"/>
          <ac:picMkLst>
            <pc:docMk/>
            <pc:sldMk cId="231485264" sldId="355"/>
            <ac:picMk id="9" creationId="{57838D99-6B46-38AF-B733-4B81FE7E42F1}"/>
          </ac:picMkLst>
        </pc:picChg>
        <pc:picChg chg="mod">
          <ac:chgData name="Simon CLAUZEL [Eurécia]" userId="7fce4a1e-200a-4762-8f9e-a65b5a303fd6" providerId="ADAL" clId="{CCF77314-3C95-4CAF-B025-8A527585EFCC}" dt="2024-07-10T13:52:22.523" v="239" actId="1076"/>
          <ac:picMkLst>
            <pc:docMk/>
            <pc:sldMk cId="231485264" sldId="355"/>
            <ac:picMk id="10" creationId="{AC713083-3C6A-2838-2FB0-70B4E7F45E4D}"/>
          </ac:picMkLst>
        </pc:picChg>
        <pc:picChg chg="del">
          <ac:chgData name="Simon CLAUZEL [Eurécia]" userId="7fce4a1e-200a-4762-8f9e-a65b5a303fd6" providerId="ADAL" clId="{CCF77314-3C95-4CAF-B025-8A527585EFCC}" dt="2024-07-10T13:53:24.259" v="251" actId="478"/>
          <ac:picMkLst>
            <pc:docMk/>
            <pc:sldMk cId="231485264" sldId="355"/>
            <ac:picMk id="11" creationId="{069249D2-6604-0A7F-B5C6-90A5F2C6DF1F}"/>
          </ac:picMkLst>
        </pc:picChg>
        <pc:picChg chg="add mod">
          <ac:chgData name="Simon CLAUZEL [Eurécia]" userId="7fce4a1e-200a-4762-8f9e-a65b5a303fd6" providerId="ADAL" clId="{CCF77314-3C95-4CAF-B025-8A527585EFCC}" dt="2024-07-10T13:58:39.931" v="269" actId="1076"/>
          <ac:picMkLst>
            <pc:docMk/>
            <pc:sldMk cId="231485264" sldId="355"/>
            <ac:picMk id="12" creationId="{C8100CE5-B317-2862-5126-D8EA6AFB3440}"/>
          </ac:picMkLst>
        </pc:picChg>
        <pc:picChg chg="add mod">
          <ac:chgData name="Simon CLAUZEL [Eurécia]" userId="7fce4a1e-200a-4762-8f9e-a65b5a303fd6" providerId="ADAL" clId="{CCF77314-3C95-4CAF-B025-8A527585EFCC}" dt="2024-07-10T13:57:40.266" v="258" actId="14861"/>
          <ac:picMkLst>
            <pc:docMk/>
            <pc:sldMk cId="231485264" sldId="355"/>
            <ac:picMk id="14" creationId="{F75C18F5-2CCE-22A1-7AB7-D75C018B589B}"/>
          </ac:picMkLst>
        </pc:picChg>
        <pc:picChg chg="add mod">
          <ac:chgData name="Simon CLAUZEL [Eurécia]" userId="7fce4a1e-200a-4762-8f9e-a65b5a303fd6" providerId="ADAL" clId="{CCF77314-3C95-4CAF-B025-8A527585EFCC}" dt="2024-07-10T13:59:08.251" v="273" actId="14100"/>
          <ac:picMkLst>
            <pc:docMk/>
            <pc:sldMk cId="231485264" sldId="355"/>
            <ac:picMk id="15" creationId="{643DEEE3-36B6-C597-247E-F481C6E34401}"/>
          </ac:picMkLst>
        </pc:picChg>
      </pc:sldChg>
      <pc:sldChg chg="addSp delSp modSp add mod">
        <pc:chgData name="Simon CLAUZEL [Eurécia]" userId="7fce4a1e-200a-4762-8f9e-a65b5a303fd6" providerId="ADAL" clId="{CCF77314-3C95-4CAF-B025-8A527585EFCC}" dt="2024-07-10T14:12:31.702" v="748" actId="14100"/>
        <pc:sldMkLst>
          <pc:docMk/>
          <pc:sldMk cId="4037982966" sldId="356"/>
        </pc:sldMkLst>
        <pc:spChg chg="mod">
          <ac:chgData name="Simon CLAUZEL [Eurécia]" userId="7fce4a1e-200a-4762-8f9e-a65b5a303fd6" providerId="ADAL" clId="{CCF77314-3C95-4CAF-B025-8A527585EFCC}" dt="2024-07-10T14:12:01.762" v="747" actId="20577"/>
          <ac:spMkLst>
            <pc:docMk/>
            <pc:sldMk cId="4037982966" sldId="356"/>
            <ac:spMk id="2" creationId="{0ED16911-BE4F-7178-A964-6BF6DF2D85CF}"/>
          </ac:spMkLst>
        </pc:spChg>
        <pc:picChg chg="add mod ord modCrop">
          <ac:chgData name="Simon CLAUZEL [Eurécia]" userId="7fce4a1e-200a-4762-8f9e-a65b5a303fd6" providerId="ADAL" clId="{CCF77314-3C95-4CAF-B025-8A527585EFCC}" dt="2024-07-10T14:12:31.702" v="748" actId="14100"/>
          <ac:picMkLst>
            <pc:docMk/>
            <pc:sldMk cId="4037982966" sldId="356"/>
            <ac:picMk id="6" creationId="{B00D14BF-A815-FCDF-A622-7AD1D829A917}"/>
          </ac:picMkLst>
        </pc:picChg>
        <pc:picChg chg="del">
          <ac:chgData name="Simon CLAUZEL [Eurécia]" userId="7fce4a1e-200a-4762-8f9e-a65b5a303fd6" providerId="ADAL" clId="{CCF77314-3C95-4CAF-B025-8A527585EFCC}" dt="2024-07-10T14:02:09.041" v="275" actId="478"/>
          <ac:picMkLst>
            <pc:docMk/>
            <pc:sldMk cId="4037982966" sldId="356"/>
            <ac:picMk id="7" creationId="{E921EFD1-3155-863E-C495-B758F8F3D86B}"/>
          </ac:picMkLst>
        </pc:picChg>
        <pc:picChg chg="del">
          <ac:chgData name="Simon CLAUZEL [Eurécia]" userId="7fce4a1e-200a-4762-8f9e-a65b5a303fd6" providerId="ADAL" clId="{CCF77314-3C95-4CAF-B025-8A527585EFCC}" dt="2024-07-10T14:02:12.951" v="278" actId="478"/>
          <ac:picMkLst>
            <pc:docMk/>
            <pc:sldMk cId="4037982966" sldId="356"/>
            <ac:picMk id="10" creationId="{AC713083-3C6A-2838-2FB0-70B4E7F45E4D}"/>
          </ac:picMkLst>
        </pc:picChg>
        <pc:picChg chg="del">
          <ac:chgData name="Simon CLAUZEL [Eurécia]" userId="7fce4a1e-200a-4762-8f9e-a65b5a303fd6" providerId="ADAL" clId="{CCF77314-3C95-4CAF-B025-8A527585EFCC}" dt="2024-07-10T14:02:14.251" v="279" actId="478"/>
          <ac:picMkLst>
            <pc:docMk/>
            <pc:sldMk cId="4037982966" sldId="356"/>
            <ac:picMk id="12" creationId="{C8100CE5-B317-2862-5126-D8EA6AFB3440}"/>
          </ac:picMkLst>
        </pc:picChg>
        <pc:picChg chg="del">
          <ac:chgData name="Simon CLAUZEL [Eurécia]" userId="7fce4a1e-200a-4762-8f9e-a65b5a303fd6" providerId="ADAL" clId="{CCF77314-3C95-4CAF-B025-8A527585EFCC}" dt="2024-07-10T14:02:09.871" v="276" actId="478"/>
          <ac:picMkLst>
            <pc:docMk/>
            <pc:sldMk cId="4037982966" sldId="356"/>
            <ac:picMk id="14" creationId="{F75C18F5-2CCE-22A1-7AB7-D75C018B589B}"/>
          </ac:picMkLst>
        </pc:picChg>
        <pc:picChg chg="del">
          <ac:chgData name="Simon CLAUZEL [Eurécia]" userId="7fce4a1e-200a-4762-8f9e-a65b5a303fd6" providerId="ADAL" clId="{CCF77314-3C95-4CAF-B025-8A527585EFCC}" dt="2024-07-10T14:02:12.121" v="277" actId="478"/>
          <ac:picMkLst>
            <pc:docMk/>
            <pc:sldMk cId="4037982966" sldId="356"/>
            <ac:picMk id="15" creationId="{643DEEE3-36B6-C597-247E-F481C6E34401}"/>
          </ac:picMkLst>
        </pc:picChg>
      </pc:sldChg>
      <pc:sldChg chg="modSp add mod ord">
        <pc:chgData name="Simon CLAUZEL [Eurécia]" userId="7fce4a1e-200a-4762-8f9e-a65b5a303fd6" providerId="ADAL" clId="{CCF77314-3C95-4CAF-B025-8A527585EFCC}" dt="2024-07-10T14:15:10.388" v="784" actId="20577"/>
        <pc:sldMkLst>
          <pc:docMk/>
          <pc:sldMk cId="2817497479" sldId="357"/>
        </pc:sldMkLst>
        <pc:spChg chg="mod">
          <ac:chgData name="Simon CLAUZEL [Eurécia]" userId="7fce4a1e-200a-4762-8f9e-a65b5a303fd6" providerId="ADAL" clId="{CCF77314-3C95-4CAF-B025-8A527585EFCC}" dt="2024-07-10T14:15:10.388" v="784" actId="20577"/>
          <ac:spMkLst>
            <pc:docMk/>
            <pc:sldMk cId="2817497479" sldId="357"/>
            <ac:spMk id="2" creationId="{0ED16911-BE4F-7178-A964-6BF6DF2D85CF}"/>
          </ac:spMkLst>
        </pc:spChg>
        <pc:spChg chg="mod">
          <ac:chgData name="Simon CLAUZEL [Eurécia]" userId="7fce4a1e-200a-4762-8f9e-a65b5a303fd6" providerId="ADAL" clId="{CCF77314-3C95-4CAF-B025-8A527585EFCC}" dt="2024-07-10T14:13:22.142" v="754"/>
          <ac:spMkLst>
            <pc:docMk/>
            <pc:sldMk cId="2817497479" sldId="357"/>
            <ac:spMk id="3" creationId="{06A43D7B-6D83-5D1E-0DFB-1C11719B942B}"/>
          </ac:spMkLst>
        </pc:spChg>
        <pc:spChg chg="mod">
          <ac:chgData name="Simon CLAUZEL [Eurécia]" userId="7fce4a1e-200a-4762-8f9e-a65b5a303fd6" providerId="ADAL" clId="{CCF77314-3C95-4CAF-B025-8A527585EFCC}" dt="2024-07-10T14:13:33.431" v="760" actId="20577"/>
          <ac:spMkLst>
            <pc:docMk/>
            <pc:sldMk cId="2817497479" sldId="357"/>
            <ac:spMk id="4" creationId="{90A438DC-811C-961D-F9DD-B6FEB9763FC2}"/>
          </ac:spMkLst>
        </pc:spChg>
        <pc:picChg chg="mod">
          <ac:chgData name="Simon CLAUZEL [Eurécia]" userId="7fce4a1e-200a-4762-8f9e-a65b5a303fd6" providerId="ADAL" clId="{CCF77314-3C95-4CAF-B025-8A527585EFCC}" dt="2024-07-10T14:14:47.406" v="768" actId="1076"/>
          <ac:picMkLst>
            <pc:docMk/>
            <pc:sldMk cId="2817497479" sldId="357"/>
            <ac:picMk id="9" creationId="{57838D99-6B46-38AF-B733-4B81FE7E42F1}"/>
          </ac:picMkLst>
        </pc:picChg>
        <pc:picChg chg="mod">
          <ac:chgData name="Simon CLAUZEL [Eurécia]" userId="7fce4a1e-200a-4762-8f9e-a65b5a303fd6" providerId="ADAL" clId="{CCF77314-3C95-4CAF-B025-8A527585EFCC}" dt="2024-07-10T14:14:58.798" v="769" actId="1076"/>
          <ac:picMkLst>
            <pc:docMk/>
            <pc:sldMk cId="2817497479" sldId="357"/>
            <ac:picMk id="11" creationId="{069249D2-6604-0A7F-B5C6-90A5F2C6DF1F}"/>
          </ac:picMkLst>
        </pc:picChg>
      </pc:sldChg>
      <pc:sldChg chg="addSp delSp modSp add del mod">
        <pc:chgData name="Simon CLAUZEL [Eurécia]" userId="7fce4a1e-200a-4762-8f9e-a65b5a303fd6" providerId="ADAL" clId="{CCF77314-3C95-4CAF-B025-8A527585EFCC}" dt="2024-07-10T14:57:11.672" v="985" actId="2696"/>
        <pc:sldMkLst>
          <pc:docMk/>
          <pc:sldMk cId="4025264272" sldId="358"/>
        </pc:sldMkLst>
        <pc:spChg chg="mod">
          <ac:chgData name="Simon CLAUZEL [Eurécia]" userId="7fce4a1e-200a-4762-8f9e-a65b5a303fd6" providerId="ADAL" clId="{CCF77314-3C95-4CAF-B025-8A527585EFCC}" dt="2024-07-10T14:40:42.982" v="815" actId="14100"/>
          <ac:spMkLst>
            <pc:docMk/>
            <pc:sldMk cId="4025264272" sldId="358"/>
            <ac:spMk id="2" creationId="{0ED16911-BE4F-7178-A964-6BF6DF2D85CF}"/>
          </ac:spMkLst>
        </pc:spChg>
        <pc:spChg chg="mod">
          <ac:chgData name="Simon CLAUZEL [Eurécia]" userId="7fce4a1e-200a-4762-8f9e-a65b5a303fd6" providerId="ADAL" clId="{CCF77314-3C95-4CAF-B025-8A527585EFCC}" dt="2024-07-10T14:46:44.191" v="867" actId="20577"/>
          <ac:spMkLst>
            <pc:docMk/>
            <pc:sldMk cId="4025264272" sldId="358"/>
            <ac:spMk id="4" creationId="{90A438DC-811C-961D-F9DD-B6FEB9763FC2}"/>
          </ac:spMkLst>
        </pc:spChg>
        <pc:spChg chg="add mod">
          <ac:chgData name="Simon CLAUZEL [Eurécia]" userId="7fce4a1e-200a-4762-8f9e-a65b5a303fd6" providerId="ADAL" clId="{CCF77314-3C95-4CAF-B025-8A527585EFCC}" dt="2024-07-10T14:46:55.431" v="879" actId="20577"/>
          <ac:spMkLst>
            <pc:docMk/>
            <pc:sldMk cId="4025264272" sldId="358"/>
            <ac:spMk id="13" creationId="{C112B815-BB1C-A8C0-554A-CB796E35EABA}"/>
          </ac:spMkLst>
        </pc:spChg>
        <pc:picChg chg="del">
          <ac:chgData name="Simon CLAUZEL [Eurécia]" userId="7fce4a1e-200a-4762-8f9e-a65b5a303fd6" providerId="ADAL" clId="{CCF77314-3C95-4CAF-B025-8A527585EFCC}" dt="2024-07-10T14:15:44.632" v="786" actId="478"/>
          <ac:picMkLst>
            <pc:docMk/>
            <pc:sldMk cId="4025264272" sldId="358"/>
            <ac:picMk id="6" creationId="{91240F9B-7BFB-B158-4629-1391F2A9F0F0}"/>
          </ac:picMkLst>
        </pc:picChg>
        <pc:picChg chg="add mod ord">
          <ac:chgData name="Simon CLAUZEL [Eurécia]" userId="7fce4a1e-200a-4762-8f9e-a65b5a303fd6" providerId="ADAL" clId="{CCF77314-3C95-4CAF-B025-8A527585EFCC}" dt="2024-07-10T14:39:28.160" v="794" actId="1076"/>
          <ac:picMkLst>
            <pc:docMk/>
            <pc:sldMk cId="4025264272" sldId="358"/>
            <ac:picMk id="7" creationId="{7446871C-9D3A-C635-7E93-D21750C872D7}"/>
          </ac:picMkLst>
        </pc:picChg>
        <pc:picChg chg="del">
          <ac:chgData name="Simon CLAUZEL [Eurécia]" userId="7fce4a1e-200a-4762-8f9e-a65b5a303fd6" providerId="ADAL" clId="{CCF77314-3C95-4CAF-B025-8A527585EFCC}" dt="2024-07-10T14:15:45.262" v="787" actId="478"/>
          <ac:picMkLst>
            <pc:docMk/>
            <pc:sldMk cId="4025264272" sldId="358"/>
            <ac:picMk id="8" creationId="{0CD151A0-9FD7-8EC6-316F-6CCE1D874482}"/>
          </ac:picMkLst>
        </pc:picChg>
        <pc:picChg chg="del">
          <ac:chgData name="Simon CLAUZEL [Eurécia]" userId="7fce4a1e-200a-4762-8f9e-a65b5a303fd6" providerId="ADAL" clId="{CCF77314-3C95-4CAF-B025-8A527585EFCC}" dt="2024-07-10T14:40:33.411" v="814" actId="478"/>
          <ac:picMkLst>
            <pc:docMk/>
            <pc:sldMk cId="4025264272" sldId="358"/>
            <ac:picMk id="9" creationId="{57838D99-6B46-38AF-B733-4B81FE7E42F1}"/>
          </ac:picMkLst>
        </pc:picChg>
        <pc:picChg chg="mod">
          <ac:chgData name="Simon CLAUZEL [Eurécia]" userId="7fce4a1e-200a-4762-8f9e-a65b5a303fd6" providerId="ADAL" clId="{CCF77314-3C95-4CAF-B025-8A527585EFCC}" dt="2024-07-10T14:40:28.380" v="813" actId="14100"/>
          <ac:picMkLst>
            <pc:docMk/>
            <pc:sldMk cId="4025264272" sldId="358"/>
            <ac:picMk id="10" creationId="{AC713083-3C6A-2838-2FB0-70B4E7F45E4D}"/>
          </ac:picMkLst>
        </pc:picChg>
        <pc:picChg chg="del">
          <ac:chgData name="Simon CLAUZEL [Eurécia]" userId="7fce4a1e-200a-4762-8f9e-a65b5a303fd6" providerId="ADAL" clId="{CCF77314-3C95-4CAF-B025-8A527585EFCC}" dt="2024-07-10T14:44:12.361" v="818" actId="478"/>
          <ac:picMkLst>
            <pc:docMk/>
            <pc:sldMk cId="4025264272" sldId="358"/>
            <ac:picMk id="11" creationId="{069249D2-6604-0A7F-B5C6-90A5F2C6DF1F}"/>
          </ac:picMkLst>
        </pc:picChg>
        <pc:picChg chg="add mod">
          <ac:chgData name="Simon CLAUZEL [Eurécia]" userId="7fce4a1e-200a-4762-8f9e-a65b5a303fd6" providerId="ADAL" clId="{CCF77314-3C95-4CAF-B025-8A527585EFCC}" dt="2024-07-10T14:39:52.980" v="803" actId="14100"/>
          <ac:picMkLst>
            <pc:docMk/>
            <pc:sldMk cId="4025264272" sldId="358"/>
            <ac:picMk id="12" creationId="{E2E89652-47C5-75CD-A190-EBE1CADFE464}"/>
          </ac:picMkLst>
        </pc:picChg>
      </pc:sldChg>
      <pc:sldChg chg="modSp add mod">
        <pc:chgData name="Simon CLAUZEL [Eurécia]" userId="7fce4a1e-200a-4762-8f9e-a65b5a303fd6" providerId="ADAL" clId="{CCF77314-3C95-4CAF-B025-8A527585EFCC}" dt="2024-07-10T14:56:24.382" v="984" actId="5793"/>
        <pc:sldMkLst>
          <pc:docMk/>
          <pc:sldMk cId="2985913112" sldId="359"/>
        </pc:sldMkLst>
        <pc:spChg chg="mod">
          <ac:chgData name="Simon CLAUZEL [Eurécia]" userId="7fce4a1e-200a-4762-8f9e-a65b5a303fd6" providerId="ADAL" clId="{CCF77314-3C95-4CAF-B025-8A527585EFCC}" dt="2024-07-10T14:56:24.382" v="984" actId="5793"/>
          <ac:spMkLst>
            <pc:docMk/>
            <pc:sldMk cId="2985913112" sldId="359"/>
            <ac:spMk id="13" creationId="{C112B815-BB1C-A8C0-554A-CB796E35EABA}"/>
          </ac:spMkLst>
        </pc:spChg>
        <pc:picChg chg="mod">
          <ac:chgData name="Simon CLAUZEL [Eurécia]" userId="7fce4a1e-200a-4762-8f9e-a65b5a303fd6" providerId="ADAL" clId="{CCF77314-3C95-4CAF-B025-8A527585EFCC}" dt="2024-07-10T14:51:18.651" v="891" actId="1076"/>
          <ac:picMkLst>
            <pc:docMk/>
            <pc:sldMk cId="2985913112" sldId="359"/>
            <ac:picMk id="7" creationId="{7446871C-9D3A-C635-7E93-D21750C872D7}"/>
          </ac:picMkLst>
        </pc:picChg>
        <pc:picChg chg="mod">
          <ac:chgData name="Simon CLAUZEL [Eurécia]" userId="7fce4a1e-200a-4762-8f9e-a65b5a303fd6" providerId="ADAL" clId="{CCF77314-3C95-4CAF-B025-8A527585EFCC}" dt="2024-07-10T14:52:17.761" v="902" actId="1076"/>
          <ac:picMkLst>
            <pc:docMk/>
            <pc:sldMk cId="2985913112" sldId="359"/>
            <ac:picMk id="10" creationId="{AC713083-3C6A-2838-2FB0-70B4E7F45E4D}"/>
          </ac:picMkLst>
        </pc:picChg>
        <pc:picChg chg="mod">
          <ac:chgData name="Simon CLAUZEL [Eurécia]" userId="7fce4a1e-200a-4762-8f9e-a65b5a303fd6" providerId="ADAL" clId="{CCF77314-3C95-4CAF-B025-8A527585EFCC}" dt="2024-07-10T14:51:49.733" v="899" actId="14100"/>
          <ac:picMkLst>
            <pc:docMk/>
            <pc:sldMk cId="2985913112" sldId="359"/>
            <ac:picMk id="12" creationId="{E2E89652-47C5-75CD-A190-EBE1CADFE464}"/>
          </ac:picMkLst>
        </pc:picChg>
      </pc:sldChg>
      <pc:sldChg chg="addSp delSp modSp add mod">
        <pc:chgData name="Simon CLAUZEL [Eurécia]" userId="7fce4a1e-200a-4762-8f9e-a65b5a303fd6" providerId="ADAL" clId="{CCF77314-3C95-4CAF-B025-8A527585EFCC}" dt="2024-07-10T15:26:38.784" v="1949" actId="1076"/>
        <pc:sldMkLst>
          <pc:docMk/>
          <pc:sldMk cId="1054062235" sldId="360"/>
        </pc:sldMkLst>
        <pc:spChg chg="mod">
          <ac:chgData name="Simon CLAUZEL [Eurécia]" userId="7fce4a1e-200a-4762-8f9e-a65b5a303fd6" providerId="ADAL" clId="{CCF77314-3C95-4CAF-B025-8A527585EFCC}" dt="2024-07-10T15:05:42.496" v="1847" actId="313"/>
          <ac:spMkLst>
            <pc:docMk/>
            <pc:sldMk cId="1054062235" sldId="360"/>
            <ac:spMk id="2" creationId="{0ED16911-BE4F-7178-A964-6BF6DF2D85CF}"/>
          </ac:spMkLst>
        </pc:spChg>
        <pc:spChg chg="del">
          <ac:chgData name="Simon CLAUZEL [Eurécia]" userId="7fce4a1e-200a-4762-8f9e-a65b5a303fd6" providerId="ADAL" clId="{CCF77314-3C95-4CAF-B025-8A527585EFCC}" dt="2024-07-10T15:05:46.792" v="1848" actId="478"/>
          <ac:spMkLst>
            <pc:docMk/>
            <pc:sldMk cId="1054062235" sldId="360"/>
            <ac:spMk id="13" creationId="{C112B815-BB1C-A8C0-554A-CB796E35EABA}"/>
          </ac:spMkLst>
        </pc:spChg>
        <pc:picChg chg="add mod">
          <ac:chgData name="Simon CLAUZEL [Eurécia]" userId="7fce4a1e-200a-4762-8f9e-a65b5a303fd6" providerId="ADAL" clId="{CCF77314-3C95-4CAF-B025-8A527585EFCC}" dt="2024-07-10T15:26:02.234" v="1945" actId="1076"/>
          <ac:picMkLst>
            <pc:docMk/>
            <pc:sldMk cId="1054062235" sldId="360"/>
            <ac:picMk id="6" creationId="{1A525435-87E3-57FF-35FB-FC90779CD686}"/>
          </ac:picMkLst>
        </pc:picChg>
        <pc:picChg chg="del">
          <ac:chgData name="Simon CLAUZEL [Eurécia]" userId="7fce4a1e-200a-4762-8f9e-a65b5a303fd6" providerId="ADAL" clId="{CCF77314-3C95-4CAF-B025-8A527585EFCC}" dt="2024-07-10T14:57:42.816" v="987" actId="478"/>
          <ac:picMkLst>
            <pc:docMk/>
            <pc:sldMk cId="1054062235" sldId="360"/>
            <ac:picMk id="7" creationId="{7446871C-9D3A-C635-7E93-D21750C872D7}"/>
          </ac:picMkLst>
        </pc:picChg>
        <pc:picChg chg="add del mod">
          <ac:chgData name="Simon CLAUZEL [Eurécia]" userId="7fce4a1e-200a-4762-8f9e-a65b5a303fd6" providerId="ADAL" clId="{CCF77314-3C95-4CAF-B025-8A527585EFCC}" dt="2024-07-10T15:26:27.114" v="1947" actId="478"/>
          <ac:picMkLst>
            <pc:docMk/>
            <pc:sldMk cId="1054062235" sldId="360"/>
            <ac:picMk id="8" creationId="{EC87F758-B472-9EB0-2883-6295D3A3CAA2}"/>
          </ac:picMkLst>
        </pc:picChg>
        <pc:picChg chg="add mod">
          <ac:chgData name="Simon CLAUZEL [Eurécia]" userId="7fce4a1e-200a-4762-8f9e-a65b5a303fd6" providerId="ADAL" clId="{CCF77314-3C95-4CAF-B025-8A527585EFCC}" dt="2024-07-10T15:26:38.784" v="1949" actId="1076"/>
          <ac:picMkLst>
            <pc:docMk/>
            <pc:sldMk cId="1054062235" sldId="360"/>
            <ac:picMk id="9" creationId="{4D127373-A2EC-0385-0AA8-E7E50A478626}"/>
          </ac:picMkLst>
        </pc:picChg>
        <pc:picChg chg="del">
          <ac:chgData name="Simon CLAUZEL [Eurécia]" userId="7fce4a1e-200a-4762-8f9e-a65b5a303fd6" providerId="ADAL" clId="{CCF77314-3C95-4CAF-B025-8A527585EFCC}" dt="2024-07-10T15:05:56.516" v="1849" actId="478"/>
          <ac:picMkLst>
            <pc:docMk/>
            <pc:sldMk cId="1054062235" sldId="360"/>
            <ac:picMk id="10" creationId="{AC713083-3C6A-2838-2FB0-70B4E7F45E4D}"/>
          </ac:picMkLst>
        </pc:picChg>
        <pc:picChg chg="del">
          <ac:chgData name="Simon CLAUZEL [Eurécia]" userId="7fce4a1e-200a-4762-8f9e-a65b5a303fd6" providerId="ADAL" clId="{CCF77314-3C95-4CAF-B025-8A527585EFCC}" dt="2024-07-10T15:04:38.192" v="1715" actId="478"/>
          <ac:picMkLst>
            <pc:docMk/>
            <pc:sldMk cId="1054062235" sldId="360"/>
            <ac:picMk id="12" creationId="{E2E89652-47C5-75CD-A190-EBE1CADFE464}"/>
          </ac:picMkLst>
        </pc:picChg>
      </pc:sldChg>
      <pc:sldChg chg="addSp delSp modSp add mod">
        <pc:chgData name="Simon CLAUZEL [Eurécia]" userId="7fce4a1e-200a-4762-8f9e-a65b5a303fd6" providerId="ADAL" clId="{CCF77314-3C95-4CAF-B025-8A527585EFCC}" dt="2024-07-10T15:28:58.751" v="2027" actId="20577"/>
        <pc:sldMkLst>
          <pc:docMk/>
          <pc:sldMk cId="3929555145" sldId="361"/>
        </pc:sldMkLst>
        <pc:spChg chg="mod">
          <ac:chgData name="Simon CLAUZEL [Eurécia]" userId="7fce4a1e-200a-4762-8f9e-a65b5a303fd6" providerId="ADAL" clId="{CCF77314-3C95-4CAF-B025-8A527585EFCC}" dt="2024-07-10T15:28:58.751" v="2027" actId="20577"/>
          <ac:spMkLst>
            <pc:docMk/>
            <pc:sldMk cId="3929555145" sldId="361"/>
            <ac:spMk id="2" creationId="{0ED16911-BE4F-7178-A964-6BF6DF2D85CF}"/>
          </ac:spMkLst>
        </pc:spChg>
        <pc:spChg chg="add mod">
          <ac:chgData name="Simon CLAUZEL [Eurécia]" userId="7fce4a1e-200a-4762-8f9e-a65b5a303fd6" providerId="ADAL" clId="{CCF77314-3C95-4CAF-B025-8A527585EFCC}" dt="2024-07-10T15:22:46.654" v="1930" actId="1076"/>
          <ac:spMkLst>
            <pc:docMk/>
            <pc:sldMk cId="3929555145" sldId="361"/>
            <ac:spMk id="9" creationId="{95CB4F5C-BBF6-B9A6-3217-6549EDEB185F}"/>
          </ac:spMkLst>
        </pc:spChg>
        <pc:picChg chg="del">
          <ac:chgData name="Simon CLAUZEL [Eurécia]" userId="7fce4a1e-200a-4762-8f9e-a65b5a303fd6" providerId="ADAL" clId="{CCF77314-3C95-4CAF-B025-8A527585EFCC}" dt="2024-07-10T15:15:25.033" v="1861" actId="478"/>
          <ac:picMkLst>
            <pc:docMk/>
            <pc:sldMk cId="3929555145" sldId="361"/>
            <ac:picMk id="6" creationId="{1A525435-87E3-57FF-35FB-FC90779CD686}"/>
          </ac:picMkLst>
        </pc:picChg>
        <pc:picChg chg="add del mod modCrop">
          <ac:chgData name="Simon CLAUZEL [Eurécia]" userId="7fce4a1e-200a-4762-8f9e-a65b5a303fd6" providerId="ADAL" clId="{CCF77314-3C95-4CAF-B025-8A527585EFCC}" dt="2024-07-10T15:21:58.703" v="1917" actId="478"/>
          <ac:picMkLst>
            <pc:docMk/>
            <pc:sldMk cId="3929555145" sldId="361"/>
            <ac:picMk id="7" creationId="{DADB9440-009E-F4BA-6DB0-1D8E7A5233D1}"/>
          </ac:picMkLst>
        </pc:picChg>
        <pc:picChg chg="add mod">
          <ac:chgData name="Simon CLAUZEL [Eurécia]" userId="7fce4a1e-200a-4762-8f9e-a65b5a303fd6" providerId="ADAL" clId="{CCF77314-3C95-4CAF-B025-8A527585EFCC}" dt="2024-07-10T15:22:35.423" v="1928" actId="14100"/>
          <ac:picMkLst>
            <pc:docMk/>
            <pc:sldMk cId="3929555145" sldId="361"/>
            <ac:picMk id="11" creationId="{AA740F37-109E-2877-5A84-A91CA420FD9A}"/>
          </ac:picMkLst>
        </pc:picChg>
        <pc:picChg chg="add mod">
          <ac:chgData name="Simon CLAUZEL [Eurécia]" userId="7fce4a1e-200a-4762-8f9e-a65b5a303fd6" providerId="ADAL" clId="{CCF77314-3C95-4CAF-B025-8A527585EFCC}" dt="2024-07-10T15:26:59.024" v="1952" actId="1076"/>
          <ac:picMkLst>
            <pc:docMk/>
            <pc:sldMk cId="3929555145" sldId="361"/>
            <ac:picMk id="12" creationId="{C2C115A5-D9C9-481E-4352-410D97F8899F}"/>
          </ac:picMkLst>
        </pc:picChg>
      </pc:sldChg>
    </pc:docChg>
  </pc:docChgLst>
  <pc:docChgLst>
    <pc:chgData name="Pauline BROUSSE [Eurécia]" userId="S::pauline.brousse@eurecia.com::29afd943-9317-407c-af25-96d3f84813eb" providerId="AD" clId="Web-{6C8353A2-3172-61D1-1A21-4EEC831609AB}"/>
    <pc:docChg chg="modSld">
      <pc:chgData name="Pauline BROUSSE [Eurécia]" userId="S::pauline.brousse@eurecia.com::29afd943-9317-407c-af25-96d3f84813eb" providerId="AD" clId="Web-{6C8353A2-3172-61D1-1A21-4EEC831609AB}" dt="2024-08-06T10:09:27.024" v="87"/>
      <pc:docMkLst>
        <pc:docMk/>
      </pc:docMkLst>
      <pc:sldChg chg="modSp">
        <pc:chgData name="Pauline BROUSSE [Eurécia]" userId="S::pauline.brousse@eurecia.com::29afd943-9317-407c-af25-96d3f84813eb" providerId="AD" clId="Web-{6C8353A2-3172-61D1-1A21-4EEC831609AB}" dt="2024-08-06T10:03:44.442" v="6"/>
        <pc:sldMkLst>
          <pc:docMk/>
          <pc:sldMk cId="1542998316" sldId="335"/>
        </pc:sldMkLst>
        <pc:spChg chg="mod">
          <ac:chgData name="Pauline BROUSSE [Eurécia]" userId="S::pauline.brousse@eurecia.com::29afd943-9317-407c-af25-96d3f84813eb" providerId="AD" clId="Web-{6C8353A2-3172-61D1-1A21-4EEC831609AB}" dt="2024-08-06T10:03:32.848" v="4"/>
          <ac:spMkLst>
            <pc:docMk/>
            <pc:sldMk cId="1542998316" sldId="335"/>
            <ac:spMk id="5" creationId="{C830D908-7A72-27AB-BE7E-B91A114E7A5F}"/>
          </ac:spMkLst>
        </pc:spChg>
        <pc:spChg chg="mod">
          <ac:chgData name="Pauline BROUSSE [Eurécia]" userId="S::pauline.brousse@eurecia.com::29afd943-9317-407c-af25-96d3f84813eb" providerId="AD" clId="Web-{6C8353A2-3172-61D1-1A21-4EEC831609AB}" dt="2024-08-06T10:03:32.863" v="5"/>
          <ac:spMkLst>
            <pc:docMk/>
            <pc:sldMk cId="1542998316" sldId="335"/>
            <ac:spMk id="10" creationId="{BFD3AB73-F0E0-F770-05A2-70562EB927A6}"/>
          </ac:spMkLst>
        </pc:spChg>
        <pc:picChg chg="mod">
          <ac:chgData name="Pauline BROUSSE [Eurécia]" userId="S::pauline.brousse@eurecia.com::29afd943-9317-407c-af25-96d3f84813eb" providerId="AD" clId="Web-{6C8353A2-3172-61D1-1A21-4EEC831609AB}" dt="2024-08-06T10:03:44.442" v="6"/>
          <ac:picMkLst>
            <pc:docMk/>
            <pc:sldMk cId="1542998316" sldId="335"/>
            <ac:picMk id="9" creationId="{B68A4E16-1EC7-880D-7279-FB8C55349AE1}"/>
          </ac:picMkLst>
        </pc:picChg>
      </pc:sldChg>
      <pc:sldChg chg="modSp">
        <pc:chgData name="Pauline BROUSSE [Eurécia]" userId="S::pauline.brousse@eurecia.com::29afd943-9317-407c-af25-96d3f84813eb" providerId="AD" clId="Web-{6C8353A2-3172-61D1-1A21-4EEC831609AB}" dt="2024-08-06T10:08:17.958" v="74"/>
        <pc:sldMkLst>
          <pc:docMk/>
          <pc:sldMk cId="407031299" sldId="337"/>
        </pc:sldMkLst>
        <pc:spChg chg="mod">
          <ac:chgData name="Pauline BROUSSE [Eurécia]" userId="S::pauline.brousse@eurecia.com::29afd943-9317-407c-af25-96d3f84813eb" providerId="AD" clId="Web-{6C8353A2-3172-61D1-1A21-4EEC831609AB}" dt="2024-08-06T10:08:17.942" v="73"/>
          <ac:spMkLst>
            <pc:docMk/>
            <pc:sldMk cId="407031299" sldId="337"/>
            <ac:spMk id="5" creationId="{3FAE410E-99A4-E033-1742-5622B2C1EEFA}"/>
          </ac:spMkLst>
        </pc:spChg>
        <pc:spChg chg="mod">
          <ac:chgData name="Pauline BROUSSE [Eurécia]" userId="S::pauline.brousse@eurecia.com::29afd943-9317-407c-af25-96d3f84813eb" providerId="AD" clId="Web-{6C8353A2-3172-61D1-1A21-4EEC831609AB}" dt="2024-08-06T10:08:17.958" v="74"/>
          <ac:spMkLst>
            <pc:docMk/>
            <pc:sldMk cId="407031299" sldId="337"/>
            <ac:spMk id="7" creationId="{1D603223-621F-F0F4-8678-E86568E433FE}"/>
          </ac:spMkLst>
        </pc:spChg>
        <pc:picChg chg="mod">
          <ac:chgData name="Pauline BROUSSE [Eurécia]" userId="S::pauline.brousse@eurecia.com::29afd943-9317-407c-af25-96d3f84813eb" providerId="AD" clId="Web-{6C8353A2-3172-61D1-1A21-4EEC831609AB}" dt="2024-08-06T10:08:12.379" v="70"/>
          <ac:picMkLst>
            <pc:docMk/>
            <pc:sldMk cId="407031299" sldId="337"/>
            <ac:picMk id="11" creationId="{069249D2-6604-0A7F-B5C6-90A5F2C6DF1F}"/>
          </ac:picMkLst>
        </pc:picChg>
      </pc:sldChg>
      <pc:sldChg chg="modSp">
        <pc:chgData name="Pauline BROUSSE [Eurécia]" userId="S::pauline.brousse@eurecia.com::29afd943-9317-407c-af25-96d3f84813eb" providerId="AD" clId="Web-{6C8353A2-3172-61D1-1A21-4EEC831609AB}" dt="2024-08-06T10:04:27.101" v="20"/>
        <pc:sldMkLst>
          <pc:docMk/>
          <pc:sldMk cId="2259150710" sldId="344"/>
        </pc:sldMkLst>
        <pc:spChg chg="mod">
          <ac:chgData name="Pauline BROUSSE [Eurécia]" userId="S::pauline.brousse@eurecia.com::29afd943-9317-407c-af25-96d3f84813eb" providerId="AD" clId="Web-{6C8353A2-3172-61D1-1A21-4EEC831609AB}" dt="2024-08-06T10:04:27.085" v="19"/>
          <ac:spMkLst>
            <pc:docMk/>
            <pc:sldMk cId="2259150710" sldId="344"/>
            <ac:spMk id="5" creationId="{56FAD20B-6CA0-8A25-5379-23C1F3B226A9}"/>
          </ac:spMkLst>
        </pc:spChg>
        <pc:spChg chg="mod">
          <ac:chgData name="Pauline BROUSSE [Eurécia]" userId="S::pauline.brousse@eurecia.com::29afd943-9317-407c-af25-96d3f84813eb" providerId="AD" clId="Web-{6C8353A2-3172-61D1-1A21-4EEC831609AB}" dt="2024-08-06T10:04:27.101" v="20"/>
          <ac:spMkLst>
            <pc:docMk/>
            <pc:sldMk cId="2259150710" sldId="344"/>
            <ac:spMk id="6" creationId="{724B9219-A8F2-27EC-090F-161B6AFE1BD6}"/>
          </ac:spMkLst>
        </pc:spChg>
        <pc:picChg chg="mod">
          <ac:chgData name="Pauline BROUSSE [Eurécia]" userId="S::pauline.brousse@eurecia.com::29afd943-9317-407c-af25-96d3f84813eb" providerId="AD" clId="Web-{6C8353A2-3172-61D1-1A21-4EEC831609AB}" dt="2024-08-06T10:04:19.850" v="14"/>
          <ac:picMkLst>
            <pc:docMk/>
            <pc:sldMk cId="2259150710" sldId="344"/>
            <ac:picMk id="9" creationId="{B68A4E16-1EC7-880D-7279-FB8C55349AE1}"/>
          </ac:picMkLst>
        </pc:picChg>
      </pc:sldChg>
      <pc:sldChg chg="modSp">
        <pc:chgData name="Pauline BROUSSE [Eurécia]" userId="S::pauline.brousse@eurecia.com::29afd943-9317-407c-af25-96d3f84813eb" providerId="AD" clId="Web-{6C8353A2-3172-61D1-1A21-4EEC831609AB}" dt="2024-08-06T10:04:04.537" v="13"/>
        <pc:sldMkLst>
          <pc:docMk/>
          <pc:sldMk cId="3867000804" sldId="345"/>
        </pc:sldMkLst>
        <pc:spChg chg="mod">
          <ac:chgData name="Pauline BROUSSE [Eurécia]" userId="S::pauline.brousse@eurecia.com::29afd943-9317-407c-af25-96d3f84813eb" providerId="AD" clId="Web-{6C8353A2-3172-61D1-1A21-4EEC831609AB}" dt="2024-08-06T10:03:58.052" v="12"/>
          <ac:spMkLst>
            <pc:docMk/>
            <pc:sldMk cId="3867000804" sldId="345"/>
            <ac:spMk id="5" creationId="{E6FEF082-CD5A-8310-1DC6-3595F4F2C7E1}"/>
          </ac:spMkLst>
        </pc:spChg>
        <pc:picChg chg="mod">
          <ac:chgData name="Pauline BROUSSE [Eurécia]" userId="S::pauline.brousse@eurecia.com::29afd943-9317-407c-af25-96d3f84813eb" providerId="AD" clId="Web-{6C8353A2-3172-61D1-1A21-4EEC831609AB}" dt="2024-08-06T10:04:04.537" v="13"/>
          <ac:picMkLst>
            <pc:docMk/>
            <pc:sldMk cId="3867000804" sldId="345"/>
            <ac:picMk id="9" creationId="{B68A4E16-1EC7-880D-7279-FB8C55349AE1}"/>
          </ac:picMkLst>
        </pc:picChg>
      </pc:sldChg>
      <pc:sldChg chg="modSp">
        <pc:chgData name="Pauline BROUSSE [Eurécia]" userId="S::pauline.brousse@eurecia.com::29afd943-9317-407c-af25-96d3f84813eb" providerId="AD" clId="Web-{6C8353A2-3172-61D1-1A21-4EEC831609AB}" dt="2024-08-06T10:05:42.699" v="26"/>
        <pc:sldMkLst>
          <pc:docMk/>
          <pc:sldMk cId="2899765491" sldId="346"/>
        </pc:sldMkLst>
        <pc:picChg chg="mod">
          <ac:chgData name="Pauline BROUSSE [Eurécia]" userId="S::pauline.brousse@eurecia.com::29afd943-9317-407c-af25-96d3f84813eb" providerId="AD" clId="Web-{6C8353A2-3172-61D1-1A21-4EEC831609AB}" dt="2024-08-06T10:05:42.511" v="21"/>
          <ac:picMkLst>
            <pc:docMk/>
            <pc:sldMk cId="2899765491" sldId="346"/>
            <ac:picMk id="9" creationId="{B68A4E16-1EC7-880D-7279-FB8C55349AE1}"/>
          </ac:picMkLst>
        </pc:picChg>
        <pc:picChg chg="mod">
          <ac:chgData name="Pauline BROUSSE [Eurécia]" userId="S::pauline.brousse@eurecia.com::29afd943-9317-407c-af25-96d3f84813eb" providerId="AD" clId="Web-{6C8353A2-3172-61D1-1A21-4EEC831609AB}" dt="2024-08-06T10:05:42.511" v="22"/>
          <ac:picMkLst>
            <pc:docMk/>
            <pc:sldMk cId="2899765491" sldId="346"/>
            <ac:picMk id="15" creationId="{594142C8-1FE1-1AD8-0C2E-19C0A291C35F}"/>
          </ac:picMkLst>
        </pc:picChg>
        <pc:picChg chg="mod">
          <ac:chgData name="Pauline BROUSSE [Eurécia]" userId="S::pauline.brousse@eurecia.com::29afd943-9317-407c-af25-96d3f84813eb" providerId="AD" clId="Web-{6C8353A2-3172-61D1-1A21-4EEC831609AB}" dt="2024-08-06T10:05:42.527" v="23"/>
          <ac:picMkLst>
            <pc:docMk/>
            <pc:sldMk cId="2899765491" sldId="346"/>
            <ac:picMk id="23" creationId="{473B2596-6B5D-C3DE-C943-B75D6AE9E3AA}"/>
          </ac:picMkLst>
        </pc:picChg>
        <pc:picChg chg="mod">
          <ac:chgData name="Pauline BROUSSE [Eurécia]" userId="S::pauline.brousse@eurecia.com::29afd943-9317-407c-af25-96d3f84813eb" providerId="AD" clId="Web-{6C8353A2-3172-61D1-1A21-4EEC831609AB}" dt="2024-08-06T10:05:42.527" v="24"/>
          <ac:picMkLst>
            <pc:docMk/>
            <pc:sldMk cId="2899765491" sldId="346"/>
            <ac:picMk id="28" creationId="{81613645-52BE-1901-B36C-B6572CE81B71}"/>
          </ac:picMkLst>
        </pc:picChg>
        <pc:picChg chg="mod">
          <ac:chgData name="Pauline BROUSSE [Eurécia]" userId="S::pauline.brousse@eurecia.com::29afd943-9317-407c-af25-96d3f84813eb" providerId="AD" clId="Web-{6C8353A2-3172-61D1-1A21-4EEC831609AB}" dt="2024-08-06T10:05:42.527" v="25"/>
          <ac:picMkLst>
            <pc:docMk/>
            <pc:sldMk cId="2899765491" sldId="346"/>
            <ac:picMk id="33" creationId="{6CE046B8-BFD4-D7DF-C51F-6ECD689DBF96}"/>
          </ac:picMkLst>
        </pc:picChg>
        <pc:picChg chg="mod">
          <ac:chgData name="Pauline BROUSSE [Eurécia]" userId="S::pauline.brousse@eurecia.com::29afd943-9317-407c-af25-96d3f84813eb" providerId="AD" clId="Web-{6C8353A2-3172-61D1-1A21-4EEC831609AB}" dt="2024-08-06T10:05:42.699" v="26"/>
          <ac:picMkLst>
            <pc:docMk/>
            <pc:sldMk cId="2899765491" sldId="346"/>
            <ac:picMk id="36" creationId="{59C57CB7-5665-E3EC-0647-CECF369863F8}"/>
          </ac:picMkLst>
        </pc:picChg>
      </pc:sldChg>
      <pc:sldChg chg="modSp">
        <pc:chgData name="Pauline BROUSSE [Eurécia]" userId="S::pauline.brousse@eurecia.com::29afd943-9317-407c-af25-96d3f84813eb" providerId="AD" clId="Web-{6C8353A2-3172-61D1-1A21-4EEC831609AB}" dt="2024-08-06T10:05:47.277" v="27"/>
        <pc:sldMkLst>
          <pc:docMk/>
          <pc:sldMk cId="2706900285" sldId="347"/>
        </pc:sldMkLst>
        <pc:picChg chg="mod">
          <ac:chgData name="Pauline BROUSSE [Eurécia]" userId="S::pauline.brousse@eurecia.com::29afd943-9317-407c-af25-96d3f84813eb" providerId="AD" clId="Web-{6C8353A2-3172-61D1-1A21-4EEC831609AB}" dt="2024-08-06T10:05:47.277" v="27"/>
          <ac:picMkLst>
            <pc:docMk/>
            <pc:sldMk cId="2706900285" sldId="347"/>
            <ac:picMk id="13" creationId="{E50816F8-CE10-0304-3B32-78605B770C9A}"/>
          </ac:picMkLst>
        </pc:picChg>
      </pc:sldChg>
      <pc:sldChg chg="addSp delSp modSp">
        <pc:chgData name="Pauline BROUSSE [Eurécia]" userId="S::pauline.brousse@eurecia.com::29afd943-9317-407c-af25-96d3f84813eb" providerId="AD" clId="Web-{6C8353A2-3172-61D1-1A21-4EEC831609AB}" dt="2024-08-06T10:06:40.421" v="44" actId="1076"/>
        <pc:sldMkLst>
          <pc:docMk/>
          <pc:sldMk cId="3354911839" sldId="348"/>
        </pc:sldMkLst>
        <pc:spChg chg="add mod">
          <ac:chgData name="Pauline BROUSSE [Eurécia]" userId="S::pauline.brousse@eurecia.com::29afd943-9317-407c-af25-96d3f84813eb" providerId="AD" clId="Web-{6C8353A2-3172-61D1-1A21-4EEC831609AB}" dt="2024-08-06T10:06:40.421" v="44" actId="1076"/>
          <ac:spMkLst>
            <pc:docMk/>
            <pc:sldMk cId="3354911839" sldId="348"/>
            <ac:spMk id="6" creationId="{B6232985-CBDD-1737-5AB6-8F60E7C48DFA}"/>
          </ac:spMkLst>
        </pc:spChg>
        <pc:spChg chg="del mod">
          <ac:chgData name="Pauline BROUSSE [Eurécia]" userId="S::pauline.brousse@eurecia.com::29afd943-9317-407c-af25-96d3f84813eb" providerId="AD" clId="Web-{6C8353A2-3172-61D1-1A21-4EEC831609AB}" dt="2024-08-06T10:06:19.451" v="33"/>
          <ac:spMkLst>
            <pc:docMk/>
            <pc:sldMk cId="3354911839" sldId="348"/>
            <ac:spMk id="9" creationId="{AD69810C-9DB7-262B-ED3E-D01BE1B3EBF0}"/>
          </ac:spMkLst>
        </pc:spChg>
        <pc:picChg chg="mod">
          <ac:chgData name="Pauline BROUSSE [Eurécia]" userId="S::pauline.brousse@eurecia.com::29afd943-9317-407c-af25-96d3f84813eb" providerId="AD" clId="Web-{6C8353A2-3172-61D1-1A21-4EEC831609AB}" dt="2024-08-06T10:05:52.434" v="28"/>
          <ac:picMkLst>
            <pc:docMk/>
            <pc:sldMk cId="3354911839" sldId="348"/>
            <ac:picMk id="13" creationId="{E50816F8-CE10-0304-3B32-78605B770C9A}"/>
          </ac:picMkLst>
        </pc:picChg>
        <pc:picChg chg="mod">
          <ac:chgData name="Pauline BROUSSE [Eurécia]" userId="S::pauline.brousse@eurecia.com::29afd943-9317-407c-af25-96d3f84813eb" providerId="AD" clId="Web-{6C8353A2-3172-61D1-1A21-4EEC831609AB}" dt="2024-08-06T10:05:52.465" v="29"/>
          <ac:picMkLst>
            <pc:docMk/>
            <pc:sldMk cId="3354911839" sldId="348"/>
            <ac:picMk id="15" creationId="{5144951B-FF19-0FBE-9A66-E07527C3FEA1}"/>
          </ac:picMkLst>
        </pc:picChg>
      </pc:sldChg>
      <pc:sldChg chg="modSp">
        <pc:chgData name="Pauline BROUSSE [Eurécia]" userId="S::pauline.brousse@eurecia.com::29afd943-9317-407c-af25-96d3f84813eb" providerId="AD" clId="Web-{6C8353A2-3172-61D1-1A21-4EEC831609AB}" dt="2024-08-06T10:06:48.906" v="46"/>
        <pc:sldMkLst>
          <pc:docMk/>
          <pc:sldMk cId="974422726" sldId="349"/>
        </pc:sldMkLst>
        <pc:picChg chg="mod">
          <ac:chgData name="Pauline BROUSSE [Eurécia]" userId="S::pauline.brousse@eurecia.com::29afd943-9317-407c-af25-96d3f84813eb" providerId="AD" clId="Web-{6C8353A2-3172-61D1-1A21-4EEC831609AB}" dt="2024-08-06T10:06:48.890" v="45"/>
          <ac:picMkLst>
            <pc:docMk/>
            <pc:sldMk cId="974422726" sldId="349"/>
            <ac:picMk id="10" creationId="{7612B252-E85A-8E25-7261-39B50730606B}"/>
          </ac:picMkLst>
        </pc:picChg>
        <pc:picChg chg="mod">
          <ac:chgData name="Pauline BROUSSE [Eurécia]" userId="S::pauline.brousse@eurecia.com::29afd943-9317-407c-af25-96d3f84813eb" providerId="AD" clId="Web-{6C8353A2-3172-61D1-1A21-4EEC831609AB}" dt="2024-08-06T10:06:48.906" v="46"/>
          <ac:picMkLst>
            <pc:docMk/>
            <pc:sldMk cId="974422726" sldId="349"/>
            <ac:picMk id="19" creationId="{0EF344B1-D7C1-01C9-C36B-9D50D2E88ED8}"/>
          </ac:picMkLst>
        </pc:picChg>
      </pc:sldChg>
      <pc:sldChg chg="modSp">
        <pc:chgData name="Pauline BROUSSE [Eurécia]" userId="S::pauline.brousse@eurecia.com::29afd943-9317-407c-af25-96d3f84813eb" providerId="AD" clId="Web-{6C8353A2-3172-61D1-1A21-4EEC831609AB}" dt="2024-08-06T10:06:53.875" v="48"/>
        <pc:sldMkLst>
          <pc:docMk/>
          <pc:sldMk cId="1012519897" sldId="350"/>
        </pc:sldMkLst>
        <pc:picChg chg="mod">
          <ac:chgData name="Pauline BROUSSE [Eurécia]" userId="S::pauline.brousse@eurecia.com::29afd943-9317-407c-af25-96d3f84813eb" providerId="AD" clId="Web-{6C8353A2-3172-61D1-1A21-4EEC831609AB}" dt="2024-08-06T10:06:53.875" v="48"/>
          <ac:picMkLst>
            <pc:docMk/>
            <pc:sldMk cId="1012519897" sldId="350"/>
            <ac:picMk id="9" creationId="{12E9E728-BEDC-0447-DE39-283C90CF77E8}"/>
          </ac:picMkLst>
        </pc:picChg>
        <pc:picChg chg="mod">
          <ac:chgData name="Pauline BROUSSE [Eurécia]" userId="S::pauline.brousse@eurecia.com::29afd943-9317-407c-af25-96d3f84813eb" providerId="AD" clId="Web-{6C8353A2-3172-61D1-1A21-4EEC831609AB}" dt="2024-08-06T10:06:53.843" v="47"/>
          <ac:picMkLst>
            <pc:docMk/>
            <pc:sldMk cId="1012519897" sldId="350"/>
            <ac:picMk id="19" creationId="{0EF344B1-D7C1-01C9-C36B-9D50D2E88ED8}"/>
          </ac:picMkLst>
        </pc:picChg>
      </pc:sldChg>
      <pc:sldChg chg="addSp delSp modSp">
        <pc:chgData name="Pauline BROUSSE [Eurécia]" userId="S::pauline.brousse@eurecia.com::29afd943-9317-407c-af25-96d3f84813eb" providerId="AD" clId="Web-{6C8353A2-3172-61D1-1A21-4EEC831609AB}" dt="2024-08-06T10:07:16.032" v="55"/>
        <pc:sldMkLst>
          <pc:docMk/>
          <pc:sldMk cId="3265532587" sldId="351"/>
        </pc:sldMkLst>
        <pc:spChg chg="add mod">
          <ac:chgData name="Pauline BROUSSE [Eurécia]" userId="S::pauline.brousse@eurecia.com::29afd943-9317-407c-af25-96d3f84813eb" providerId="AD" clId="Web-{6C8353A2-3172-61D1-1A21-4EEC831609AB}" dt="2024-08-06T10:07:16.032" v="55"/>
          <ac:spMkLst>
            <pc:docMk/>
            <pc:sldMk cId="3265532587" sldId="351"/>
            <ac:spMk id="2" creationId="{4BC2E360-560C-8BCB-4299-22686202922A}"/>
          </ac:spMkLst>
        </pc:spChg>
        <pc:picChg chg="mod">
          <ac:chgData name="Pauline BROUSSE [Eurécia]" userId="S::pauline.brousse@eurecia.com::29afd943-9317-407c-af25-96d3f84813eb" providerId="AD" clId="Web-{6C8353A2-3172-61D1-1A21-4EEC831609AB}" dt="2024-08-06T10:06:58.812" v="50"/>
          <ac:picMkLst>
            <pc:docMk/>
            <pc:sldMk cId="3265532587" sldId="351"/>
            <ac:picMk id="13" creationId="{61877253-23B5-F65C-F236-3C7FC67AE724}"/>
          </ac:picMkLst>
        </pc:picChg>
        <pc:picChg chg="del">
          <ac:chgData name="Pauline BROUSSE [Eurécia]" userId="S::pauline.brousse@eurecia.com::29afd943-9317-407c-af25-96d3f84813eb" providerId="AD" clId="Web-{6C8353A2-3172-61D1-1A21-4EEC831609AB}" dt="2024-08-06T10:07:05.422" v="51"/>
          <ac:picMkLst>
            <pc:docMk/>
            <pc:sldMk cId="3265532587" sldId="351"/>
            <ac:picMk id="15" creationId="{09808365-6849-2DC1-3C0E-F63042034812}"/>
          </ac:picMkLst>
        </pc:picChg>
        <pc:picChg chg="mod">
          <ac:chgData name="Pauline BROUSSE [Eurécia]" userId="S::pauline.brousse@eurecia.com::29afd943-9317-407c-af25-96d3f84813eb" providerId="AD" clId="Web-{6C8353A2-3172-61D1-1A21-4EEC831609AB}" dt="2024-08-06T10:06:58.797" v="49"/>
          <ac:picMkLst>
            <pc:docMk/>
            <pc:sldMk cId="3265532587" sldId="351"/>
            <ac:picMk id="19" creationId="{0EF344B1-D7C1-01C9-C36B-9D50D2E88ED8}"/>
          </ac:picMkLst>
        </pc:picChg>
      </pc:sldChg>
      <pc:sldChg chg="modSp">
        <pc:chgData name="Pauline BROUSSE [Eurécia]" userId="S::pauline.brousse@eurecia.com::29afd943-9317-407c-af25-96d3f84813eb" providerId="AD" clId="Web-{6C8353A2-3172-61D1-1A21-4EEC831609AB}" dt="2024-08-06T10:07:34.361" v="61"/>
        <pc:sldMkLst>
          <pc:docMk/>
          <pc:sldMk cId="3488477620" sldId="352"/>
        </pc:sldMkLst>
        <pc:spChg chg="mod">
          <ac:chgData name="Pauline BROUSSE [Eurécia]" userId="S::pauline.brousse@eurecia.com::29afd943-9317-407c-af25-96d3f84813eb" providerId="AD" clId="Web-{6C8353A2-3172-61D1-1A21-4EEC831609AB}" dt="2024-08-06T10:07:34.361" v="61"/>
          <ac:spMkLst>
            <pc:docMk/>
            <pc:sldMk cId="3488477620" sldId="352"/>
            <ac:spMk id="5" creationId="{D5EC22E2-EC5A-B7D5-265B-64DBDF78A101}"/>
          </ac:spMkLst>
        </pc:spChg>
        <pc:picChg chg="mod">
          <ac:chgData name="Pauline BROUSSE [Eurécia]" userId="S::pauline.brousse@eurecia.com::29afd943-9317-407c-af25-96d3f84813eb" providerId="AD" clId="Web-{6C8353A2-3172-61D1-1A21-4EEC831609AB}" dt="2024-08-06T10:07:23.470" v="57"/>
          <ac:picMkLst>
            <pc:docMk/>
            <pc:sldMk cId="3488477620" sldId="352"/>
            <ac:picMk id="13" creationId="{61877253-23B5-F65C-F236-3C7FC67AE724}"/>
          </ac:picMkLst>
        </pc:picChg>
        <pc:picChg chg="mod">
          <ac:chgData name="Pauline BROUSSE [Eurécia]" userId="S::pauline.brousse@eurecia.com::29afd943-9317-407c-af25-96d3f84813eb" providerId="AD" clId="Web-{6C8353A2-3172-61D1-1A21-4EEC831609AB}" dt="2024-08-06T10:07:23.470" v="56"/>
          <ac:picMkLst>
            <pc:docMk/>
            <pc:sldMk cId="3488477620" sldId="352"/>
            <ac:picMk id="19" creationId="{0EF344B1-D7C1-01C9-C36B-9D50D2E88ED8}"/>
          </ac:picMkLst>
        </pc:picChg>
      </pc:sldChg>
      <pc:sldChg chg="modSp">
        <pc:chgData name="Pauline BROUSSE [Eurécia]" userId="S::pauline.brousse@eurecia.com::29afd943-9317-407c-af25-96d3f84813eb" providerId="AD" clId="Web-{6C8353A2-3172-61D1-1A21-4EEC831609AB}" dt="2024-08-06T10:07:51.065" v="65"/>
        <pc:sldMkLst>
          <pc:docMk/>
          <pc:sldMk cId="660463049" sldId="353"/>
        </pc:sldMkLst>
        <pc:spChg chg="mod">
          <ac:chgData name="Pauline BROUSSE [Eurécia]" userId="S::pauline.brousse@eurecia.com::29afd943-9317-407c-af25-96d3f84813eb" providerId="AD" clId="Web-{6C8353A2-3172-61D1-1A21-4EEC831609AB}" dt="2024-08-06T10:07:51.065" v="65"/>
          <ac:spMkLst>
            <pc:docMk/>
            <pc:sldMk cId="660463049" sldId="353"/>
            <ac:spMk id="5" creationId="{2ECF3D04-E382-137E-3418-230F2DB83DC3}"/>
          </ac:spMkLst>
        </pc:spChg>
        <pc:picChg chg="mod">
          <ac:chgData name="Pauline BROUSSE [Eurécia]" userId="S::pauline.brousse@eurecia.com::29afd943-9317-407c-af25-96d3f84813eb" providerId="AD" clId="Web-{6C8353A2-3172-61D1-1A21-4EEC831609AB}" dt="2024-08-06T10:07:41.096" v="63"/>
          <ac:picMkLst>
            <pc:docMk/>
            <pc:sldMk cId="660463049" sldId="353"/>
            <ac:picMk id="13" creationId="{61877253-23B5-F65C-F236-3C7FC67AE724}"/>
          </ac:picMkLst>
        </pc:picChg>
        <pc:picChg chg="mod">
          <ac:chgData name="Pauline BROUSSE [Eurécia]" userId="S::pauline.brousse@eurecia.com::29afd943-9317-407c-af25-96d3f84813eb" providerId="AD" clId="Web-{6C8353A2-3172-61D1-1A21-4EEC831609AB}" dt="2024-08-06T10:07:41.080" v="62"/>
          <ac:picMkLst>
            <pc:docMk/>
            <pc:sldMk cId="660463049" sldId="353"/>
            <ac:picMk id="19" creationId="{0EF344B1-D7C1-01C9-C36B-9D50D2E88ED8}"/>
          </ac:picMkLst>
        </pc:picChg>
      </pc:sldChg>
      <pc:sldChg chg="modSp">
        <pc:chgData name="Pauline BROUSSE [Eurécia]" userId="S::pauline.brousse@eurecia.com::29afd943-9317-407c-af25-96d3f84813eb" providerId="AD" clId="Web-{6C8353A2-3172-61D1-1A21-4EEC831609AB}" dt="2024-08-06T10:07:57.910" v="66"/>
        <pc:sldMkLst>
          <pc:docMk/>
          <pc:sldMk cId="1561104383" sldId="354"/>
        </pc:sldMkLst>
        <pc:picChg chg="mod">
          <ac:chgData name="Pauline BROUSSE [Eurécia]" userId="S::pauline.brousse@eurecia.com::29afd943-9317-407c-af25-96d3f84813eb" providerId="AD" clId="Web-{6C8353A2-3172-61D1-1A21-4EEC831609AB}" dt="2024-08-06T10:07:57.910" v="66"/>
          <ac:picMkLst>
            <pc:docMk/>
            <pc:sldMk cId="1561104383" sldId="354"/>
            <ac:picMk id="15" creationId="{EB2DA934-D192-0024-FCCE-9EFABB122821}"/>
          </ac:picMkLst>
        </pc:picChg>
      </pc:sldChg>
      <pc:sldChg chg="modSp">
        <pc:chgData name="Pauline BROUSSE [Eurécia]" userId="S::pauline.brousse@eurecia.com::29afd943-9317-407c-af25-96d3f84813eb" providerId="AD" clId="Web-{6C8353A2-3172-61D1-1A21-4EEC831609AB}" dt="2024-08-06T10:08:40.428" v="78"/>
        <pc:sldMkLst>
          <pc:docMk/>
          <pc:sldMk cId="231485264" sldId="355"/>
        </pc:sldMkLst>
        <pc:spChg chg="mod">
          <ac:chgData name="Pauline BROUSSE [Eurécia]" userId="S::pauline.brousse@eurecia.com::29afd943-9317-407c-af25-96d3f84813eb" providerId="AD" clId="Web-{6C8353A2-3172-61D1-1A21-4EEC831609AB}" dt="2024-08-06T10:08:35.584" v="76"/>
          <ac:spMkLst>
            <pc:docMk/>
            <pc:sldMk cId="231485264" sldId="355"/>
            <ac:spMk id="5" creationId="{4F67EF87-E23A-49E2-1CA3-C279704C1CE6}"/>
          </ac:spMkLst>
        </pc:spChg>
        <pc:spChg chg="mod">
          <ac:chgData name="Pauline BROUSSE [Eurécia]" userId="S::pauline.brousse@eurecia.com::29afd943-9317-407c-af25-96d3f84813eb" providerId="AD" clId="Web-{6C8353A2-3172-61D1-1A21-4EEC831609AB}" dt="2024-08-06T10:08:27.474" v="75"/>
          <ac:spMkLst>
            <pc:docMk/>
            <pc:sldMk cId="231485264" sldId="355"/>
            <ac:spMk id="6" creationId="{18043895-F083-7247-7E35-0414834F8955}"/>
          </ac:spMkLst>
        </pc:spChg>
        <pc:picChg chg="mod">
          <ac:chgData name="Pauline BROUSSE [Eurécia]" userId="S::pauline.brousse@eurecia.com::29afd943-9317-407c-af25-96d3f84813eb" providerId="AD" clId="Web-{6C8353A2-3172-61D1-1A21-4EEC831609AB}" dt="2024-08-06T10:08:40.428" v="78"/>
          <ac:picMkLst>
            <pc:docMk/>
            <pc:sldMk cId="231485264" sldId="355"/>
            <ac:picMk id="15" creationId="{643DEEE3-36B6-C597-247E-F481C6E34401}"/>
          </ac:picMkLst>
        </pc:picChg>
      </pc:sldChg>
      <pc:sldChg chg="modSp">
        <pc:chgData name="Pauline BROUSSE [Eurécia]" userId="S::pauline.brousse@eurecia.com::29afd943-9317-407c-af25-96d3f84813eb" providerId="AD" clId="Web-{6C8353A2-3172-61D1-1A21-4EEC831609AB}" dt="2024-08-06T10:08:58.116" v="81"/>
        <pc:sldMkLst>
          <pc:docMk/>
          <pc:sldMk cId="2817497479" sldId="357"/>
        </pc:sldMkLst>
        <pc:spChg chg="mod">
          <ac:chgData name="Pauline BROUSSE [Eurécia]" userId="S::pauline.brousse@eurecia.com::29afd943-9317-407c-af25-96d3f84813eb" providerId="AD" clId="Web-{6C8353A2-3172-61D1-1A21-4EEC831609AB}" dt="2024-08-06T10:08:55.757" v="80"/>
          <ac:spMkLst>
            <pc:docMk/>
            <pc:sldMk cId="2817497479" sldId="357"/>
            <ac:spMk id="5" creationId="{A6FE0AC9-B537-D4DF-E9A5-E38E1C07345E}"/>
          </ac:spMkLst>
        </pc:spChg>
        <pc:spChg chg="mod">
          <ac:chgData name="Pauline BROUSSE [Eurécia]" userId="S::pauline.brousse@eurecia.com::29afd943-9317-407c-af25-96d3f84813eb" providerId="AD" clId="Web-{6C8353A2-3172-61D1-1A21-4EEC831609AB}" dt="2024-08-06T10:08:58.116" v="81"/>
          <ac:spMkLst>
            <pc:docMk/>
            <pc:sldMk cId="2817497479" sldId="357"/>
            <ac:spMk id="7" creationId="{FA9D680D-24E0-F7B7-6362-46890657143B}"/>
          </ac:spMkLst>
        </pc:spChg>
        <pc:picChg chg="mod">
          <ac:chgData name="Pauline BROUSSE [Eurécia]" userId="S::pauline.brousse@eurecia.com::29afd943-9317-407c-af25-96d3f84813eb" providerId="AD" clId="Web-{6C8353A2-3172-61D1-1A21-4EEC831609AB}" dt="2024-08-06T10:08:50.038" v="79"/>
          <ac:picMkLst>
            <pc:docMk/>
            <pc:sldMk cId="2817497479" sldId="357"/>
            <ac:picMk id="11" creationId="{069249D2-6604-0A7F-B5C6-90A5F2C6DF1F}"/>
          </ac:picMkLst>
        </pc:picChg>
      </pc:sldChg>
      <pc:sldChg chg="modSp">
        <pc:chgData name="Pauline BROUSSE [Eurécia]" userId="S::pauline.brousse@eurecia.com::29afd943-9317-407c-af25-96d3f84813eb" providerId="AD" clId="Web-{6C8353A2-3172-61D1-1A21-4EEC831609AB}" dt="2024-08-06T10:09:10.179" v="83"/>
        <pc:sldMkLst>
          <pc:docMk/>
          <pc:sldMk cId="2985913112" sldId="359"/>
        </pc:sldMkLst>
        <pc:spChg chg="mod">
          <ac:chgData name="Pauline BROUSSE [Eurécia]" userId="S::pauline.brousse@eurecia.com::29afd943-9317-407c-af25-96d3f84813eb" providerId="AD" clId="Web-{6C8353A2-3172-61D1-1A21-4EEC831609AB}" dt="2024-08-06T10:09:10.179" v="83"/>
          <ac:spMkLst>
            <pc:docMk/>
            <pc:sldMk cId="2985913112" sldId="359"/>
            <ac:spMk id="5" creationId="{0BF6AF86-82BC-F70B-050E-2B389906C99D}"/>
          </ac:spMkLst>
        </pc:spChg>
        <pc:spChg chg="mod">
          <ac:chgData name="Pauline BROUSSE [Eurécia]" userId="S::pauline.brousse@eurecia.com::29afd943-9317-407c-af25-96d3f84813eb" providerId="AD" clId="Web-{6C8353A2-3172-61D1-1A21-4EEC831609AB}" dt="2024-08-06T10:09:05.538" v="82"/>
          <ac:spMkLst>
            <pc:docMk/>
            <pc:sldMk cId="2985913112" sldId="359"/>
            <ac:spMk id="6" creationId="{35E04CC9-D079-D971-4256-3930B3A2A91C}"/>
          </ac:spMkLst>
        </pc:spChg>
      </pc:sldChg>
      <pc:sldChg chg="modSp">
        <pc:chgData name="Pauline BROUSSE [Eurécia]" userId="S::pauline.brousse@eurecia.com::29afd943-9317-407c-af25-96d3f84813eb" providerId="AD" clId="Web-{6C8353A2-3172-61D1-1A21-4EEC831609AB}" dt="2024-08-06T10:09:16.648" v="85"/>
        <pc:sldMkLst>
          <pc:docMk/>
          <pc:sldMk cId="1054062235" sldId="360"/>
        </pc:sldMkLst>
        <pc:picChg chg="mod">
          <ac:chgData name="Pauline BROUSSE [Eurécia]" userId="S::pauline.brousse@eurecia.com::29afd943-9317-407c-af25-96d3f84813eb" providerId="AD" clId="Web-{6C8353A2-3172-61D1-1A21-4EEC831609AB}" dt="2024-08-06T10:09:16.648" v="85"/>
          <ac:picMkLst>
            <pc:docMk/>
            <pc:sldMk cId="1054062235" sldId="360"/>
            <ac:picMk id="9" creationId="{4D127373-A2EC-0385-0AA8-E7E50A478626}"/>
          </ac:picMkLst>
        </pc:picChg>
      </pc:sldChg>
      <pc:sldChg chg="modSp">
        <pc:chgData name="Pauline BROUSSE [Eurécia]" userId="S::pauline.brousse@eurecia.com::29afd943-9317-407c-af25-96d3f84813eb" providerId="AD" clId="Web-{6C8353A2-3172-61D1-1A21-4EEC831609AB}" dt="2024-08-06T10:09:27.024" v="87"/>
        <pc:sldMkLst>
          <pc:docMk/>
          <pc:sldMk cId="3929555145" sldId="361"/>
        </pc:sldMkLst>
        <pc:picChg chg="mod">
          <ac:chgData name="Pauline BROUSSE [Eurécia]" userId="S::pauline.brousse@eurecia.com::29afd943-9317-407c-af25-96d3f84813eb" providerId="AD" clId="Web-{6C8353A2-3172-61D1-1A21-4EEC831609AB}" dt="2024-08-06T10:09:27.024" v="87"/>
          <ac:picMkLst>
            <pc:docMk/>
            <pc:sldMk cId="3929555145" sldId="361"/>
            <ac:picMk id="12" creationId="{C2C115A5-D9C9-481E-4352-410D97F8899F}"/>
          </ac:picMkLst>
        </pc:picChg>
      </pc:sldChg>
    </pc:docChg>
  </pc:docChgLst>
  <pc:docChgLst>
    <pc:chgData name="Inas FAOUZI [Eurécia]" userId="S::inas.faouzi@eurecia.com::4f435423-8673-4c81-9a60-95a8e74c92dd" providerId="AD" clId="Web-{5E49EFE4-6DE4-2EE4-FFAD-69509201AAFB}"/>
    <pc:docChg chg="modSld">
      <pc:chgData name="Inas FAOUZI [Eurécia]" userId="S::inas.faouzi@eurecia.com::4f435423-8673-4c81-9a60-95a8e74c92dd" providerId="AD" clId="Web-{5E49EFE4-6DE4-2EE4-FFAD-69509201AAFB}" dt="2024-09-02T12:46:49.574" v="81" actId="1076"/>
      <pc:docMkLst>
        <pc:docMk/>
      </pc:docMkLst>
      <pc:sldChg chg="modSp">
        <pc:chgData name="Inas FAOUZI [Eurécia]" userId="S::inas.faouzi@eurecia.com::4f435423-8673-4c81-9a60-95a8e74c92dd" providerId="AD" clId="Web-{5E49EFE4-6DE4-2EE4-FFAD-69509201AAFB}" dt="2024-09-02T12:30:31.927" v="40" actId="20577"/>
        <pc:sldMkLst>
          <pc:docMk/>
          <pc:sldMk cId="1542998316" sldId="335"/>
        </pc:sldMkLst>
        <pc:spChg chg="mod">
          <ac:chgData name="Inas FAOUZI [Eurécia]" userId="S::inas.faouzi@eurecia.com::4f435423-8673-4c81-9a60-95a8e74c92dd" providerId="AD" clId="Web-{5E49EFE4-6DE4-2EE4-FFAD-69509201AAFB}" dt="2024-09-02T12:30:31.927" v="40" actId="20577"/>
          <ac:spMkLst>
            <pc:docMk/>
            <pc:sldMk cId="1542998316" sldId="335"/>
            <ac:spMk id="2" creationId="{0ED16911-BE4F-7178-A964-6BF6DF2D85CF}"/>
          </ac:spMkLst>
        </pc:spChg>
        <pc:spChg chg="mod">
          <ac:chgData name="Inas FAOUZI [Eurécia]" userId="S::inas.faouzi@eurecia.com::4f435423-8673-4c81-9a60-95a8e74c92dd" providerId="AD" clId="Web-{5E49EFE4-6DE4-2EE4-FFAD-69509201AAFB}" dt="2024-09-02T12:24:52.367" v="4"/>
          <ac:spMkLst>
            <pc:docMk/>
            <pc:sldMk cId="1542998316" sldId="335"/>
            <ac:spMk id="10" creationId="{BFD3AB73-F0E0-F770-05A2-70562EB927A6}"/>
          </ac:spMkLst>
        </pc:spChg>
        <pc:picChg chg="mod">
          <ac:chgData name="Inas FAOUZI [Eurécia]" userId="S::inas.faouzi@eurecia.com::4f435423-8673-4c81-9a60-95a8e74c92dd" providerId="AD" clId="Web-{5E49EFE4-6DE4-2EE4-FFAD-69509201AAFB}" dt="2024-09-02T12:25:49.510" v="7"/>
          <ac:picMkLst>
            <pc:docMk/>
            <pc:sldMk cId="1542998316" sldId="335"/>
            <ac:picMk id="6" creationId="{764C2BB7-7B05-ABE9-2666-67501E77DFA7}"/>
          </ac:picMkLst>
        </pc:picChg>
      </pc:sldChg>
      <pc:sldChg chg="modSp">
        <pc:chgData name="Inas FAOUZI [Eurécia]" userId="S::inas.faouzi@eurecia.com::4f435423-8673-4c81-9a60-95a8e74c92dd" providerId="AD" clId="Web-{5E49EFE4-6DE4-2EE4-FFAD-69509201AAFB}" dt="2024-09-02T12:42:09.751" v="73" actId="20577"/>
        <pc:sldMkLst>
          <pc:docMk/>
          <pc:sldMk cId="407031299" sldId="337"/>
        </pc:sldMkLst>
        <pc:spChg chg="mod">
          <ac:chgData name="Inas FAOUZI [Eurécia]" userId="S::inas.faouzi@eurecia.com::4f435423-8673-4c81-9a60-95a8e74c92dd" providerId="AD" clId="Web-{5E49EFE4-6DE4-2EE4-FFAD-69509201AAFB}" dt="2024-09-02T12:42:09.751" v="73" actId="20577"/>
          <ac:spMkLst>
            <pc:docMk/>
            <pc:sldMk cId="407031299" sldId="337"/>
            <ac:spMk id="2" creationId="{0ED16911-BE4F-7178-A964-6BF6DF2D85CF}"/>
          </ac:spMkLst>
        </pc:spChg>
      </pc:sldChg>
      <pc:sldChg chg="modSp">
        <pc:chgData name="Inas FAOUZI [Eurécia]" userId="S::inas.faouzi@eurecia.com::4f435423-8673-4c81-9a60-95a8e74c92dd" providerId="AD" clId="Web-{5E49EFE4-6DE4-2EE4-FFAD-69509201AAFB}" dt="2024-09-02T12:46:49.574" v="81" actId="1076"/>
        <pc:sldMkLst>
          <pc:docMk/>
          <pc:sldMk cId="1323003873" sldId="342"/>
        </pc:sldMkLst>
        <pc:spChg chg="mod">
          <ac:chgData name="Inas FAOUZI [Eurécia]" userId="S::inas.faouzi@eurecia.com::4f435423-8673-4c81-9a60-95a8e74c92dd" providerId="AD" clId="Web-{5E49EFE4-6DE4-2EE4-FFAD-69509201AAFB}" dt="2024-09-02T12:46:47.261" v="80" actId="1076"/>
          <ac:spMkLst>
            <pc:docMk/>
            <pc:sldMk cId="1323003873" sldId="342"/>
            <ac:spMk id="5" creationId="{636CC63A-6E46-CAAF-0D99-6DABD7FE5D31}"/>
          </ac:spMkLst>
        </pc:spChg>
        <pc:spChg chg="mod">
          <ac:chgData name="Inas FAOUZI [Eurécia]" userId="S::inas.faouzi@eurecia.com::4f435423-8673-4c81-9a60-95a8e74c92dd" providerId="AD" clId="Web-{5E49EFE4-6DE4-2EE4-FFAD-69509201AAFB}" dt="2024-09-02T12:46:49.574" v="81" actId="1076"/>
          <ac:spMkLst>
            <pc:docMk/>
            <pc:sldMk cId="1323003873" sldId="342"/>
            <ac:spMk id="6" creationId="{02E320D8-64DB-C0BB-AC1C-4496F1B96168}"/>
          </ac:spMkLst>
        </pc:spChg>
      </pc:sldChg>
      <pc:sldChg chg="modSp">
        <pc:chgData name="Inas FAOUZI [Eurécia]" userId="S::inas.faouzi@eurecia.com::4f435423-8673-4c81-9a60-95a8e74c92dd" providerId="AD" clId="Web-{5E49EFE4-6DE4-2EE4-FFAD-69509201AAFB}" dt="2024-09-02T12:30:23.395" v="38" actId="20577"/>
        <pc:sldMkLst>
          <pc:docMk/>
          <pc:sldMk cId="2259150710" sldId="344"/>
        </pc:sldMkLst>
        <pc:spChg chg="mod">
          <ac:chgData name="Inas FAOUZI [Eurécia]" userId="S::inas.faouzi@eurecia.com::4f435423-8673-4c81-9a60-95a8e74c92dd" providerId="AD" clId="Web-{5E49EFE4-6DE4-2EE4-FFAD-69509201AAFB}" dt="2024-09-02T12:30:23.395" v="38" actId="20577"/>
          <ac:spMkLst>
            <pc:docMk/>
            <pc:sldMk cId="2259150710" sldId="344"/>
            <ac:spMk id="2" creationId="{0ED16911-BE4F-7178-A964-6BF6DF2D85CF}"/>
          </ac:spMkLst>
        </pc:spChg>
        <pc:picChg chg="mod">
          <ac:chgData name="Inas FAOUZI [Eurécia]" userId="S::inas.faouzi@eurecia.com::4f435423-8673-4c81-9a60-95a8e74c92dd" providerId="AD" clId="Web-{5E49EFE4-6DE4-2EE4-FFAD-69509201AAFB}" dt="2024-09-02T12:26:00.635" v="8"/>
          <ac:picMkLst>
            <pc:docMk/>
            <pc:sldMk cId="2259150710" sldId="344"/>
            <ac:picMk id="10" creationId="{E9D0EBC7-251D-455E-3021-775CEA52F376}"/>
          </ac:picMkLst>
        </pc:picChg>
      </pc:sldChg>
      <pc:sldChg chg="modSp">
        <pc:chgData name="Inas FAOUZI [Eurécia]" userId="S::inas.faouzi@eurecia.com::4f435423-8673-4c81-9a60-95a8e74c92dd" providerId="AD" clId="Web-{5E49EFE4-6DE4-2EE4-FFAD-69509201AAFB}" dt="2024-09-02T12:30:27.427" v="39" actId="20577"/>
        <pc:sldMkLst>
          <pc:docMk/>
          <pc:sldMk cId="3867000804" sldId="345"/>
        </pc:sldMkLst>
        <pc:spChg chg="mod">
          <ac:chgData name="Inas FAOUZI [Eurécia]" userId="S::inas.faouzi@eurecia.com::4f435423-8673-4c81-9a60-95a8e74c92dd" providerId="AD" clId="Web-{5E49EFE4-6DE4-2EE4-FFAD-69509201AAFB}" dt="2024-09-02T12:30:27.427" v="39" actId="20577"/>
          <ac:spMkLst>
            <pc:docMk/>
            <pc:sldMk cId="3867000804" sldId="345"/>
            <ac:spMk id="2" creationId="{0ED16911-BE4F-7178-A964-6BF6DF2D85CF}"/>
          </ac:spMkLst>
        </pc:spChg>
        <pc:picChg chg="mod">
          <ac:chgData name="Inas FAOUZI [Eurécia]" userId="S::inas.faouzi@eurecia.com::4f435423-8673-4c81-9a60-95a8e74c92dd" providerId="AD" clId="Web-{5E49EFE4-6DE4-2EE4-FFAD-69509201AAFB}" dt="2024-09-02T12:25:45.947" v="6"/>
          <ac:picMkLst>
            <pc:docMk/>
            <pc:sldMk cId="3867000804" sldId="345"/>
            <ac:picMk id="10" creationId="{F8D54865-BBEC-0C7F-27EA-36662EB278DD}"/>
          </ac:picMkLst>
        </pc:picChg>
      </pc:sldChg>
      <pc:sldChg chg="addSp modSp">
        <pc:chgData name="Inas FAOUZI [Eurécia]" userId="S::inas.faouzi@eurecia.com::4f435423-8673-4c81-9a60-95a8e74c92dd" providerId="AD" clId="Web-{5E49EFE4-6DE4-2EE4-FFAD-69509201AAFB}" dt="2024-09-02T12:29:03.111" v="28"/>
        <pc:sldMkLst>
          <pc:docMk/>
          <pc:sldMk cId="2899765491" sldId="346"/>
        </pc:sldMkLst>
        <pc:spChg chg="add mod">
          <ac:chgData name="Inas FAOUZI [Eurécia]" userId="S::inas.faouzi@eurecia.com::4f435423-8673-4c81-9a60-95a8e74c92dd" providerId="AD" clId="Web-{5E49EFE4-6DE4-2EE4-FFAD-69509201AAFB}" dt="2024-09-02T12:27:41.796" v="15" actId="1076"/>
          <ac:spMkLst>
            <pc:docMk/>
            <pc:sldMk cId="2899765491" sldId="346"/>
            <ac:spMk id="2" creationId="{DBB1C492-FCA0-52FA-7C2B-029DA1B940C6}"/>
          </ac:spMkLst>
        </pc:spChg>
        <pc:spChg chg="add mod">
          <ac:chgData name="Inas FAOUZI [Eurécia]" userId="S::inas.faouzi@eurecia.com::4f435423-8673-4c81-9a60-95a8e74c92dd" providerId="AD" clId="Web-{5E49EFE4-6DE4-2EE4-FFAD-69509201AAFB}" dt="2024-09-02T12:28:34.641" v="27" actId="14100"/>
          <ac:spMkLst>
            <pc:docMk/>
            <pc:sldMk cId="2899765491" sldId="346"/>
            <ac:spMk id="5" creationId="{78C1D050-31E5-23C2-B077-6851AD3337E3}"/>
          </ac:spMkLst>
        </pc:spChg>
        <pc:picChg chg="mod">
          <ac:chgData name="Inas FAOUZI [Eurécia]" userId="S::inas.faouzi@eurecia.com::4f435423-8673-4c81-9a60-95a8e74c92dd" providerId="AD" clId="Web-{5E49EFE4-6DE4-2EE4-FFAD-69509201AAFB}" dt="2024-09-02T12:28:05.937" v="21" actId="1076"/>
          <ac:picMkLst>
            <pc:docMk/>
            <pc:sldMk cId="2899765491" sldId="346"/>
            <ac:picMk id="15" creationId="{594142C8-1FE1-1AD8-0C2E-19C0A291C35F}"/>
          </ac:picMkLst>
        </pc:picChg>
        <pc:picChg chg="mod">
          <ac:chgData name="Inas FAOUZI [Eurécia]" userId="S::inas.faouzi@eurecia.com::4f435423-8673-4c81-9a60-95a8e74c92dd" providerId="AD" clId="Web-{5E49EFE4-6DE4-2EE4-FFAD-69509201AAFB}" dt="2024-09-02T12:28:16.969" v="24" actId="1076"/>
          <ac:picMkLst>
            <pc:docMk/>
            <pc:sldMk cId="2899765491" sldId="346"/>
            <ac:picMk id="33" creationId="{6CE046B8-BFD4-D7DF-C51F-6ECD689DBF96}"/>
          </ac:picMkLst>
        </pc:picChg>
        <pc:picChg chg="mod">
          <ac:chgData name="Inas FAOUZI [Eurécia]" userId="S::inas.faouzi@eurecia.com::4f435423-8673-4c81-9a60-95a8e74c92dd" providerId="AD" clId="Web-{5E49EFE4-6DE4-2EE4-FFAD-69509201AAFB}" dt="2024-09-02T12:29:03.111" v="28"/>
          <ac:picMkLst>
            <pc:docMk/>
            <pc:sldMk cId="2899765491" sldId="346"/>
            <ac:picMk id="35" creationId="{839D04CA-395B-042B-CE37-19D4F8523E72}"/>
          </ac:picMkLst>
        </pc:picChg>
      </pc:sldChg>
      <pc:sldChg chg="modSp">
        <pc:chgData name="Inas FAOUZI [Eurécia]" userId="S::inas.faouzi@eurecia.com::4f435423-8673-4c81-9a60-95a8e74c92dd" providerId="AD" clId="Web-{5E49EFE4-6DE4-2EE4-FFAD-69509201AAFB}" dt="2024-09-02T12:29:45.941" v="33" actId="14100"/>
        <pc:sldMkLst>
          <pc:docMk/>
          <pc:sldMk cId="2706900285" sldId="347"/>
        </pc:sldMkLst>
        <pc:picChg chg="mod">
          <ac:chgData name="Inas FAOUZI [Eurécia]" userId="S::inas.faouzi@eurecia.com::4f435423-8673-4c81-9a60-95a8e74c92dd" providerId="AD" clId="Web-{5E49EFE4-6DE4-2EE4-FFAD-69509201AAFB}" dt="2024-09-02T12:29:12.783" v="29"/>
          <ac:picMkLst>
            <pc:docMk/>
            <pc:sldMk cId="2706900285" sldId="347"/>
            <ac:picMk id="6" creationId="{73B3FF2D-9B5C-0168-C366-E1996961FBF3}"/>
          </ac:picMkLst>
        </pc:picChg>
        <pc:picChg chg="mod">
          <ac:chgData name="Inas FAOUZI [Eurécia]" userId="S::inas.faouzi@eurecia.com::4f435423-8673-4c81-9a60-95a8e74c92dd" providerId="AD" clId="Web-{5E49EFE4-6DE4-2EE4-FFAD-69509201AAFB}" dt="2024-09-02T12:29:15.268" v="30"/>
          <ac:picMkLst>
            <pc:docMk/>
            <pc:sldMk cId="2706900285" sldId="347"/>
            <ac:picMk id="12" creationId="{B70B0650-D73A-D935-183A-973237972FF3}"/>
          </ac:picMkLst>
        </pc:picChg>
        <pc:picChg chg="mod">
          <ac:chgData name="Inas FAOUZI [Eurécia]" userId="S::inas.faouzi@eurecia.com::4f435423-8673-4c81-9a60-95a8e74c92dd" providerId="AD" clId="Web-{5E49EFE4-6DE4-2EE4-FFAD-69509201AAFB}" dt="2024-09-02T12:29:45.941" v="33" actId="14100"/>
          <ac:picMkLst>
            <pc:docMk/>
            <pc:sldMk cId="2706900285" sldId="347"/>
            <ac:picMk id="13" creationId="{E50816F8-CE10-0304-3B32-78605B770C9A}"/>
          </ac:picMkLst>
        </pc:picChg>
      </pc:sldChg>
      <pc:sldChg chg="modSp">
        <pc:chgData name="Inas FAOUZI [Eurécia]" userId="S::inas.faouzi@eurecia.com::4f435423-8673-4c81-9a60-95a8e74c92dd" providerId="AD" clId="Web-{5E49EFE4-6DE4-2EE4-FFAD-69509201AAFB}" dt="2024-09-02T12:38:13.132" v="41" actId="20577"/>
        <pc:sldMkLst>
          <pc:docMk/>
          <pc:sldMk cId="3354911839" sldId="348"/>
        </pc:sldMkLst>
        <pc:spChg chg="mod">
          <ac:chgData name="Inas FAOUZI [Eurécia]" userId="S::inas.faouzi@eurecia.com::4f435423-8673-4c81-9a60-95a8e74c92dd" providerId="AD" clId="Web-{5E49EFE4-6DE4-2EE4-FFAD-69509201AAFB}" dt="2024-09-02T12:38:13.132" v="41" actId="20577"/>
          <ac:spMkLst>
            <pc:docMk/>
            <pc:sldMk cId="3354911839" sldId="348"/>
            <ac:spMk id="6" creationId="{B6232985-CBDD-1737-5AB6-8F60E7C48DFA}"/>
          </ac:spMkLst>
        </pc:spChg>
        <pc:picChg chg="mod">
          <ac:chgData name="Inas FAOUZI [Eurécia]" userId="S::inas.faouzi@eurecia.com::4f435423-8673-4c81-9a60-95a8e74c92dd" providerId="AD" clId="Web-{5E49EFE4-6DE4-2EE4-FFAD-69509201AAFB}" dt="2024-09-02T12:29:54.785" v="35"/>
          <ac:picMkLst>
            <pc:docMk/>
            <pc:sldMk cId="3354911839" sldId="348"/>
            <ac:picMk id="11" creationId="{73619AF1-9D87-59AA-B279-9A7C271F9A47}"/>
          </ac:picMkLst>
        </pc:picChg>
        <pc:picChg chg="mod">
          <ac:chgData name="Inas FAOUZI [Eurécia]" userId="S::inas.faouzi@eurecia.com::4f435423-8673-4c81-9a60-95a8e74c92dd" providerId="AD" clId="Web-{5E49EFE4-6DE4-2EE4-FFAD-69509201AAFB}" dt="2024-09-02T12:29:53.019" v="34"/>
          <ac:picMkLst>
            <pc:docMk/>
            <pc:sldMk cId="3354911839" sldId="348"/>
            <ac:picMk id="12" creationId="{B70B0650-D73A-D935-183A-973237972FF3}"/>
          </ac:picMkLst>
        </pc:picChg>
      </pc:sldChg>
      <pc:sldChg chg="addSp delSp modSp">
        <pc:chgData name="Inas FAOUZI [Eurécia]" userId="S::inas.faouzi@eurecia.com::4f435423-8673-4c81-9a60-95a8e74c92dd" providerId="AD" clId="Web-{5E49EFE4-6DE4-2EE4-FFAD-69509201AAFB}" dt="2024-09-02T12:39:28.635" v="54" actId="1076"/>
        <pc:sldMkLst>
          <pc:docMk/>
          <pc:sldMk cId="974422726" sldId="349"/>
        </pc:sldMkLst>
        <pc:spChg chg="mod">
          <ac:chgData name="Inas FAOUZI [Eurécia]" userId="S::inas.faouzi@eurecia.com::4f435423-8673-4c81-9a60-95a8e74c92dd" providerId="AD" clId="Web-{5E49EFE4-6DE4-2EE4-FFAD-69509201AAFB}" dt="2024-09-02T12:38:16.664" v="42" actId="20577"/>
          <ac:spMkLst>
            <pc:docMk/>
            <pc:sldMk cId="974422726" sldId="349"/>
            <ac:spMk id="6" creationId="{086A3C2E-DF52-D19E-EFDC-165886523F88}"/>
          </ac:spMkLst>
        </pc:spChg>
        <pc:spChg chg="mod">
          <ac:chgData name="Inas FAOUZI [Eurécia]" userId="S::inas.faouzi@eurecia.com::4f435423-8673-4c81-9a60-95a8e74c92dd" providerId="AD" clId="Web-{5E49EFE4-6DE4-2EE4-FFAD-69509201AAFB}" dt="2024-09-02T12:38:24.539" v="43" actId="1076"/>
          <ac:spMkLst>
            <pc:docMk/>
            <pc:sldMk cId="974422726" sldId="349"/>
            <ac:spMk id="18" creationId="{A60AEFE1-65E2-9D40-65C1-AC5307EC4B3F}"/>
          </ac:spMkLst>
        </pc:spChg>
        <pc:picChg chg="add mod">
          <ac:chgData name="Inas FAOUZI [Eurécia]" userId="S::inas.faouzi@eurecia.com::4f435423-8673-4c81-9a60-95a8e74c92dd" providerId="AD" clId="Web-{5E49EFE4-6DE4-2EE4-FFAD-69509201AAFB}" dt="2024-09-02T12:39:17.400" v="50" actId="1076"/>
          <ac:picMkLst>
            <pc:docMk/>
            <pc:sldMk cId="974422726" sldId="349"/>
            <ac:picMk id="5" creationId="{604FC52B-718A-9770-E3C1-CA56E4A7CFB0}"/>
          </ac:picMkLst>
        </pc:picChg>
        <pc:picChg chg="mod">
          <ac:chgData name="Inas FAOUZI [Eurécia]" userId="S::inas.faouzi@eurecia.com::4f435423-8673-4c81-9a60-95a8e74c92dd" providerId="AD" clId="Web-{5E49EFE4-6DE4-2EE4-FFAD-69509201AAFB}" dt="2024-09-02T12:30:00.801" v="36"/>
          <ac:picMkLst>
            <pc:docMk/>
            <pc:sldMk cId="974422726" sldId="349"/>
            <ac:picMk id="8" creationId="{E0CCA6ED-EC86-CF73-85DC-6798959B74D3}"/>
          </ac:picMkLst>
        </pc:picChg>
        <pc:picChg chg="del">
          <ac:chgData name="Inas FAOUZI [Eurécia]" userId="S::inas.faouzi@eurecia.com::4f435423-8673-4c81-9a60-95a8e74c92dd" providerId="AD" clId="Web-{5E49EFE4-6DE4-2EE4-FFAD-69509201AAFB}" dt="2024-09-02T12:39:08.212" v="47"/>
          <ac:picMkLst>
            <pc:docMk/>
            <pc:sldMk cId="974422726" sldId="349"/>
            <ac:picMk id="10" creationId="{7612B252-E85A-8E25-7261-39B50730606B}"/>
          </ac:picMkLst>
        </pc:picChg>
        <pc:picChg chg="mod">
          <ac:chgData name="Inas FAOUZI [Eurécia]" userId="S::inas.faouzi@eurecia.com::4f435423-8673-4c81-9a60-95a8e74c92dd" providerId="AD" clId="Web-{5E49EFE4-6DE4-2EE4-FFAD-69509201AAFB}" dt="2024-09-02T12:38:26.070" v="44" actId="1076"/>
          <ac:picMkLst>
            <pc:docMk/>
            <pc:sldMk cId="974422726" sldId="349"/>
            <ac:picMk id="17" creationId="{11E9385C-302C-AE30-98A5-9CF591D76E91}"/>
          </ac:picMkLst>
        </pc:picChg>
        <pc:picChg chg="mod">
          <ac:chgData name="Inas FAOUZI [Eurécia]" userId="S::inas.faouzi@eurecia.com::4f435423-8673-4c81-9a60-95a8e74c92dd" providerId="AD" clId="Web-{5E49EFE4-6DE4-2EE4-FFAD-69509201AAFB}" dt="2024-09-02T12:39:28.635" v="54" actId="1076"/>
          <ac:picMkLst>
            <pc:docMk/>
            <pc:sldMk cId="974422726" sldId="349"/>
            <ac:picMk id="19" creationId="{0EF344B1-D7C1-01C9-C36B-9D50D2E88ED8}"/>
          </ac:picMkLst>
        </pc:picChg>
      </pc:sldChg>
      <pc:sldChg chg="modSp">
        <pc:chgData name="Inas FAOUZI [Eurécia]" userId="S::inas.faouzi@eurecia.com::4f435423-8673-4c81-9a60-95a8e74c92dd" providerId="AD" clId="Web-{5E49EFE4-6DE4-2EE4-FFAD-69509201AAFB}" dt="2024-09-02T12:39:47.198" v="56" actId="1076"/>
        <pc:sldMkLst>
          <pc:docMk/>
          <pc:sldMk cId="1012519897" sldId="350"/>
        </pc:sldMkLst>
        <pc:spChg chg="mod">
          <ac:chgData name="Inas FAOUZI [Eurécia]" userId="S::inas.faouzi@eurecia.com::4f435423-8673-4c81-9a60-95a8e74c92dd" providerId="AD" clId="Web-{5E49EFE4-6DE4-2EE4-FFAD-69509201AAFB}" dt="2024-09-02T12:39:47.198" v="56" actId="1076"/>
          <ac:spMkLst>
            <pc:docMk/>
            <pc:sldMk cId="1012519897" sldId="350"/>
            <ac:spMk id="11" creationId="{9BABC913-1634-E886-EAFE-BFC779CD171E}"/>
          </ac:spMkLst>
        </pc:spChg>
        <pc:picChg chg="mod">
          <ac:chgData name="Inas FAOUZI [Eurécia]" userId="S::inas.faouzi@eurecia.com::4f435423-8673-4c81-9a60-95a8e74c92dd" providerId="AD" clId="Web-{5E49EFE4-6DE4-2EE4-FFAD-69509201AAFB}" dt="2024-09-02T12:39:37.417" v="55" actId="14100"/>
          <ac:picMkLst>
            <pc:docMk/>
            <pc:sldMk cId="1012519897" sldId="350"/>
            <ac:picMk id="9" creationId="{12E9E728-BEDC-0447-DE39-283C90CF77E8}"/>
          </ac:picMkLst>
        </pc:picChg>
      </pc:sldChg>
      <pc:sldChg chg="modSp">
        <pc:chgData name="Inas FAOUZI [Eurécia]" userId="S::inas.faouzi@eurecia.com::4f435423-8673-4c81-9a60-95a8e74c92dd" providerId="AD" clId="Web-{5E49EFE4-6DE4-2EE4-FFAD-69509201AAFB}" dt="2024-09-02T12:41:18.733" v="65" actId="14100"/>
        <pc:sldMkLst>
          <pc:docMk/>
          <pc:sldMk cId="3265532587" sldId="351"/>
        </pc:sldMkLst>
        <pc:picChg chg="mod">
          <ac:chgData name="Inas FAOUZI [Eurécia]" userId="S::inas.faouzi@eurecia.com::4f435423-8673-4c81-9a60-95a8e74c92dd" providerId="AD" clId="Web-{5E49EFE4-6DE4-2EE4-FFAD-69509201AAFB}" dt="2024-09-02T12:41:16.264" v="64" actId="14100"/>
          <ac:picMkLst>
            <pc:docMk/>
            <pc:sldMk cId="3265532587" sldId="351"/>
            <ac:picMk id="13" creationId="{61877253-23B5-F65C-F236-3C7FC67AE724}"/>
          </ac:picMkLst>
        </pc:picChg>
        <pc:picChg chg="mod">
          <ac:chgData name="Inas FAOUZI [Eurécia]" userId="S::inas.faouzi@eurecia.com::4f435423-8673-4c81-9a60-95a8e74c92dd" providerId="AD" clId="Web-{5E49EFE4-6DE4-2EE4-FFAD-69509201AAFB}" dt="2024-09-02T12:41:18.733" v="65" actId="14100"/>
          <ac:picMkLst>
            <pc:docMk/>
            <pc:sldMk cId="3265532587" sldId="351"/>
            <ac:picMk id="19" creationId="{0EF344B1-D7C1-01C9-C36B-9D50D2E88ED8}"/>
          </ac:picMkLst>
        </pc:picChg>
      </pc:sldChg>
      <pc:sldChg chg="modSp">
        <pc:chgData name="Inas FAOUZI [Eurécia]" userId="S::inas.faouzi@eurecia.com::4f435423-8673-4c81-9a60-95a8e74c92dd" providerId="AD" clId="Web-{5E49EFE4-6DE4-2EE4-FFAD-69509201AAFB}" dt="2024-09-02T12:41:13.358" v="63" actId="1076"/>
        <pc:sldMkLst>
          <pc:docMk/>
          <pc:sldMk cId="3488477620" sldId="352"/>
        </pc:sldMkLst>
        <pc:spChg chg="mod">
          <ac:chgData name="Inas FAOUZI [Eurécia]" userId="S::inas.faouzi@eurecia.com::4f435423-8673-4c81-9a60-95a8e74c92dd" providerId="AD" clId="Web-{5E49EFE4-6DE4-2EE4-FFAD-69509201AAFB}" dt="2024-09-02T12:40:56.373" v="58" actId="14100"/>
          <ac:spMkLst>
            <pc:docMk/>
            <pc:sldMk cId="3488477620" sldId="352"/>
            <ac:spMk id="5" creationId="{D5EC22E2-EC5A-B7D5-265B-64DBDF78A101}"/>
          </ac:spMkLst>
        </pc:spChg>
        <pc:picChg chg="mod">
          <ac:chgData name="Inas FAOUZI [Eurécia]" userId="S::inas.faouzi@eurecia.com::4f435423-8673-4c81-9a60-95a8e74c92dd" providerId="AD" clId="Web-{5E49EFE4-6DE4-2EE4-FFAD-69509201AAFB}" dt="2024-09-02T12:41:07.295" v="61" actId="1076"/>
          <ac:picMkLst>
            <pc:docMk/>
            <pc:sldMk cId="3488477620" sldId="352"/>
            <ac:picMk id="13" creationId="{61877253-23B5-F65C-F236-3C7FC67AE724}"/>
          </ac:picMkLst>
        </pc:picChg>
        <pc:picChg chg="mod">
          <ac:chgData name="Inas FAOUZI [Eurécia]" userId="S::inas.faouzi@eurecia.com::4f435423-8673-4c81-9a60-95a8e74c92dd" providerId="AD" clId="Web-{5E49EFE4-6DE4-2EE4-FFAD-69509201AAFB}" dt="2024-09-02T12:41:13.358" v="63" actId="1076"/>
          <ac:picMkLst>
            <pc:docMk/>
            <pc:sldMk cId="3488477620" sldId="352"/>
            <ac:picMk id="19" creationId="{0EF344B1-D7C1-01C9-C36B-9D50D2E88ED8}"/>
          </ac:picMkLst>
        </pc:picChg>
      </pc:sldChg>
      <pc:sldChg chg="addSp delSp modSp">
        <pc:chgData name="Inas FAOUZI [Eurécia]" userId="S::inas.faouzi@eurecia.com::4f435423-8673-4c81-9a60-95a8e74c92dd" providerId="AD" clId="Web-{5E49EFE4-6DE4-2EE4-FFAD-69509201AAFB}" dt="2024-09-02T12:41:48.312" v="72" actId="1076"/>
        <pc:sldMkLst>
          <pc:docMk/>
          <pc:sldMk cId="1561104383" sldId="354"/>
        </pc:sldMkLst>
        <pc:picChg chg="add mod">
          <ac:chgData name="Inas FAOUZI [Eurécia]" userId="S::inas.faouzi@eurecia.com::4f435423-8673-4c81-9a60-95a8e74c92dd" providerId="AD" clId="Web-{5E49EFE4-6DE4-2EE4-FFAD-69509201AAFB}" dt="2024-09-02T12:41:48.312" v="72" actId="1076"/>
          <ac:picMkLst>
            <pc:docMk/>
            <pc:sldMk cId="1561104383" sldId="354"/>
            <ac:picMk id="5" creationId="{25F8D710-4707-8AC3-0B88-FD5CD1395FF2}"/>
          </ac:picMkLst>
        </pc:picChg>
        <pc:picChg chg="del">
          <ac:chgData name="Inas FAOUZI [Eurécia]" userId="S::inas.faouzi@eurecia.com::4f435423-8673-4c81-9a60-95a8e74c92dd" providerId="AD" clId="Web-{5E49EFE4-6DE4-2EE4-FFAD-69509201AAFB}" dt="2024-09-02T12:41:42.046" v="69"/>
          <ac:picMkLst>
            <pc:docMk/>
            <pc:sldMk cId="1561104383" sldId="354"/>
            <ac:picMk id="15" creationId="{EB2DA934-D192-0024-FCCE-9EFABB122821}"/>
          </ac:picMkLst>
        </pc:picChg>
      </pc:sldChg>
      <pc:sldChg chg="modSp">
        <pc:chgData name="Inas FAOUZI [Eurécia]" userId="S::inas.faouzi@eurecia.com::4f435423-8673-4c81-9a60-95a8e74c92dd" providerId="AD" clId="Web-{5E49EFE4-6DE4-2EE4-FFAD-69509201AAFB}" dt="2024-09-02T12:42:26.361" v="75" actId="1076"/>
        <pc:sldMkLst>
          <pc:docMk/>
          <pc:sldMk cId="231485264" sldId="355"/>
        </pc:sldMkLst>
        <pc:picChg chg="mod">
          <ac:chgData name="Inas FAOUZI [Eurécia]" userId="S::inas.faouzi@eurecia.com::4f435423-8673-4c81-9a60-95a8e74c92dd" providerId="AD" clId="Web-{5E49EFE4-6DE4-2EE4-FFAD-69509201AAFB}" dt="2024-09-02T12:42:26.361" v="75" actId="1076"/>
          <ac:picMkLst>
            <pc:docMk/>
            <pc:sldMk cId="231485264" sldId="355"/>
            <ac:picMk id="15" creationId="{643DEEE3-36B6-C597-247E-F481C6E34401}"/>
          </ac:picMkLst>
        </pc:picChg>
      </pc:sldChg>
      <pc:sldChg chg="modSp">
        <pc:chgData name="Inas FAOUZI [Eurécia]" userId="S::inas.faouzi@eurecia.com::4f435423-8673-4c81-9a60-95a8e74c92dd" providerId="AD" clId="Web-{5E49EFE4-6DE4-2EE4-FFAD-69509201AAFB}" dt="2024-09-02T12:46:33.573" v="79" actId="20577"/>
        <pc:sldMkLst>
          <pc:docMk/>
          <pc:sldMk cId="2817497479" sldId="357"/>
        </pc:sldMkLst>
        <pc:spChg chg="mod">
          <ac:chgData name="Inas FAOUZI [Eurécia]" userId="S::inas.faouzi@eurecia.com::4f435423-8673-4c81-9a60-95a8e74c92dd" providerId="AD" clId="Web-{5E49EFE4-6DE4-2EE4-FFAD-69509201AAFB}" dt="2024-09-02T12:46:33.573" v="79" actId="20577"/>
          <ac:spMkLst>
            <pc:docMk/>
            <pc:sldMk cId="2817497479" sldId="357"/>
            <ac:spMk id="2" creationId="{0ED16911-BE4F-7178-A964-6BF6DF2D85CF}"/>
          </ac:spMkLst>
        </pc:spChg>
        <pc:spChg chg="mod">
          <ac:chgData name="Inas FAOUZI [Eurécia]" userId="S::inas.faouzi@eurecia.com::4f435423-8673-4c81-9a60-95a8e74c92dd" providerId="AD" clId="Web-{5E49EFE4-6DE4-2EE4-FFAD-69509201AAFB}" dt="2024-09-02T12:46:08.916" v="76" actId="14100"/>
          <ac:spMkLst>
            <pc:docMk/>
            <pc:sldMk cId="2817497479" sldId="357"/>
            <ac:spMk id="7" creationId="{FA9D680D-24E0-F7B7-6362-46890657143B}"/>
          </ac:spMkLst>
        </pc:spChg>
      </pc:sldChg>
      <pc:sldChg chg="modSp">
        <pc:chgData name="Inas FAOUZI [Eurécia]" userId="S::inas.faouzi@eurecia.com::4f435423-8673-4c81-9a60-95a8e74c92dd" providerId="AD" clId="Web-{5E49EFE4-6DE4-2EE4-FFAD-69509201AAFB}" dt="2024-09-02T12:46:30.198" v="78" actId="20577"/>
        <pc:sldMkLst>
          <pc:docMk/>
          <pc:sldMk cId="2985913112" sldId="359"/>
        </pc:sldMkLst>
        <pc:spChg chg="mod">
          <ac:chgData name="Inas FAOUZI [Eurécia]" userId="S::inas.faouzi@eurecia.com::4f435423-8673-4c81-9a60-95a8e74c92dd" providerId="AD" clId="Web-{5E49EFE4-6DE4-2EE4-FFAD-69509201AAFB}" dt="2024-09-02T12:46:30.198" v="78" actId="20577"/>
          <ac:spMkLst>
            <pc:docMk/>
            <pc:sldMk cId="2985913112" sldId="359"/>
            <ac:spMk id="2" creationId="{0ED16911-BE4F-7178-A964-6BF6DF2D85CF}"/>
          </ac:spMkLst>
        </pc:spChg>
      </pc:sldChg>
      <pc:sldChg chg="modSp">
        <pc:chgData name="Inas FAOUZI [Eurécia]" userId="S::inas.faouzi@eurecia.com::4f435423-8673-4c81-9a60-95a8e74c92dd" providerId="AD" clId="Web-{5E49EFE4-6DE4-2EE4-FFAD-69509201AAFB}" dt="2024-09-02T12:46:23.448" v="77" actId="14100"/>
        <pc:sldMkLst>
          <pc:docMk/>
          <pc:sldMk cId="1054062235" sldId="360"/>
        </pc:sldMkLst>
        <pc:picChg chg="mod">
          <ac:chgData name="Inas FAOUZI [Eurécia]" userId="S::inas.faouzi@eurecia.com::4f435423-8673-4c81-9a60-95a8e74c92dd" providerId="AD" clId="Web-{5E49EFE4-6DE4-2EE4-FFAD-69509201AAFB}" dt="2024-09-02T12:46:23.448" v="77" actId="14100"/>
          <ac:picMkLst>
            <pc:docMk/>
            <pc:sldMk cId="1054062235" sldId="360"/>
            <ac:picMk id="9" creationId="{4D127373-A2EC-0385-0AA8-E7E50A478626}"/>
          </ac:picMkLst>
        </pc:picChg>
      </pc:sldChg>
    </pc:docChg>
  </pc:docChgLst>
  <pc:docChgLst>
    <pc:chgData name="Inas FAOUZI [Eurécia]" userId="S::inas.faouzi@eurecia.com::4f435423-8673-4c81-9a60-95a8e74c92dd" providerId="AD" clId="Web-{AFAA78E8-2A06-D704-E894-C5415C39FC42}"/>
    <pc:docChg chg="addSld modSld sldOrd">
      <pc:chgData name="Inas FAOUZI [Eurécia]" userId="S::inas.faouzi@eurecia.com::4f435423-8673-4c81-9a60-95a8e74c92dd" providerId="AD" clId="Web-{AFAA78E8-2A06-D704-E894-C5415C39FC42}" dt="2024-09-11T12:16:21.626" v="137" actId="20577"/>
      <pc:docMkLst>
        <pc:docMk/>
      </pc:docMkLst>
      <pc:sldChg chg="addSp delSp modSp">
        <pc:chgData name="Inas FAOUZI [Eurécia]" userId="S::inas.faouzi@eurecia.com::4f435423-8673-4c81-9a60-95a8e74c92dd" providerId="AD" clId="Web-{AFAA78E8-2A06-D704-E894-C5415C39FC42}" dt="2024-09-11T12:15:57.875" v="130"/>
        <pc:sldMkLst>
          <pc:docMk/>
          <pc:sldMk cId="3512856049" sldId="334"/>
        </pc:sldMkLst>
        <pc:spChg chg="mod">
          <ac:chgData name="Inas FAOUZI [Eurécia]" userId="S::inas.faouzi@eurecia.com::4f435423-8673-4c81-9a60-95a8e74c92dd" providerId="AD" clId="Web-{AFAA78E8-2A06-D704-E894-C5415C39FC42}" dt="2024-09-11T12:10:15.773" v="45" actId="20577"/>
          <ac:spMkLst>
            <pc:docMk/>
            <pc:sldMk cId="3512856049" sldId="334"/>
            <ac:spMk id="2" creationId="{18B74BD9-57AD-C852-1754-B7B1DAD43A1F}"/>
          </ac:spMkLst>
        </pc:spChg>
        <pc:spChg chg="del">
          <ac:chgData name="Inas FAOUZI [Eurécia]" userId="S::inas.faouzi@eurecia.com::4f435423-8673-4c81-9a60-95a8e74c92dd" providerId="AD" clId="Web-{AFAA78E8-2A06-D704-E894-C5415C39FC42}" dt="2024-09-11T12:15:57.875" v="130"/>
          <ac:spMkLst>
            <pc:docMk/>
            <pc:sldMk cId="3512856049" sldId="334"/>
            <ac:spMk id="4" creationId="{5F965F46-D856-E5D7-F5CC-A92C144585A3}"/>
          </ac:spMkLst>
        </pc:spChg>
        <pc:spChg chg="add mod">
          <ac:chgData name="Inas FAOUZI [Eurécia]" userId="S::inas.faouzi@eurecia.com::4f435423-8673-4c81-9a60-95a8e74c92dd" providerId="AD" clId="Web-{AFAA78E8-2A06-D704-E894-C5415C39FC42}" dt="2024-09-11T12:15:57.875" v="130"/>
          <ac:spMkLst>
            <pc:docMk/>
            <pc:sldMk cId="3512856049" sldId="334"/>
            <ac:spMk id="6" creationId="{EAD67B3B-049C-3C59-58C6-981B20461166}"/>
          </ac:spMkLst>
        </pc:spChg>
      </pc:sldChg>
      <pc:sldChg chg="modSp ord">
        <pc:chgData name="Inas FAOUZI [Eurécia]" userId="S::inas.faouzi@eurecia.com::4f435423-8673-4c81-9a60-95a8e74c92dd" providerId="AD" clId="Web-{AFAA78E8-2A06-D704-E894-C5415C39FC42}" dt="2024-09-11T12:16:13.329" v="134" actId="20577"/>
        <pc:sldMkLst>
          <pc:docMk/>
          <pc:sldMk cId="1009862868" sldId="336"/>
        </pc:sldMkLst>
        <pc:spChg chg="mod">
          <ac:chgData name="Inas FAOUZI [Eurécia]" userId="S::inas.faouzi@eurecia.com::4f435423-8673-4c81-9a60-95a8e74c92dd" providerId="AD" clId="Web-{AFAA78E8-2A06-D704-E894-C5415C39FC42}" dt="2024-09-11T12:09:37.819" v="24" actId="20577"/>
          <ac:spMkLst>
            <pc:docMk/>
            <pc:sldMk cId="1009862868" sldId="336"/>
            <ac:spMk id="5" creationId="{E63FBEE7-B2EE-9744-8FCC-2E8B5A162548}"/>
          </ac:spMkLst>
        </pc:spChg>
        <pc:spChg chg="mod">
          <ac:chgData name="Inas FAOUZI [Eurécia]" userId="S::inas.faouzi@eurecia.com::4f435423-8673-4c81-9a60-95a8e74c92dd" providerId="AD" clId="Web-{AFAA78E8-2A06-D704-E894-C5415C39FC42}" dt="2024-09-11T12:16:13.329" v="134" actId="20577"/>
          <ac:spMkLst>
            <pc:docMk/>
            <pc:sldMk cId="1009862868" sldId="336"/>
            <ac:spMk id="7" creationId="{831CDDEE-D180-4D4D-1DFC-1E9C69414A23}"/>
          </ac:spMkLst>
        </pc:spChg>
      </pc:sldChg>
      <pc:sldChg chg="addSp delSp modSp add replId">
        <pc:chgData name="Inas FAOUZI [Eurécia]" userId="S::inas.faouzi@eurecia.com::4f435423-8673-4c81-9a60-95a8e74c92dd" providerId="AD" clId="Web-{AFAA78E8-2A06-D704-E894-C5415C39FC42}" dt="2024-09-11T12:16:21.626" v="137" actId="20577"/>
        <pc:sldMkLst>
          <pc:docMk/>
          <pc:sldMk cId="3405898242" sldId="362"/>
        </pc:sldMkLst>
        <pc:spChg chg="add mod">
          <ac:chgData name="Inas FAOUZI [Eurécia]" userId="S::inas.faouzi@eurecia.com::4f435423-8673-4c81-9a60-95a8e74c92dd" providerId="AD" clId="Web-{AFAA78E8-2A06-D704-E894-C5415C39FC42}" dt="2024-09-11T12:16:21.626" v="137" actId="20577"/>
          <ac:spMkLst>
            <pc:docMk/>
            <pc:sldMk cId="3405898242" sldId="362"/>
            <ac:spMk id="3" creationId="{270C4731-0871-89FC-EE27-41BFFADBECCF}"/>
          </ac:spMkLst>
        </pc:spChg>
        <pc:spChg chg="del">
          <ac:chgData name="Inas FAOUZI [Eurécia]" userId="S::inas.faouzi@eurecia.com::4f435423-8673-4c81-9a60-95a8e74c92dd" providerId="AD" clId="Web-{AFAA78E8-2A06-D704-E894-C5415C39FC42}" dt="2024-09-11T12:15:20.734" v="122"/>
          <ac:spMkLst>
            <pc:docMk/>
            <pc:sldMk cId="3405898242" sldId="362"/>
            <ac:spMk id="7" creationId="{831CDDEE-D180-4D4D-1DFC-1E9C69414A23}"/>
          </ac:spMkLst>
        </pc:spChg>
      </pc:sldChg>
      <pc:sldChg chg="modSp add ord replId">
        <pc:chgData name="Inas FAOUZI [Eurécia]" userId="S::inas.faouzi@eurecia.com::4f435423-8673-4c81-9a60-95a8e74c92dd" providerId="AD" clId="Web-{AFAA78E8-2A06-D704-E894-C5415C39FC42}" dt="2024-09-11T12:15:37.781" v="127" actId="20577"/>
        <pc:sldMkLst>
          <pc:docMk/>
          <pc:sldMk cId="650657958" sldId="363"/>
        </pc:sldMkLst>
        <pc:spChg chg="mod">
          <ac:chgData name="Inas FAOUZI [Eurécia]" userId="S::inas.faouzi@eurecia.com::4f435423-8673-4c81-9a60-95a8e74c92dd" providerId="AD" clId="Web-{AFAA78E8-2A06-D704-E894-C5415C39FC42}" dt="2024-09-11T12:11:30.009" v="59" actId="20577"/>
          <ac:spMkLst>
            <pc:docMk/>
            <pc:sldMk cId="650657958" sldId="363"/>
            <ac:spMk id="2" creationId="{18B74BD9-57AD-C852-1754-B7B1DAD43A1F}"/>
          </ac:spMkLst>
        </pc:spChg>
        <pc:spChg chg="mod">
          <ac:chgData name="Inas FAOUZI [Eurécia]" userId="S::inas.faouzi@eurecia.com::4f435423-8673-4c81-9a60-95a8e74c92dd" providerId="AD" clId="Web-{AFAA78E8-2A06-D704-E894-C5415C39FC42}" dt="2024-09-11T12:15:37.781" v="127" actId="20577"/>
          <ac:spMkLst>
            <pc:docMk/>
            <pc:sldMk cId="650657958" sldId="363"/>
            <ac:spMk id="4" creationId="{5F965F46-D856-E5D7-F5CC-A92C144585A3}"/>
          </ac:spMkLst>
        </pc:spChg>
      </pc:sldChg>
      <pc:sldChg chg="addSp delSp modSp add ord replId">
        <pc:chgData name="Inas FAOUZI [Eurécia]" userId="S::inas.faouzi@eurecia.com::4f435423-8673-4c81-9a60-95a8e74c92dd" providerId="AD" clId="Web-{AFAA78E8-2A06-D704-E894-C5415C39FC42}" dt="2024-09-11T12:15:51.531" v="129"/>
        <pc:sldMkLst>
          <pc:docMk/>
          <pc:sldMk cId="788160597" sldId="364"/>
        </pc:sldMkLst>
        <pc:spChg chg="mod">
          <ac:chgData name="Inas FAOUZI [Eurécia]" userId="S::inas.faouzi@eurecia.com::4f435423-8673-4c81-9a60-95a8e74c92dd" providerId="AD" clId="Web-{AFAA78E8-2A06-D704-E894-C5415C39FC42}" dt="2024-09-11T12:11:58.307" v="63" actId="20577"/>
          <ac:spMkLst>
            <pc:docMk/>
            <pc:sldMk cId="788160597" sldId="364"/>
            <ac:spMk id="2" creationId="{18B74BD9-57AD-C852-1754-B7B1DAD43A1F}"/>
          </ac:spMkLst>
        </pc:spChg>
        <pc:spChg chg="del">
          <ac:chgData name="Inas FAOUZI [Eurécia]" userId="S::inas.faouzi@eurecia.com::4f435423-8673-4c81-9a60-95a8e74c92dd" providerId="AD" clId="Web-{AFAA78E8-2A06-D704-E894-C5415C39FC42}" dt="2024-09-11T12:15:51.531" v="129"/>
          <ac:spMkLst>
            <pc:docMk/>
            <pc:sldMk cId="788160597" sldId="364"/>
            <ac:spMk id="4" creationId="{5F965F46-D856-E5D7-F5CC-A92C144585A3}"/>
          </ac:spMkLst>
        </pc:spChg>
        <pc:spChg chg="add mod">
          <ac:chgData name="Inas FAOUZI [Eurécia]" userId="S::inas.faouzi@eurecia.com::4f435423-8673-4c81-9a60-95a8e74c92dd" providerId="AD" clId="Web-{AFAA78E8-2A06-D704-E894-C5415C39FC42}" dt="2024-09-11T12:15:51.531" v="129"/>
          <ac:spMkLst>
            <pc:docMk/>
            <pc:sldMk cId="788160597" sldId="364"/>
            <ac:spMk id="6" creationId="{FD4BB73E-6233-4976-1FBC-5B9D789507F6}"/>
          </ac:spMkLst>
        </pc:spChg>
      </pc:sldChg>
      <pc:sldChg chg="addSp delSp modSp add ord replId">
        <pc:chgData name="Inas FAOUZI [Eurécia]" userId="S::inas.faouzi@eurecia.com::4f435423-8673-4c81-9a60-95a8e74c92dd" providerId="AD" clId="Web-{AFAA78E8-2A06-D704-E894-C5415C39FC42}" dt="2024-09-11T12:15:44.328" v="128"/>
        <pc:sldMkLst>
          <pc:docMk/>
          <pc:sldMk cId="2021545156" sldId="365"/>
        </pc:sldMkLst>
        <pc:spChg chg="mod">
          <ac:chgData name="Inas FAOUZI [Eurécia]" userId="S::inas.faouzi@eurecia.com::4f435423-8673-4c81-9a60-95a8e74c92dd" providerId="AD" clId="Web-{AFAA78E8-2A06-D704-E894-C5415C39FC42}" dt="2024-09-11T12:12:28.636" v="74" actId="20577"/>
          <ac:spMkLst>
            <pc:docMk/>
            <pc:sldMk cId="2021545156" sldId="365"/>
            <ac:spMk id="2" creationId="{18B74BD9-57AD-C852-1754-B7B1DAD43A1F}"/>
          </ac:spMkLst>
        </pc:spChg>
        <pc:spChg chg="del">
          <ac:chgData name="Inas FAOUZI [Eurécia]" userId="S::inas.faouzi@eurecia.com::4f435423-8673-4c81-9a60-95a8e74c92dd" providerId="AD" clId="Web-{AFAA78E8-2A06-D704-E894-C5415C39FC42}" dt="2024-09-11T12:15:44.328" v="128"/>
          <ac:spMkLst>
            <pc:docMk/>
            <pc:sldMk cId="2021545156" sldId="365"/>
            <ac:spMk id="4" creationId="{5F965F46-D856-E5D7-F5CC-A92C144585A3}"/>
          </ac:spMkLst>
        </pc:spChg>
        <pc:spChg chg="add mod">
          <ac:chgData name="Inas FAOUZI [Eurécia]" userId="S::inas.faouzi@eurecia.com::4f435423-8673-4c81-9a60-95a8e74c92dd" providerId="AD" clId="Web-{AFAA78E8-2A06-D704-E894-C5415C39FC42}" dt="2024-09-11T12:15:44.328" v="128"/>
          <ac:spMkLst>
            <pc:docMk/>
            <pc:sldMk cId="2021545156" sldId="365"/>
            <ac:spMk id="6" creationId="{FD88BF5B-0CAE-E417-D016-9A1332F7169B}"/>
          </ac:spMkLst>
        </pc:spChg>
      </pc:sldChg>
      <pc:sldChg chg="addSp delSp modSp add ord replId">
        <pc:chgData name="Inas FAOUZI [Eurécia]" userId="S::inas.faouzi@eurecia.com::4f435423-8673-4c81-9a60-95a8e74c92dd" providerId="AD" clId="Web-{AFAA78E8-2A06-D704-E894-C5415C39FC42}" dt="2024-09-11T12:15:32.703" v="125"/>
        <pc:sldMkLst>
          <pc:docMk/>
          <pc:sldMk cId="229722428" sldId="366"/>
        </pc:sldMkLst>
        <pc:spChg chg="mod">
          <ac:chgData name="Inas FAOUZI [Eurécia]" userId="S::inas.faouzi@eurecia.com::4f435423-8673-4c81-9a60-95a8e74c92dd" providerId="AD" clId="Web-{AFAA78E8-2A06-D704-E894-C5415C39FC42}" dt="2024-09-11T12:13:10.528" v="88" actId="20577"/>
          <ac:spMkLst>
            <pc:docMk/>
            <pc:sldMk cId="229722428" sldId="366"/>
            <ac:spMk id="2" creationId="{18B74BD9-57AD-C852-1754-B7B1DAD43A1F}"/>
          </ac:spMkLst>
        </pc:spChg>
        <pc:spChg chg="del">
          <ac:chgData name="Inas FAOUZI [Eurécia]" userId="S::inas.faouzi@eurecia.com::4f435423-8673-4c81-9a60-95a8e74c92dd" providerId="AD" clId="Web-{AFAA78E8-2A06-D704-E894-C5415C39FC42}" dt="2024-09-11T12:15:32.703" v="125"/>
          <ac:spMkLst>
            <pc:docMk/>
            <pc:sldMk cId="229722428" sldId="366"/>
            <ac:spMk id="4" creationId="{5F965F46-D856-E5D7-F5CC-A92C144585A3}"/>
          </ac:spMkLst>
        </pc:spChg>
        <pc:spChg chg="add mod">
          <ac:chgData name="Inas FAOUZI [Eurécia]" userId="S::inas.faouzi@eurecia.com::4f435423-8673-4c81-9a60-95a8e74c92dd" providerId="AD" clId="Web-{AFAA78E8-2A06-D704-E894-C5415C39FC42}" dt="2024-09-11T12:15:32.703" v="125"/>
          <ac:spMkLst>
            <pc:docMk/>
            <pc:sldMk cId="229722428" sldId="366"/>
            <ac:spMk id="6" creationId="{CFEE336D-C16C-2F2C-2D69-DAEEAD0CCA2E}"/>
          </ac:spMkLst>
        </pc:spChg>
      </pc:sldChg>
      <pc:sldChg chg="addSp delSp modSp add ord replId">
        <pc:chgData name="Inas FAOUZI [Eurécia]" userId="S::inas.faouzi@eurecia.com::4f435423-8673-4c81-9a60-95a8e74c92dd" providerId="AD" clId="Web-{AFAA78E8-2A06-D704-E894-C5415C39FC42}" dt="2024-09-11T12:15:14.187" v="121"/>
        <pc:sldMkLst>
          <pc:docMk/>
          <pc:sldMk cId="1827807610" sldId="367"/>
        </pc:sldMkLst>
        <pc:spChg chg="mod">
          <ac:chgData name="Inas FAOUZI [Eurécia]" userId="S::inas.faouzi@eurecia.com::4f435423-8673-4c81-9a60-95a8e74c92dd" providerId="AD" clId="Web-{AFAA78E8-2A06-D704-E894-C5415C39FC42}" dt="2024-09-11T12:13:55.357" v="114" actId="1076"/>
          <ac:spMkLst>
            <pc:docMk/>
            <pc:sldMk cId="1827807610" sldId="367"/>
            <ac:spMk id="2" creationId="{18B74BD9-57AD-C852-1754-B7B1DAD43A1F}"/>
          </ac:spMkLst>
        </pc:spChg>
        <pc:spChg chg="del">
          <ac:chgData name="Inas FAOUZI [Eurécia]" userId="S::inas.faouzi@eurecia.com::4f435423-8673-4c81-9a60-95a8e74c92dd" providerId="AD" clId="Web-{AFAA78E8-2A06-D704-E894-C5415C39FC42}" dt="2024-09-11T12:15:10.515" v="120"/>
          <ac:spMkLst>
            <pc:docMk/>
            <pc:sldMk cId="1827807610" sldId="367"/>
            <ac:spMk id="4" creationId="{5F965F46-D856-E5D7-F5CC-A92C144585A3}"/>
          </ac:spMkLst>
        </pc:spChg>
        <pc:spChg chg="add del mod">
          <ac:chgData name="Inas FAOUZI [Eurécia]" userId="S::inas.faouzi@eurecia.com::4f435423-8673-4c81-9a60-95a8e74c92dd" providerId="AD" clId="Web-{AFAA78E8-2A06-D704-E894-C5415C39FC42}" dt="2024-09-11T12:15:14.187" v="121"/>
          <ac:spMkLst>
            <pc:docMk/>
            <pc:sldMk cId="1827807610" sldId="367"/>
            <ac:spMk id="6" creationId="{270DCCD9-E935-16FE-838E-C5760F810A88}"/>
          </ac:spMkLst>
        </pc:spChg>
      </pc:sldChg>
      <pc:sldChg chg="addSp delSp modSp add ord replId">
        <pc:chgData name="Inas FAOUZI [Eurécia]" userId="S::inas.faouzi@eurecia.com::4f435423-8673-4c81-9a60-95a8e74c92dd" providerId="AD" clId="Web-{AFAA78E8-2A06-D704-E894-C5415C39FC42}" dt="2024-09-11T12:15:04.312" v="119"/>
        <pc:sldMkLst>
          <pc:docMk/>
          <pc:sldMk cId="3732276184" sldId="368"/>
        </pc:sldMkLst>
        <pc:spChg chg="mod">
          <ac:chgData name="Inas FAOUZI [Eurécia]" userId="S::inas.faouzi@eurecia.com::4f435423-8673-4c81-9a60-95a8e74c92dd" providerId="AD" clId="Web-{AFAA78E8-2A06-D704-E894-C5415C39FC42}" dt="2024-09-11T12:14:50.999" v="118" actId="20577"/>
          <ac:spMkLst>
            <pc:docMk/>
            <pc:sldMk cId="3732276184" sldId="368"/>
            <ac:spMk id="2" creationId="{18B74BD9-57AD-C852-1754-B7B1DAD43A1F}"/>
          </ac:spMkLst>
        </pc:spChg>
        <pc:spChg chg="del">
          <ac:chgData name="Inas FAOUZI [Eurécia]" userId="S::inas.faouzi@eurecia.com::4f435423-8673-4c81-9a60-95a8e74c92dd" providerId="AD" clId="Web-{AFAA78E8-2A06-D704-E894-C5415C39FC42}" dt="2024-09-11T12:15:04.312" v="119"/>
          <ac:spMkLst>
            <pc:docMk/>
            <pc:sldMk cId="3732276184" sldId="368"/>
            <ac:spMk id="4" creationId="{5F965F46-D856-E5D7-F5CC-A92C144585A3}"/>
          </ac:spMkLst>
        </pc:spChg>
        <pc:spChg chg="add mod">
          <ac:chgData name="Inas FAOUZI [Eurécia]" userId="S::inas.faouzi@eurecia.com::4f435423-8673-4c81-9a60-95a8e74c92dd" providerId="AD" clId="Web-{AFAA78E8-2A06-D704-E894-C5415C39FC42}" dt="2024-09-11T12:15:04.312" v="119"/>
          <ac:spMkLst>
            <pc:docMk/>
            <pc:sldMk cId="3732276184" sldId="368"/>
            <ac:spMk id="6" creationId="{2CF4550C-E6DE-9CF4-9E78-036BBDDB0F0A}"/>
          </ac:spMkLst>
        </pc:spChg>
      </pc:sldChg>
    </pc:docChg>
  </pc:docChgLst>
  <pc:docChgLst>
    <pc:chgData name="Pauline MORIN [Eurécia]" userId="26806002-a94a-4f86-8fe6-d48cb3313228" providerId="ADAL" clId="{EBFA4106-6B93-4D86-8729-16225147AC05}"/>
    <pc:docChg chg="custSel modSld">
      <pc:chgData name="Pauline MORIN [Eurécia]" userId="26806002-a94a-4f86-8fe6-d48cb3313228" providerId="ADAL" clId="{EBFA4106-6B93-4D86-8729-16225147AC05}" dt="2024-11-25T12:54:52.048" v="18" actId="478"/>
      <pc:docMkLst>
        <pc:docMk/>
      </pc:docMkLst>
      <pc:sldChg chg="delSp mod">
        <pc:chgData name="Pauline MORIN [Eurécia]" userId="26806002-a94a-4f86-8fe6-d48cb3313228" providerId="ADAL" clId="{EBFA4106-6B93-4D86-8729-16225147AC05}" dt="2024-11-25T12:54:04.405" v="2" actId="478"/>
        <pc:sldMkLst>
          <pc:docMk/>
          <pc:sldMk cId="3512856049" sldId="334"/>
        </pc:sldMkLst>
        <pc:spChg chg="del">
          <ac:chgData name="Pauline MORIN [Eurécia]" userId="26806002-a94a-4f86-8fe6-d48cb3313228" providerId="ADAL" clId="{EBFA4106-6B93-4D86-8729-16225147AC05}" dt="2024-11-25T12:54:04.405" v="2" actId="478"/>
          <ac:spMkLst>
            <pc:docMk/>
            <pc:sldMk cId="3512856049" sldId="334"/>
            <ac:spMk id="3" creationId="{E1C58013-B918-0EA6-FB0E-FB0CB907009F}"/>
          </ac:spMkLst>
        </pc:spChg>
        <pc:spChg chg="del">
          <ac:chgData name="Pauline MORIN [Eurécia]" userId="26806002-a94a-4f86-8fe6-d48cb3313228" providerId="ADAL" clId="{EBFA4106-6B93-4D86-8729-16225147AC05}" dt="2024-11-25T12:54:03.046" v="1" actId="478"/>
          <ac:spMkLst>
            <pc:docMk/>
            <pc:sldMk cId="3512856049" sldId="334"/>
            <ac:spMk id="6" creationId="{EAD67B3B-049C-3C59-58C6-981B20461166}"/>
          </ac:spMkLst>
        </pc:spChg>
      </pc:sldChg>
      <pc:sldChg chg="addSp delSp modSp mod">
        <pc:chgData name="Pauline MORIN [Eurécia]" userId="26806002-a94a-4f86-8fe6-d48cb3313228" providerId="ADAL" clId="{EBFA4106-6B93-4D86-8729-16225147AC05}" dt="2024-11-25T12:54:09.417" v="4" actId="478"/>
        <pc:sldMkLst>
          <pc:docMk/>
          <pc:sldMk cId="1009862868" sldId="336"/>
        </pc:sldMkLst>
        <pc:spChg chg="add del mod">
          <ac:chgData name="Pauline MORIN [Eurécia]" userId="26806002-a94a-4f86-8fe6-d48cb3313228" providerId="ADAL" clId="{EBFA4106-6B93-4D86-8729-16225147AC05}" dt="2024-11-25T12:54:08.109" v="3" actId="478"/>
          <ac:spMkLst>
            <pc:docMk/>
            <pc:sldMk cId="1009862868" sldId="336"/>
            <ac:spMk id="3" creationId="{5456ED48-DC8E-8FBE-EBE2-172D42009E61}"/>
          </ac:spMkLst>
        </pc:spChg>
        <pc:spChg chg="del">
          <ac:chgData name="Pauline MORIN [Eurécia]" userId="26806002-a94a-4f86-8fe6-d48cb3313228" providerId="ADAL" clId="{EBFA4106-6B93-4D86-8729-16225147AC05}" dt="2024-11-25T12:54:09.417" v="4" actId="478"/>
          <ac:spMkLst>
            <pc:docMk/>
            <pc:sldMk cId="1009862868" sldId="336"/>
            <ac:spMk id="6" creationId="{E5FAA013-2264-3720-DA9A-4515678E8358}"/>
          </ac:spMkLst>
        </pc:spChg>
        <pc:spChg chg="del">
          <ac:chgData name="Pauline MORIN [Eurécia]" userId="26806002-a94a-4f86-8fe6-d48cb3313228" providerId="ADAL" clId="{EBFA4106-6B93-4D86-8729-16225147AC05}" dt="2024-11-25T12:53:59.875" v="0" actId="478"/>
          <ac:spMkLst>
            <pc:docMk/>
            <pc:sldMk cId="1009862868" sldId="336"/>
            <ac:spMk id="7" creationId="{831CDDEE-D180-4D4D-1DFC-1E9C69414A23}"/>
          </ac:spMkLst>
        </pc:spChg>
      </pc:sldChg>
      <pc:sldChg chg="addSp delSp modSp mod">
        <pc:chgData name="Pauline MORIN [Eurécia]" userId="26806002-a94a-4f86-8fe6-d48cb3313228" providerId="ADAL" clId="{EBFA4106-6B93-4D86-8729-16225147AC05}" dt="2024-11-25T12:54:42.201" v="15" actId="478"/>
        <pc:sldMkLst>
          <pc:docMk/>
          <pc:sldMk cId="3405898242" sldId="362"/>
        </pc:sldMkLst>
        <pc:spChg chg="del">
          <ac:chgData name="Pauline MORIN [Eurécia]" userId="26806002-a94a-4f86-8fe6-d48cb3313228" providerId="ADAL" clId="{EBFA4106-6B93-4D86-8729-16225147AC05}" dt="2024-11-25T12:54:37.237" v="13" actId="478"/>
          <ac:spMkLst>
            <pc:docMk/>
            <pc:sldMk cId="3405898242" sldId="362"/>
            <ac:spMk id="3" creationId="{270C4731-0871-89FC-EE27-41BFFADBECCF}"/>
          </ac:spMkLst>
        </pc:spChg>
        <pc:spChg chg="add del mod">
          <ac:chgData name="Pauline MORIN [Eurécia]" userId="26806002-a94a-4f86-8fe6-d48cb3313228" providerId="ADAL" clId="{EBFA4106-6B93-4D86-8729-16225147AC05}" dt="2024-11-25T12:54:40.218" v="14" actId="478"/>
          <ac:spMkLst>
            <pc:docMk/>
            <pc:sldMk cId="3405898242" sldId="362"/>
            <ac:spMk id="4" creationId="{1B6B7B5D-D1DD-4D50-63DF-D204BAEE643F}"/>
          </ac:spMkLst>
        </pc:spChg>
        <pc:spChg chg="del">
          <ac:chgData name="Pauline MORIN [Eurécia]" userId="26806002-a94a-4f86-8fe6-d48cb3313228" providerId="ADAL" clId="{EBFA4106-6B93-4D86-8729-16225147AC05}" dt="2024-11-25T12:54:42.201" v="15" actId="478"/>
          <ac:spMkLst>
            <pc:docMk/>
            <pc:sldMk cId="3405898242" sldId="362"/>
            <ac:spMk id="6" creationId="{E5FAA013-2264-3720-DA9A-4515678E8358}"/>
          </ac:spMkLst>
        </pc:spChg>
      </pc:sldChg>
      <pc:sldChg chg="delSp mod">
        <pc:chgData name="Pauline MORIN [Eurécia]" userId="26806002-a94a-4f86-8fe6-d48cb3313228" providerId="ADAL" clId="{EBFA4106-6B93-4D86-8729-16225147AC05}" dt="2024-11-25T12:54:28.234" v="10" actId="478"/>
        <pc:sldMkLst>
          <pc:docMk/>
          <pc:sldMk cId="650657958" sldId="363"/>
        </pc:sldMkLst>
        <pc:spChg chg="del">
          <ac:chgData name="Pauline MORIN [Eurécia]" userId="26806002-a94a-4f86-8fe6-d48cb3313228" providerId="ADAL" clId="{EBFA4106-6B93-4D86-8729-16225147AC05}" dt="2024-11-25T12:54:28.234" v="10" actId="478"/>
          <ac:spMkLst>
            <pc:docMk/>
            <pc:sldMk cId="650657958" sldId="363"/>
            <ac:spMk id="3" creationId="{E1C58013-B918-0EA6-FB0E-FB0CB907009F}"/>
          </ac:spMkLst>
        </pc:spChg>
        <pc:spChg chg="del">
          <ac:chgData name="Pauline MORIN [Eurécia]" userId="26806002-a94a-4f86-8fe6-d48cb3313228" providerId="ADAL" clId="{EBFA4106-6B93-4D86-8729-16225147AC05}" dt="2024-11-25T12:54:26.814" v="9" actId="478"/>
          <ac:spMkLst>
            <pc:docMk/>
            <pc:sldMk cId="650657958" sldId="363"/>
            <ac:spMk id="4" creationId="{5F965F46-D856-E5D7-F5CC-A92C144585A3}"/>
          </ac:spMkLst>
        </pc:spChg>
      </pc:sldChg>
      <pc:sldChg chg="delSp mod">
        <pc:chgData name="Pauline MORIN [Eurécia]" userId="26806002-a94a-4f86-8fe6-d48cb3313228" providerId="ADAL" clId="{EBFA4106-6B93-4D86-8729-16225147AC05}" dt="2024-11-25T12:54:17.155" v="6" actId="478"/>
        <pc:sldMkLst>
          <pc:docMk/>
          <pc:sldMk cId="788160597" sldId="364"/>
        </pc:sldMkLst>
        <pc:spChg chg="del">
          <ac:chgData name="Pauline MORIN [Eurécia]" userId="26806002-a94a-4f86-8fe6-d48cb3313228" providerId="ADAL" clId="{EBFA4106-6B93-4D86-8729-16225147AC05}" dt="2024-11-25T12:54:17.155" v="6" actId="478"/>
          <ac:spMkLst>
            <pc:docMk/>
            <pc:sldMk cId="788160597" sldId="364"/>
            <ac:spMk id="3" creationId="{E1C58013-B918-0EA6-FB0E-FB0CB907009F}"/>
          </ac:spMkLst>
        </pc:spChg>
        <pc:spChg chg="del">
          <ac:chgData name="Pauline MORIN [Eurécia]" userId="26806002-a94a-4f86-8fe6-d48cb3313228" providerId="ADAL" clId="{EBFA4106-6B93-4D86-8729-16225147AC05}" dt="2024-11-25T12:54:15.681" v="5" actId="478"/>
          <ac:spMkLst>
            <pc:docMk/>
            <pc:sldMk cId="788160597" sldId="364"/>
            <ac:spMk id="6" creationId="{FD4BB73E-6233-4976-1FBC-5B9D789507F6}"/>
          </ac:spMkLst>
        </pc:spChg>
      </pc:sldChg>
      <pc:sldChg chg="delSp mod">
        <pc:chgData name="Pauline MORIN [Eurécia]" userId="26806002-a94a-4f86-8fe6-d48cb3313228" providerId="ADAL" clId="{EBFA4106-6B93-4D86-8729-16225147AC05}" dt="2024-11-25T12:54:22.794" v="8" actId="478"/>
        <pc:sldMkLst>
          <pc:docMk/>
          <pc:sldMk cId="2021545156" sldId="365"/>
        </pc:sldMkLst>
        <pc:spChg chg="del">
          <ac:chgData name="Pauline MORIN [Eurécia]" userId="26806002-a94a-4f86-8fe6-d48cb3313228" providerId="ADAL" clId="{EBFA4106-6B93-4D86-8729-16225147AC05}" dt="2024-11-25T12:54:22.794" v="8" actId="478"/>
          <ac:spMkLst>
            <pc:docMk/>
            <pc:sldMk cId="2021545156" sldId="365"/>
            <ac:spMk id="3" creationId="{E1C58013-B918-0EA6-FB0E-FB0CB907009F}"/>
          </ac:spMkLst>
        </pc:spChg>
        <pc:spChg chg="del">
          <ac:chgData name="Pauline MORIN [Eurécia]" userId="26806002-a94a-4f86-8fe6-d48cb3313228" providerId="ADAL" clId="{EBFA4106-6B93-4D86-8729-16225147AC05}" dt="2024-11-25T12:54:21.373" v="7" actId="478"/>
          <ac:spMkLst>
            <pc:docMk/>
            <pc:sldMk cId="2021545156" sldId="365"/>
            <ac:spMk id="6" creationId="{FD88BF5B-0CAE-E417-D016-9A1332F7169B}"/>
          </ac:spMkLst>
        </pc:spChg>
      </pc:sldChg>
      <pc:sldChg chg="delSp mod">
        <pc:chgData name="Pauline MORIN [Eurécia]" userId="26806002-a94a-4f86-8fe6-d48cb3313228" providerId="ADAL" clId="{EBFA4106-6B93-4D86-8729-16225147AC05}" dt="2024-11-25T12:54:33.318" v="12" actId="478"/>
        <pc:sldMkLst>
          <pc:docMk/>
          <pc:sldMk cId="229722428" sldId="366"/>
        </pc:sldMkLst>
        <pc:spChg chg="del">
          <ac:chgData name="Pauline MORIN [Eurécia]" userId="26806002-a94a-4f86-8fe6-d48cb3313228" providerId="ADAL" clId="{EBFA4106-6B93-4D86-8729-16225147AC05}" dt="2024-11-25T12:54:33.318" v="12" actId="478"/>
          <ac:spMkLst>
            <pc:docMk/>
            <pc:sldMk cId="229722428" sldId="366"/>
            <ac:spMk id="3" creationId="{E1C58013-B918-0EA6-FB0E-FB0CB907009F}"/>
          </ac:spMkLst>
        </pc:spChg>
        <pc:spChg chg="del">
          <ac:chgData name="Pauline MORIN [Eurécia]" userId="26806002-a94a-4f86-8fe6-d48cb3313228" providerId="ADAL" clId="{EBFA4106-6B93-4D86-8729-16225147AC05}" dt="2024-11-25T12:54:31.855" v="11" actId="478"/>
          <ac:spMkLst>
            <pc:docMk/>
            <pc:sldMk cId="229722428" sldId="366"/>
            <ac:spMk id="6" creationId="{CFEE336D-C16C-2F2C-2D69-DAEEAD0CCA2E}"/>
          </ac:spMkLst>
        </pc:spChg>
      </pc:sldChg>
      <pc:sldChg chg="delSp mod">
        <pc:chgData name="Pauline MORIN [Eurécia]" userId="26806002-a94a-4f86-8fe6-d48cb3313228" providerId="ADAL" clId="{EBFA4106-6B93-4D86-8729-16225147AC05}" dt="2024-11-25T12:54:45.089" v="16" actId="478"/>
        <pc:sldMkLst>
          <pc:docMk/>
          <pc:sldMk cId="1827807610" sldId="367"/>
        </pc:sldMkLst>
        <pc:spChg chg="del">
          <ac:chgData name="Pauline MORIN [Eurécia]" userId="26806002-a94a-4f86-8fe6-d48cb3313228" providerId="ADAL" clId="{EBFA4106-6B93-4D86-8729-16225147AC05}" dt="2024-11-25T12:54:45.089" v="16" actId="478"/>
          <ac:spMkLst>
            <pc:docMk/>
            <pc:sldMk cId="1827807610" sldId="367"/>
            <ac:spMk id="3" creationId="{E1C58013-B918-0EA6-FB0E-FB0CB907009F}"/>
          </ac:spMkLst>
        </pc:spChg>
      </pc:sldChg>
      <pc:sldChg chg="delSp mod">
        <pc:chgData name="Pauline MORIN [Eurécia]" userId="26806002-a94a-4f86-8fe6-d48cb3313228" providerId="ADAL" clId="{EBFA4106-6B93-4D86-8729-16225147AC05}" dt="2024-11-25T12:54:52.048" v="18" actId="478"/>
        <pc:sldMkLst>
          <pc:docMk/>
          <pc:sldMk cId="3732276184" sldId="368"/>
        </pc:sldMkLst>
        <pc:spChg chg="del">
          <ac:chgData name="Pauline MORIN [Eurécia]" userId="26806002-a94a-4f86-8fe6-d48cb3313228" providerId="ADAL" clId="{EBFA4106-6B93-4D86-8729-16225147AC05}" dt="2024-11-25T12:54:52.048" v="18" actId="478"/>
          <ac:spMkLst>
            <pc:docMk/>
            <pc:sldMk cId="3732276184" sldId="368"/>
            <ac:spMk id="3" creationId="{E1C58013-B918-0EA6-FB0E-FB0CB907009F}"/>
          </ac:spMkLst>
        </pc:spChg>
        <pc:spChg chg="del">
          <ac:chgData name="Pauline MORIN [Eurécia]" userId="26806002-a94a-4f86-8fe6-d48cb3313228" providerId="ADAL" clId="{EBFA4106-6B93-4D86-8729-16225147AC05}" dt="2024-11-25T12:54:50.346" v="17" actId="478"/>
          <ac:spMkLst>
            <pc:docMk/>
            <pc:sldMk cId="3732276184" sldId="368"/>
            <ac:spMk id="6" creationId="{2CF4550C-E6DE-9CF4-9E78-036BBDDB0F0A}"/>
          </ac:spMkLst>
        </pc:spChg>
      </pc:sldChg>
    </pc:docChg>
  </pc:docChgLst>
  <pc:docChgLst>
    <pc:chgData name="Inas FAOUZI [Eurécia]" userId="4f435423-8673-4c81-9a60-95a8e74c92dd" providerId="ADAL" clId="{8534EC52-00D5-4176-B764-786ACA480F70}"/>
    <pc:docChg chg="modSld">
      <pc:chgData name="Inas FAOUZI [Eurécia]" userId="4f435423-8673-4c81-9a60-95a8e74c92dd" providerId="ADAL" clId="{8534EC52-00D5-4176-B764-786ACA480F70}" dt="2024-09-11T12:51:21.970" v="8" actId="207"/>
      <pc:docMkLst>
        <pc:docMk/>
      </pc:docMkLst>
      <pc:sldChg chg="modSp mod">
        <pc:chgData name="Inas FAOUZI [Eurécia]" userId="4f435423-8673-4c81-9a60-95a8e74c92dd" providerId="ADAL" clId="{8534EC52-00D5-4176-B764-786ACA480F70}" dt="2024-09-11T12:51:21.970" v="8" actId="207"/>
        <pc:sldMkLst>
          <pc:docMk/>
          <pc:sldMk cId="1561398166" sldId="288"/>
        </pc:sldMkLst>
        <pc:spChg chg="mod">
          <ac:chgData name="Inas FAOUZI [Eurécia]" userId="4f435423-8673-4c81-9a60-95a8e74c92dd" providerId="ADAL" clId="{8534EC52-00D5-4176-B764-786ACA480F70}" dt="2024-09-11T12:51:21.970" v="8" actId="207"/>
          <ac:spMkLst>
            <pc:docMk/>
            <pc:sldMk cId="1561398166" sldId="288"/>
            <ac:spMk id="5" creationId="{9DF4D431-5721-618B-9501-EDA06836B0A2}"/>
          </ac:spMkLst>
        </pc:spChg>
        <pc:spChg chg="mod">
          <ac:chgData name="Inas FAOUZI [Eurécia]" userId="4f435423-8673-4c81-9a60-95a8e74c92dd" providerId="ADAL" clId="{8534EC52-00D5-4176-B764-786ACA480F70}" dt="2024-09-11T12:48:59.413" v="6" actId="207"/>
          <ac:spMkLst>
            <pc:docMk/>
            <pc:sldMk cId="1561398166" sldId="288"/>
            <ac:spMk id="42" creationId="{A809FF54-8E21-E76D-9608-77AF773D0852}"/>
          </ac:spMkLst>
        </pc:spChg>
      </pc:sldChg>
    </pc:docChg>
  </pc:docChgLst>
  <pc:docChgLst>
    <pc:chgData name="Pauline BROUSSE [Eurécia]" userId="S::pauline.brousse@eurecia.com::29afd943-9317-407c-af25-96d3f84813eb" providerId="AD" clId="Web-{FB45BD00-CA71-5CF6-3DFC-7ECF352B4776}"/>
    <pc:docChg chg="addSld delSld modSld">
      <pc:chgData name="Pauline BROUSSE [Eurécia]" userId="S::pauline.brousse@eurecia.com::29afd943-9317-407c-af25-96d3f84813eb" providerId="AD" clId="Web-{FB45BD00-CA71-5CF6-3DFC-7ECF352B4776}" dt="2024-08-06T09:09:30.087" v="244"/>
      <pc:docMkLst>
        <pc:docMk/>
      </pc:docMkLst>
      <pc:sldChg chg="addSp delSp modSp">
        <pc:chgData name="Pauline BROUSSE [Eurécia]" userId="S::pauline.brousse@eurecia.com::29afd943-9317-407c-af25-96d3f84813eb" providerId="AD" clId="Web-{FB45BD00-CA71-5CF6-3DFC-7ECF352B4776}" dt="2024-08-06T08:42:21.679" v="16"/>
        <pc:sldMkLst>
          <pc:docMk/>
          <pc:sldMk cId="1542998316" sldId="335"/>
        </pc:sldMkLst>
        <pc:spChg chg="add mod">
          <ac:chgData name="Pauline BROUSSE [Eurécia]" userId="S::pauline.brousse@eurecia.com::29afd943-9317-407c-af25-96d3f84813eb" providerId="AD" clId="Web-{FB45BD00-CA71-5CF6-3DFC-7ECF352B4776}" dt="2024-08-06T08:41:49.413" v="8"/>
          <ac:spMkLst>
            <pc:docMk/>
            <pc:sldMk cId="1542998316" sldId="335"/>
            <ac:spMk id="5" creationId="{C830D908-7A72-27AB-BE7E-B91A114E7A5F}"/>
          </ac:spMkLst>
        </pc:spChg>
        <pc:spChg chg="add mod">
          <ac:chgData name="Pauline BROUSSE [Eurécia]" userId="S::pauline.brousse@eurecia.com::29afd943-9317-407c-af25-96d3f84813eb" providerId="AD" clId="Web-{FB45BD00-CA71-5CF6-3DFC-7ECF352B4776}" dt="2024-08-06T08:42:04.179" v="15" actId="14100"/>
          <ac:spMkLst>
            <pc:docMk/>
            <pc:sldMk cId="1542998316" sldId="335"/>
            <ac:spMk id="10" creationId="{BFD3AB73-F0E0-F770-05A2-70562EB927A6}"/>
          </ac:spMkLst>
        </pc:spChg>
        <pc:picChg chg="del">
          <ac:chgData name="Pauline BROUSSE [Eurécia]" userId="S::pauline.brousse@eurecia.com::29afd943-9317-407c-af25-96d3f84813eb" providerId="AD" clId="Web-{FB45BD00-CA71-5CF6-3DFC-7ECF352B4776}" dt="2024-08-06T08:41:55.600" v="11"/>
          <ac:picMkLst>
            <pc:docMk/>
            <pc:sldMk cId="1542998316" sldId="335"/>
            <ac:picMk id="7" creationId="{A8558C6B-D0E3-AE0A-1BB5-16636312FB8C}"/>
          </ac:picMkLst>
        </pc:picChg>
        <pc:picChg chg="del">
          <ac:chgData name="Pauline BROUSSE [Eurécia]" userId="S::pauline.brousse@eurecia.com::29afd943-9317-407c-af25-96d3f84813eb" providerId="AD" clId="Web-{FB45BD00-CA71-5CF6-3DFC-7ECF352B4776}" dt="2024-08-06T08:41:13.927" v="2"/>
          <ac:picMkLst>
            <pc:docMk/>
            <pc:sldMk cId="1542998316" sldId="335"/>
            <ac:picMk id="8" creationId="{644131BE-A940-BBE9-6D33-377B92BB67AD}"/>
          </ac:picMkLst>
        </pc:picChg>
        <pc:picChg chg="mod">
          <ac:chgData name="Pauline BROUSSE [Eurécia]" userId="S::pauline.brousse@eurecia.com::29afd943-9317-407c-af25-96d3f84813eb" providerId="AD" clId="Web-{FB45BD00-CA71-5CF6-3DFC-7ECF352B4776}" dt="2024-08-06T08:42:21.679" v="16"/>
          <ac:picMkLst>
            <pc:docMk/>
            <pc:sldMk cId="1542998316" sldId="335"/>
            <ac:picMk id="9" creationId="{B68A4E16-1EC7-880D-7279-FB8C55349AE1}"/>
          </ac:picMkLst>
        </pc:picChg>
      </pc:sldChg>
      <pc:sldChg chg="addSp delSp modSp">
        <pc:chgData name="Pauline BROUSSE [Eurécia]" userId="S::pauline.brousse@eurecia.com::29afd943-9317-407c-af25-96d3f84813eb" providerId="AD" clId="Web-{FB45BD00-CA71-5CF6-3DFC-7ECF352B4776}" dt="2024-08-06T08:56:49.167" v="159" actId="1076"/>
        <pc:sldMkLst>
          <pc:docMk/>
          <pc:sldMk cId="407031299" sldId="337"/>
        </pc:sldMkLst>
        <pc:spChg chg="add mod">
          <ac:chgData name="Pauline BROUSSE [Eurécia]" userId="S::pauline.brousse@eurecia.com::29afd943-9317-407c-af25-96d3f84813eb" providerId="AD" clId="Web-{FB45BD00-CA71-5CF6-3DFC-7ECF352B4776}" dt="2024-08-06T08:56:37.464" v="156"/>
          <ac:spMkLst>
            <pc:docMk/>
            <pc:sldMk cId="407031299" sldId="337"/>
            <ac:spMk id="5" creationId="{3FAE410E-99A4-E033-1742-5622B2C1EEFA}"/>
          </ac:spMkLst>
        </pc:spChg>
        <pc:spChg chg="add mod">
          <ac:chgData name="Pauline BROUSSE [Eurécia]" userId="S::pauline.brousse@eurecia.com::29afd943-9317-407c-af25-96d3f84813eb" providerId="AD" clId="Web-{FB45BD00-CA71-5CF6-3DFC-7ECF352B4776}" dt="2024-08-06T08:56:49.167" v="159" actId="1076"/>
          <ac:spMkLst>
            <pc:docMk/>
            <pc:sldMk cId="407031299" sldId="337"/>
            <ac:spMk id="7" creationId="{1D603223-621F-F0F4-8678-E86568E433FE}"/>
          </ac:spMkLst>
        </pc:spChg>
        <pc:picChg chg="del">
          <ac:chgData name="Pauline BROUSSE [Eurécia]" userId="S::pauline.brousse@eurecia.com::29afd943-9317-407c-af25-96d3f84813eb" providerId="AD" clId="Web-{FB45BD00-CA71-5CF6-3DFC-7ECF352B4776}" dt="2024-08-06T08:56:17.713" v="150"/>
          <ac:picMkLst>
            <pc:docMk/>
            <pc:sldMk cId="407031299" sldId="337"/>
            <ac:picMk id="9" creationId="{57838D99-6B46-38AF-B733-4B81FE7E42F1}"/>
          </ac:picMkLst>
        </pc:picChg>
        <pc:picChg chg="del">
          <ac:chgData name="Pauline BROUSSE [Eurécia]" userId="S::pauline.brousse@eurecia.com::29afd943-9317-407c-af25-96d3f84813eb" providerId="AD" clId="Web-{FB45BD00-CA71-5CF6-3DFC-7ECF352B4776}" dt="2024-08-06T08:56:39.620" v="157"/>
          <ac:picMkLst>
            <pc:docMk/>
            <pc:sldMk cId="407031299" sldId="337"/>
            <ac:picMk id="10" creationId="{AC713083-3C6A-2838-2FB0-70B4E7F45E4D}"/>
          </ac:picMkLst>
        </pc:picChg>
        <pc:picChg chg="mod">
          <ac:chgData name="Pauline BROUSSE [Eurécia]" userId="S::pauline.brousse@eurecia.com::29afd943-9317-407c-af25-96d3f84813eb" providerId="AD" clId="Web-{FB45BD00-CA71-5CF6-3DFC-7ECF352B4776}" dt="2024-08-06T08:56:02.915" v="148"/>
          <ac:picMkLst>
            <pc:docMk/>
            <pc:sldMk cId="407031299" sldId="337"/>
            <ac:picMk id="11" creationId="{069249D2-6604-0A7F-B5C6-90A5F2C6DF1F}"/>
          </ac:picMkLst>
        </pc:picChg>
      </pc:sldChg>
      <pc:sldChg chg="addSp delSp modSp">
        <pc:chgData name="Pauline BROUSSE [Eurécia]" userId="S::pauline.brousse@eurecia.com::29afd943-9317-407c-af25-96d3f84813eb" providerId="AD" clId="Web-{FB45BD00-CA71-5CF6-3DFC-7ECF352B4776}" dt="2024-08-06T08:44:47.466" v="51"/>
        <pc:sldMkLst>
          <pc:docMk/>
          <pc:sldMk cId="2259150710" sldId="344"/>
        </pc:sldMkLst>
        <pc:spChg chg="mod">
          <ac:chgData name="Pauline BROUSSE [Eurécia]" userId="S::pauline.brousse@eurecia.com::29afd943-9317-407c-af25-96d3f84813eb" providerId="AD" clId="Web-{FB45BD00-CA71-5CF6-3DFC-7ECF352B4776}" dt="2024-08-06T08:44:11.371" v="37" actId="20577"/>
          <ac:spMkLst>
            <pc:docMk/>
            <pc:sldMk cId="2259150710" sldId="344"/>
            <ac:spMk id="2" creationId="{0ED16911-BE4F-7178-A964-6BF6DF2D85CF}"/>
          </ac:spMkLst>
        </pc:spChg>
        <pc:spChg chg="add mod">
          <ac:chgData name="Pauline BROUSSE [Eurécia]" userId="S::pauline.brousse@eurecia.com::29afd943-9317-407c-af25-96d3f84813eb" providerId="AD" clId="Web-{FB45BD00-CA71-5CF6-3DFC-7ECF352B4776}" dt="2024-08-06T08:44:29.372" v="43" actId="1076"/>
          <ac:spMkLst>
            <pc:docMk/>
            <pc:sldMk cId="2259150710" sldId="344"/>
            <ac:spMk id="5" creationId="{56FAD20B-6CA0-8A25-5379-23C1F3B226A9}"/>
          </ac:spMkLst>
        </pc:spChg>
        <pc:spChg chg="add mod">
          <ac:chgData name="Pauline BROUSSE [Eurécia]" userId="S::pauline.brousse@eurecia.com::29afd943-9317-407c-af25-96d3f84813eb" providerId="AD" clId="Web-{FB45BD00-CA71-5CF6-3DFC-7ECF352B4776}" dt="2024-08-06T08:44:43.919" v="49" actId="14100"/>
          <ac:spMkLst>
            <pc:docMk/>
            <pc:sldMk cId="2259150710" sldId="344"/>
            <ac:spMk id="6" creationId="{724B9219-A8F2-27EC-090F-161B6AFE1BD6}"/>
          </ac:spMkLst>
        </pc:spChg>
        <pc:picChg chg="del">
          <ac:chgData name="Pauline BROUSSE [Eurécia]" userId="S::pauline.brousse@eurecia.com::29afd943-9317-407c-af25-96d3f84813eb" providerId="AD" clId="Web-{FB45BD00-CA71-5CF6-3DFC-7ECF352B4776}" dt="2024-08-06T08:44:33.122" v="46"/>
          <ac:picMkLst>
            <pc:docMk/>
            <pc:sldMk cId="2259150710" sldId="344"/>
            <ac:picMk id="7" creationId="{A8558C6B-D0E3-AE0A-1BB5-16636312FB8C}"/>
          </ac:picMkLst>
        </pc:picChg>
        <pc:picChg chg="del">
          <ac:chgData name="Pauline BROUSSE [Eurécia]" userId="S::pauline.brousse@eurecia.com::29afd943-9317-407c-af25-96d3f84813eb" providerId="AD" clId="Web-{FB45BD00-CA71-5CF6-3DFC-7ECF352B4776}" dt="2024-08-06T08:44:25.856" v="42"/>
          <ac:picMkLst>
            <pc:docMk/>
            <pc:sldMk cId="2259150710" sldId="344"/>
            <ac:picMk id="8" creationId="{644131BE-A940-BBE9-6D33-377B92BB67AD}"/>
          </ac:picMkLst>
        </pc:picChg>
        <pc:picChg chg="mod">
          <ac:chgData name="Pauline BROUSSE [Eurécia]" userId="S::pauline.brousse@eurecia.com::29afd943-9317-407c-af25-96d3f84813eb" providerId="AD" clId="Web-{FB45BD00-CA71-5CF6-3DFC-7ECF352B4776}" dt="2024-08-06T08:44:47.466" v="51"/>
          <ac:picMkLst>
            <pc:docMk/>
            <pc:sldMk cId="2259150710" sldId="344"/>
            <ac:picMk id="9" creationId="{B68A4E16-1EC7-880D-7279-FB8C55349AE1}"/>
          </ac:picMkLst>
        </pc:picChg>
      </pc:sldChg>
      <pc:sldChg chg="addSp delSp modSp">
        <pc:chgData name="Pauline BROUSSE [Eurécia]" userId="S::pauline.brousse@eurecia.com::29afd943-9317-407c-af25-96d3f84813eb" providerId="AD" clId="Web-{FB45BD00-CA71-5CF6-3DFC-7ECF352B4776}" dt="2024-08-06T08:43:39.854" v="29" actId="20577"/>
        <pc:sldMkLst>
          <pc:docMk/>
          <pc:sldMk cId="3867000804" sldId="345"/>
        </pc:sldMkLst>
        <pc:spChg chg="mod">
          <ac:chgData name="Pauline BROUSSE [Eurécia]" userId="S::pauline.brousse@eurecia.com::29afd943-9317-407c-af25-96d3f84813eb" providerId="AD" clId="Web-{FB45BD00-CA71-5CF6-3DFC-7ECF352B4776}" dt="2024-08-06T08:43:39.854" v="29" actId="20577"/>
          <ac:spMkLst>
            <pc:docMk/>
            <pc:sldMk cId="3867000804" sldId="345"/>
            <ac:spMk id="2" creationId="{0ED16911-BE4F-7178-A964-6BF6DF2D85CF}"/>
          </ac:spMkLst>
        </pc:spChg>
        <pc:spChg chg="add mod">
          <ac:chgData name="Pauline BROUSSE [Eurécia]" userId="S::pauline.brousse@eurecia.com::29afd943-9317-407c-af25-96d3f84813eb" providerId="AD" clId="Web-{FB45BD00-CA71-5CF6-3DFC-7ECF352B4776}" dt="2024-08-06T08:43:27.260" v="26" actId="14100"/>
          <ac:spMkLst>
            <pc:docMk/>
            <pc:sldMk cId="3867000804" sldId="345"/>
            <ac:spMk id="5" creationId="{E6FEF082-CD5A-8310-1DC6-3595F4F2C7E1}"/>
          </ac:spMkLst>
        </pc:spChg>
        <pc:picChg chg="del">
          <ac:chgData name="Pauline BROUSSE [Eurécia]" userId="S::pauline.brousse@eurecia.com::29afd943-9317-407c-af25-96d3f84813eb" providerId="AD" clId="Web-{FB45BD00-CA71-5CF6-3DFC-7ECF352B4776}" dt="2024-08-06T08:43:02.962" v="19"/>
          <ac:picMkLst>
            <pc:docMk/>
            <pc:sldMk cId="3867000804" sldId="345"/>
            <ac:picMk id="7" creationId="{A8558C6B-D0E3-AE0A-1BB5-16636312FB8C}"/>
          </ac:picMkLst>
        </pc:picChg>
        <pc:picChg chg="mod">
          <ac:chgData name="Pauline BROUSSE [Eurécia]" userId="S::pauline.brousse@eurecia.com::29afd943-9317-407c-af25-96d3f84813eb" providerId="AD" clId="Web-{FB45BD00-CA71-5CF6-3DFC-7ECF352B4776}" dt="2024-08-06T08:42:31.992" v="17"/>
          <ac:picMkLst>
            <pc:docMk/>
            <pc:sldMk cId="3867000804" sldId="345"/>
            <ac:picMk id="9" creationId="{B68A4E16-1EC7-880D-7279-FB8C55349AE1}"/>
          </ac:picMkLst>
        </pc:picChg>
      </pc:sldChg>
      <pc:sldChg chg="modSp">
        <pc:chgData name="Pauline BROUSSE [Eurécia]" userId="S::pauline.brousse@eurecia.com::29afd943-9317-407c-af25-96d3f84813eb" providerId="AD" clId="Web-{FB45BD00-CA71-5CF6-3DFC-7ECF352B4776}" dt="2024-08-06T08:47:50.380" v="70" actId="20577"/>
        <pc:sldMkLst>
          <pc:docMk/>
          <pc:sldMk cId="2899765491" sldId="346"/>
        </pc:sldMkLst>
        <pc:spChg chg="mod">
          <ac:chgData name="Pauline BROUSSE [Eurécia]" userId="S::pauline.brousse@eurecia.com::29afd943-9317-407c-af25-96d3f84813eb" providerId="AD" clId="Web-{FB45BD00-CA71-5CF6-3DFC-7ECF352B4776}" dt="2024-08-06T08:46:47.362" v="60" actId="20577"/>
          <ac:spMkLst>
            <pc:docMk/>
            <pc:sldMk cId="2899765491" sldId="346"/>
            <ac:spMk id="22" creationId="{25AA1CEC-66BD-771C-B62E-C3625D7BE955}"/>
          </ac:spMkLst>
        </pc:spChg>
        <pc:spChg chg="mod">
          <ac:chgData name="Pauline BROUSSE [Eurécia]" userId="S::pauline.brousse@eurecia.com::29afd943-9317-407c-af25-96d3f84813eb" providerId="AD" clId="Web-{FB45BD00-CA71-5CF6-3DFC-7ECF352B4776}" dt="2024-08-06T08:46:54.612" v="62" actId="20577"/>
          <ac:spMkLst>
            <pc:docMk/>
            <pc:sldMk cId="2899765491" sldId="346"/>
            <ac:spMk id="27" creationId="{0DC76514-918F-437F-C98E-AF6803B723C2}"/>
          </ac:spMkLst>
        </pc:spChg>
        <pc:spChg chg="mod">
          <ac:chgData name="Pauline BROUSSE [Eurécia]" userId="S::pauline.brousse@eurecia.com::29afd943-9317-407c-af25-96d3f84813eb" providerId="AD" clId="Web-{FB45BD00-CA71-5CF6-3DFC-7ECF352B4776}" dt="2024-08-06T08:47:42.004" v="67" actId="20577"/>
          <ac:spMkLst>
            <pc:docMk/>
            <pc:sldMk cId="2899765491" sldId="346"/>
            <ac:spMk id="32" creationId="{E483CD38-19D7-E4AB-2D62-67D7FF6D84F8}"/>
          </ac:spMkLst>
        </pc:spChg>
        <pc:spChg chg="mod">
          <ac:chgData name="Pauline BROUSSE [Eurécia]" userId="S::pauline.brousse@eurecia.com::29afd943-9317-407c-af25-96d3f84813eb" providerId="AD" clId="Web-{FB45BD00-CA71-5CF6-3DFC-7ECF352B4776}" dt="2024-08-06T08:47:50.380" v="70" actId="20577"/>
          <ac:spMkLst>
            <pc:docMk/>
            <pc:sldMk cId="2899765491" sldId="346"/>
            <ac:spMk id="40" creationId="{7FE2A159-1ABD-AAFD-E109-5E09F5D22FD8}"/>
          </ac:spMkLst>
        </pc:spChg>
        <pc:picChg chg="mod">
          <ac:chgData name="Pauline BROUSSE [Eurécia]" userId="S::pauline.brousse@eurecia.com::29afd943-9317-407c-af25-96d3f84813eb" providerId="AD" clId="Web-{FB45BD00-CA71-5CF6-3DFC-7ECF352B4776}" dt="2024-08-06T08:45:12.686" v="53"/>
          <ac:picMkLst>
            <pc:docMk/>
            <pc:sldMk cId="2899765491" sldId="346"/>
            <ac:picMk id="9" creationId="{B68A4E16-1EC7-880D-7279-FB8C55349AE1}"/>
          </ac:picMkLst>
        </pc:picChg>
        <pc:picChg chg="mod">
          <ac:chgData name="Pauline BROUSSE [Eurécia]" userId="S::pauline.brousse@eurecia.com::29afd943-9317-407c-af25-96d3f84813eb" providerId="AD" clId="Web-{FB45BD00-CA71-5CF6-3DFC-7ECF352B4776}" dt="2024-08-06T08:47:05.534" v="64" actId="1076"/>
          <ac:picMkLst>
            <pc:docMk/>
            <pc:sldMk cId="2899765491" sldId="346"/>
            <ac:picMk id="15" creationId="{594142C8-1FE1-1AD8-0C2E-19C0A291C35F}"/>
          </ac:picMkLst>
        </pc:picChg>
        <pc:picChg chg="mod">
          <ac:chgData name="Pauline BROUSSE [Eurécia]" userId="S::pauline.brousse@eurecia.com::29afd943-9317-407c-af25-96d3f84813eb" providerId="AD" clId="Web-{FB45BD00-CA71-5CF6-3DFC-7ECF352B4776}" dt="2024-08-06T08:45:12.686" v="55"/>
          <ac:picMkLst>
            <pc:docMk/>
            <pc:sldMk cId="2899765491" sldId="346"/>
            <ac:picMk id="23" creationId="{473B2596-6B5D-C3DE-C943-B75D6AE9E3AA}"/>
          </ac:picMkLst>
        </pc:picChg>
        <pc:picChg chg="mod">
          <ac:chgData name="Pauline BROUSSE [Eurécia]" userId="S::pauline.brousse@eurecia.com::29afd943-9317-407c-af25-96d3f84813eb" providerId="AD" clId="Web-{FB45BD00-CA71-5CF6-3DFC-7ECF352B4776}" dt="2024-08-06T08:45:12.686" v="56"/>
          <ac:picMkLst>
            <pc:docMk/>
            <pc:sldMk cId="2899765491" sldId="346"/>
            <ac:picMk id="28" creationId="{81613645-52BE-1901-B36C-B6572CE81B71}"/>
          </ac:picMkLst>
        </pc:picChg>
        <pc:picChg chg="mod">
          <ac:chgData name="Pauline BROUSSE [Eurécia]" userId="S::pauline.brousse@eurecia.com::29afd943-9317-407c-af25-96d3f84813eb" providerId="AD" clId="Web-{FB45BD00-CA71-5CF6-3DFC-7ECF352B4776}" dt="2024-08-06T08:45:12.686" v="57"/>
          <ac:picMkLst>
            <pc:docMk/>
            <pc:sldMk cId="2899765491" sldId="346"/>
            <ac:picMk id="33" creationId="{6CE046B8-BFD4-D7DF-C51F-6ECD689DBF96}"/>
          </ac:picMkLst>
        </pc:picChg>
        <pc:picChg chg="mod">
          <ac:chgData name="Pauline BROUSSE [Eurécia]" userId="S::pauline.brousse@eurecia.com::29afd943-9317-407c-af25-96d3f84813eb" providerId="AD" clId="Web-{FB45BD00-CA71-5CF6-3DFC-7ECF352B4776}" dt="2024-08-06T08:45:00.279" v="52" actId="14100"/>
          <ac:picMkLst>
            <pc:docMk/>
            <pc:sldMk cId="2899765491" sldId="346"/>
            <ac:picMk id="35" creationId="{839D04CA-395B-042B-CE37-19D4F8523E72}"/>
          </ac:picMkLst>
        </pc:picChg>
        <pc:picChg chg="mod">
          <ac:chgData name="Pauline BROUSSE [Eurécia]" userId="S::pauline.brousse@eurecia.com::29afd943-9317-407c-af25-96d3f84813eb" providerId="AD" clId="Web-{FB45BD00-CA71-5CF6-3DFC-7ECF352B4776}" dt="2024-08-06T08:45:12.796" v="58"/>
          <ac:picMkLst>
            <pc:docMk/>
            <pc:sldMk cId="2899765491" sldId="346"/>
            <ac:picMk id="36" creationId="{59C57CB7-5665-E3EC-0647-CECF369863F8}"/>
          </ac:picMkLst>
        </pc:picChg>
      </pc:sldChg>
      <pc:sldChg chg="modSp">
        <pc:chgData name="Pauline BROUSSE [Eurécia]" userId="S::pauline.brousse@eurecia.com::29afd943-9317-407c-af25-96d3f84813eb" providerId="AD" clId="Web-{FB45BD00-CA71-5CF6-3DFC-7ECF352B4776}" dt="2024-08-06T08:48:14.709" v="74"/>
        <pc:sldMkLst>
          <pc:docMk/>
          <pc:sldMk cId="2706900285" sldId="347"/>
        </pc:sldMkLst>
        <pc:spChg chg="mod">
          <ac:chgData name="Pauline BROUSSE [Eurécia]" userId="S::pauline.brousse@eurecia.com::29afd943-9317-407c-af25-96d3f84813eb" providerId="AD" clId="Web-{FB45BD00-CA71-5CF6-3DFC-7ECF352B4776}" dt="2024-08-06T08:48:11.959" v="73" actId="20577"/>
          <ac:spMkLst>
            <pc:docMk/>
            <pc:sldMk cId="2706900285" sldId="347"/>
            <ac:spMk id="2" creationId="{0ED16911-BE4F-7178-A964-6BF6DF2D85CF}"/>
          </ac:spMkLst>
        </pc:spChg>
        <pc:picChg chg="mod">
          <ac:chgData name="Pauline BROUSSE [Eurécia]" userId="S::pauline.brousse@eurecia.com::29afd943-9317-407c-af25-96d3f84813eb" providerId="AD" clId="Web-{FB45BD00-CA71-5CF6-3DFC-7ECF352B4776}" dt="2024-08-06T08:48:14.709" v="74"/>
          <ac:picMkLst>
            <pc:docMk/>
            <pc:sldMk cId="2706900285" sldId="347"/>
            <ac:picMk id="13" creationId="{E50816F8-CE10-0304-3B32-78605B770C9A}"/>
          </ac:picMkLst>
        </pc:picChg>
      </pc:sldChg>
      <pc:sldChg chg="modSp">
        <pc:chgData name="Pauline BROUSSE [Eurécia]" userId="S::pauline.brousse@eurecia.com::29afd943-9317-407c-af25-96d3f84813eb" providerId="AD" clId="Web-{FB45BD00-CA71-5CF6-3DFC-7ECF352B4776}" dt="2024-08-06T08:49:29.587" v="89" actId="1076"/>
        <pc:sldMkLst>
          <pc:docMk/>
          <pc:sldMk cId="3354911839" sldId="348"/>
        </pc:sldMkLst>
        <pc:spChg chg="mod">
          <ac:chgData name="Pauline BROUSSE [Eurécia]" userId="S::pauline.brousse@eurecia.com::29afd943-9317-407c-af25-96d3f84813eb" providerId="AD" clId="Web-{FB45BD00-CA71-5CF6-3DFC-7ECF352B4776}" dt="2024-08-06T08:49:00.554" v="84" actId="20577"/>
          <ac:spMkLst>
            <pc:docMk/>
            <pc:sldMk cId="3354911839" sldId="348"/>
            <ac:spMk id="2" creationId="{0ED16911-BE4F-7178-A964-6BF6DF2D85CF}"/>
          </ac:spMkLst>
        </pc:spChg>
        <pc:spChg chg="mod">
          <ac:chgData name="Pauline BROUSSE [Eurécia]" userId="S::pauline.brousse@eurecia.com::29afd943-9317-407c-af25-96d3f84813eb" providerId="AD" clId="Web-{FB45BD00-CA71-5CF6-3DFC-7ECF352B4776}" dt="2024-08-06T08:48:32.835" v="77" actId="14100"/>
          <ac:spMkLst>
            <pc:docMk/>
            <pc:sldMk cId="3354911839" sldId="348"/>
            <ac:spMk id="9" creationId="{AD69810C-9DB7-262B-ED3E-D01BE1B3EBF0}"/>
          </ac:spMkLst>
        </pc:spChg>
        <pc:spChg chg="mod">
          <ac:chgData name="Pauline BROUSSE [Eurécia]" userId="S::pauline.brousse@eurecia.com::29afd943-9317-407c-af25-96d3f84813eb" providerId="AD" clId="Web-{FB45BD00-CA71-5CF6-3DFC-7ECF352B4776}" dt="2024-08-06T08:49:29.587" v="89" actId="1076"/>
          <ac:spMkLst>
            <pc:docMk/>
            <pc:sldMk cId="3354911839" sldId="348"/>
            <ac:spMk id="14" creationId="{89174853-F72A-9FB5-8985-20205B95F033}"/>
          </ac:spMkLst>
        </pc:spChg>
        <pc:picChg chg="mod">
          <ac:chgData name="Pauline BROUSSE [Eurécia]" userId="S::pauline.brousse@eurecia.com::29afd943-9317-407c-af25-96d3f84813eb" providerId="AD" clId="Web-{FB45BD00-CA71-5CF6-3DFC-7ECF352B4776}" dt="2024-08-06T08:49:23.555" v="88" actId="1076"/>
          <ac:picMkLst>
            <pc:docMk/>
            <pc:sldMk cId="3354911839" sldId="348"/>
            <ac:picMk id="12" creationId="{B70B0650-D73A-D935-183A-973237972FF3}"/>
          </ac:picMkLst>
        </pc:picChg>
        <pc:picChg chg="mod">
          <ac:chgData name="Pauline BROUSSE [Eurécia]" userId="S::pauline.brousse@eurecia.com::29afd943-9317-407c-af25-96d3f84813eb" providerId="AD" clId="Web-{FB45BD00-CA71-5CF6-3DFC-7ECF352B4776}" dt="2024-08-06T08:48:38.210" v="78"/>
          <ac:picMkLst>
            <pc:docMk/>
            <pc:sldMk cId="3354911839" sldId="348"/>
            <ac:picMk id="13" creationId="{E50816F8-CE10-0304-3B32-78605B770C9A}"/>
          </ac:picMkLst>
        </pc:picChg>
        <pc:picChg chg="mod">
          <ac:chgData name="Pauline BROUSSE [Eurécia]" userId="S::pauline.brousse@eurecia.com::29afd943-9317-407c-af25-96d3f84813eb" providerId="AD" clId="Web-{FB45BD00-CA71-5CF6-3DFC-7ECF352B4776}" dt="2024-08-06T08:48:38.241" v="79"/>
          <ac:picMkLst>
            <pc:docMk/>
            <pc:sldMk cId="3354911839" sldId="348"/>
            <ac:picMk id="15" creationId="{5144951B-FF19-0FBE-9A66-E07527C3FEA1}"/>
          </ac:picMkLst>
        </pc:picChg>
      </pc:sldChg>
      <pc:sldChg chg="modSp">
        <pc:chgData name="Pauline BROUSSE [Eurécia]" userId="S::pauline.brousse@eurecia.com::29afd943-9317-407c-af25-96d3f84813eb" providerId="AD" clId="Web-{FB45BD00-CA71-5CF6-3DFC-7ECF352B4776}" dt="2024-08-06T08:50:09.104" v="95" actId="20577"/>
        <pc:sldMkLst>
          <pc:docMk/>
          <pc:sldMk cId="974422726" sldId="349"/>
        </pc:sldMkLst>
        <pc:spChg chg="mod">
          <ac:chgData name="Pauline BROUSSE [Eurécia]" userId="S::pauline.brousse@eurecia.com::29afd943-9317-407c-af25-96d3f84813eb" providerId="AD" clId="Web-{FB45BD00-CA71-5CF6-3DFC-7ECF352B4776}" dt="2024-08-06T08:50:09.104" v="95" actId="20577"/>
          <ac:spMkLst>
            <pc:docMk/>
            <pc:sldMk cId="974422726" sldId="349"/>
            <ac:spMk id="6" creationId="{086A3C2E-DF52-D19E-EFDC-165886523F88}"/>
          </ac:spMkLst>
        </pc:spChg>
        <pc:spChg chg="mod">
          <ac:chgData name="Pauline BROUSSE [Eurécia]" userId="S::pauline.brousse@eurecia.com::29afd943-9317-407c-af25-96d3f84813eb" providerId="AD" clId="Web-{FB45BD00-CA71-5CF6-3DFC-7ECF352B4776}" dt="2024-08-06T08:49:57.900" v="94" actId="1076"/>
          <ac:spMkLst>
            <pc:docMk/>
            <pc:sldMk cId="974422726" sldId="349"/>
            <ac:spMk id="18" creationId="{A60AEFE1-65E2-9D40-65C1-AC5307EC4B3F}"/>
          </ac:spMkLst>
        </pc:spChg>
        <pc:picChg chg="mod">
          <ac:chgData name="Pauline BROUSSE [Eurécia]" userId="S::pauline.brousse@eurecia.com::29afd943-9317-407c-af25-96d3f84813eb" providerId="AD" clId="Web-{FB45BD00-CA71-5CF6-3DFC-7ECF352B4776}" dt="2024-08-06T08:49:38.509" v="90"/>
          <ac:picMkLst>
            <pc:docMk/>
            <pc:sldMk cId="974422726" sldId="349"/>
            <ac:picMk id="10" creationId="{7612B252-E85A-8E25-7261-39B50730606B}"/>
          </ac:picMkLst>
        </pc:picChg>
        <pc:picChg chg="mod">
          <ac:chgData name="Pauline BROUSSE [Eurécia]" userId="S::pauline.brousse@eurecia.com::29afd943-9317-407c-af25-96d3f84813eb" providerId="AD" clId="Web-{FB45BD00-CA71-5CF6-3DFC-7ECF352B4776}" dt="2024-08-06T08:49:40.572" v="91"/>
          <ac:picMkLst>
            <pc:docMk/>
            <pc:sldMk cId="974422726" sldId="349"/>
            <ac:picMk id="19" creationId="{0EF344B1-D7C1-01C9-C36B-9D50D2E88ED8}"/>
          </ac:picMkLst>
        </pc:picChg>
      </pc:sldChg>
      <pc:sldChg chg="modSp">
        <pc:chgData name="Pauline BROUSSE [Eurécia]" userId="S::pauline.brousse@eurecia.com::29afd943-9317-407c-af25-96d3f84813eb" providerId="AD" clId="Web-{FB45BD00-CA71-5CF6-3DFC-7ECF352B4776}" dt="2024-08-06T08:50:59.809" v="104" actId="20577"/>
        <pc:sldMkLst>
          <pc:docMk/>
          <pc:sldMk cId="1012519897" sldId="350"/>
        </pc:sldMkLst>
        <pc:spChg chg="mod">
          <ac:chgData name="Pauline BROUSSE [Eurécia]" userId="S::pauline.brousse@eurecia.com::29afd943-9317-407c-af25-96d3f84813eb" providerId="AD" clId="Web-{FB45BD00-CA71-5CF6-3DFC-7ECF352B4776}" dt="2024-08-06T08:50:59.809" v="104" actId="20577"/>
          <ac:spMkLst>
            <pc:docMk/>
            <pc:sldMk cId="1012519897" sldId="350"/>
            <ac:spMk id="6" creationId="{086A3C2E-DF52-D19E-EFDC-165886523F88}"/>
          </ac:spMkLst>
        </pc:spChg>
        <pc:spChg chg="mod">
          <ac:chgData name="Pauline BROUSSE [Eurécia]" userId="S::pauline.brousse@eurecia.com::29afd943-9317-407c-af25-96d3f84813eb" providerId="AD" clId="Web-{FB45BD00-CA71-5CF6-3DFC-7ECF352B4776}" dt="2024-08-06T08:50:20.214" v="96" actId="20577"/>
          <ac:spMkLst>
            <pc:docMk/>
            <pc:sldMk cId="1012519897" sldId="350"/>
            <ac:spMk id="7" creationId="{62A3C0A5-D4A1-5148-DE72-8AD26E8812CE}"/>
          </ac:spMkLst>
        </pc:spChg>
        <pc:picChg chg="mod">
          <ac:chgData name="Pauline BROUSSE [Eurécia]" userId="S::pauline.brousse@eurecia.com::29afd943-9317-407c-af25-96d3f84813eb" providerId="AD" clId="Web-{FB45BD00-CA71-5CF6-3DFC-7ECF352B4776}" dt="2024-08-06T08:50:39.308" v="101" actId="1076"/>
          <ac:picMkLst>
            <pc:docMk/>
            <pc:sldMk cId="1012519897" sldId="350"/>
            <ac:picMk id="9" creationId="{12E9E728-BEDC-0447-DE39-283C90CF77E8}"/>
          </ac:picMkLst>
        </pc:picChg>
        <pc:picChg chg="mod">
          <ac:chgData name="Pauline BROUSSE [Eurécia]" userId="S::pauline.brousse@eurecia.com::29afd943-9317-407c-af25-96d3f84813eb" providerId="AD" clId="Web-{FB45BD00-CA71-5CF6-3DFC-7ECF352B4776}" dt="2024-08-06T08:50:35.105" v="99"/>
          <ac:picMkLst>
            <pc:docMk/>
            <pc:sldMk cId="1012519897" sldId="350"/>
            <ac:picMk id="19" creationId="{0EF344B1-D7C1-01C9-C36B-9D50D2E88ED8}"/>
          </ac:picMkLst>
        </pc:picChg>
      </pc:sldChg>
      <pc:sldChg chg="addSp delSp modSp">
        <pc:chgData name="Pauline BROUSSE [Eurécia]" userId="S::pauline.brousse@eurecia.com::29afd943-9317-407c-af25-96d3f84813eb" providerId="AD" clId="Web-{FB45BD00-CA71-5CF6-3DFC-7ECF352B4776}" dt="2024-08-06T08:52:46.970" v="126" actId="20577"/>
        <pc:sldMkLst>
          <pc:docMk/>
          <pc:sldMk cId="3488477620" sldId="352"/>
        </pc:sldMkLst>
        <pc:spChg chg="add mod">
          <ac:chgData name="Pauline BROUSSE [Eurécia]" userId="S::pauline.brousse@eurecia.com::29afd943-9317-407c-af25-96d3f84813eb" providerId="AD" clId="Web-{FB45BD00-CA71-5CF6-3DFC-7ECF352B4776}" dt="2024-08-06T08:52:22.328" v="124" actId="14100"/>
          <ac:spMkLst>
            <pc:docMk/>
            <pc:sldMk cId="3488477620" sldId="352"/>
            <ac:spMk id="5" creationId="{D5EC22E2-EC5A-B7D5-265B-64DBDF78A101}"/>
          </ac:spMkLst>
        </pc:spChg>
        <pc:spChg chg="mod">
          <ac:chgData name="Pauline BROUSSE [Eurécia]" userId="S::pauline.brousse@eurecia.com::29afd943-9317-407c-af25-96d3f84813eb" providerId="AD" clId="Web-{FB45BD00-CA71-5CF6-3DFC-7ECF352B4776}" dt="2024-08-06T08:51:53.358" v="113" actId="20577"/>
          <ac:spMkLst>
            <pc:docMk/>
            <pc:sldMk cId="3488477620" sldId="352"/>
            <ac:spMk id="6" creationId="{086A3C2E-DF52-D19E-EFDC-165886523F88}"/>
          </ac:spMkLst>
        </pc:spChg>
        <pc:spChg chg="mod">
          <ac:chgData name="Pauline BROUSSE [Eurécia]" userId="S::pauline.brousse@eurecia.com::29afd943-9317-407c-af25-96d3f84813eb" providerId="AD" clId="Web-{FB45BD00-CA71-5CF6-3DFC-7ECF352B4776}" dt="2024-08-06T08:51:19.622" v="105" actId="20577"/>
          <ac:spMkLst>
            <pc:docMk/>
            <pc:sldMk cId="3488477620" sldId="352"/>
            <ac:spMk id="7" creationId="{62A3C0A5-D4A1-5148-DE72-8AD26E8812CE}"/>
          </ac:spMkLst>
        </pc:spChg>
        <pc:spChg chg="mod">
          <ac:chgData name="Pauline BROUSSE [Eurécia]" userId="S::pauline.brousse@eurecia.com::29afd943-9317-407c-af25-96d3f84813eb" providerId="AD" clId="Web-{FB45BD00-CA71-5CF6-3DFC-7ECF352B4776}" dt="2024-08-06T08:52:46.970" v="126" actId="20577"/>
          <ac:spMkLst>
            <pc:docMk/>
            <pc:sldMk cId="3488477620" sldId="352"/>
            <ac:spMk id="14" creationId="{E104B75A-31E8-2C88-EDB8-D9CA85C828B8}"/>
          </ac:spMkLst>
        </pc:spChg>
        <pc:picChg chg="del">
          <ac:chgData name="Pauline BROUSSE [Eurécia]" userId="S::pauline.brousse@eurecia.com::29afd943-9317-407c-af25-96d3f84813eb" providerId="AD" clId="Web-{FB45BD00-CA71-5CF6-3DFC-7ECF352B4776}" dt="2024-08-06T08:52:05.249" v="118"/>
          <ac:picMkLst>
            <pc:docMk/>
            <pc:sldMk cId="3488477620" sldId="352"/>
            <ac:picMk id="2" creationId="{D512B480-7894-A71B-CB86-B984EE8B4821}"/>
          </ac:picMkLst>
        </pc:picChg>
        <pc:picChg chg="mod">
          <ac:chgData name="Pauline BROUSSE [Eurécia]" userId="S::pauline.brousse@eurecia.com::29afd943-9317-407c-af25-96d3f84813eb" providerId="AD" clId="Web-{FB45BD00-CA71-5CF6-3DFC-7ECF352B4776}" dt="2024-08-06T08:51:57.874" v="115"/>
          <ac:picMkLst>
            <pc:docMk/>
            <pc:sldMk cId="3488477620" sldId="352"/>
            <ac:picMk id="13" creationId="{61877253-23B5-F65C-F236-3C7FC67AE724}"/>
          </ac:picMkLst>
        </pc:picChg>
        <pc:picChg chg="mod">
          <ac:chgData name="Pauline BROUSSE [Eurécia]" userId="S::pauline.brousse@eurecia.com::29afd943-9317-407c-af25-96d3f84813eb" providerId="AD" clId="Web-{FB45BD00-CA71-5CF6-3DFC-7ECF352B4776}" dt="2024-08-06T08:51:57.858" v="114"/>
          <ac:picMkLst>
            <pc:docMk/>
            <pc:sldMk cId="3488477620" sldId="352"/>
            <ac:picMk id="19" creationId="{0EF344B1-D7C1-01C9-C36B-9D50D2E88ED8}"/>
          </ac:picMkLst>
        </pc:picChg>
      </pc:sldChg>
      <pc:sldChg chg="addSp delSp modSp">
        <pc:chgData name="Pauline BROUSSE [Eurécia]" userId="S::pauline.brousse@eurecia.com::29afd943-9317-407c-af25-96d3f84813eb" providerId="AD" clId="Web-{FB45BD00-CA71-5CF6-3DFC-7ECF352B4776}" dt="2024-08-06T08:54:01.739" v="143" actId="20577"/>
        <pc:sldMkLst>
          <pc:docMk/>
          <pc:sldMk cId="660463049" sldId="353"/>
        </pc:sldMkLst>
        <pc:spChg chg="add mod">
          <ac:chgData name="Pauline BROUSSE [Eurécia]" userId="S::pauline.brousse@eurecia.com::29afd943-9317-407c-af25-96d3f84813eb" providerId="AD" clId="Web-{FB45BD00-CA71-5CF6-3DFC-7ECF352B4776}" dt="2024-08-06T08:53:14.908" v="132"/>
          <ac:spMkLst>
            <pc:docMk/>
            <pc:sldMk cId="660463049" sldId="353"/>
            <ac:spMk id="5" creationId="{2ECF3D04-E382-137E-3418-230F2DB83DC3}"/>
          </ac:spMkLst>
        </pc:spChg>
        <pc:spChg chg="mod">
          <ac:chgData name="Pauline BROUSSE [Eurécia]" userId="S::pauline.brousse@eurecia.com::29afd943-9317-407c-af25-96d3f84813eb" providerId="AD" clId="Web-{FB45BD00-CA71-5CF6-3DFC-7ECF352B4776}" dt="2024-08-06T08:54:01.739" v="143" actId="20577"/>
          <ac:spMkLst>
            <pc:docMk/>
            <pc:sldMk cId="660463049" sldId="353"/>
            <ac:spMk id="6" creationId="{086A3C2E-DF52-D19E-EFDC-165886523F88}"/>
          </ac:spMkLst>
        </pc:spChg>
        <pc:spChg chg="mod">
          <ac:chgData name="Pauline BROUSSE [Eurécia]" userId="S::pauline.brousse@eurecia.com::29afd943-9317-407c-af25-96d3f84813eb" providerId="AD" clId="Web-{FB45BD00-CA71-5CF6-3DFC-7ECF352B4776}" dt="2024-08-06T08:52:51.673" v="127" actId="20577"/>
          <ac:spMkLst>
            <pc:docMk/>
            <pc:sldMk cId="660463049" sldId="353"/>
            <ac:spMk id="7" creationId="{62A3C0A5-D4A1-5148-DE72-8AD26E8812CE}"/>
          </ac:spMkLst>
        </pc:spChg>
        <pc:picChg chg="del">
          <ac:chgData name="Pauline BROUSSE [Eurécia]" userId="S::pauline.brousse@eurecia.com::29afd943-9317-407c-af25-96d3f84813eb" providerId="AD" clId="Web-{FB45BD00-CA71-5CF6-3DFC-7ECF352B4776}" dt="2024-08-06T08:52:55.782" v="128"/>
          <ac:picMkLst>
            <pc:docMk/>
            <pc:sldMk cId="660463049" sldId="353"/>
            <ac:picMk id="2" creationId="{D512B480-7894-A71B-CB86-B984EE8B4821}"/>
          </ac:picMkLst>
        </pc:picChg>
        <pc:picChg chg="mod">
          <ac:chgData name="Pauline BROUSSE [Eurécia]" userId="S::pauline.brousse@eurecia.com::29afd943-9317-407c-af25-96d3f84813eb" providerId="AD" clId="Web-{FB45BD00-CA71-5CF6-3DFC-7ECF352B4776}" dt="2024-08-06T08:53:20.736" v="134"/>
          <ac:picMkLst>
            <pc:docMk/>
            <pc:sldMk cId="660463049" sldId="353"/>
            <ac:picMk id="13" creationId="{61877253-23B5-F65C-F236-3C7FC67AE724}"/>
          </ac:picMkLst>
        </pc:picChg>
        <pc:picChg chg="mod">
          <ac:chgData name="Pauline BROUSSE [Eurécia]" userId="S::pauline.brousse@eurecia.com::29afd943-9317-407c-af25-96d3f84813eb" providerId="AD" clId="Web-{FB45BD00-CA71-5CF6-3DFC-7ECF352B4776}" dt="2024-08-06T08:53:20.721" v="133"/>
          <ac:picMkLst>
            <pc:docMk/>
            <pc:sldMk cId="660463049" sldId="353"/>
            <ac:picMk id="19" creationId="{0EF344B1-D7C1-01C9-C36B-9D50D2E88ED8}"/>
          </ac:picMkLst>
        </pc:picChg>
      </pc:sldChg>
      <pc:sldChg chg="modSp">
        <pc:chgData name="Pauline BROUSSE [Eurécia]" userId="S::pauline.brousse@eurecia.com::29afd943-9317-407c-af25-96d3f84813eb" providerId="AD" clId="Web-{FB45BD00-CA71-5CF6-3DFC-7ECF352B4776}" dt="2024-08-06T08:55:52.821" v="147"/>
        <pc:sldMkLst>
          <pc:docMk/>
          <pc:sldMk cId="1561104383" sldId="354"/>
        </pc:sldMkLst>
        <pc:spChg chg="mod">
          <ac:chgData name="Pauline BROUSSE [Eurécia]" userId="S::pauline.brousse@eurecia.com::29afd943-9317-407c-af25-96d3f84813eb" providerId="AD" clId="Web-{FB45BD00-CA71-5CF6-3DFC-7ECF352B4776}" dt="2024-08-06T08:55:13.241" v="146" actId="20577"/>
          <ac:spMkLst>
            <pc:docMk/>
            <pc:sldMk cId="1561104383" sldId="354"/>
            <ac:spMk id="7" creationId="{62A3C0A5-D4A1-5148-DE72-8AD26E8812CE}"/>
          </ac:spMkLst>
        </pc:spChg>
        <pc:picChg chg="mod">
          <ac:chgData name="Pauline BROUSSE [Eurécia]" userId="S::pauline.brousse@eurecia.com::29afd943-9317-407c-af25-96d3f84813eb" providerId="AD" clId="Web-{FB45BD00-CA71-5CF6-3DFC-7ECF352B4776}" dt="2024-08-06T08:55:52.821" v="147"/>
          <ac:picMkLst>
            <pc:docMk/>
            <pc:sldMk cId="1561104383" sldId="354"/>
            <ac:picMk id="15" creationId="{EB2DA934-D192-0024-FCCE-9EFABB122821}"/>
          </ac:picMkLst>
        </pc:picChg>
      </pc:sldChg>
      <pc:sldChg chg="addSp delSp modSp">
        <pc:chgData name="Pauline BROUSSE [Eurécia]" userId="S::pauline.brousse@eurecia.com::29afd943-9317-407c-af25-96d3f84813eb" providerId="AD" clId="Web-{FB45BD00-CA71-5CF6-3DFC-7ECF352B4776}" dt="2024-08-06T08:57:47.544" v="174" actId="14100"/>
        <pc:sldMkLst>
          <pc:docMk/>
          <pc:sldMk cId="231485264" sldId="355"/>
        </pc:sldMkLst>
        <pc:spChg chg="mod">
          <ac:chgData name="Pauline BROUSSE [Eurécia]" userId="S::pauline.brousse@eurecia.com::29afd943-9317-407c-af25-96d3f84813eb" providerId="AD" clId="Web-{FB45BD00-CA71-5CF6-3DFC-7ECF352B4776}" dt="2024-08-06T08:57:15.715" v="161" actId="20577"/>
          <ac:spMkLst>
            <pc:docMk/>
            <pc:sldMk cId="231485264" sldId="355"/>
            <ac:spMk id="2" creationId="{0ED16911-BE4F-7178-A964-6BF6DF2D85CF}"/>
          </ac:spMkLst>
        </pc:spChg>
        <pc:spChg chg="add mod">
          <ac:chgData name="Pauline BROUSSE [Eurécia]" userId="S::pauline.brousse@eurecia.com::29afd943-9317-407c-af25-96d3f84813eb" providerId="AD" clId="Web-{FB45BD00-CA71-5CF6-3DFC-7ECF352B4776}" dt="2024-08-06T08:57:32.981" v="168" actId="14100"/>
          <ac:spMkLst>
            <pc:docMk/>
            <pc:sldMk cId="231485264" sldId="355"/>
            <ac:spMk id="5" creationId="{4F67EF87-E23A-49E2-1CA3-C279704C1CE6}"/>
          </ac:spMkLst>
        </pc:spChg>
        <pc:spChg chg="add mod">
          <ac:chgData name="Pauline BROUSSE [Eurécia]" userId="S::pauline.brousse@eurecia.com::29afd943-9317-407c-af25-96d3f84813eb" providerId="AD" clId="Web-{FB45BD00-CA71-5CF6-3DFC-7ECF352B4776}" dt="2024-08-06T08:57:47.544" v="174" actId="14100"/>
          <ac:spMkLst>
            <pc:docMk/>
            <pc:sldMk cId="231485264" sldId="355"/>
            <ac:spMk id="6" creationId="{18043895-F083-7247-7E35-0414834F8955}"/>
          </ac:spMkLst>
        </pc:spChg>
        <pc:picChg chg="del">
          <ac:chgData name="Pauline BROUSSE [Eurécia]" userId="S::pauline.brousse@eurecia.com::29afd943-9317-407c-af25-96d3f84813eb" providerId="AD" clId="Web-{FB45BD00-CA71-5CF6-3DFC-7ECF352B4776}" dt="2024-08-06T08:57:26.356" v="166"/>
          <ac:picMkLst>
            <pc:docMk/>
            <pc:sldMk cId="231485264" sldId="355"/>
            <ac:picMk id="10" creationId="{AC713083-3C6A-2838-2FB0-70B4E7F45E4D}"/>
          </ac:picMkLst>
        </pc:picChg>
        <pc:picChg chg="del">
          <ac:chgData name="Pauline BROUSSE [Eurécia]" userId="S::pauline.brousse@eurecia.com::29afd943-9317-407c-af25-96d3f84813eb" providerId="AD" clId="Web-{FB45BD00-CA71-5CF6-3DFC-7ECF352B4776}" dt="2024-08-06T08:57:37.935" v="170"/>
          <ac:picMkLst>
            <pc:docMk/>
            <pc:sldMk cId="231485264" sldId="355"/>
            <ac:picMk id="12" creationId="{C8100CE5-B317-2862-5126-D8EA6AFB3440}"/>
          </ac:picMkLst>
        </pc:picChg>
        <pc:picChg chg="mod">
          <ac:chgData name="Pauline BROUSSE [Eurécia]" userId="S::pauline.brousse@eurecia.com::29afd943-9317-407c-af25-96d3f84813eb" providerId="AD" clId="Web-{FB45BD00-CA71-5CF6-3DFC-7ECF352B4776}" dt="2024-08-06T08:57:35.747" v="169"/>
          <ac:picMkLst>
            <pc:docMk/>
            <pc:sldMk cId="231485264" sldId="355"/>
            <ac:picMk id="15" creationId="{643DEEE3-36B6-C597-247E-F481C6E34401}"/>
          </ac:picMkLst>
        </pc:picChg>
      </pc:sldChg>
      <pc:sldChg chg="modSp">
        <pc:chgData name="Pauline BROUSSE [Eurécia]" userId="S::pauline.brousse@eurecia.com::29afd943-9317-407c-af25-96d3f84813eb" providerId="AD" clId="Web-{FB45BD00-CA71-5CF6-3DFC-7ECF352B4776}" dt="2024-08-06T09:04:51.608" v="242" actId="1076"/>
        <pc:sldMkLst>
          <pc:docMk/>
          <pc:sldMk cId="4037982966" sldId="356"/>
        </pc:sldMkLst>
        <pc:spChg chg="mod">
          <ac:chgData name="Pauline BROUSSE [Eurécia]" userId="S::pauline.brousse@eurecia.com::29afd943-9317-407c-af25-96d3f84813eb" providerId="AD" clId="Web-{FB45BD00-CA71-5CF6-3DFC-7ECF352B4776}" dt="2024-08-06T09:04:48.561" v="241" actId="1076"/>
          <ac:spMkLst>
            <pc:docMk/>
            <pc:sldMk cId="4037982966" sldId="356"/>
            <ac:spMk id="2" creationId="{0ED16911-BE4F-7178-A964-6BF6DF2D85CF}"/>
          </ac:spMkLst>
        </pc:spChg>
        <pc:picChg chg="mod">
          <ac:chgData name="Pauline BROUSSE [Eurécia]" userId="S::pauline.brousse@eurecia.com::29afd943-9317-407c-af25-96d3f84813eb" providerId="AD" clId="Web-{FB45BD00-CA71-5CF6-3DFC-7ECF352B4776}" dt="2024-08-06T09:04:51.608" v="242" actId="1076"/>
          <ac:picMkLst>
            <pc:docMk/>
            <pc:sldMk cId="4037982966" sldId="356"/>
            <ac:picMk id="6" creationId="{B00D14BF-A815-FCDF-A622-7AD1D829A917}"/>
          </ac:picMkLst>
        </pc:picChg>
      </pc:sldChg>
      <pc:sldChg chg="addSp delSp modSp">
        <pc:chgData name="Pauline BROUSSE [Eurécia]" userId="S::pauline.brousse@eurecia.com::29afd943-9317-407c-af25-96d3f84813eb" providerId="AD" clId="Web-{FB45BD00-CA71-5CF6-3DFC-7ECF352B4776}" dt="2024-08-06T08:59:46.877" v="198" actId="14100"/>
        <pc:sldMkLst>
          <pc:docMk/>
          <pc:sldMk cId="2817497479" sldId="357"/>
        </pc:sldMkLst>
        <pc:spChg chg="add mod">
          <ac:chgData name="Pauline BROUSSE [Eurécia]" userId="S::pauline.brousse@eurecia.com::29afd943-9317-407c-af25-96d3f84813eb" providerId="AD" clId="Web-{FB45BD00-CA71-5CF6-3DFC-7ECF352B4776}" dt="2024-08-06T08:59:28.986" v="194"/>
          <ac:spMkLst>
            <pc:docMk/>
            <pc:sldMk cId="2817497479" sldId="357"/>
            <ac:spMk id="5" creationId="{A6FE0AC9-B537-D4DF-E9A5-E38E1C07345E}"/>
          </ac:spMkLst>
        </pc:spChg>
        <pc:spChg chg="add mod">
          <ac:chgData name="Pauline BROUSSE [Eurécia]" userId="S::pauline.brousse@eurecia.com::29afd943-9317-407c-af25-96d3f84813eb" providerId="AD" clId="Web-{FB45BD00-CA71-5CF6-3DFC-7ECF352B4776}" dt="2024-08-06T08:59:46.877" v="198" actId="14100"/>
          <ac:spMkLst>
            <pc:docMk/>
            <pc:sldMk cId="2817497479" sldId="357"/>
            <ac:spMk id="7" creationId="{FA9D680D-24E0-F7B7-6362-46890657143B}"/>
          </ac:spMkLst>
        </pc:spChg>
        <pc:picChg chg="del">
          <ac:chgData name="Pauline BROUSSE [Eurécia]" userId="S::pauline.brousse@eurecia.com::29afd943-9317-407c-af25-96d3f84813eb" providerId="AD" clId="Web-{FB45BD00-CA71-5CF6-3DFC-7ECF352B4776}" dt="2024-08-06T08:59:16.673" v="189"/>
          <ac:picMkLst>
            <pc:docMk/>
            <pc:sldMk cId="2817497479" sldId="357"/>
            <ac:picMk id="9" creationId="{57838D99-6B46-38AF-B733-4B81FE7E42F1}"/>
          </ac:picMkLst>
        </pc:picChg>
        <pc:picChg chg="del">
          <ac:chgData name="Pauline BROUSSE [Eurécia]" userId="S::pauline.brousse@eurecia.com::29afd943-9317-407c-af25-96d3f84813eb" providerId="AD" clId="Web-{FB45BD00-CA71-5CF6-3DFC-7ECF352B4776}" dt="2024-08-06T08:59:38.377" v="196"/>
          <ac:picMkLst>
            <pc:docMk/>
            <pc:sldMk cId="2817497479" sldId="357"/>
            <ac:picMk id="10" creationId="{AC713083-3C6A-2838-2FB0-70B4E7F45E4D}"/>
          </ac:picMkLst>
        </pc:picChg>
        <pc:picChg chg="mod">
          <ac:chgData name="Pauline BROUSSE [Eurécia]" userId="S::pauline.brousse@eurecia.com::29afd943-9317-407c-af25-96d3f84813eb" providerId="AD" clId="Web-{FB45BD00-CA71-5CF6-3DFC-7ECF352B4776}" dt="2024-08-06T08:59:07.219" v="187"/>
          <ac:picMkLst>
            <pc:docMk/>
            <pc:sldMk cId="2817497479" sldId="357"/>
            <ac:picMk id="11" creationId="{069249D2-6604-0A7F-B5C6-90A5F2C6DF1F}"/>
          </ac:picMkLst>
        </pc:picChg>
      </pc:sldChg>
      <pc:sldChg chg="addSp delSp modSp">
        <pc:chgData name="Pauline BROUSSE [Eurécia]" userId="S::pauline.brousse@eurecia.com::29afd943-9317-407c-af25-96d3f84813eb" providerId="AD" clId="Web-{FB45BD00-CA71-5CF6-3DFC-7ECF352B4776}" dt="2024-08-06T09:04:20.216" v="239" actId="20577"/>
        <pc:sldMkLst>
          <pc:docMk/>
          <pc:sldMk cId="2985913112" sldId="359"/>
        </pc:sldMkLst>
        <pc:spChg chg="add mod">
          <ac:chgData name="Pauline BROUSSE [Eurécia]" userId="S::pauline.brousse@eurecia.com::29afd943-9317-407c-af25-96d3f84813eb" providerId="AD" clId="Web-{FB45BD00-CA71-5CF6-3DFC-7ECF352B4776}" dt="2024-08-06T09:02:20.196" v="221" actId="1076"/>
          <ac:spMkLst>
            <pc:docMk/>
            <pc:sldMk cId="2985913112" sldId="359"/>
            <ac:spMk id="5" creationId="{0BF6AF86-82BC-F70B-050E-2B389906C99D}"/>
          </ac:spMkLst>
        </pc:spChg>
        <pc:spChg chg="add mod">
          <ac:chgData name="Pauline BROUSSE [Eurécia]" userId="S::pauline.brousse@eurecia.com::29afd943-9317-407c-af25-96d3f84813eb" providerId="AD" clId="Web-{FB45BD00-CA71-5CF6-3DFC-7ECF352B4776}" dt="2024-08-06T09:02:20.196" v="222" actId="1076"/>
          <ac:spMkLst>
            <pc:docMk/>
            <pc:sldMk cId="2985913112" sldId="359"/>
            <ac:spMk id="6" creationId="{35E04CC9-D079-D971-4256-3930B3A2A91C}"/>
          </ac:spMkLst>
        </pc:spChg>
        <pc:spChg chg="mod">
          <ac:chgData name="Pauline BROUSSE [Eurécia]" userId="S::pauline.brousse@eurecia.com::29afd943-9317-407c-af25-96d3f84813eb" providerId="AD" clId="Web-{FB45BD00-CA71-5CF6-3DFC-7ECF352B4776}" dt="2024-08-06T09:04:20.216" v="239" actId="20577"/>
          <ac:spMkLst>
            <pc:docMk/>
            <pc:sldMk cId="2985913112" sldId="359"/>
            <ac:spMk id="13" creationId="{C112B815-BB1C-A8C0-554A-CB796E35EABA}"/>
          </ac:spMkLst>
        </pc:spChg>
        <pc:picChg chg="mod">
          <ac:chgData name="Pauline BROUSSE [Eurécia]" userId="S::pauline.brousse@eurecia.com::29afd943-9317-407c-af25-96d3f84813eb" providerId="AD" clId="Web-{FB45BD00-CA71-5CF6-3DFC-7ECF352B4776}" dt="2024-08-06T09:02:20.180" v="220" actId="1076"/>
          <ac:picMkLst>
            <pc:docMk/>
            <pc:sldMk cId="2985913112" sldId="359"/>
            <ac:picMk id="7" creationId="{7446871C-9D3A-C635-7E93-D21750C872D7}"/>
          </ac:picMkLst>
        </pc:picChg>
        <pc:picChg chg="del">
          <ac:chgData name="Pauline BROUSSE [Eurécia]" userId="S::pauline.brousse@eurecia.com::29afd943-9317-407c-af25-96d3f84813eb" providerId="AD" clId="Web-{FB45BD00-CA71-5CF6-3DFC-7ECF352B4776}" dt="2024-08-06T09:00:28.004" v="213"/>
          <ac:picMkLst>
            <pc:docMk/>
            <pc:sldMk cId="2985913112" sldId="359"/>
            <ac:picMk id="10" creationId="{AC713083-3C6A-2838-2FB0-70B4E7F45E4D}"/>
          </ac:picMkLst>
        </pc:picChg>
        <pc:picChg chg="del">
          <ac:chgData name="Pauline BROUSSE [Eurécia]" userId="S::pauline.brousse@eurecia.com::29afd943-9317-407c-af25-96d3f84813eb" providerId="AD" clId="Web-{FB45BD00-CA71-5CF6-3DFC-7ECF352B4776}" dt="2024-08-06T09:00:00.737" v="200"/>
          <ac:picMkLst>
            <pc:docMk/>
            <pc:sldMk cId="2985913112" sldId="359"/>
            <ac:picMk id="12" creationId="{E2E89652-47C5-75CD-A190-EBE1CADFE464}"/>
          </ac:picMkLst>
        </pc:picChg>
      </pc:sldChg>
      <pc:sldChg chg="modSp">
        <pc:chgData name="Pauline BROUSSE [Eurécia]" userId="S::pauline.brousse@eurecia.com::29afd943-9317-407c-af25-96d3f84813eb" providerId="AD" clId="Web-{FB45BD00-CA71-5CF6-3DFC-7ECF352B4776}" dt="2024-08-06T09:03:10.416" v="231" actId="20577"/>
        <pc:sldMkLst>
          <pc:docMk/>
          <pc:sldMk cId="1054062235" sldId="360"/>
        </pc:sldMkLst>
        <pc:spChg chg="mod">
          <ac:chgData name="Pauline BROUSSE [Eurécia]" userId="S::pauline.brousse@eurecia.com::29afd943-9317-407c-af25-96d3f84813eb" providerId="AD" clId="Web-{FB45BD00-CA71-5CF6-3DFC-7ECF352B4776}" dt="2024-08-06T09:03:10.416" v="231" actId="20577"/>
          <ac:spMkLst>
            <pc:docMk/>
            <pc:sldMk cId="1054062235" sldId="360"/>
            <ac:spMk id="2" creationId="{0ED16911-BE4F-7178-A964-6BF6DF2D85CF}"/>
          </ac:spMkLst>
        </pc:spChg>
        <pc:picChg chg="mod">
          <ac:chgData name="Pauline BROUSSE [Eurécia]" userId="S::pauline.brousse@eurecia.com::29afd943-9317-407c-af25-96d3f84813eb" providerId="AD" clId="Web-{FB45BD00-CA71-5CF6-3DFC-7ECF352B4776}" dt="2024-08-06T09:02:45.525" v="225" actId="1076"/>
          <ac:picMkLst>
            <pc:docMk/>
            <pc:sldMk cId="1054062235" sldId="360"/>
            <ac:picMk id="6" creationId="{1A525435-87E3-57FF-35FB-FC90779CD686}"/>
          </ac:picMkLst>
        </pc:picChg>
        <pc:picChg chg="mod">
          <ac:chgData name="Pauline BROUSSE [Eurécia]" userId="S::pauline.brousse@eurecia.com::29afd943-9317-407c-af25-96d3f84813eb" providerId="AD" clId="Web-{FB45BD00-CA71-5CF6-3DFC-7ECF352B4776}" dt="2024-08-06T09:02:45.525" v="226" actId="1076"/>
          <ac:picMkLst>
            <pc:docMk/>
            <pc:sldMk cId="1054062235" sldId="360"/>
            <ac:picMk id="9" creationId="{4D127373-A2EC-0385-0AA8-E7E50A478626}"/>
          </ac:picMkLst>
        </pc:picChg>
      </pc:sldChg>
      <pc:sldChg chg="modSp">
        <pc:chgData name="Pauline BROUSSE [Eurécia]" userId="S::pauline.brousse@eurecia.com::29afd943-9317-407c-af25-96d3f84813eb" providerId="AD" clId="Web-{FB45BD00-CA71-5CF6-3DFC-7ECF352B4776}" dt="2024-08-06T09:04:11.981" v="237" actId="20577"/>
        <pc:sldMkLst>
          <pc:docMk/>
          <pc:sldMk cId="3929555145" sldId="361"/>
        </pc:sldMkLst>
        <pc:spChg chg="mod">
          <ac:chgData name="Pauline BROUSSE [Eurécia]" userId="S::pauline.brousse@eurecia.com::29afd943-9317-407c-af25-96d3f84813eb" providerId="AD" clId="Web-{FB45BD00-CA71-5CF6-3DFC-7ECF352B4776}" dt="2024-08-06T09:04:11.981" v="237" actId="20577"/>
          <ac:spMkLst>
            <pc:docMk/>
            <pc:sldMk cId="3929555145" sldId="361"/>
            <ac:spMk id="2" creationId="{0ED16911-BE4F-7178-A964-6BF6DF2D85CF}"/>
          </ac:spMkLst>
        </pc:spChg>
        <pc:picChg chg="mod">
          <ac:chgData name="Pauline BROUSSE [Eurécia]" userId="S::pauline.brousse@eurecia.com::29afd943-9317-407c-af25-96d3f84813eb" providerId="AD" clId="Web-{FB45BD00-CA71-5CF6-3DFC-7ECF352B4776}" dt="2024-08-06T09:03:38.792" v="232"/>
          <ac:picMkLst>
            <pc:docMk/>
            <pc:sldMk cId="3929555145" sldId="361"/>
            <ac:picMk id="12" creationId="{C2C115A5-D9C9-481E-4352-410D97F8899F}"/>
          </ac:picMkLst>
        </pc:picChg>
      </pc:sldChg>
      <pc:sldChg chg="add del replId">
        <pc:chgData name="Pauline BROUSSE [Eurécia]" userId="S::pauline.brousse@eurecia.com::29afd943-9317-407c-af25-96d3f84813eb" providerId="AD" clId="Web-{FB45BD00-CA71-5CF6-3DFC-7ECF352B4776}" dt="2024-08-06T09:09:30.087" v="244"/>
        <pc:sldMkLst>
          <pc:docMk/>
          <pc:sldMk cId="2114891416" sldId="362"/>
        </pc:sldMkLst>
      </pc:sldChg>
    </pc:docChg>
  </pc:docChgLst>
  <pc:docChgLst>
    <pc:chgData name="Celine JOLET [Eurécia]" userId="S::celine.jolet@eurecia.com::4ea0ef13-05f0-42ce-86d6-83a3b123372b" providerId="AD" clId="Web-{3D1B0B0D-733B-F71D-E93E-D25E5CE1A832}"/>
    <pc:docChg chg="modSld">
      <pc:chgData name="Celine JOLET [Eurécia]" userId="S::celine.jolet@eurecia.com::4ea0ef13-05f0-42ce-86d6-83a3b123372b" providerId="AD" clId="Web-{3D1B0B0D-733B-F71D-E93E-D25E5CE1A832}" dt="2024-11-08T12:24:16.727" v="22" actId="20577"/>
      <pc:docMkLst>
        <pc:docMk/>
      </pc:docMkLst>
      <pc:sldChg chg="modSp">
        <pc:chgData name="Celine JOLET [Eurécia]" userId="S::celine.jolet@eurecia.com::4ea0ef13-05f0-42ce-86d6-83a3b123372b" providerId="AD" clId="Web-{3D1B0B0D-733B-F71D-E93E-D25E5CE1A832}" dt="2024-11-08T12:23:57.132" v="9" actId="20577"/>
        <pc:sldMkLst>
          <pc:docMk/>
          <pc:sldMk cId="2817497479" sldId="357"/>
        </pc:sldMkLst>
        <pc:spChg chg="mod">
          <ac:chgData name="Celine JOLET [Eurécia]" userId="S::celine.jolet@eurecia.com::4ea0ef13-05f0-42ce-86d6-83a3b123372b" providerId="AD" clId="Web-{3D1B0B0D-733B-F71D-E93E-D25E5CE1A832}" dt="2024-11-08T12:23:57.132" v="9" actId="20577"/>
          <ac:spMkLst>
            <pc:docMk/>
            <pc:sldMk cId="2817497479" sldId="357"/>
            <ac:spMk id="4" creationId="{90A438DC-811C-961D-F9DD-B6FEB9763FC2}"/>
          </ac:spMkLst>
        </pc:spChg>
      </pc:sldChg>
      <pc:sldChg chg="modSp">
        <pc:chgData name="Celine JOLET [Eurécia]" userId="S::celine.jolet@eurecia.com::4ea0ef13-05f0-42ce-86d6-83a3b123372b" providerId="AD" clId="Web-{3D1B0B0D-733B-F71D-E93E-D25E5CE1A832}" dt="2024-11-08T12:24:02.711" v="14" actId="20577"/>
        <pc:sldMkLst>
          <pc:docMk/>
          <pc:sldMk cId="2985913112" sldId="359"/>
        </pc:sldMkLst>
        <pc:spChg chg="mod">
          <ac:chgData name="Celine JOLET [Eurécia]" userId="S::celine.jolet@eurecia.com::4ea0ef13-05f0-42ce-86d6-83a3b123372b" providerId="AD" clId="Web-{3D1B0B0D-733B-F71D-E93E-D25E5CE1A832}" dt="2024-11-08T12:24:02.711" v="14" actId="20577"/>
          <ac:spMkLst>
            <pc:docMk/>
            <pc:sldMk cId="2985913112" sldId="359"/>
            <ac:spMk id="4" creationId="{90A438DC-811C-961D-F9DD-B6FEB9763FC2}"/>
          </ac:spMkLst>
        </pc:spChg>
      </pc:sldChg>
      <pc:sldChg chg="modSp">
        <pc:chgData name="Celine JOLET [Eurécia]" userId="S::celine.jolet@eurecia.com::4ea0ef13-05f0-42ce-86d6-83a3b123372b" providerId="AD" clId="Web-{3D1B0B0D-733B-F71D-E93E-D25E5CE1A832}" dt="2024-11-08T12:24:09.649" v="16" actId="20577"/>
        <pc:sldMkLst>
          <pc:docMk/>
          <pc:sldMk cId="1054062235" sldId="360"/>
        </pc:sldMkLst>
        <pc:spChg chg="mod">
          <ac:chgData name="Celine JOLET [Eurécia]" userId="S::celine.jolet@eurecia.com::4ea0ef13-05f0-42ce-86d6-83a3b123372b" providerId="AD" clId="Web-{3D1B0B0D-733B-F71D-E93E-D25E5CE1A832}" dt="2024-11-08T12:24:09.649" v="16" actId="20577"/>
          <ac:spMkLst>
            <pc:docMk/>
            <pc:sldMk cId="1054062235" sldId="360"/>
            <ac:spMk id="4" creationId="{90A438DC-811C-961D-F9DD-B6FEB9763FC2}"/>
          </ac:spMkLst>
        </pc:spChg>
      </pc:sldChg>
      <pc:sldChg chg="modSp">
        <pc:chgData name="Celine JOLET [Eurécia]" userId="S::celine.jolet@eurecia.com::4ea0ef13-05f0-42ce-86d6-83a3b123372b" providerId="AD" clId="Web-{3D1B0B0D-733B-F71D-E93E-D25E5CE1A832}" dt="2024-11-08T12:24:16.727" v="22" actId="20577"/>
        <pc:sldMkLst>
          <pc:docMk/>
          <pc:sldMk cId="3929555145" sldId="361"/>
        </pc:sldMkLst>
        <pc:spChg chg="mod">
          <ac:chgData name="Celine JOLET [Eurécia]" userId="S::celine.jolet@eurecia.com::4ea0ef13-05f0-42ce-86d6-83a3b123372b" providerId="AD" clId="Web-{3D1B0B0D-733B-F71D-E93E-D25E5CE1A832}" dt="2024-11-08T12:24:16.727" v="22" actId="20577"/>
          <ac:spMkLst>
            <pc:docMk/>
            <pc:sldMk cId="3929555145" sldId="361"/>
            <ac:spMk id="4" creationId="{90A438DC-811C-961D-F9DD-B6FEB9763FC2}"/>
          </ac:spMkLst>
        </pc:spChg>
      </pc:sldChg>
    </pc:docChg>
  </pc:docChgLst>
  <pc:docChgLst>
    <pc:chgData name="Pauline MORIN [Eurécia]" userId="26806002-a94a-4f86-8fe6-d48cb3313228" providerId="ADAL" clId="{15CE366C-8F37-4D1F-A39A-EA921EEBEE7C}"/>
    <pc:docChg chg="custSel modSld">
      <pc:chgData name="Pauline MORIN [Eurécia]" userId="26806002-a94a-4f86-8fe6-d48cb3313228" providerId="ADAL" clId="{15CE366C-8F37-4D1F-A39A-EA921EEBEE7C}" dt="2024-09-20T11:05:39.751" v="40" actId="20577"/>
      <pc:docMkLst>
        <pc:docMk/>
      </pc:docMkLst>
      <pc:sldChg chg="modSp mod">
        <pc:chgData name="Pauline MORIN [Eurécia]" userId="26806002-a94a-4f86-8fe6-d48cb3313228" providerId="ADAL" clId="{15CE366C-8F37-4D1F-A39A-EA921EEBEE7C}" dt="2024-09-20T11:05:39.751" v="40" actId="20577"/>
        <pc:sldMkLst>
          <pc:docMk/>
          <pc:sldMk cId="2016794526" sldId="341"/>
        </pc:sldMkLst>
        <pc:spChg chg="mod">
          <ac:chgData name="Pauline MORIN [Eurécia]" userId="26806002-a94a-4f86-8fe6-d48cb3313228" providerId="ADAL" clId="{15CE366C-8F37-4D1F-A39A-EA921EEBEE7C}" dt="2024-09-20T11:05:39.751" v="40" actId="20577"/>
          <ac:spMkLst>
            <pc:docMk/>
            <pc:sldMk cId="2016794526" sldId="341"/>
            <ac:spMk id="5" creationId="{3195E9D3-9AFA-61CC-A3DF-163CA96FAB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25/11/2024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25/11/2024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25/11/2024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2.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image" Target="../media/image28.svg"/><Relationship Id="rId9" Type="http://schemas.openxmlformats.org/officeDocument/2006/relationships/image" Target="../media/image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pn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image" Target="../media/image2.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image" Target="../media/image2.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3.png"/><Relationship Id="rId3" Type="http://schemas.openxmlformats.org/officeDocument/2006/relationships/slide" Target="slide5.xml"/><Relationship Id="rId7" Type="http://schemas.openxmlformats.org/officeDocument/2006/relationships/slide" Target="slide18.xml"/><Relationship Id="rId12" Type="http://schemas.openxmlformats.org/officeDocument/2006/relationships/image" Target="../media/image2.svg"/><Relationship Id="rId17" Type="http://schemas.openxmlformats.org/officeDocument/2006/relationships/image" Target="../media/image25.png"/><Relationship Id="rId2" Type="http://schemas.openxmlformats.org/officeDocument/2006/relationships/slide" Target="slide4.xml"/><Relationship Id="rId16" Type="http://schemas.openxmlformats.org/officeDocument/2006/relationships/slide" Target="slide27.xml"/><Relationship Id="rId1" Type="http://schemas.openxmlformats.org/officeDocument/2006/relationships/slideLayout" Target="../slideLayouts/slideLayout36.xml"/><Relationship Id="rId6" Type="http://schemas.openxmlformats.org/officeDocument/2006/relationships/slide" Target="slide16.xml"/><Relationship Id="rId11" Type="http://schemas.openxmlformats.org/officeDocument/2006/relationships/image" Target="../media/image1.png"/><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22.xml"/><Relationship Id="rId4" Type="http://schemas.openxmlformats.org/officeDocument/2006/relationships/slide" Target="slide10.xml"/><Relationship Id="rId9" Type="http://schemas.openxmlformats.org/officeDocument/2006/relationships/slide" Target="slide20.xml"/><Relationship Id="rId1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r>
              <a:rPr lang="fr-FR" sz="6600">
                <a:solidFill>
                  <a:schemeClr val="bg1"/>
                </a:solidFill>
                <a:latin typeface="PP Woodland"/>
              </a:rPr>
              <a:t>Congés &amp; Absences</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5" name="Espace réservé du texte 4">
            <a:extLst>
              <a:ext uri="{FF2B5EF4-FFF2-40B4-BE49-F238E27FC236}">
                <a16:creationId xmlns:a16="http://schemas.microsoft.com/office/drawing/2014/main" id="{3195E9D3-9AFA-61CC-A3DF-163CA96FAB19}"/>
              </a:ext>
            </a:extLst>
          </p:cNvPr>
          <p:cNvSpPr>
            <a:spLocks noGrp="1"/>
          </p:cNvSpPr>
          <p:nvPr>
            <p:ph type="body" sz="quarter" idx="15"/>
          </p:nvPr>
        </p:nvSpPr>
        <p:spPr/>
        <p:txBody>
          <a:bodyPr>
            <a:normAutofit fontScale="47500" lnSpcReduction="20000"/>
          </a:bodyPr>
          <a:lstStyle/>
          <a:p>
            <a:r>
              <a:rPr lang="fr-FR" dirty="0"/>
              <a:t>Dernière mise à jour</a:t>
            </a:r>
          </a:p>
          <a:p>
            <a:r>
              <a:rPr lang="fr-FR"/>
              <a:t>Septembre 2024</a:t>
            </a:r>
            <a:endParaRPr lang="fr-FR" dirty="0"/>
          </a:p>
        </p:txBody>
      </p:sp>
      <p:pic>
        <p:nvPicPr>
          <p:cNvPr id="8" name="Image 7" descr="Une image contenant Graphique, cercle, symbole, conception&#10;&#10;Description générée automatiquement">
            <a:extLst>
              <a:ext uri="{FF2B5EF4-FFF2-40B4-BE49-F238E27FC236}">
                <a16:creationId xmlns:a16="http://schemas.microsoft.com/office/drawing/2014/main" id="{54503E84-1E43-5752-0D7B-FDB73F87C77D}"/>
              </a:ext>
            </a:extLst>
          </p:cNvPr>
          <p:cNvPicPr>
            <a:picLocks noChangeAspect="1"/>
          </p:cNvPicPr>
          <p:nvPr/>
        </p:nvPicPr>
        <p:blipFill>
          <a:blip r:embed="rId3"/>
          <a:stretch>
            <a:fillRect/>
          </a:stretch>
        </p:blipFill>
        <p:spPr>
          <a:xfrm>
            <a:off x="806330" y="3849357"/>
            <a:ext cx="628562" cy="667547"/>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Valider des demandes d'absences</a:t>
            </a:r>
            <a:endParaRPr lang="fr-FR" dirty="0"/>
          </a:p>
        </p:txBody>
      </p:sp>
    </p:spTree>
    <p:extLst>
      <p:ext uri="{BB962C8B-B14F-4D97-AF65-F5344CB8AC3E}">
        <p14:creationId xmlns:p14="http://schemas.microsoft.com/office/powerpoint/2010/main" val="78816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70B0650-D73A-D935-183A-973237972FF3}"/>
              </a:ext>
            </a:extLst>
          </p:cNvPr>
          <p:cNvPicPr>
            <a:picLocks noChangeAspect="1"/>
          </p:cNvPicPr>
          <p:nvPr/>
        </p:nvPicPr>
        <p:blipFill rotWithShape="1">
          <a:blip r:embed="rId2"/>
          <a:srcRect r="8149" b="23901"/>
          <a:stretch/>
        </p:blipFill>
        <p:spPr>
          <a:xfrm>
            <a:off x="3246049" y="3316468"/>
            <a:ext cx="8945951" cy="354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550058" y="2603661"/>
            <a:ext cx="6267616" cy="484494"/>
          </a:xfrm>
        </p:spPr>
        <p:txBody>
          <a:bodyPr>
            <a:noAutofit/>
          </a:bodyPr>
          <a:lstStyle/>
          <a:p>
            <a:pPr marL="0" indent="0">
              <a:buNone/>
            </a:pPr>
            <a:r>
              <a:rPr lang="fr-FR" dirty="0">
                <a:latin typeface="Figtree"/>
              </a:rPr>
              <a:t>Utilisez les filtres pour retrouver les demandes que vous souhaitez.</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Valider des demandes d'absences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Gérer les demandes des collaborateurs</a:t>
            </a:r>
          </a:p>
        </p:txBody>
      </p:sp>
      <p:pic>
        <p:nvPicPr>
          <p:cNvPr id="6" name="Image 5">
            <a:extLst>
              <a:ext uri="{FF2B5EF4-FFF2-40B4-BE49-F238E27FC236}">
                <a16:creationId xmlns:a16="http://schemas.microsoft.com/office/drawing/2014/main" id="{73B3FF2D-9B5C-0168-C366-E1996961FBF3}"/>
              </a:ext>
            </a:extLst>
          </p:cNvPr>
          <p:cNvPicPr>
            <a:picLocks noChangeAspect="1"/>
          </p:cNvPicPr>
          <p:nvPr/>
        </p:nvPicPr>
        <p:blipFill>
          <a:blip r:embed="rId3"/>
          <a:stretch>
            <a:fillRect/>
          </a:stretch>
        </p:blipFill>
        <p:spPr>
          <a:xfrm>
            <a:off x="0" y="1750085"/>
            <a:ext cx="3559993" cy="3473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Graphique 12">
            <a:extLst>
              <a:ext uri="{FF2B5EF4-FFF2-40B4-BE49-F238E27FC236}">
                <a16:creationId xmlns:a16="http://schemas.microsoft.com/office/drawing/2014/main" id="{E50816F8-CE10-0304-3B32-78605B77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234">
            <a:off x="6289400" y="3235252"/>
            <a:ext cx="1049834" cy="884729"/>
          </a:xfrm>
          <a:prstGeom prst="rect">
            <a:avLst/>
          </a:prstGeom>
        </p:spPr>
      </p:pic>
    </p:spTree>
    <p:extLst>
      <p:ext uri="{BB962C8B-B14F-4D97-AF65-F5344CB8AC3E}">
        <p14:creationId xmlns:p14="http://schemas.microsoft.com/office/powerpoint/2010/main" val="270690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70B0650-D73A-D935-183A-973237972FF3}"/>
              </a:ext>
            </a:extLst>
          </p:cNvPr>
          <p:cNvPicPr>
            <a:picLocks noChangeAspect="1"/>
          </p:cNvPicPr>
          <p:nvPr/>
        </p:nvPicPr>
        <p:blipFill rotWithShape="1">
          <a:blip r:embed="rId2"/>
          <a:srcRect r="42762" b="35197"/>
          <a:stretch/>
        </p:blipFill>
        <p:spPr>
          <a:xfrm>
            <a:off x="147031" y="1868709"/>
            <a:ext cx="6687290" cy="361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47032" y="5761002"/>
            <a:ext cx="2903407" cy="484494"/>
          </a:xfrm>
        </p:spPr>
        <p:txBody>
          <a:bodyPr>
            <a:noAutofit/>
          </a:bodyPr>
          <a:lstStyle/>
          <a:p>
            <a:pPr marL="0" indent="0" algn="just">
              <a:buNone/>
            </a:pPr>
            <a:r>
              <a:rPr lang="fr-FR" dirty="0">
                <a:latin typeface="Figtree"/>
              </a:rPr>
              <a:t>Validez ou refusez l’absence directement depuis la page générale de consultation.</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Valider des demandes d'absences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Gérer les demandes des collaborateurs</a:t>
            </a:r>
          </a:p>
        </p:txBody>
      </p:sp>
      <p:pic>
        <p:nvPicPr>
          <p:cNvPr id="13" name="Graphique 12">
            <a:extLst>
              <a:ext uri="{FF2B5EF4-FFF2-40B4-BE49-F238E27FC236}">
                <a16:creationId xmlns:a16="http://schemas.microsoft.com/office/drawing/2014/main" id="{E50816F8-CE10-0304-3B32-78605B770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234">
            <a:off x="995448" y="5163210"/>
            <a:ext cx="579420" cy="579422"/>
          </a:xfrm>
          <a:prstGeom prst="rect">
            <a:avLst/>
          </a:prstGeom>
        </p:spPr>
      </p:pic>
      <p:pic>
        <p:nvPicPr>
          <p:cNvPr id="11" name="Image 10">
            <a:extLst>
              <a:ext uri="{FF2B5EF4-FFF2-40B4-BE49-F238E27FC236}">
                <a16:creationId xmlns:a16="http://schemas.microsoft.com/office/drawing/2014/main" id="{73619AF1-9D87-59AA-B279-9A7C271F9A47}"/>
              </a:ext>
            </a:extLst>
          </p:cNvPr>
          <p:cNvPicPr>
            <a:picLocks noChangeAspect="1"/>
          </p:cNvPicPr>
          <p:nvPr/>
        </p:nvPicPr>
        <p:blipFill>
          <a:blip r:embed="rId5"/>
          <a:stretch>
            <a:fillRect/>
          </a:stretch>
        </p:blipFill>
        <p:spPr>
          <a:xfrm>
            <a:off x="7604110" y="1456832"/>
            <a:ext cx="4587890" cy="5405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Espace réservé du tableau 1">
            <a:extLst>
              <a:ext uri="{FF2B5EF4-FFF2-40B4-BE49-F238E27FC236}">
                <a16:creationId xmlns:a16="http://schemas.microsoft.com/office/drawing/2014/main" id="{89174853-F72A-9FB5-8985-20205B95F033}"/>
              </a:ext>
            </a:extLst>
          </p:cNvPr>
          <p:cNvSpPr txBox="1">
            <a:spLocks/>
          </p:cNvSpPr>
          <p:nvPr/>
        </p:nvSpPr>
        <p:spPr>
          <a:xfrm>
            <a:off x="4588227" y="5575112"/>
            <a:ext cx="3029589" cy="9429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dirty="0">
                <a:latin typeface="Figtree"/>
              </a:rPr>
              <a:t>Rentrez dans l’absence afin de visualiser les détails et validez, refusez, ou demandez plus d’informations. </a:t>
            </a:r>
          </a:p>
        </p:txBody>
      </p:sp>
      <p:pic>
        <p:nvPicPr>
          <p:cNvPr id="15" name="Graphique 14">
            <a:extLst>
              <a:ext uri="{FF2B5EF4-FFF2-40B4-BE49-F238E27FC236}">
                <a16:creationId xmlns:a16="http://schemas.microsoft.com/office/drawing/2014/main" id="{5144951B-FF19-0FBE-9A66-E07527C3FE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96720">
            <a:off x="9242038" y="6227957"/>
            <a:ext cx="579420" cy="579422"/>
          </a:xfrm>
          <a:prstGeom prst="rect">
            <a:avLst/>
          </a:prstGeom>
        </p:spPr>
      </p:pic>
      <p:sp>
        <p:nvSpPr>
          <p:cNvPr id="6" name="Espace réservé du tableau 1">
            <a:extLst>
              <a:ext uri="{FF2B5EF4-FFF2-40B4-BE49-F238E27FC236}">
                <a16:creationId xmlns:a16="http://schemas.microsoft.com/office/drawing/2014/main" id="{B6232985-CBDD-1737-5AB6-8F60E7C48DFA}"/>
              </a:ext>
            </a:extLst>
          </p:cNvPr>
          <p:cNvSpPr txBox="1">
            <a:spLocks/>
          </p:cNvSpPr>
          <p:nvPr/>
        </p:nvSpPr>
        <p:spPr>
          <a:xfrm>
            <a:off x="146783" y="936155"/>
            <a:ext cx="11449050" cy="48449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500" dirty="0"/>
          </a:p>
          <a:p>
            <a:r>
              <a:rPr lang="fr-FR" b="1" dirty="0">
                <a:latin typeface="Figtree"/>
              </a:rPr>
              <a:t>Accès </a:t>
            </a:r>
            <a:r>
              <a:rPr lang="fr-FR" dirty="0">
                <a:latin typeface="Figtree"/>
              </a:rPr>
              <a:t>: Congés &amp; Absences &gt; Vue Manager &gt; Validation des demandes</a:t>
            </a:r>
            <a:endParaRPr lang="fr-FR">
              <a:solidFill>
                <a:srgbClr val="000000"/>
              </a:solidFill>
              <a:latin typeface="Figtree"/>
            </a:endParaRPr>
          </a:p>
          <a:p>
            <a:endParaRPr lang="fr-FR" sz="1500" dirty="0"/>
          </a:p>
        </p:txBody>
      </p:sp>
    </p:spTree>
    <p:extLst>
      <p:ext uri="{BB962C8B-B14F-4D97-AF65-F5344CB8AC3E}">
        <p14:creationId xmlns:p14="http://schemas.microsoft.com/office/powerpoint/2010/main" val="335491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Consulter et modifier les compteurs</a:t>
            </a:r>
            <a:endParaRPr lang="fr-FR" dirty="0"/>
          </a:p>
        </p:txBody>
      </p:sp>
    </p:spTree>
    <p:extLst>
      <p:ext uri="{BB962C8B-B14F-4D97-AF65-F5344CB8AC3E}">
        <p14:creationId xmlns:p14="http://schemas.microsoft.com/office/powerpoint/2010/main" val="202154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0CCA6ED-EC86-CF73-85DC-6798959B74D3}"/>
              </a:ext>
            </a:extLst>
          </p:cNvPr>
          <p:cNvPicPr>
            <a:picLocks noChangeAspect="1"/>
          </p:cNvPicPr>
          <p:nvPr/>
        </p:nvPicPr>
        <p:blipFill>
          <a:blip r:embed="rId2"/>
          <a:stretch>
            <a:fillRect/>
          </a:stretch>
        </p:blipFill>
        <p:spPr>
          <a:xfrm>
            <a:off x="253780" y="1976658"/>
            <a:ext cx="3521516" cy="3113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Consulter et modifier les compteurs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Consulter les compteurs équipes</a:t>
            </a:r>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253780" y="1510271"/>
            <a:ext cx="11449050" cy="466387"/>
          </a:xfrm>
        </p:spPr>
        <p:txBody>
          <a:bodyPr>
            <a:normAutofit/>
          </a:bodyPr>
          <a:lstStyle/>
          <a:p>
            <a:r>
              <a:rPr lang="fr-FR" b="1" dirty="0">
                <a:latin typeface="Figtree"/>
              </a:rPr>
              <a:t>Accès </a:t>
            </a:r>
            <a:r>
              <a:rPr lang="fr-FR" dirty="0">
                <a:latin typeface="Figtree"/>
              </a:rPr>
              <a:t>: Congés &amp; Absences &gt; Vue Manager &gt; Compteurs équipe</a:t>
            </a:r>
          </a:p>
        </p:txBody>
      </p:sp>
      <p:pic>
        <p:nvPicPr>
          <p:cNvPr id="17" name="Image 16">
            <a:extLst>
              <a:ext uri="{FF2B5EF4-FFF2-40B4-BE49-F238E27FC236}">
                <a16:creationId xmlns:a16="http://schemas.microsoft.com/office/drawing/2014/main" id="{11E9385C-302C-AE30-98A5-9CF591D76E91}"/>
              </a:ext>
            </a:extLst>
          </p:cNvPr>
          <p:cNvPicPr>
            <a:picLocks noChangeAspect="1"/>
          </p:cNvPicPr>
          <p:nvPr/>
        </p:nvPicPr>
        <p:blipFill rotWithShape="1">
          <a:blip r:embed="rId3"/>
          <a:srcRect r="32385"/>
          <a:stretch/>
        </p:blipFill>
        <p:spPr>
          <a:xfrm>
            <a:off x="5322588" y="3008962"/>
            <a:ext cx="6728109" cy="359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Espace réservé du tableau 5">
            <a:extLst>
              <a:ext uri="{FF2B5EF4-FFF2-40B4-BE49-F238E27FC236}">
                <a16:creationId xmlns:a16="http://schemas.microsoft.com/office/drawing/2014/main" id="{A60AEFE1-65E2-9D40-65C1-AC5307EC4B3F}"/>
              </a:ext>
            </a:extLst>
          </p:cNvPr>
          <p:cNvSpPr txBox="1">
            <a:spLocks/>
          </p:cNvSpPr>
          <p:nvPr/>
        </p:nvSpPr>
        <p:spPr>
          <a:xfrm>
            <a:off x="5218375" y="2456148"/>
            <a:ext cx="6967209" cy="4663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Possibilité de filtrer par type de congés, année du compteur, salarié…</a:t>
            </a:r>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0000">
            <a:off x="4983159" y="3545067"/>
            <a:ext cx="330768" cy="378896"/>
          </a:xfrm>
          <a:prstGeom prst="rect">
            <a:avLst/>
          </a:prstGeom>
        </p:spPr>
      </p:pic>
      <p:pic>
        <p:nvPicPr>
          <p:cNvPr id="5" name="Graphique 4">
            <a:extLst>
              <a:ext uri="{FF2B5EF4-FFF2-40B4-BE49-F238E27FC236}">
                <a16:creationId xmlns:a16="http://schemas.microsoft.com/office/drawing/2014/main" id="{604FC52B-718A-9770-E3C1-CA56E4A7CF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640000">
            <a:off x="3150942" y="3991070"/>
            <a:ext cx="226494" cy="226496"/>
          </a:xfrm>
          <a:prstGeom prst="rect">
            <a:avLst/>
          </a:prstGeom>
        </p:spPr>
      </p:pic>
    </p:spTree>
    <p:extLst>
      <p:ext uri="{BB962C8B-B14F-4D97-AF65-F5344CB8AC3E}">
        <p14:creationId xmlns:p14="http://schemas.microsoft.com/office/powerpoint/2010/main" val="97442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AFEA8B3-E216-739F-E72B-8D32D957A156}"/>
              </a:ext>
            </a:extLst>
          </p:cNvPr>
          <p:cNvPicPr>
            <a:picLocks noChangeAspect="1"/>
          </p:cNvPicPr>
          <p:nvPr/>
        </p:nvPicPr>
        <p:blipFill>
          <a:blip r:embed="rId2"/>
          <a:stretch>
            <a:fillRect/>
          </a:stretch>
        </p:blipFill>
        <p:spPr>
          <a:xfrm>
            <a:off x="2108609" y="2207402"/>
            <a:ext cx="9575549" cy="4594455"/>
          </a:xfrm>
          <a:prstGeom prst="rect">
            <a:avLst/>
          </a:prstGeom>
          <a:ln>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Consulter et modifier les compteurs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modifier les compteurs équipes</a:t>
            </a:r>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154192" y="3684786"/>
            <a:ext cx="1484485" cy="466387"/>
          </a:xfrm>
        </p:spPr>
        <p:txBody>
          <a:bodyPr>
            <a:noAutofit/>
          </a:bodyPr>
          <a:lstStyle/>
          <a:p>
            <a:pPr marL="0" indent="0" algn="just">
              <a:buNone/>
            </a:pPr>
            <a:r>
              <a:rPr lang="fr-FR" sz="1400" dirty="0">
                <a:latin typeface="Figtree"/>
              </a:rPr>
              <a:t>L’intégralité de l’historique du compteur est sauvegardée ici.</a:t>
            </a:r>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96720">
            <a:off x="1452591" y="4691710"/>
            <a:ext cx="579420" cy="579422"/>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99047" y="1510270"/>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Il est possible de modifier un compteur en cliquant dessus :</a:t>
            </a:r>
          </a:p>
        </p:txBody>
      </p:sp>
      <p:pic>
        <p:nvPicPr>
          <p:cNvPr id="9" name="Graphique 8">
            <a:extLst>
              <a:ext uri="{FF2B5EF4-FFF2-40B4-BE49-F238E27FC236}">
                <a16:creationId xmlns:a16="http://schemas.microsoft.com/office/drawing/2014/main" id="{12E9E728-BEDC-0447-DE39-283C90CF77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70503">
            <a:off x="7932576" y="2224214"/>
            <a:ext cx="510053" cy="510056"/>
          </a:xfrm>
          <a:prstGeom prst="rect">
            <a:avLst/>
          </a:prstGeom>
        </p:spPr>
      </p:pic>
      <p:sp>
        <p:nvSpPr>
          <p:cNvPr id="11" name="Espace réservé du tableau 5">
            <a:extLst>
              <a:ext uri="{FF2B5EF4-FFF2-40B4-BE49-F238E27FC236}">
                <a16:creationId xmlns:a16="http://schemas.microsoft.com/office/drawing/2014/main" id="{9BABC913-1634-E886-EAFE-BFC779CD171E}"/>
              </a:ext>
            </a:extLst>
          </p:cNvPr>
          <p:cNvSpPr txBox="1">
            <a:spLocks/>
          </p:cNvSpPr>
          <p:nvPr/>
        </p:nvSpPr>
        <p:spPr>
          <a:xfrm>
            <a:off x="6421393" y="1277162"/>
            <a:ext cx="5770607" cy="46638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fr-FR" sz="1400" dirty="0"/>
              <a:t>Vous pouvez modifier manuellement le nombre de jours acquis ou pris, mais vous devrez renseigner un commentaire de régularisation pour expliquer la raison de cette modification.</a:t>
            </a:r>
          </a:p>
        </p:txBody>
      </p:sp>
    </p:spTree>
    <p:extLst>
      <p:ext uri="{BB962C8B-B14F-4D97-AF65-F5344CB8AC3E}">
        <p14:creationId xmlns:p14="http://schemas.microsoft.com/office/powerpoint/2010/main" val="101251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Actions en masse sur les compteurs</a:t>
            </a:r>
            <a:endParaRPr lang="fr-FR" dirty="0"/>
          </a:p>
        </p:txBody>
      </p:sp>
    </p:spTree>
    <p:extLst>
      <p:ext uri="{BB962C8B-B14F-4D97-AF65-F5344CB8AC3E}">
        <p14:creationId xmlns:p14="http://schemas.microsoft.com/office/powerpoint/2010/main" val="65065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7D88120-88CD-204E-3C60-6A715234242D}"/>
              </a:ext>
            </a:extLst>
          </p:cNvPr>
          <p:cNvPicPr>
            <a:picLocks noChangeAspect="1"/>
          </p:cNvPicPr>
          <p:nvPr/>
        </p:nvPicPr>
        <p:blipFill rotWithShape="1">
          <a:blip r:embed="rId2"/>
          <a:srcRect r="52540"/>
          <a:stretch/>
        </p:blipFill>
        <p:spPr>
          <a:xfrm>
            <a:off x="1895757" y="2012186"/>
            <a:ext cx="4405454" cy="4633057"/>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Actions en masse sur les compteurs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Arrondir les droits aux congés payés</a:t>
            </a:r>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82412" y="3104311"/>
            <a:ext cx="1858479" cy="466387"/>
          </a:xfrm>
        </p:spPr>
        <p:txBody>
          <a:bodyPr>
            <a:noAutofit/>
          </a:bodyPr>
          <a:lstStyle/>
          <a:p>
            <a:pPr marL="0" indent="0">
              <a:buNone/>
            </a:pPr>
            <a:r>
              <a:rPr lang="fr-FR" sz="1400" dirty="0"/>
              <a:t>Le bouton « Actions » permet de réaliser différentes actions en masse, comme d’arrondir les droits aux congés</a:t>
            </a:r>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96720">
            <a:off x="1298461" y="4903773"/>
            <a:ext cx="620147" cy="703656"/>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62834" y="1394145"/>
            <a:ext cx="11449050" cy="4663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t>Vous pouvez modifier le nombre de jours acquis en masse :</a:t>
            </a:r>
          </a:p>
        </p:txBody>
      </p:sp>
      <p:pic>
        <p:nvPicPr>
          <p:cNvPr id="12" name="Image 11">
            <a:extLst>
              <a:ext uri="{FF2B5EF4-FFF2-40B4-BE49-F238E27FC236}">
                <a16:creationId xmlns:a16="http://schemas.microsoft.com/office/drawing/2014/main" id="{9EF5D7B3-CCA4-D104-B06C-0225D49A2BB9}"/>
              </a:ext>
            </a:extLst>
          </p:cNvPr>
          <p:cNvPicPr>
            <a:picLocks noChangeAspect="1"/>
          </p:cNvPicPr>
          <p:nvPr/>
        </p:nvPicPr>
        <p:blipFill>
          <a:blip r:embed="rId9"/>
          <a:stretch>
            <a:fillRect/>
          </a:stretch>
        </p:blipFill>
        <p:spPr>
          <a:xfrm>
            <a:off x="6434338" y="2012186"/>
            <a:ext cx="5675250" cy="2943227"/>
          </a:xfrm>
          <a:prstGeom prst="rect">
            <a:avLst/>
          </a:prstGeom>
          <a:ln>
            <a:solidFill>
              <a:schemeClr val="tx1"/>
            </a:solidFill>
          </a:ln>
        </p:spPr>
      </p:pic>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648951">
            <a:off x="7726470" y="4823845"/>
            <a:ext cx="547079" cy="536642"/>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010124" y="5465072"/>
            <a:ext cx="4535621" cy="46638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400" dirty="0"/>
              <a:t>Sélectionnez l’option « Arrondir les droits acquis », puis choisissez la règle voulue pour arrondir les droits.</a:t>
            </a:r>
          </a:p>
        </p:txBody>
      </p:sp>
      <p:sp>
        <p:nvSpPr>
          <p:cNvPr id="2" name="Rectangle : coins arrondis 1">
            <a:extLst>
              <a:ext uri="{FF2B5EF4-FFF2-40B4-BE49-F238E27FC236}">
                <a16:creationId xmlns:a16="http://schemas.microsoft.com/office/drawing/2014/main" id="{4BC2E360-560C-8BCB-4299-22686202922A}"/>
              </a:ext>
            </a:extLst>
          </p:cNvPr>
          <p:cNvSpPr/>
          <p:nvPr/>
        </p:nvSpPr>
        <p:spPr>
          <a:xfrm>
            <a:off x="1989667" y="4413249"/>
            <a:ext cx="465666" cy="20108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553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0145629-123E-C5A2-B52E-3EAABB632383}"/>
              </a:ext>
            </a:extLst>
          </p:cNvPr>
          <p:cNvPicPr>
            <a:picLocks noChangeAspect="1"/>
          </p:cNvPicPr>
          <p:nvPr/>
        </p:nvPicPr>
        <p:blipFill>
          <a:blip r:embed="rId2"/>
          <a:stretch>
            <a:fillRect/>
          </a:stretch>
        </p:blipFill>
        <p:spPr>
          <a:xfrm>
            <a:off x="6455122" y="2009923"/>
            <a:ext cx="5450186" cy="3253059"/>
          </a:xfrm>
          <a:prstGeom prst="rect">
            <a:avLst/>
          </a:prstGeom>
          <a:ln>
            <a:solidFill>
              <a:schemeClr val="tx1"/>
            </a:solidFill>
          </a:ln>
        </p:spPr>
      </p:pic>
      <p:pic>
        <p:nvPicPr>
          <p:cNvPr id="8" name="Image 7">
            <a:extLst>
              <a:ext uri="{FF2B5EF4-FFF2-40B4-BE49-F238E27FC236}">
                <a16:creationId xmlns:a16="http://schemas.microsoft.com/office/drawing/2014/main" id="{97D88120-88CD-204E-3C60-6A715234242D}"/>
              </a:ext>
            </a:extLst>
          </p:cNvPr>
          <p:cNvPicPr>
            <a:picLocks noChangeAspect="1"/>
          </p:cNvPicPr>
          <p:nvPr/>
        </p:nvPicPr>
        <p:blipFill rotWithShape="1">
          <a:blip r:embed="rId3"/>
          <a:srcRect r="52540"/>
          <a:stretch/>
        </p:blipFill>
        <p:spPr>
          <a:xfrm>
            <a:off x="1895757" y="2012186"/>
            <a:ext cx="4405454" cy="4633057"/>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Actions en masse sur les compteurs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Gérer les reliquats de congés </a:t>
            </a:r>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82412" y="3104311"/>
            <a:ext cx="1858479" cy="466387"/>
          </a:xfrm>
        </p:spPr>
        <p:txBody>
          <a:bodyPr>
            <a:noAutofit/>
          </a:bodyPr>
          <a:lstStyle/>
          <a:p>
            <a:pPr marL="0" indent="0">
              <a:buNone/>
            </a:pPr>
            <a:r>
              <a:rPr lang="fr-FR" sz="1400" dirty="0">
                <a:latin typeface="Figtree"/>
              </a:rPr>
              <a:t>Le bouton « Actions » permet de réaliser différentes actions en masse, comme la bascule des reliquats de congés.</a:t>
            </a:r>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96720">
            <a:off x="1336642" y="5213089"/>
            <a:ext cx="536640" cy="505327"/>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71887" y="1410399"/>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Vous pouvez modifier le nombre de jours acquis en masse :</a:t>
            </a:r>
          </a:p>
        </p:txBody>
      </p:sp>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48951">
            <a:off x="7641069" y="4922668"/>
            <a:ext cx="567955" cy="505327"/>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010124" y="5465072"/>
            <a:ext cx="4535621" cy="46638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400" dirty="0">
                <a:latin typeface="Figtree"/>
              </a:rPr>
              <a:t>Sélectionnez l’option « Basculer les reliquats », puis choisissez le compteur de destination et l’année du compteur, puis cliquez sur « </a:t>
            </a:r>
            <a:r>
              <a:rPr lang="fr-FR" sz="1400" dirty="0" err="1">
                <a:latin typeface="Figtree"/>
              </a:rPr>
              <a:t>Pré-visualiser</a:t>
            </a:r>
            <a:r>
              <a:rPr lang="fr-FR" sz="1400" dirty="0">
                <a:latin typeface="Figtree"/>
              </a:rPr>
              <a:t> » pour vérifier la bascule avant de la valider.</a:t>
            </a:r>
          </a:p>
        </p:txBody>
      </p:sp>
      <p:sp>
        <p:nvSpPr>
          <p:cNvPr id="5" name="Rectangle : coins arrondis 4">
            <a:extLst>
              <a:ext uri="{FF2B5EF4-FFF2-40B4-BE49-F238E27FC236}">
                <a16:creationId xmlns:a16="http://schemas.microsoft.com/office/drawing/2014/main" id="{D5EC22E2-EC5A-B7D5-265B-64DBDF78A101}"/>
              </a:ext>
            </a:extLst>
          </p:cNvPr>
          <p:cNvSpPr/>
          <p:nvPr/>
        </p:nvSpPr>
        <p:spPr>
          <a:xfrm>
            <a:off x="1946852" y="4436044"/>
            <a:ext cx="549186" cy="14846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8477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4362AA-93A3-9177-8AD8-9E4E468D82C0}"/>
              </a:ext>
            </a:extLst>
          </p:cNvPr>
          <p:cNvPicPr>
            <a:picLocks noChangeAspect="1"/>
          </p:cNvPicPr>
          <p:nvPr/>
        </p:nvPicPr>
        <p:blipFill>
          <a:blip r:embed="rId2"/>
          <a:stretch>
            <a:fillRect/>
          </a:stretch>
        </p:blipFill>
        <p:spPr>
          <a:xfrm>
            <a:off x="6647271" y="2007660"/>
            <a:ext cx="5173254" cy="2973555"/>
          </a:xfrm>
          <a:prstGeom prst="rect">
            <a:avLst/>
          </a:prstGeom>
          <a:ln>
            <a:solidFill>
              <a:schemeClr val="tx1"/>
            </a:solidFill>
          </a:ln>
        </p:spPr>
      </p:pic>
      <p:pic>
        <p:nvPicPr>
          <p:cNvPr id="8" name="Image 7">
            <a:extLst>
              <a:ext uri="{FF2B5EF4-FFF2-40B4-BE49-F238E27FC236}">
                <a16:creationId xmlns:a16="http://schemas.microsoft.com/office/drawing/2014/main" id="{97D88120-88CD-204E-3C60-6A715234242D}"/>
              </a:ext>
            </a:extLst>
          </p:cNvPr>
          <p:cNvPicPr>
            <a:picLocks noChangeAspect="1"/>
          </p:cNvPicPr>
          <p:nvPr/>
        </p:nvPicPr>
        <p:blipFill rotWithShape="1">
          <a:blip r:embed="rId3"/>
          <a:srcRect r="52540"/>
          <a:stretch/>
        </p:blipFill>
        <p:spPr>
          <a:xfrm>
            <a:off x="1895757" y="2012186"/>
            <a:ext cx="4405454" cy="4633057"/>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Actions en masse sur les compteurs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Gérer les reliquats de congés </a:t>
            </a:r>
          </a:p>
        </p:txBody>
      </p:sp>
      <p:sp>
        <p:nvSpPr>
          <p:cNvPr id="6" name="Espace réservé du tableau 5">
            <a:extLst>
              <a:ext uri="{FF2B5EF4-FFF2-40B4-BE49-F238E27FC236}">
                <a16:creationId xmlns:a16="http://schemas.microsoft.com/office/drawing/2014/main" id="{086A3C2E-DF52-D19E-EFDC-165886523F88}"/>
              </a:ext>
            </a:extLst>
          </p:cNvPr>
          <p:cNvSpPr>
            <a:spLocks noGrp="1"/>
          </p:cNvSpPr>
          <p:nvPr>
            <p:ph type="tbl" sz="quarter" idx="10"/>
          </p:nvPr>
        </p:nvSpPr>
        <p:spPr>
          <a:xfrm>
            <a:off x="37278" y="4567167"/>
            <a:ext cx="1858479" cy="466387"/>
          </a:xfrm>
        </p:spPr>
        <p:txBody>
          <a:bodyPr>
            <a:noAutofit/>
          </a:bodyPr>
          <a:lstStyle/>
          <a:p>
            <a:pPr marL="0" indent="0">
              <a:buNone/>
            </a:pPr>
            <a:r>
              <a:rPr lang="fr-FR" sz="1400" dirty="0">
                <a:latin typeface="Figtree"/>
              </a:rPr>
              <a:t>Le bouton « Actions » permet aussi de générer les jours de fractionnement.</a:t>
            </a:r>
          </a:p>
        </p:txBody>
      </p:sp>
      <p:pic>
        <p:nvPicPr>
          <p:cNvPr id="19" name="Graphique 18">
            <a:extLst>
              <a:ext uri="{FF2B5EF4-FFF2-40B4-BE49-F238E27FC236}">
                <a16:creationId xmlns:a16="http://schemas.microsoft.com/office/drawing/2014/main" id="{0EF344B1-D7C1-01C9-C36B-9D50D2E88E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96720">
            <a:off x="1263960" y="5831388"/>
            <a:ext cx="693215" cy="693217"/>
          </a:xfrm>
          <a:prstGeom prst="rect">
            <a:avLst/>
          </a:prstGeom>
        </p:spPr>
      </p:pic>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271887" y="1410399"/>
            <a:ext cx="11449050" cy="46638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Vous pouvez modifier le nombre de jours acquis en masse :</a:t>
            </a:r>
          </a:p>
        </p:txBody>
      </p:sp>
      <p:pic>
        <p:nvPicPr>
          <p:cNvPr id="13" name="Graphique 12">
            <a:extLst>
              <a:ext uri="{FF2B5EF4-FFF2-40B4-BE49-F238E27FC236}">
                <a16:creationId xmlns:a16="http://schemas.microsoft.com/office/drawing/2014/main" id="{61877253-23B5-F65C-F236-3C7FC67AE7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48951">
            <a:off x="7135138" y="4690483"/>
            <a:ext cx="693215" cy="693217"/>
          </a:xfrm>
          <a:prstGeom prst="rect">
            <a:avLst/>
          </a:prstGeom>
        </p:spPr>
      </p:pic>
      <p:sp>
        <p:nvSpPr>
          <p:cNvPr id="14" name="Espace réservé du tableau 5">
            <a:extLst>
              <a:ext uri="{FF2B5EF4-FFF2-40B4-BE49-F238E27FC236}">
                <a16:creationId xmlns:a16="http://schemas.microsoft.com/office/drawing/2014/main" id="{E104B75A-31E8-2C88-EDB8-D9CA85C828B8}"/>
              </a:ext>
            </a:extLst>
          </p:cNvPr>
          <p:cNvSpPr txBox="1">
            <a:spLocks/>
          </p:cNvSpPr>
          <p:nvPr/>
        </p:nvSpPr>
        <p:spPr>
          <a:xfrm>
            <a:off x="7010124" y="5447601"/>
            <a:ext cx="4535621" cy="46638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400" dirty="0"/>
              <a:t>Modulez la règle en vigueur dans votre société avant de « </a:t>
            </a:r>
            <a:r>
              <a:rPr lang="fr-FR" sz="1400" dirty="0" err="1"/>
              <a:t>Pré-visualiser</a:t>
            </a:r>
            <a:r>
              <a:rPr lang="fr-FR" sz="1400" dirty="0"/>
              <a:t> » puis de lancer la génération de jours supplémentaires en cas de fractionnement du congé principal.</a:t>
            </a:r>
          </a:p>
        </p:txBody>
      </p:sp>
      <p:sp>
        <p:nvSpPr>
          <p:cNvPr id="5" name="Rectangle : coins arrondis 4">
            <a:extLst>
              <a:ext uri="{FF2B5EF4-FFF2-40B4-BE49-F238E27FC236}">
                <a16:creationId xmlns:a16="http://schemas.microsoft.com/office/drawing/2014/main" id="{2ECF3D04-E382-137E-3418-230F2DB83DC3}"/>
              </a:ext>
            </a:extLst>
          </p:cNvPr>
          <p:cNvSpPr/>
          <p:nvPr/>
        </p:nvSpPr>
        <p:spPr>
          <a:xfrm>
            <a:off x="2021416" y="4392083"/>
            <a:ext cx="381000" cy="190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046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6" y="3141799"/>
            <a:ext cx="5839848" cy="1874328"/>
          </a:xfrm>
        </p:spPr>
        <p:txBody>
          <a:bodyPr>
            <a:normAutofit fontScale="92500"/>
          </a:bodyPr>
          <a:lstStyle/>
          <a:p>
            <a:r>
              <a:rPr lang="fr-FR" dirty="0"/>
              <a:t>Gérer la vie du salarié dans l’entreprise</a:t>
            </a:r>
          </a:p>
          <a:p>
            <a:r>
              <a:rPr lang="fr-FR" dirty="0"/>
              <a:t>Poser et gérer les différents types de demande d’absences des collaborateurs </a:t>
            </a:r>
          </a:p>
          <a:p>
            <a:r>
              <a:rPr lang="fr-FR" dirty="0"/>
              <a:t>Administrer les compteurs de congés</a:t>
            </a:r>
          </a:p>
          <a:p>
            <a:r>
              <a:rPr lang="fr-FR" sz="1600" dirty="0"/>
              <a:t>Paramétrer les différents types de congés et les profils congés</a:t>
            </a:r>
            <a:endParaRPr lang="fr-FR" sz="1600" b="1"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Exploiter les rapports</a:t>
            </a:r>
            <a:endParaRPr lang="fr-FR" dirty="0"/>
          </a:p>
        </p:txBody>
      </p:sp>
    </p:spTree>
    <p:extLst>
      <p:ext uri="{BB962C8B-B14F-4D97-AF65-F5344CB8AC3E}">
        <p14:creationId xmlns:p14="http://schemas.microsoft.com/office/powerpoint/2010/main" val="22972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B5EBE6EB-4EFE-9D9A-7FCD-6757C64329CD}"/>
              </a:ext>
            </a:extLst>
          </p:cNvPr>
          <p:cNvPicPr>
            <a:picLocks noChangeAspect="1"/>
          </p:cNvPicPr>
          <p:nvPr/>
        </p:nvPicPr>
        <p:blipFill>
          <a:blip r:embed="rId2"/>
          <a:stretch>
            <a:fillRect/>
          </a:stretch>
        </p:blipFill>
        <p:spPr>
          <a:xfrm>
            <a:off x="2595327" y="3826739"/>
            <a:ext cx="9596673" cy="3083931"/>
          </a:xfrm>
          <a:prstGeom prst="rect">
            <a:avLst/>
          </a:prstGeom>
          <a:ln>
            <a:solidFill>
              <a:schemeClr val="tx1"/>
            </a:solidFill>
          </a:ln>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Exploiter les rapports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Exportez vos données</a:t>
            </a:r>
          </a:p>
        </p:txBody>
      </p:sp>
      <p:sp>
        <p:nvSpPr>
          <p:cNvPr id="7" name="Espace réservé du tableau 5">
            <a:extLst>
              <a:ext uri="{FF2B5EF4-FFF2-40B4-BE49-F238E27FC236}">
                <a16:creationId xmlns:a16="http://schemas.microsoft.com/office/drawing/2014/main" id="{62A3C0A5-D4A1-5148-DE72-8AD26E8812CE}"/>
              </a:ext>
            </a:extLst>
          </p:cNvPr>
          <p:cNvSpPr txBox="1">
            <a:spLocks/>
          </p:cNvSpPr>
          <p:nvPr/>
        </p:nvSpPr>
        <p:spPr>
          <a:xfrm>
            <a:off x="4291626" y="2913767"/>
            <a:ext cx="7013830" cy="51523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Téléchargez les rapports de suivi des jours travaillés, le suivi des forfait jours, ou les graphiques générés automatiquement par </a:t>
            </a:r>
            <a:r>
              <a:rPr lang="fr-FR" dirty="0" err="1">
                <a:latin typeface="Figtree"/>
              </a:rPr>
              <a:t>Eurécia</a:t>
            </a:r>
            <a:r>
              <a:rPr lang="fr-FR" dirty="0">
                <a:latin typeface="Figtree"/>
              </a:rPr>
              <a:t>.</a:t>
            </a:r>
          </a:p>
        </p:txBody>
      </p:sp>
      <p:pic>
        <p:nvPicPr>
          <p:cNvPr id="9" name="Image 8">
            <a:extLst>
              <a:ext uri="{FF2B5EF4-FFF2-40B4-BE49-F238E27FC236}">
                <a16:creationId xmlns:a16="http://schemas.microsoft.com/office/drawing/2014/main" id="{7C5A4A9C-8356-18F8-C494-C4E4363F802D}"/>
              </a:ext>
            </a:extLst>
          </p:cNvPr>
          <p:cNvPicPr>
            <a:picLocks noChangeAspect="1"/>
          </p:cNvPicPr>
          <p:nvPr/>
        </p:nvPicPr>
        <p:blipFill>
          <a:blip r:embed="rId7"/>
          <a:stretch>
            <a:fillRect/>
          </a:stretch>
        </p:blipFill>
        <p:spPr>
          <a:xfrm>
            <a:off x="0" y="1193637"/>
            <a:ext cx="3858622" cy="3424601"/>
          </a:xfrm>
          <a:prstGeom prst="rect">
            <a:avLst/>
          </a:prstGeom>
          <a:ln>
            <a:solidFill>
              <a:schemeClr val="tx1"/>
            </a:solidFill>
          </a:ln>
          <a:effectLst>
            <a:outerShdw blurRad="50800" dist="38100" dir="2700000" algn="tl" rotWithShape="0">
              <a:prstClr val="black">
                <a:alpha val="40000"/>
              </a:prstClr>
            </a:outerShdw>
          </a:effectLst>
        </p:spPr>
      </p:pic>
      <p:pic>
        <p:nvPicPr>
          <p:cNvPr id="5" name="Graphique 4">
            <a:extLst>
              <a:ext uri="{FF2B5EF4-FFF2-40B4-BE49-F238E27FC236}">
                <a16:creationId xmlns:a16="http://schemas.microsoft.com/office/drawing/2014/main" id="{25F8D710-4707-8AC3-0B88-FD5CD1395F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20000">
            <a:off x="2679574" y="3612508"/>
            <a:ext cx="432257" cy="432259"/>
          </a:xfrm>
          <a:prstGeom prst="rect">
            <a:avLst/>
          </a:prstGeom>
        </p:spPr>
      </p:pic>
    </p:spTree>
    <p:extLst>
      <p:ext uri="{BB962C8B-B14F-4D97-AF65-F5344CB8AC3E}">
        <p14:creationId xmlns:p14="http://schemas.microsoft.com/office/powerpoint/2010/main" val="156110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Tree>
    <p:extLst>
      <p:ext uri="{BB962C8B-B14F-4D97-AF65-F5344CB8AC3E}">
        <p14:creationId xmlns:p14="http://schemas.microsoft.com/office/powerpoint/2010/main" val="340589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023809" y="1241039"/>
            <a:ext cx="11168791" cy="3799447"/>
          </a:xfrm>
        </p:spPr>
        <p:txBody>
          <a:bodyPr/>
          <a:lstStyle/>
          <a:p>
            <a:pPr>
              <a:lnSpc>
                <a:spcPct val="100000"/>
              </a:lnSpc>
            </a:pPr>
            <a:r>
              <a:rPr lang="fr-FR" sz="8000" dirty="0">
                <a:latin typeface="PP Woodland"/>
              </a:rPr>
              <a:t>Modifier le paramétrage des types de congés et </a:t>
            </a:r>
            <a:br>
              <a:rPr lang="fr-FR" sz="8000" dirty="0">
                <a:latin typeface="PP Woodland"/>
              </a:rPr>
            </a:br>
            <a:r>
              <a:rPr lang="fr-FR" sz="8000" dirty="0">
                <a:latin typeface="PP Woodland"/>
              </a:rPr>
              <a:t>absences</a:t>
            </a:r>
            <a:endParaRPr lang="fr-FR" dirty="0"/>
          </a:p>
        </p:txBody>
      </p:sp>
    </p:spTree>
    <p:extLst>
      <p:ext uri="{BB962C8B-B14F-4D97-AF65-F5344CB8AC3E}">
        <p14:creationId xmlns:p14="http://schemas.microsoft.com/office/powerpoint/2010/main" val="1827807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CD151A0-9FD7-8EC6-316F-6CCE1D874482}"/>
              </a:ext>
            </a:extLst>
          </p:cNvPr>
          <p:cNvPicPr>
            <a:picLocks noChangeAspect="1"/>
          </p:cNvPicPr>
          <p:nvPr/>
        </p:nvPicPr>
        <p:blipFill>
          <a:blip r:embed="rId2"/>
          <a:stretch>
            <a:fillRect/>
          </a:stretch>
        </p:blipFill>
        <p:spPr>
          <a:xfrm>
            <a:off x="3587223" y="2891006"/>
            <a:ext cx="8604777" cy="2776463"/>
          </a:xfrm>
          <a:prstGeom prst="rect">
            <a:avLst/>
          </a:prstGeom>
          <a:ln>
            <a:solidFill>
              <a:schemeClr val="tx1"/>
            </a:solidFill>
          </a:ln>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3"/>
            <a:ext cx="11449050" cy="4846635"/>
          </a:xfrm>
        </p:spPr>
        <p:txBody>
          <a:bodyPr>
            <a:normAutofit/>
          </a:bodyPr>
          <a:lstStyle/>
          <a:p>
            <a:r>
              <a:rPr lang="fr-FR" sz="1500" b="1" dirty="0">
                <a:latin typeface="Figtree"/>
              </a:rPr>
              <a:t>Accès </a:t>
            </a:r>
            <a:r>
              <a:rPr lang="fr-FR" sz="1500" dirty="0">
                <a:latin typeface="Figtree"/>
              </a:rPr>
              <a:t>: Espace admin &gt; Congés &amp; Absences &gt; Types de congés et absences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types de congés et 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a:lstStyle/>
          <a:p>
            <a:r>
              <a:rPr lang="fr-FR" dirty="0"/>
              <a:t>Création d’un type d’absence</a:t>
            </a:r>
          </a:p>
        </p:txBody>
      </p:sp>
      <p:pic>
        <p:nvPicPr>
          <p:cNvPr id="6" name="Image 5">
            <a:extLst>
              <a:ext uri="{FF2B5EF4-FFF2-40B4-BE49-F238E27FC236}">
                <a16:creationId xmlns:a16="http://schemas.microsoft.com/office/drawing/2014/main" id="{91240F9B-7BFB-B158-4629-1391F2A9F0F0}"/>
              </a:ext>
            </a:extLst>
          </p:cNvPr>
          <p:cNvPicPr>
            <a:picLocks noChangeAspect="1"/>
          </p:cNvPicPr>
          <p:nvPr/>
        </p:nvPicPr>
        <p:blipFill>
          <a:blip r:embed="rId3"/>
          <a:stretch>
            <a:fillRect/>
          </a:stretch>
        </p:blipFill>
        <p:spPr>
          <a:xfrm>
            <a:off x="371476" y="1941426"/>
            <a:ext cx="3236882" cy="2847857"/>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069249D2-6604-0A7F-B5C6-90A5F2C6D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941304">
            <a:off x="4364779" y="3224250"/>
            <a:ext cx="693215" cy="693217"/>
          </a:xfrm>
          <a:prstGeom prst="rect">
            <a:avLst/>
          </a:prstGeom>
        </p:spPr>
      </p:pic>
      <p:sp>
        <p:nvSpPr>
          <p:cNvPr id="5" name="Rectangle : coins arrondis 4">
            <a:extLst>
              <a:ext uri="{FF2B5EF4-FFF2-40B4-BE49-F238E27FC236}">
                <a16:creationId xmlns:a16="http://schemas.microsoft.com/office/drawing/2014/main" id="{3FAE410E-99A4-E033-1742-5622B2C1EEFA}"/>
              </a:ext>
            </a:extLst>
          </p:cNvPr>
          <p:cNvSpPr/>
          <p:nvPr/>
        </p:nvSpPr>
        <p:spPr>
          <a:xfrm>
            <a:off x="2277859" y="2731314"/>
            <a:ext cx="1154397" cy="32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1D603223-621F-F0F4-8678-E86568E433FE}"/>
              </a:ext>
            </a:extLst>
          </p:cNvPr>
          <p:cNvSpPr/>
          <p:nvPr/>
        </p:nvSpPr>
        <p:spPr>
          <a:xfrm>
            <a:off x="744089" y="4460467"/>
            <a:ext cx="1154397" cy="32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031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921EFD1-3155-863E-C495-B758F8F3D86B}"/>
              </a:ext>
            </a:extLst>
          </p:cNvPr>
          <p:cNvPicPr>
            <a:picLocks noChangeAspect="1"/>
          </p:cNvPicPr>
          <p:nvPr/>
        </p:nvPicPr>
        <p:blipFill>
          <a:blip r:embed="rId2"/>
          <a:stretch>
            <a:fillRect/>
          </a:stretch>
        </p:blipFill>
        <p:spPr>
          <a:xfrm>
            <a:off x="232089" y="2140242"/>
            <a:ext cx="11588436" cy="3684185"/>
          </a:xfrm>
          <a:prstGeom prst="rect">
            <a:avLst/>
          </a:prstGeom>
          <a:ln>
            <a:solidFill>
              <a:schemeClr val="tx1"/>
            </a:solidFill>
          </a:ln>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4"/>
            <a:ext cx="11449050" cy="362138"/>
          </a:xfrm>
        </p:spPr>
        <p:txBody>
          <a:bodyPr>
            <a:noAutofit/>
          </a:bodyPr>
          <a:lstStyle/>
          <a:p>
            <a:r>
              <a:rPr lang="fr-FR" sz="1500" dirty="0">
                <a:latin typeface="Figtree"/>
              </a:rPr>
              <a:t>Vous pouvez créer un nouveau type d’absence en cliquant sur le bouton « Nouveau type d’absence », ou en dupliquant une absence dans la liste :</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types de congés et 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a:lstStyle/>
          <a:p>
            <a:r>
              <a:rPr lang="fr-FR" dirty="0"/>
              <a:t>Création d’un type d’absence</a:t>
            </a:r>
          </a:p>
        </p:txBody>
      </p:sp>
      <p:pic>
        <p:nvPicPr>
          <p:cNvPr id="14" name="Image 13">
            <a:extLst>
              <a:ext uri="{FF2B5EF4-FFF2-40B4-BE49-F238E27FC236}">
                <a16:creationId xmlns:a16="http://schemas.microsoft.com/office/drawing/2014/main" id="{F75C18F5-2CCE-22A1-7AB7-D75C018B589B}"/>
              </a:ext>
            </a:extLst>
          </p:cNvPr>
          <p:cNvPicPr>
            <a:picLocks noChangeAspect="1"/>
          </p:cNvPicPr>
          <p:nvPr/>
        </p:nvPicPr>
        <p:blipFill>
          <a:blip r:embed="rId3"/>
          <a:stretch>
            <a:fillRect/>
          </a:stretch>
        </p:blipFill>
        <p:spPr>
          <a:xfrm>
            <a:off x="8587049" y="4247113"/>
            <a:ext cx="3372862" cy="2610887"/>
          </a:xfrm>
          <a:prstGeom prst="rect">
            <a:avLst/>
          </a:prstGeom>
          <a:ln>
            <a:solidFill>
              <a:schemeClr val="tx1"/>
            </a:solidFill>
          </a:ln>
          <a:effectLst>
            <a:outerShdw blurRad="63500" sx="102000" sy="102000" algn="ctr" rotWithShape="0">
              <a:prstClr val="black">
                <a:alpha val="40000"/>
              </a:prstClr>
            </a:outerShdw>
          </a:effectLst>
        </p:spPr>
      </p:pic>
      <p:pic>
        <p:nvPicPr>
          <p:cNvPr id="15" name="Graphique 14">
            <a:extLst>
              <a:ext uri="{FF2B5EF4-FFF2-40B4-BE49-F238E27FC236}">
                <a16:creationId xmlns:a16="http://schemas.microsoft.com/office/drawing/2014/main" id="{643DEEE3-36B6-C597-247E-F481C6E344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310668">
            <a:off x="10447197" y="3565164"/>
            <a:ext cx="518891" cy="456263"/>
          </a:xfrm>
          <a:prstGeom prst="rect">
            <a:avLst/>
          </a:prstGeom>
        </p:spPr>
      </p:pic>
      <p:sp>
        <p:nvSpPr>
          <p:cNvPr id="5" name="Rectangle : coins arrondis 4">
            <a:extLst>
              <a:ext uri="{FF2B5EF4-FFF2-40B4-BE49-F238E27FC236}">
                <a16:creationId xmlns:a16="http://schemas.microsoft.com/office/drawing/2014/main" id="{4F67EF87-E23A-49E2-1CA3-C279704C1CE6}"/>
              </a:ext>
            </a:extLst>
          </p:cNvPr>
          <p:cNvSpPr/>
          <p:nvPr/>
        </p:nvSpPr>
        <p:spPr>
          <a:xfrm>
            <a:off x="10876409" y="2797254"/>
            <a:ext cx="869461" cy="63093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18043895-F083-7247-7E35-0414834F8955}"/>
              </a:ext>
            </a:extLst>
          </p:cNvPr>
          <p:cNvSpPr/>
          <p:nvPr/>
        </p:nvSpPr>
        <p:spPr>
          <a:xfrm>
            <a:off x="374485" y="3979330"/>
            <a:ext cx="263770" cy="2597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485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00D14BF-A815-FCDF-A622-7AD1D829A917}"/>
              </a:ext>
            </a:extLst>
          </p:cNvPr>
          <p:cNvPicPr>
            <a:picLocks noChangeAspect="1"/>
          </p:cNvPicPr>
          <p:nvPr/>
        </p:nvPicPr>
        <p:blipFill rotWithShape="1">
          <a:blip r:embed="rId2"/>
          <a:srcRect t="9721" r="28699"/>
          <a:stretch/>
        </p:blipFill>
        <p:spPr>
          <a:xfrm>
            <a:off x="3789649" y="1959227"/>
            <a:ext cx="8174110" cy="3234638"/>
          </a:xfrm>
          <a:prstGeom prst="rect">
            <a:avLst/>
          </a:prstGeom>
          <a:ln>
            <a:solidFill>
              <a:schemeClr val="tx1"/>
            </a:solidFill>
          </a:ln>
          <a:effectLst>
            <a:outerShdw blurRad="50800" dist="38100" algn="l"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24937" y="1623031"/>
            <a:ext cx="3562274" cy="2838565"/>
          </a:xfrm>
        </p:spPr>
        <p:txBody>
          <a:bodyPr>
            <a:noAutofit/>
          </a:bodyPr>
          <a:lstStyle/>
          <a:p>
            <a:pPr marL="0" indent="0">
              <a:buNone/>
            </a:pPr>
            <a:r>
              <a:rPr lang="fr-FR" sz="1400" dirty="0">
                <a:latin typeface="Figtree"/>
              </a:rPr>
              <a:t>Dans chaque type d’absence, il est possible de paramétrer :</a:t>
            </a:r>
          </a:p>
          <a:p>
            <a:r>
              <a:rPr lang="fr-FR" sz="1400" dirty="0">
                <a:latin typeface="Figtree"/>
              </a:rPr>
              <a:t>La description de l’absence, la couleur d’affichage dans le planning congés,</a:t>
            </a:r>
          </a:p>
          <a:p>
            <a:r>
              <a:rPr lang="fr-FR" sz="1400" dirty="0">
                <a:latin typeface="Figtree"/>
              </a:rPr>
              <a:t>La date de fin de période,</a:t>
            </a:r>
          </a:p>
          <a:p>
            <a:r>
              <a:rPr lang="fr-FR" sz="1400" dirty="0">
                <a:latin typeface="Figtree"/>
              </a:rPr>
              <a:t>Le décompte en jours ouvrés, ouvrables, calendaires ou heures,</a:t>
            </a:r>
          </a:p>
          <a:p>
            <a:r>
              <a:rPr lang="fr-FR" sz="1400" dirty="0">
                <a:latin typeface="Figtree"/>
              </a:rPr>
              <a:t>La gestion d’un compteur : acquisition, gestion de la période de cumul et de prise de congés, jours d’ancienneté…</a:t>
            </a:r>
          </a:p>
          <a:p>
            <a:r>
              <a:rPr lang="fr-FR" sz="1400" dirty="0">
                <a:latin typeface="Figtree"/>
              </a:rPr>
              <a:t>Les règles à la saisie : préavis, nombre de jours maximum ou minimum, saisie obligatoire du justificatif…</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types de congés et 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a:lstStyle/>
          <a:p>
            <a:r>
              <a:rPr lang="fr-FR" dirty="0"/>
              <a:t>Création d’un type d’absence</a:t>
            </a:r>
          </a:p>
        </p:txBody>
      </p:sp>
    </p:spTree>
    <p:extLst>
      <p:ext uri="{BB962C8B-B14F-4D97-AF65-F5344CB8AC3E}">
        <p14:creationId xmlns:p14="http://schemas.microsoft.com/office/powerpoint/2010/main" val="4037982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023809" y="1241039"/>
            <a:ext cx="11168791" cy="3799447"/>
          </a:xfrm>
        </p:spPr>
        <p:txBody>
          <a:bodyPr/>
          <a:lstStyle/>
          <a:p>
            <a:pPr>
              <a:lnSpc>
                <a:spcPct val="100000"/>
              </a:lnSpc>
            </a:pPr>
            <a:r>
              <a:rPr lang="fr-FR" sz="8000" dirty="0">
                <a:latin typeface="PP Woodland"/>
              </a:rPr>
              <a:t>Modifier le paramétrage des profils de congés et </a:t>
            </a:r>
            <a:br>
              <a:rPr lang="fr-FR" sz="8000" dirty="0">
                <a:latin typeface="PP Woodland"/>
              </a:rPr>
            </a:br>
            <a:r>
              <a:rPr lang="fr-FR" sz="8000" dirty="0">
                <a:latin typeface="PP Woodland"/>
              </a:rPr>
              <a:t>absences</a:t>
            </a:r>
            <a:endParaRPr lang="fr-FR" dirty="0"/>
          </a:p>
        </p:txBody>
      </p:sp>
    </p:spTree>
    <p:extLst>
      <p:ext uri="{BB962C8B-B14F-4D97-AF65-F5344CB8AC3E}">
        <p14:creationId xmlns:p14="http://schemas.microsoft.com/office/powerpoint/2010/main" val="3732276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CD151A0-9FD7-8EC6-316F-6CCE1D874482}"/>
              </a:ext>
            </a:extLst>
          </p:cNvPr>
          <p:cNvPicPr>
            <a:picLocks noChangeAspect="1"/>
          </p:cNvPicPr>
          <p:nvPr/>
        </p:nvPicPr>
        <p:blipFill>
          <a:blip r:embed="rId2"/>
          <a:stretch>
            <a:fillRect/>
          </a:stretch>
        </p:blipFill>
        <p:spPr>
          <a:xfrm>
            <a:off x="3587223" y="2891006"/>
            <a:ext cx="8604777" cy="2776463"/>
          </a:xfrm>
          <a:prstGeom prst="rect">
            <a:avLst/>
          </a:prstGeom>
          <a:ln>
            <a:solidFill>
              <a:schemeClr val="tx1"/>
            </a:solidFill>
          </a:ln>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3"/>
            <a:ext cx="11449050" cy="4846635"/>
          </a:xfrm>
        </p:spPr>
        <p:txBody>
          <a:bodyPr>
            <a:normAutofit/>
          </a:bodyPr>
          <a:lstStyle/>
          <a:p>
            <a:r>
              <a:rPr lang="fr-FR" sz="1500" b="1" dirty="0">
                <a:latin typeface="Figtree"/>
              </a:rPr>
              <a:t>Accès </a:t>
            </a:r>
            <a:r>
              <a:rPr lang="fr-FR" sz="1500" dirty="0">
                <a:latin typeface="Figtree"/>
              </a:rPr>
              <a:t>: Espace admin &gt; Congés &amp; Absences &gt; Profils congés et absences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profils de congés et 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a:latin typeface="Figtree"/>
              </a:rPr>
              <a:t>Création d’un profil de congés et absences</a:t>
            </a:r>
            <a:endParaRPr lang="fr-FR" dirty="0"/>
          </a:p>
        </p:txBody>
      </p:sp>
      <p:pic>
        <p:nvPicPr>
          <p:cNvPr id="6" name="Image 5">
            <a:extLst>
              <a:ext uri="{FF2B5EF4-FFF2-40B4-BE49-F238E27FC236}">
                <a16:creationId xmlns:a16="http://schemas.microsoft.com/office/drawing/2014/main" id="{91240F9B-7BFB-B158-4629-1391F2A9F0F0}"/>
              </a:ext>
            </a:extLst>
          </p:cNvPr>
          <p:cNvPicPr>
            <a:picLocks noChangeAspect="1"/>
          </p:cNvPicPr>
          <p:nvPr/>
        </p:nvPicPr>
        <p:blipFill>
          <a:blip r:embed="rId3"/>
          <a:stretch>
            <a:fillRect/>
          </a:stretch>
        </p:blipFill>
        <p:spPr>
          <a:xfrm>
            <a:off x="371476" y="1941426"/>
            <a:ext cx="3236882" cy="2847857"/>
          </a:xfrm>
          <a:prstGeom prst="rect">
            <a:avLst/>
          </a:prstGeom>
          <a:ln>
            <a:solidFill>
              <a:schemeClr val="tx1"/>
            </a:solidFill>
          </a:ln>
          <a:effectLst>
            <a:outerShdw blurRad="50800" dist="38100" dir="2700000" algn="tl" rotWithShape="0">
              <a:prstClr val="black">
                <a:alpha val="40000"/>
              </a:prstClr>
            </a:outerShdw>
          </a:effectLst>
        </p:spPr>
      </p:pic>
      <p:pic>
        <p:nvPicPr>
          <p:cNvPr id="11" name="Graphique 10">
            <a:extLst>
              <a:ext uri="{FF2B5EF4-FFF2-40B4-BE49-F238E27FC236}">
                <a16:creationId xmlns:a16="http://schemas.microsoft.com/office/drawing/2014/main" id="{069249D2-6604-0A7F-B5C6-90A5F2C6DF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941304">
            <a:off x="8565587" y="3287625"/>
            <a:ext cx="693215" cy="693217"/>
          </a:xfrm>
          <a:prstGeom prst="rect">
            <a:avLst/>
          </a:prstGeom>
        </p:spPr>
      </p:pic>
      <p:sp>
        <p:nvSpPr>
          <p:cNvPr id="5" name="Rectangle : coins arrondis 4">
            <a:extLst>
              <a:ext uri="{FF2B5EF4-FFF2-40B4-BE49-F238E27FC236}">
                <a16:creationId xmlns:a16="http://schemas.microsoft.com/office/drawing/2014/main" id="{A6FE0AC9-B537-D4DF-E9A5-E38E1C07345E}"/>
              </a:ext>
            </a:extLst>
          </p:cNvPr>
          <p:cNvSpPr/>
          <p:nvPr/>
        </p:nvSpPr>
        <p:spPr>
          <a:xfrm>
            <a:off x="2260762" y="2443935"/>
            <a:ext cx="1025769" cy="28330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A9D680D-24E0-F7B7-6362-46890657143B}"/>
              </a:ext>
            </a:extLst>
          </p:cNvPr>
          <p:cNvSpPr/>
          <p:nvPr/>
        </p:nvSpPr>
        <p:spPr>
          <a:xfrm>
            <a:off x="853992" y="4429096"/>
            <a:ext cx="1025769" cy="35945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7497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446871C-9D3A-C635-7E93-D21750C872D7}"/>
              </a:ext>
            </a:extLst>
          </p:cNvPr>
          <p:cNvPicPr>
            <a:picLocks noChangeAspect="1"/>
          </p:cNvPicPr>
          <p:nvPr/>
        </p:nvPicPr>
        <p:blipFill>
          <a:blip r:embed="rId2"/>
          <a:stretch>
            <a:fillRect/>
          </a:stretch>
        </p:blipFill>
        <p:spPr>
          <a:xfrm>
            <a:off x="699673" y="1868984"/>
            <a:ext cx="10679605" cy="3232502"/>
          </a:xfrm>
          <a:prstGeom prst="rect">
            <a:avLst/>
          </a:prstGeom>
          <a:ln>
            <a:solidFill>
              <a:schemeClr val="tx1"/>
            </a:solidFill>
          </a:ln>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3724"/>
            <a:ext cx="11449050" cy="511826"/>
          </a:xfrm>
        </p:spPr>
        <p:txBody>
          <a:bodyPr>
            <a:normAutofit/>
          </a:bodyPr>
          <a:lstStyle/>
          <a:p>
            <a:r>
              <a:rPr lang="fr-FR" sz="1500" b="1" dirty="0">
                <a:latin typeface="Figtree"/>
              </a:rPr>
              <a:t>Accès </a:t>
            </a:r>
            <a:r>
              <a:rPr lang="fr-FR" sz="1500" dirty="0">
                <a:latin typeface="Figtree"/>
              </a:rPr>
              <a:t>: Espace admin &gt; Congés &amp; Absences &gt; Profils congés et absences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profils de congés et 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a:latin typeface="Figtree"/>
              </a:rPr>
              <a:t>Création d’un profil de congés et absences</a:t>
            </a:r>
            <a:endParaRPr lang="fr-FR" dirty="0"/>
          </a:p>
        </p:txBody>
      </p:sp>
      <p:sp>
        <p:nvSpPr>
          <p:cNvPr id="13" name="Espace réservé du tableau 1">
            <a:extLst>
              <a:ext uri="{FF2B5EF4-FFF2-40B4-BE49-F238E27FC236}">
                <a16:creationId xmlns:a16="http://schemas.microsoft.com/office/drawing/2014/main" id="{C112B815-BB1C-A8C0-554A-CB796E35EABA}"/>
              </a:ext>
            </a:extLst>
          </p:cNvPr>
          <p:cNvSpPr txBox="1">
            <a:spLocks/>
          </p:cNvSpPr>
          <p:nvPr/>
        </p:nvSpPr>
        <p:spPr>
          <a:xfrm>
            <a:off x="371475" y="5143622"/>
            <a:ext cx="11449050" cy="184284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dirty="0"/>
              <a:t>Vous pouvez créer un nouveau profil de congés en cliquant sur le bouton « Nouveau profil de congés », ou en dupliquant un profil dans la liste. Les profils congés permettent de distinguer les utilisateurs en fonction de leurs droits aux différents types de congés et absences .</a:t>
            </a:r>
          </a:p>
          <a:p>
            <a:pPr marL="0" indent="0">
              <a:buNone/>
            </a:pPr>
            <a:r>
              <a:rPr lang="fr-FR" sz="1400" u="sng" dirty="0">
                <a:latin typeface="Figtree"/>
              </a:rPr>
              <a:t>Exemple : </a:t>
            </a:r>
          </a:p>
          <a:p>
            <a:r>
              <a:rPr lang="fr-FR" sz="1400" dirty="0"/>
              <a:t>Un profil « Cadre » donne le droit aux types d’absences : Congés Payés… et RTT</a:t>
            </a:r>
          </a:p>
          <a:p>
            <a:r>
              <a:rPr lang="fr-FR" sz="1400" dirty="0">
                <a:latin typeface="Figtree"/>
              </a:rPr>
              <a:t>Un profil « Non cadre » a le droit aux types d’absences : Congés Payés… mais pas RTT</a:t>
            </a:r>
          </a:p>
          <a:p>
            <a:endParaRPr lang="fr-FR" sz="1500" dirty="0"/>
          </a:p>
        </p:txBody>
      </p:sp>
      <p:sp>
        <p:nvSpPr>
          <p:cNvPr id="5" name="Rectangle : coins arrondis 4">
            <a:extLst>
              <a:ext uri="{FF2B5EF4-FFF2-40B4-BE49-F238E27FC236}">
                <a16:creationId xmlns:a16="http://schemas.microsoft.com/office/drawing/2014/main" id="{0BF6AF86-82BC-F70B-050E-2B389906C99D}"/>
              </a:ext>
            </a:extLst>
          </p:cNvPr>
          <p:cNvSpPr/>
          <p:nvPr/>
        </p:nvSpPr>
        <p:spPr>
          <a:xfrm>
            <a:off x="10418885" y="2522903"/>
            <a:ext cx="954127" cy="50474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35E04CC9-D079-D971-4256-3930B3A2A91C}"/>
              </a:ext>
            </a:extLst>
          </p:cNvPr>
          <p:cNvSpPr/>
          <p:nvPr/>
        </p:nvSpPr>
        <p:spPr>
          <a:xfrm>
            <a:off x="1196731" y="3568210"/>
            <a:ext cx="299589" cy="24097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5913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2469542"/>
          </a:xfrm>
        </p:spPr>
        <p:txBody>
          <a:bodyPr>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Créer et modifier des demandes d'absences </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Valider des demandes d'absences </a:t>
            </a:r>
            <a:endParaRPr lang="fr-FR" sz="1500" dirty="0">
              <a:solidFill>
                <a:schemeClr val="bg2"/>
              </a:solidFill>
            </a:endParaRPr>
          </a:p>
          <a:p>
            <a:pPr>
              <a:lnSpc>
                <a:spcPct val="100000"/>
              </a:lnSpc>
            </a:pPr>
            <a:r>
              <a:rPr lang="fr-FR" sz="1500" dirty="0">
                <a:solidFill>
                  <a:schemeClr val="bg2"/>
                </a:solidFill>
                <a:hlinkClick r:id="rId5" action="ppaction://hlinksldjump">
                  <a:extLst>
                    <a:ext uri="{A12FA001-AC4F-418D-AE19-62706E023703}">
                      <ahyp:hlinkClr xmlns:ahyp="http://schemas.microsoft.com/office/drawing/2018/hyperlinkcolor" val="tx"/>
                    </a:ext>
                  </a:extLst>
                </a:hlinkClick>
              </a:rPr>
              <a:t>Consulter et modifier les compteurs</a:t>
            </a:r>
            <a:endParaRPr lang="fr-FR" sz="1500" dirty="0">
              <a:solidFill>
                <a:schemeClr val="bg2"/>
              </a:solidFill>
            </a:endParaRPr>
          </a:p>
          <a:p>
            <a:pPr>
              <a:lnSpc>
                <a:spcPct val="100000"/>
              </a:lnSpc>
            </a:pPr>
            <a:r>
              <a:rPr lang="fr-FR" sz="1500" dirty="0">
                <a:solidFill>
                  <a:schemeClr val="bg2"/>
                </a:solidFill>
                <a:hlinkClick r:id="rId6" action="ppaction://hlinksldjump">
                  <a:extLst>
                    <a:ext uri="{A12FA001-AC4F-418D-AE19-62706E023703}">
                      <ahyp:hlinkClr xmlns:ahyp="http://schemas.microsoft.com/office/drawing/2018/hyperlinkcolor" val="tx"/>
                    </a:ext>
                  </a:extLst>
                </a:hlinkClick>
              </a:rPr>
              <a:t>Arrondir les droits aux congés payés</a:t>
            </a:r>
            <a:endParaRPr lang="fr-FR" sz="1500" dirty="0">
              <a:solidFill>
                <a:schemeClr val="bg2"/>
              </a:solidFill>
            </a:endParaRPr>
          </a:p>
          <a:p>
            <a:pPr>
              <a:lnSpc>
                <a:spcPct val="100000"/>
              </a:lnSpc>
            </a:pPr>
            <a:r>
              <a:rPr lang="fr-FR" sz="1500" dirty="0">
                <a:solidFill>
                  <a:schemeClr val="bg2"/>
                </a:solidFill>
                <a:hlinkClick r:id="rId7" action="ppaction://hlinksldjump">
                  <a:extLst>
                    <a:ext uri="{A12FA001-AC4F-418D-AE19-62706E023703}">
                      <ahyp:hlinkClr xmlns:ahyp="http://schemas.microsoft.com/office/drawing/2018/hyperlinkcolor" val="tx"/>
                    </a:ext>
                  </a:extLst>
                </a:hlinkClick>
              </a:rPr>
              <a:t>Gérer les reliquats de congés </a:t>
            </a:r>
            <a:endParaRPr lang="fr-FR" sz="1500" dirty="0">
              <a:solidFill>
                <a:schemeClr val="bg2"/>
              </a:solidFill>
            </a:endParaRPr>
          </a:p>
          <a:p>
            <a:pPr>
              <a:lnSpc>
                <a:spcPct val="100000"/>
              </a:lnSpc>
            </a:pPr>
            <a:r>
              <a:rPr lang="fr-FR" sz="1500" dirty="0">
                <a:solidFill>
                  <a:schemeClr val="bg2"/>
                </a:solidFill>
                <a:hlinkClick r:id="rId8" action="ppaction://hlinksldjump">
                  <a:extLst>
                    <a:ext uri="{A12FA001-AC4F-418D-AE19-62706E023703}">
                      <ahyp:hlinkClr xmlns:ahyp="http://schemas.microsoft.com/office/drawing/2018/hyperlinkcolor" val="tx"/>
                    </a:ext>
                  </a:extLst>
                </a:hlinkClick>
              </a:rPr>
              <a:t>Générer les jours de fractionnement </a:t>
            </a:r>
            <a:endParaRPr lang="fr-FR" sz="1500" dirty="0">
              <a:solidFill>
                <a:schemeClr val="bg2"/>
              </a:solidFill>
            </a:endParaRPr>
          </a:p>
          <a:p>
            <a:pPr>
              <a:lnSpc>
                <a:spcPct val="100000"/>
              </a:lnSpc>
            </a:pPr>
            <a:r>
              <a:rPr lang="fr-FR" sz="1500" dirty="0">
                <a:solidFill>
                  <a:schemeClr val="bg2"/>
                </a:solidFill>
                <a:hlinkClick r:id="rId9" action="ppaction://hlinksldjump">
                  <a:extLst>
                    <a:ext uri="{A12FA001-AC4F-418D-AE19-62706E023703}">
                      <ahyp:hlinkClr xmlns:ahyp="http://schemas.microsoft.com/office/drawing/2018/hyperlinkcolor" val="tx"/>
                    </a:ext>
                  </a:extLst>
                </a:hlinkClick>
              </a:rPr>
              <a:t>Exploiter les rapports </a:t>
            </a: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5111279"/>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0"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465642"/>
            <a:ext cx="5961839" cy="8906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11">
                  <a:extLst>
                    <a:ext uri="{96DAC541-7B7A-43D3-8B79-37D633B846F1}">
                      <asvg:svgBlip xmlns:asvg="http://schemas.microsoft.com/office/drawing/2016/SVG/main" r:embed="rId1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3">
                  <a:extLst>
                    <a:ext uri="{96DAC541-7B7A-43D3-8B79-37D633B846F1}">
                      <asvg:svgBlip xmlns:asvg="http://schemas.microsoft.com/office/drawing/2016/SVG/main" r:embed="rId1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5" action="ppaction://hlinksldjump">
                  <a:extLst>
                    <a:ext uri="{A12FA001-AC4F-418D-AE19-62706E023703}">
                      <ahyp:hlinkClr xmlns:ahyp="http://schemas.microsoft.com/office/drawing/2018/hyperlinkcolor" val="tx"/>
                    </a:ext>
                  </a:extLst>
                </a:hlinkClick>
              </a:rPr>
              <a:t>Modifier le paramétrage des types de congés et absences </a:t>
            </a:r>
            <a:endParaRPr lang="fr-FR" sz="1500" dirty="0">
              <a:solidFill>
                <a:schemeClr val="bg2"/>
              </a:solidFill>
            </a:endParaRPr>
          </a:p>
          <a:p>
            <a:pPr>
              <a:lnSpc>
                <a:spcPct val="100000"/>
              </a:lnSpc>
            </a:pPr>
            <a:r>
              <a:rPr lang="fr-FR" sz="1500" dirty="0">
                <a:solidFill>
                  <a:schemeClr val="bg2"/>
                </a:solidFill>
                <a:hlinkClick r:id="rId16" action="ppaction://hlinksldjump">
                  <a:extLst>
                    <a:ext uri="{A12FA001-AC4F-418D-AE19-62706E023703}">
                      <ahyp:hlinkClr xmlns:ahyp="http://schemas.microsoft.com/office/drawing/2018/hyperlinkcolor" val="tx"/>
                    </a:ext>
                  </a:extLst>
                </a:hlinkClick>
              </a:rPr>
              <a:t>Modifier le paramétrage des profils de congés et absences </a:t>
            </a:r>
            <a:endParaRPr lang="fr-FR" sz="15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7"/>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80940" y="1447086"/>
            <a:ext cx="11449050" cy="739361"/>
          </a:xfrm>
        </p:spPr>
        <p:txBody>
          <a:bodyPr>
            <a:noAutofit/>
          </a:bodyPr>
          <a:lstStyle/>
          <a:p>
            <a:pPr marL="0" indent="0">
              <a:buNone/>
            </a:pPr>
            <a:r>
              <a:rPr lang="fr-FR" sz="1400" dirty="0">
                <a:latin typeface="Figtree"/>
              </a:rPr>
              <a:t>Lorsque je modifie ou que je créé un profil de congés, j’ai accès à 3 onglets : </a:t>
            </a:r>
          </a:p>
          <a:p>
            <a:r>
              <a:rPr lang="fr-FR" sz="1400" dirty="0">
                <a:latin typeface="Figtree"/>
              </a:rPr>
              <a:t>L’onglet « Général », dans lequel je peux modifier le nom du profil,</a:t>
            </a:r>
          </a:p>
          <a:p>
            <a:r>
              <a:rPr lang="fr-FR" sz="1400" dirty="0">
                <a:latin typeface="Figtree"/>
              </a:rPr>
              <a:t>L’onglet «  Types de congés et absences », qui permet de d’ajouter, de déplacer, ou de supprimer les types d’absences qui apparaîtront dans la liste visible par le salarié. Il est également possible de prioriser certaines absences et certaines périodes lors de la demande de congés des collaborateurs.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profils de congés et 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a:latin typeface="Figtree"/>
              </a:rPr>
              <a:t>Création d’un profil de congés et absences</a:t>
            </a:r>
            <a:endParaRPr lang="fr-FR" dirty="0"/>
          </a:p>
        </p:txBody>
      </p:sp>
      <p:pic>
        <p:nvPicPr>
          <p:cNvPr id="6" name="Image 5">
            <a:extLst>
              <a:ext uri="{FF2B5EF4-FFF2-40B4-BE49-F238E27FC236}">
                <a16:creationId xmlns:a16="http://schemas.microsoft.com/office/drawing/2014/main" id="{1A525435-87E3-57FF-35FB-FC90779CD686}"/>
              </a:ext>
            </a:extLst>
          </p:cNvPr>
          <p:cNvPicPr>
            <a:picLocks noChangeAspect="1"/>
          </p:cNvPicPr>
          <p:nvPr/>
        </p:nvPicPr>
        <p:blipFill>
          <a:blip r:embed="rId2"/>
          <a:stretch>
            <a:fillRect/>
          </a:stretch>
        </p:blipFill>
        <p:spPr>
          <a:xfrm>
            <a:off x="251632" y="3227752"/>
            <a:ext cx="11659782" cy="2985295"/>
          </a:xfrm>
          <a:prstGeom prst="rect">
            <a:avLst/>
          </a:prstGeom>
          <a:ln>
            <a:solidFill>
              <a:schemeClr val="tx1"/>
            </a:solidFill>
          </a:ln>
          <a:effectLst>
            <a:outerShdw blurRad="50800" dist="38100" dir="2700000" algn="tl" rotWithShape="0">
              <a:prstClr val="black">
                <a:alpha val="40000"/>
              </a:prstClr>
            </a:outerShdw>
          </a:effectLst>
        </p:spPr>
      </p:pic>
      <p:pic>
        <p:nvPicPr>
          <p:cNvPr id="9" name="Graphique 8">
            <a:extLst>
              <a:ext uri="{FF2B5EF4-FFF2-40B4-BE49-F238E27FC236}">
                <a16:creationId xmlns:a16="http://schemas.microsoft.com/office/drawing/2014/main" id="{4D127373-A2EC-0385-0AA8-E7E50A4786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941304">
            <a:off x="5897685" y="3389735"/>
            <a:ext cx="588832" cy="588834"/>
          </a:xfrm>
          <a:prstGeom prst="rect">
            <a:avLst/>
          </a:prstGeom>
        </p:spPr>
      </p:pic>
    </p:spTree>
    <p:extLst>
      <p:ext uri="{BB962C8B-B14F-4D97-AF65-F5344CB8AC3E}">
        <p14:creationId xmlns:p14="http://schemas.microsoft.com/office/powerpoint/2010/main" val="105406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8310" y="1983859"/>
            <a:ext cx="2267879" cy="3450839"/>
          </a:xfrm>
        </p:spPr>
        <p:txBody>
          <a:bodyPr>
            <a:noAutofit/>
          </a:bodyPr>
          <a:lstStyle/>
          <a:p>
            <a:r>
              <a:rPr lang="fr-FR" sz="1400" dirty="0">
                <a:latin typeface="Figtree"/>
              </a:rPr>
              <a:t>Les impacts correctifs sur l’acquisition (de Congés Payés, RTT…),</a:t>
            </a:r>
            <a:endParaRPr lang="fr-FR" sz="1400" dirty="0"/>
          </a:p>
          <a:p>
            <a:r>
              <a:rPr lang="fr-FR" sz="1400" dirty="0">
                <a:latin typeface="Figtree"/>
              </a:rPr>
              <a:t>Les règles de transfert de compteurs à compteurs (exemple : Compte Epargne Temps),</a:t>
            </a:r>
            <a:endParaRPr lang="fr-FR" sz="1400" dirty="0"/>
          </a:p>
          <a:p>
            <a:r>
              <a:rPr lang="fr-FR" sz="1400" dirty="0">
                <a:latin typeface="Figtree"/>
              </a:rPr>
              <a:t>Les types de congés ne pouvant pas se suivre,</a:t>
            </a:r>
            <a:endParaRPr lang="fr-FR" sz="1400" dirty="0"/>
          </a:p>
          <a:p>
            <a:r>
              <a:rPr lang="fr-FR" sz="1400" dirty="0"/>
              <a:t>Les types de congés ne pouvant pas être posés sur plusieurs jours</a:t>
            </a:r>
            <a:endParaRPr lang="fr-FR" sz="1400"/>
          </a:p>
          <a:p>
            <a:r>
              <a:rPr lang="fr-FR" sz="1400" dirty="0"/>
              <a:t>…</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xfrm>
            <a:off x="-31687" y="567642"/>
            <a:ext cx="12255374" cy="304800"/>
          </a:xfrm>
        </p:spPr>
        <p:txBody>
          <a:bodyPr/>
          <a:lstStyle/>
          <a:p>
            <a:r>
              <a:rPr lang="fr-FR" dirty="0"/>
              <a:t>Modifier le paramétrage des profils de congés et absences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33573"/>
            <a:ext cx="11453813" cy="339725"/>
          </a:xfrm>
        </p:spPr>
        <p:txBody>
          <a:bodyPr vert="horz" lIns="91440" tIns="45720" rIns="91440" bIns="45720" rtlCol="0" anchor="t">
            <a:normAutofit/>
          </a:bodyPr>
          <a:lstStyle/>
          <a:p>
            <a:r>
              <a:rPr lang="fr-FR" dirty="0">
                <a:latin typeface="Figtree"/>
              </a:rPr>
              <a:t>Création d’un profil de congés et absences</a:t>
            </a:r>
            <a:endParaRPr lang="fr-FR" dirty="0"/>
          </a:p>
        </p:txBody>
      </p:sp>
      <p:sp>
        <p:nvSpPr>
          <p:cNvPr id="9" name="ZoneTexte 8">
            <a:extLst>
              <a:ext uri="{FF2B5EF4-FFF2-40B4-BE49-F238E27FC236}">
                <a16:creationId xmlns:a16="http://schemas.microsoft.com/office/drawing/2014/main" id="{95CB4F5C-BBF6-B9A6-3217-6549EDEB185F}"/>
              </a:ext>
            </a:extLst>
          </p:cNvPr>
          <p:cNvSpPr txBox="1"/>
          <p:nvPr/>
        </p:nvSpPr>
        <p:spPr>
          <a:xfrm>
            <a:off x="58310" y="1501350"/>
            <a:ext cx="6260470" cy="307777"/>
          </a:xfrm>
          <a:prstGeom prst="rect">
            <a:avLst/>
          </a:prstGeom>
          <a:noFill/>
        </p:spPr>
        <p:txBody>
          <a:bodyPr wrap="square">
            <a:spAutoFit/>
          </a:bodyPr>
          <a:lstStyle/>
          <a:p>
            <a:pPr marL="0" indent="0">
              <a:buNone/>
            </a:pPr>
            <a:r>
              <a:rPr lang="fr-FR" sz="1400" dirty="0"/>
              <a:t>Cet onglet permet également de gérer d’autres paramètres :</a:t>
            </a:r>
          </a:p>
        </p:txBody>
      </p:sp>
      <p:pic>
        <p:nvPicPr>
          <p:cNvPr id="11" name="Image 10">
            <a:extLst>
              <a:ext uri="{FF2B5EF4-FFF2-40B4-BE49-F238E27FC236}">
                <a16:creationId xmlns:a16="http://schemas.microsoft.com/office/drawing/2014/main" id="{AA740F37-109E-2877-5A84-A91CA420FD9A}"/>
              </a:ext>
            </a:extLst>
          </p:cNvPr>
          <p:cNvPicPr>
            <a:picLocks noChangeAspect="1"/>
          </p:cNvPicPr>
          <p:nvPr/>
        </p:nvPicPr>
        <p:blipFill>
          <a:blip r:embed="rId2"/>
          <a:stretch>
            <a:fillRect/>
          </a:stretch>
        </p:blipFill>
        <p:spPr>
          <a:xfrm>
            <a:off x="2326189" y="2025546"/>
            <a:ext cx="9830260" cy="4384307"/>
          </a:xfrm>
          <a:prstGeom prst="rect">
            <a:avLst/>
          </a:prstGeom>
          <a:ln>
            <a:solidFill>
              <a:schemeClr val="tx1"/>
            </a:solidFill>
          </a:ln>
          <a:effectLst>
            <a:outerShdw blurRad="50800" dist="38100" dir="2700000" algn="tl" rotWithShape="0">
              <a:prstClr val="black">
                <a:alpha val="40000"/>
              </a:prstClr>
            </a:outerShdw>
          </a:effectLst>
        </p:spPr>
      </p:pic>
      <p:pic>
        <p:nvPicPr>
          <p:cNvPr id="12" name="Graphique 11">
            <a:extLst>
              <a:ext uri="{FF2B5EF4-FFF2-40B4-BE49-F238E27FC236}">
                <a16:creationId xmlns:a16="http://schemas.microsoft.com/office/drawing/2014/main" id="{C2C115A5-D9C9-481E-4352-410D97F88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018261" y="2715413"/>
            <a:ext cx="693215" cy="693217"/>
          </a:xfrm>
          <a:prstGeom prst="rect">
            <a:avLst/>
          </a:prstGeom>
        </p:spPr>
      </p:pic>
    </p:spTree>
    <p:extLst>
      <p:ext uri="{BB962C8B-B14F-4D97-AF65-F5344CB8AC3E}">
        <p14:creationId xmlns:p14="http://schemas.microsoft.com/office/powerpoint/2010/main" val="39295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265713" y="5689159"/>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72943" y="5689159"/>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 fonctionnalités de votre module</a:t>
            </a:r>
            <a:endParaRPr lang="fr-FR" sz="8000" dirty="0"/>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latin typeface="PP Woodland"/>
              </a:rPr>
              <a:t>Créer et modifier des demandes d'absences</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a:bodyPr>
          <a:lstStyle/>
          <a:p>
            <a:r>
              <a:rPr lang="fr-FR" sz="1500" b="1" dirty="0">
                <a:latin typeface="Figtree"/>
              </a:rPr>
              <a:t>Accès 1 </a:t>
            </a:r>
            <a:r>
              <a:rPr lang="fr-FR" sz="1500" dirty="0">
                <a:latin typeface="Figtree"/>
              </a:rPr>
              <a:t>: Congés &amp; Absences &gt; Planning congés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Créer et modifier des demandes d'absences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Poser une absence : deux accès possibles</a:t>
            </a:r>
          </a:p>
        </p:txBody>
      </p:sp>
      <p:pic>
        <p:nvPicPr>
          <p:cNvPr id="6" name="Image 5">
            <a:extLst>
              <a:ext uri="{FF2B5EF4-FFF2-40B4-BE49-F238E27FC236}">
                <a16:creationId xmlns:a16="http://schemas.microsoft.com/office/drawing/2014/main" id="{764C2BB7-7B05-ABE9-2666-67501E77DFA7}"/>
              </a:ext>
            </a:extLst>
          </p:cNvPr>
          <p:cNvPicPr>
            <a:picLocks noChangeAspect="1"/>
          </p:cNvPicPr>
          <p:nvPr/>
        </p:nvPicPr>
        <p:blipFill>
          <a:blip r:embed="rId2"/>
          <a:stretch>
            <a:fillRect/>
          </a:stretch>
        </p:blipFill>
        <p:spPr>
          <a:xfrm>
            <a:off x="991332" y="1898179"/>
            <a:ext cx="10233148" cy="4887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189" y="2382673"/>
            <a:ext cx="484494" cy="484495"/>
          </a:xfrm>
          <a:prstGeom prst="rect">
            <a:avLst/>
          </a:prstGeom>
        </p:spPr>
      </p:pic>
      <p:sp>
        <p:nvSpPr>
          <p:cNvPr id="5" name="Rectangle : coins arrondis 4">
            <a:extLst>
              <a:ext uri="{FF2B5EF4-FFF2-40B4-BE49-F238E27FC236}">
                <a16:creationId xmlns:a16="http://schemas.microsoft.com/office/drawing/2014/main" id="{C830D908-7A72-27AB-BE7E-B91A114E7A5F}"/>
              </a:ext>
            </a:extLst>
          </p:cNvPr>
          <p:cNvSpPr/>
          <p:nvPr/>
        </p:nvSpPr>
        <p:spPr>
          <a:xfrm>
            <a:off x="2963333" y="2623850"/>
            <a:ext cx="1098224" cy="29633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BFD3AB73-F0E0-F770-05A2-70562EB927A6}"/>
              </a:ext>
            </a:extLst>
          </p:cNvPr>
          <p:cNvSpPr/>
          <p:nvPr/>
        </p:nvSpPr>
        <p:spPr>
          <a:xfrm>
            <a:off x="1626584" y="2654795"/>
            <a:ext cx="682611" cy="5584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8D54865-BBEC-0C7F-27EA-36662EB278DD}"/>
              </a:ext>
            </a:extLst>
          </p:cNvPr>
          <p:cNvPicPr>
            <a:picLocks noChangeAspect="1"/>
          </p:cNvPicPr>
          <p:nvPr/>
        </p:nvPicPr>
        <p:blipFill>
          <a:blip r:embed="rId2"/>
          <a:stretch>
            <a:fillRect/>
          </a:stretch>
        </p:blipFill>
        <p:spPr>
          <a:xfrm>
            <a:off x="1066800" y="1898179"/>
            <a:ext cx="10058400" cy="4803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fontScale="92500"/>
          </a:bodyPr>
          <a:lstStyle/>
          <a:p>
            <a:r>
              <a:rPr lang="fr-FR" sz="1500" b="1" dirty="0">
                <a:latin typeface="Figtree"/>
              </a:rPr>
              <a:t>Accès 1</a:t>
            </a:r>
            <a:r>
              <a:rPr lang="fr-FR" sz="1500" dirty="0">
                <a:latin typeface="Figtree"/>
              </a:rPr>
              <a:t> : Vous pouvez sélectionner le ou les jours d’absence directement sur le calendrier, puis cliquez sur « Nouvelle demande » :</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Créer et modifier des demandes d'absences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Poser une absence : deux accès possibles</a:t>
            </a:r>
          </a:p>
        </p:txBody>
      </p:sp>
      <p:pic>
        <p:nvPicPr>
          <p:cNvPr id="9"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189" y="2382673"/>
            <a:ext cx="484494" cy="484495"/>
          </a:xfrm>
          <a:prstGeom prst="rect">
            <a:avLst/>
          </a:prstGeom>
        </p:spPr>
      </p:pic>
      <p:sp>
        <p:nvSpPr>
          <p:cNvPr id="5" name="Rectangle : coins arrondis 4">
            <a:extLst>
              <a:ext uri="{FF2B5EF4-FFF2-40B4-BE49-F238E27FC236}">
                <a16:creationId xmlns:a16="http://schemas.microsoft.com/office/drawing/2014/main" id="{E6FEF082-CD5A-8310-1DC6-3595F4F2C7E1}"/>
              </a:ext>
            </a:extLst>
          </p:cNvPr>
          <p:cNvSpPr/>
          <p:nvPr/>
        </p:nvSpPr>
        <p:spPr>
          <a:xfrm>
            <a:off x="4620845" y="4309044"/>
            <a:ext cx="240975" cy="2645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700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9D0EBC7-251D-455E-3021-775CEA52F376}"/>
              </a:ext>
            </a:extLst>
          </p:cNvPr>
          <p:cNvPicPr>
            <a:picLocks noChangeAspect="1"/>
          </p:cNvPicPr>
          <p:nvPr/>
        </p:nvPicPr>
        <p:blipFill>
          <a:blip r:embed="rId2"/>
          <a:stretch>
            <a:fillRect/>
          </a:stretch>
        </p:blipFill>
        <p:spPr>
          <a:xfrm>
            <a:off x="988254" y="1804300"/>
            <a:ext cx="10215492" cy="4892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44155"/>
            <a:ext cx="11449050" cy="484494"/>
          </a:xfrm>
        </p:spPr>
        <p:txBody>
          <a:bodyPr>
            <a:normAutofit/>
          </a:bodyPr>
          <a:lstStyle/>
          <a:p>
            <a:r>
              <a:rPr lang="fr-FR" sz="1500" b="1" dirty="0">
                <a:latin typeface="Figtree"/>
              </a:rPr>
              <a:t>Accès 2</a:t>
            </a:r>
            <a:r>
              <a:rPr lang="fr-FR" sz="1500" dirty="0">
                <a:latin typeface="Figtree"/>
              </a:rPr>
              <a:t>  : Congés &amp; Absences &gt; Menu Consultation / Validation</a:t>
            </a:r>
            <a:endParaRPr lang="fr-FR" sz="15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Créer et modifier des demandes d'absences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Poser une absence : deux accès possibles</a:t>
            </a:r>
          </a:p>
        </p:txBody>
      </p:sp>
      <p:pic>
        <p:nvPicPr>
          <p:cNvPr id="9"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5456" y="2305055"/>
            <a:ext cx="484494" cy="484495"/>
          </a:xfrm>
          <a:prstGeom prst="rect">
            <a:avLst/>
          </a:prstGeom>
        </p:spPr>
      </p:pic>
      <p:sp>
        <p:nvSpPr>
          <p:cNvPr id="5" name="Rectangle : coins arrondis 4">
            <a:extLst>
              <a:ext uri="{FF2B5EF4-FFF2-40B4-BE49-F238E27FC236}">
                <a16:creationId xmlns:a16="http://schemas.microsoft.com/office/drawing/2014/main" id="{56FAD20B-6CA0-8A25-5379-23C1F3B226A9}"/>
              </a:ext>
            </a:extLst>
          </p:cNvPr>
          <p:cNvSpPr/>
          <p:nvPr/>
        </p:nvSpPr>
        <p:spPr>
          <a:xfrm>
            <a:off x="2977172" y="3719635"/>
            <a:ext cx="1333499" cy="412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724B9219-A8F2-27EC-090F-161B6AFE1BD6}"/>
              </a:ext>
            </a:extLst>
          </p:cNvPr>
          <p:cNvSpPr/>
          <p:nvPr/>
        </p:nvSpPr>
        <p:spPr>
          <a:xfrm>
            <a:off x="1550864" y="2547327"/>
            <a:ext cx="815730" cy="61790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5915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839D04CA-395B-042B-CE37-19D4F8523E72}"/>
              </a:ext>
            </a:extLst>
          </p:cNvPr>
          <p:cNvPicPr>
            <a:picLocks noChangeAspect="1"/>
          </p:cNvPicPr>
          <p:nvPr/>
        </p:nvPicPr>
        <p:blipFill>
          <a:blip r:embed="rId2"/>
          <a:stretch>
            <a:fillRect/>
          </a:stretch>
        </p:blipFill>
        <p:spPr>
          <a:xfrm>
            <a:off x="3432791" y="1286596"/>
            <a:ext cx="5195638" cy="5571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Créer et modifier des demandes d'absences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Poser une absence &amp; outrepasser des règles de validation</a:t>
            </a:r>
          </a:p>
        </p:txBody>
      </p:sp>
      <p:pic>
        <p:nvPicPr>
          <p:cNvPr id="9" name="Graphique 8">
            <a:extLst>
              <a:ext uri="{FF2B5EF4-FFF2-40B4-BE49-F238E27FC236}">
                <a16:creationId xmlns:a16="http://schemas.microsoft.com/office/drawing/2014/main" id="{B68A4E16-1EC7-880D-7279-FB8C5534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1867">
            <a:off x="3014511" y="3128561"/>
            <a:ext cx="484494" cy="484495"/>
          </a:xfrm>
          <a:prstGeom prst="rect">
            <a:avLst/>
          </a:prstGeom>
        </p:spPr>
      </p:pic>
      <p:sp>
        <p:nvSpPr>
          <p:cNvPr id="14" name="ZoneTexte 13">
            <a:extLst>
              <a:ext uri="{FF2B5EF4-FFF2-40B4-BE49-F238E27FC236}">
                <a16:creationId xmlns:a16="http://schemas.microsoft.com/office/drawing/2014/main" id="{70DEA437-5602-5F11-B6EB-5EC66EAEDDD3}"/>
              </a:ext>
            </a:extLst>
          </p:cNvPr>
          <p:cNvSpPr txBox="1"/>
          <p:nvPr/>
        </p:nvSpPr>
        <p:spPr>
          <a:xfrm>
            <a:off x="371475" y="1912620"/>
            <a:ext cx="2854105" cy="1384995"/>
          </a:xfrm>
          <a:prstGeom prst="rect">
            <a:avLst/>
          </a:prstGeom>
          <a:noFill/>
        </p:spPr>
        <p:txBody>
          <a:bodyPr wrap="square">
            <a:spAutoFit/>
          </a:bodyPr>
          <a:lstStyle/>
          <a:p>
            <a:pPr algn="just"/>
            <a:r>
              <a:rPr lang="fr-FR" sz="1400" dirty="0"/>
              <a:t>Vous avez la possibilité de choisir entre une pose manuelle ou automatique. Dans le cas d’une pose automatique, le système choisira le compteur prioritaire en fonction du paramétrage.</a:t>
            </a:r>
          </a:p>
        </p:txBody>
      </p:sp>
      <p:pic>
        <p:nvPicPr>
          <p:cNvPr id="15" name="Graphique 14">
            <a:extLst>
              <a:ext uri="{FF2B5EF4-FFF2-40B4-BE49-F238E27FC236}">
                <a16:creationId xmlns:a16="http://schemas.microsoft.com/office/drawing/2014/main" id="{594142C8-1FE1-1AD8-0C2E-19C0A291C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687463">
            <a:off x="7538029" y="1845697"/>
            <a:ext cx="605700" cy="693242"/>
          </a:xfrm>
          <a:prstGeom prst="rect">
            <a:avLst/>
          </a:prstGeom>
        </p:spPr>
      </p:pic>
      <p:sp>
        <p:nvSpPr>
          <p:cNvPr id="16" name="ZoneTexte 15">
            <a:extLst>
              <a:ext uri="{FF2B5EF4-FFF2-40B4-BE49-F238E27FC236}">
                <a16:creationId xmlns:a16="http://schemas.microsoft.com/office/drawing/2014/main" id="{F00D9CFC-F1CA-668D-D782-D2C0FAEBD728}"/>
              </a:ext>
            </a:extLst>
          </p:cNvPr>
          <p:cNvSpPr txBox="1"/>
          <p:nvPr/>
        </p:nvSpPr>
        <p:spPr>
          <a:xfrm>
            <a:off x="8702726" y="1393824"/>
            <a:ext cx="2854105" cy="1600438"/>
          </a:xfrm>
          <a:prstGeom prst="rect">
            <a:avLst/>
          </a:prstGeom>
          <a:noFill/>
        </p:spPr>
        <p:txBody>
          <a:bodyPr wrap="square">
            <a:spAutoFit/>
          </a:bodyPr>
          <a:lstStyle/>
          <a:p>
            <a:pPr algn="just"/>
            <a:r>
              <a:rPr lang="fr-FR" sz="1400" dirty="0"/>
              <a:t>Vous pouvez toujours modifier le collaborateur concerné, ainsi que les dates de début et de fin de l’absence. En cas d’absence d’1/2 journée, vous pouvez choisir matin/midi/soir dans le champ accolé aux dates.</a:t>
            </a:r>
          </a:p>
        </p:txBody>
      </p:sp>
      <p:sp>
        <p:nvSpPr>
          <p:cNvPr id="22" name="ZoneTexte 21">
            <a:extLst>
              <a:ext uri="{FF2B5EF4-FFF2-40B4-BE49-F238E27FC236}">
                <a16:creationId xmlns:a16="http://schemas.microsoft.com/office/drawing/2014/main" id="{25AA1CEC-66BD-771C-B62E-C3625D7BE955}"/>
              </a:ext>
            </a:extLst>
          </p:cNvPr>
          <p:cNvSpPr txBox="1"/>
          <p:nvPr/>
        </p:nvSpPr>
        <p:spPr>
          <a:xfrm>
            <a:off x="378586" y="4197225"/>
            <a:ext cx="3159491" cy="523220"/>
          </a:xfrm>
          <a:prstGeom prst="rect">
            <a:avLst/>
          </a:prstGeom>
          <a:noFill/>
        </p:spPr>
        <p:txBody>
          <a:bodyPr wrap="square" lIns="91440" tIns="45720" rIns="91440" bIns="45720" anchor="t">
            <a:spAutoFit/>
          </a:bodyPr>
          <a:lstStyle/>
          <a:p>
            <a:r>
              <a:rPr lang="fr-FR" sz="1400" dirty="0"/>
              <a:t>Ajoutez ici une pièce jointe si nécessaire.</a:t>
            </a:r>
          </a:p>
        </p:txBody>
      </p:sp>
      <p:pic>
        <p:nvPicPr>
          <p:cNvPr id="23" name="Graphique 22">
            <a:extLst>
              <a:ext uri="{FF2B5EF4-FFF2-40B4-BE49-F238E27FC236}">
                <a16:creationId xmlns:a16="http://schemas.microsoft.com/office/drawing/2014/main" id="{473B2596-6B5D-C3DE-C943-B75D6AE9E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028900">
            <a:off x="2951485" y="4320791"/>
            <a:ext cx="598060" cy="598061"/>
          </a:xfrm>
          <a:prstGeom prst="rect">
            <a:avLst/>
          </a:prstGeom>
        </p:spPr>
      </p:pic>
      <p:sp>
        <p:nvSpPr>
          <p:cNvPr id="27" name="ZoneTexte 26">
            <a:extLst>
              <a:ext uri="{FF2B5EF4-FFF2-40B4-BE49-F238E27FC236}">
                <a16:creationId xmlns:a16="http://schemas.microsoft.com/office/drawing/2014/main" id="{0DC76514-918F-437F-C98E-AF6803B723C2}"/>
              </a:ext>
            </a:extLst>
          </p:cNvPr>
          <p:cNvSpPr txBox="1"/>
          <p:nvPr/>
        </p:nvSpPr>
        <p:spPr>
          <a:xfrm>
            <a:off x="297177" y="5336167"/>
            <a:ext cx="2789423" cy="954107"/>
          </a:xfrm>
          <a:prstGeom prst="rect">
            <a:avLst/>
          </a:prstGeom>
          <a:noFill/>
        </p:spPr>
        <p:txBody>
          <a:bodyPr wrap="square" lIns="91440" tIns="45720" rIns="91440" bIns="45720" anchor="t">
            <a:spAutoFit/>
          </a:bodyPr>
          <a:lstStyle/>
          <a:p>
            <a:pPr algn="just"/>
            <a:r>
              <a:rPr lang="fr-FR" sz="1400" dirty="0"/>
              <a:t>Outrepassez les règles de validation si besoin (préavis, pièce jointe obligatoire, pas assez de jours restants…).</a:t>
            </a:r>
          </a:p>
        </p:txBody>
      </p:sp>
      <p:pic>
        <p:nvPicPr>
          <p:cNvPr id="28" name="Graphique 27">
            <a:extLst>
              <a:ext uri="{FF2B5EF4-FFF2-40B4-BE49-F238E27FC236}">
                <a16:creationId xmlns:a16="http://schemas.microsoft.com/office/drawing/2014/main" id="{81613645-52BE-1901-B36C-B6572CE81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302363">
            <a:off x="3194582" y="5560091"/>
            <a:ext cx="484494" cy="484495"/>
          </a:xfrm>
          <a:prstGeom prst="rect">
            <a:avLst/>
          </a:prstGeom>
        </p:spPr>
      </p:pic>
      <p:sp>
        <p:nvSpPr>
          <p:cNvPr id="32" name="ZoneTexte 31">
            <a:extLst>
              <a:ext uri="{FF2B5EF4-FFF2-40B4-BE49-F238E27FC236}">
                <a16:creationId xmlns:a16="http://schemas.microsoft.com/office/drawing/2014/main" id="{E483CD38-19D7-E4AB-2D62-67D7FF6D84F8}"/>
              </a:ext>
            </a:extLst>
          </p:cNvPr>
          <p:cNvSpPr txBox="1"/>
          <p:nvPr/>
        </p:nvSpPr>
        <p:spPr>
          <a:xfrm>
            <a:off x="8702726" y="3595104"/>
            <a:ext cx="3098548" cy="738664"/>
          </a:xfrm>
          <a:prstGeom prst="rect">
            <a:avLst/>
          </a:prstGeom>
          <a:noFill/>
        </p:spPr>
        <p:txBody>
          <a:bodyPr wrap="square" lIns="91440" tIns="45720" rIns="91440" bIns="45720" anchor="t">
            <a:spAutoFit/>
          </a:bodyPr>
          <a:lstStyle/>
          <a:p>
            <a:pPr algn="just"/>
            <a:r>
              <a:rPr lang="fr-FR" sz="1400" dirty="0"/>
              <a:t>Visualisez le solde des compteurs des absences de votre collaborateur.</a:t>
            </a:r>
          </a:p>
        </p:txBody>
      </p:sp>
      <p:pic>
        <p:nvPicPr>
          <p:cNvPr id="33" name="Graphique 32">
            <a:extLst>
              <a:ext uri="{FF2B5EF4-FFF2-40B4-BE49-F238E27FC236}">
                <a16:creationId xmlns:a16="http://schemas.microsoft.com/office/drawing/2014/main" id="{6CE046B8-BFD4-D7DF-C51F-6ECD689DB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080000">
            <a:off x="8174522" y="3044245"/>
            <a:ext cx="557742" cy="666599"/>
          </a:xfrm>
          <a:prstGeom prst="rect">
            <a:avLst/>
          </a:prstGeom>
        </p:spPr>
      </p:pic>
      <p:pic>
        <p:nvPicPr>
          <p:cNvPr id="36" name="Graphique 35">
            <a:extLst>
              <a:ext uri="{FF2B5EF4-FFF2-40B4-BE49-F238E27FC236}">
                <a16:creationId xmlns:a16="http://schemas.microsoft.com/office/drawing/2014/main" id="{59C57CB7-5665-E3EC-0647-CECF369863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737540">
            <a:off x="7863611" y="5762535"/>
            <a:ext cx="675295" cy="807095"/>
          </a:xfrm>
          <a:prstGeom prst="rect">
            <a:avLst/>
          </a:prstGeom>
        </p:spPr>
      </p:pic>
      <p:sp>
        <p:nvSpPr>
          <p:cNvPr id="40" name="ZoneTexte 39">
            <a:extLst>
              <a:ext uri="{FF2B5EF4-FFF2-40B4-BE49-F238E27FC236}">
                <a16:creationId xmlns:a16="http://schemas.microsoft.com/office/drawing/2014/main" id="{7FE2A159-1ABD-AAFD-E109-5E09F5D22FD8}"/>
              </a:ext>
            </a:extLst>
          </p:cNvPr>
          <p:cNvSpPr txBox="1"/>
          <p:nvPr/>
        </p:nvSpPr>
        <p:spPr>
          <a:xfrm>
            <a:off x="8702726" y="5010259"/>
            <a:ext cx="3306467" cy="1815882"/>
          </a:xfrm>
          <a:prstGeom prst="rect">
            <a:avLst/>
          </a:prstGeom>
          <a:noFill/>
        </p:spPr>
        <p:txBody>
          <a:bodyPr wrap="square" lIns="91440" tIns="45720" rIns="91440" bIns="45720" anchor="t">
            <a:spAutoFit/>
          </a:bodyPr>
          <a:lstStyle/>
          <a:p>
            <a:pPr algn="just"/>
            <a:r>
              <a:rPr lang="fr-FR" sz="1400" dirty="0"/>
              <a:t>Vous avez deux options : </a:t>
            </a:r>
          </a:p>
          <a:p>
            <a:pPr algn="just"/>
            <a:endParaRPr lang="fr-FR" sz="1400" dirty="0"/>
          </a:p>
          <a:p>
            <a:pPr marL="285750" indent="-285750" algn="just">
              <a:buFontTx/>
              <a:buChar char="-"/>
            </a:pPr>
            <a:r>
              <a:rPr lang="fr-FR" sz="1400" dirty="0"/>
              <a:t>Soumettre à validation à la place du salarié, et suivre le circuit de validation classique</a:t>
            </a:r>
          </a:p>
          <a:p>
            <a:pPr marL="285750" indent="-285750" algn="just">
              <a:buFontTx/>
              <a:buChar char="-"/>
            </a:pPr>
            <a:r>
              <a:rPr lang="fr-FR" sz="1400" dirty="0"/>
              <a:t>Valider immédiatement et outrepasser le circuit de validation classique.</a:t>
            </a:r>
          </a:p>
        </p:txBody>
      </p:sp>
      <p:sp>
        <p:nvSpPr>
          <p:cNvPr id="2" name="Rectangle : coins arrondis 1">
            <a:extLst>
              <a:ext uri="{FF2B5EF4-FFF2-40B4-BE49-F238E27FC236}">
                <a16:creationId xmlns:a16="http://schemas.microsoft.com/office/drawing/2014/main" id="{DBB1C492-FCA0-52FA-7C2B-029DA1B940C6}"/>
              </a:ext>
            </a:extLst>
          </p:cNvPr>
          <p:cNvSpPr/>
          <p:nvPr/>
        </p:nvSpPr>
        <p:spPr>
          <a:xfrm>
            <a:off x="7084540" y="3099486"/>
            <a:ext cx="967945" cy="28832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78C1D050-31E5-23C2-B077-6851AD3337E3}"/>
              </a:ext>
            </a:extLst>
          </p:cNvPr>
          <p:cNvSpPr/>
          <p:nvPr/>
        </p:nvSpPr>
        <p:spPr>
          <a:xfrm>
            <a:off x="3716820" y="3429864"/>
            <a:ext cx="728155" cy="288324"/>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9765491"/>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http://schemas.microsoft.com/office/2006/documentManagement/types"/>
    <ds:schemaRef ds:uri="http://purl.org/dc/dcmitype/"/>
    <ds:schemaRef ds:uri="602bd6e3-6dcc-4d3a-87a7-d7792198175b"/>
    <ds:schemaRef ds:uri="http://schemas.microsoft.com/office/infopath/2007/PartnerControls"/>
    <ds:schemaRef ds:uri="http://purl.org/dc/elements/1.1/"/>
    <ds:schemaRef ds:uri="http://purl.org/dc/terms/"/>
    <ds:schemaRef ds:uri="http://schemas.openxmlformats.org/package/2006/metadata/core-properties"/>
    <ds:schemaRef ds:uri="2c2b06c5-99bd-423a-9f6e-c688389443b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ADC6604-EBF9-4022-86E5-F0194E5E3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569</TotalTime>
  <Words>1321</Words>
  <Application>Microsoft Office PowerPoint</Application>
  <PresentationFormat>Grand écran</PresentationFormat>
  <Paragraphs>127</Paragraphs>
  <Slides>32</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Congés &amp; Absences</vt:lpstr>
      <vt:lpstr>A l’issue de la formation, les administrateurs seront capables de </vt:lpstr>
      <vt:lpstr>Les fonctionnalités de votre module</vt:lpstr>
      <vt:lpstr>Les fonctionnalités de votre module</vt:lpstr>
      <vt:lpstr>Créer et modifier des demandes d'absences</vt:lpstr>
      <vt:lpstr>Créer et modifier des demandes d'absences</vt:lpstr>
      <vt:lpstr>Créer et modifier des demandes d'absences</vt:lpstr>
      <vt:lpstr>Créer et modifier des demandes d'absences</vt:lpstr>
      <vt:lpstr>Créer et modifier des demandes d'absences</vt:lpstr>
      <vt:lpstr>Valider des demandes d'absences</vt:lpstr>
      <vt:lpstr>Valider des demandes d'absences </vt:lpstr>
      <vt:lpstr>Valider des demandes d'absences </vt:lpstr>
      <vt:lpstr>Consulter et modifier les compteurs</vt:lpstr>
      <vt:lpstr>Consulter et modifier les compteurs</vt:lpstr>
      <vt:lpstr>Consulter et modifier les compteurs</vt:lpstr>
      <vt:lpstr>Actions en masse sur les compteurs</vt:lpstr>
      <vt:lpstr>Actions en masse sur les compteurs</vt:lpstr>
      <vt:lpstr>Actions en masse sur les compteurs</vt:lpstr>
      <vt:lpstr>Actions en masse sur les compteurs</vt:lpstr>
      <vt:lpstr>Exploiter les rapports</vt:lpstr>
      <vt:lpstr>Exploiter les rapports </vt:lpstr>
      <vt:lpstr>L’espace administrateur</vt:lpstr>
      <vt:lpstr>Modifier le paramétrage des types de congés et  absences</vt:lpstr>
      <vt:lpstr>Modifier le paramétrage des types de congés et absences</vt:lpstr>
      <vt:lpstr>Modifier le paramétrage des types de congés et absences</vt:lpstr>
      <vt:lpstr>Modifier le paramétrage des types de congés et absences</vt:lpstr>
      <vt:lpstr>Modifier le paramétrage des profils de congés et  absences</vt:lpstr>
      <vt:lpstr>Modifier le paramétrage des profils de congés et absences </vt:lpstr>
      <vt:lpstr>Modifier le paramétrage des profils de congés et absences </vt:lpstr>
      <vt:lpstr>Modifier le paramétrage des profils de congés et absences </vt:lpstr>
      <vt:lpstr>Modifier le paramétrage des profils de congés et absences </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273</cp:revision>
  <dcterms:created xsi:type="dcterms:W3CDTF">2023-07-17T08:33:49Z</dcterms:created>
  <dcterms:modified xsi:type="dcterms:W3CDTF">2024-11-25T12:54:55Z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