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340" r:id="rId5"/>
    <p:sldId id="348" r:id="rId6"/>
    <p:sldId id="349" r:id="rId7"/>
    <p:sldId id="334" r:id="rId8"/>
    <p:sldId id="335" r:id="rId9"/>
    <p:sldId id="344" r:id="rId10"/>
    <p:sldId id="345" r:id="rId11"/>
    <p:sldId id="346" r:id="rId12"/>
    <p:sldId id="347" r:id="rId13"/>
    <p:sldId id="341"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9B8AB-50AB-511F-9FB4-7CA2944ECA25}" v="308" dt="2024-11-08T14:20:15.53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03/02/2025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03/02/2025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6.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03/02/2025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image" Target="../media/image4.sv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707" r:id="rId1"/>
    <p:sldLayoutId id="2147483652" r:id="rId2"/>
    <p:sldLayoutId id="2147483670" r:id="rId3"/>
    <p:sldLayoutId id="2147483700" r:id="rId4"/>
    <p:sldLayoutId id="2147483701" r:id="rId5"/>
    <p:sldLayoutId id="2147483655" r:id="rId6"/>
    <p:sldLayoutId id="2147483656" r:id="rId7"/>
    <p:sldLayoutId id="2147483654" r:id="rId8"/>
    <p:sldLayoutId id="2147483653"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71" r:id="rId22"/>
    <p:sldLayoutId id="2147483686" r:id="rId23"/>
    <p:sldLayoutId id="2147483672" r:id="rId24"/>
    <p:sldLayoutId id="2147483675" r:id="rId25"/>
    <p:sldLayoutId id="2147483684" r:id="rId26"/>
    <p:sldLayoutId id="2147483685" r:id="rId27"/>
    <p:sldLayoutId id="2147483687" r:id="rId28"/>
    <p:sldLayoutId id="2147483688" r:id="rId29"/>
    <p:sldLayoutId id="2147483689" r:id="rId30"/>
    <p:sldLayoutId id="2147483690" r:id="rId31"/>
    <p:sldLayoutId id="2147483673" r:id="rId32"/>
    <p:sldLayoutId id="2147483674" r:id="rId33"/>
    <p:sldLayoutId id="2147483676" r:id="rId34"/>
    <p:sldLayoutId id="2147483677" r:id="rId35"/>
    <p:sldLayoutId id="2147483683" r:id="rId36"/>
    <p:sldLayoutId id="2147483682" r:id="rId37"/>
    <p:sldLayoutId id="2147483678" r:id="rId38"/>
    <p:sldLayoutId id="2147483679" r:id="rId39"/>
    <p:sldLayoutId id="2147483680" r:id="rId40"/>
    <p:sldLayoutId id="2147483681" r:id="rId41"/>
    <p:sldLayoutId id="2147483669" r:id="rId42"/>
    <p:sldLayoutId id="2147483704" r:id="rId43"/>
    <p:sldLayoutId id="2147483691" r:id="rId44"/>
    <p:sldLayoutId id="2147483692" r:id="rId45"/>
    <p:sldLayoutId id="2147483693" r:id="rId46"/>
    <p:sldLayoutId id="2147483696" r:id="rId47"/>
    <p:sldLayoutId id="2147483697" r:id="rId48"/>
    <p:sldLayoutId id="2147483694" r:id="rId49"/>
    <p:sldLayoutId id="2147483695" r:id="rId50"/>
    <p:sldLayoutId id="2147483698" r:id="rId51"/>
    <p:sldLayoutId id="2147483699" r:id="rId52"/>
    <p:sldLayoutId id="2147483702" r:id="rId53"/>
    <p:sldLayoutId id="2147483703" r:id="rId54"/>
    <p:sldLayoutId id="2147483705" r:id="rId55"/>
    <p:sldLayoutId id="2147483706" r:id="rId56"/>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8">
            <a:extLst>
              <a:ext uri="{96DAC541-7B7A-43D3-8B79-37D633B846F1}">
                <asvg:svgBlip xmlns:asvg="http://schemas.microsoft.com/office/drawing/2016/SVG/main" r:embed="rId5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0">
            <a:extLst>
              <a:ext uri="{96DAC541-7B7A-43D3-8B79-37D633B846F1}">
                <asvg:svgBlip xmlns:asvg="http://schemas.microsoft.com/office/drawing/2016/SVG/main" r:embed="rId61"/>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37.xml"/><Relationship Id="rId6" Type="http://schemas.openxmlformats.org/officeDocument/2006/relationships/image" Target="../media/image25.png"/><Relationship Id="rId5" Type="http://schemas.openxmlformats.org/officeDocument/2006/relationships/slide" Target="slide9.xml"/><Relationship Id="rId4" Type="http://schemas.openxmlformats.org/officeDocument/2006/relationships/slide" Target="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All </a:t>
            </a:r>
            <a:r>
              <a:rPr lang="fr-FR" dirty="0" err="1">
                <a:latin typeface="PP Woodland"/>
              </a:rPr>
              <a:t>you</a:t>
            </a:r>
            <a:r>
              <a:rPr lang="fr-FR" dirty="0">
                <a:latin typeface="PP Woodland"/>
              </a:rPr>
              <a:t> </a:t>
            </a:r>
            <a:r>
              <a:rPr lang="fr-FR" dirty="0" err="1">
                <a:latin typeface="PP Woodland"/>
              </a:rPr>
              <a:t>need</a:t>
            </a:r>
            <a:r>
              <a:rPr lang="fr-FR" dirty="0">
                <a:latin typeface="PP Woodland"/>
              </a:rPr>
              <a:t> to </a:t>
            </a:r>
            <a:br>
              <a:rPr lang="fr-FR" dirty="0">
                <a:latin typeface="PP Woodland"/>
              </a:rPr>
            </a:br>
            <a:r>
              <a:rPr lang="fr-FR" dirty="0">
                <a:latin typeface="PP Woodland"/>
              </a:rPr>
              <a:t>know about</a:t>
            </a:r>
            <a:br>
              <a:rPr lang="fr-FR" dirty="0">
                <a:latin typeface="PP Woodland"/>
              </a:rPr>
            </a:br>
            <a:r>
              <a:rPr lang="fr-FR" dirty="0">
                <a:solidFill>
                  <a:srgbClr val="486267"/>
                </a:solidFill>
                <a:latin typeface="PP Woodland"/>
              </a:rPr>
              <a:t>     </a:t>
            </a:r>
            <a:r>
              <a:rPr lang="fr-FR" dirty="0" err="1">
                <a:solidFill>
                  <a:schemeClr val="accent1"/>
                </a:solidFill>
                <a:latin typeface="PP Woodland"/>
              </a:rPr>
              <a:t>Generalities</a:t>
            </a:r>
            <a:endParaRPr lang="fr-FR" dirty="0">
              <a:solidFill>
                <a:schemeClr val="accent1"/>
              </a:solidFill>
              <a:latin typeface="PP Woodland"/>
            </a:endParaRP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latin typeface="Figtree"/>
              </a:rPr>
              <a:t>User guide</a:t>
            </a:r>
            <a:endParaRPr lang="fr-FR" dirty="0"/>
          </a:p>
        </p:txBody>
      </p:sp>
      <p:pic>
        <p:nvPicPr>
          <p:cNvPr id="2" name="Image 1" descr="Une image contenant Graphique, cercle, Police, symbole&#10;&#10;Description générée automatiquement">
            <a:extLst>
              <a:ext uri="{FF2B5EF4-FFF2-40B4-BE49-F238E27FC236}">
                <a16:creationId xmlns:a16="http://schemas.microsoft.com/office/drawing/2014/main" id="{A27D3EB3-1A14-6FAA-8540-3AA11450470D}"/>
              </a:ext>
            </a:extLst>
          </p:cNvPr>
          <p:cNvPicPr>
            <a:picLocks noChangeAspect="1"/>
          </p:cNvPicPr>
          <p:nvPr/>
        </p:nvPicPr>
        <p:blipFill>
          <a:blip r:embed="rId3"/>
          <a:stretch>
            <a:fillRect/>
          </a:stretch>
        </p:blipFill>
        <p:spPr>
          <a:xfrm>
            <a:off x="765186" y="4066903"/>
            <a:ext cx="766402" cy="787840"/>
          </a:xfrm>
          <a:prstGeom prst="rect">
            <a:avLst/>
          </a:prstGeom>
        </p:spPr>
      </p:pic>
      <p:sp>
        <p:nvSpPr>
          <p:cNvPr id="3" name="Espace réservé du texte 4">
            <a:extLst>
              <a:ext uri="{FF2B5EF4-FFF2-40B4-BE49-F238E27FC236}">
                <a16:creationId xmlns:a16="http://schemas.microsoft.com/office/drawing/2014/main" id="{2E41B274-6BBE-010B-1957-256EA8B3A11F}"/>
              </a:ext>
            </a:extLst>
          </p:cNvPr>
          <p:cNvSpPr txBox="1">
            <a:spLocks/>
          </p:cNvSpPr>
          <p:nvPr/>
        </p:nvSpPr>
        <p:spPr>
          <a:xfrm>
            <a:off x="987425" y="6152418"/>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solidFill>
                  <a:schemeClr val="tx1"/>
                </a:solidFill>
                <a:latin typeface="Figtree"/>
              </a:rPr>
              <a:t>Last </a:t>
            </a:r>
            <a:r>
              <a:rPr lang="fr-FR" err="1">
                <a:solidFill>
                  <a:schemeClr val="tx1"/>
                </a:solidFill>
                <a:latin typeface="Figtree"/>
              </a:rPr>
              <a:t>updated</a:t>
            </a:r>
          </a:p>
          <a:p>
            <a:r>
              <a:rPr lang="fr-FR" dirty="0" err="1">
                <a:solidFill>
                  <a:schemeClr val="tx1"/>
                </a:solidFill>
                <a:latin typeface="Figtree"/>
              </a:rPr>
              <a:t>November</a:t>
            </a:r>
            <a:r>
              <a:rPr lang="fr-FR" dirty="0">
                <a:solidFill>
                  <a:schemeClr val="tx1"/>
                </a:solidFill>
                <a:latin typeface="Figtree"/>
              </a:rPr>
              <a:t> 2024</a:t>
            </a:r>
            <a:endParaRPr lang="fr-FR" dirty="0">
              <a:solidFill>
                <a:schemeClr val="tx1"/>
              </a:solidFill>
            </a:endParaRP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err="1">
                <a:latin typeface="PP Woodland"/>
              </a:rPr>
              <a:t>Still</a:t>
            </a:r>
            <a:r>
              <a:rPr lang="fr-FR" dirty="0">
                <a:latin typeface="PP Woodland"/>
              </a:rPr>
              <a:t> </a:t>
            </a:r>
            <a:r>
              <a:rPr lang="fr-FR" dirty="0" err="1">
                <a:latin typeface="PP Woodland"/>
              </a:rPr>
              <a:t>having</a:t>
            </a:r>
            <a:r>
              <a:rPr lang="fr-FR" dirty="0">
                <a:latin typeface="PP Woodland"/>
              </a:rPr>
              <a:t> </a:t>
            </a:r>
            <a:r>
              <a:rPr lang="fr-FR" dirty="0" err="1">
                <a:latin typeface="PP Woodland"/>
              </a:rPr>
              <a:t>doubts</a:t>
            </a:r>
            <a:r>
              <a:rPr lang="fr-FR" dirty="0">
                <a:latin typeface="PP Woodland"/>
              </a:rPr>
              <a:t>? </a:t>
            </a:r>
            <a:br>
              <a:rPr lang="fr-FR" dirty="0"/>
            </a:br>
            <a:r>
              <a:rPr lang="fr-FR" sz="2800" dirty="0">
                <a:latin typeface="PP Woodland"/>
              </a:rPr>
              <a:t>All </a:t>
            </a:r>
            <a:r>
              <a:rPr lang="fr-FR" sz="2800" dirty="0" err="1">
                <a:latin typeface="PP Woodland"/>
              </a:rPr>
              <a:t>answers</a:t>
            </a:r>
            <a:r>
              <a:rPr lang="fr-FR" sz="2800" dirty="0">
                <a:latin typeface="PP Woodland"/>
              </a:rPr>
              <a:t>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Admin email </a:t>
            </a:r>
            <a:r>
              <a:rPr lang="fr-FR" dirty="0" err="1">
                <a:solidFill>
                  <a:schemeClr val="bg1"/>
                </a:solidFill>
                <a:latin typeface="Figtree"/>
              </a:rPr>
              <a:t>address</a:t>
            </a:r>
            <a:endParaRPr lang="fr-FR" dirty="0" err="1">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563451" y="5835697"/>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rPr>
              <a:t>Help center</a:t>
            </a:r>
            <a:endParaRPr lang="fr-FR" dirty="0"/>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At the end of </a:t>
            </a:r>
            <a:r>
              <a:rPr lang="fr-FR" dirty="0" err="1"/>
              <a:t>this</a:t>
            </a:r>
            <a:r>
              <a:rPr lang="fr-FR" dirty="0"/>
              <a:t> training, </a:t>
            </a:r>
            <a:r>
              <a:rPr lang="fr-FR" dirty="0" err="1"/>
              <a:t>users</a:t>
            </a:r>
            <a:r>
              <a:rPr lang="fr-FR" dirty="0"/>
              <a:t> </a:t>
            </a:r>
            <a:r>
              <a:rPr lang="fr-FR" dirty="0" err="1"/>
              <a:t>will</a:t>
            </a:r>
            <a:r>
              <a:rPr lang="fr-FR" dirty="0"/>
              <a:t> </a:t>
            </a:r>
            <a:r>
              <a:rPr lang="fr-FR" dirty="0" err="1"/>
              <a:t>be</a:t>
            </a:r>
            <a:r>
              <a:rPr lang="fr-FR" dirty="0"/>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vert="horz" lIns="91440" tIns="45720" rIns="91440" bIns="45720" rtlCol="0" anchor="t">
            <a:normAutofit/>
          </a:bodyPr>
          <a:lstStyle/>
          <a:p>
            <a:r>
              <a:rPr lang="fr-FR" dirty="0">
                <a:latin typeface="Figtree"/>
              </a:rPr>
              <a:t>Use </a:t>
            </a:r>
            <a:r>
              <a:rPr lang="fr-FR" dirty="0" err="1">
                <a:latin typeface="Figtree"/>
              </a:rPr>
              <a:t>general</a:t>
            </a:r>
            <a:r>
              <a:rPr lang="fr-FR" dirty="0">
                <a:latin typeface="Figtree"/>
              </a:rPr>
              <a:t> settings </a:t>
            </a:r>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err="1"/>
              <a:t>Employee</a:t>
            </a:r>
            <a:r>
              <a:rPr lang="fr-FR" dirty="0"/>
              <a:t> and manager usage</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1835048"/>
          </a:xfrm>
        </p:spPr>
        <p:txBody>
          <a:bodyPr vert="horz" lIns="91440" tIns="45720" rIns="91440" bIns="45720" rtlCol="0" anchor="t">
            <a:normAutofit/>
          </a:bodyPr>
          <a:lstStyle/>
          <a:p>
            <a:pPr>
              <a:lnSpc>
                <a:spcPct val="100000"/>
              </a:lnSpc>
            </a:pPr>
            <a:r>
              <a:rPr lang="fr-FR">
                <a:solidFill>
                  <a:schemeClr val="bg2"/>
                </a:solidFill>
                <a:latin typeface="Figtree"/>
                <a:hlinkClick r:id="rId2" action="ppaction://hlinksldjump">
                  <a:extLst>
                    <a:ext uri="{A12FA001-AC4F-418D-AE19-62706E023703}">
                      <ahyp:hlinkClr xmlns:ahyp="http://schemas.microsoft.com/office/drawing/2018/hyperlinkcolor" val="tx"/>
                    </a:ext>
                  </a:extLst>
                </a:hlinkClick>
              </a:rPr>
              <a:t>Access </a:t>
            </a:r>
            <a:r>
              <a:rPr lang="fr-FR" err="1">
                <a:solidFill>
                  <a:schemeClr val="bg2"/>
                </a:solidFill>
                <a:latin typeface="Figtree"/>
                <a:hlinkClick r:id="rId2" action="ppaction://hlinksldjump">
                  <a:extLst>
                    <a:ext uri="{A12FA001-AC4F-418D-AE19-62706E023703}">
                      <ahyp:hlinkClr xmlns:ahyp="http://schemas.microsoft.com/office/drawing/2018/hyperlinkcolor" val="tx"/>
                    </a:ext>
                  </a:extLst>
                </a:hlinkClick>
              </a:rPr>
              <a:t>your</a:t>
            </a:r>
            <a:r>
              <a:rPr lang="fr-FR">
                <a:solidFill>
                  <a:schemeClr val="bg2"/>
                </a:solidFill>
                <a:latin typeface="Figtree"/>
                <a:hlinkClick r:id="rId3" action="ppaction://hlinksldjump">
                  <a:extLst>
                    <a:ext uri="{A12FA001-AC4F-418D-AE19-62706E023703}">
                      <ahyp:hlinkClr xmlns:ahyp="http://schemas.microsoft.com/office/drawing/2018/hyperlinkcolor" val="tx"/>
                    </a:ext>
                  </a:extLst>
                </a:hlinkClick>
              </a:rPr>
              <a:t> software</a:t>
            </a:r>
            <a:endParaRPr lang="fr-FR" dirty="0">
              <a:solidFill>
                <a:schemeClr val="bg2"/>
              </a:solidFill>
              <a:latin typeface="Figtree"/>
            </a:endParaRPr>
          </a:p>
          <a:p>
            <a:pPr>
              <a:lnSpc>
                <a:spcPct val="100000"/>
              </a:lnSpc>
            </a:pPr>
            <a:r>
              <a:rPr lang="fr-FR"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Access the main menu</a:t>
            </a:r>
            <a:endParaRPr lang="fr-FR" dirty="0">
              <a:solidFill>
                <a:schemeClr val="bg2"/>
              </a:solidFill>
            </a:endParaRPr>
          </a:p>
          <a:p>
            <a:pPr>
              <a:lnSpc>
                <a:spcPct val="100000"/>
              </a:lnSpc>
            </a:pPr>
            <a:r>
              <a:rPr lang="fr-FR"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Access the help </a:t>
            </a:r>
            <a:r>
              <a:rPr lang="fr-FR"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center</a:t>
            </a:r>
            <a:endParaRPr lang="fr-FR" dirty="0">
              <a:solidFill>
                <a:schemeClr val="bg2"/>
              </a:solidFill>
            </a:endParaRPr>
          </a:p>
          <a:p>
            <a:pPr>
              <a:lnSpc>
                <a:spcPct val="100000"/>
              </a:lnSpc>
            </a:pPr>
            <a:r>
              <a:rPr lang="fr-FR"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Access the navigation </a:t>
            </a:r>
            <a:r>
              <a:rPr lang="fr-FR"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elements</a:t>
            </a:r>
            <a:endParaRPr lang="fr-FR" dirty="0" err="1">
              <a:solidFill>
                <a:schemeClr val="bg2"/>
              </a:solidFill>
              <a:hlinkClick r:id="rId5" action="ppaction://hlinksldjump">
                <a:extLst>
                  <a:ext uri="{A12FA001-AC4F-418D-AE19-62706E023703}">
                    <ahyp:hlinkClr xmlns:ahyp="http://schemas.microsoft.com/office/drawing/2018/hyperlinkcolor" val="tx"/>
                  </a:ext>
                </a:extLst>
              </a:hlinkClick>
            </a:endParaRPr>
          </a:p>
          <a:p>
            <a:pPr>
              <a:lnSpc>
                <a:spcPct val="100000"/>
              </a:lnSpc>
            </a:pPr>
            <a:endParaRPr lang="fr-FR" dirty="0">
              <a:solidFill>
                <a:schemeClr val="bg2"/>
              </a:solidFill>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6"/>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386568" y="1329244"/>
            <a:ext cx="9613900" cy="3799447"/>
          </a:xfrm>
        </p:spPr>
        <p:txBody>
          <a:bodyPr/>
          <a:lstStyle/>
          <a:p>
            <a:pPr>
              <a:lnSpc>
                <a:spcPct val="100000"/>
              </a:lnSpc>
            </a:pPr>
            <a:r>
              <a:rPr lang="fr-FR" sz="9600" dirty="0" err="1">
                <a:latin typeface="PP Woodland"/>
              </a:rPr>
              <a:t>Employee</a:t>
            </a:r>
            <a:r>
              <a:rPr lang="fr-FR" sz="9600" dirty="0">
                <a:latin typeface="PP Woodland"/>
              </a:rPr>
              <a:t> and manager usage</a:t>
            </a:r>
            <a:endParaRPr lang="fr-FR" dirty="0"/>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934692" y="1746464"/>
            <a:ext cx="5797412" cy="3044197"/>
          </a:xfrm>
        </p:spPr>
        <p:txBody>
          <a:bodyPr/>
          <a:lstStyle/>
          <a:p>
            <a:r>
              <a:rPr lang="fr-FR" dirty="0" err="1">
                <a:latin typeface="Figtree"/>
                <a:ea typeface="Calibri"/>
                <a:cs typeface="Calibri"/>
              </a:rPr>
              <a:t>Personalized</a:t>
            </a:r>
            <a:r>
              <a:rPr lang="fr-FR" dirty="0">
                <a:latin typeface="Figtree"/>
                <a:ea typeface="Calibri"/>
                <a:cs typeface="Calibri"/>
              </a:rPr>
              <a:t> and </a:t>
            </a:r>
            <a:r>
              <a:rPr lang="fr-FR" dirty="0" err="1">
                <a:latin typeface="Figtree"/>
                <a:ea typeface="Calibri"/>
                <a:cs typeface="Calibri"/>
              </a:rPr>
              <a:t>secured</a:t>
            </a:r>
            <a:r>
              <a:rPr lang="fr-FR" dirty="0">
                <a:latin typeface="Figtree"/>
                <a:ea typeface="Calibri"/>
                <a:cs typeface="Calibri"/>
              </a:rPr>
              <a:t> </a:t>
            </a:r>
            <a:r>
              <a:rPr lang="fr-FR" dirty="0" err="1">
                <a:latin typeface="Figtree"/>
                <a:ea typeface="Calibri"/>
                <a:cs typeface="Calibri"/>
              </a:rPr>
              <a:t>access</a:t>
            </a:r>
            <a:r>
              <a:rPr lang="fr-FR" sz="1600" dirty="0">
                <a:latin typeface="Figtree"/>
                <a:ea typeface="Calibri"/>
                <a:cs typeface="Calibri"/>
              </a:rPr>
              <a:t>:</a:t>
            </a:r>
            <a:endParaRPr lang="fr-FR" dirty="0"/>
          </a:p>
          <a:p>
            <a:pPr marL="342900" lvl="0" indent="-342900">
              <a:buFont typeface="+mj-lt"/>
              <a:buAutoNum type="arabicParenR"/>
            </a:pPr>
            <a:r>
              <a:rPr lang="fr-FR" sz="1600" dirty="0">
                <a:latin typeface="Figtree"/>
              </a:rPr>
              <a:t>https://plateforme.eurecia.com</a:t>
            </a:r>
          </a:p>
          <a:p>
            <a:pPr marL="342900" indent="-342900">
              <a:buAutoNum type="arabicParenR"/>
            </a:pPr>
            <a:r>
              <a:rPr lang="fr-FR" dirty="0" err="1">
                <a:latin typeface="Figtree"/>
              </a:rPr>
              <a:t>Username</a:t>
            </a:r>
            <a:r>
              <a:rPr lang="fr-FR" sz="1600" dirty="0">
                <a:latin typeface="Figtree"/>
              </a:rPr>
              <a:t>: </a:t>
            </a:r>
            <a:r>
              <a:rPr lang="fr-FR" dirty="0" err="1">
                <a:latin typeface="Figtree"/>
              </a:rPr>
              <a:t>your</a:t>
            </a:r>
            <a:r>
              <a:rPr lang="fr-FR" dirty="0">
                <a:latin typeface="Figtree"/>
              </a:rPr>
              <a:t> email</a:t>
            </a:r>
            <a:endParaRPr lang="en-US" dirty="0"/>
          </a:p>
          <a:p>
            <a:pPr marL="342900" indent="-342900">
              <a:buAutoNum type="arabicParenR"/>
            </a:pPr>
            <a:r>
              <a:rPr lang="fr-FR" dirty="0">
                <a:latin typeface="Figtree"/>
              </a:rPr>
              <a:t>Click on “Next”</a:t>
            </a:r>
            <a:endParaRPr lang="en-US" dirty="0"/>
          </a:p>
          <a:p>
            <a:pPr marL="342900" indent="-342900">
              <a:buAutoNum type="arabicParenR"/>
            </a:pPr>
            <a:r>
              <a:rPr lang="fr-FR" dirty="0" err="1">
                <a:latin typeface="Figtree"/>
              </a:rPr>
              <a:t>Password</a:t>
            </a:r>
            <a:r>
              <a:rPr lang="fr-FR" sz="1600" dirty="0">
                <a:latin typeface="Figtree"/>
              </a:rPr>
              <a:t>: </a:t>
            </a:r>
            <a:r>
              <a:rPr lang="fr-FR" dirty="0">
                <a:latin typeface="Figtree"/>
              </a:rPr>
              <a:t>on </a:t>
            </a:r>
            <a:r>
              <a:rPr lang="fr-FR" dirty="0" err="1">
                <a:latin typeface="Figtree"/>
              </a:rPr>
              <a:t>your</a:t>
            </a:r>
            <a:r>
              <a:rPr lang="fr-FR" dirty="0">
                <a:latin typeface="Figtree"/>
              </a:rPr>
              <a:t> first login</a:t>
            </a:r>
            <a:r>
              <a:rPr lang="fr-FR" sz="1600" dirty="0">
                <a:latin typeface="Figtree"/>
              </a:rPr>
              <a:t>, </a:t>
            </a:r>
            <a:r>
              <a:rPr lang="fr-FR" dirty="0">
                <a:latin typeface="Figtree"/>
              </a:rPr>
              <a:t>click on “Reset </a:t>
            </a:r>
            <a:r>
              <a:rPr lang="fr-FR" dirty="0" err="1">
                <a:latin typeface="Figtree"/>
              </a:rPr>
              <a:t>password</a:t>
            </a:r>
            <a:r>
              <a:rPr lang="fr-FR" dirty="0">
                <a:latin typeface="Figtree"/>
              </a:rPr>
              <a:t>”</a:t>
            </a:r>
            <a:endParaRPr lang="en-US" dirty="0"/>
          </a:p>
          <a:p>
            <a:pPr marL="342900" indent="-342900">
              <a:buAutoNum type="arabicParenR"/>
            </a:pPr>
            <a:r>
              <a:rPr lang="fr-FR" dirty="0">
                <a:latin typeface="Figtree"/>
                <a:ea typeface="Calibri"/>
                <a:cs typeface="Calibri"/>
              </a:rPr>
              <a:t>An email </a:t>
            </a:r>
            <a:r>
              <a:rPr lang="fr-FR" dirty="0" err="1">
                <a:latin typeface="Figtree"/>
                <a:ea typeface="Calibri"/>
                <a:cs typeface="Calibri"/>
              </a:rPr>
              <a:t>will</a:t>
            </a:r>
            <a:r>
              <a:rPr lang="fr-FR" dirty="0">
                <a:latin typeface="Figtree"/>
                <a:ea typeface="Calibri"/>
                <a:cs typeface="Calibri"/>
              </a:rPr>
              <a:t> </a:t>
            </a:r>
            <a:r>
              <a:rPr lang="fr-FR" dirty="0" err="1">
                <a:latin typeface="Figtree"/>
                <a:ea typeface="Calibri"/>
                <a:cs typeface="Calibri"/>
              </a:rPr>
              <a:t>be</a:t>
            </a:r>
            <a:r>
              <a:rPr lang="fr-FR" dirty="0">
                <a:latin typeface="Figtree"/>
                <a:ea typeface="Calibri"/>
                <a:cs typeface="Calibri"/>
              </a:rPr>
              <a:t> sent to </a:t>
            </a:r>
            <a:r>
              <a:rPr lang="fr-FR" dirty="0" err="1">
                <a:latin typeface="Figtree"/>
                <a:ea typeface="Calibri"/>
                <a:cs typeface="Calibri"/>
              </a:rPr>
              <a:t>your</a:t>
            </a:r>
            <a:r>
              <a:rPr lang="fr-FR" dirty="0">
                <a:latin typeface="Figtree"/>
                <a:ea typeface="Calibri"/>
                <a:cs typeface="Calibri"/>
              </a:rPr>
              <a:t> </a:t>
            </a:r>
            <a:r>
              <a:rPr lang="fr-FR" sz="1600" dirty="0">
                <a:latin typeface="Figtree"/>
                <a:ea typeface="Calibri"/>
                <a:cs typeface="Calibri"/>
              </a:rPr>
              <a:t>email </a:t>
            </a:r>
            <a:r>
              <a:rPr lang="fr-FR" dirty="0" err="1">
                <a:latin typeface="Figtree"/>
                <a:ea typeface="Calibri"/>
                <a:cs typeface="Calibri"/>
              </a:rPr>
              <a:t>address</a:t>
            </a:r>
            <a:endParaRPr lang="en-US" dirty="0" err="1"/>
          </a:p>
          <a:p>
            <a:pPr marL="342900" lvl="0" indent="-342900">
              <a:buAutoNum type="arabicParenR"/>
            </a:pPr>
            <a:endParaRPr lang="fr-FR" sz="1600" u="sng" dirty="0">
              <a:latin typeface="Figtree"/>
              <a:ea typeface="Calibri"/>
              <a:cs typeface="Calibri"/>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Autofit/>
          </a:bodyPr>
          <a:lstStyle/>
          <a:p>
            <a:r>
              <a:rPr lang="fr-FR" dirty="0" err="1">
                <a:latin typeface="Figtree"/>
              </a:rPr>
              <a:t>Accessing</a:t>
            </a:r>
            <a:r>
              <a:rPr lang="fr-FR" dirty="0">
                <a:latin typeface="Figtree"/>
              </a:rPr>
              <a:t> </a:t>
            </a:r>
            <a:r>
              <a:rPr lang="fr-FR" dirty="0" err="1">
                <a:latin typeface="Figtree"/>
              </a:rPr>
              <a:t>your</a:t>
            </a:r>
            <a:r>
              <a:rPr lang="fr-FR" dirty="0">
                <a:latin typeface="Figtree"/>
              </a:rPr>
              <a:t> software</a:t>
            </a:r>
            <a:endParaRPr lang="fr-FR" dirty="0"/>
          </a:p>
        </p:txBody>
      </p:sp>
      <p:pic>
        <p:nvPicPr>
          <p:cNvPr id="6" name="Image 5">
            <a:extLst>
              <a:ext uri="{FF2B5EF4-FFF2-40B4-BE49-F238E27FC236}">
                <a16:creationId xmlns:a16="http://schemas.microsoft.com/office/drawing/2014/main" id="{065139D6-0A6C-E989-8B51-956D5C19A620}"/>
              </a:ext>
            </a:extLst>
          </p:cNvPr>
          <p:cNvPicPr>
            <a:picLocks noChangeAspect="1"/>
          </p:cNvPicPr>
          <p:nvPr/>
        </p:nvPicPr>
        <p:blipFill>
          <a:blip r:embed="rId2"/>
          <a:stretch>
            <a:fillRect/>
          </a:stretch>
        </p:blipFill>
        <p:spPr>
          <a:xfrm>
            <a:off x="6532820" y="4035286"/>
            <a:ext cx="4484706" cy="206754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DCAB3CA-F7D7-87BA-460A-1D1DE8BC582A}"/>
              </a:ext>
            </a:extLst>
          </p:cNvPr>
          <p:cNvPicPr>
            <a:picLocks noChangeAspect="1"/>
          </p:cNvPicPr>
          <p:nvPr/>
        </p:nvPicPr>
        <p:blipFill>
          <a:blip r:embed="rId2"/>
          <a:stretch>
            <a:fillRect/>
          </a:stretch>
        </p:blipFill>
        <p:spPr>
          <a:xfrm>
            <a:off x="3525702" y="1755913"/>
            <a:ext cx="8294824" cy="3811924"/>
          </a:xfrm>
          <a:prstGeom prst="rect">
            <a:avLst/>
          </a:prstGeom>
          <a:ln>
            <a:solidFill>
              <a:schemeClr val="tx1"/>
            </a:solidFill>
          </a:ln>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A938BC4C-A647-CCE7-F91E-C3679BDFE625}"/>
              </a:ext>
            </a:extLst>
          </p:cNvPr>
          <p:cNvSpPr>
            <a:spLocks noGrp="1"/>
          </p:cNvSpPr>
          <p:nvPr>
            <p:ph type="tbl" sz="quarter" idx="10"/>
          </p:nvPr>
        </p:nvSpPr>
        <p:spPr>
          <a:xfrm>
            <a:off x="371475" y="1534429"/>
            <a:ext cx="2987952" cy="1314987"/>
          </a:xfrm>
        </p:spPr>
        <p:txBody>
          <a:bodyPr/>
          <a:lstStyle/>
          <a:p>
            <a:r>
              <a:rPr lang="fr-FR" dirty="0">
                <a:latin typeface="Figtree"/>
              </a:rPr>
              <a:t>Access the </a:t>
            </a:r>
            <a:r>
              <a:rPr lang="fr-FR" dirty="0" err="1">
                <a:latin typeface="Figtree"/>
              </a:rPr>
              <a:t>different</a:t>
            </a:r>
            <a:r>
              <a:rPr lang="fr-FR" dirty="0">
                <a:latin typeface="Figtree"/>
              </a:rPr>
              <a:t> </a:t>
            </a:r>
            <a:r>
              <a:rPr lang="fr-FR" sz="1600" dirty="0">
                <a:latin typeface="Figtree"/>
              </a:rPr>
              <a:t>modules via </a:t>
            </a:r>
            <a:r>
              <a:rPr lang="fr-FR" dirty="0">
                <a:latin typeface="Figtree"/>
              </a:rPr>
              <a:t>the “</a:t>
            </a:r>
            <a:r>
              <a:rPr lang="fr-FR" sz="1600" dirty="0">
                <a:latin typeface="Figtree"/>
              </a:rPr>
              <a:t>sidebar</a:t>
            </a:r>
            <a:r>
              <a:rPr lang="fr-FR" dirty="0">
                <a:latin typeface="Figtree"/>
              </a:rPr>
              <a:t>” or </a:t>
            </a:r>
            <a:r>
              <a:rPr lang="fr-FR" dirty="0" err="1">
                <a:latin typeface="Figtree"/>
              </a:rPr>
              <a:t>through</a:t>
            </a:r>
            <a:r>
              <a:rPr lang="fr-FR" dirty="0">
                <a:latin typeface="Figtree"/>
              </a:rPr>
              <a:t> the </a:t>
            </a:r>
            <a:r>
              <a:rPr lang="fr-FR" sz="1600" dirty="0">
                <a:latin typeface="Figtree"/>
              </a:rPr>
              <a:t>sections </a:t>
            </a:r>
            <a:r>
              <a:rPr lang="fr-FR" dirty="0" err="1">
                <a:latin typeface="Figtree"/>
              </a:rPr>
              <a:t>available</a:t>
            </a:r>
            <a:r>
              <a:rPr lang="fr-FR" dirty="0">
                <a:latin typeface="Figtree"/>
              </a:rPr>
              <a:t> on the </a:t>
            </a:r>
            <a:r>
              <a:rPr lang="fr-FR" dirty="0" err="1">
                <a:latin typeface="Figtree"/>
              </a:rPr>
              <a:t>homepage</a:t>
            </a:r>
            <a:r>
              <a:rPr lang="fr-FR" dirty="0">
                <a:latin typeface="Figtree"/>
              </a:rPr>
              <a:t>.</a:t>
            </a:r>
            <a:endParaRPr lang="fr-FR" sz="1600" dirty="0">
              <a:latin typeface="Figtree"/>
            </a:endParaRPr>
          </a:p>
        </p:txBody>
      </p:sp>
      <p:sp>
        <p:nvSpPr>
          <p:cNvPr id="3" name="Titre 2">
            <a:extLst>
              <a:ext uri="{FF2B5EF4-FFF2-40B4-BE49-F238E27FC236}">
                <a16:creationId xmlns:a16="http://schemas.microsoft.com/office/drawing/2014/main" id="{E012B19E-57A1-76F5-60AF-A764FFC624CE}"/>
              </a:ext>
            </a:extLst>
          </p:cNvPr>
          <p:cNvSpPr>
            <a:spLocks noGrp="1"/>
          </p:cNvSpPr>
          <p:nvPr>
            <p:ph type="title"/>
          </p:nvPr>
        </p:nvSpPr>
        <p:spPr/>
        <p:txBody>
          <a:bodyPr/>
          <a:lstStyle/>
          <a:p>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43ECE776-FC39-73F8-4898-2FA503D3832B}"/>
              </a:ext>
            </a:extLst>
          </p:cNvPr>
          <p:cNvSpPr>
            <a:spLocks noGrp="1"/>
          </p:cNvSpPr>
          <p:nvPr>
            <p:ph type="body" sz="quarter" idx="19"/>
          </p:nvPr>
        </p:nvSpPr>
        <p:spPr/>
        <p:txBody>
          <a:bodyPr vert="horz" lIns="91440" tIns="45720" rIns="91440" bIns="45720" rtlCol="0" anchor="t">
            <a:normAutofit/>
          </a:bodyPr>
          <a:lstStyle/>
          <a:p>
            <a:r>
              <a:rPr lang="fr-FR" dirty="0">
                <a:latin typeface="Calibri"/>
                <a:ea typeface="Calibri"/>
                <a:cs typeface="Calibri"/>
              </a:rPr>
              <a:t>Main menu / Home page</a:t>
            </a:r>
            <a:endParaRPr lang="fr-FR" dirty="0"/>
          </a:p>
        </p:txBody>
      </p:sp>
      <p:pic>
        <p:nvPicPr>
          <p:cNvPr id="12" name="Image 11">
            <a:extLst>
              <a:ext uri="{FF2B5EF4-FFF2-40B4-BE49-F238E27FC236}">
                <a16:creationId xmlns:a16="http://schemas.microsoft.com/office/drawing/2014/main" id="{7D04FC8C-608D-7250-CFFA-327E59F551A1}"/>
              </a:ext>
            </a:extLst>
          </p:cNvPr>
          <p:cNvPicPr>
            <a:picLocks noChangeAspect="1"/>
          </p:cNvPicPr>
          <p:nvPr/>
        </p:nvPicPr>
        <p:blipFill>
          <a:blip r:embed="rId3"/>
          <a:stretch>
            <a:fillRect/>
          </a:stretch>
        </p:blipFill>
        <p:spPr>
          <a:xfrm>
            <a:off x="661019" y="3246782"/>
            <a:ext cx="3416025" cy="2814367"/>
          </a:xfrm>
          <a:prstGeom prst="rect">
            <a:avLst/>
          </a:prstGeom>
          <a:ln>
            <a:solidFill>
              <a:schemeClr val="tx1"/>
            </a:solidFill>
          </a:ln>
          <a:effectLst>
            <a:outerShdw blurRad="50800" dist="38100" dir="2700000" algn="tl" rotWithShape="0">
              <a:prstClr val="black">
                <a:alpha val="40000"/>
              </a:prstClr>
            </a:outerShdw>
          </a:effectLst>
        </p:spPr>
      </p:pic>
      <p:sp>
        <p:nvSpPr>
          <p:cNvPr id="13" name="Rectangle : coins arrondis 12">
            <a:extLst>
              <a:ext uri="{FF2B5EF4-FFF2-40B4-BE49-F238E27FC236}">
                <a16:creationId xmlns:a16="http://schemas.microsoft.com/office/drawing/2014/main" id="{5FF4BFA0-E47A-3EAD-A5A4-9A4591B3F4E3}"/>
              </a:ext>
            </a:extLst>
          </p:cNvPr>
          <p:cNvSpPr/>
          <p:nvPr/>
        </p:nvSpPr>
        <p:spPr>
          <a:xfrm>
            <a:off x="3478696" y="1706423"/>
            <a:ext cx="284922" cy="281403"/>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2">
            <a:extLst>
              <a:ext uri="{FF2B5EF4-FFF2-40B4-BE49-F238E27FC236}">
                <a16:creationId xmlns:a16="http://schemas.microsoft.com/office/drawing/2014/main" id="{2144B39C-370C-3F0D-5C6E-30BD68DC8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769" y="3309730"/>
            <a:ext cx="628650" cy="6286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 coins arrondis 14">
            <a:extLst>
              <a:ext uri="{FF2B5EF4-FFF2-40B4-BE49-F238E27FC236}">
                <a16:creationId xmlns:a16="http://schemas.microsoft.com/office/drawing/2014/main" id="{DC4D070B-778E-BD73-A136-1AB03EB842CB}"/>
              </a:ext>
            </a:extLst>
          </p:cNvPr>
          <p:cNvSpPr/>
          <p:nvPr/>
        </p:nvSpPr>
        <p:spPr>
          <a:xfrm>
            <a:off x="722243" y="4028661"/>
            <a:ext cx="2160105" cy="1974574"/>
          </a:xfrm>
          <a:prstGeom prst="roundRect">
            <a:avLst>
              <a:gd name="adj" fmla="val 5593"/>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4A8030D6-FE00-7B94-FE60-FB2A04AD1807}"/>
              </a:ext>
            </a:extLst>
          </p:cNvPr>
          <p:cNvSpPr/>
          <p:nvPr/>
        </p:nvSpPr>
        <p:spPr>
          <a:xfrm>
            <a:off x="5446644" y="3101009"/>
            <a:ext cx="2862469" cy="2434881"/>
          </a:xfrm>
          <a:prstGeom prst="roundRect">
            <a:avLst>
              <a:gd name="adj" fmla="val 5000"/>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2">
            <a:extLst>
              <a:ext uri="{FF2B5EF4-FFF2-40B4-BE49-F238E27FC236}">
                <a16:creationId xmlns:a16="http://schemas.microsoft.com/office/drawing/2014/main" id="{703CF482-DBAC-6504-D8B2-D8264C3C2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2303" y="1092652"/>
            <a:ext cx="6286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F27CAF9F-AE81-1EEC-DE99-545A94AFD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740677" y="3814141"/>
            <a:ext cx="62865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54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ableau 1">
            <a:extLst>
              <a:ext uri="{FF2B5EF4-FFF2-40B4-BE49-F238E27FC236}">
                <a16:creationId xmlns:a16="http://schemas.microsoft.com/office/drawing/2014/main" id="{B6BBDEF7-DB39-AA43-791F-5038F86B9A6E}"/>
              </a:ext>
            </a:extLst>
          </p:cNvPr>
          <p:cNvSpPr txBox="1">
            <a:spLocks/>
          </p:cNvSpPr>
          <p:nvPr/>
        </p:nvSpPr>
        <p:spPr>
          <a:xfrm>
            <a:off x="381000" y="1693241"/>
            <a:ext cx="3294834" cy="476719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845" indent="-283845" algn="just">
              <a:buFont typeface="Arial,Sans-Serif"/>
            </a:pPr>
            <a:r>
              <a:rPr lang="fr-FR" dirty="0">
                <a:latin typeface="+mn-lt"/>
                <a:ea typeface="Calibri"/>
                <a:cs typeface="Calibri"/>
              </a:rPr>
              <a:t>Change </a:t>
            </a:r>
            <a:r>
              <a:rPr lang="fr-FR" dirty="0" err="1">
                <a:latin typeface="+mn-lt"/>
                <a:ea typeface="Calibri"/>
                <a:cs typeface="Calibri"/>
              </a:rPr>
              <a:t>your</a:t>
            </a:r>
            <a:r>
              <a:rPr lang="fr-FR" dirty="0">
                <a:latin typeface="+mn-lt"/>
                <a:ea typeface="Calibri"/>
                <a:cs typeface="Calibri"/>
              </a:rPr>
              <a:t> </a:t>
            </a:r>
            <a:r>
              <a:rPr lang="fr-FR" dirty="0" err="1">
                <a:latin typeface="+mn-lt"/>
                <a:ea typeface="Calibri"/>
                <a:cs typeface="Calibri"/>
              </a:rPr>
              <a:t>password</a:t>
            </a:r>
            <a:r>
              <a:rPr lang="fr-FR" dirty="0">
                <a:latin typeface="+mn-lt"/>
                <a:ea typeface="Calibri"/>
                <a:cs typeface="Calibri"/>
              </a:rPr>
              <a:t> and </a:t>
            </a:r>
            <a:r>
              <a:rPr lang="fr-FR" dirty="0" err="1">
                <a:latin typeface="+mn-lt"/>
                <a:ea typeface="Calibri"/>
                <a:cs typeface="Calibri"/>
              </a:rPr>
              <a:t>customize</a:t>
            </a:r>
            <a:r>
              <a:rPr lang="fr-FR" dirty="0">
                <a:latin typeface="+mn-lt"/>
                <a:ea typeface="Calibri"/>
                <a:cs typeface="Calibri"/>
              </a:rPr>
              <a:t> </a:t>
            </a:r>
            <a:r>
              <a:rPr lang="fr-FR" dirty="0" err="1">
                <a:latin typeface="+mn-lt"/>
                <a:ea typeface="Calibri"/>
                <a:cs typeface="Calibri"/>
              </a:rPr>
              <a:t>your</a:t>
            </a:r>
            <a:r>
              <a:rPr lang="fr-FR" dirty="0">
                <a:latin typeface="+mn-lt"/>
                <a:ea typeface="Calibri"/>
                <a:cs typeface="Calibri"/>
              </a:rPr>
              <a:t> profile </a:t>
            </a:r>
            <a:r>
              <a:rPr lang="fr-FR" dirty="0" err="1">
                <a:latin typeface="+mn-lt"/>
                <a:ea typeface="Calibri"/>
                <a:cs typeface="Calibri"/>
              </a:rPr>
              <a:t>picture</a:t>
            </a:r>
            <a:r>
              <a:rPr lang="fr-FR" dirty="0">
                <a:latin typeface="+mn-lt"/>
                <a:ea typeface="Calibri"/>
                <a:cs typeface="Calibri"/>
              </a:rPr>
              <a:t>:</a:t>
            </a:r>
            <a:endParaRPr lang="en-US" dirty="0">
              <a:latin typeface="+mn-lt"/>
              <a:ea typeface="Calibri"/>
              <a:cs typeface="Calibri"/>
            </a:endParaRPr>
          </a:p>
          <a:p>
            <a:pPr marL="0" indent="0" algn="just">
              <a:buNone/>
            </a:pPr>
            <a:endParaRPr lang="fr-FR" dirty="0">
              <a:latin typeface="+mn-lt"/>
              <a:ea typeface="Calibri"/>
              <a:cs typeface="Calibri"/>
            </a:endParaRPr>
          </a:p>
          <a:p>
            <a:pPr marL="0" indent="0" algn="just">
              <a:buNone/>
            </a:pPr>
            <a:endParaRPr lang="fr-FR" dirty="0">
              <a:latin typeface="+mn-lt"/>
              <a:ea typeface="Calibri"/>
              <a:cs typeface="Calibri"/>
            </a:endParaRPr>
          </a:p>
          <a:p>
            <a:pPr marL="0" indent="0" algn="just">
              <a:buNone/>
            </a:pPr>
            <a:endParaRPr lang="fr-FR" dirty="0">
              <a:latin typeface="+mn-lt"/>
              <a:ea typeface="Calibri"/>
              <a:cs typeface="Calibri"/>
            </a:endParaRPr>
          </a:p>
          <a:p>
            <a:pPr marL="0" indent="0" algn="just">
              <a:buNone/>
            </a:pPr>
            <a:endParaRPr lang="fr-FR" dirty="0">
              <a:latin typeface="+mn-lt"/>
              <a:ea typeface="Calibri"/>
              <a:cs typeface="Calibri"/>
            </a:endParaRPr>
          </a:p>
          <a:p>
            <a:pPr marL="0" indent="0" algn="just">
              <a:buNone/>
            </a:pPr>
            <a:endParaRPr lang="fr-FR" dirty="0">
              <a:latin typeface="+mn-lt"/>
              <a:ea typeface="Calibri"/>
              <a:cs typeface="Calibri"/>
            </a:endParaRPr>
          </a:p>
          <a:p>
            <a:pPr marL="0" indent="0" algn="just">
              <a:buNone/>
            </a:pPr>
            <a:endParaRPr lang="fr-FR" dirty="0">
              <a:latin typeface="+mn-lt"/>
              <a:ea typeface="Calibri"/>
              <a:cs typeface="Calibri"/>
            </a:endParaRPr>
          </a:p>
          <a:p>
            <a:pPr marL="285750" indent="-285750" algn="just">
              <a:buFont typeface="Arial,Sans-Serif"/>
            </a:pPr>
            <a:r>
              <a:rPr lang="fr-FR" dirty="0">
                <a:latin typeface="+mn-lt"/>
                <a:ea typeface="Calibri"/>
                <a:cs typeface="Calibri"/>
              </a:rPr>
              <a:t>Access </a:t>
            </a:r>
            <a:r>
              <a:rPr lang="fr-FR" dirty="0" err="1">
                <a:latin typeface="+mn-lt"/>
                <a:ea typeface="Calibri"/>
                <a:cs typeface="Calibri"/>
              </a:rPr>
              <a:t>your</a:t>
            </a:r>
            <a:r>
              <a:rPr lang="fr-FR" dirty="0">
                <a:latin typeface="+mn-lt"/>
                <a:ea typeface="Calibri"/>
                <a:cs typeface="Calibri"/>
              </a:rPr>
              <a:t> </a:t>
            </a:r>
            <a:r>
              <a:rPr lang="fr-FR" dirty="0" err="1">
                <a:latin typeface="+mn-lt"/>
                <a:ea typeface="Calibri"/>
                <a:cs typeface="Calibri"/>
              </a:rPr>
              <a:t>employee</a:t>
            </a:r>
            <a:r>
              <a:rPr lang="fr-FR" dirty="0">
                <a:latin typeface="+mn-lt"/>
                <a:ea typeface="Calibri"/>
                <a:cs typeface="Calibri"/>
              </a:rPr>
              <a:t> record</a:t>
            </a:r>
            <a:endParaRPr lang="en-US" dirty="0">
              <a:latin typeface="+mn-lt"/>
              <a:ea typeface="Calibri"/>
              <a:cs typeface="Calibri"/>
            </a:endParaRPr>
          </a:p>
          <a:p>
            <a:pPr marL="285750" indent="-285750" algn="just">
              <a:buFont typeface="Arial,Sans-Serif"/>
            </a:pPr>
            <a:r>
              <a:rPr lang="fr-FR" dirty="0" err="1">
                <a:latin typeface="+mn-lt"/>
                <a:ea typeface="Calibri"/>
                <a:cs typeface="Calibri"/>
              </a:rPr>
              <a:t>Then</a:t>
            </a:r>
            <a:r>
              <a:rPr lang="fr-FR" dirty="0">
                <a:latin typeface="+mn-lt"/>
                <a:ea typeface="Calibri"/>
                <a:cs typeface="Calibri"/>
              </a:rPr>
              <a:t> log out</a:t>
            </a:r>
            <a:endParaRPr lang="en-US" dirty="0">
              <a:latin typeface="+mn-lt"/>
            </a:endParaRPr>
          </a:p>
          <a:p>
            <a:pPr marL="285750" indent="-285750" algn="just">
              <a:buFont typeface="Arial,Sans-Serif"/>
            </a:pPr>
            <a:endParaRPr lang="fr-FR" dirty="0">
              <a:latin typeface="Calibri"/>
              <a:ea typeface="Calibri"/>
              <a:cs typeface="Calibri"/>
            </a:endParaRPr>
          </a:p>
          <a:p>
            <a:endParaRPr lang="fr-FR" dirty="0"/>
          </a:p>
        </p:txBody>
      </p:sp>
      <p:pic>
        <p:nvPicPr>
          <p:cNvPr id="10" name="Image 9">
            <a:extLst>
              <a:ext uri="{FF2B5EF4-FFF2-40B4-BE49-F238E27FC236}">
                <a16:creationId xmlns:a16="http://schemas.microsoft.com/office/drawing/2014/main" id="{9B2B8217-8417-8C9A-EC06-37D148791547}"/>
              </a:ext>
            </a:extLst>
          </p:cNvPr>
          <p:cNvPicPr>
            <a:picLocks noChangeAspect="1"/>
          </p:cNvPicPr>
          <p:nvPr/>
        </p:nvPicPr>
        <p:blipFill>
          <a:blip r:embed="rId6"/>
          <a:stretch>
            <a:fillRect/>
          </a:stretch>
        </p:blipFill>
        <p:spPr>
          <a:xfrm>
            <a:off x="3900586" y="1928193"/>
            <a:ext cx="7919939" cy="3639644"/>
          </a:xfrm>
          <a:prstGeom prst="rect">
            <a:avLst/>
          </a:prstGeom>
          <a:ln>
            <a:solidFill>
              <a:schemeClr val="tx1"/>
            </a:solidFill>
          </a:ln>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B350968D-676E-8C7E-B144-A1FDAEC479E5}"/>
              </a:ext>
            </a:extLst>
          </p:cNvPr>
          <p:cNvSpPr>
            <a:spLocks noGrp="1"/>
          </p:cNvSpPr>
          <p:nvPr>
            <p:ph type="tbl" sz="quarter" idx="10"/>
          </p:nvPr>
        </p:nvSpPr>
        <p:spPr>
          <a:xfrm>
            <a:off x="371475" y="1534430"/>
            <a:ext cx="2876822" cy="3002736"/>
          </a:xfrm>
        </p:spPr>
        <p:txBody>
          <a:bodyPr>
            <a:normAutofit/>
          </a:bodyPr>
          <a:lstStyle/>
          <a:p>
            <a:pPr marL="283845" indent="-283845" algn="just">
              <a:buFont typeface="Arial" panose="020B0604020202020204" pitchFamily="34" charset="0"/>
              <a:buChar char="•"/>
            </a:pPr>
            <a:endParaRPr lang="fr-FR" sz="1600" dirty="0">
              <a:latin typeface="Calibri" panose="020F0502020204030204" pitchFamily="34" charset="0"/>
              <a:ea typeface="Calibri"/>
              <a:cs typeface="Calibri"/>
            </a:endParaRPr>
          </a:p>
          <a:p>
            <a:endParaRPr lang="fr-FR" dirty="0"/>
          </a:p>
        </p:txBody>
      </p:sp>
      <p:sp>
        <p:nvSpPr>
          <p:cNvPr id="3" name="Titre 2">
            <a:extLst>
              <a:ext uri="{FF2B5EF4-FFF2-40B4-BE49-F238E27FC236}">
                <a16:creationId xmlns:a16="http://schemas.microsoft.com/office/drawing/2014/main" id="{29E21D6F-51A9-BEDE-1CFB-FA1CFE32C6FC}"/>
              </a:ext>
            </a:extLst>
          </p:cNvPr>
          <p:cNvSpPr>
            <a:spLocks noGrp="1"/>
          </p:cNvSpPr>
          <p:nvPr>
            <p:ph type="title"/>
          </p:nvPr>
        </p:nvSpPr>
        <p:spPr/>
        <p:txBody>
          <a:bodyPr/>
          <a:lstStyle/>
          <a:p>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592AD1A6-6520-431B-E87A-60FCA5350FC7}"/>
              </a:ext>
            </a:extLst>
          </p:cNvPr>
          <p:cNvSpPr>
            <a:spLocks noGrp="1"/>
          </p:cNvSpPr>
          <p:nvPr>
            <p:ph type="body" sz="quarter" idx="19"/>
          </p:nvPr>
        </p:nvSpPr>
        <p:spPr/>
        <p:txBody>
          <a:bodyPr vert="horz" lIns="91440" tIns="45720" rIns="91440" bIns="45720" rtlCol="0" anchor="t">
            <a:normAutofit/>
          </a:bodyPr>
          <a:lstStyle/>
          <a:p>
            <a:r>
              <a:rPr lang="fr-FR" dirty="0">
                <a:latin typeface="Calibri"/>
                <a:ea typeface="Calibri"/>
                <a:cs typeface="Calibri"/>
              </a:rPr>
              <a:t>Main menu / Home page</a:t>
            </a:r>
            <a:endParaRPr lang="fr-FR" dirty="0"/>
          </a:p>
        </p:txBody>
      </p:sp>
      <p:sp>
        <p:nvSpPr>
          <p:cNvPr id="11" name="Rectangle : coins arrondis 10">
            <a:extLst>
              <a:ext uri="{FF2B5EF4-FFF2-40B4-BE49-F238E27FC236}">
                <a16:creationId xmlns:a16="http://schemas.microsoft.com/office/drawing/2014/main" id="{472D2B63-13BB-68EF-C478-0F6B8394C653}"/>
              </a:ext>
            </a:extLst>
          </p:cNvPr>
          <p:cNvSpPr/>
          <p:nvPr/>
        </p:nvSpPr>
        <p:spPr>
          <a:xfrm>
            <a:off x="11536017" y="1842054"/>
            <a:ext cx="298796" cy="33972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a:extLst>
              <a:ext uri="{FF2B5EF4-FFF2-40B4-BE49-F238E27FC236}">
                <a16:creationId xmlns:a16="http://schemas.microsoft.com/office/drawing/2014/main" id="{BEF87336-EB6F-691E-6D37-08288278AE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06200" y="1233144"/>
            <a:ext cx="6286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B37834EE-FD1E-B406-3E81-F797E3E7D59A}"/>
              </a:ext>
            </a:extLst>
          </p:cNvPr>
          <p:cNvPicPr>
            <a:picLocks noChangeAspect="1"/>
          </p:cNvPicPr>
          <p:nvPr/>
        </p:nvPicPr>
        <p:blipFill>
          <a:blip r:embed="rId8"/>
          <a:stretch>
            <a:fillRect/>
          </a:stretch>
        </p:blipFill>
        <p:spPr>
          <a:xfrm>
            <a:off x="547279" y="2581050"/>
            <a:ext cx="2962275" cy="2114927"/>
          </a:xfrm>
          <a:prstGeom prst="rect">
            <a:avLst/>
          </a:prstGeom>
          <a:ln>
            <a:solidFill>
              <a:schemeClr val="tx1"/>
            </a:solidFill>
          </a:ln>
          <a:effectLst>
            <a:outerShdw blurRad="50800" dist="38100" dir="2700000" algn="tl" rotWithShape="0">
              <a:prstClr val="black">
                <a:alpha val="40000"/>
              </a:prstClr>
            </a:outerShdw>
          </a:effectLst>
        </p:spPr>
      </p:pic>
      <p:sp>
        <p:nvSpPr>
          <p:cNvPr id="18" name="Rectangle : coins arrondis 17">
            <a:extLst>
              <a:ext uri="{FF2B5EF4-FFF2-40B4-BE49-F238E27FC236}">
                <a16:creationId xmlns:a16="http://schemas.microsoft.com/office/drawing/2014/main" id="{0DF9B809-9748-3D6C-6DFE-342BE5C2C576}"/>
              </a:ext>
            </a:extLst>
          </p:cNvPr>
          <p:cNvSpPr/>
          <p:nvPr/>
        </p:nvSpPr>
        <p:spPr>
          <a:xfrm>
            <a:off x="1384852" y="3743739"/>
            <a:ext cx="1411357" cy="874643"/>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Picture 2">
            <a:extLst>
              <a:ext uri="{FF2B5EF4-FFF2-40B4-BE49-F238E27FC236}">
                <a16:creationId xmlns:a16="http://schemas.microsoft.com/office/drawing/2014/main" id="{1665E4B4-DAE1-896E-CD48-5E4533A3B4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8188" y="3114261"/>
            <a:ext cx="62865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888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F969C290-F3C7-9830-FE08-4135174122D0}"/>
              </a:ext>
            </a:extLst>
          </p:cNvPr>
          <p:cNvSpPr>
            <a:spLocks noGrp="1"/>
          </p:cNvSpPr>
          <p:nvPr>
            <p:ph type="tbl" sz="quarter" idx="10"/>
          </p:nvPr>
        </p:nvSpPr>
        <p:spPr>
          <a:xfrm>
            <a:off x="381000" y="1675976"/>
            <a:ext cx="3808639" cy="1646093"/>
          </a:xfrm>
        </p:spPr>
        <p:txBody>
          <a:bodyPr/>
          <a:lstStyle/>
          <a:p>
            <a:pPr algn="just"/>
            <a:r>
              <a:rPr lang="fr-FR" dirty="0">
                <a:latin typeface="Figtree"/>
              </a:rPr>
              <a:t>To </a:t>
            </a:r>
            <a:r>
              <a:rPr lang="fr-FR" dirty="0" err="1">
                <a:latin typeface="Figtree"/>
              </a:rPr>
              <a:t>access</a:t>
            </a:r>
            <a:r>
              <a:rPr lang="fr-FR" dirty="0">
                <a:latin typeface="Figtree"/>
              </a:rPr>
              <a:t> the help center:</a:t>
            </a:r>
          </a:p>
          <a:p>
            <a:pPr marL="652145" lvl="1" algn="just">
              <a:buFont typeface="Arial" panose="020B0604020202020204" pitchFamily="34" charset="0"/>
              <a:buChar char="•"/>
            </a:pPr>
            <a:r>
              <a:rPr lang="fr-FR" sz="1400" dirty="0">
                <a:solidFill>
                  <a:schemeClr val="tx1"/>
                </a:solidFill>
                <a:latin typeface="Figtree"/>
              </a:rPr>
              <a:t>Click on “Help” at the top right of the Eurécia </a:t>
            </a:r>
            <a:r>
              <a:rPr lang="fr-FR" sz="1400" dirty="0" err="1">
                <a:solidFill>
                  <a:schemeClr val="tx1"/>
                </a:solidFill>
                <a:latin typeface="Figtree"/>
              </a:rPr>
              <a:t>homepage</a:t>
            </a:r>
            <a:r>
              <a:rPr lang="fr-FR" sz="1400" dirty="0">
                <a:solidFill>
                  <a:schemeClr val="tx1"/>
                </a:solidFill>
                <a:latin typeface="Figtree"/>
              </a:rPr>
              <a:t>.</a:t>
            </a:r>
          </a:p>
          <a:p>
            <a:pPr marL="652145" lvl="1">
              <a:buFont typeface="Arial" panose="020B0604020202020204" pitchFamily="34" charset="0"/>
              <a:buChar char="•"/>
            </a:pPr>
            <a:r>
              <a:rPr lang="fr-FR" sz="1400" dirty="0">
                <a:solidFill>
                  <a:schemeClr val="tx1"/>
                </a:solidFill>
                <a:latin typeface="Figtree"/>
              </a:rPr>
              <a:t>Or go </a:t>
            </a:r>
            <a:r>
              <a:rPr lang="fr-FR" sz="1400" dirty="0" err="1">
                <a:solidFill>
                  <a:schemeClr val="tx1"/>
                </a:solidFill>
                <a:latin typeface="Figtree"/>
              </a:rPr>
              <a:t>directly</a:t>
            </a:r>
            <a:r>
              <a:rPr lang="fr-FR" sz="1400" dirty="0">
                <a:solidFill>
                  <a:schemeClr val="tx1"/>
                </a:solidFill>
                <a:latin typeface="Figtree"/>
              </a:rPr>
              <a:t> to</a:t>
            </a:r>
          </a:p>
          <a:p>
            <a:pPr marL="309245" lvl="1" indent="0">
              <a:buNone/>
            </a:pPr>
            <a:r>
              <a:rPr lang="fr-FR" sz="1400" dirty="0">
                <a:solidFill>
                  <a:schemeClr val="tx1"/>
                </a:solidFill>
                <a:latin typeface="Figtree"/>
              </a:rPr>
              <a:t>https://help.eurecia.com/hc/en-gb </a:t>
            </a:r>
          </a:p>
          <a:p>
            <a:pPr marL="0" indent="0" algn="just">
              <a:buNone/>
            </a:pPr>
            <a:endParaRPr lang="fr-FR" sz="1600" dirty="0">
              <a:latin typeface="Figtree"/>
            </a:endParaRPr>
          </a:p>
          <a:p>
            <a:endParaRPr lang="fr-FR" dirty="0"/>
          </a:p>
        </p:txBody>
      </p:sp>
      <p:sp>
        <p:nvSpPr>
          <p:cNvPr id="3" name="Titre 2">
            <a:extLst>
              <a:ext uri="{FF2B5EF4-FFF2-40B4-BE49-F238E27FC236}">
                <a16:creationId xmlns:a16="http://schemas.microsoft.com/office/drawing/2014/main" id="{9A04DDD2-197F-A14B-18F5-D4FF3DC2CA25}"/>
              </a:ext>
            </a:extLst>
          </p:cNvPr>
          <p:cNvSpPr>
            <a:spLocks noGrp="1"/>
          </p:cNvSpPr>
          <p:nvPr>
            <p:ph type="title"/>
          </p:nvPr>
        </p:nvSpPr>
        <p:spPr/>
        <p:txBody>
          <a:bodyPr/>
          <a:lstStyle/>
          <a:p>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D10A0588-AA82-AF7C-F5B8-B0124B6CEBDF}"/>
              </a:ext>
            </a:extLst>
          </p:cNvPr>
          <p:cNvSpPr>
            <a:spLocks noGrp="1"/>
          </p:cNvSpPr>
          <p:nvPr>
            <p:ph type="body" sz="quarter" idx="19"/>
          </p:nvPr>
        </p:nvSpPr>
        <p:spPr/>
        <p:txBody>
          <a:bodyPr vert="horz" lIns="91440" tIns="45720" rIns="91440" bIns="45720" rtlCol="0" anchor="t">
            <a:normAutofit/>
          </a:bodyPr>
          <a:lstStyle/>
          <a:p>
            <a:r>
              <a:rPr lang="fr-FR" dirty="0">
                <a:latin typeface="Calibri"/>
                <a:cs typeface="Calibri"/>
              </a:rPr>
              <a:t>Main menu / Access to help center</a:t>
            </a:r>
            <a:endParaRPr lang="fr-FR" dirty="0"/>
          </a:p>
        </p:txBody>
      </p:sp>
      <p:pic>
        <p:nvPicPr>
          <p:cNvPr id="8" name="Image 7">
            <a:extLst>
              <a:ext uri="{FF2B5EF4-FFF2-40B4-BE49-F238E27FC236}">
                <a16:creationId xmlns:a16="http://schemas.microsoft.com/office/drawing/2014/main" id="{7F5DBBCE-D370-41F9-2470-FA693B102E1F}"/>
              </a:ext>
            </a:extLst>
          </p:cNvPr>
          <p:cNvPicPr>
            <a:picLocks noChangeAspect="1"/>
          </p:cNvPicPr>
          <p:nvPr/>
        </p:nvPicPr>
        <p:blipFill>
          <a:blip r:embed="rId2"/>
          <a:stretch>
            <a:fillRect/>
          </a:stretch>
        </p:blipFill>
        <p:spPr>
          <a:xfrm>
            <a:off x="4555453" y="1842052"/>
            <a:ext cx="7279360" cy="3352799"/>
          </a:xfrm>
          <a:prstGeom prst="rect">
            <a:avLst/>
          </a:prstGeom>
          <a:ln>
            <a:solidFill>
              <a:schemeClr val="tx1"/>
            </a:solidFill>
          </a:ln>
          <a:effectLst>
            <a:outerShdw blurRad="50800" dist="38100" dir="2700000" algn="tl" rotWithShape="0">
              <a:prstClr val="black">
                <a:alpha val="40000"/>
              </a:prstClr>
            </a:outerShdw>
          </a:effectLst>
        </p:spPr>
      </p:pic>
      <p:pic>
        <p:nvPicPr>
          <p:cNvPr id="14" name="Image 13">
            <a:extLst>
              <a:ext uri="{FF2B5EF4-FFF2-40B4-BE49-F238E27FC236}">
                <a16:creationId xmlns:a16="http://schemas.microsoft.com/office/drawing/2014/main" id="{3C5296AC-C05D-96C3-901E-6DC0289E2483}"/>
              </a:ext>
            </a:extLst>
          </p:cNvPr>
          <p:cNvPicPr>
            <a:picLocks noChangeAspect="1"/>
          </p:cNvPicPr>
          <p:nvPr/>
        </p:nvPicPr>
        <p:blipFill>
          <a:blip r:embed="rId3"/>
          <a:stretch>
            <a:fillRect/>
          </a:stretch>
        </p:blipFill>
        <p:spPr>
          <a:xfrm>
            <a:off x="684265" y="3790118"/>
            <a:ext cx="3505374" cy="2557569"/>
          </a:xfrm>
          <a:prstGeom prst="rect">
            <a:avLst/>
          </a:prstGeom>
          <a:ln>
            <a:solidFill>
              <a:schemeClr val="tx1"/>
            </a:solidFill>
          </a:ln>
          <a:effectLst>
            <a:outerShdw blurRad="50800" dist="38100" dir="2700000" algn="tl" rotWithShape="0">
              <a:prstClr val="black">
                <a:alpha val="40000"/>
              </a:prstClr>
            </a:outerShdw>
          </a:effectLst>
        </p:spPr>
      </p:pic>
      <p:sp>
        <p:nvSpPr>
          <p:cNvPr id="15" name="Rectangle : coins arrondis 14">
            <a:extLst>
              <a:ext uri="{FF2B5EF4-FFF2-40B4-BE49-F238E27FC236}">
                <a16:creationId xmlns:a16="http://schemas.microsoft.com/office/drawing/2014/main" id="{91D06683-F60E-9FC3-E5CD-85A27993C560}"/>
              </a:ext>
            </a:extLst>
          </p:cNvPr>
          <p:cNvSpPr/>
          <p:nvPr/>
        </p:nvSpPr>
        <p:spPr>
          <a:xfrm>
            <a:off x="3313043" y="3740422"/>
            <a:ext cx="437322" cy="44063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D2C5BC81-102A-AFFB-8A55-033A504B0B1F}"/>
              </a:ext>
            </a:extLst>
          </p:cNvPr>
          <p:cNvSpPr/>
          <p:nvPr/>
        </p:nvSpPr>
        <p:spPr>
          <a:xfrm>
            <a:off x="7096539" y="2067339"/>
            <a:ext cx="2133600" cy="27167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A30CE662-1BE1-ED5B-0FD1-AE6814606B0C}"/>
              </a:ext>
            </a:extLst>
          </p:cNvPr>
          <p:cNvSpPr/>
          <p:nvPr/>
        </p:nvSpPr>
        <p:spPr>
          <a:xfrm>
            <a:off x="11390243" y="4962939"/>
            <a:ext cx="444570" cy="238538"/>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2">
            <a:extLst>
              <a:ext uri="{FF2B5EF4-FFF2-40B4-BE49-F238E27FC236}">
                <a16:creationId xmlns:a16="http://schemas.microsoft.com/office/drawing/2014/main" id="{EFF31E4D-A12B-B2D5-D5DA-835BB96AE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776364" y="4648614"/>
            <a:ext cx="6286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8428D7CA-6E4B-A511-F3B6-30C8EA82F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6253" y="1451874"/>
            <a:ext cx="6286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8DF9F7B7-9A44-16FE-7B9E-DB2122B16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1410" y="3148219"/>
            <a:ext cx="62865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202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40E87B05-DA6C-5252-74CC-A6D4940FB270}"/>
              </a:ext>
            </a:extLst>
          </p:cNvPr>
          <p:cNvSpPr>
            <a:spLocks noGrp="1"/>
          </p:cNvSpPr>
          <p:nvPr>
            <p:ph type="tbl" sz="quarter" idx="10"/>
          </p:nvPr>
        </p:nvSpPr>
        <p:spPr>
          <a:xfrm>
            <a:off x="595703" y="2047633"/>
            <a:ext cx="11000594" cy="1089502"/>
          </a:xfrm>
        </p:spPr>
        <p:txBody>
          <a:bodyPr>
            <a:normAutofit/>
          </a:bodyPr>
          <a:lstStyle/>
          <a:p>
            <a:r>
              <a:rPr lang="fr-FR" dirty="0">
                <a:latin typeface="Figtree"/>
              </a:rPr>
              <a:t>The </a:t>
            </a:r>
            <a:r>
              <a:rPr lang="fr-FR" dirty="0" err="1">
                <a:latin typeface="Figtree"/>
              </a:rPr>
              <a:t>filtering</a:t>
            </a:r>
            <a:r>
              <a:rPr lang="fr-FR" dirty="0">
                <a:latin typeface="Figtree"/>
              </a:rPr>
              <a:t> area </a:t>
            </a:r>
            <a:r>
              <a:rPr lang="fr-FR" dirty="0" err="1">
                <a:latin typeface="Figtree"/>
              </a:rPr>
              <a:t>allows</a:t>
            </a:r>
            <a:r>
              <a:rPr lang="fr-FR" dirty="0">
                <a:latin typeface="Figtree"/>
              </a:rPr>
              <a:t> </a:t>
            </a:r>
            <a:r>
              <a:rPr lang="fr-FR" dirty="0" err="1">
                <a:latin typeface="Figtree"/>
              </a:rPr>
              <a:t>you</a:t>
            </a:r>
            <a:r>
              <a:rPr lang="fr-FR" dirty="0">
                <a:latin typeface="Figtree"/>
              </a:rPr>
              <a:t> to </a:t>
            </a:r>
            <a:r>
              <a:rPr lang="fr-FR" dirty="0" err="1">
                <a:latin typeface="Figtree"/>
              </a:rPr>
              <a:t>refine</a:t>
            </a:r>
            <a:r>
              <a:rPr lang="fr-FR" dirty="0">
                <a:latin typeface="Figtree"/>
              </a:rPr>
              <a:t> </a:t>
            </a:r>
            <a:r>
              <a:rPr lang="fr-FR" dirty="0" err="1">
                <a:latin typeface="Figtree"/>
              </a:rPr>
              <a:t>your</a:t>
            </a:r>
            <a:r>
              <a:rPr lang="fr-FR" dirty="0">
                <a:latin typeface="Figtree"/>
              </a:rPr>
              <a:t> </a:t>
            </a:r>
            <a:r>
              <a:rPr lang="fr-FR" dirty="0" err="1">
                <a:latin typeface="Figtree"/>
              </a:rPr>
              <a:t>searches</a:t>
            </a:r>
            <a:r>
              <a:rPr lang="fr-FR" dirty="0">
                <a:latin typeface="Figtree"/>
              </a:rPr>
              <a:t> </a:t>
            </a:r>
            <a:r>
              <a:rPr lang="fr-FR" dirty="0" err="1">
                <a:latin typeface="Figtree"/>
              </a:rPr>
              <a:t>within</a:t>
            </a:r>
            <a:r>
              <a:rPr lang="fr-FR" dirty="0">
                <a:latin typeface="Figtree"/>
              </a:rPr>
              <a:t> </a:t>
            </a:r>
            <a:r>
              <a:rPr lang="fr-FR" dirty="0" err="1">
                <a:latin typeface="Figtree"/>
              </a:rPr>
              <a:t>each</a:t>
            </a:r>
            <a:r>
              <a:rPr lang="fr-FR" dirty="0">
                <a:latin typeface="Figtree"/>
              </a:rPr>
              <a:t> </a:t>
            </a:r>
            <a:r>
              <a:rPr lang="fr-FR" dirty="0" err="1">
                <a:latin typeface="Figtree"/>
              </a:rPr>
              <a:t>module’s</a:t>
            </a:r>
            <a:r>
              <a:rPr lang="fr-FR" dirty="0">
                <a:latin typeface="Figtree"/>
              </a:rPr>
              <a:t> </a:t>
            </a:r>
            <a:r>
              <a:rPr lang="fr-FR" dirty="0" err="1">
                <a:latin typeface="Figtree"/>
              </a:rPr>
              <a:t>functionality</a:t>
            </a:r>
            <a:endParaRPr lang="fr-FR" dirty="0">
              <a:latin typeface="Figtree"/>
            </a:endParaRPr>
          </a:p>
          <a:p>
            <a:r>
              <a:rPr lang="fr-FR" dirty="0">
                <a:latin typeface="Figtree"/>
              </a:rPr>
              <a:t>You have the option to export data </a:t>
            </a:r>
            <a:r>
              <a:rPr lang="fr-FR" dirty="0" err="1">
                <a:latin typeface="Figtree"/>
              </a:rPr>
              <a:t>using</a:t>
            </a:r>
            <a:r>
              <a:rPr lang="fr-FR" dirty="0">
                <a:latin typeface="Figtree"/>
              </a:rPr>
              <a:t> the “Export” </a:t>
            </a:r>
            <a:r>
              <a:rPr lang="fr-FR" dirty="0" err="1">
                <a:latin typeface="Figtree"/>
              </a:rPr>
              <a:t>button</a:t>
            </a:r>
            <a:r>
              <a:rPr lang="fr-FR" dirty="0">
                <a:latin typeface="Figtree"/>
              </a:rPr>
              <a:t>, </a:t>
            </a:r>
            <a:r>
              <a:rPr lang="fr-FR" dirty="0" err="1">
                <a:latin typeface="Figtree"/>
              </a:rPr>
              <a:t>which</a:t>
            </a:r>
            <a:r>
              <a:rPr lang="fr-FR" dirty="0">
                <a:latin typeface="Figtree"/>
              </a:rPr>
              <a:t> </a:t>
            </a:r>
            <a:r>
              <a:rPr lang="fr-FR" dirty="0" err="1">
                <a:latin typeface="Figtree"/>
              </a:rPr>
              <a:t>is</a:t>
            </a:r>
            <a:r>
              <a:rPr lang="fr-FR" dirty="0">
                <a:latin typeface="Figtree"/>
              </a:rPr>
              <a:t> </a:t>
            </a:r>
            <a:r>
              <a:rPr lang="fr-FR" dirty="0" err="1">
                <a:latin typeface="Figtree"/>
              </a:rPr>
              <a:t>always</a:t>
            </a:r>
            <a:r>
              <a:rPr lang="fr-FR" dirty="0">
                <a:latin typeface="Figtree"/>
              </a:rPr>
              <a:t> </a:t>
            </a:r>
            <a:r>
              <a:rPr lang="fr-FR" dirty="0" err="1">
                <a:latin typeface="Figtree"/>
              </a:rPr>
              <a:t>located</a:t>
            </a:r>
            <a:r>
              <a:rPr lang="fr-FR" dirty="0">
                <a:latin typeface="Figtree"/>
              </a:rPr>
              <a:t> on the right </a:t>
            </a:r>
            <a:r>
              <a:rPr lang="fr-FR" dirty="0" err="1">
                <a:latin typeface="Figtree"/>
              </a:rPr>
              <a:t>side</a:t>
            </a:r>
            <a:r>
              <a:rPr lang="fr-FR" dirty="0">
                <a:latin typeface="Figtree"/>
              </a:rPr>
              <a:t> of the screen.</a:t>
            </a:r>
            <a:endParaRPr lang="fr-FR" dirty="0"/>
          </a:p>
          <a:p>
            <a:endParaRPr lang="fr-FR" sz="1600" dirty="0">
              <a:latin typeface="Figtree"/>
            </a:endParaRPr>
          </a:p>
          <a:p>
            <a:endParaRPr lang="fr-FR" dirty="0"/>
          </a:p>
        </p:txBody>
      </p:sp>
      <p:sp>
        <p:nvSpPr>
          <p:cNvPr id="3" name="Titre 2">
            <a:extLst>
              <a:ext uri="{FF2B5EF4-FFF2-40B4-BE49-F238E27FC236}">
                <a16:creationId xmlns:a16="http://schemas.microsoft.com/office/drawing/2014/main" id="{5735D975-EFC4-1AFD-4B95-C01206966763}"/>
              </a:ext>
            </a:extLst>
          </p:cNvPr>
          <p:cNvSpPr>
            <a:spLocks noGrp="1"/>
          </p:cNvSpPr>
          <p:nvPr>
            <p:ph type="title"/>
          </p:nvPr>
        </p:nvSpPr>
        <p:spPr/>
        <p:txBody>
          <a:bodyPr/>
          <a:lstStyle/>
          <a:p>
            <a:r>
              <a:rPr lang="fr-FR" dirty="0" err="1">
                <a:latin typeface="Figtree Light"/>
              </a:rPr>
              <a:t>Employee</a:t>
            </a:r>
            <a:endParaRPr lang="fr-FR" dirty="0" err="1"/>
          </a:p>
        </p:txBody>
      </p:sp>
      <p:sp>
        <p:nvSpPr>
          <p:cNvPr id="4" name="Espace réservé du texte 3">
            <a:extLst>
              <a:ext uri="{FF2B5EF4-FFF2-40B4-BE49-F238E27FC236}">
                <a16:creationId xmlns:a16="http://schemas.microsoft.com/office/drawing/2014/main" id="{5687B964-B35F-B94B-F897-0452E82024F9}"/>
              </a:ext>
            </a:extLst>
          </p:cNvPr>
          <p:cNvSpPr>
            <a:spLocks noGrp="1"/>
          </p:cNvSpPr>
          <p:nvPr>
            <p:ph type="body" sz="quarter" idx="19"/>
          </p:nvPr>
        </p:nvSpPr>
        <p:spPr/>
        <p:txBody>
          <a:bodyPr vert="horz" lIns="91440" tIns="45720" rIns="91440" bIns="45720" rtlCol="0" anchor="t">
            <a:normAutofit/>
          </a:bodyPr>
          <a:lstStyle/>
          <a:p>
            <a:r>
              <a:rPr lang="fr-FR">
                <a:latin typeface="Calibri"/>
                <a:ea typeface="Calibri"/>
                <a:cs typeface="Calibri"/>
              </a:rPr>
              <a:t>Main Menu / Navigation </a:t>
            </a:r>
            <a:r>
              <a:rPr lang="fr-FR" err="1">
                <a:latin typeface="Calibri"/>
                <a:ea typeface="Calibri"/>
                <a:cs typeface="Calibri"/>
              </a:rPr>
              <a:t>Elements</a:t>
            </a:r>
            <a:endParaRPr lang="fr-FR" err="1"/>
          </a:p>
        </p:txBody>
      </p:sp>
      <p:pic>
        <p:nvPicPr>
          <p:cNvPr id="11" name="Image 10">
            <a:extLst>
              <a:ext uri="{FF2B5EF4-FFF2-40B4-BE49-F238E27FC236}">
                <a16:creationId xmlns:a16="http://schemas.microsoft.com/office/drawing/2014/main" id="{DC576DC6-D5DF-EC4C-2F65-DAC626B482EB}"/>
              </a:ext>
            </a:extLst>
          </p:cNvPr>
          <p:cNvPicPr>
            <a:picLocks noChangeAspect="1"/>
          </p:cNvPicPr>
          <p:nvPr/>
        </p:nvPicPr>
        <p:blipFill>
          <a:blip r:embed="rId2"/>
          <a:stretch>
            <a:fillRect/>
          </a:stretch>
        </p:blipFill>
        <p:spPr>
          <a:xfrm>
            <a:off x="774074" y="3332923"/>
            <a:ext cx="10643851" cy="1953408"/>
          </a:xfrm>
          <a:prstGeom prst="rect">
            <a:avLst/>
          </a:prstGeom>
          <a:ln>
            <a:solidFill>
              <a:schemeClr val="tx1"/>
            </a:solidFill>
          </a:ln>
          <a:effectLst>
            <a:outerShdw blurRad="50800" dist="38100" dir="2700000" algn="tl" rotWithShape="0">
              <a:prstClr val="black">
                <a:alpha val="40000"/>
              </a:prstClr>
            </a:outerShdw>
          </a:effectLst>
        </p:spPr>
      </p:pic>
      <p:sp>
        <p:nvSpPr>
          <p:cNvPr id="12" name="Rectangle : coins arrondis 11">
            <a:extLst>
              <a:ext uri="{FF2B5EF4-FFF2-40B4-BE49-F238E27FC236}">
                <a16:creationId xmlns:a16="http://schemas.microsoft.com/office/drawing/2014/main" id="{AF0DA2EE-BAB2-D7CB-4955-26C6CB976BE8}"/>
              </a:ext>
            </a:extLst>
          </p:cNvPr>
          <p:cNvSpPr/>
          <p:nvPr/>
        </p:nvSpPr>
        <p:spPr>
          <a:xfrm>
            <a:off x="10118035" y="4088296"/>
            <a:ext cx="1199322" cy="60960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4E9ADA7C-A365-D8B0-E4A9-B5A1B0D129F9}"/>
              </a:ext>
            </a:extLst>
          </p:cNvPr>
          <p:cNvSpPr/>
          <p:nvPr/>
        </p:nvSpPr>
        <p:spPr>
          <a:xfrm>
            <a:off x="854765" y="4359966"/>
            <a:ext cx="477079" cy="165652"/>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2">
            <a:extLst>
              <a:ext uri="{FF2B5EF4-FFF2-40B4-BE49-F238E27FC236}">
                <a16:creationId xmlns:a16="http://schemas.microsoft.com/office/drawing/2014/main" id="{C77B4E9B-5BC5-F022-2A19-F5F1B6616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489385" y="3995302"/>
            <a:ext cx="62865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53001"/>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75189A-CFFF-4348-85E9-E2C8CF3BBC21}">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FAC893-9E2D-41F4-8446-6242E210A68D}">
  <ds:schemaRefs>
    <ds:schemaRef ds:uri="http://purl.org/dc/elements/1.1/"/>
    <ds:schemaRef ds:uri="http://purl.org/dc/dcmitype/"/>
    <ds:schemaRef ds:uri="http://schemas.openxmlformats.org/package/2006/metadata/core-properties"/>
    <ds:schemaRef ds:uri="http://www.w3.org/XML/1998/namespace"/>
    <ds:schemaRef ds:uri="602bd6e3-6dcc-4d3a-87a7-d7792198175b"/>
    <ds:schemaRef ds:uri="http://schemas.microsoft.com/office/2006/metadata/properties"/>
    <ds:schemaRef ds:uri="2c2b06c5-99bd-423a-9f6e-c688389443bc"/>
    <ds:schemaRef ds:uri="http://schemas.microsoft.com/office/2006/documentManagement/typ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87</TotalTime>
  <Words>255</Words>
  <Application>Microsoft Office PowerPoint</Application>
  <PresentationFormat>Grand écran</PresentationFormat>
  <Paragraphs>49</Paragraphs>
  <Slides>10</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10</vt:i4>
      </vt:variant>
    </vt:vector>
  </HeadingPairs>
  <TitlesOfParts>
    <vt:vector size="20" baseType="lpstr">
      <vt:lpstr>Arial</vt:lpstr>
      <vt:lpstr>Arial,Sans-Serif</vt:lpstr>
      <vt:lpstr>Calibri</vt:lpstr>
      <vt:lpstr>Figtree</vt:lpstr>
      <vt:lpstr>Figtree Black</vt:lpstr>
      <vt:lpstr>Figtree Light</vt:lpstr>
      <vt:lpstr>Lumios Marker</vt:lpstr>
      <vt:lpstr>PP Woodland</vt:lpstr>
      <vt:lpstr>PP Woodland Ultralight</vt:lpstr>
      <vt:lpstr>Eurecia</vt:lpstr>
      <vt:lpstr>All you need to  know about      Generalities</vt:lpstr>
      <vt:lpstr>At the end of this training, users will be able to:</vt:lpstr>
      <vt:lpstr>Employee and manager usage</vt:lpstr>
      <vt:lpstr>Employee and manager usage</vt:lpstr>
      <vt:lpstr>Employee</vt:lpstr>
      <vt:lpstr>Employee</vt:lpstr>
      <vt:lpstr>Employee</vt:lpstr>
      <vt:lpstr>Employee</vt:lpstr>
      <vt:lpstr>Employee</vt:lpstr>
      <vt:lpstr>Still having doubts?  All answers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Gwenaelle CLEMENT [Eurécia]</cp:lastModifiedBy>
  <cp:revision>148</cp:revision>
  <dcterms:created xsi:type="dcterms:W3CDTF">2023-07-17T08:33:49Z</dcterms:created>
  <dcterms:modified xsi:type="dcterms:W3CDTF">2025-02-03T14:53:31Z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