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341" r:id="rId5"/>
    <p:sldId id="369" r:id="rId6"/>
    <p:sldId id="288" r:id="rId7"/>
    <p:sldId id="336" r:id="rId8"/>
    <p:sldId id="335" r:id="rId9"/>
    <p:sldId id="358" r:id="rId10"/>
    <p:sldId id="370" r:id="rId11"/>
    <p:sldId id="345" r:id="rId12"/>
    <p:sldId id="360" r:id="rId13"/>
    <p:sldId id="361" r:id="rId14"/>
    <p:sldId id="362" r:id="rId15"/>
    <p:sldId id="363" r:id="rId16"/>
    <p:sldId id="364" r:id="rId17"/>
    <p:sldId id="365" r:id="rId18"/>
    <p:sldId id="366" r:id="rId19"/>
    <p:sldId id="367" r:id="rId20"/>
    <p:sldId id="368" r:id="rId21"/>
    <p:sldId id="342"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CC430-79A1-4A2A-BF11-D15B863A4577}" v="9" dt="2025-02-12T11:03:44.58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4BDCC430-79A1-4A2A-BF11-D15B863A4577}"/>
    <pc:docChg chg="undo custSel modSld">
      <pc:chgData name="Gwenaelle CLEMENT [Eurécia]" userId="92877b87-e3ba-49d4-b520-f72c39d7c752" providerId="ADAL" clId="{4BDCC430-79A1-4A2A-BF11-D15B863A4577}" dt="2025-02-13T11:03:50.347" v="1243" actId="20577"/>
      <pc:docMkLst>
        <pc:docMk/>
      </pc:docMkLst>
      <pc:sldChg chg="addSp delSp modSp mod">
        <pc:chgData name="Gwenaelle CLEMENT [Eurécia]" userId="92877b87-e3ba-49d4-b520-f72c39d7c752" providerId="ADAL" clId="{4BDCC430-79A1-4A2A-BF11-D15B863A4577}" dt="2025-02-13T11:03:50.347" v="1243" actId="20577"/>
        <pc:sldMkLst>
          <pc:docMk/>
          <pc:sldMk cId="96115005" sldId="345"/>
        </pc:sldMkLst>
        <pc:spChg chg="mod">
          <ac:chgData name="Gwenaelle CLEMENT [Eurécia]" userId="92877b87-e3ba-49d4-b520-f72c39d7c752" providerId="ADAL" clId="{4BDCC430-79A1-4A2A-BF11-D15B863A4577}" dt="2025-02-06T10:08:19.016" v="16" actId="20577"/>
          <ac:spMkLst>
            <pc:docMk/>
            <pc:sldMk cId="96115005" sldId="345"/>
            <ac:spMk id="3" creationId="{52A79495-984C-111F-BA39-D1981AFE7C47}"/>
          </ac:spMkLst>
        </pc:spChg>
        <pc:spChg chg="mod">
          <ac:chgData name="Gwenaelle CLEMENT [Eurécia]" userId="92877b87-e3ba-49d4-b520-f72c39d7c752" providerId="ADAL" clId="{4BDCC430-79A1-4A2A-BF11-D15B863A4577}" dt="2025-02-06T10:24:56.619" v="59" actId="14100"/>
          <ac:spMkLst>
            <pc:docMk/>
            <pc:sldMk cId="96115005" sldId="345"/>
            <ac:spMk id="4" creationId="{75A11A22-EB4B-71D3-62F6-76FCF021FD9F}"/>
          </ac:spMkLst>
        </pc:spChg>
        <pc:spChg chg="add mod">
          <ac:chgData name="Gwenaelle CLEMENT [Eurécia]" userId="92877b87-e3ba-49d4-b520-f72c39d7c752" providerId="ADAL" clId="{4BDCC430-79A1-4A2A-BF11-D15B863A4577}" dt="2025-02-06T10:27:28.042" v="85" actId="1076"/>
          <ac:spMkLst>
            <pc:docMk/>
            <pc:sldMk cId="96115005" sldId="345"/>
            <ac:spMk id="8" creationId="{C8252209-2A91-47B0-F317-B24927BF3346}"/>
          </ac:spMkLst>
        </pc:spChg>
        <pc:spChg chg="mod">
          <ac:chgData name="Gwenaelle CLEMENT [Eurécia]" userId="92877b87-e3ba-49d4-b520-f72c39d7c752" providerId="ADAL" clId="{4BDCC430-79A1-4A2A-BF11-D15B863A4577}" dt="2025-02-13T11:03:50.347" v="1243" actId="20577"/>
          <ac:spMkLst>
            <pc:docMk/>
            <pc:sldMk cId="96115005" sldId="345"/>
            <ac:spMk id="10" creationId="{789A6AC3-00EE-5E9C-EBA9-0D3B25C6A034}"/>
          </ac:spMkLst>
        </pc:spChg>
      </pc:sldChg>
      <pc:sldChg chg="addSp delSp modSp mod">
        <pc:chgData name="Gwenaelle CLEMENT [Eurécia]" userId="92877b87-e3ba-49d4-b520-f72c39d7c752" providerId="ADAL" clId="{4BDCC430-79A1-4A2A-BF11-D15B863A4577}" dt="2025-02-06T10:37:07.809" v="274" actId="14100"/>
        <pc:sldMkLst>
          <pc:docMk/>
          <pc:sldMk cId="3330086280" sldId="360"/>
        </pc:sldMkLst>
        <pc:spChg chg="mod">
          <ac:chgData name="Gwenaelle CLEMENT [Eurécia]" userId="92877b87-e3ba-49d4-b520-f72c39d7c752" providerId="ADAL" clId="{4BDCC430-79A1-4A2A-BF11-D15B863A4577}" dt="2025-02-06T10:34:01.996" v="232" actId="1076"/>
          <ac:spMkLst>
            <pc:docMk/>
            <pc:sldMk cId="3330086280" sldId="360"/>
            <ac:spMk id="2" creationId="{1BCE6F7F-4C34-0D91-313E-98B02CFE9A83}"/>
          </ac:spMkLst>
        </pc:spChg>
        <pc:spChg chg="mod">
          <ac:chgData name="Gwenaelle CLEMENT [Eurécia]" userId="92877b87-e3ba-49d4-b520-f72c39d7c752" providerId="ADAL" clId="{4BDCC430-79A1-4A2A-BF11-D15B863A4577}" dt="2025-02-06T10:08:51.193" v="50" actId="20577"/>
          <ac:spMkLst>
            <pc:docMk/>
            <pc:sldMk cId="3330086280" sldId="360"/>
            <ac:spMk id="3" creationId="{93F0503B-16B3-E9D8-55F5-FD298D644E07}"/>
          </ac:spMkLst>
        </pc:spChg>
        <pc:spChg chg="add mod">
          <ac:chgData name="Gwenaelle CLEMENT [Eurécia]" userId="92877b87-e3ba-49d4-b520-f72c39d7c752" providerId="ADAL" clId="{4BDCC430-79A1-4A2A-BF11-D15B863A4577}" dt="2025-02-06T10:33:24.050" v="227" actId="20577"/>
          <ac:spMkLst>
            <pc:docMk/>
            <pc:sldMk cId="3330086280" sldId="360"/>
            <ac:spMk id="19" creationId="{500F6A4A-589A-36FC-AD38-84A5A9F08287}"/>
          </ac:spMkLst>
        </pc:spChg>
        <pc:spChg chg="add mod">
          <ac:chgData name="Gwenaelle CLEMENT [Eurécia]" userId="92877b87-e3ba-49d4-b520-f72c39d7c752" providerId="ADAL" clId="{4BDCC430-79A1-4A2A-BF11-D15B863A4577}" dt="2025-02-06T10:30:16.647" v="138" actId="14100"/>
          <ac:spMkLst>
            <pc:docMk/>
            <pc:sldMk cId="3330086280" sldId="360"/>
            <ac:spMk id="24" creationId="{1DAAB2CB-91A2-5B12-1E63-20425D5982A7}"/>
          </ac:spMkLst>
        </pc:spChg>
        <pc:spChg chg="add mod">
          <ac:chgData name="Gwenaelle CLEMENT [Eurécia]" userId="92877b87-e3ba-49d4-b520-f72c39d7c752" providerId="ADAL" clId="{4BDCC430-79A1-4A2A-BF11-D15B863A4577}" dt="2025-02-06T10:30:03.280" v="129" actId="1038"/>
          <ac:spMkLst>
            <pc:docMk/>
            <pc:sldMk cId="3330086280" sldId="360"/>
            <ac:spMk id="25" creationId="{D74F2043-24C4-4C77-06DE-04B474CC6127}"/>
          </ac:spMkLst>
        </pc:spChg>
        <pc:spChg chg="add mod">
          <ac:chgData name="Gwenaelle CLEMENT [Eurécia]" userId="92877b87-e3ba-49d4-b520-f72c39d7c752" providerId="ADAL" clId="{4BDCC430-79A1-4A2A-BF11-D15B863A4577}" dt="2025-02-06T10:36:44.654" v="268" actId="1076"/>
          <ac:spMkLst>
            <pc:docMk/>
            <pc:sldMk cId="3330086280" sldId="360"/>
            <ac:spMk id="28" creationId="{49B2223F-9D6A-55BE-CD35-F00CE5C66DC6}"/>
          </ac:spMkLst>
        </pc:spChg>
        <pc:picChg chg="add mod">
          <ac:chgData name="Gwenaelle CLEMENT [Eurécia]" userId="92877b87-e3ba-49d4-b520-f72c39d7c752" providerId="ADAL" clId="{4BDCC430-79A1-4A2A-BF11-D15B863A4577}" dt="2025-02-06T10:28:58.883" v="119" actId="14861"/>
          <ac:picMkLst>
            <pc:docMk/>
            <pc:sldMk cId="3330086280" sldId="360"/>
            <ac:picMk id="23" creationId="{50A95A17-F69B-7860-EA5B-88CE9A995B9E}"/>
          </ac:picMkLst>
        </pc:picChg>
        <pc:picChg chg="add mod">
          <ac:chgData name="Gwenaelle CLEMENT [Eurécia]" userId="92877b87-e3ba-49d4-b520-f72c39d7c752" providerId="ADAL" clId="{4BDCC430-79A1-4A2A-BF11-D15B863A4577}" dt="2025-02-06T10:32:05.717" v="148" actId="1076"/>
          <ac:picMkLst>
            <pc:docMk/>
            <pc:sldMk cId="3330086280" sldId="360"/>
            <ac:picMk id="26" creationId="{511A2991-4BEA-9DF6-37B2-0F952149B1D7}"/>
          </ac:picMkLst>
        </pc:picChg>
        <pc:picChg chg="add mod">
          <ac:chgData name="Gwenaelle CLEMENT [Eurécia]" userId="92877b87-e3ba-49d4-b520-f72c39d7c752" providerId="ADAL" clId="{4BDCC430-79A1-4A2A-BF11-D15B863A4577}" dt="2025-02-06T10:32:00.321" v="147" actId="1076"/>
          <ac:picMkLst>
            <pc:docMk/>
            <pc:sldMk cId="3330086280" sldId="360"/>
            <ac:picMk id="27" creationId="{0831B528-3B05-6B3D-7465-BA18A8E2E5FD}"/>
          </ac:picMkLst>
        </pc:picChg>
        <pc:picChg chg="add mod">
          <ac:chgData name="Gwenaelle CLEMENT [Eurécia]" userId="92877b87-e3ba-49d4-b520-f72c39d7c752" providerId="ADAL" clId="{4BDCC430-79A1-4A2A-BF11-D15B863A4577}" dt="2025-02-06T10:37:07.809" v="274" actId="14100"/>
          <ac:picMkLst>
            <pc:docMk/>
            <pc:sldMk cId="3330086280" sldId="360"/>
            <ac:picMk id="32" creationId="{7955B568-A505-9C46-9D2B-BE86114FDB4A}"/>
          </ac:picMkLst>
        </pc:picChg>
      </pc:sldChg>
      <pc:sldChg chg="addSp delSp modSp mod">
        <pc:chgData name="Gwenaelle CLEMENT [Eurécia]" userId="92877b87-e3ba-49d4-b520-f72c39d7c752" providerId="ADAL" clId="{4BDCC430-79A1-4A2A-BF11-D15B863A4577}" dt="2025-02-06T10:50:52.460" v="693" actId="20577"/>
        <pc:sldMkLst>
          <pc:docMk/>
          <pc:sldMk cId="485282723" sldId="361"/>
        </pc:sldMkLst>
        <pc:spChg chg="mod">
          <ac:chgData name="Gwenaelle CLEMENT [Eurécia]" userId="92877b87-e3ba-49d4-b520-f72c39d7c752" providerId="ADAL" clId="{4BDCC430-79A1-4A2A-BF11-D15B863A4577}" dt="2025-02-06T10:39:41.653" v="344" actId="20577"/>
          <ac:spMkLst>
            <pc:docMk/>
            <pc:sldMk cId="485282723" sldId="361"/>
            <ac:spMk id="6" creationId="{12E23D57-8C5E-23D8-2DAF-79D18DF9BE01}"/>
          </ac:spMkLst>
        </pc:spChg>
        <pc:spChg chg="mod">
          <ac:chgData name="Gwenaelle CLEMENT [Eurécia]" userId="92877b87-e3ba-49d4-b520-f72c39d7c752" providerId="ADAL" clId="{4BDCC430-79A1-4A2A-BF11-D15B863A4577}" dt="2025-02-06T10:38:45.667" v="294" actId="20577"/>
          <ac:spMkLst>
            <pc:docMk/>
            <pc:sldMk cId="485282723" sldId="361"/>
            <ac:spMk id="9" creationId="{9B761E6E-76AE-1B3E-3C9A-272116278A83}"/>
          </ac:spMkLst>
        </pc:spChg>
        <pc:spChg chg="add mod">
          <ac:chgData name="Gwenaelle CLEMENT [Eurécia]" userId="92877b87-e3ba-49d4-b520-f72c39d7c752" providerId="ADAL" clId="{4BDCC430-79A1-4A2A-BF11-D15B863A4577}" dt="2025-02-06T10:50:52.460" v="693" actId="20577"/>
          <ac:spMkLst>
            <pc:docMk/>
            <pc:sldMk cId="485282723" sldId="361"/>
            <ac:spMk id="13" creationId="{683C17C3-5D0E-5F9D-296F-D013DDEF57DB}"/>
          </ac:spMkLst>
        </pc:spChg>
        <pc:picChg chg="add mod">
          <ac:chgData name="Gwenaelle CLEMENT [Eurécia]" userId="92877b87-e3ba-49d4-b520-f72c39d7c752" providerId="ADAL" clId="{4BDCC430-79A1-4A2A-BF11-D15B863A4577}" dt="2025-02-06T10:41:50.697" v="353" actId="14861"/>
          <ac:picMkLst>
            <pc:docMk/>
            <pc:sldMk cId="485282723" sldId="361"/>
            <ac:picMk id="11" creationId="{29CD8405-F63D-946E-1F2D-1234A0B45236}"/>
          </ac:picMkLst>
        </pc:picChg>
      </pc:sldChg>
      <pc:sldChg chg="addSp delSp modSp mod">
        <pc:chgData name="Gwenaelle CLEMENT [Eurécia]" userId="92877b87-e3ba-49d4-b520-f72c39d7c752" providerId="ADAL" clId="{4BDCC430-79A1-4A2A-BF11-D15B863A4577}" dt="2025-02-13T07:46:04.074" v="1199" actId="20577"/>
        <pc:sldMkLst>
          <pc:docMk/>
          <pc:sldMk cId="853458065" sldId="362"/>
        </pc:sldMkLst>
        <pc:spChg chg="add mod">
          <ac:chgData name="Gwenaelle CLEMENT [Eurécia]" userId="92877b87-e3ba-49d4-b520-f72c39d7c752" providerId="ADAL" clId="{4BDCC430-79A1-4A2A-BF11-D15B863A4577}" dt="2025-02-12T11:02:33.884" v="772" actId="1076"/>
          <ac:spMkLst>
            <pc:docMk/>
            <pc:sldMk cId="853458065" sldId="362"/>
            <ac:spMk id="8" creationId="{FF25E57B-09C7-E25F-616C-38C16084D0AD}"/>
          </ac:spMkLst>
        </pc:spChg>
        <pc:spChg chg="mod">
          <ac:chgData name="Gwenaelle CLEMENT [Eurécia]" userId="92877b87-e3ba-49d4-b520-f72c39d7c752" providerId="ADAL" clId="{4BDCC430-79A1-4A2A-BF11-D15B863A4577}" dt="2025-02-06T11:19:10.461" v="759" actId="1076"/>
          <ac:spMkLst>
            <pc:docMk/>
            <pc:sldMk cId="853458065" sldId="362"/>
            <ac:spMk id="9" creationId="{ED20FE72-E7E0-613E-4525-545F6EC6A29E}"/>
          </ac:spMkLst>
        </pc:spChg>
        <pc:spChg chg="mod">
          <ac:chgData name="Gwenaelle CLEMENT [Eurécia]" userId="92877b87-e3ba-49d4-b520-f72c39d7c752" providerId="ADAL" clId="{4BDCC430-79A1-4A2A-BF11-D15B863A4577}" dt="2025-02-13T07:46:04.074" v="1199" actId="20577"/>
          <ac:spMkLst>
            <pc:docMk/>
            <pc:sldMk cId="853458065" sldId="362"/>
            <ac:spMk id="15" creationId="{867E25FE-020F-A201-CAFD-A856FE3267AA}"/>
          </ac:spMkLst>
        </pc:spChg>
        <pc:spChg chg="add">
          <ac:chgData name="Gwenaelle CLEMENT [Eurécia]" userId="92877b87-e3ba-49d4-b520-f72c39d7c752" providerId="ADAL" clId="{4BDCC430-79A1-4A2A-BF11-D15B863A4577}" dt="2025-02-06T11:06:06.712" v="728" actId="11529"/>
          <ac:spMkLst>
            <pc:docMk/>
            <pc:sldMk cId="853458065" sldId="362"/>
            <ac:spMk id="19" creationId="{736BA8D8-C1AA-D3DD-C5CF-F27DA21F1153}"/>
          </ac:spMkLst>
        </pc:spChg>
        <pc:spChg chg="add">
          <ac:chgData name="Gwenaelle CLEMENT [Eurécia]" userId="92877b87-e3ba-49d4-b520-f72c39d7c752" providerId="ADAL" clId="{4BDCC430-79A1-4A2A-BF11-D15B863A4577}" dt="2025-02-06T11:06:22" v="729" actId="11529"/>
          <ac:spMkLst>
            <pc:docMk/>
            <pc:sldMk cId="853458065" sldId="362"/>
            <ac:spMk id="20" creationId="{78138A48-DF33-E85B-3E70-ECA6AF665C95}"/>
          </ac:spMkLst>
        </pc:spChg>
        <pc:spChg chg="add mod">
          <ac:chgData name="Gwenaelle CLEMENT [Eurécia]" userId="92877b87-e3ba-49d4-b520-f72c39d7c752" providerId="ADAL" clId="{4BDCC430-79A1-4A2A-BF11-D15B863A4577}" dt="2025-02-06T11:16:54.908" v="750" actId="1037"/>
          <ac:spMkLst>
            <pc:docMk/>
            <pc:sldMk cId="853458065" sldId="362"/>
            <ac:spMk id="24" creationId="{1459CEF3-BC14-D946-1662-685AB563FCCD}"/>
          </ac:spMkLst>
        </pc:spChg>
        <pc:picChg chg="add mod">
          <ac:chgData name="Gwenaelle CLEMENT [Eurécia]" userId="92877b87-e3ba-49d4-b520-f72c39d7c752" providerId="ADAL" clId="{4BDCC430-79A1-4A2A-BF11-D15B863A4577}" dt="2025-02-06T11:17:50.207" v="755" actId="1076"/>
          <ac:picMkLst>
            <pc:docMk/>
            <pc:sldMk cId="853458065" sldId="362"/>
            <ac:picMk id="18" creationId="{7D238E5C-9D7C-FFFA-16A2-BB53D10D43AA}"/>
          </ac:picMkLst>
        </pc:picChg>
        <pc:picChg chg="add mod">
          <ac:chgData name="Gwenaelle CLEMENT [Eurécia]" userId="92877b87-e3ba-49d4-b520-f72c39d7c752" providerId="ADAL" clId="{4BDCC430-79A1-4A2A-BF11-D15B863A4577}" dt="2025-02-06T11:06:32.324" v="731" actId="1076"/>
          <ac:picMkLst>
            <pc:docMk/>
            <pc:sldMk cId="853458065" sldId="362"/>
            <ac:picMk id="21" creationId="{42E7A487-FE84-12DC-5351-2DF86FB5D7E0}"/>
          </ac:picMkLst>
        </pc:picChg>
        <pc:picChg chg="add mod">
          <ac:chgData name="Gwenaelle CLEMENT [Eurécia]" userId="92877b87-e3ba-49d4-b520-f72c39d7c752" providerId="ADAL" clId="{4BDCC430-79A1-4A2A-BF11-D15B863A4577}" dt="2025-02-06T11:12:13.707" v="745" actId="1076"/>
          <ac:picMkLst>
            <pc:docMk/>
            <pc:sldMk cId="853458065" sldId="362"/>
            <ac:picMk id="23" creationId="{72404C2F-8BF4-EAF1-8DDD-B5C710DE828B}"/>
          </ac:picMkLst>
        </pc:picChg>
        <pc:picChg chg="add mod">
          <ac:chgData name="Gwenaelle CLEMENT [Eurécia]" userId="92877b87-e3ba-49d4-b520-f72c39d7c752" providerId="ADAL" clId="{4BDCC430-79A1-4A2A-BF11-D15B863A4577}" dt="2025-02-06T11:19:03.126" v="758" actId="1076"/>
          <ac:picMkLst>
            <pc:docMk/>
            <pc:sldMk cId="853458065" sldId="362"/>
            <ac:picMk id="25" creationId="{B9209DE9-84F3-7C43-2F83-5D0C506E2F3E}"/>
          </ac:picMkLst>
        </pc:picChg>
      </pc:sldChg>
      <pc:sldChg chg="addSp delSp modSp mod">
        <pc:chgData name="Gwenaelle CLEMENT [Eurécia]" userId="92877b87-e3ba-49d4-b520-f72c39d7c752" providerId="ADAL" clId="{4BDCC430-79A1-4A2A-BF11-D15B863A4577}" dt="2025-02-13T07:46:30.825" v="1235" actId="1035"/>
        <pc:sldMkLst>
          <pc:docMk/>
          <pc:sldMk cId="672274432" sldId="363"/>
        </pc:sldMkLst>
        <pc:spChg chg="del">
          <ac:chgData name="Gwenaelle CLEMENT [Eurécia]" userId="92877b87-e3ba-49d4-b520-f72c39d7c752" providerId="ADAL" clId="{4BDCC430-79A1-4A2A-BF11-D15B863A4577}" dt="2025-02-12T11:04:56.786" v="788" actId="478"/>
          <ac:spMkLst>
            <pc:docMk/>
            <pc:sldMk cId="672274432" sldId="363"/>
            <ac:spMk id="3" creationId="{CC3B7686-5373-1866-EF21-B8705423AAC4}"/>
          </ac:spMkLst>
        </pc:spChg>
        <pc:spChg chg="del">
          <ac:chgData name="Gwenaelle CLEMENT [Eurécia]" userId="92877b87-e3ba-49d4-b520-f72c39d7c752" providerId="ADAL" clId="{4BDCC430-79A1-4A2A-BF11-D15B863A4577}" dt="2025-02-12T11:01:47.360" v="761" actId="478"/>
          <ac:spMkLst>
            <pc:docMk/>
            <pc:sldMk cId="672274432" sldId="363"/>
            <ac:spMk id="4" creationId="{FEF59652-73B2-0632-DF8E-D0DB978294CD}"/>
          </ac:spMkLst>
        </pc:spChg>
        <pc:spChg chg="add mod">
          <ac:chgData name="Gwenaelle CLEMENT [Eurécia]" userId="92877b87-e3ba-49d4-b520-f72c39d7c752" providerId="ADAL" clId="{4BDCC430-79A1-4A2A-BF11-D15B863A4577}" dt="2025-02-13T07:46:23.241" v="1214" actId="1036"/>
          <ac:spMkLst>
            <pc:docMk/>
            <pc:sldMk cId="672274432" sldId="363"/>
            <ac:spMk id="6" creationId="{24C756DE-E0EC-D4C8-C908-B087699F7ABB}"/>
          </ac:spMkLst>
        </pc:spChg>
        <pc:spChg chg="mod">
          <ac:chgData name="Gwenaelle CLEMENT [Eurécia]" userId="92877b87-e3ba-49d4-b520-f72c39d7c752" providerId="ADAL" clId="{4BDCC430-79A1-4A2A-BF11-D15B863A4577}" dt="2025-02-13T07:46:23.241" v="1214" actId="1036"/>
          <ac:spMkLst>
            <pc:docMk/>
            <pc:sldMk cId="672274432" sldId="363"/>
            <ac:spMk id="9" creationId="{73EC00A2-54EC-455C-BB77-5C07191CE4B4}"/>
          </ac:spMkLst>
        </pc:spChg>
        <pc:spChg chg="mod">
          <ac:chgData name="Gwenaelle CLEMENT [Eurécia]" userId="92877b87-e3ba-49d4-b520-f72c39d7c752" providerId="ADAL" clId="{4BDCC430-79A1-4A2A-BF11-D15B863A4577}" dt="2025-02-13T07:46:30.825" v="1235" actId="1035"/>
          <ac:spMkLst>
            <pc:docMk/>
            <pc:sldMk cId="672274432" sldId="363"/>
            <ac:spMk id="11" creationId="{9735F00E-B0DF-05D2-6573-BE100404FE88}"/>
          </ac:spMkLst>
        </pc:spChg>
        <pc:spChg chg="mod">
          <ac:chgData name="Gwenaelle CLEMENT [Eurécia]" userId="92877b87-e3ba-49d4-b520-f72c39d7c752" providerId="ADAL" clId="{4BDCC430-79A1-4A2A-BF11-D15B863A4577}" dt="2025-02-13T07:46:13.962" v="1200"/>
          <ac:spMkLst>
            <pc:docMk/>
            <pc:sldMk cId="672274432" sldId="363"/>
            <ac:spMk id="14" creationId="{0DBBD794-D61A-21DA-1A7A-72FFB6D4AD9C}"/>
          </ac:spMkLst>
        </pc:spChg>
        <pc:picChg chg="add mod">
          <ac:chgData name="Gwenaelle CLEMENT [Eurécia]" userId="92877b87-e3ba-49d4-b520-f72c39d7c752" providerId="ADAL" clId="{4BDCC430-79A1-4A2A-BF11-D15B863A4577}" dt="2025-02-13T07:46:23.241" v="1214" actId="1036"/>
          <ac:picMkLst>
            <pc:docMk/>
            <pc:sldMk cId="672274432" sldId="363"/>
            <ac:picMk id="5" creationId="{D73626A2-0557-A07C-0157-4816CAC07181}"/>
          </ac:picMkLst>
        </pc:picChg>
        <pc:picChg chg="add mod">
          <ac:chgData name="Gwenaelle CLEMENT [Eurécia]" userId="92877b87-e3ba-49d4-b520-f72c39d7c752" providerId="ADAL" clId="{4BDCC430-79A1-4A2A-BF11-D15B863A4577}" dt="2025-02-13T07:46:23.241" v="1214" actId="1036"/>
          <ac:picMkLst>
            <pc:docMk/>
            <pc:sldMk cId="672274432" sldId="363"/>
            <ac:picMk id="7" creationId="{19A04B20-5243-EFE3-C250-106C2D77D49C}"/>
          </ac:picMkLst>
        </pc:picChg>
        <pc:picChg chg="del">
          <ac:chgData name="Gwenaelle CLEMENT [Eurécia]" userId="92877b87-e3ba-49d4-b520-f72c39d7c752" providerId="ADAL" clId="{4BDCC430-79A1-4A2A-BF11-D15B863A4577}" dt="2025-02-12T11:01:46.010" v="760" actId="478"/>
          <ac:picMkLst>
            <pc:docMk/>
            <pc:sldMk cId="672274432" sldId="363"/>
            <ac:picMk id="10" creationId="{D8B8F645-2E76-EE6A-88FB-4A33C8B1B93B}"/>
          </ac:picMkLst>
        </pc:picChg>
      </pc:sldChg>
      <pc:sldChg chg="addSp delSp modSp mod">
        <pc:chgData name="Gwenaelle CLEMENT [Eurécia]" userId="92877b87-e3ba-49d4-b520-f72c39d7c752" providerId="ADAL" clId="{4BDCC430-79A1-4A2A-BF11-D15B863A4577}" dt="2025-02-13T07:46:37.375" v="1236"/>
        <pc:sldMkLst>
          <pc:docMk/>
          <pc:sldMk cId="3598430537" sldId="364"/>
        </pc:sldMkLst>
        <pc:spChg chg="del">
          <ac:chgData name="Gwenaelle CLEMENT [Eurécia]" userId="92877b87-e3ba-49d4-b520-f72c39d7c752" providerId="ADAL" clId="{4BDCC430-79A1-4A2A-BF11-D15B863A4577}" dt="2025-02-12T11:05:17.497" v="790" actId="478"/>
          <ac:spMkLst>
            <pc:docMk/>
            <pc:sldMk cId="3598430537" sldId="364"/>
            <ac:spMk id="3" creationId="{C3213375-3138-E4F3-56AB-71EA2E480AED}"/>
          </ac:spMkLst>
        </pc:spChg>
        <pc:spChg chg="mod">
          <ac:chgData name="Gwenaelle CLEMENT [Eurécia]" userId="92877b87-e3ba-49d4-b520-f72c39d7c752" providerId="ADAL" clId="{4BDCC430-79A1-4A2A-BF11-D15B863A4577}" dt="2025-02-12T11:14:24.329" v="1058" actId="1076"/>
          <ac:spMkLst>
            <pc:docMk/>
            <pc:sldMk cId="3598430537" sldId="364"/>
            <ac:spMk id="6" creationId="{835C5E66-F243-4BFD-6956-E6321B10D6CA}"/>
          </ac:spMkLst>
        </pc:spChg>
        <pc:spChg chg="del mod">
          <ac:chgData name="Gwenaelle CLEMENT [Eurécia]" userId="92877b87-e3ba-49d4-b520-f72c39d7c752" providerId="ADAL" clId="{4BDCC430-79A1-4A2A-BF11-D15B863A4577}" dt="2025-02-12T11:06:52.906" v="801" actId="478"/>
          <ac:spMkLst>
            <pc:docMk/>
            <pc:sldMk cId="3598430537" sldId="364"/>
            <ac:spMk id="8" creationId="{D4825CD3-CFB3-F4EB-67B0-7FD0846A14D8}"/>
          </ac:spMkLst>
        </pc:spChg>
        <pc:spChg chg="del">
          <ac:chgData name="Gwenaelle CLEMENT [Eurécia]" userId="92877b87-e3ba-49d4-b520-f72c39d7c752" providerId="ADAL" clId="{4BDCC430-79A1-4A2A-BF11-D15B863A4577}" dt="2025-02-12T11:14:18.405" v="1056" actId="478"/>
          <ac:spMkLst>
            <pc:docMk/>
            <pc:sldMk cId="3598430537" sldId="364"/>
            <ac:spMk id="9" creationId="{395DF963-338B-2669-E3BB-533F6BDE69AD}"/>
          </ac:spMkLst>
        </pc:spChg>
        <pc:spChg chg="mod">
          <ac:chgData name="Gwenaelle CLEMENT [Eurécia]" userId="92877b87-e3ba-49d4-b520-f72c39d7c752" providerId="ADAL" clId="{4BDCC430-79A1-4A2A-BF11-D15B863A4577}" dt="2025-02-12T11:06:32.464" v="796" actId="1076"/>
          <ac:spMkLst>
            <pc:docMk/>
            <pc:sldMk cId="3598430537" sldId="364"/>
            <ac:spMk id="10" creationId="{675A1E30-8D23-CCD6-AFA6-754B17DEFCFA}"/>
          </ac:spMkLst>
        </pc:spChg>
        <pc:spChg chg="add mod">
          <ac:chgData name="Gwenaelle CLEMENT [Eurécia]" userId="92877b87-e3ba-49d4-b520-f72c39d7c752" providerId="ADAL" clId="{4BDCC430-79A1-4A2A-BF11-D15B863A4577}" dt="2025-02-12T11:15:06.975" v="1065" actId="1076"/>
          <ac:spMkLst>
            <pc:docMk/>
            <pc:sldMk cId="3598430537" sldId="364"/>
            <ac:spMk id="11" creationId="{466FCFA0-5489-4568-FD81-96574431757E}"/>
          </ac:spMkLst>
        </pc:spChg>
        <pc:spChg chg="add del mod">
          <ac:chgData name="Gwenaelle CLEMENT [Eurécia]" userId="92877b87-e3ba-49d4-b520-f72c39d7c752" providerId="ADAL" clId="{4BDCC430-79A1-4A2A-BF11-D15B863A4577}" dt="2025-02-12T11:14:15.686" v="1055" actId="478"/>
          <ac:spMkLst>
            <pc:docMk/>
            <pc:sldMk cId="3598430537" sldId="364"/>
            <ac:spMk id="12" creationId="{F820A3A8-6FFB-2E05-70F8-0872DA061745}"/>
          </ac:spMkLst>
        </pc:spChg>
        <pc:spChg chg="mod">
          <ac:chgData name="Gwenaelle CLEMENT [Eurécia]" userId="92877b87-e3ba-49d4-b520-f72c39d7c752" providerId="ADAL" clId="{4BDCC430-79A1-4A2A-BF11-D15B863A4577}" dt="2025-02-13T07:46:37.375" v="1236"/>
          <ac:spMkLst>
            <pc:docMk/>
            <pc:sldMk cId="3598430537" sldId="364"/>
            <ac:spMk id="13" creationId="{E2A484FB-598D-EFCE-075F-ADA397BDB38A}"/>
          </ac:spMkLst>
        </pc:spChg>
        <pc:spChg chg="add mod">
          <ac:chgData name="Gwenaelle CLEMENT [Eurécia]" userId="92877b87-e3ba-49d4-b520-f72c39d7c752" providerId="ADAL" clId="{4BDCC430-79A1-4A2A-BF11-D15B863A4577}" dt="2025-02-12T11:15:38.432" v="1078" actId="1037"/>
          <ac:spMkLst>
            <pc:docMk/>
            <pc:sldMk cId="3598430537" sldId="364"/>
            <ac:spMk id="16" creationId="{1295EE4B-CFD6-8079-3182-EBFF323273E8}"/>
          </ac:spMkLst>
        </pc:spChg>
        <pc:picChg chg="add del mod">
          <ac:chgData name="Gwenaelle CLEMENT [Eurécia]" userId="92877b87-e3ba-49d4-b520-f72c39d7c752" providerId="ADAL" clId="{4BDCC430-79A1-4A2A-BF11-D15B863A4577}" dt="2025-02-12T11:14:15.686" v="1055" actId="478"/>
          <ac:picMkLst>
            <pc:docMk/>
            <pc:sldMk cId="3598430537" sldId="364"/>
            <ac:picMk id="4" creationId="{7F3BC0CB-440B-419C-8AA2-B3A4C5899A43}"/>
          </ac:picMkLst>
        </pc:picChg>
        <pc:picChg chg="del">
          <ac:chgData name="Gwenaelle CLEMENT [Eurécia]" userId="92877b87-e3ba-49d4-b520-f72c39d7c752" providerId="ADAL" clId="{4BDCC430-79A1-4A2A-BF11-D15B863A4577}" dt="2025-02-12T11:05:18.658" v="791" actId="478"/>
          <ac:picMkLst>
            <pc:docMk/>
            <pc:sldMk cId="3598430537" sldId="364"/>
            <ac:picMk id="7" creationId="{02A9520C-6DBF-65D5-4997-9C8E2777A1C8}"/>
          </ac:picMkLst>
        </pc:picChg>
        <pc:picChg chg="add mod">
          <ac:chgData name="Gwenaelle CLEMENT [Eurécia]" userId="92877b87-e3ba-49d4-b520-f72c39d7c752" providerId="ADAL" clId="{4BDCC430-79A1-4A2A-BF11-D15B863A4577}" dt="2025-02-12T11:15:02.695" v="1064" actId="208"/>
          <ac:picMkLst>
            <pc:docMk/>
            <pc:sldMk cId="3598430537" sldId="364"/>
            <ac:picMk id="15" creationId="{E8CD55FC-BF73-9519-59B0-AB7DA120C786}"/>
          </ac:picMkLst>
        </pc:picChg>
      </pc:sldChg>
      <pc:sldChg chg="addSp delSp modSp mod">
        <pc:chgData name="Gwenaelle CLEMENT [Eurécia]" userId="92877b87-e3ba-49d4-b520-f72c39d7c752" providerId="ADAL" clId="{4BDCC430-79A1-4A2A-BF11-D15B863A4577}" dt="2025-02-13T07:46:41.311" v="1237"/>
        <pc:sldMkLst>
          <pc:docMk/>
          <pc:sldMk cId="1212722624" sldId="365"/>
        </pc:sldMkLst>
        <pc:spChg chg="add mod">
          <ac:chgData name="Gwenaelle CLEMENT [Eurécia]" userId="92877b87-e3ba-49d4-b520-f72c39d7c752" providerId="ADAL" clId="{4BDCC430-79A1-4A2A-BF11-D15B863A4577}" dt="2025-02-12T11:13:40.305" v="1046" actId="1035"/>
          <ac:spMkLst>
            <pc:docMk/>
            <pc:sldMk cId="1212722624" sldId="365"/>
            <ac:spMk id="4" creationId="{505A9F6B-FDF9-9ABE-CC0A-F04DFEC6A0AB}"/>
          </ac:spMkLst>
        </pc:spChg>
        <pc:spChg chg="mod">
          <ac:chgData name="Gwenaelle CLEMENT [Eurécia]" userId="92877b87-e3ba-49d4-b520-f72c39d7c752" providerId="ADAL" clId="{4BDCC430-79A1-4A2A-BF11-D15B863A4577}" dt="2025-02-12T11:12:52.078" v="1025" actId="1076"/>
          <ac:spMkLst>
            <pc:docMk/>
            <pc:sldMk cId="1212722624" sldId="365"/>
            <ac:spMk id="6" creationId="{B99922A9-6DE2-D9C1-222F-E75BF007A026}"/>
          </ac:spMkLst>
        </pc:spChg>
        <pc:spChg chg="mod">
          <ac:chgData name="Gwenaelle CLEMENT [Eurécia]" userId="92877b87-e3ba-49d4-b520-f72c39d7c752" providerId="ADAL" clId="{4BDCC430-79A1-4A2A-BF11-D15B863A4577}" dt="2025-02-12T11:13:56.650" v="1051" actId="207"/>
          <ac:spMkLst>
            <pc:docMk/>
            <pc:sldMk cId="1212722624" sldId="365"/>
            <ac:spMk id="7" creationId="{67297E3B-5546-7AED-5D87-229008A60D5D}"/>
          </ac:spMkLst>
        </pc:spChg>
        <pc:spChg chg="mod">
          <ac:chgData name="Gwenaelle CLEMENT [Eurécia]" userId="92877b87-e3ba-49d4-b520-f72c39d7c752" providerId="ADAL" clId="{4BDCC430-79A1-4A2A-BF11-D15B863A4577}" dt="2025-02-12T11:10:38.522" v="1009" actId="15"/>
          <ac:spMkLst>
            <pc:docMk/>
            <pc:sldMk cId="1212722624" sldId="365"/>
            <ac:spMk id="10" creationId="{439063F4-048C-EBC7-45B3-4FB6E328D5BF}"/>
          </ac:spMkLst>
        </pc:spChg>
        <pc:spChg chg="mod">
          <ac:chgData name="Gwenaelle CLEMENT [Eurécia]" userId="92877b87-e3ba-49d4-b520-f72c39d7c752" providerId="ADAL" clId="{4BDCC430-79A1-4A2A-BF11-D15B863A4577}" dt="2025-02-13T07:46:41.311" v="1237"/>
          <ac:spMkLst>
            <pc:docMk/>
            <pc:sldMk cId="1212722624" sldId="365"/>
            <ac:spMk id="13" creationId="{467CD519-2A82-C7C3-07F1-CB100086527C}"/>
          </ac:spMkLst>
        </pc:spChg>
        <pc:picChg chg="add mod">
          <ac:chgData name="Gwenaelle CLEMENT [Eurécia]" userId="92877b87-e3ba-49d4-b520-f72c39d7c752" providerId="ADAL" clId="{4BDCC430-79A1-4A2A-BF11-D15B863A4577}" dt="2025-02-12T11:13:40.305" v="1046" actId="1035"/>
          <ac:picMkLst>
            <pc:docMk/>
            <pc:sldMk cId="1212722624" sldId="365"/>
            <ac:picMk id="3" creationId="{6A5CEAC2-2485-7194-947B-F8611DA7112D}"/>
          </ac:picMkLst>
        </pc:picChg>
        <pc:picChg chg="del">
          <ac:chgData name="Gwenaelle CLEMENT [Eurécia]" userId="92877b87-e3ba-49d4-b520-f72c39d7c752" providerId="ADAL" clId="{4BDCC430-79A1-4A2A-BF11-D15B863A4577}" dt="2025-02-12T11:10:15.498" v="1004" actId="478"/>
          <ac:picMkLst>
            <pc:docMk/>
            <pc:sldMk cId="1212722624" sldId="365"/>
            <ac:picMk id="8" creationId="{7785E76D-2017-4DE1-363B-232AAA30D2D9}"/>
          </ac:picMkLst>
        </pc:picChg>
      </pc:sldChg>
      <pc:sldChg chg="addSp delSp modSp mod">
        <pc:chgData name="Gwenaelle CLEMENT [Eurécia]" userId="92877b87-e3ba-49d4-b520-f72c39d7c752" providerId="ADAL" clId="{4BDCC430-79A1-4A2A-BF11-D15B863A4577}" dt="2025-02-13T07:46:44.061" v="1238"/>
        <pc:sldMkLst>
          <pc:docMk/>
          <pc:sldMk cId="2893424275" sldId="366"/>
        </pc:sldMkLst>
        <pc:spChg chg="add">
          <ac:chgData name="Gwenaelle CLEMENT [Eurécia]" userId="92877b87-e3ba-49d4-b520-f72c39d7c752" providerId="ADAL" clId="{4BDCC430-79A1-4A2A-BF11-D15B863A4577}" dt="2025-02-12T11:18:04.813" v="1103" actId="11529"/>
          <ac:spMkLst>
            <pc:docMk/>
            <pc:sldMk cId="2893424275" sldId="366"/>
            <ac:spMk id="4" creationId="{558AC684-F64A-6839-4DBB-0F37B0FE78F3}"/>
          </ac:spMkLst>
        </pc:spChg>
        <pc:spChg chg="mod">
          <ac:chgData name="Gwenaelle CLEMENT [Eurécia]" userId="92877b87-e3ba-49d4-b520-f72c39d7c752" providerId="ADAL" clId="{4BDCC430-79A1-4A2A-BF11-D15B863A4577}" dt="2025-02-12T11:16:16.505" v="1085" actId="113"/>
          <ac:spMkLst>
            <pc:docMk/>
            <pc:sldMk cId="2893424275" sldId="366"/>
            <ac:spMk id="6" creationId="{A5DEAEFA-AA4C-D7B2-CBBE-516C016873DA}"/>
          </ac:spMkLst>
        </pc:spChg>
        <pc:spChg chg="mod">
          <ac:chgData name="Gwenaelle CLEMENT [Eurécia]" userId="92877b87-e3ba-49d4-b520-f72c39d7c752" providerId="ADAL" clId="{4BDCC430-79A1-4A2A-BF11-D15B863A4577}" dt="2025-02-12T11:18:22.089" v="1107" actId="1076"/>
          <ac:spMkLst>
            <pc:docMk/>
            <pc:sldMk cId="2893424275" sldId="366"/>
            <ac:spMk id="7" creationId="{2728F561-C895-09D5-A6CE-727600963DD0}"/>
          </ac:spMkLst>
        </pc:spChg>
        <pc:spChg chg="del">
          <ac:chgData name="Gwenaelle CLEMENT [Eurécia]" userId="92877b87-e3ba-49d4-b520-f72c39d7c752" providerId="ADAL" clId="{4BDCC430-79A1-4A2A-BF11-D15B863A4577}" dt="2025-02-12T11:16:21.430" v="1087" actId="478"/>
          <ac:spMkLst>
            <pc:docMk/>
            <pc:sldMk cId="2893424275" sldId="366"/>
            <ac:spMk id="9" creationId="{BCD81D81-14A1-3882-19B8-13FD049CC5E3}"/>
          </ac:spMkLst>
        </pc:spChg>
        <pc:spChg chg="mod">
          <ac:chgData name="Gwenaelle CLEMENT [Eurécia]" userId="92877b87-e3ba-49d4-b520-f72c39d7c752" providerId="ADAL" clId="{4BDCC430-79A1-4A2A-BF11-D15B863A4577}" dt="2025-02-12T11:16:09.376" v="1084" actId="20577"/>
          <ac:spMkLst>
            <pc:docMk/>
            <pc:sldMk cId="2893424275" sldId="366"/>
            <ac:spMk id="10" creationId="{EFF6944E-E54E-CC94-9484-C9C1D79BE78F}"/>
          </ac:spMkLst>
        </pc:spChg>
        <pc:spChg chg="mod">
          <ac:chgData name="Gwenaelle CLEMENT [Eurécia]" userId="92877b87-e3ba-49d4-b520-f72c39d7c752" providerId="ADAL" clId="{4BDCC430-79A1-4A2A-BF11-D15B863A4577}" dt="2025-02-13T07:46:44.061" v="1238"/>
          <ac:spMkLst>
            <pc:docMk/>
            <pc:sldMk cId="2893424275" sldId="366"/>
            <ac:spMk id="13" creationId="{E455F968-625F-DC88-CE5B-4FC567D1C599}"/>
          </ac:spMkLst>
        </pc:spChg>
        <pc:picChg chg="add mod">
          <ac:chgData name="Gwenaelle CLEMENT [Eurécia]" userId="92877b87-e3ba-49d4-b520-f72c39d7c752" providerId="ADAL" clId="{4BDCC430-79A1-4A2A-BF11-D15B863A4577}" dt="2025-02-12T11:17:51.497" v="1101" actId="1076"/>
          <ac:picMkLst>
            <pc:docMk/>
            <pc:sldMk cId="2893424275" sldId="366"/>
            <ac:picMk id="3" creationId="{DB67C302-5601-F33A-725B-00C3CA3D4CFC}"/>
          </ac:picMkLst>
        </pc:picChg>
        <pc:picChg chg="del">
          <ac:chgData name="Gwenaelle CLEMENT [Eurécia]" userId="92877b87-e3ba-49d4-b520-f72c39d7c752" providerId="ADAL" clId="{4BDCC430-79A1-4A2A-BF11-D15B863A4577}" dt="2025-02-12T11:16:19.150" v="1086" actId="478"/>
          <ac:picMkLst>
            <pc:docMk/>
            <pc:sldMk cId="2893424275" sldId="366"/>
            <ac:picMk id="8" creationId="{0E5B171C-E1D8-A3FB-E142-79EE4748271A}"/>
          </ac:picMkLst>
        </pc:picChg>
      </pc:sldChg>
      <pc:sldChg chg="addSp delSp modSp mod">
        <pc:chgData name="Gwenaelle CLEMENT [Eurécia]" userId="92877b87-e3ba-49d4-b520-f72c39d7c752" providerId="ADAL" clId="{4BDCC430-79A1-4A2A-BF11-D15B863A4577}" dt="2025-02-13T07:46:46.573" v="1239"/>
        <pc:sldMkLst>
          <pc:docMk/>
          <pc:sldMk cId="1440369883" sldId="367"/>
        </pc:sldMkLst>
        <pc:spChg chg="add">
          <ac:chgData name="Gwenaelle CLEMENT [Eurécia]" userId="92877b87-e3ba-49d4-b520-f72c39d7c752" providerId="ADAL" clId="{4BDCC430-79A1-4A2A-BF11-D15B863A4577}" dt="2025-02-12T11:20:42.825" v="1158" actId="11529"/>
          <ac:spMkLst>
            <pc:docMk/>
            <pc:sldMk cId="1440369883" sldId="367"/>
            <ac:spMk id="4" creationId="{64C2788B-8E42-55BA-6CD0-A4E8FD5F9FF8}"/>
          </ac:spMkLst>
        </pc:spChg>
        <pc:spChg chg="mod">
          <ac:chgData name="Gwenaelle CLEMENT [Eurécia]" userId="92877b87-e3ba-49d4-b520-f72c39d7c752" providerId="ADAL" clId="{4BDCC430-79A1-4A2A-BF11-D15B863A4577}" dt="2025-02-12T11:19:35.388" v="1146" actId="113"/>
          <ac:spMkLst>
            <pc:docMk/>
            <pc:sldMk cId="1440369883" sldId="367"/>
            <ac:spMk id="6" creationId="{412AD069-556B-4E76-CDF9-14584EF9F921}"/>
          </ac:spMkLst>
        </pc:spChg>
        <pc:spChg chg="mod">
          <ac:chgData name="Gwenaelle CLEMENT [Eurécia]" userId="92877b87-e3ba-49d4-b520-f72c39d7c752" providerId="ADAL" clId="{4BDCC430-79A1-4A2A-BF11-D15B863A4577}" dt="2025-02-12T11:20:31.423" v="1155" actId="1076"/>
          <ac:spMkLst>
            <pc:docMk/>
            <pc:sldMk cId="1440369883" sldId="367"/>
            <ac:spMk id="7" creationId="{63DFD9C4-E229-52A6-7E2D-0D77FA51DDBA}"/>
          </ac:spMkLst>
        </pc:spChg>
        <pc:spChg chg="del">
          <ac:chgData name="Gwenaelle CLEMENT [Eurécia]" userId="92877b87-e3ba-49d4-b520-f72c39d7c752" providerId="ADAL" clId="{4BDCC430-79A1-4A2A-BF11-D15B863A4577}" dt="2025-02-12T11:19:55.904" v="1147" actId="478"/>
          <ac:spMkLst>
            <pc:docMk/>
            <pc:sldMk cId="1440369883" sldId="367"/>
            <ac:spMk id="9" creationId="{6ACF4AAB-F7A2-A05B-3463-F0F2C2EFCD66}"/>
          </ac:spMkLst>
        </pc:spChg>
        <pc:spChg chg="mod">
          <ac:chgData name="Gwenaelle CLEMENT [Eurécia]" userId="92877b87-e3ba-49d4-b520-f72c39d7c752" providerId="ADAL" clId="{4BDCC430-79A1-4A2A-BF11-D15B863A4577}" dt="2025-02-12T11:19:27.812" v="1145" actId="20577"/>
          <ac:spMkLst>
            <pc:docMk/>
            <pc:sldMk cId="1440369883" sldId="367"/>
            <ac:spMk id="10" creationId="{01A62865-0C94-D991-009F-A2A7A2A976F9}"/>
          </ac:spMkLst>
        </pc:spChg>
        <pc:spChg chg="mod">
          <ac:chgData name="Gwenaelle CLEMENT [Eurécia]" userId="92877b87-e3ba-49d4-b520-f72c39d7c752" providerId="ADAL" clId="{4BDCC430-79A1-4A2A-BF11-D15B863A4577}" dt="2025-02-13T07:46:46.573" v="1239"/>
          <ac:spMkLst>
            <pc:docMk/>
            <pc:sldMk cId="1440369883" sldId="367"/>
            <ac:spMk id="13" creationId="{24BFC323-5F76-1553-BD4C-DC23C7D879DC}"/>
          </ac:spMkLst>
        </pc:spChg>
        <pc:picChg chg="add mod">
          <ac:chgData name="Gwenaelle CLEMENT [Eurécia]" userId="92877b87-e3ba-49d4-b520-f72c39d7c752" providerId="ADAL" clId="{4BDCC430-79A1-4A2A-BF11-D15B863A4577}" dt="2025-02-12T11:20:36.598" v="1157" actId="14861"/>
          <ac:picMkLst>
            <pc:docMk/>
            <pc:sldMk cId="1440369883" sldId="367"/>
            <ac:picMk id="3" creationId="{3D49E650-E28E-939B-9668-BA8C6DD43D29}"/>
          </ac:picMkLst>
        </pc:picChg>
        <pc:picChg chg="del">
          <ac:chgData name="Gwenaelle CLEMENT [Eurécia]" userId="92877b87-e3ba-49d4-b520-f72c39d7c752" providerId="ADAL" clId="{4BDCC430-79A1-4A2A-BF11-D15B863A4577}" dt="2025-02-12T11:19:25.336" v="1141" actId="478"/>
          <ac:picMkLst>
            <pc:docMk/>
            <pc:sldMk cId="1440369883" sldId="367"/>
            <ac:picMk id="8" creationId="{642FAABD-032E-0956-BF0E-EF309235FBEF}"/>
          </ac:picMkLst>
        </pc:picChg>
      </pc:sldChg>
      <pc:sldChg chg="addSp delSp modSp mod">
        <pc:chgData name="Gwenaelle CLEMENT [Eurécia]" userId="92877b87-e3ba-49d4-b520-f72c39d7c752" providerId="ADAL" clId="{4BDCC430-79A1-4A2A-BF11-D15B863A4577}" dt="2025-02-13T07:46:50.888" v="1240"/>
        <pc:sldMkLst>
          <pc:docMk/>
          <pc:sldMk cId="2744191092" sldId="368"/>
        </pc:sldMkLst>
        <pc:spChg chg="mod">
          <ac:chgData name="Gwenaelle CLEMENT [Eurécia]" userId="92877b87-e3ba-49d4-b520-f72c39d7c752" providerId="ADAL" clId="{4BDCC430-79A1-4A2A-BF11-D15B863A4577}" dt="2025-02-12T11:22:47.813" v="1165" actId="113"/>
          <ac:spMkLst>
            <pc:docMk/>
            <pc:sldMk cId="2744191092" sldId="368"/>
            <ac:spMk id="6" creationId="{609A80B1-43AE-8A28-E422-3310A2970B38}"/>
          </ac:spMkLst>
        </pc:spChg>
        <pc:spChg chg="mod">
          <ac:chgData name="Gwenaelle CLEMENT [Eurécia]" userId="92877b87-e3ba-49d4-b520-f72c39d7c752" providerId="ADAL" clId="{4BDCC430-79A1-4A2A-BF11-D15B863A4577}" dt="2025-02-12T11:32:14.757" v="1180" actId="1076"/>
          <ac:spMkLst>
            <pc:docMk/>
            <pc:sldMk cId="2744191092" sldId="368"/>
            <ac:spMk id="7" creationId="{4BC6E8E4-522E-F986-C478-F8A67C863061}"/>
          </ac:spMkLst>
        </pc:spChg>
        <pc:spChg chg="del">
          <ac:chgData name="Gwenaelle CLEMENT [Eurécia]" userId="92877b87-e3ba-49d4-b520-f72c39d7c752" providerId="ADAL" clId="{4BDCC430-79A1-4A2A-BF11-D15B863A4577}" dt="2025-02-12T11:22:50.762" v="1166" actId="478"/>
          <ac:spMkLst>
            <pc:docMk/>
            <pc:sldMk cId="2744191092" sldId="368"/>
            <ac:spMk id="9" creationId="{32DECC16-21BA-5659-DFFA-98E780E8F11E}"/>
          </ac:spMkLst>
        </pc:spChg>
        <pc:spChg chg="mod">
          <ac:chgData name="Gwenaelle CLEMENT [Eurécia]" userId="92877b87-e3ba-49d4-b520-f72c39d7c752" providerId="ADAL" clId="{4BDCC430-79A1-4A2A-BF11-D15B863A4577}" dt="2025-02-12T11:22:41.198" v="1164" actId="5793"/>
          <ac:spMkLst>
            <pc:docMk/>
            <pc:sldMk cId="2744191092" sldId="368"/>
            <ac:spMk id="10" creationId="{BE91D0B7-8CA7-8843-077D-9DD10BF8D8C4}"/>
          </ac:spMkLst>
        </pc:spChg>
        <pc:spChg chg="mod">
          <ac:chgData name="Gwenaelle CLEMENT [Eurécia]" userId="92877b87-e3ba-49d4-b520-f72c39d7c752" providerId="ADAL" clId="{4BDCC430-79A1-4A2A-BF11-D15B863A4577}" dt="2025-02-13T07:46:50.888" v="1240"/>
          <ac:spMkLst>
            <pc:docMk/>
            <pc:sldMk cId="2744191092" sldId="368"/>
            <ac:spMk id="13" creationId="{647E75C7-2436-A5D5-442E-31D79477419D}"/>
          </ac:spMkLst>
        </pc:spChg>
        <pc:picChg chg="add mod">
          <ac:chgData name="Gwenaelle CLEMENT [Eurécia]" userId="92877b87-e3ba-49d4-b520-f72c39d7c752" providerId="ADAL" clId="{4BDCC430-79A1-4A2A-BF11-D15B863A4577}" dt="2025-02-12T11:31:30.457" v="1173" actId="14861"/>
          <ac:picMkLst>
            <pc:docMk/>
            <pc:sldMk cId="2744191092" sldId="368"/>
            <ac:picMk id="3" creationId="{EB8D764D-BFD5-F758-12D5-304D2AAE7722}"/>
          </ac:picMkLst>
        </pc:picChg>
        <pc:picChg chg="del">
          <ac:chgData name="Gwenaelle CLEMENT [Eurécia]" userId="92877b87-e3ba-49d4-b520-f72c39d7c752" providerId="ADAL" clId="{4BDCC430-79A1-4A2A-BF11-D15B863A4577}" dt="2025-02-12T11:22:35.705" v="1163" actId="478"/>
          <ac:picMkLst>
            <pc:docMk/>
            <pc:sldMk cId="2744191092" sldId="368"/>
            <ac:picMk id="8" creationId="{ED234BF6-6CDE-83E0-D46A-C2DBE936B35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13/02/2025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13/02/2025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13/02/2025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13/02/2025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slide" Target="slide7.xml"/><Relationship Id="rId10" Type="http://schemas.openxmlformats.org/officeDocument/2006/relationships/slide" Target="slide8.xml"/><Relationship Id="rId4" Type="http://schemas.openxmlformats.org/officeDocument/2006/relationships/slide" Target="slide6.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4.svg"/><Relationship Id="rId10"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0"/>
            <a:ext cx="7434797" cy="3235513"/>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a:t>
            </a:r>
            <a:br>
              <a:rPr lang="fr-FR" sz="6600" dirty="0">
                <a:latin typeface="PP Woodland"/>
              </a:rPr>
            </a:br>
            <a:r>
              <a:rPr lang="fr-FR" sz="6600" dirty="0">
                <a:latin typeface="PP Woodland"/>
              </a:rPr>
              <a:t>    </a:t>
            </a:r>
            <a:r>
              <a:rPr lang="fr-FR" dirty="0">
                <a:solidFill>
                  <a:schemeClr val="bg1"/>
                </a:solidFill>
                <a:latin typeface="PP Woodland"/>
              </a:rPr>
              <a:t>Planning</a:t>
            </a:r>
            <a:endParaRPr lang="fr-FR">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err="1">
                <a:latin typeface="Figtree"/>
              </a:rPr>
              <a:t>Administrator</a:t>
            </a:r>
            <a:r>
              <a:rPr lang="fr-FR" dirty="0">
                <a:latin typeface="Figtree"/>
              </a:rPr>
              <a:t> training guide</a:t>
            </a:r>
            <a:endParaRPr lang="fr-FR" dirty="0"/>
          </a:p>
        </p:txBody>
      </p:sp>
      <p:pic>
        <p:nvPicPr>
          <p:cNvPr id="2" name="Image 1" descr="Une image contenant cercle, symbole, Graphique, capture d’écran&#10;&#10;Description générée automatiquement">
            <a:extLst>
              <a:ext uri="{FF2B5EF4-FFF2-40B4-BE49-F238E27FC236}">
                <a16:creationId xmlns:a16="http://schemas.microsoft.com/office/drawing/2014/main" id="{EB1A570B-9ED8-A420-ADC2-4B5ACBC0F382}"/>
              </a:ext>
            </a:extLst>
          </p:cNvPr>
          <p:cNvPicPr>
            <a:picLocks noChangeAspect="1"/>
          </p:cNvPicPr>
          <p:nvPr/>
        </p:nvPicPr>
        <p:blipFill>
          <a:blip r:embed="rId3"/>
          <a:stretch>
            <a:fillRect/>
          </a:stretch>
        </p:blipFill>
        <p:spPr>
          <a:xfrm>
            <a:off x="765944" y="3769660"/>
            <a:ext cx="622346" cy="667546"/>
          </a:xfrm>
          <a:prstGeom prst="rect">
            <a:avLst/>
          </a:prstGeom>
        </p:spPr>
      </p:pic>
      <p:sp>
        <p:nvSpPr>
          <p:cNvPr id="6" name="Espace réservé du texte 4">
            <a:extLst>
              <a:ext uri="{FF2B5EF4-FFF2-40B4-BE49-F238E27FC236}">
                <a16:creationId xmlns:a16="http://schemas.microsoft.com/office/drawing/2014/main" id="{2754648C-7C09-01B6-DB4D-06E0AF4FA3AD}"/>
              </a:ext>
            </a:extLst>
          </p:cNvPr>
          <p:cNvSpPr txBox="1">
            <a:spLocks/>
          </p:cNvSpPr>
          <p:nvPr/>
        </p:nvSpPr>
        <p:spPr>
          <a:xfrm>
            <a:off x="1059082" y="6191666"/>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chemeClr val="bg2"/>
                </a:solidFill>
              </a:rPr>
              <a:t>Last </a:t>
            </a:r>
            <a:r>
              <a:rPr lang="fr-FR" sz="1100" dirty="0" err="1">
                <a:solidFill>
                  <a:schemeClr val="bg2"/>
                </a:solidFill>
              </a:rPr>
              <a:t>updated</a:t>
            </a:r>
          </a:p>
          <a:p>
            <a:r>
              <a:rPr lang="fr-FR" sz="1100" dirty="0" err="1">
                <a:solidFill>
                  <a:schemeClr val="bg2"/>
                </a:solidFill>
              </a:rPr>
              <a:t>November</a:t>
            </a:r>
            <a:r>
              <a:rPr lang="fr-FR" sz="1100" dirty="0">
                <a:solidFill>
                  <a:schemeClr val="bg2"/>
                </a:solidFill>
              </a:rPr>
              <a:t>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B316753-82FA-94EA-055C-E51FBF76B31F}"/>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changing</a:t>
            </a:r>
            <a:r>
              <a:rPr lang="fr-FR" dirty="0">
                <a:latin typeface="Figtree"/>
              </a:rPr>
              <a:t> and </a:t>
            </a:r>
            <a:r>
              <a:rPr lang="fr-FR" dirty="0" err="1">
                <a:latin typeface="Figtree"/>
              </a:rPr>
              <a:t>managing</a:t>
            </a:r>
            <a:r>
              <a:rPr lang="fr-FR" dirty="0">
                <a:latin typeface="Figtree"/>
              </a:rPr>
              <a:t> </a:t>
            </a:r>
            <a:r>
              <a:rPr lang="fr-FR" dirty="0" err="1">
                <a:latin typeface="Figtree"/>
              </a:rPr>
              <a:t>resources</a:t>
            </a:r>
            <a:endParaRPr lang="fr-FR" dirty="0" err="1"/>
          </a:p>
          <a:p>
            <a:endParaRPr lang="fr-FR" dirty="0"/>
          </a:p>
        </p:txBody>
      </p:sp>
      <p:sp>
        <p:nvSpPr>
          <p:cNvPr id="5" name="Titre 1">
            <a:extLst>
              <a:ext uri="{FF2B5EF4-FFF2-40B4-BE49-F238E27FC236}">
                <a16:creationId xmlns:a16="http://schemas.microsoft.com/office/drawing/2014/main" id="{3FB86336-8F7A-56D5-A2CA-4BDADF5C06C7}"/>
              </a:ext>
            </a:extLst>
          </p:cNvPr>
          <p:cNvSpPr txBox="1">
            <a:spLocks/>
          </p:cNvSpPr>
          <p:nvPr/>
        </p:nvSpPr>
        <p:spPr>
          <a:xfrm>
            <a:off x="900343" y="1"/>
            <a:ext cx="10781583" cy="12201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endParaRPr lang="fr-FR" dirty="0"/>
          </a:p>
        </p:txBody>
      </p:sp>
      <p:sp>
        <p:nvSpPr>
          <p:cNvPr id="6" name="Espace réservé du texte 3">
            <a:extLst>
              <a:ext uri="{FF2B5EF4-FFF2-40B4-BE49-F238E27FC236}">
                <a16:creationId xmlns:a16="http://schemas.microsoft.com/office/drawing/2014/main" id="{12E23D57-8C5E-23D8-2DAF-79D18DF9BE01}"/>
              </a:ext>
            </a:extLst>
          </p:cNvPr>
          <p:cNvSpPr txBox="1">
            <a:spLocks/>
          </p:cNvSpPr>
          <p:nvPr/>
        </p:nvSpPr>
        <p:spPr>
          <a:xfrm>
            <a:off x="900343" y="1305160"/>
            <a:ext cx="10200275" cy="6576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Menu &gt; Planning &gt; Activity </a:t>
            </a:r>
            <a:r>
              <a:rPr lang="fr-FR" dirty="0" err="1">
                <a:solidFill>
                  <a:schemeClr val="accent1"/>
                </a:solidFill>
                <a:latin typeface="Figtree"/>
              </a:rPr>
              <a:t>schedule</a:t>
            </a:r>
            <a:r>
              <a:rPr lang="fr-FR" dirty="0">
                <a:solidFill>
                  <a:schemeClr val="accent1"/>
                </a:solidFill>
                <a:latin typeface="Figtree"/>
              </a:rPr>
              <a:t> </a:t>
            </a:r>
            <a:r>
              <a:rPr lang="fr-FR" sz="1600" i="1" dirty="0">
                <a:solidFill>
                  <a:schemeClr val="accent1"/>
                </a:solidFill>
                <a:latin typeface="Figtree"/>
              </a:rPr>
              <a:t>or</a:t>
            </a:r>
            <a:r>
              <a:rPr lang="fr-FR" sz="1600" dirty="0">
                <a:solidFill>
                  <a:schemeClr val="accent1"/>
                </a:solidFill>
                <a:latin typeface="Figtree"/>
              </a:rPr>
              <a:t> Admin Area &gt; Resource </a:t>
            </a:r>
            <a:r>
              <a:rPr lang="fr-FR" sz="1600" dirty="0" err="1">
                <a:solidFill>
                  <a:schemeClr val="accent1"/>
                </a:solidFill>
                <a:latin typeface="Figtree"/>
              </a:rPr>
              <a:t>calendar</a:t>
            </a:r>
            <a:r>
              <a:rPr lang="fr-FR" sz="1600" dirty="0">
                <a:solidFill>
                  <a:schemeClr val="accent1"/>
                </a:solidFill>
                <a:latin typeface="Figtree"/>
              </a:rPr>
              <a:t> &gt; </a:t>
            </a:r>
            <a:r>
              <a:rPr lang="fr-FR" sz="1600" dirty="0" err="1">
                <a:solidFill>
                  <a:schemeClr val="accent1"/>
                </a:solidFill>
                <a:latin typeface="Figtree"/>
              </a:rPr>
              <a:t>Material</a:t>
            </a:r>
            <a:r>
              <a:rPr lang="fr-FR" sz="1600" dirty="0">
                <a:solidFill>
                  <a:schemeClr val="accent1"/>
                </a:solidFill>
                <a:latin typeface="Figtree"/>
              </a:rPr>
              <a:t> </a:t>
            </a:r>
            <a:r>
              <a:rPr lang="fr-FR" sz="1600" dirty="0" err="1">
                <a:solidFill>
                  <a:schemeClr val="accent1"/>
                </a:solidFill>
                <a:latin typeface="Figtree"/>
              </a:rPr>
              <a:t>resources</a:t>
            </a:r>
            <a:endParaRPr lang="fr-FR" sz="1600" dirty="0">
              <a:solidFill>
                <a:schemeClr val="accent1"/>
              </a:solidFill>
              <a:latin typeface="Figtree"/>
            </a:endParaRPr>
          </a:p>
          <a:p>
            <a:endParaRPr lang="fr-FR" dirty="0">
              <a:solidFill>
                <a:schemeClr val="accent1"/>
              </a:solidFill>
              <a:latin typeface="Figtree"/>
            </a:endParaRPr>
          </a:p>
        </p:txBody>
      </p:sp>
      <p:sp>
        <p:nvSpPr>
          <p:cNvPr id="9" name="Titre 2">
            <a:extLst>
              <a:ext uri="{FF2B5EF4-FFF2-40B4-BE49-F238E27FC236}">
                <a16:creationId xmlns:a16="http://schemas.microsoft.com/office/drawing/2014/main" id="{9B761E6E-76AE-1B3E-3C9A-272116278A83}"/>
              </a:ext>
            </a:extLst>
          </p:cNvPr>
          <p:cNvSpPr>
            <a:spLocks noGrp="1"/>
          </p:cNvSpPr>
          <p:nvPr>
            <p:ph type="title"/>
          </p:nvPr>
        </p:nvSpPr>
        <p:spPr>
          <a:xfrm>
            <a:off x="371475" y="520701"/>
            <a:ext cx="11449050" cy="304800"/>
          </a:xfrm>
        </p:spPr>
        <p:txBody>
          <a:bodyPr/>
          <a:lstStyle/>
          <a:p>
            <a:r>
              <a:rPr lang="fr-FR" dirty="0">
                <a:latin typeface="Figtree Light"/>
              </a:rPr>
              <a:t>Activity </a:t>
            </a:r>
            <a:r>
              <a:rPr lang="fr-FR" dirty="0" err="1">
                <a:latin typeface="Figtree Light"/>
              </a:rPr>
              <a:t>schedule</a:t>
            </a:r>
            <a:endParaRPr lang="fr-FR" dirty="0"/>
          </a:p>
        </p:txBody>
      </p:sp>
      <p:pic>
        <p:nvPicPr>
          <p:cNvPr id="11" name="Image 10">
            <a:extLst>
              <a:ext uri="{FF2B5EF4-FFF2-40B4-BE49-F238E27FC236}">
                <a16:creationId xmlns:a16="http://schemas.microsoft.com/office/drawing/2014/main" id="{29CD8405-F63D-946E-1F2D-1234A0B45236}"/>
              </a:ext>
            </a:extLst>
          </p:cNvPr>
          <p:cNvPicPr>
            <a:picLocks noChangeAspect="1"/>
          </p:cNvPicPr>
          <p:nvPr/>
        </p:nvPicPr>
        <p:blipFill>
          <a:blip r:embed="rId6"/>
          <a:stretch>
            <a:fillRect/>
          </a:stretch>
        </p:blipFill>
        <p:spPr>
          <a:xfrm>
            <a:off x="1438939" y="1919340"/>
            <a:ext cx="9314121" cy="3178162"/>
          </a:xfrm>
          <a:prstGeom prst="rect">
            <a:avLst/>
          </a:prstGeom>
          <a:ln>
            <a:solidFill>
              <a:schemeClr val="tx1"/>
            </a:solidFill>
          </a:ln>
          <a:effectLst>
            <a:outerShdw blurRad="50800" dist="38100" dir="2700000" algn="tl" rotWithShape="0">
              <a:prstClr val="black">
                <a:alpha val="40000"/>
              </a:prstClr>
            </a:outerShdw>
          </a:effectLst>
        </p:spPr>
      </p:pic>
      <p:sp>
        <p:nvSpPr>
          <p:cNvPr id="13" name="ZoneTexte 12">
            <a:extLst>
              <a:ext uri="{FF2B5EF4-FFF2-40B4-BE49-F238E27FC236}">
                <a16:creationId xmlns:a16="http://schemas.microsoft.com/office/drawing/2014/main" id="{683C17C3-5D0E-5F9D-296F-D013DDEF57DB}"/>
              </a:ext>
            </a:extLst>
          </p:cNvPr>
          <p:cNvSpPr txBox="1"/>
          <p:nvPr/>
        </p:nvSpPr>
        <p:spPr>
          <a:xfrm>
            <a:off x="3546864" y="5301902"/>
            <a:ext cx="5122083" cy="1384995"/>
          </a:xfrm>
          <a:prstGeom prst="rect">
            <a:avLst/>
          </a:prstGeom>
          <a:noFill/>
        </p:spPr>
        <p:txBody>
          <a:bodyPr wrap="square">
            <a:spAutoFit/>
          </a:bodyPr>
          <a:lstStyle/>
          <a:p>
            <a:r>
              <a:rPr lang="fr-FR" sz="1200" b="1" dirty="0">
                <a:solidFill>
                  <a:schemeClr val="accent1"/>
                </a:solidFill>
              </a:rPr>
              <a:t>1/ </a:t>
            </a:r>
            <a:r>
              <a:rPr lang="fr-FR" sz="1200" dirty="0">
                <a:solidFill>
                  <a:srgbClr val="333333"/>
                </a:solidFill>
                <a:ea typeface="+mn-lt"/>
                <a:cs typeface="+mn-lt"/>
              </a:rPr>
              <a:t>Select the type of </a:t>
            </a:r>
            <a:r>
              <a:rPr lang="fr-FR" sz="1200" dirty="0" err="1">
                <a:solidFill>
                  <a:srgbClr val="333333"/>
                </a:solidFill>
                <a:ea typeface="+mn-lt"/>
                <a:cs typeface="+mn-lt"/>
              </a:rPr>
              <a:t>resource</a:t>
            </a:r>
            <a:r>
              <a:rPr lang="fr-FR" sz="1200" dirty="0">
                <a:solidFill>
                  <a:srgbClr val="333333"/>
                </a:solidFill>
                <a:ea typeface="+mn-lt"/>
                <a:cs typeface="+mn-lt"/>
              </a:rPr>
              <a:t> : car, meeting room, </a:t>
            </a:r>
            <a:r>
              <a:rPr lang="fr-FR" sz="1200" dirty="0" err="1">
                <a:solidFill>
                  <a:srgbClr val="333333"/>
                </a:solidFill>
                <a:ea typeface="+mn-lt"/>
                <a:cs typeface="+mn-lt"/>
              </a:rPr>
              <a:t>equipment</a:t>
            </a:r>
            <a:r>
              <a:rPr lang="fr-FR" sz="1200" dirty="0">
                <a:solidFill>
                  <a:srgbClr val="333333"/>
                </a:solidFill>
                <a:ea typeface="+mn-lt"/>
                <a:cs typeface="+mn-lt"/>
              </a:rPr>
              <a:t> …</a:t>
            </a:r>
            <a:endParaRPr lang="fr-FR" sz="1200" dirty="0"/>
          </a:p>
          <a:p>
            <a:r>
              <a:rPr lang="fr-FR" sz="1200" b="1" dirty="0">
                <a:solidFill>
                  <a:schemeClr val="accent1"/>
                </a:solidFill>
              </a:rPr>
              <a:t>2/ </a:t>
            </a:r>
            <a:r>
              <a:rPr lang="fr-FR" sz="1200" dirty="0">
                <a:solidFill>
                  <a:srgbClr val="333333"/>
                </a:solidFill>
                <a:ea typeface="+mn-lt"/>
                <a:cs typeface="+mn-lt"/>
              </a:rPr>
              <a:t>Enter a description</a:t>
            </a:r>
          </a:p>
          <a:p>
            <a:r>
              <a:rPr lang="fr-FR" sz="1200" b="1" dirty="0">
                <a:solidFill>
                  <a:schemeClr val="accent1"/>
                </a:solidFill>
              </a:rPr>
              <a:t>3/ </a:t>
            </a:r>
            <a:r>
              <a:rPr lang="fr-FR" sz="1200" dirty="0">
                <a:solidFill>
                  <a:srgbClr val="333333"/>
                </a:solidFill>
                <a:ea typeface="+mn-lt"/>
                <a:cs typeface="+mn-lt"/>
              </a:rPr>
              <a:t>You can enter a long description and comment if </a:t>
            </a:r>
            <a:r>
              <a:rPr lang="fr-FR" sz="1200" dirty="0" err="1">
                <a:solidFill>
                  <a:srgbClr val="333333"/>
                </a:solidFill>
                <a:ea typeface="+mn-lt"/>
                <a:cs typeface="+mn-lt"/>
              </a:rPr>
              <a:t>you</a:t>
            </a:r>
            <a:r>
              <a:rPr lang="fr-FR" sz="1200" dirty="0">
                <a:solidFill>
                  <a:srgbClr val="333333"/>
                </a:solidFill>
                <a:ea typeface="+mn-lt"/>
                <a:cs typeface="+mn-lt"/>
              </a:rPr>
              <a:t> </a:t>
            </a:r>
            <a:r>
              <a:rPr lang="fr-FR" sz="1200" dirty="0" err="1">
                <a:solidFill>
                  <a:srgbClr val="333333"/>
                </a:solidFill>
                <a:ea typeface="+mn-lt"/>
                <a:cs typeface="+mn-lt"/>
              </a:rPr>
              <a:t>wish</a:t>
            </a:r>
            <a:endParaRPr lang="fr-FR" sz="1200" dirty="0">
              <a:solidFill>
                <a:srgbClr val="333333"/>
              </a:solidFill>
              <a:ea typeface="+mn-lt"/>
              <a:cs typeface="+mn-lt"/>
            </a:endParaRPr>
          </a:p>
          <a:p>
            <a:r>
              <a:rPr lang="fr-FR" sz="1200" b="1" dirty="0">
                <a:solidFill>
                  <a:schemeClr val="accent1"/>
                </a:solidFill>
              </a:rPr>
              <a:t>4/ </a:t>
            </a:r>
            <a:r>
              <a:rPr lang="fr-FR" sz="1200" dirty="0">
                <a:solidFill>
                  <a:srgbClr val="333333"/>
                </a:solidFill>
                <a:ea typeface="+mn-lt"/>
                <a:cs typeface="+mn-lt"/>
              </a:rPr>
              <a:t>« </a:t>
            </a:r>
            <a:r>
              <a:rPr lang="fr-FR" sz="1200" dirty="0" err="1">
                <a:solidFill>
                  <a:srgbClr val="333333"/>
                </a:solidFill>
                <a:ea typeface="+mn-lt"/>
                <a:cs typeface="+mn-lt"/>
              </a:rPr>
              <a:t>Approve</a:t>
            </a:r>
            <a:r>
              <a:rPr lang="fr-FR" sz="1200" dirty="0">
                <a:solidFill>
                  <a:srgbClr val="333333"/>
                </a:solidFill>
                <a:ea typeface="+mn-lt"/>
                <a:cs typeface="+mn-lt"/>
              </a:rPr>
              <a:t> » the line</a:t>
            </a:r>
          </a:p>
          <a:p>
            <a:r>
              <a:rPr lang="fr-FR" sz="1200" b="1" dirty="0">
                <a:solidFill>
                  <a:schemeClr val="accent1"/>
                </a:solidFill>
              </a:rPr>
              <a:t>5/ </a:t>
            </a:r>
            <a:r>
              <a:rPr lang="fr-FR" sz="1200" dirty="0">
                <a:solidFill>
                  <a:srgbClr val="333333"/>
                </a:solidFill>
                <a:ea typeface="+mn-lt"/>
                <a:cs typeface="+mn-lt"/>
              </a:rPr>
              <a:t>Enter the e-mail of the </a:t>
            </a:r>
            <a:r>
              <a:rPr lang="fr-FR" sz="1200" dirty="0" err="1">
                <a:solidFill>
                  <a:srgbClr val="333333"/>
                </a:solidFill>
                <a:ea typeface="+mn-lt"/>
                <a:cs typeface="+mn-lt"/>
              </a:rPr>
              <a:t>resource</a:t>
            </a:r>
            <a:r>
              <a:rPr lang="fr-FR" sz="1200" dirty="0">
                <a:solidFill>
                  <a:srgbClr val="333333"/>
                </a:solidFill>
                <a:ea typeface="+mn-lt"/>
                <a:cs typeface="+mn-lt"/>
              </a:rPr>
              <a:t> manager (for information </a:t>
            </a:r>
            <a:r>
              <a:rPr lang="fr-FR" sz="1200" dirty="0" err="1">
                <a:solidFill>
                  <a:srgbClr val="333333"/>
                </a:solidFill>
                <a:ea typeface="+mn-lt"/>
                <a:cs typeface="+mn-lt"/>
              </a:rPr>
              <a:t>purposes</a:t>
            </a:r>
            <a:r>
              <a:rPr lang="fr-FR" sz="1200" dirty="0">
                <a:solidFill>
                  <a:srgbClr val="333333"/>
                </a:solidFill>
                <a:ea typeface="+mn-lt"/>
                <a:cs typeface="+mn-lt"/>
              </a:rPr>
              <a:t>)</a:t>
            </a:r>
          </a:p>
          <a:p>
            <a:r>
              <a:rPr lang="fr-FR" sz="1200" b="1" dirty="0">
                <a:solidFill>
                  <a:schemeClr val="accent1"/>
                </a:solidFill>
              </a:rPr>
              <a:t>6/ </a:t>
            </a:r>
            <a:r>
              <a:rPr lang="fr-FR" sz="1200" dirty="0">
                <a:solidFill>
                  <a:srgbClr val="333333"/>
                </a:solidFill>
                <a:ea typeface="+mn-lt"/>
                <a:cs typeface="+mn-lt"/>
              </a:rPr>
              <a:t>It </a:t>
            </a:r>
            <a:r>
              <a:rPr lang="fr-FR" sz="1200" dirty="0" err="1">
                <a:solidFill>
                  <a:srgbClr val="333333"/>
                </a:solidFill>
                <a:ea typeface="+mn-lt"/>
                <a:cs typeface="+mn-lt"/>
              </a:rPr>
              <a:t>is</a:t>
            </a:r>
            <a:r>
              <a:rPr lang="fr-FR" sz="1200" dirty="0">
                <a:solidFill>
                  <a:srgbClr val="333333"/>
                </a:solidFill>
                <a:ea typeface="+mn-lt"/>
                <a:cs typeface="+mn-lt"/>
              </a:rPr>
              <a:t> possible to </a:t>
            </a:r>
            <a:r>
              <a:rPr lang="fr-FR" sz="1200" dirty="0" err="1">
                <a:solidFill>
                  <a:srgbClr val="333333"/>
                </a:solidFill>
                <a:ea typeface="+mn-lt"/>
                <a:cs typeface="+mn-lt"/>
              </a:rPr>
              <a:t>associate</a:t>
            </a:r>
            <a:r>
              <a:rPr lang="fr-FR" sz="1200" dirty="0">
                <a:solidFill>
                  <a:srgbClr val="333333"/>
                </a:solidFill>
                <a:ea typeface="+mn-lt"/>
                <a:cs typeface="+mn-lt"/>
              </a:rPr>
              <a:t> a photo to </a:t>
            </a:r>
            <a:r>
              <a:rPr lang="fr-FR" sz="1200" dirty="0" err="1">
                <a:solidFill>
                  <a:srgbClr val="333333"/>
                </a:solidFill>
                <a:ea typeface="+mn-lt"/>
                <a:cs typeface="+mn-lt"/>
              </a:rPr>
              <a:t>your</a:t>
            </a:r>
            <a:r>
              <a:rPr lang="fr-FR" sz="1200" dirty="0">
                <a:solidFill>
                  <a:srgbClr val="333333"/>
                </a:solidFill>
                <a:ea typeface="+mn-lt"/>
                <a:cs typeface="+mn-lt"/>
              </a:rPr>
              <a:t> </a:t>
            </a:r>
            <a:r>
              <a:rPr lang="fr-FR" sz="1200" dirty="0" err="1">
                <a:solidFill>
                  <a:srgbClr val="333333"/>
                </a:solidFill>
                <a:ea typeface="+mn-lt"/>
                <a:cs typeface="+mn-lt"/>
              </a:rPr>
              <a:t>resource</a:t>
            </a:r>
            <a:endParaRPr lang="fr-FR" sz="1200" dirty="0"/>
          </a:p>
          <a:p>
            <a:endParaRPr lang="fr-FR" sz="1200" dirty="0"/>
          </a:p>
        </p:txBody>
      </p:sp>
    </p:spTree>
    <p:extLst>
      <p:ext uri="{BB962C8B-B14F-4D97-AF65-F5344CB8AC3E}">
        <p14:creationId xmlns:p14="http://schemas.microsoft.com/office/powerpoint/2010/main" val="485282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D20FE72-E7E0-613E-4525-545F6EC6A29E}"/>
              </a:ext>
            </a:extLst>
          </p:cNvPr>
          <p:cNvSpPr txBox="1"/>
          <p:nvPr/>
        </p:nvSpPr>
        <p:spPr>
          <a:xfrm>
            <a:off x="7991827" y="3898314"/>
            <a:ext cx="1894113" cy="692497"/>
          </a:xfrm>
          <a:prstGeom prst="rect">
            <a:avLst/>
          </a:prstGeom>
          <a:noFill/>
        </p:spPr>
        <p:txBody>
          <a:bodyPr wrap="square" lIns="91440" tIns="45720" rIns="91440" bIns="45720" rtlCol="0" anchor="t">
            <a:spAutoFit/>
          </a:bodyPr>
          <a:lstStyle/>
          <a:p>
            <a:r>
              <a:rPr lang="fr-FR" sz="1300" dirty="0">
                <a:latin typeface="Figtree"/>
              </a:rPr>
              <a:t>Select the relevant </a:t>
            </a:r>
            <a:r>
              <a:rPr lang="fr-FR" sz="1300" dirty="0" err="1">
                <a:latin typeface="Figtree"/>
              </a:rPr>
              <a:t>calendar</a:t>
            </a:r>
            <a:r>
              <a:rPr lang="fr-FR" sz="1300" dirty="0">
                <a:latin typeface="Figtree"/>
              </a:rPr>
              <a:t> to </a:t>
            </a:r>
            <a:r>
              <a:rPr lang="fr-FR" sz="1300" dirty="0" err="1">
                <a:latin typeface="Figtree"/>
              </a:rPr>
              <a:t>be</a:t>
            </a:r>
            <a:r>
              <a:rPr lang="fr-FR" sz="1300" dirty="0">
                <a:latin typeface="Figtree"/>
              </a:rPr>
              <a:t> </a:t>
            </a:r>
            <a:r>
              <a:rPr lang="fr-FR" sz="1300" dirty="0" err="1">
                <a:latin typeface="Figtree"/>
              </a:rPr>
              <a:t>synchronized</a:t>
            </a:r>
            <a:endParaRPr lang="fr-FR" sz="1300" dirty="0">
              <a:latin typeface="Figtree" pitchFamily="2" charset="0"/>
            </a:endParaRPr>
          </a:p>
        </p:txBody>
      </p:sp>
      <p:sp>
        <p:nvSpPr>
          <p:cNvPr id="12" name="Espace réservé du texte 3">
            <a:extLst>
              <a:ext uri="{FF2B5EF4-FFF2-40B4-BE49-F238E27FC236}">
                <a16:creationId xmlns:a16="http://schemas.microsoft.com/office/drawing/2014/main" id="{3D215B54-5DD7-51D3-25A8-AEE63FA0CDB2}"/>
              </a:ext>
            </a:extLst>
          </p:cNvPr>
          <p:cNvSpPr>
            <a:spLocks noGrp="1"/>
          </p:cNvSpPr>
          <p:nvPr>
            <p:ph type="body" sz="quarter" idx="19"/>
          </p:nvPr>
        </p:nvSpPr>
        <p:spPr>
          <a:xfrm>
            <a:off x="369093" y="863018"/>
            <a:ext cx="11453813" cy="339725"/>
          </a:xfrm>
        </p:spPr>
        <p:txBody>
          <a:bodyPr vert="horz" lIns="91440" tIns="45720" rIns="91440" bIns="45720" rtlCol="0" anchor="t">
            <a:normAutofit/>
          </a:bodyPr>
          <a:lstStyle/>
          <a:p>
            <a:r>
              <a:rPr lang="fr-FR" dirty="0" err="1">
                <a:latin typeface="Figtree"/>
              </a:rPr>
              <a:t>Sycnhronising</a:t>
            </a:r>
            <a:r>
              <a:rPr lang="fr-FR" dirty="0">
                <a:latin typeface="Figtree"/>
              </a:rPr>
              <a:t> </a:t>
            </a:r>
            <a:r>
              <a:rPr lang="fr-FR" dirty="0" err="1">
                <a:latin typeface="Figtree"/>
              </a:rPr>
              <a:t>calendars</a:t>
            </a:r>
            <a:endParaRPr lang="fr-FR" dirty="0" err="1"/>
          </a:p>
        </p:txBody>
      </p:sp>
      <p:sp>
        <p:nvSpPr>
          <p:cNvPr id="15" name="Titre 2">
            <a:extLst>
              <a:ext uri="{FF2B5EF4-FFF2-40B4-BE49-F238E27FC236}">
                <a16:creationId xmlns:a16="http://schemas.microsoft.com/office/drawing/2014/main" id="{867E25FE-020F-A201-CAFD-A856FE3267AA}"/>
              </a:ext>
            </a:extLst>
          </p:cNvPr>
          <p:cNvSpPr txBox="1">
            <a:spLocks/>
          </p:cNvSpPr>
          <p:nvPr/>
        </p:nvSpPr>
        <p:spPr>
          <a:xfrm>
            <a:off x="409524" y="406118"/>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Activity Schedule</a:t>
            </a:r>
            <a:endParaRPr lang="fr-FR" dirty="0"/>
          </a:p>
        </p:txBody>
      </p:sp>
      <p:sp>
        <p:nvSpPr>
          <p:cNvPr id="8" name="Espace réservé du texte 3">
            <a:extLst>
              <a:ext uri="{FF2B5EF4-FFF2-40B4-BE49-F238E27FC236}">
                <a16:creationId xmlns:a16="http://schemas.microsoft.com/office/drawing/2014/main" id="{FF25E57B-09C7-E25F-616C-38C16084D0AD}"/>
              </a:ext>
            </a:extLst>
          </p:cNvPr>
          <p:cNvSpPr txBox="1">
            <a:spLocks/>
          </p:cNvSpPr>
          <p:nvPr/>
        </p:nvSpPr>
        <p:spPr>
          <a:xfrm>
            <a:off x="902309" y="1272635"/>
            <a:ext cx="4252414" cy="487254"/>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Menu &gt; Planning &gt; </a:t>
            </a:r>
            <a:r>
              <a:rPr lang="fr-FR" dirty="0" err="1">
                <a:solidFill>
                  <a:schemeClr val="accent1"/>
                </a:solidFill>
                <a:latin typeface="Figtree"/>
              </a:rPr>
              <a:t>My</a:t>
            </a:r>
            <a:r>
              <a:rPr lang="fr-FR" dirty="0">
                <a:solidFill>
                  <a:schemeClr val="accent1"/>
                </a:solidFill>
                <a:latin typeface="Figtree"/>
              </a:rPr>
              <a:t> </a:t>
            </a:r>
            <a:r>
              <a:rPr lang="fr-FR" dirty="0" err="1">
                <a:solidFill>
                  <a:schemeClr val="accent1"/>
                </a:solidFill>
                <a:latin typeface="Figtree"/>
              </a:rPr>
              <a:t>calendar</a:t>
            </a:r>
            <a:endParaRPr lang="fr-FR" sz="1600" dirty="0">
              <a:solidFill>
                <a:schemeClr val="accent1"/>
              </a:solidFill>
              <a:latin typeface="Figtree"/>
            </a:endParaRPr>
          </a:p>
          <a:p>
            <a:endParaRPr lang="fr-FR" dirty="0">
              <a:solidFill>
                <a:schemeClr val="accent1"/>
              </a:solidFill>
              <a:latin typeface="Figtree"/>
            </a:endParaRPr>
          </a:p>
        </p:txBody>
      </p:sp>
      <p:pic>
        <p:nvPicPr>
          <p:cNvPr id="18" name="Image 17">
            <a:extLst>
              <a:ext uri="{FF2B5EF4-FFF2-40B4-BE49-F238E27FC236}">
                <a16:creationId xmlns:a16="http://schemas.microsoft.com/office/drawing/2014/main" id="{7D238E5C-9D7C-FFFA-16A2-BB53D10D43AA}"/>
              </a:ext>
            </a:extLst>
          </p:cNvPr>
          <p:cNvPicPr>
            <a:picLocks noChangeAspect="1"/>
          </p:cNvPicPr>
          <p:nvPr/>
        </p:nvPicPr>
        <p:blipFill>
          <a:blip r:embed="rId6"/>
          <a:stretch>
            <a:fillRect/>
          </a:stretch>
        </p:blipFill>
        <p:spPr>
          <a:xfrm>
            <a:off x="902309" y="1734237"/>
            <a:ext cx="10387379" cy="1777432"/>
          </a:xfrm>
          <a:prstGeom prst="rect">
            <a:avLst/>
          </a:prstGeom>
          <a:ln>
            <a:solidFill>
              <a:schemeClr val="tx1"/>
            </a:solidFill>
          </a:ln>
          <a:effectLst>
            <a:outerShdw blurRad="50800" dist="38100" dir="2700000" algn="tl" rotWithShape="0">
              <a:prstClr val="black">
                <a:alpha val="40000"/>
              </a:prstClr>
            </a:outerShdw>
          </a:effectLst>
        </p:spPr>
      </p:pic>
      <p:sp>
        <p:nvSpPr>
          <p:cNvPr id="19" name="Rectangle : coins arrondis 18">
            <a:extLst>
              <a:ext uri="{FF2B5EF4-FFF2-40B4-BE49-F238E27FC236}">
                <a16:creationId xmlns:a16="http://schemas.microsoft.com/office/drawing/2014/main" id="{736BA8D8-C1AA-D3DD-C5CF-F27DA21F1153}"/>
              </a:ext>
            </a:extLst>
          </p:cNvPr>
          <p:cNvSpPr/>
          <p:nvPr/>
        </p:nvSpPr>
        <p:spPr>
          <a:xfrm>
            <a:off x="10477500" y="1759889"/>
            <a:ext cx="812188" cy="259411"/>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78138A48-DF33-E85B-3E70-ECA6AF665C95}"/>
              </a:ext>
            </a:extLst>
          </p:cNvPr>
          <p:cNvSpPr/>
          <p:nvPr/>
        </p:nvSpPr>
        <p:spPr>
          <a:xfrm>
            <a:off x="9972675" y="3162300"/>
            <a:ext cx="504825" cy="17145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phique 20">
            <a:extLst>
              <a:ext uri="{FF2B5EF4-FFF2-40B4-BE49-F238E27FC236}">
                <a16:creationId xmlns:a16="http://schemas.microsoft.com/office/drawing/2014/main" id="{42E7A487-FE84-12DC-5351-2DF86FB5D7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1889" flipH="1">
            <a:off x="10665501" y="2944206"/>
            <a:ext cx="436185" cy="436186"/>
          </a:xfrm>
          <a:prstGeom prst="rect">
            <a:avLst/>
          </a:prstGeom>
          <a:effectLst>
            <a:outerShdw blurRad="50800" dist="38100" dir="2700000" algn="tl" rotWithShape="0">
              <a:prstClr val="black">
                <a:alpha val="40000"/>
              </a:prstClr>
            </a:outerShdw>
          </a:effectLst>
        </p:spPr>
      </p:pic>
      <p:pic>
        <p:nvPicPr>
          <p:cNvPr id="23" name="Image 22">
            <a:extLst>
              <a:ext uri="{FF2B5EF4-FFF2-40B4-BE49-F238E27FC236}">
                <a16:creationId xmlns:a16="http://schemas.microsoft.com/office/drawing/2014/main" id="{72404C2F-8BF4-EAF1-8DDD-B5C710DE828B}"/>
              </a:ext>
            </a:extLst>
          </p:cNvPr>
          <p:cNvPicPr>
            <a:picLocks noChangeAspect="1"/>
          </p:cNvPicPr>
          <p:nvPr/>
        </p:nvPicPr>
        <p:blipFill>
          <a:blip r:embed="rId9"/>
          <a:stretch>
            <a:fillRect/>
          </a:stretch>
        </p:blipFill>
        <p:spPr>
          <a:xfrm>
            <a:off x="4479966" y="3248025"/>
            <a:ext cx="3232064" cy="3086100"/>
          </a:xfrm>
          <a:prstGeom prst="rect">
            <a:avLst/>
          </a:prstGeom>
          <a:ln>
            <a:solidFill>
              <a:schemeClr val="tx1"/>
            </a:solidFill>
          </a:ln>
          <a:effectLst>
            <a:outerShdw blurRad="50800" dist="38100" dir="2700000" algn="tl" rotWithShape="0">
              <a:prstClr val="black">
                <a:alpha val="40000"/>
              </a:prstClr>
            </a:outerShdw>
          </a:effectLst>
        </p:spPr>
      </p:pic>
      <p:sp>
        <p:nvSpPr>
          <p:cNvPr id="24" name="Rectangle : coins arrondis 23">
            <a:extLst>
              <a:ext uri="{FF2B5EF4-FFF2-40B4-BE49-F238E27FC236}">
                <a16:creationId xmlns:a16="http://schemas.microsoft.com/office/drawing/2014/main" id="{1459CEF3-BC14-D946-1662-685AB563FCCD}"/>
              </a:ext>
            </a:extLst>
          </p:cNvPr>
          <p:cNvSpPr/>
          <p:nvPr/>
        </p:nvSpPr>
        <p:spPr>
          <a:xfrm>
            <a:off x="5334000" y="3492619"/>
            <a:ext cx="2190750" cy="282109"/>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Graphique 24">
            <a:extLst>
              <a:ext uri="{FF2B5EF4-FFF2-40B4-BE49-F238E27FC236}">
                <a16:creationId xmlns:a16="http://schemas.microsoft.com/office/drawing/2014/main" id="{B9209DE9-84F3-7C43-2F83-5D0C506E2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992996">
            <a:off x="7651983" y="3528201"/>
            <a:ext cx="436185" cy="43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345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3">
            <a:extLst>
              <a:ext uri="{FF2B5EF4-FFF2-40B4-BE49-F238E27FC236}">
                <a16:creationId xmlns:a16="http://schemas.microsoft.com/office/drawing/2014/main" id="{73EC00A2-54EC-455C-BB77-5C07191CE4B4}"/>
              </a:ext>
            </a:extLst>
          </p:cNvPr>
          <p:cNvSpPr txBox="1">
            <a:spLocks/>
          </p:cNvSpPr>
          <p:nvPr/>
        </p:nvSpPr>
        <p:spPr>
          <a:xfrm>
            <a:off x="1358347" y="1685283"/>
            <a:ext cx="5406082" cy="421744"/>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Admin Area &gt; Resource </a:t>
            </a:r>
            <a:r>
              <a:rPr lang="fr-FR" dirty="0" err="1">
                <a:solidFill>
                  <a:schemeClr val="accent1"/>
                </a:solidFill>
                <a:latin typeface="Figtree"/>
              </a:rPr>
              <a:t>calendar</a:t>
            </a:r>
            <a:r>
              <a:rPr lang="fr-FR" dirty="0">
                <a:solidFill>
                  <a:schemeClr val="accent1"/>
                </a:solidFill>
                <a:latin typeface="Figtree"/>
              </a:rPr>
              <a:t> &gt; </a:t>
            </a:r>
            <a:r>
              <a:rPr lang="fr-FR" dirty="0" err="1">
                <a:solidFill>
                  <a:schemeClr val="accent1"/>
                </a:solidFill>
                <a:latin typeface="Figtree"/>
              </a:rPr>
              <a:t>Calendars</a:t>
            </a:r>
          </a:p>
          <a:p>
            <a:endParaRPr lang="fr-FR" sz="1100" dirty="0"/>
          </a:p>
        </p:txBody>
      </p:sp>
      <p:sp>
        <p:nvSpPr>
          <p:cNvPr id="11" name="Espace réservé du texte 3">
            <a:extLst>
              <a:ext uri="{FF2B5EF4-FFF2-40B4-BE49-F238E27FC236}">
                <a16:creationId xmlns:a16="http://schemas.microsoft.com/office/drawing/2014/main" id="{9735F00E-B0DF-05D2-6573-BE100404FE88}"/>
              </a:ext>
            </a:extLst>
          </p:cNvPr>
          <p:cNvSpPr>
            <a:spLocks noGrp="1"/>
          </p:cNvSpPr>
          <p:nvPr>
            <p:ph type="body" sz="quarter" idx="19"/>
          </p:nvPr>
        </p:nvSpPr>
        <p:spPr>
          <a:xfrm>
            <a:off x="369093" y="1018466"/>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different</a:t>
            </a:r>
            <a:r>
              <a:rPr lang="fr-FR" dirty="0">
                <a:latin typeface="Figtree"/>
              </a:rPr>
              <a:t> </a:t>
            </a:r>
            <a:r>
              <a:rPr lang="fr-FR" dirty="0" err="1">
                <a:latin typeface="Figtree"/>
              </a:rPr>
              <a:t>calendars</a:t>
            </a:r>
            <a:r>
              <a:rPr lang="fr-FR" dirty="0">
                <a:latin typeface="Figtree"/>
              </a:rPr>
              <a:t> and </a:t>
            </a:r>
            <a:r>
              <a:rPr lang="fr-FR" dirty="0" err="1">
                <a:latin typeface="Figtree"/>
              </a:rPr>
              <a:t>managing</a:t>
            </a:r>
            <a:r>
              <a:rPr lang="fr-FR" dirty="0">
                <a:latin typeface="Figtree"/>
              </a:rPr>
              <a:t> </a:t>
            </a:r>
            <a:r>
              <a:rPr lang="fr-FR" dirty="0" err="1">
                <a:latin typeface="Figtree"/>
              </a:rPr>
              <a:t>visibilities</a:t>
            </a:r>
            <a:endParaRPr lang="fr-FR" dirty="0" err="1"/>
          </a:p>
        </p:txBody>
      </p:sp>
      <p:sp>
        <p:nvSpPr>
          <p:cNvPr id="14" name="Titre 2">
            <a:extLst>
              <a:ext uri="{FF2B5EF4-FFF2-40B4-BE49-F238E27FC236}">
                <a16:creationId xmlns:a16="http://schemas.microsoft.com/office/drawing/2014/main" id="{0DBBD794-D61A-21DA-1A7A-72FFB6D4AD9C}"/>
              </a:ext>
            </a:extLst>
          </p:cNvPr>
          <p:cNvSpPr txBox="1">
            <a:spLocks/>
          </p:cNvSpPr>
          <p:nvPr/>
        </p:nvSpPr>
        <p:spPr>
          <a:xfrm>
            <a:off x="369093" y="499443"/>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Activity Schedule</a:t>
            </a:r>
            <a:endParaRPr lang="fr-FR" dirty="0"/>
          </a:p>
        </p:txBody>
      </p:sp>
      <p:pic>
        <p:nvPicPr>
          <p:cNvPr id="5" name="Image 4">
            <a:extLst>
              <a:ext uri="{FF2B5EF4-FFF2-40B4-BE49-F238E27FC236}">
                <a16:creationId xmlns:a16="http://schemas.microsoft.com/office/drawing/2014/main" id="{D73626A2-0557-A07C-0157-4816CAC07181}"/>
              </a:ext>
            </a:extLst>
          </p:cNvPr>
          <p:cNvPicPr>
            <a:picLocks noChangeAspect="1"/>
          </p:cNvPicPr>
          <p:nvPr/>
        </p:nvPicPr>
        <p:blipFill>
          <a:blip r:embed="rId6"/>
          <a:stretch>
            <a:fillRect/>
          </a:stretch>
        </p:blipFill>
        <p:spPr>
          <a:xfrm>
            <a:off x="1358347" y="2107027"/>
            <a:ext cx="9475304" cy="3893758"/>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 coins arrondis 5">
            <a:extLst>
              <a:ext uri="{FF2B5EF4-FFF2-40B4-BE49-F238E27FC236}">
                <a16:creationId xmlns:a16="http://schemas.microsoft.com/office/drawing/2014/main" id="{24C756DE-E0EC-D4C8-C908-B087699F7ABB}"/>
              </a:ext>
            </a:extLst>
          </p:cNvPr>
          <p:cNvSpPr/>
          <p:nvPr/>
        </p:nvSpPr>
        <p:spPr>
          <a:xfrm>
            <a:off x="6208644" y="3783363"/>
            <a:ext cx="1020418" cy="24516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19A04B20-5243-EFE3-C250-106C2D77D4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28111">
            <a:off x="5647478" y="3581262"/>
            <a:ext cx="436185" cy="43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227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835C5E66-F243-4BFD-6956-E6321B10D6CA}"/>
              </a:ext>
            </a:extLst>
          </p:cNvPr>
          <p:cNvSpPr txBox="1">
            <a:spLocks/>
          </p:cNvSpPr>
          <p:nvPr/>
        </p:nvSpPr>
        <p:spPr>
          <a:xfrm>
            <a:off x="1504117" y="1522374"/>
            <a:ext cx="9315681" cy="6576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Admin Area &gt; Resource </a:t>
            </a:r>
            <a:r>
              <a:rPr lang="fr-FR" dirty="0" err="1">
                <a:solidFill>
                  <a:schemeClr val="accent1"/>
                </a:solidFill>
                <a:latin typeface="Figtree"/>
              </a:rPr>
              <a:t>calendar</a:t>
            </a:r>
            <a:r>
              <a:rPr lang="fr-FR" dirty="0">
                <a:solidFill>
                  <a:schemeClr val="accent1"/>
                </a:solidFill>
                <a:latin typeface="Figtree"/>
              </a:rPr>
              <a:t> &gt; </a:t>
            </a:r>
            <a:r>
              <a:rPr lang="fr-FR" dirty="0" err="1">
                <a:solidFill>
                  <a:schemeClr val="accent1"/>
                </a:solidFill>
                <a:latin typeface="Figtree"/>
              </a:rPr>
              <a:t>Calendars</a:t>
            </a:r>
            <a:endParaRPr lang="en-US" dirty="0">
              <a:solidFill>
                <a:schemeClr val="accent1"/>
              </a:solidFill>
              <a:latin typeface="Figtree"/>
            </a:endParaRPr>
          </a:p>
          <a:p>
            <a:endParaRPr lang="fr-FR" sz="1100" dirty="0">
              <a:solidFill>
                <a:srgbClr val="333333"/>
              </a:solidFill>
            </a:endParaRPr>
          </a:p>
          <a:p>
            <a:endParaRPr lang="fr-FR" b="1" dirty="0">
              <a:solidFill>
                <a:schemeClr val="accent1"/>
              </a:solidFill>
            </a:endParaRPr>
          </a:p>
        </p:txBody>
      </p:sp>
      <p:sp>
        <p:nvSpPr>
          <p:cNvPr id="10" name="Espace réservé du texte 3">
            <a:extLst>
              <a:ext uri="{FF2B5EF4-FFF2-40B4-BE49-F238E27FC236}">
                <a16:creationId xmlns:a16="http://schemas.microsoft.com/office/drawing/2014/main" id="{675A1E30-8D23-CCD6-AFA6-754B17DEFCFA}"/>
              </a:ext>
            </a:extLst>
          </p:cNvPr>
          <p:cNvSpPr>
            <a:spLocks noGrp="1"/>
          </p:cNvSpPr>
          <p:nvPr>
            <p:ph type="body" sz="quarter" idx="19"/>
          </p:nvPr>
        </p:nvSpPr>
        <p:spPr>
          <a:xfrm>
            <a:off x="369091" y="848469"/>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different</a:t>
            </a:r>
            <a:r>
              <a:rPr lang="fr-FR" dirty="0">
                <a:latin typeface="Figtree"/>
              </a:rPr>
              <a:t> </a:t>
            </a:r>
            <a:r>
              <a:rPr lang="fr-FR" dirty="0" err="1">
                <a:latin typeface="Figtree"/>
              </a:rPr>
              <a:t>calendars</a:t>
            </a:r>
            <a:r>
              <a:rPr lang="fr-FR" dirty="0">
                <a:latin typeface="Figtree"/>
              </a:rPr>
              <a:t> and </a:t>
            </a:r>
            <a:r>
              <a:rPr lang="fr-FR" dirty="0" err="1">
                <a:latin typeface="Figtree"/>
              </a:rPr>
              <a:t>managing</a:t>
            </a:r>
            <a:r>
              <a:rPr lang="fr-FR" dirty="0">
                <a:latin typeface="Figtree"/>
              </a:rPr>
              <a:t> </a:t>
            </a:r>
            <a:r>
              <a:rPr lang="fr-FR" dirty="0" err="1">
                <a:latin typeface="Figtree"/>
              </a:rPr>
              <a:t>visibilities</a:t>
            </a:r>
            <a:endParaRPr lang="fr-FR" dirty="0" err="1"/>
          </a:p>
        </p:txBody>
      </p:sp>
      <p:sp>
        <p:nvSpPr>
          <p:cNvPr id="13" name="Titre 2">
            <a:extLst>
              <a:ext uri="{FF2B5EF4-FFF2-40B4-BE49-F238E27FC236}">
                <a16:creationId xmlns:a16="http://schemas.microsoft.com/office/drawing/2014/main" id="{E2A484FB-598D-EFCE-075F-ADA397BDB38A}"/>
              </a:ext>
            </a:extLst>
          </p:cNvPr>
          <p:cNvSpPr txBox="1">
            <a:spLocks/>
          </p:cNvSpPr>
          <p:nvPr/>
        </p:nvSpPr>
        <p:spPr>
          <a:xfrm>
            <a:off x="373856" y="464914"/>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Activity Schedule</a:t>
            </a:r>
            <a:endParaRPr lang="fr-FR" dirty="0"/>
          </a:p>
        </p:txBody>
      </p:sp>
      <p:sp>
        <p:nvSpPr>
          <p:cNvPr id="11" name="ZoneTexte 10">
            <a:extLst>
              <a:ext uri="{FF2B5EF4-FFF2-40B4-BE49-F238E27FC236}">
                <a16:creationId xmlns:a16="http://schemas.microsoft.com/office/drawing/2014/main" id="{466FCFA0-5489-4568-FD81-96574431757E}"/>
              </a:ext>
            </a:extLst>
          </p:cNvPr>
          <p:cNvSpPr txBox="1"/>
          <p:nvPr/>
        </p:nvSpPr>
        <p:spPr>
          <a:xfrm>
            <a:off x="2560562" y="2339695"/>
            <a:ext cx="7070868" cy="307777"/>
          </a:xfrm>
          <a:prstGeom prst="rect">
            <a:avLst/>
          </a:prstGeom>
          <a:noFill/>
        </p:spPr>
        <p:txBody>
          <a:bodyPr wrap="square">
            <a:spAutoFit/>
          </a:bodyPr>
          <a:lstStyle/>
          <a:p>
            <a:r>
              <a:rPr lang="fr-FR" sz="1400" dirty="0">
                <a:solidFill>
                  <a:srgbClr val="333333"/>
                </a:solidFill>
                <a:ea typeface="+mn-lt"/>
                <a:cs typeface="+mn-lt"/>
              </a:rPr>
              <a:t>To manage </a:t>
            </a:r>
            <a:r>
              <a:rPr lang="fr-FR" sz="1400" dirty="0" err="1">
                <a:solidFill>
                  <a:srgbClr val="333333"/>
                </a:solidFill>
                <a:ea typeface="+mn-lt"/>
                <a:cs typeface="+mn-lt"/>
              </a:rPr>
              <a:t>rights</a:t>
            </a:r>
            <a:r>
              <a:rPr lang="fr-FR" sz="1400" dirty="0">
                <a:solidFill>
                  <a:srgbClr val="333333"/>
                </a:solidFill>
                <a:ea typeface="+mn-lt"/>
                <a:cs typeface="+mn-lt"/>
              </a:rPr>
              <a:t> and </a:t>
            </a:r>
            <a:r>
              <a:rPr lang="fr-FR" sz="1400" dirty="0" err="1">
                <a:solidFill>
                  <a:srgbClr val="333333"/>
                </a:solidFill>
                <a:ea typeface="+mn-lt"/>
                <a:cs typeface="+mn-lt"/>
              </a:rPr>
              <a:t>visibility</a:t>
            </a:r>
            <a:r>
              <a:rPr lang="fr-FR" sz="1400" dirty="0">
                <a:solidFill>
                  <a:srgbClr val="333333"/>
                </a:solidFill>
                <a:ea typeface="+mn-lt"/>
                <a:cs typeface="+mn-lt"/>
              </a:rPr>
              <a:t>, open the </a:t>
            </a:r>
            <a:r>
              <a:rPr lang="fr-FR" sz="1400" dirty="0" err="1">
                <a:solidFill>
                  <a:srgbClr val="333333"/>
                </a:solidFill>
                <a:ea typeface="+mn-lt"/>
                <a:cs typeface="+mn-lt"/>
              </a:rPr>
              <a:t>calendar</a:t>
            </a:r>
            <a:r>
              <a:rPr lang="fr-FR" sz="1400" dirty="0">
                <a:solidFill>
                  <a:srgbClr val="333333"/>
                </a:solidFill>
                <a:ea typeface="+mn-lt"/>
                <a:cs typeface="+mn-lt"/>
              </a:rPr>
              <a:t> </a:t>
            </a:r>
            <a:r>
              <a:rPr lang="fr-FR" sz="1400" dirty="0" err="1">
                <a:solidFill>
                  <a:srgbClr val="333333"/>
                </a:solidFill>
                <a:ea typeface="+mn-lt"/>
                <a:cs typeface="+mn-lt"/>
              </a:rPr>
              <a:t>you</a:t>
            </a:r>
            <a:r>
              <a:rPr lang="fr-FR" sz="1400" dirty="0">
                <a:solidFill>
                  <a:srgbClr val="333333"/>
                </a:solidFill>
                <a:ea typeface="+mn-lt"/>
                <a:cs typeface="+mn-lt"/>
              </a:rPr>
              <a:t> </a:t>
            </a:r>
            <a:r>
              <a:rPr lang="fr-FR" sz="1400" dirty="0" err="1">
                <a:solidFill>
                  <a:srgbClr val="333333"/>
                </a:solidFill>
                <a:ea typeface="+mn-lt"/>
                <a:cs typeface="+mn-lt"/>
              </a:rPr>
              <a:t>wish</a:t>
            </a:r>
            <a:r>
              <a:rPr lang="fr-FR" sz="1400" dirty="0">
                <a:solidFill>
                  <a:srgbClr val="333333"/>
                </a:solidFill>
                <a:ea typeface="+mn-lt"/>
                <a:cs typeface="+mn-lt"/>
              </a:rPr>
              <a:t> to </a:t>
            </a:r>
            <a:r>
              <a:rPr lang="fr-FR" sz="1400" dirty="0" err="1">
                <a:solidFill>
                  <a:srgbClr val="333333"/>
                </a:solidFill>
                <a:ea typeface="+mn-lt"/>
                <a:cs typeface="+mn-lt"/>
              </a:rPr>
              <a:t>modify</a:t>
            </a:r>
            <a:r>
              <a:rPr lang="fr-FR" sz="1400" dirty="0">
                <a:solidFill>
                  <a:srgbClr val="333333"/>
                </a:solidFill>
                <a:ea typeface="+mn-lt"/>
                <a:cs typeface="+mn-lt"/>
              </a:rPr>
              <a:t> by </a:t>
            </a:r>
            <a:r>
              <a:rPr lang="fr-FR" sz="1400" dirty="0" err="1">
                <a:solidFill>
                  <a:srgbClr val="333333"/>
                </a:solidFill>
                <a:ea typeface="+mn-lt"/>
                <a:cs typeface="+mn-lt"/>
              </a:rPr>
              <a:t>clicking</a:t>
            </a:r>
            <a:r>
              <a:rPr lang="fr-FR" sz="1400" dirty="0">
                <a:solidFill>
                  <a:srgbClr val="333333"/>
                </a:solidFill>
                <a:ea typeface="+mn-lt"/>
                <a:cs typeface="+mn-lt"/>
              </a:rPr>
              <a:t> on </a:t>
            </a:r>
            <a:r>
              <a:rPr lang="fr-FR" sz="1400" dirty="0" err="1">
                <a:solidFill>
                  <a:srgbClr val="333333"/>
                </a:solidFill>
                <a:ea typeface="+mn-lt"/>
                <a:cs typeface="+mn-lt"/>
              </a:rPr>
              <a:t>it</a:t>
            </a:r>
            <a:endParaRPr lang="fr-FR" sz="1400" dirty="0"/>
          </a:p>
        </p:txBody>
      </p:sp>
      <p:pic>
        <p:nvPicPr>
          <p:cNvPr id="15" name="Image 14">
            <a:extLst>
              <a:ext uri="{FF2B5EF4-FFF2-40B4-BE49-F238E27FC236}">
                <a16:creationId xmlns:a16="http://schemas.microsoft.com/office/drawing/2014/main" id="{E8CD55FC-BF73-9519-59B0-AB7DA120C786}"/>
              </a:ext>
            </a:extLst>
          </p:cNvPr>
          <p:cNvPicPr>
            <a:picLocks noChangeAspect="1"/>
          </p:cNvPicPr>
          <p:nvPr/>
        </p:nvPicPr>
        <p:blipFill>
          <a:blip r:embed="rId6"/>
          <a:stretch>
            <a:fillRect/>
          </a:stretch>
        </p:blipFill>
        <p:spPr>
          <a:xfrm>
            <a:off x="1116476" y="2758175"/>
            <a:ext cx="9959041" cy="3219880"/>
          </a:xfrm>
          <a:prstGeom prst="rect">
            <a:avLst/>
          </a:prstGeom>
          <a:ln>
            <a:solidFill>
              <a:schemeClr val="tx1"/>
            </a:solidFill>
          </a:ln>
          <a:effectLst>
            <a:outerShdw blurRad="50800" dist="38100" dir="2700000" algn="tl" rotWithShape="0">
              <a:prstClr val="black">
                <a:alpha val="40000"/>
              </a:prstClr>
            </a:outerShdw>
          </a:effectLst>
        </p:spPr>
      </p:pic>
      <p:sp>
        <p:nvSpPr>
          <p:cNvPr id="16" name="Rectangle : coins arrondis 15">
            <a:extLst>
              <a:ext uri="{FF2B5EF4-FFF2-40B4-BE49-F238E27FC236}">
                <a16:creationId xmlns:a16="http://schemas.microsoft.com/office/drawing/2014/main" id="{1295EE4B-CFD6-8079-3182-EBFF323273E8}"/>
              </a:ext>
            </a:extLst>
          </p:cNvPr>
          <p:cNvSpPr/>
          <p:nvPr/>
        </p:nvSpPr>
        <p:spPr>
          <a:xfrm>
            <a:off x="2610679" y="4525618"/>
            <a:ext cx="954156" cy="887895"/>
          </a:xfrm>
          <a:prstGeom prst="roundRect">
            <a:avLst>
              <a:gd name="adj" fmla="val 8205"/>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843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B99922A9-6DE2-D9C1-222F-E75BF007A026}"/>
              </a:ext>
            </a:extLst>
          </p:cNvPr>
          <p:cNvSpPr txBox="1">
            <a:spLocks/>
          </p:cNvSpPr>
          <p:nvPr/>
        </p:nvSpPr>
        <p:spPr>
          <a:xfrm>
            <a:off x="1473669" y="1394008"/>
            <a:ext cx="5470145" cy="369333"/>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Admin Area &gt; Resource </a:t>
            </a:r>
            <a:r>
              <a:rPr lang="fr-FR" dirty="0" err="1">
                <a:solidFill>
                  <a:schemeClr val="accent1"/>
                </a:solidFill>
                <a:latin typeface="Figtree"/>
              </a:rPr>
              <a:t>calendar</a:t>
            </a:r>
            <a:r>
              <a:rPr lang="fr-FR" dirty="0">
                <a:solidFill>
                  <a:schemeClr val="accent1"/>
                </a:solidFill>
                <a:latin typeface="Figtree"/>
              </a:rPr>
              <a:t> &gt; </a:t>
            </a:r>
            <a:r>
              <a:rPr lang="fr-FR" dirty="0" err="1">
                <a:solidFill>
                  <a:schemeClr val="accent1"/>
                </a:solidFill>
                <a:latin typeface="Figtree"/>
              </a:rPr>
              <a:t>Calendars</a:t>
            </a:r>
            <a:endParaRPr lang="fr-FR" dirty="0" err="1">
              <a:solidFill>
                <a:schemeClr val="accent1"/>
              </a:solidFill>
            </a:endParaRPr>
          </a:p>
        </p:txBody>
      </p:sp>
      <p:sp>
        <p:nvSpPr>
          <p:cNvPr id="7" name="ZoneTexte 6">
            <a:extLst>
              <a:ext uri="{FF2B5EF4-FFF2-40B4-BE49-F238E27FC236}">
                <a16:creationId xmlns:a16="http://schemas.microsoft.com/office/drawing/2014/main" id="{67297E3B-5546-7AED-5D87-229008A60D5D}"/>
              </a:ext>
            </a:extLst>
          </p:cNvPr>
          <p:cNvSpPr txBox="1"/>
          <p:nvPr/>
        </p:nvSpPr>
        <p:spPr>
          <a:xfrm>
            <a:off x="1986780" y="1976508"/>
            <a:ext cx="8213670" cy="307777"/>
          </a:xfrm>
          <a:prstGeom prst="rect">
            <a:avLst/>
          </a:prstGeom>
          <a:noFill/>
        </p:spPr>
        <p:txBody>
          <a:bodyPr wrap="square" lIns="91440" tIns="45720" rIns="91440" bIns="45720" rtlCol="0" anchor="t">
            <a:spAutoFit/>
          </a:bodyPr>
          <a:lstStyle/>
          <a:p>
            <a:r>
              <a:rPr lang="fr-FR" sz="1400" dirty="0">
                <a:latin typeface="Calibri"/>
                <a:cs typeface="Calibri"/>
              </a:rPr>
              <a:t>The "General" tab </a:t>
            </a:r>
            <a:r>
              <a:rPr lang="fr-FR" sz="1400" dirty="0" err="1">
                <a:latin typeface="Calibri"/>
                <a:cs typeface="Calibri"/>
              </a:rPr>
              <a:t>allows</a:t>
            </a:r>
            <a:r>
              <a:rPr lang="fr-FR" sz="1400" dirty="0">
                <a:latin typeface="Calibri"/>
                <a:cs typeface="Calibri"/>
              </a:rPr>
              <a:t> </a:t>
            </a:r>
            <a:r>
              <a:rPr lang="fr-FR" sz="1400" dirty="0" err="1">
                <a:latin typeface="Calibri"/>
                <a:cs typeface="Calibri"/>
              </a:rPr>
              <a:t>you</a:t>
            </a:r>
            <a:r>
              <a:rPr lang="fr-FR" sz="1400" dirty="0">
                <a:latin typeface="Calibri"/>
                <a:cs typeface="Calibri"/>
              </a:rPr>
              <a:t> to </a:t>
            </a:r>
            <a:r>
              <a:rPr lang="fr-FR" sz="1400" dirty="0" err="1">
                <a:latin typeface="Calibri"/>
                <a:cs typeface="Calibri"/>
              </a:rPr>
              <a:t>define</a:t>
            </a:r>
            <a:r>
              <a:rPr lang="fr-FR" sz="1400" dirty="0">
                <a:latin typeface="Calibri"/>
                <a:cs typeface="Calibri"/>
              </a:rPr>
              <a:t> the </a:t>
            </a:r>
            <a:r>
              <a:rPr lang="fr-FR" sz="1400" dirty="0" err="1">
                <a:latin typeface="Calibri"/>
                <a:cs typeface="Calibri"/>
              </a:rPr>
              <a:t>characteristics</a:t>
            </a:r>
            <a:r>
              <a:rPr lang="fr-FR" sz="1400" dirty="0">
                <a:latin typeface="Calibri"/>
                <a:cs typeface="Calibri"/>
              </a:rPr>
              <a:t> of </a:t>
            </a:r>
            <a:r>
              <a:rPr lang="fr-FR" sz="1400" dirty="0" err="1">
                <a:latin typeface="Calibri"/>
                <a:cs typeface="Calibri"/>
              </a:rPr>
              <a:t>your</a:t>
            </a:r>
            <a:r>
              <a:rPr lang="fr-FR" sz="1400" dirty="0">
                <a:latin typeface="Calibri"/>
                <a:cs typeface="Calibri"/>
              </a:rPr>
              <a:t> </a:t>
            </a:r>
            <a:r>
              <a:rPr lang="fr-FR" sz="1400" dirty="0" err="1">
                <a:latin typeface="Calibri"/>
                <a:cs typeface="Calibri"/>
              </a:rPr>
              <a:t>schedule</a:t>
            </a:r>
            <a:r>
              <a:rPr lang="fr-FR" sz="1400" dirty="0">
                <a:latin typeface="Calibri"/>
                <a:cs typeface="Calibri"/>
              </a:rPr>
              <a:t> (</a:t>
            </a:r>
            <a:r>
              <a:rPr lang="fr-FR" sz="1400" dirty="0" err="1">
                <a:latin typeface="Calibri"/>
                <a:cs typeface="Calibri"/>
              </a:rPr>
              <a:t>schedule</a:t>
            </a:r>
            <a:r>
              <a:rPr lang="fr-FR" sz="1400" dirty="0">
                <a:latin typeface="Calibri"/>
                <a:cs typeface="Calibri"/>
              </a:rPr>
              <a:t> </a:t>
            </a:r>
            <a:r>
              <a:rPr lang="fr-FR" sz="1400" dirty="0" err="1">
                <a:latin typeface="Calibri"/>
                <a:cs typeface="Calibri"/>
              </a:rPr>
              <a:t>color</a:t>
            </a:r>
            <a:r>
              <a:rPr lang="fr-FR" sz="1400" dirty="0">
                <a:latin typeface="Calibri"/>
                <a:cs typeface="Calibri"/>
              </a:rPr>
              <a:t>, </a:t>
            </a:r>
            <a:r>
              <a:rPr lang="fr-FR" sz="1400" dirty="0" err="1">
                <a:latin typeface="Calibri"/>
                <a:cs typeface="Calibri"/>
              </a:rPr>
              <a:t>schedule</a:t>
            </a:r>
            <a:r>
              <a:rPr lang="fr-FR" sz="1400" dirty="0">
                <a:latin typeface="Calibri"/>
                <a:cs typeface="Calibri"/>
              </a:rPr>
              <a:t> </a:t>
            </a:r>
            <a:r>
              <a:rPr lang="fr-FR" sz="1400" dirty="0" err="1">
                <a:latin typeface="Calibri"/>
                <a:cs typeface="Calibri"/>
              </a:rPr>
              <a:t>name</a:t>
            </a:r>
            <a:r>
              <a:rPr lang="fr-FR" sz="1400" dirty="0">
                <a:latin typeface="Calibri"/>
                <a:cs typeface="Calibri"/>
              </a:rPr>
              <a:t>…).</a:t>
            </a:r>
          </a:p>
        </p:txBody>
      </p:sp>
      <p:sp>
        <p:nvSpPr>
          <p:cNvPr id="9" name="Flèche : bas 8">
            <a:extLst>
              <a:ext uri="{FF2B5EF4-FFF2-40B4-BE49-F238E27FC236}">
                <a16:creationId xmlns:a16="http://schemas.microsoft.com/office/drawing/2014/main" id="{7D9D785F-49FC-C3FF-4061-1198D42AB705}"/>
              </a:ext>
            </a:extLst>
          </p:cNvPr>
          <p:cNvSpPr/>
          <p:nvPr/>
        </p:nvSpPr>
        <p:spPr>
          <a:xfrm>
            <a:off x="5495731" y="5256425"/>
            <a:ext cx="354564" cy="502066"/>
          </a:xfrm>
          <a:prstGeom prst="downArrow">
            <a:avLst/>
          </a:prstGeom>
          <a:solidFill>
            <a:srgbClr val="C0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3">
            <a:extLst>
              <a:ext uri="{FF2B5EF4-FFF2-40B4-BE49-F238E27FC236}">
                <a16:creationId xmlns:a16="http://schemas.microsoft.com/office/drawing/2014/main" id="{439063F4-048C-EBC7-45B3-4FB6E328D5BF}"/>
              </a:ext>
            </a:extLst>
          </p:cNvPr>
          <p:cNvSpPr>
            <a:spLocks noGrp="1"/>
          </p:cNvSpPr>
          <p:nvPr>
            <p:ph type="body" sz="quarter" idx="19"/>
          </p:nvPr>
        </p:nvSpPr>
        <p:spPr>
          <a:xfrm>
            <a:off x="366712" y="882577"/>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different</a:t>
            </a:r>
            <a:r>
              <a:rPr lang="fr-FR" dirty="0">
                <a:latin typeface="Figtree"/>
              </a:rPr>
              <a:t> </a:t>
            </a:r>
            <a:r>
              <a:rPr lang="fr-FR" dirty="0" err="1">
                <a:latin typeface="Figtree"/>
              </a:rPr>
              <a:t>calendars</a:t>
            </a:r>
            <a:r>
              <a:rPr lang="fr-FR" dirty="0">
                <a:latin typeface="Figtree"/>
              </a:rPr>
              <a:t> and </a:t>
            </a:r>
            <a:r>
              <a:rPr lang="fr-FR" dirty="0" err="1">
                <a:latin typeface="Figtree"/>
              </a:rPr>
              <a:t>managing</a:t>
            </a:r>
            <a:r>
              <a:rPr lang="fr-FR" dirty="0">
                <a:latin typeface="Figtree"/>
              </a:rPr>
              <a:t> </a:t>
            </a:r>
            <a:r>
              <a:rPr lang="fr-FR" dirty="0" err="1">
                <a:latin typeface="Figtree"/>
              </a:rPr>
              <a:t>visibilities</a:t>
            </a:r>
          </a:p>
          <a:p>
            <a:endParaRPr lang="fr-FR" dirty="0"/>
          </a:p>
        </p:txBody>
      </p:sp>
      <p:sp>
        <p:nvSpPr>
          <p:cNvPr id="13" name="Titre 2">
            <a:extLst>
              <a:ext uri="{FF2B5EF4-FFF2-40B4-BE49-F238E27FC236}">
                <a16:creationId xmlns:a16="http://schemas.microsoft.com/office/drawing/2014/main" id="{467CD519-2A82-C7C3-07F1-CB100086527C}"/>
              </a:ext>
            </a:extLst>
          </p:cNvPr>
          <p:cNvSpPr>
            <a:spLocks noGrp="1"/>
          </p:cNvSpPr>
          <p:nvPr>
            <p:ph type="title"/>
          </p:nvPr>
        </p:nvSpPr>
        <p:spPr>
          <a:xfrm>
            <a:off x="371475" y="495756"/>
            <a:ext cx="11449050" cy="304800"/>
          </a:xfrm>
        </p:spPr>
        <p:txBody>
          <a:bodyPr/>
          <a:lstStyle/>
          <a:p>
            <a:r>
              <a:rPr lang="fr-FR" dirty="0">
                <a:latin typeface="Figtree Light"/>
              </a:rPr>
              <a:t>Activity Schedule</a:t>
            </a:r>
            <a:endParaRPr lang="fr-FR" dirty="0"/>
          </a:p>
        </p:txBody>
      </p:sp>
      <p:pic>
        <p:nvPicPr>
          <p:cNvPr id="3" name="Image 2">
            <a:extLst>
              <a:ext uri="{FF2B5EF4-FFF2-40B4-BE49-F238E27FC236}">
                <a16:creationId xmlns:a16="http://schemas.microsoft.com/office/drawing/2014/main" id="{6A5CEAC2-2485-7194-947B-F8611DA7112D}"/>
              </a:ext>
            </a:extLst>
          </p:cNvPr>
          <p:cNvPicPr>
            <a:picLocks noChangeAspect="1"/>
          </p:cNvPicPr>
          <p:nvPr/>
        </p:nvPicPr>
        <p:blipFill>
          <a:blip r:embed="rId6"/>
          <a:stretch>
            <a:fillRect/>
          </a:stretch>
        </p:blipFill>
        <p:spPr>
          <a:xfrm>
            <a:off x="1316517" y="2362893"/>
            <a:ext cx="9554197" cy="3972932"/>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 coins arrondis 3">
            <a:extLst>
              <a:ext uri="{FF2B5EF4-FFF2-40B4-BE49-F238E27FC236}">
                <a16:creationId xmlns:a16="http://schemas.microsoft.com/office/drawing/2014/main" id="{505A9F6B-FDF9-9ABE-CC0A-F04DFEC6A0AB}"/>
              </a:ext>
            </a:extLst>
          </p:cNvPr>
          <p:cNvSpPr/>
          <p:nvPr/>
        </p:nvSpPr>
        <p:spPr>
          <a:xfrm>
            <a:off x="4399722" y="2729949"/>
            <a:ext cx="675861" cy="298174"/>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2722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5DEAEFA-AA4C-D7B2-CBBE-516C016873DA}"/>
              </a:ext>
            </a:extLst>
          </p:cNvPr>
          <p:cNvSpPr txBox="1">
            <a:spLocks/>
          </p:cNvSpPr>
          <p:nvPr/>
        </p:nvSpPr>
        <p:spPr>
          <a:xfrm>
            <a:off x="1088572" y="1281895"/>
            <a:ext cx="9315681" cy="6576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Admin Area &gt; Resource </a:t>
            </a:r>
            <a:r>
              <a:rPr lang="fr-FR" dirty="0" err="1">
                <a:solidFill>
                  <a:schemeClr val="accent1"/>
                </a:solidFill>
                <a:latin typeface="Figtree"/>
              </a:rPr>
              <a:t>calendar</a:t>
            </a:r>
            <a:r>
              <a:rPr lang="fr-FR" dirty="0">
                <a:solidFill>
                  <a:schemeClr val="accent1"/>
                </a:solidFill>
                <a:latin typeface="Figtree"/>
              </a:rPr>
              <a:t> &gt; </a:t>
            </a:r>
            <a:r>
              <a:rPr lang="fr-FR" dirty="0" err="1">
                <a:solidFill>
                  <a:schemeClr val="accent1"/>
                </a:solidFill>
                <a:latin typeface="Figtree"/>
              </a:rPr>
              <a:t>Calendars</a:t>
            </a:r>
            <a:r>
              <a:rPr lang="fr-FR" dirty="0">
                <a:solidFill>
                  <a:schemeClr val="accent1"/>
                </a:solidFill>
                <a:latin typeface="Figtree"/>
              </a:rPr>
              <a:t> &gt; List of </a:t>
            </a:r>
            <a:r>
              <a:rPr lang="fr-FR" dirty="0" err="1">
                <a:solidFill>
                  <a:schemeClr val="accent1"/>
                </a:solidFill>
                <a:latin typeface="Figtree"/>
              </a:rPr>
              <a:t>calendars</a:t>
            </a:r>
            <a:endParaRPr lang="fr-FR" dirty="0" err="1">
              <a:solidFill>
                <a:schemeClr val="accent1"/>
              </a:solidFill>
            </a:endParaRPr>
          </a:p>
          <a:p>
            <a:endParaRPr lang="fr-FR" b="1" dirty="0">
              <a:solidFill>
                <a:schemeClr val="accent1"/>
              </a:solidFill>
            </a:endParaRPr>
          </a:p>
        </p:txBody>
      </p:sp>
      <p:sp>
        <p:nvSpPr>
          <p:cNvPr id="7" name="ZoneTexte 6">
            <a:extLst>
              <a:ext uri="{FF2B5EF4-FFF2-40B4-BE49-F238E27FC236}">
                <a16:creationId xmlns:a16="http://schemas.microsoft.com/office/drawing/2014/main" id="{2728F561-C895-09D5-A6CE-727600963DD0}"/>
              </a:ext>
            </a:extLst>
          </p:cNvPr>
          <p:cNvSpPr txBox="1"/>
          <p:nvPr/>
        </p:nvSpPr>
        <p:spPr>
          <a:xfrm>
            <a:off x="1675309" y="1934257"/>
            <a:ext cx="8836615" cy="523220"/>
          </a:xfrm>
          <a:prstGeom prst="rect">
            <a:avLst/>
          </a:prstGeom>
          <a:noFill/>
        </p:spPr>
        <p:txBody>
          <a:bodyPr wrap="square" lIns="91440" tIns="45720" rIns="91440" bIns="45720" rtlCol="0" anchor="t">
            <a:spAutoFit/>
          </a:bodyPr>
          <a:lstStyle/>
          <a:p>
            <a:r>
              <a:rPr lang="fr-FR" sz="1400" dirty="0">
                <a:latin typeface="Calibri"/>
                <a:cs typeface="Calibri"/>
              </a:rPr>
              <a:t>The "Human </a:t>
            </a:r>
            <a:r>
              <a:rPr lang="fr-FR" sz="1400" dirty="0" err="1">
                <a:latin typeface="Calibri"/>
                <a:cs typeface="Calibri"/>
              </a:rPr>
              <a:t>resources</a:t>
            </a:r>
            <a:r>
              <a:rPr lang="fr-FR" sz="1400" dirty="0">
                <a:latin typeface="Calibri"/>
                <a:cs typeface="Calibri"/>
              </a:rPr>
              <a:t>" tab </a:t>
            </a:r>
            <a:r>
              <a:rPr lang="fr-FR" sz="1400" dirty="0" err="1">
                <a:latin typeface="Calibri"/>
                <a:cs typeface="Calibri"/>
              </a:rPr>
              <a:t>allows</a:t>
            </a:r>
            <a:r>
              <a:rPr lang="fr-FR" sz="1400" dirty="0">
                <a:latin typeface="Calibri"/>
                <a:cs typeface="Calibri"/>
              </a:rPr>
              <a:t> </a:t>
            </a:r>
            <a:r>
              <a:rPr lang="fr-FR" sz="1400" dirty="0" err="1">
                <a:latin typeface="Calibri"/>
                <a:cs typeface="Calibri"/>
              </a:rPr>
              <a:t>you</a:t>
            </a:r>
            <a:r>
              <a:rPr lang="fr-FR" sz="1400" dirty="0">
                <a:latin typeface="Calibri"/>
                <a:cs typeface="Calibri"/>
              </a:rPr>
              <a:t> to </a:t>
            </a:r>
            <a:r>
              <a:rPr lang="fr-FR" sz="1400" dirty="0" err="1">
                <a:latin typeface="Calibri"/>
                <a:cs typeface="Calibri"/>
              </a:rPr>
              <a:t>assign</a:t>
            </a:r>
            <a:r>
              <a:rPr lang="fr-FR" sz="1400" dirty="0">
                <a:latin typeface="Calibri"/>
                <a:cs typeface="Calibri"/>
              </a:rPr>
              <a:t> the </a:t>
            </a:r>
            <a:r>
              <a:rPr lang="fr-FR" sz="1400" dirty="0" err="1">
                <a:latin typeface="Calibri"/>
                <a:cs typeface="Calibri"/>
              </a:rPr>
              <a:t>schedule</a:t>
            </a:r>
            <a:r>
              <a:rPr lang="fr-FR" sz="1400" dirty="0">
                <a:latin typeface="Calibri"/>
                <a:cs typeface="Calibri"/>
              </a:rPr>
              <a:t> to </a:t>
            </a:r>
            <a:r>
              <a:rPr lang="fr-FR" sz="1400" dirty="0" err="1">
                <a:latin typeface="Calibri"/>
                <a:cs typeface="Calibri"/>
              </a:rPr>
              <a:t>your</a:t>
            </a:r>
            <a:r>
              <a:rPr lang="fr-FR" sz="1400" dirty="0">
                <a:latin typeface="Calibri"/>
                <a:cs typeface="Calibri"/>
              </a:rPr>
              <a:t> </a:t>
            </a:r>
            <a:r>
              <a:rPr lang="fr-FR" sz="1400" dirty="0" err="1">
                <a:latin typeface="Calibri"/>
                <a:cs typeface="Calibri"/>
              </a:rPr>
              <a:t>employees</a:t>
            </a:r>
            <a:r>
              <a:rPr lang="fr-FR" sz="1400" dirty="0">
                <a:latin typeface="Calibri"/>
                <a:cs typeface="Calibri"/>
              </a:rPr>
              <a:t>.</a:t>
            </a:r>
          </a:p>
          <a:p>
            <a:r>
              <a:rPr lang="fr-FR" sz="1400" dirty="0">
                <a:latin typeface="Calibri"/>
                <a:cs typeface="Calibri"/>
              </a:rPr>
              <a:t>Simply select the </a:t>
            </a:r>
            <a:r>
              <a:rPr lang="fr-FR" sz="1400" dirty="0" err="1">
                <a:latin typeface="Calibri"/>
                <a:cs typeface="Calibri"/>
              </a:rPr>
              <a:t>employees</a:t>
            </a:r>
            <a:r>
              <a:rPr lang="fr-FR" sz="1400" dirty="0">
                <a:latin typeface="Calibri"/>
                <a:cs typeface="Calibri"/>
              </a:rPr>
              <a:t> </a:t>
            </a:r>
            <a:r>
              <a:rPr lang="fr-FR" sz="1400" dirty="0" err="1">
                <a:latin typeface="Calibri"/>
                <a:cs typeface="Calibri"/>
              </a:rPr>
              <a:t>who</a:t>
            </a:r>
            <a:r>
              <a:rPr lang="fr-FR" sz="1400" dirty="0">
                <a:latin typeface="Calibri"/>
                <a:cs typeface="Calibri"/>
              </a:rPr>
              <a:t> </a:t>
            </a:r>
            <a:r>
              <a:rPr lang="fr-FR" sz="1400" dirty="0" err="1">
                <a:latin typeface="Calibri"/>
                <a:cs typeface="Calibri"/>
              </a:rPr>
              <a:t>should</a:t>
            </a:r>
            <a:r>
              <a:rPr lang="fr-FR" sz="1400" dirty="0">
                <a:latin typeface="Calibri"/>
                <a:cs typeface="Calibri"/>
              </a:rPr>
              <a:t> </a:t>
            </a:r>
            <a:r>
              <a:rPr lang="fr-FR" sz="1400" dirty="0" err="1">
                <a:latin typeface="Calibri"/>
                <a:cs typeface="Calibri"/>
              </a:rPr>
              <a:t>see</a:t>
            </a:r>
            <a:r>
              <a:rPr lang="fr-FR" sz="1400" dirty="0">
                <a:latin typeface="Calibri"/>
                <a:cs typeface="Calibri"/>
              </a:rPr>
              <a:t> the </a:t>
            </a:r>
            <a:r>
              <a:rPr lang="fr-FR" sz="1400" dirty="0" err="1">
                <a:latin typeface="Calibri"/>
                <a:cs typeface="Calibri"/>
              </a:rPr>
              <a:t>schedule</a:t>
            </a:r>
            <a:r>
              <a:rPr lang="fr-FR" sz="1400" dirty="0">
                <a:latin typeface="Calibri"/>
                <a:cs typeface="Calibri"/>
              </a:rPr>
              <a:t> and move </a:t>
            </a:r>
            <a:r>
              <a:rPr lang="fr-FR" sz="1400" dirty="0" err="1">
                <a:latin typeface="Calibri"/>
                <a:cs typeface="Calibri"/>
              </a:rPr>
              <a:t>them</a:t>
            </a:r>
            <a:r>
              <a:rPr lang="fr-FR" sz="1400" dirty="0">
                <a:latin typeface="Calibri"/>
                <a:cs typeface="Calibri"/>
              </a:rPr>
              <a:t> to the “</a:t>
            </a:r>
            <a:r>
              <a:rPr lang="fr-FR" sz="1400" dirty="0" err="1">
                <a:latin typeface="Calibri"/>
                <a:cs typeface="Calibri"/>
              </a:rPr>
              <a:t>attached</a:t>
            </a:r>
            <a:r>
              <a:rPr lang="fr-FR" sz="1400" dirty="0">
                <a:latin typeface="Calibri"/>
                <a:cs typeface="Calibri"/>
              </a:rPr>
              <a:t>” box </a:t>
            </a:r>
            <a:r>
              <a:rPr lang="fr-FR" sz="1400" dirty="0" err="1">
                <a:latin typeface="Calibri"/>
                <a:cs typeface="Calibri"/>
              </a:rPr>
              <a:t>using</a:t>
            </a:r>
            <a:r>
              <a:rPr lang="fr-FR" sz="1400" dirty="0">
                <a:latin typeface="Calibri"/>
                <a:cs typeface="Calibri"/>
              </a:rPr>
              <a:t> the </a:t>
            </a:r>
            <a:r>
              <a:rPr lang="fr-FR" sz="1400" dirty="0" err="1">
                <a:latin typeface="Calibri"/>
                <a:cs typeface="Calibri"/>
              </a:rPr>
              <a:t>arrows</a:t>
            </a:r>
            <a:r>
              <a:rPr lang="fr-FR" sz="1400" dirty="0">
                <a:latin typeface="Calibri"/>
                <a:cs typeface="Calibri"/>
              </a:rPr>
              <a:t>.</a:t>
            </a:r>
          </a:p>
        </p:txBody>
      </p:sp>
      <p:sp>
        <p:nvSpPr>
          <p:cNvPr id="10" name="Espace réservé du texte 3">
            <a:extLst>
              <a:ext uri="{FF2B5EF4-FFF2-40B4-BE49-F238E27FC236}">
                <a16:creationId xmlns:a16="http://schemas.microsoft.com/office/drawing/2014/main" id="{EFF6944E-E54E-CC94-9484-C9C1D79BE78F}"/>
              </a:ext>
            </a:extLst>
          </p:cNvPr>
          <p:cNvSpPr>
            <a:spLocks noGrp="1" noRot="1" noMove="1" noResize="1" noEditPoints="1" noAdjustHandles="1" noChangeArrowheads="1" noChangeShapeType="1"/>
          </p:cNvSpPr>
          <p:nvPr>
            <p:ph type="body" sz="quarter" idx="19"/>
          </p:nvPr>
        </p:nvSpPr>
        <p:spPr>
          <a:xfrm>
            <a:off x="369093" y="813991"/>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different</a:t>
            </a:r>
            <a:r>
              <a:rPr lang="fr-FR" dirty="0">
                <a:latin typeface="Figtree"/>
              </a:rPr>
              <a:t> </a:t>
            </a:r>
            <a:r>
              <a:rPr lang="fr-FR" dirty="0" err="1">
                <a:latin typeface="Figtree"/>
              </a:rPr>
              <a:t>calendars</a:t>
            </a:r>
            <a:r>
              <a:rPr lang="fr-FR" dirty="0">
                <a:latin typeface="Figtree"/>
              </a:rPr>
              <a:t> and </a:t>
            </a:r>
            <a:r>
              <a:rPr lang="fr-FR" dirty="0" err="1">
                <a:latin typeface="Figtree"/>
              </a:rPr>
              <a:t>managing</a:t>
            </a:r>
            <a:r>
              <a:rPr lang="fr-FR" dirty="0">
                <a:latin typeface="Figtree"/>
              </a:rPr>
              <a:t> </a:t>
            </a:r>
            <a:r>
              <a:rPr lang="fr-FR" dirty="0" err="1">
                <a:latin typeface="Figtree"/>
              </a:rPr>
              <a:t>visibilities</a:t>
            </a:r>
            <a:endParaRPr lang="fr-FR" dirty="0">
              <a:latin typeface="Figtree"/>
            </a:endParaRPr>
          </a:p>
        </p:txBody>
      </p:sp>
      <p:sp>
        <p:nvSpPr>
          <p:cNvPr id="13" name="Titre 2">
            <a:extLst>
              <a:ext uri="{FF2B5EF4-FFF2-40B4-BE49-F238E27FC236}">
                <a16:creationId xmlns:a16="http://schemas.microsoft.com/office/drawing/2014/main" id="{E455F968-625F-DC88-CE5B-4FC567D1C599}"/>
              </a:ext>
            </a:extLst>
          </p:cNvPr>
          <p:cNvSpPr txBox="1">
            <a:spLocks/>
          </p:cNvSpPr>
          <p:nvPr/>
        </p:nvSpPr>
        <p:spPr>
          <a:xfrm>
            <a:off x="369093" y="43972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Activity Schedule</a:t>
            </a:r>
            <a:endParaRPr lang="fr-FR" dirty="0"/>
          </a:p>
        </p:txBody>
      </p:sp>
      <p:pic>
        <p:nvPicPr>
          <p:cNvPr id="3" name="Image 2">
            <a:extLst>
              <a:ext uri="{FF2B5EF4-FFF2-40B4-BE49-F238E27FC236}">
                <a16:creationId xmlns:a16="http://schemas.microsoft.com/office/drawing/2014/main" id="{DB67C302-5601-F33A-725B-00C3CA3D4CFC}"/>
              </a:ext>
            </a:extLst>
          </p:cNvPr>
          <p:cNvPicPr>
            <a:picLocks noChangeAspect="1"/>
          </p:cNvPicPr>
          <p:nvPr/>
        </p:nvPicPr>
        <p:blipFill>
          <a:blip r:embed="rId6"/>
          <a:stretch>
            <a:fillRect/>
          </a:stretch>
        </p:blipFill>
        <p:spPr>
          <a:xfrm>
            <a:off x="1404138" y="2529322"/>
            <a:ext cx="9378959" cy="3888957"/>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 coins arrondis 3">
            <a:extLst>
              <a:ext uri="{FF2B5EF4-FFF2-40B4-BE49-F238E27FC236}">
                <a16:creationId xmlns:a16="http://schemas.microsoft.com/office/drawing/2014/main" id="{558AC684-F64A-6839-4DBB-0F37B0FE78F3}"/>
              </a:ext>
            </a:extLst>
          </p:cNvPr>
          <p:cNvSpPr/>
          <p:nvPr/>
        </p:nvSpPr>
        <p:spPr>
          <a:xfrm>
            <a:off x="5049078" y="2908852"/>
            <a:ext cx="1192696" cy="265044"/>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342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412AD069-556B-4E76-CDF9-14584EF9F921}"/>
              </a:ext>
            </a:extLst>
          </p:cNvPr>
          <p:cNvSpPr txBox="1">
            <a:spLocks/>
          </p:cNvSpPr>
          <p:nvPr/>
        </p:nvSpPr>
        <p:spPr>
          <a:xfrm>
            <a:off x="1119215" y="1225796"/>
            <a:ext cx="9315681" cy="6576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 Admin Area &gt; Resource </a:t>
            </a:r>
            <a:r>
              <a:rPr lang="fr-FR" dirty="0" err="1">
                <a:solidFill>
                  <a:schemeClr val="accent1"/>
                </a:solidFill>
                <a:latin typeface="Figtree"/>
              </a:rPr>
              <a:t>calendar</a:t>
            </a:r>
            <a:r>
              <a:rPr lang="fr-FR" dirty="0">
                <a:solidFill>
                  <a:schemeClr val="accent1"/>
                </a:solidFill>
                <a:latin typeface="Figtree"/>
              </a:rPr>
              <a:t> &gt; </a:t>
            </a:r>
            <a:r>
              <a:rPr lang="fr-FR" dirty="0" err="1">
                <a:solidFill>
                  <a:schemeClr val="accent1"/>
                </a:solidFill>
                <a:latin typeface="Figtree"/>
              </a:rPr>
              <a:t>Calendars</a:t>
            </a:r>
            <a:r>
              <a:rPr lang="fr-FR" dirty="0">
                <a:solidFill>
                  <a:schemeClr val="accent1"/>
                </a:solidFill>
                <a:latin typeface="Figtree"/>
              </a:rPr>
              <a:t> &gt; List of </a:t>
            </a:r>
            <a:r>
              <a:rPr lang="fr-FR" dirty="0" err="1">
                <a:solidFill>
                  <a:schemeClr val="accent1"/>
                </a:solidFill>
                <a:latin typeface="Figtree"/>
              </a:rPr>
              <a:t>calendars</a:t>
            </a:r>
          </a:p>
          <a:p>
            <a:endParaRPr lang="fr-FR" b="1" dirty="0">
              <a:solidFill>
                <a:schemeClr val="accent1"/>
              </a:solidFill>
            </a:endParaRPr>
          </a:p>
          <a:p>
            <a:endParaRPr lang="fr-FR" b="1" dirty="0">
              <a:solidFill>
                <a:schemeClr val="accent1"/>
              </a:solidFill>
            </a:endParaRPr>
          </a:p>
        </p:txBody>
      </p:sp>
      <p:sp>
        <p:nvSpPr>
          <p:cNvPr id="7" name="ZoneTexte 6">
            <a:extLst>
              <a:ext uri="{FF2B5EF4-FFF2-40B4-BE49-F238E27FC236}">
                <a16:creationId xmlns:a16="http://schemas.microsoft.com/office/drawing/2014/main" id="{63DFD9C4-E229-52A6-7E2D-0D77FA51DDBA}"/>
              </a:ext>
            </a:extLst>
          </p:cNvPr>
          <p:cNvSpPr txBox="1"/>
          <p:nvPr/>
        </p:nvSpPr>
        <p:spPr>
          <a:xfrm>
            <a:off x="1358074" y="2010175"/>
            <a:ext cx="8837960" cy="307777"/>
          </a:xfrm>
          <a:prstGeom prst="rect">
            <a:avLst/>
          </a:prstGeom>
          <a:noFill/>
        </p:spPr>
        <p:txBody>
          <a:bodyPr wrap="square" lIns="91440" tIns="45720" rIns="91440" bIns="45720" rtlCol="0" anchor="t">
            <a:spAutoFit/>
          </a:bodyPr>
          <a:lstStyle/>
          <a:p>
            <a:r>
              <a:rPr lang="fr-FR" sz="1400" dirty="0">
                <a:latin typeface="Calibri"/>
                <a:cs typeface="Calibri"/>
              </a:rPr>
              <a:t>The "</a:t>
            </a:r>
            <a:r>
              <a:rPr lang="fr-FR" sz="1400" dirty="0" err="1">
                <a:latin typeface="Calibri"/>
                <a:cs typeface="Calibri"/>
              </a:rPr>
              <a:t>Rights</a:t>
            </a:r>
            <a:r>
              <a:rPr lang="fr-FR" sz="1400" dirty="0">
                <a:latin typeface="Calibri"/>
                <a:cs typeface="Calibri"/>
              </a:rPr>
              <a:t>" tab </a:t>
            </a:r>
            <a:r>
              <a:rPr lang="fr-FR" sz="1400" dirty="0" err="1">
                <a:latin typeface="Calibri"/>
                <a:cs typeface="Calibri"/>
              </a:rPr>
              <a:t>allows</a:t>
            </a:r>
            <a:r>
              <a:rPr lang="fr-FR" sz="1400" dirty="0">
                <a:latin typeface="Calibri"/>
                <a:cs typeface="Calibri"/>
              </a:rPr>
              <a:t> </a:t>
            </a:r>
            <a:r>
              <a:rPr lang="fr-FR" sz="1400" dirty="0" err="1">
                <a:latin typeface="Calibri"/>
                <a:cs typeface="Calibri"/>
              </a:rPr>
              <a:t>you</a:t>
            </a:r>
            <a:r>
              <a:rPr lang="fr-FR" sz="1400" dirty="0">
                <a:latin typeface="Calibri"/>
                <a:cs typeface="Calibri"/>
              </a:rPr>
              <a:t> to </a:t>
            </a:r>
            <a:r>
              <a:rPr lang="fr-FR" sz="1400" dirty="0" err="1">
                <a:latin typeface="Calibri"/>
                <a:cs typeface="Calibri"/>
              </a:rPr>
              <a:t>define</a:t>
            </a:r>
            <a:r>
              <a:rPr lang="fr-FR" sz="1400" dirty="0">
                <a:latin typeface="Calibri"/>
                <a:cs typeface="Calibri"/>
              </a:rPr>
              <a:t> the actions </a:t>
            </a:r>
            <a:r>
              <a:rPr lang="fr-FR" sz="1400" dirty="0" err="1">
                <a:latin typeface="Calibri"/>
                <a:cs typeface="Calibri"/>
              </a:rPr>
              <a:t>that</a:t>
            </a:r>
            <a:r>
              <a:rPr lang="fr-FR" sz="1400" dirty="0">
                <a:latin typeface="Calibri"/>
                <a:cs typeface="Calibri"/>
              </a:rPr>
              <a:t> </a:t>
            </a:r>
            <a:r>
              <a:rPr lang="fr-FR" sz="1400" dirty="0" err="1">
                <a:latin typeface="Calibri"/>
                <a:cs typeface="Calibri"/>
              </a:rPr>
              <a:t>employees</a:t>
            </a:r>
            <a:r>
              <a:rPr lang="fr-FR" sz="1400" dirty="0">
                <a:latin typeface="Calibri"/>
                <a:cs typeface="Calibri"/>
              </a:rPr>
              <a:t> can </a:t>
            </a:r>
            <a:r>
              <a:rPr lang="fr-FR" sz="1400" dirty="0" err="1">
                <a:latin typeface="Calibri"/>
                <a:cs typeface="Calibri"/>
              </a:rPr>
              <a:t>perform</a:t>
            </a:r>
            <a:r>
              <a:rPr lang="fr-FR" sz="1400" dirty="0">
                <a:latin typeface="Calibri"/>
                <a:cs typeface="Calibri"/>
              </a:rPr>
              <a:t> on the </a:t>
            </a:r>
            <a:r>
              <a:rPr lang="fr-FR" sz="1400" dirty="0" err="1">
                <a:latin typeface="Calibri"/>
                <a:cs typeface="Calibri"/>
              </a:rPr>
              <a:t>events</a:t>
            </a:r>
            <a:r>
              <a:rPr lang="fr-FR" sz="1400" dirty="0">
                <a:latin typeface="Calibri"/>
                <a:cs typeface="Calibri"/>
              </a:rPr>
              <a:t> of the </a:t>
            </a:r>
            <a:r>
              <a:rPr lang="fr-FR" sz="1400" dirty="0" err="1">
                <a:latin typeface="Calibri"/>
                <a:cs typeface="Calibri"/>
              </a:rPr>
              <a:t>concerned</a:t>
            </a:r>
            <a:r>
              <a:rPr lang="fr-FR" sz="1400" dirty="0">
                <a:latin typeface="Calibri"/>
                <a:cs typeface="Calibri"/>
              </a:rPr>
              <a:t> </a:t>
            </a:r>
            <a:r>
              <a:rPr lang="fr-FR" sz="1400" dirty="0" err="1">
                <a:latin typeface="Calibri"/>
                <a:cs typeface="Calibri"/>
              </a:rPr>
              <a:t>schedule</a:t>
            </a:r>
            <a:r>
              <a:rPr lang="fr-FR" sz="1400" dirty="0">
                <a:latin typeface="Calibri"/>
                <a:cs typeface="Calibri"/>
              </a:rPr>
              <a:t>.</a:t>
            </a:r>
          </a:p>
        </p:txBody>
      </p:sp>
      <p:sp>
        <p:nvSpPr>
          <p:cNvPr id="10" name="Espace réservé du texte 3">
            <a:extLst>
              <a:ext uri="{FF2B5EF4-FFF2-40B4-BE49-F238E27FC236}">
                <a16:creationId xmlns:a16="http://schemas.microsoft.com/office/drawing/2014/main" id="{01A62865-0C94-D991-009F-A2A7A2A976F9}"/>
              </a:ext>
            </a:extLst>
          </p:cNvPr>
          <p:cNvSpPr>
            <a:spLocks noGrp="1" noRot="1" noMove="1" noResize="1" noEditPoints="1" noAdjustHandles="1" noChangeArrowheads="1" noChangeShapeType="1"/>
          </p:cNvSpPr>
          <p:nvPr>
            <p:ph type="body" sz="quarter" idx="19"/>
          </p:nvPr>
        </p:nvSpPr>
        <p:spPr>
          <a:xfrm>
            <a:off x="369093" y="792159"/>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different</a:t>
            </a:r>
            <a:r>
              <a:rPr lang="fr-FR" dirty="0">
                <a:latin typeface="Figtree"/>
              </a:rPr>
              <a:t> </a:t>
            </a:r>
            <a:r>
              <a:rPr lang="fr-FR" dirty="0" err="1">
                <a:latin typeface="Figtree"/>
              </a:rPr>
              <a:t>calendars</a:t>
            </a:r>
            <a:r>
              <a:rPr lang="fr-FR" dirty="0">
                <a:latin typeface="Figtree"/>
              </a:rPr>
              <a:t> and </a:t>
            </a:r>
            <a:r>
              <a:rPr lang="fr-FR" dirty="0" err="1">
                <a:latin typeface="Figtree"/>
              </a:rPr>
              <a:t>managing</a:t>
            </a:r>
            <a:r>
              <a:rPr lang="fr-FR" dirty="0">
                <a:latin typeface="Figtree"/>
              </a:rPr>
              <a:t> </a:t>
            </a:r>
            <a:r>
              <a:rPr lang="fr-FR" dirty="0" err="1">
                <a:latin typeface="Figtree"/>
              </a:rPr>
              <a:t>visibilities</a:t>
            </a:r>
            <a:endParaRPr lang="fr-FR" dirty="0">
              <a:latin typeface="Figtree"/>
            </a:endParaRPr>
          </a:p>
        </p:txBody>
      </p:sp>
      <p:sp>
        <p:nvSpPr>
          <p:cNvPr id="13" name="Titre 2">
            <a:extLst>
              <a:ext uri="{FF2B5EF4-FFF2-40B4-BE49-F238E27FC236}">
                <a16:creationId xmlns:a16="http://schemas.microsoft.com/office/drawing/2014/main" id="{24BFC323-5F76-1553-BD4C-DC23C7D879DC}"/>
              </a:ext>
            </a:extLst>
          </p:cNvPr>
          <p:cNvSpPr txBox="1">
            <a:spLocks/>
          </p:cNvSpPr>
          <p:nvPr/>
        </p:nvSpPr>
        <p:spPr>
          <a:xfrm>
            <a:off x="369093" y="43972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Activity Schedule</a:t>
            </a:r>
            <a:endParaRPr lang="fr-FR" dirty="0"/>
          </a:p>
        </p:txBody>
      </p:sp>
      <p:pic>
        <p:nvPicPr>
          <p:cNvPr id="3" name="Image 2">
            <a:extLst>
              <a:ext uri="{FF2B5EF4-FFF2-40B4-BE49-F238E27FC236}">
                <a16:creationId xmlns:a16="http://schemas.microsoft.com/office/drawing/2014/main" id="{3D49E650-E28E-939B-9668-BA8C6DD43D29}"/>
              </a:ext>
            </a:extLst>
          </p:cNvPr>
          <p:cNvPicPr>
            <a:picLocks noChangeAspect="1"/>
          </p:cNvPicPr>
          <p:nvPr/>
        </p:nvPicPr>
        <p:blipFill>
          <a:blip r:embed="rId6"/>
          <a:stretch>
            <a:fillRect/>
          </a:stretch>
        </p:blipFill>
        <p:spPr>
          <a:xfrm>
            <a:off x="1307645" y="2444675"/>
            <a:ext cx="8938819" cy="3719002"/>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 coins arrondis 3">
            <a:extLst>
              <a:ext uri="{FF2B5EF4-FFF2-40B4-BE49-F238E27FC236}">
                <a16:creationId xmlns:a16="http://schemas.microsoft.com/office/drawing/2014/main" id="{64C2788B-8E42-55BA-6CD0-A4E8FD5F9FF8}"/>
              </a:ext>
            </a:extLst>
          </p:cNvPr>
          <p:cNvSpPr/>
          <p:nvPr/>
        </p:nvSpPr>
        <p:spPr>
          <a:xfrm>
            <a:off x="5870713" y="2796209"/>
            <a:ext cx="602974" cy="26504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0369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09A80B1-43AE-8A28-E422-3310A2970B38}"/>
              </a:ext>
            </a:extLst>
          </p:cNvPr>
          <p:cNvSpPr txBox="1">
            <a:spLocks/>
          </p:cNvSpPr>
          <p:nvPr/>
        </p:nvSpPr>
        <p:spPr>
          <a:xfrm>
            <a:off x="900344" y="1298598"/>
            <a:ext cx="9315681" cy="6576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solidFill>
                  <a:schemeClr val="accent1"/>
                </a:solidFill>
                <a:latin typeface="Figtree"/>
              </a:rPr>
              <a:t>Access : Admin Area &gt; Resource </a:t>
            </a:r>
            <a:r>
              <a:rPr lang="fr-FR" sz="1800" dirty="0" err="1">
                <a:solidFill>
                  <a:schemeClr val="accent1"/>
                </a:solidFill>
                <a:latin typeface="Figtree"/>
              </a:rPr>
              <a:t>calendar</a:t>
            </a:r>
            <a:r>
              <a:rPr lang="fr-FR" sz="1800" dirty="0">
                <a:solidFill>
                  <a:schemeClr val="accent1"/>
                </a:solidFill>
                <a:latin typeface="Figtree"/>
              </a:rPr>
              <a:t> &gt; </a:t>
            </a:r>
            <a:r>
              <a:rPr lang="fr-FR" sz="1800" dirty="0" err="1">
                <a:solidFill>
                  <a:schemeClr val="accent1"/>
                </a:solidFill>
                <a:latin typeface="Figtree"/>
              </a:rPr>
              <a:t>Calendars</a:t>
            </a:r>
            <a:r>
              <a:rPr lang="fr-FR" sz="1800" dirty="0">
                <a:solidFill>
                  <a:schemeClr val="accent1"/>
                </a:solidFill>
                <a:latin typeface="Figtree"/>
              </a:rPr>
              <a:t> &gt; List of </a:t>
            </a:r>
            <a:r>
              <a:rPr lang="fr-FR" sz="1800" dirty="0" err="1">
                <a:solidFill>
                  <a:schemeClr val="accent1"/>
                </a:solidFill>
                <a:latin typeface="Figtree"/>
              </a:rPr>
              <a:t>calendars</a:t>
            </a:r>
          </a:p>
          <a:p>
            <a:endParaRPr lang="fr-FR" sz="1800" b="1" dirty="0">
              <a:solidFill>
                <a:schemeClr val="accent1"/>
              </a:solidFill>
            </a:endParaRPr>
          </a:p>
          <a:p>
            <a:endParaRPr lang="fr-FR" sz="1800" b="1" dirty="0">
              <a:solidFill>
                <a:schemeClr val="accent1"/>
              </a:solidFill>
            </a:endParaRPr>
          </a:p>
        </p:txBody>
      </p:sp>
      <p:sp>
        <p:nvSpPr>
          <p:cNvPr id="7" name="ZoneTexte 6">
            <a:extLst>
              <a:ext uri="{FF2B5EF4-FFF2-40B4-BE49-F238E27FC236}">
                <a16:creationId xmlns:a16="http://schemas.microsoft.com/office/drawing/2014/main" id="{4BC6E8E4-522E-F986-C478-F8A67C863061}"/>
              </a:ext>
            </a:extLst>
          </p:cNvPr>
          <p:cNvSpPr txBox="1"/>
          <p:nvPr/>
        </p:nvSpPr>
        <p:spPr>
          <a:xfrm>
            <a:off x="2946491" y="1851068"/>
            <a:ext cx="6294254" cy="523220"/>
          </a:xfrm>
          <a:prstGeom prst="rect">
            <a:avLst/>
          </a:prstGeom>
          <a:noFill/>
        </p:spPr>
        <p:txBody>
          <a:bodyPr wrap="square" lIns="91440" tIns="45720" rIns="91440" bIns="45720" rtlCol="0" anchor="t">
            <a:spAutoFit/>
          </a:bodyPr>
          <a:lstStyle/>
          <a:p>
            <a:r>
              <a:rPr lang="fr-FR" sz="1400" dirty="0">
                <a:latin typeface="Calibri"/>
                <a:cs typeface="Calibri"/>
              </a:rPr>
              <a:t>The "Resource" tab </a:t>
            </a:r>
            <a:r>
              <a:rPr lang="fr-FR" sz="1400" dirty="0" err="1">
                <a:latin typeface="Calibri"/>
                <a:cs typeface="Calibri"/>
              </a:rPr>
              <a:t>allows</a:t>
            </a:r>
            <a:r>
              <a:rPr lang="fr-FR" sz="1400" dirty="0">
                <a:latin typeface="Calibri"/>
                <a:cs typeface="Calibri"/>
              </a:rPr>
              <a:t> </a:t>
            </a:r>
            <a:r>
              <a:rPr lang="fr-FR" sz="1400" dirty="0" err="1">
                <a:latin typeface="Calibri"/>
                <a:cs typeface="Calibri"/>
              </a:rPr>
              <a:t>you</a:t>
            </a:r>
            <a:r>
              <a:rPr lang="fr-FR" sz="1400" dirty="0">
                <a:latin typeface="Calibri"/>
                <a:cs typeface="Calibri"/>
              </a:rPr>
              <a:t> to </a:t>
            </a:r>
            <a:r>
              <a:rPr lang="fr-FR" sz="1400" dirty="0" err="1">
                <a:latin typeface="Calibri"/>
                <a:cs typeface="Calibri"/>
              </a:rPr>
              <a:t>define</a:t>
            </a:r>
            <a:r>
              <a:rPr lang="fr-FR" sz="1400" dirty="0">
                <a:latin typeface="Calibri"/>
                <a:cs typeface="Calibri"/>
              </a:rPr>
              <a:t> </a:t>
            </a:r>
            <a:r>
              <a:rPr lang="fr-FR" sz="1400" dirty="0" err="1">
                <a:latin typeface="Calibri"/>
                <a:cs typeface="Calibri"/>
              </a:rPr>
              <a:t>which</a:t>
            </a:r>
            <a:r>
              <a:rPr lang="fr-FR" sz="1400" dirty="0">
                <a:latin typeface="Calibri"/>
                <a:cs typeface="Calibri"/>
              </a:rPr>
              <a:t> </a:t>
            </a:r>
            <a:r>
              <a:rPr lang="fr-FR" sz="1400" dirty="0" err="1">
                <a:latin typeface="Calibri"/>
                <a:cs typeface="Calibri"/>
              </a:rPr>
              <a:t>material</a:t>
            </a:r>
            <a:r>
              <a:rPr lang="fr-FR" sz="1400" dirty="0">
                <a:latin typeface="Calibri"/>
                <a:cs typeface="Calibri"/>
              </a:rPr>
              <a:t> </a:t>
            </a:r>
            <a:r>
              <a:rPr lang="fr-FR" sz="1400" dirty="0" err="1">
                <a:latin typeface="Calibri"/>
                <a:cs typeface="Calibri"/>
              </a:rPr>
              <a:t>resources</a:t>
            </a:r>
            <a:r>
              <a:rPr lang="fr-FR" sz="1400" dirty="0">
                <a:latin typeface="Calibri"/>
                <a:cs typeface="Calibri"/>
              </a:rPr>
              <a:t> (</a:t>
            </a:r>
            <a:r>
              <a:rPr lang="fr-FR" sz="1400" dirty="0" err="1">
                <a:latin typeface="Calibri"/>
                <a:cs typeface="Calibri"/>
              </a:rPr>
              <a:t>vehicles</a:t>
            </a:r>
            <a:r>
              <a:rPr lang="fr-FR" sz="1400" dirty="0">
                <a:latin typeface="Calibri"/>
                <a:cs typeface="Calibri"/>
              </a:rPr>
              <a:t>, </a:t>
            </a:r>
            <a:r>
              <a:rPr lang="fr-FR" sz="1400" dirty="0" err="1">
                <a:latin typeface="Calibri"/>
                <a:cs typeface="Calibri"/>
              </a:rPr>
              <a:t>rooms</a:t>
            </a:r>
            <a:r>
              <a:rPr lang="fr-FR" sz="1400" dirty="0">
                <a:latin typeface="Calibri"/>
                <a:cs typeface="Calibri"/>
              </a:rPr>
              <a:t>…) can </a:t>
            </a:r>
            <a:r>
              <a:rPr lang="fr-FR" sz="1400" dirty="0" err="1">
                <a:latin typeface="Calibri"/>
                <a:cs typeface="Calibri"/>
              </a:rPr>
              <a:t>be</a:t>
            </a:r>
            <a:r>
              <a:rPr lang="fr-FR" sz="1400" dirty="0">
                <a:latin typeface="Calibri"/>
                <a:cs typeface="Calibri"/>
              </a:rPr>
              <a:t> </a:t>
            </a:r>
            <a:r>
              <a:rPr lang="fr-FR" sz="1400" dirty="0" err="1">
                <a:latin typeface="Calibri"/>
                <a:cs typeface="Calibri"/>
              </a:rPr>
              <a:t>reserved</a:t>
            </a:r>
            <a:r>
              <a:rPr lang="fr-FR" sz="1400" dirty="0">
                <a:latin typeface="Calibri"/>
                <a:cs typeface="Calibri"/>
              </a:rPr>
              <a:t> </a:t>
            </a:r>
            <a:r>
              <a:rPr lang="fr-FR" sz="1400" dirty="0" err="1">
                <a:latin typeface="Calibri"/>
                <a:cs typeface="Calibri"/>
              </a:rPr>
              <a:t>when</a:t>
            </a:r>
            <a:r>
              <a:rPr lang="fr-FR" sz="1400" dirty="0">
                <a:latin typeface="Calibri"/>
                <a:cs typeface="Calibri"/>
              </a:rPr>
              <a:t> </a:t>
            </a:r>
            <a:r>
              <a:rPr lang="fr-FR" sz="1400" dirty="0" err="1">
                <a:latin typeface="Calibri"/>
                <a:cs typeface="Calibri"/>
              </a:rPr>
              <a:t>creating</a:t>
            </a:r>
            <a:r>
              <a:rPr lang="fr-FR" sz="1400" dirty="0">
                <a:latin typeface="Calibri"/>
                <a:cs typeface="Calibri"/>
              </a:rPr>
              <a:t> an </a:t>
            </a:r>
            <a:r>
              <a:rPr lang="fr-FR" sz="1400" dirty="0" err="1">
                <a:latin typeface="Calibri"/>
                <a:cs typeface="Calibri"/>
              </a:rPr>
              <a:t>event</a:t>
            </a:r>
            <a:r>
              <a:rPr lang="fr-FR" sz="1400" dirty="0">
                <a:latin typeface="Calibri"/>
                <a:cs typeface="Calibri"/>
              </a:rPr>
              <a:t> on the </a:t>
            </a:r>
            <a:r>
              <a:rPr lang="fr-FR" sz="1400" dirty="0" err="1">
                <a:latin typeface="Calibri"/>
                <a:cs typeface="Calibri"/>
              </a:rPr>
              <a:t>schedule</a:t>
            </a:r>
            <a:r>
              <a:rPr lang="fr-FR" sz="1400" dirty="0">
                <a:latin typeface="Calibri"/>
                <a:cs typeface="Calibri"/>
              </a:rPr>
              <a:t> </a:t>
            </a:r>
            <a:r>
              <a:rPr lang="fr-FR" sz="1400" dirty="0" err="1">
                <a:latin typeface="Calibri"/>
                <a:cs typeface="Calibri"/>
              </a:rPr>
              <a:t>using</a:t>
            </a:r>
            <a:r>
              <a:rPr lang="fr-FR" sz="1400" dirty="0">
                <a:latin typeface="Calibri"/>
                <a:cs typeface="Calibri"/>
              </a:rPr>
              <a:t> the </a:t>
            </a:r>
            <a:r>
              <a:rPr lang="fr-FR" sz="1400" dirty="0" err="1">
                <a:latin typeface="Calibri"/>
                <a:cs typeface="Calibri"/>
              </a:rPr>
              <a:t>arrows</a:t>
            </a:r>
            <a:r>
              <a:rPr lang="fr-FR" sz="1400" dirty="0">
                <a:latin typeface="Calibri"/>
                <a:cs typeface="Calibri"/>
              </a:rPr>
              <a:t>.</a:t>
            </a:r>
          </a:p>
        </p:txBody>
      </p:sp>
      <p:sp>
        <p:nvSpPr>
          <p:cNvPr id="10" name="Espace réservé du texte 3">
            <a:extLst>
              <a:ext uri="{FF2B5EF4-FFF2-40B4-BE49-F238E27FC236}">
                <a16:creationId xmlns:a16="http://schemas.microsoft.com/office/drawing/2014/main" id="{BE91D0B7-8CA7-8843-077D-9DD10BF8D8C4}"/>
              </a:ext>
            </a:extLst>
          </p:cNvPr>
          <p:cNvSpPr>
            <a:spLocks noGrp="1" noRot="1" noMove="1" noResize="1" noEditPoints="1" noAdjustHandles="1" noChangeArrowheads="1" noChangeShapeType="1"/>
          </p:cNvSpPr>
          <p:nvPr>
            <p:ph type="body" sz="quarter" idx="19"/>
          </p:nvPr>
        </p:nvSpPr>
        <p:spPr>
          <a:xfrm>
            <a:off x="369093" y="937931"/>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different</a:t>
            </a:r>
            <a:r>
              <a:rPr lang="fr-FR" dirty="0">
                <a:latin typeface="Figtree"/>
              </a:rPr>
              <a:t> </a:t>
            </a:r>
            <a:r>
              <a:rPr lang="fr-FR" dirty="0" err="1">
                <a:latin typeface="Figtree"/>
              </a:rPr>
              <a:t>calendars</a:t>
            </a:r>
            <a:r>
              <a:rPr lang="fr-FR" dirty="0">
                <a:latin typeface="Figtree"/>
              </a:rPr>
              <a:t> and </a:t>
            </a:r>
            <a:r>
              <a:rPr lang="fr-FR" dirty="0" err="1">
                <a:latin typeface="Figtree"/>
              </a:rPr>
              <a:t>managing</a:t>
            </a:r>
            <a:r>
              <a:rPr lang="fr-FR" dirty="0">
                <a:latin typeface="Figtree"/>
              </a:rPr>
              <a:t> </a:t>
            </a:r>
            <a:r>
              <a:rPr lang="fr-FR" dirty="0" err="1">
                <a:latin typeface="Figtree"/>
              </a:rPr>
              <a:t>visibilities</a:t>
            </a:r>
            <a:endParaRPr lang="fr-FR" dirty="0">
              <a:latin typeface="Figtree"/>
            </a:endParaRPr>
          </a:p>
          <a:p>
            <a:endParaRPr lang="fr-FR" dirty="0">
              <a:latin typeface="Figtree"/>
            </a:endParaRPr>
          </a:p>
          <a:p>
            <a:pPr marL="0" indent="0">
              <a:buNone/>
            </a:pPr>
            <a:endParaRPr lang="fr-FR" dirty="0">
              <a:latin typeface="Figtree"/>
            </a:endParaRPr>
          </a:p>
          <a:p>
            <a:endParaRPr lang="fr-FR" dirty="0"/>
          </a:p>
        </p:txBody>
      </p:sp>
      <p:sp>
        <p:nvSpPr>
          <p:cNvPr id="13" name="Titre 2">
            <a:extLst>
              <a:ext uri="{FF2B5EF4-FFF2-40B4-BE49-F238E27FC236}">
                <a16:creationId xmlns:a16="http://schemas.microsoft.com/office/drawing/2014/main" id="{647E75C7-2436-A5D5-442E-31D79477419D}"/>
              </a:ext>
            </a:extLst>
          </p:cNvPr>
          <p:cNvSpPr txBox="1">
            <a:spLocks/>
          </p:cNvSpPr>
          <p:nvPr/>
        </p:nvSpPr>
        <p:spPr>
          <a:xfrm>
            <a:off x="369093" y="534278"/>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Activity Schedule</a:t>
            </a:r>
            <a:endParaRPr lang="fr-FR" dirty="0"/>
          </a:p>
        </p:txBody>
      </p:sp>
      <p:pic>
        <p:nvPicPr>
          <p:cNvPr id="3" name="Image 2">
            <a:extLst>
              <a:ext uri="{FF2B5EF4-FFF2-40B4-BE49-F238E27FC236}">
                <a16:creationId xmlns:a16="http://schemas.microsoft.com/office/drawing/2014/main" id="{EB8D764D-BFD5-F758-12D5-304D2AAE7722}"/>
              </a:ext>
            </a:extLst>
          </p:cNvPr>
          <p:cNvPicPr>
            <a:picLocks noChangeAspect="1"/>
          </p:cNvPicPr>
          <p:nvPr/>
        </p:nvPicPr>
        <p:blipFill>
          <a:blip r:embed="rId6"/>
          <a:stretch>
            <a:fillRect/>
          </a:stretch>
        </p:blipFill>
        <p:spPr>
          <a:xfrm>
            <a:off x="1223174" y="2440549"/>
            <a:ext cx="9740888" cy="404629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4191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your</a:t>
            </a:r>
            <a:r>
              <a:rPr lang="fr-FR" sz="2800" dirty="0">
                <a:latin typeface="PP Woodland"/>
              </a:rPr>
              <a:t> </a:t>
            </a:r>
            <a:r>
              <a:rPr lang="fr-FR" sz="2800" dirty="0" err="1">
                <a:latin typeface="PP Woodland"/>
              </a:rPr>
              <a:t>answers</a:t>
            </a:r>
            <a:r>
              <a:rPr lang="fr-FR" sz="2800" dirty="0">
                <a:latin typeface="PP Woodland"/>
              </a:rPr>
              <a:t> </a:t>
            </a:r>
            <a:r>
              <a:rPr lang="fr-FR" sz="2800" dirty="0" err="1">
                <a:latin typeface="PP Woodland"/>
              </a:rPr>
              <a:t>within</a:t>
            </a:r>
            <a:r>
              <a:rPr lang="fr-FR" sz="2800" dirty="0">
                <a:latin typeface="PP Woodland"/>
              </a:rPr>
              <a:t> </a:t>
            </a:r>
            <a:r>
              <a:rPr lang="fr-FR" sz="2800" dirty="0" err="1">
                <a:latin typeface="PP Woodland"/>
              </a:rPr>
              <a:t>reach</a:t>
            </a:r>
            <a:r>
              <a:rPr lang="fr-FR" sz="2800" dirty="0">
                <a:latin typeface="PP Woodland"/>
              </a:rPr>
              <a:t>.</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236360" y="575072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51970" y="575072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administartors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96553"/>
            <a:ext cx="6254931" cy="3264060"/>
          </a:xfrm>
        </p:spPr>
        <p:txBody>
          <a:bodyPr vert="horz" lIns="91440" tIns="45720" rIns="91440" bIns="45720" rtlCol="0" anchor="t">
            <a:normAutofit/>
          </a:bodyPr>
          <a:lstStyle/>
          <a:p>
            <a:r>
              <a:rPr lang="fr-FR" altLang="fr-FR" dirty="0" err="1">
                <a:latin typeface="Figtree"/>
              </a:rPr>
              <a:t>Understand</a:t>
            </a:r>
            <a:r>
              <a:rPr lang="fr-FR" altLang="fr-FR" dirty="0">
                <a:latin typeface="Figtree"/>
              </a:rPr>
              <a:t> the </a:t>
            </a:r>
            <a:r>
              <a:rPr lang="fr-FR" altLang="fr-FR" dirty="0" err="1">
                <a:latin typeface="Figtree"/>
              </a:rPr>
              <a:t>features</a:t>
            </a:r>
            <a:r>
              <a:rPr lang="fr-FR" altLang="fr-FR" dirty="0">
                <a:latin typeface="Figtree"/>
              </a:rPr>
              <a:t> of the planning module</a:t>
            </a:r>
            <a:endParaRPr lang="fr-FR" dirty="0"/>
          </a:p>
          <a:p>
            <a:r>
              <a:rPr lang="fr-FR" dirty="0" err="1">
                <a:latin typeface="Figtree"/>
              </a:rPr>
              <a:t>View</a:t>
            </a:r>
            <a:r>
              <a:rPr lang="fr-FR" dirty="0">
                <a:latin typeface="Figtree"/>
              </a:rPr>
              <a:t> and </a:t>
            </a:r>
            <a:r>
              <a:rPr lang="fr-FR" dirty="0" err="1">
                <a:latin typeface="Figtree"/>
              </a:rPr>
              <a:t>track</a:t>
            </a:r>
            <a:r>
              <a:rPr lang="fr-FR" dirty="0">
                <a:latin typeface="Figtree"/>
              </a:rPr>
              <a:t> </a:t>
            </a:r>
            <a:r>
              <a:rPr lang="fr-FR" dirty="0" err="1">
                <a:latin typeface="Figtree"/>
              </a:rPr>
              <a:t>employee</a:t>
            </a:r>
            <a:r>
              <a:rPr lang="fr-FR" dirty="0">
                <a:latin typeface="Figtree"/>
              </a:rPr>
              <a:t> </a:t>
            </a:r>
            <a:r>
              <a:rPr lang="fr-FR" dirty="0" err="1">
                <a:latin typeface="Figtree"/>
              </a:rPr>
              <a:t>schedules</a:t>
            </a:r>
            <a:r>
              <a:rPr lang="fr-FR" dirty="0">
                <a:latin typeface="Figtree"/>
              </a:rPr>
              <a:t> and </a:t>
            </a:r>
            <a:r>
              <a:rPr lang="fr-FR" dirty="0" err="1">
                <a:latin typeface="Figtree"/>
              </a:rPr>
              <a:t>activities</a:t>
            </a:r>
            <a:endParaRPr lang="fr-FR" dirty="0" err="1"/>
          </a:p>
          <a:p>
            <a:r>
              <a:rPr lang="fr-FR" dirty="0" err="1">
                <a:latin typeface="Figtree"/>
              </a:rPr>
              <a:t>Create</a:t>
            </a:r>
            <a:r>
              <a:rPr lang="fr-FR" dirty="0">
                <a:latin typeface="Figtree"/>
              </a:rPr>
              <a:t> new </a:t>
            </a:r>
            <a:r>
              <a:rPr lang="fr-FR" dirty="0" err="1">
                <a:latin typeface="Figtree"/>
              </a:rPr>
              <a:t>schedules</a:t>
            </a:r>
            <a:r>
              <a:rPr lang="fr-FR" dirty="0">
                <a:latin typeface="Figtree"/>
              </a:rPr>
              <a:t> and new time slots</a:t>
            </a:r>
            <a:endParaRPr lang="fr-FR" dirty="0"/>
          </a:p>
          <a:p>
            <a:r>
              <a:rPr lang="fr-FR" dirty="0" err="1">
                <a:latin typeface="Figtree"/>
              </a:rPr>
              <a:t>Synchronize</a:t>
            </a:r>
            <a:r>
              <a:rPr lang="fr-FR" dirty="0">
                <a:latin typeface="Figtree"/>
              </a:rPr>
              <a:t> plannings </a:t>
            </a:r>
            <a:r>
              <a:rPr lang="fr-FR" dirty="0" err="1">
                <a:latin typeface="Figtree"/>
              </a:rPr>
              <a:t>with</a:t>
            </a:r>
            <a:r>
              <a:rPr lang="fr-FR" dirty="0">
                <a:latin typeface="Figtree"/>
              </a:rPr>
              <a:t> </a:t>
            </a:r>
            <a:r>
              <a:rPr lang="fr-FR" dirty="0" err="1">
                <a:latin typeface="Figtree"/>
              </a:rPr>
              <a:t>calendars</a:t>
            </a:r>
            <a:endParaRPr lang="fr-FR" dirty="0" err="1"/>
          </a:p>
          <a:p>
            <a:endParaRPr lang="fr-FR" altLang="fr-FR" dirty="0"/>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module </a:t>
            </a:r>
            <a:r>
              <a:rPr lang="fr-FR" dirty="0" err="1">
                <a:hlinkClick r:id="rId2" action="ppaction://hlinksldjump"/>
              </a:rPr>
              <a:t>features</a:t>
            </a:r>
            <a:endParaRPr lang="fr-FR" dirty="0"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296988"/>
          </a:xfrm>
        </p:spPr>
        <p:txBody>
          <a:bodyPr vert="horz" lIns="91440" tIns="45720" rIns="91440" bIns="45720" rtlCol="0" anchor="t">
            <a:normAutofit/>
          </a:bodyPr>
          <a:lstStyle/>
          <a:p>
            <a:pPr>
              <a:lnSpc>
                <a:spcPct val="100000"/>
              </a:lnSpc>
            </a:pPr>
            <a:r>
              <a:rPr lang="fr-FR"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Tracking</a:t>
            </a:r>
            <a:r>
              <a:rPr lang="fr-FR">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employee</a:t>
            </a:r>
            <a:r>
              <a:rPr lang="fr-FR">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schedules</a:t>
            </a:r>
            <a:endParaRPr lang="fr-FR" dirty="0" err="1">
              <a:solidFill>
                <a:schemeClr val="bg2"/>
              </a:solidFill>
              <a:hlinkClick r:id="rId4" action="ppaction://hlinksldjump">
                <a:extLst>
                  <a:ext uri="{A12FA001-AC4F-418D-AE19-62706E023703}">
                    <ahyp:hlinkClr xmlns:ahyp="http://schemas.microsoft.com/office/drawing/2018/hyperlinkcolor" val="tx"/>
                  </a:ext>
                </a:extLst>
              </a:hlinkClick>
            </a:endParaRPr>
          </a:p>
          <a:p>
            <a:pPr>
              <a:lnSpc>
                <a:spcPct val="100000"/>
              </a:lnSpc>
            </a:pP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Tracking</a:t>
            </a: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employee</a:t>
            </a: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activities</a:t>
            </a:r>
            <a:endParaRPr lang="fr-FR" dirty="0" err="1">
              <a:solidFill>
                <a:schemeClr val="bg2"/>
              </a:solidFill>
            </a:endParaRPr>
          </a:p>
          <a:p>
            <a:pPr>
              <a:lnSpc>
                <a:spcPct val="100000"/>
              </a:lnSpc>
            </a:pPr>
            <a:endParaRPr lang="fr-FR" dirty="0">
              <a:solidFill>
                <a:schemeClr val="bg2"/>
              </a:solidFill>
            </a:endParaRPr>
          </a:p>
          <a:p>
            <a:pPr>
              <a:lnSpc>
                <a:spcPct val="100000"/>
              </a:lnSpc>
            </a:pPr>
            <a:endParaRPr lang="fr-FR" dirty="0">
              <a:solidFill>
                <a:schemeClr val="bg1"/>
              </a:solidFill>
            </a:endParaRPr>
          </a:p>
          <a:p>
            <a:pPr>
              <a:lnSpc>
                <a:spcPct val="100000"/>
              </a:lnSpc>
            </a:pPr>
            <a:endParaRPr lang="fr-FR" dirty="0">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1501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Admin Area</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560651"/>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u="sng"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Creating</a:t>
            </a:r>
            <a:r>
              <a:rPr lang="fr-FR" u="sng"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u="sng"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different</a:t>
            </a:r>
            <a:r>
              <a:rPr lang="fr-FR" u="sng"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u="sng"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schedules</a:t>
            </a:r>
            <a:r>
              <a:rPr lang="fr-FR" u="sng"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and </a:t>
            </a:r>
            <a:r>
              <a:rPr lang="fr-FR" u="sng"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managing</a:t>
            </a:r>
            <a:r>
              <a:rPr lang="fr-FR" u="sng"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u="sng" dirty="0" err="1">
                <a:solidFill>
                  <a:schemeClr val="bg2"/>
                </a:solidFill>
                <a:latin typeface="Figtree"/>
              </a:rPr>
              <a:t>visibility</a:t>
            </a:r>
            <a:endParaRPr lang="fr-FR" u="sng" dirty="0" err="1">
              <a:solidFill>
                <a:schemeClr val="bg2"/>
              </a:solidFill>
            </a:endParaRPr>
          </a:p>
          <a:p>
            <a:pPr>
              <a:lnSpc>
                <a:spcPct val="100000"/>
              </a:lnSpc>
            </a:pPr>
            <a:r>
              <a:rPr lang="fr-FR" u="sng" dirty="0" err="1">
                <a:solidFill>
                  <a:srgbClr val="F6F2EA"/>
                </a:solidFill>
                <a:latin typeface="Figtree"/>
              </a:rPr>
              <a:t>Synchronizing</a:t>
            </a:r>
            <a:r>
              <a:rPr lang="fr-FR" u="sng" dirty="0">
                <a:solidFill>
                  <a:srgbClr val="F6F2EA"/>
                </a:solidFill>
                <a:latin typeface="Figtree"/>
              </a:rPr>
              <a:t> </a:t>
            </a:r>
            <a:r>
              <a:rPr lang="fr-FR" u="sng" dirty="0" err="1">
                <a:solidFill>
                  <a:srgbClr val="F6F2EA"/>
                </a:solidFill>
                <a:latin typeface="Figtree"/>
              </a:rPr>
              <a:t>schedules</a:t>
            </a:r>
            <a:r>
              <a:rPr lang="fr-FR" u="sng" dirty="0">
                <a:solidFill>
                  <a:srgbClr val="F6F2EA"/>
                </a:solidFill>
                <a:latin typeface="Figtree"/>
              </a:rPr>
              <a:t> </a:t>
            </a:r>
            <a:r>
              <a:rPr lang="fr-FR" u="sng" dirty="0" err="1">
                <a:solidFill>
                  <a:srgbClr val="F6F2EA"/>
                </a:solidFill>
                <a:latin typeface="Figtree"/>
              </a:rPr>
              <a:t>with</a:t>
            </a:r>
            <a:r>
              <a:rPr lang="fr-FR" u="sng" dirty="0">
                <a:solidFill>
                  <a:srgbClr val="F6F2EA"/>
                </a:solidFill>
                <a:latin typeface="Figtree"/>
              </a:rPr>
              <a:t> Google or Outlook (Exchange)</a:t>
            </a:r>
          </a:p>
          <a:p>
            <a:pPr>
              <a:lnSpc>
                <a:spcPct val="100000"/>
              </a:lnSpc>
            </a:pPr>
            <a:endParaRPr lang="fr-FR"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1"/>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Team </a:t>
            </a:r>
            <a:r>
              <a:rPr lang="fr-FR" sz="8000" dirty="0" err="1">
                <a:latin typeface="PP Woodland"/>
              </a:rPr>
              <a:t>Calendar</a:t>
            </a:r>
            <a:r>
              <a:rPr lang="fr-FR" sz="8000" dirty="0">
                <a:latin typeface="PP Woodland"/>
              </a:rPr>
              <a:t>,</a:t>
            </a:r>
            <a:br>
              <a:rPr lang="fr-FR" sz="8000" dirty="0">
                <a:latin typeface="PP Woodland"/>
              </a:rPr>
            </a:br>
            <a:r>
              <a:rPr lang="fr-FR" sz="8000" dirty="0" err="1">
                <a:latin typeface="PP Woodland"/>
              </a:rPr>
              <a:t>Employee</a:t>
            </a:r>
            <a:r>
              <a:rPr lang="fr-FR" sz="8000" dirty="0">
                <a:latin typeface="PP Woodland"/>
              </a:rPr>
              <a:t> time tracker</a:t>
            </a:r>
            <a:endParaRPr lang="fr-FR" dirty="0"/>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82901" y="1527803"/>
            <a:ext cx="7082873" cy="1394301"/>
          </a:xfrm>
        </p:spPr>
        <p:txBody>
          <a:bodyPr>
            <a:normAutofit/>
          </a:bodyPr>
          <a:lstStyle/>
          <a:p>
            <a:r>
              <a:rPr lang="fr-FR" dirty="0">
                <a:latin typeface="Figtree"/>
              </a:rPr>
              <a:t>"</a:t>
            </a:r>
            <a:r>
              <a:rPr lang="fr-FR" b="1" dirty="0" err="1">
                <a:latin typeface="Figtree"/>
              </a:rPr>
              <a:t>Pending</a:t>
            </a:r>
            <a:r>
              <a:rPr lang="fr-FR" dirty="0">
                <a:latin typeface="Figtree"/>
              </a:rPr>
              <a:t>": </a:t>
            </a:r>
            <a:r>
              <a:rPr lang="fr-FR" dirty="0" err="1">
                <a:latin typeface="Figtree"/>
              </a:rPr>
              <a:t>schedules</a:t>
            </a:r>
            <a:r>
              <a:rPr lang="fr-FR" dirty="0">
                <a:latin typeface="Figtree"/>
              </a:rPr>
              <a:t> </a:t>
            </a:r>
            <a:r>
              <a:rPr lang="fr-FR" dirty="0" err="1">
                <a:latin typeface="Figtree"/>
              </a:rPr>
              <a:t>that</a:t>
            </a:r>
            <a:r>
              <a:rPr lang="fr-FR" dirty="0">
                <a:latin typeface="Figtree"/>
              </a:rPr>
              <a:t> have not </a:t>
            </a:r>
            <a:r>
              <a:rPr lang="fr-FR" dirty="0" err="1">
                <a:latin typeface="Figtree"/>
              </a:rPr>
              <a:t>yet</a:t>
            </a:r>
            <a:r>
              <a:rPr lang="fr-FR" dirty="0">
                <a:latin typeface="Figtree"/>
              </a:rPr>
              <a:t> been </a:t>
            </a:r>
            <a:r>
              <a:rPr lang="fr-FR" dirty="0" err="1">
                <a:latin typeface="Figtree"/>
              </a:rPr>
              <a:t>locked</a:t>
            </a:r>
            <a:r>
              <a:rPr lang="fr-FR" dirty="0">
                <a:latin typeface="Figtree"/>
              </a:rPr>
              <a:t> by managers.</a:t>
            </a:r>
            <a:endParaRPr lang="fr-FR" dirty="0"/>
          </a:p>
          <a:p>
            <a:r>
              <a:rPr lang="fr-FR" dirty="0">
                <a:latin typeface="Figtree"/>
              </a:rPr>
              <a:t>"</a:t>
            </a:r>
            <a:r>
              <a:rPr lang="fr-FR" b="1" dirty="0">
                <a:latin typeface="Figtree"/>
              </a:rPr>
              <a:t>To </a:t>
            </a:r>
            <a:r>
              <a:rPr lang="fr-FR" b="1" dirty="0" err="1">
                <a:latin typeface="Figtree"/>
              </a:rPr>
              <a:t>be</a:t>
            </a:r>
            <a:r>
              <a:rPr lang="fr-FR" b="1" dirty="0">
                <a:latin typeface="Figtree"/>
              </a:rPr>
              <a:t> </a:t>
            </a:r>
            <a:r>
              <a:rPr lang="fr-FR" b="1" dirty="0" err="1">
                <a:latin typeface="Figtree"/>
              </a:rPr>
              <a:t>validated</a:t>
            </a:r>
            <a:r>
              <a:rPr lang="fr-FR" b="1" dirty="0">
                <a:latin typeface="Figtree"/>
              </a:rPr>
              <a:t>"</a:t>
            </a:r>
            <a:r>
              <a:rPr lang="fr-FR" dirty="0">
                <a:latin typeface="Figtree"/>
              </a:rPr>
              <a:t>: final </a:t>
            </a:r>
            <a:r>
              <a:rPr lang="fr-FR" dirty="0" err="1">
                <a:latin typeface="Figtree"/>
              </a:rPr>
              <a:t>schedules</a:t>
            </a:r>
            <a:r>
              <a:rPr lang="fr-FR" dirty="0">
                <a:latin typeface="Figtree"/>
              </a:rPr>
              <a:t> </a:t>
            </a:r>
            <a:r>
              <a:rPr lang="fr-FR" dirty="0" err="1">
                <a:latin typeface="Figtree"/>
              </a:rPr>
              <a:t>published</a:t>
            </a:r>
            <a:r>
              <a:rPr lang="fr-FR" dirty="0">
                <a:latin typeface="Figtree"/>
              </a:rPr>
              <a:t> and </a:t>
            </a:r>
            <a:r>
              <a:rPr lang="fr-FR" dirty="0" err="1">
                <a:latin typeface="Figtree"/>
              </a:rPr>
              <a:t>locked</a:t>
            </a:r>
            <a:r>
              <a:rPr lang="fr-FR" dirty="0">
                <a:latin typeface="Figtree"/>
              </a:rPr>
              <a:t> by managers.</a:t>
            </a:r>
            <a:endParaRPr lang="fr-FR" dirty="0"/>
          </a:p>
          <a:p>
            <a:r>
              <a:rPr lang="fr-FR" dirty="0">
                <a:latin typeface="Figtree"/>
              </a:rPr>
              <a:t>"</a:t>
            </a:r>
            <a:r>
              <a:rPr lang="fr-FR" b="1" dirty="0" err="1">
                <a:latin typeface="Figtree"/>
              </a:rPr>
              <a:t>Validated</a:t>
            </a:r>
            <a:r>
              <a:rPr lang="fr-FR" dirty="0">
                <a:latin typeface="Figtree"/>
              </a:rPr>
              <a:t>": </a:t>
            </a:r>
            <a:r>
              <a:rPr lang="fr-FR" dirty="0" err="1">
                <a:latin typeface="Figtree"/>
              </a:rPr>
              <a:t>schedules</a:t>
            </a:r>
            <a:r>
              <a:rPr lang="fr-FR" dirty="0">
                <a:latin typeface="Figtree"/>
              </a:rPr>
              <a:t> </a:t>
            </a:r>
            <a:r>
              <a:rPr lang="fr-FR" dirty="0" err="1">
                <a:latin typeface="Figtree"/>
              </a:rPr>
              <a:t>that</a:t>
            </a:r>
            <a:r>
              <a:rPr lang="fr-FR" dirty="0">
                <a:latin typeface="Figtree"/>
              </a:rPr>
              <a:t> have been </a:t>
            </a:r>
            <a:r>
              <a:rPr lang="fr-FR" dirty="0" err="1">
                <a:latin typeface="Figtree"/>
              </a:rPr>
              <a:t>validated</a:t>
            </a:r>
            <a:r>
              <a:rPr lang="fr-FR" dirty="0">
                <a:latin typeface="Figtree"/>
              </a:rPr>
              <a:t> by an </a:t>
            </a:r>
            <a:r>
              <a:rPr lang="fr-FR" dirty="0" err="1">
                <a:latin typeface="Figtree"/>
              </a:rPr>
              <a:t>administrator</a:t>
            </a:r>
            <a:r>
              <a:rPr lang="fr-FR" dirty="0">
                <a:latin typeface="Figtree"/>
              </a:rPr>
              <a:t>.</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Team </a:t>
            </a:r>
            <a:r>
              <a:rPr lang="fr-FR" dirty="0" err="1">
                <a:latin typeface="Figtree Light"/>
              </a:rPr>
              <a:t>calendar</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Planning, Publication, validation</a:t>
            </a:r>
            <a:endParaRPr lang="fr-FR" dirty="0"/>
          </a:p>
        </p:txBody>
      </p:sp>
      <p:pic>
        <p:nvPicPr>
          <p:cNvPr id="11" name="Image 10">
            <a:extLst>
              <a:ext uri="{FF2B5EF4-FFF2-40B4-BE49-F238E27FC236}">
                <a16:creationId xmlns:a16="http://schemas.microsoft.com/office/drawing/2014/main" id="{24DD23B6-C897-FE84-AFAF-103417967EC3}"/>
              </a:ext>
            </a:extLst>
          </p:cNvPr>
          <p:cNvPicPr>
            <a:picLocks noChangeAspect="1"/>
          </p:cNvPicPr>
          <p:nvPr/>
        </p:nvPicPr>
        <p:blipFill>
          <a:blip r:embed="rId2"/>
          <a:stretch>
            <a:fillRect/>
          </a:stretch>
        </p:blipFill>
        <p:spPr>
          <a:xfrm>
            <a:off x="1719469" y="3063608"/>
            <a:ext cx="8753061" cy="3273691"/>
          </a:xfrm>
          <a:prstGeom prst="rect">
            <a:avLst/>
          </a:prstGeom>
          <a:ln>
            <a:solidFill>
              <a:schemeClr val="tx1"/>
            </a:solidFill>
          </a:ln>
          <a:effectLst>
            <a:outerShdw blurRad="50800" dist="38100" dir="2700000" algn="tl" rotWithShape="0">
              <a:prstClr val="black">
                <a:alpha val="40000"/>
              </a:prstClr>
            </a:outerShdw>
          </a:effectLst>
        </p:spPr>
      </p:pic>
      <p:pic>
        <p:nvPicPr>
          <p:cNvPr id="12" name="Graphique 11">
            <a:extLst>
              <a:ext uri="{FF2B5EF4-FFF2-40B4-BE49-F238E27FC236}">
                <a16:creationId xmlns:a16="http://schemas.microsoft.com/office/drawing/2014/main" id="{C0E9D510-D570-7754-09EB-FEE8D5884F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28111">
            <a:off x="1210398" y="3442252"/>
            <a:ext cx="436185" cy="436186"/>
          </a:xfrm>
          <a:prstGeom prst="rect">
            <a:avLst/>
          </a:prstGeom>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7C4DAE23-9F40-78C7-1110-7237D0FD6455}"/>
              </a:ext>
            </a:extLst>
          </p:cNvPr>
          <p:cNvSpPr/>
          <p:nvPr/>
        </p:nvSpPr>
        <p:spPr>
          <a:xfrm>
            <a:off x="1745974" y="3611217"/>
            <a:ext cx="1706218" cy="283801"/>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69234" y="1393824"/>
            <a:ext cx="10641495" cy="1447310"/>
          </a:xfrm>
        </p:spPr>
        <p:txBody>
          <a:bodyPr>
            <a:noAutofit/>
          </a:bodyPr>
          <a:lstStyle/>
          <a:p>
            <a:r>
              <a:rPr lang="fr-FR" dirty="0" err="1">
                <a:solidFill>
                  <a:srgbClr val="333333"/>
                </a:solidFill>
                <a:latin typeface="Figtree"/>
              </a:rPr>
              <a:t>When</a:t>
            </a:r>
            <a:r>
              <a:rPr lang="fr-FR" dirty="0">
                <a:solidFill>
                  <a:srgbClr val="333333"/>
                </a:solidFill>
                <a:latin typeface="Figtree"/>
              </a:rPr>
              <a:t> </a:t>
            </a:r>
            <a:r>
              <a:rPr lang="fr-FR" dirty="0" err="1">
                <a:solidFill>
                  <a:srgbClr val="333333"/>
                </a:solidFill>
                <a:latin typeface="Figtree"/>
              </a:rPr>
              <a:t>you</a:t>
            </a:r>
            <a:r>
              <a:rPr lang="fr-FR" dirty="0">
                <a:solidFill>
                  <a:srgbClr val="333333"/>
                </a:solidFill>
                <a:latin typeface="Figtree"/>
              </a:rPr>
              <a:t> select a </a:t>
            </a:r>
            <a:r>
              <a:rPr lang="fr-FR" dirty="0" err="1">
                <a:solidFill>
                  <a:srgbClr val="333333"/>
                </a:solidFill>
                <a:latin typeface="Figtree"/>
              </a:rPr>
              <a:t>schedule</a:t>
            </a:r>
            <a:r>
              <a:rPr lang="fr-FR" dirty="0">
                <a:solidFill>
                  <a:srgbClr val="333333"/>
                </a:solidFill>
                <a:latin typeface="Figtree"/>
              </a:rPr>
              <a:t> </a:t>
            </a:r>
            <a:r>
              <a:rPr lang="fr-FR" dirty="0" err="1">
                <a:solidFill>
                  <a:srgbClr val="333333"/>
                </a:solidFill>
                <a:latin typeface="Figtree"/>
              </a:rPr>
              <a:t>with</a:t>
            </a:r>
            <a:r>
              <a:rPr lang="fr-FR" dirty="0">
                <a:solidFill>
                  <a:srgbClr val="333333"/>
                </a:solidFill>
                <a:latin typeface="Figtree"/>
              </a:rPr>
              <a:t> the </a:t>
            </a:r>
            <a:r>
              <a:rPr lang="fr-FR" dirty="0" err="1">
                <a:solidFill>
                  <a:srgbClr val="333333"/>
                </a:solidFill>
                <a:latin typeface="Figtree"/>
              </a:rPr>
              <a:t>status</a:t>
            </a:r>
            <a:r>
              <a:rPr lang="fr-FR" dirty="0">
                <a:solidFill>
                  <a:srgbClr val="333333"/>
                </a:solidFill>
                <a:latin typeface="Figtree"/>
              </a:rPr>
              <a:t> ‘to </a:t>
            </a:r>
            <a:r>
              <a:rPr lang="fr-FR" dirty="0" err="1">
                <a:solidFill>
                  <a:srgbClr val="333333"/>
                </a:solidFill>
                <a:latin typeface="Figtree"/>
              </a:rPr>
              <a:t>be</a:t>
            </a:r>
            <a:r>
              <a:rPr lang="fr-FR" dirty="0">
                <a:solidFill>
                  <a:srgbClr val="333333"/>
                </a:solidFill>
                <a:latin typeface="Figtree"/>
              </a:rPr>
              <a:t> </a:t>
            </a:r>
            <a:r>
              <a:rPr lang="fr-FR" dirty="0" err="1">
                <a:solidFill>
                  <a:srgbClr val="333333"/>
                </a:solidFill>
                <a:latin typeface="Figtree"/>
              </a:rPr>
              <a:t>validated</a:t>
            </a:r>
            <a:r>
              <a:rPr lang="fr-FR" dirty="0">
                <a:solidFill>
                  <a:srgbClr val="333333"/>
                </a:solidFill>
                <a:latin typeface="Figtree"/>
              </a:rPr>
              <a:t>,’ </a:t>
            </a:r>
            <a:r>
              <a:rPr lang="fr-FR" dirty="0" err="1">
                <a:solidFill>
                  <a:srgbClr val="333333"/>
                </a:solidFill>
                <a:latin typeface="Figtree"/>
              </a:rPr>
              <a:t>you</a:t>
            </a:r>
            <a:r>
              <a:rPr lang="fr-FR" dirty="0">
                <a:solidFill>
                  <a:srgbClr val="333333"/>
                </a:solidFill>
                <a:latin typeface="Figtree"/>
              </a:rPr>
              <a:t> </a:t>
            </a:r>
            <a:r>
              <a:rPr lang="fr-FR" dirty="0" err="1">
                <a:solidFill>
                  <a:srgbClr val="333333"/>
                </a:solidFill>
                <a:latin typeface="Figtree"/>
              </a:rPr>
              <a:t>access</a:t>
            </a:r>
            <a:r>
              <a:rPr lang="fr-FR" dirty="0">
                <a:solidFill>
                  <a:srgbClr val="333333"/>
                </a:solidFill>
                <a:latin typeface="Figtree"/>
              </a:rPr>
              <a:t> a </a:t>
            </a:r>
            <a:r>
              <a:rPr lang="fr-FR" dirty="0" err="1">
                <a:solidFill>
                  <a:srgbClr val="333333"/>
                </a:solidFill>
                <a:latin typeface="Figtree"/>
              </a:rPr>
              <a:t>summary</a:t>
            </a:r>
            <a:r>
              <a:rPr lang="fr-FR" dirty="0">
                <a:solidFill>
                  <a:srgbClr val="333333"/>
                </a:solidFill>
                <a:latin typeface="Figtree"/>
              </a:rPr>
              <a:t> of the </a:t>
            </a:r>
            <a:r>
              <a:rPr lang="fr-FR" dirty="0" err="1">
                <a:solidFill>
                  <a:srgbClr val="333333"/>
                </a:solidFill>
                <a:latin typeface="Figtree"/>
              </a:rPr>
              <a:t>hours</a:t>
            </a:r>
            <a:r>
              <a:rPr lang="fr-FR" dirty="0">
                <a:solidFill>
                  <a:srgbClr val="333333"/>
                </a:solidFill>
                <a:latin typeface="Figtree"/>
              </a:rPr>
              <a:t> </a:t>
            </a:r>
            <a:r>
              <a:rPr lang="fr-FR" dirty="0" err="1">
                <a:solidFill>
                  <a:srgbClr val="333333"/>
                </a:solidFill>
                <a:latin typeface="Figtree"/>
              </a:rPr>
              <a:t>worked</a:t>
            </a:r>
            <a:r>
              <a:rPr lang="fr-FR" dirty="0">
                <a:solidFill>
                  <a:srgbClr val="333333"/>
                </a:solidFill>
                <a:latin typeface="Figtree"/>
              </a:rPr>
              <a:t> </a:t>
            </a:r>
            <a:r>
              <a:rPr lang="fr-FR" dirty="0" err="1">
                <a:solidFill>
                  <a:srgbClr val="333333"/>
                </a:solidFill>
                <a:latin typeface="Figtree"/>
              </a:rPr>
              <a:t>during</a:t>
            </a:r>
            <a:r>
              <a:rPr lang="fr-FR" dirty="0">
                <a:solidFill>
                  <a:srgbClr val="333333"/>
                </a:solidFill>
                <a:latin typeface="Figtree"/>
              </a:rPr>
              <a:t> the </a:t>
            </a:r>
            <a:r>
              <a:rPr lang="fr-FR" dirty="0" err="1">
                <a:solidFill>
                  <a:srgbClr val="333333"/>
                </a:solidFill>
                <a:latin typeface="Figtree"/>
              </a:rPr>
              <a:t>week</a:t>
            </a:r>
            <a:r>
              <a:rPr lang="fr-FR" dirty="0">
                <a:solidFill>
                  <a:srgbClr val="333333"/>
                </a:solidFill>
                <a:latin typeface="Figtree"/>
              </a:rPr>
              <a:t> and the </a:t>
            </a:r>
            <a:r>
              <a:rPr lang="fr-FR" dirty="0" err="1">
                <a:solidFill>
                  <a:srgbClr val="333333"/>
                </a:solidFill>
                <a:latin typeface="Figtree"/>
              </a:rPr>
              <a:t>number</a:t>
            </a:r>
            <a:r>
              <a:rPr lang="fr-FR" dirty="0">
                <a:solidFill>
                  <a:srgbClr val="333333"/>
                </a:solidFill>
                <a:latin typeface="Figtree"/>
              </a:rPr>
              <a:t> of overtime </a:t>
            </a:r>
            <a:r>
              <a:rPr lang="fr-FR" dirty="0" err="1">
                <a:solidFill>
                  <a:srgbClr val="333333"/>
                </a:solidFill>
                <a:latin typeface="Figtree"/>
              </a:rPr>
              <a:t>hours</a:t>
            </a:r>
            <a:r>
              <a:rPr lang="fr-FR" dirty="0">
                <a:solidFill>
                  <a:srgbClr val="333333"/>
                </a:solidFill>
                <a:latin typeface="Figtree"/>
              </a:rPr>
              <a:t> </a:t>
            </a:r>
            <a:r>
              <a:rPr lang="fr-FR" dirty="0" err="1">
                <a:solidFill>
                  <a:srgbClr val="333333"/>
                </a:solidFill>
                <a:latin typeface="Figtree"/>
              </a:rPr>
              <a:t>calculated</a:t>
            </a:r>
            <a:r>
              <a:rPr lang="fr-FR" dirty="0">
                <a:solidFill>
                  <a:srgbClr val="333333"/>
                </a:solidFill>
                <a:latin typeface="Figtree"/>
              </a:rPr>
              <a:t> for </a:t>
            </a:r>
            <a:r>
              <a:rPr lang="fr-FR" dirty="0" err="1">
                <a:solidFill>
                  <a:srgbClr val="333333"/>
                </a:solidFill>
                <a:latin typeface="Figtree"/>
              </a:rPr>
              <a:t>each</a:t>
            </a:r>
            <a:r>
              <a:rPr lang="fr-FR" dirty="0">
                <a:solidFill>
                  <a:srgbClr val="333333"/>
                </a:solidFill>
                <a:latin typeface="Figtree"/>
              </a:rPr>
              <a:t> </a:t>
            </a:r>
            <a:r>
              <a:rPr lang="fr-FR" dirty="0" err="1">
                <a:solidFill>
                  <a:srgbClr val="333333"/>
                </a:solidFill>
                <a:latin typeface="Figtree"/>
              </a:rPr>
              <a:t>employee</a:t>
            </a:r>
            <a:r>
              <a:rPr lang="fr-FR" dirty="0">
                <a:solidFill>
                  <a:srgbClr val="333333"/>
                </a:solidFill>
                <a:latin typeface="Figtree"/>
              </a:rPr>
              <a:t>.</a:t>
            </a:r>
          </a:p>
          <a:p>
            <a:r>
              <a:rPr lang="fr-FR" dirty="0">
                <a:latin typeface="Figtree"/>
              </a:rPr>
              <a:t>You can </a:t>
            </a:r>
            <a:r>
              <a:rPr lang="fr-FR" dirty="0" err="1">
                <a:latin typeface="Figtree"/>
              </a:rPr>
              <a:t>find</a:t>
            </a:r>
            <a:r>
              <a:rPr lang="fr-FR" dirty="0">
                <a:latin typeface="Figtree"/>
              </a:rPr>
              <a:t> the </a:t>
            </a:r>
            <a:r>
              <a:rPr lang="fr-FR" dirty="0" err="1">
                <a:latin typeface="Figtree"/>
              </a:rPr>
              <a:t>weekly</a:t>
            </a:r>
            <a:r>
              <a:rPr lang="fr-FR" dirty="0">
                <a:latin typeface="Figtree"/>
              </a:rPr>
              <a:t> </a:t>
            </a:r>
            <a:r>
              <a:rPr lang="fr-FR" dirty="0" err="1">
                <a:latin typeface="Figtree"/>
              </a:rPr>
              <a:t>schedule</a:t>
            </a:r>
            <a:r>
              <a:rPr lang="fr-FR" dirty="0">
                <a:latin typeface="Figtree"/>
              </a:rPr>
              <a:t> in the ‘Details of the </a:t>
            </a:r>
            <a:r>
              <a:rPr lang="fr-FR" dirty="0" err="1">
                <a:latin typeface="Figtree"/>
              </a:rPr>
              <a:t>schedule</a:t>
            </a:r>
            <a:r>
              <a:rPr lang="fr-FR" dirty="0">
                <a:latin typeface="Figtree"/>
              </a:rPr>
              <a:t>’ </a:t>
            </a:r>
            <a:r>
              <a:rPr lang="fr-FR" dirty="0" err="1">
                <a:latin typeface="Figtree"/>
              </a:rPr>
              <a:t>tab.</a:t>
            </a:r>
            <a:r>
              <a:rPr lang="fr-FR" dirty="0">
                <a:latin typeface="Figtree"/>
              </a:rPr>
              <a:t> It </a:t>
            </a:r>
            <a:r>
              <a:rPr lang="fr-FR" dirty="0" err="1">
                <a:latin typeface="Figtree"/>
              </a:rPr>
              <a:t>is</a:t>
            </a:r>
            <a:r>
              <a:rPr lang="fr-FR" dirty="0">
                <a:latin typeface="Figtree"/>
              </a:rPr>
              <a:t> possible to </a:t>
            </a:r>
            <a:r>
              <a:rPr lang="fr-FR" dirty="0" err="1">
                <a:latin typeface="Figtree"/>
              </a:rPr>
              <a:t>make</a:t>
            </a:r>
            <a:r>
              <a:rPr lang="fr-FR" dirty="0">
                <a:latin typeface="Figtree"/>
              </a:rPr>
              <a:t> changes to the </a:t>
            </a:r>
            <a:r>
              <a:rPr lang="fr-FR" dirty="0" err="1">
                <a:latin typeface="Figtree"/>
              </a:rPr>
              <a:t>schedule</a:t>
            </a:r>
            <a:r>
              <a:rPr lang="fr-FR" dirty="0">
                <a:latin typeface="Figtree"/>
              </a:rPr>
              <a:t> </a:t>
            </a:r>
            <a:r>
              <a:rPr lang="fr-FR" dirty="0" err="1">
                <a:latin typeface="Figtree"/>
              </a:rPr>
              <a:t>from</a:t>
            </a:r>
            <a:r>
              <a:rPr lang="fr-FR" dirty="0">
                <a:latin typeface="Figtree"/>
              </a:rPr>
              <a:t> </a:t>
            </a:r>
            <a:r>
              <a:rPr lang="fr-FR" dirty="0" err="1">
                <a:latin typeface="Figtree"/>
              </a:rPr>
              <a:t>this</a:t>
            </a:r>
            <a:r>
              <a:rPr lang="fr-FR" dirty="0">
                <a:latin typeface="Figtree"/>
              </a:rPr>
              <a:t> interface.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Team </a:t>
            </a:r>
            <a:r>
              <a:rPr lang="fr-FR" dirty="0" err="1">
                <a:latin typeface="Figtree Light"/>
              </a:rPr>
              <a:t>calendar</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Calculating</a:t>
            </a:r>
            <a:r>
              <a:rPr lang="fr-FR" dirty="0">
                <a:latin typeface="Figtree"/>
              </a:rPr>
              <a:t> </a:t>
            </a:r>
            <a:r>
              <a:rPr lang="fr-FR" dirty="0" err="1">
                <a:latin typeface="Figtree"/>
              </a:rPr>
              <a:t>payroll</a:t>
            </a:r>
            <a:r>
              <a:rPr lang="fr-FR" dirty="0">
                <a:latin typeface="Figtree"/>
              </a:rPr>
              <a:t> variables</a:t>
            </a:r>
            <a:endParaRPr lang="fr-FR" dirty="0"/>
          </a:p>
        </p:txBody>
      </p:sp>
      <p:pic>
        <p:nvPicPr>
          <p:cNvPr id="6" name="Image 5">
            <a:extLst>
              <a:ext uri="{FF2B5EF4-FFF2-40B4-BE49-F238E27FC236}">
                <a16:creationId xmlns:a16="http://schemas.microsoft.com/office/drawing/2014/main" id="{8AB7B50F-5019-9F2D-D928-904B31266112}"/>
              </a:ext>
            </a:extLst>
          </p:cNvPr>
          <p:cNvPicPr>
            <a:picLocks noChangeAspect="1"/>
          </p:cNvPicPr>
          <p:nvPr/>
        </p:nvPicPr>
        <p:blipFill>
          <a:blip r:embed="rId2"/>
          <a:stretch>
            <a:fillRect/>
          </a:stretch>
        </p:blipFill>
        <p:spPr>
          <a:xfrm>
            <a:off x="1678448" y="2822713"/>
            <a:ext cx="8835103" cy="3560969"/>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que 10">
            <a:extLst>
              <a:ext uri="{FF2B5EF4-FFF2-40B4-BE49-F238E27FC236}">
                <a16:creationId xmlns:a16="http://schemas.microsoft.com/office/drawing/2014/main" id="{2DE9CBCB-E5AF-F5EC-77F9-5C96BA957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28111">
            <a:off x="1117633" y="2998517"/>
            <a:ext cx="436185" cy="436186"/>
          </a:xfrm>
          <a:prstGeom prst="rect">
            <a:avLst/>
          </a:prstGeom>
          <a:effectLst>
            <a:outerShdw blurRad="50800" dist="38100" dir="2700000" algn="tl" rotWithShape="0">
              <a:prstClr val="black">
                <a:alpha val="40000"/>
              </a:prstClr>
            </a:outerShdw>
          </a:effectLst>
        </p:spPr>
      </p:pic>
      <p:sp>
        <p:nvSpPr>
          <p:cNvPr id="12" name="Rectangle : coins arrondis 11">
            <a:extLst>
              <a:ext uri="{FF2B5EF4-FFF2-40B4-BE49-F238E27FC236}">
                <a16:creationId xmlns:a16="http://schemas.microsoft.com/office/drawing/2014/main" id="{5BF3947F-6EC8-751F-505B-ABE6B2BD5436}"/>
              </a:ext>
            </a:extLst>
          </p:cNvPr>
          <p:cNvSpPr/>
          <p:nvPr/>
        </p:nvSpPr>
        <p:spPr>
          <a:xfrm>
            <a:off x="2040835" y="3140765"/>
            <a:ext cx="642730" cy="28823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98137100-6C12-E379-B89B-26D7E504A281}"/>
              </a:ext>
            </a:extLst>
          </p:cNvPr>
          <p:cNvSpPr/>
          <p:nvPr/>
        </p:nvSpPr>
        <p:spPr>
          <a:xfrm>
            <a:off x="8077200" y="4552122"/>
            <a:ext cx="2378765" cy="36443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a:extLst>
              <a:ext uri="{FF2B5EF4-FFF2-40B4-BE49-F238E27FC236}">
                <a16:creationId xmlns:a16="http://schemas.microsoft.com/office/drawing/2014/main" id="{CE50255A-2382-0D35-1024-EB04F2ACD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28111">
            <a:off x="7540346" y="4437287"/>
            <a:ext cx="436185" cy="436186"/>
          </a:xfrm>
          <a:prstGeom prst="rect">
            <a:avLst/>
          </a:prstGeom>
          <a:effectLst>
            <a:outerShdw blurRad="50800" dist="38100" dir="2700000" algn="tl" rotWithShape="0">
              <a:prstClr val="black">
                <a:alpha val="40000"/>
              </a:prstClr>
            </a:outerShdw>
          </a:effectLst>
        </p:spPr>
      </p:pic>
      <p:sp>
        <p:nvSpPr>
          <p:cNvPr id="20" name="Rectangle : coins arrondis 19">
            <a:extLst>
              <a:ext uri="{FF2B5EF4-FFF2-40B4-BE49-F238E27FC236}">
                <a16:creationId xmlns:a16="http://schemas.microsoft.com/office/drawing/2014/main" id="{364FA64A-98AD-4F89-33E3-FF6021FA5A11}"/>
              </a:ext>
            </a:extLst>
          </p:cNvPr>
          <p:cNvSpPr/>
          <p:nvPr/>
        </p:nvSpPr>
        <p:spPr>
          <a:xfrm>
            <a:off x="3650974" y="3494321"/>
            <a:ext cx="735496" cy="15665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A8AE0DFD-4773-D6AA-21FF-F91352C22EA6}"/>
              </a:ext>
            </a:extLst>
          </p:cNvPr>
          <p:cNvSpPr/>
          <p:nvPr/>
        </p:nvSpPr>
        <p:spPr>
          <a:xfrm>
            <a:off x="9435548" y="3107635"/>
            <a:ext cx="1007165" cy="32136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9157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Activity </a:t>
            </a:r>
            <a:r>
              <a:rPr lang="fr-FR" sz="8000" dirty="0" err="1">
                <a:latin typeface="PP Woodland"/>
              </a:rPr>
              <a:t>schedule</a:t>
            </a:r>
            <a:r>
              <a:rPr lang="fr-FR" sz="8000" dirty="0">
                <a:latin typeface="PP Woodland"/>
              </a:rPr>
              <a:t>,</a:t>
            </a:r>
            <a:br>
              <a:rPr lang="fr-FR" sz="8000" dirty="0">
                <a:latin typeface="PP Woodland"/>
              </a:rPr>
            </a:br>
            <a:r>
              <a:rPr lang="fr-FR" sz="8000" dirty="0" err="1">
                <a:latin typeface="PP Woodland"/>
              </a:rPr>
              <a:t>Employee</a:t>
            </a:r>
            <a:r>
              <a:rPr lang="fr-FR" sz="8000" dirty="0">
                <a:latin typeface="PP Woodland"/>
              </a:rPr>
              <a:t> </a:t>
            </a:r>
            <a:r>
              <a:rPr lang="fr-FR" sz="8000" dirty="0" err="1">
                <a:latin typeface="PP Woodland"/>
              </a:rPr>
              <a:t>activity</a:t>
            </a:r>
            <a:r>
              <a:rPr lang="fr-FR" sz="8000" dirty="0">
                <a:latin typeface="PP Woodland"/>
              </a:rPr>
              <a:t> </a:t>
            </a:r>
            <a:r>
              <a:rPr lang="fr-FR" sz="8000" dirty="0" err="1">
                <a:latin typeface="PP Woodland"/>
              </a:rPr>
              <a:t>schedule</a:t>
            </a:r>
            <a:endParaRPr lang="fr-FR" dirty="0"/>
          </a:p>
        </p:txBody>
      </p:sp>
    </p:spTree>
    <p:extLst>
      <p:ext uri="{BB962C8B-B14F-4D97-AF65-F5344CB8AC3E}">
        <p14:creationId xmlns:p14="http://schemas.microsoft.com/office/powerpoint/2010/main" val="2793120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2A79495-984C-111F-BA39-D1981AFE7C47}"/>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calendar</a:t>
            </a:r>
            <a:r>
              <a:rPr lang="fr-FR" dirty="0">
                <a:latin typeface="Figtree Light"/>
              </a:rPr>
              <a:t> / Activity </a:t>
            </a:r>
            <a:r>
              <a:rPr lang="fr-FR" dirty="0" err="1">
                <a:latin typeface="Figtree Light"/>
              </a:rPr>
              <a:t>schedule</a:t>
            </a:r>
            <a:endParaRPr lang="fr-FR" dirty="0"/>
          </a:p>
        </p:txBody>
      </p:sp>
      <p:sp>
        <p:nvSpPr>
          <p:cNvPr id="4" name="Espace réservé du texte 3">
            <a:extLst>
              <a:ext uri="{FF2B5EF4-FFF2-40B4-BE49-F238E27FC236}">
                <a16:creationId xmlns:a16="http://schemas.microsoft.com/office/drawing/2014/main" id="{75A11A22-EB4B-71D3-62F6-76FCF021FD9F}"/>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new </a:t>
            </a:r>
            <a:r>
              <a:rPr lang="fr-FR" dirty="0" err="1">
                <a:latin typeface="Figtree"/>
              </a:rPr>
              <a:t>event</a:t>
            </a:r>
            <a:endParaRPr lang="fr-FR" dirty="0" err="1"/>
          </a:p>
        </p:txBody>
      </p:sp>
      <p:pic>
        <p:nvPicPr>
          <p:cNvPr id="9" name="Graphique 8">
            <a:extLst>
              <a:ext uri="{FF2B5EF4-FFF2-40B4-BE49-F238E27FC236}">
                <a16:creationId xmlns:a16="http://schemas.microsoft.com/office/drawing/2014/main" id="{97C3898B-3E37-A243-C7FF-5A80B11B34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04857" y="6050806"/>
            <a:ext cx="522355" cy="572986"/>
          </a:xfrm>
          <a:prstGeom prst="rect">
            <a:avLst/>
          </a:prstGeom>
        </p:spPr>
      </p:pic>
      <p:sp>
        <p:nvSpPr>
          <p:cNvPr id="10" name="ZoneTexte 9">
            <a:extLst>
              <a:ext uri="{FF2B5EF4-FFF2-40B4-BE49-F238E27FC236}">
                <a16:creationId xmlns:a16="http://schemas.microsoft.com/office/drawing/2014/main" id="{789A6AC3-00EE-5E9C-EBA9-0D3B25C6A034}"/>
              </a:ext>
            </a:extLst>
          </p:cNvPr>
          <p:cNvSpPr txBox="1"/>
          <p:nvPr/>
        </p:nvSpPr>
        <p:spPr>
          <a:xfrm>
            <a:off x="9099456" y="1865353"/>
            <a:ext cx="2595719" cy="3323987"/>
          </a:xfrm>
          <a:prstGeom prst="rect">
            <a:avLst/>
          </a:prstGeom>
          <a:noFill/>
        </p:spPr>
        <p:txBody>
          <a:bodyPr wrap="square" lIns="91440" tIns="45720" rIns="91440" bIns="45720" rtlCol="0" anchor="t">
            <a:spAutoFit/>
          </a:bodyPr>
          <a:lstStyle/>
          <a:p>
            <a:r>
              <a:rPr lang="fr-FR" sz="1200" dirty="0"/>
              <a:t>Click on « </a:t>
            </a:r>
            <a:r>
              <a:rPr lang="fr-FR" sz="1200" b="1" dirty="0">
                <a:solidFill>
                  <a:schemeClr val="accent1"/>
                </a:solidFill>
              </a:rPr>
              <a:t>New </a:t>
            </a:r>
            <a:r>
              <a:rPr lang="fr-FR" sz="1200" b="1" dirty="0" err="1">
                <a:solidFill>
                  <a:schemeClr val="accent1"/>
                </a:solidFill>
              </a:rPr>
              <a:t>event</a:t>
            </a:r>
            <a:r>
              <a:rPr lang="fr-FR" sz="1200" b="1" dirty="0">
                <a:solidFill>
                  <a:schemeClr val="accent1"/>
                </a:solidFill>
              </a:rPr>
              <a:t> </a:t>
            </a:r>
            <a:r>
              <a:rPr lang="fr-FR" sz="1200" dirty="0"/>
              <a:t>» to </a:t>
            </a:r>
            <a:r>
              <a:rPr lang="fr-FR" sz="1200" dirty="0" err="1"/>
              <a:t>create</a:t>
            </a:r>
            <a:r>
              <a:rPr lang="fr-FR" sz="1200" dirty="0"/>
              <a:t> an </a:t>
            </a:r>
            <a:r>
              <a:rPr lang="fr-FR" sz="1200" dirty="0" err="1"/>
              <a:t>activity</a:t>
            </a:r>
            <a:r>
              <a:rPr lang="fr-FR" sz="1200" dirty="0"/>
              <a:t>.</a:t>
            </a:r>
          </a:p>
          <a:p>
            <a:endParaRPr lang="fr-FR" sz="1200" dirty="0"/>
          </a:p>
          <a:p>
            <a:r>
              <a:rPr lang="fr-FR" sz="1200" dirty="0"/>
              <a:t>Select the relevant slot:</a:t>
            </a:r>
          </a:p>
          <a:p>
            <a:endParaRPr lang="fr-FR" sz="1200" dirty="0"/>
          </a:p>
          <a:p>
            <a:pPr marL="285750" indent="-285750">
              <a:buFont typeface="Arial"/>
              <a:buChar char="•"/>
            </a:pPr>
            <a:r>
              <a:rPr lang="fr-FR" sz="1200" b="1" dirty="0">
                <a:solidFill>
                  <a:schemeClr val="accent1"/>
                </a:solidFill>
              </a:rPr>
              <a:t>Time slot</a:t>
            </a:r>
            <a:r>
              <a:rPr lang="fr-FR" sz="1200" dirty="0"/>
              <a:t> = For a </a:t>
            </a:r>
            <a:r>
              <a:rPr lang="fr-FR" sz="1200" dirty="0" err="1"/>
              <a:t>customized</a:t>
            </a:r>
            <a:r>
              <a:rPr lang="fr-FR" sz="1200" dirty="0"/>
              <a:t> time slot, </a:t>
            </a:r>
            <a:r>
              <a:rPr lang="fr-FR" sz="1200" dirty="0" err="1"/>
              <a:t>choose</a:t>
            </a:r>
            <a:r>
              <a:rPr lang="fr-FR" sz="1200" dirty="0"/>
              <a:t> </a:t>
            </a:r>
            <a:r>
              <a:rPr lang="fr-FR" sz="1200"/>
              <a:t>the dates </a:t>
            </a:r>
            <a:r>
              <a:rPr lang="fr-FR" sz="1200" dirty="0"/>
              <a:t>and time.</a:t>
            </a:r>
          </a:p>
          <a:p>
            <a:pPr marL="285750" indent="-285750">
              <a:buFont typeface="Arial"/>
              <a:buChar char="•"/>
            </a:pPr>
            <a:r>
              <a:rPr lang="fr-FR" sz="1200" b="1" dirty="0">
                <a:solidFill>
                  <a:schemeClr val="accent1"/>
                </a:solidFill>
              </a:rPr>
              <a:t>All </a:t>
            </a:r>
            <a:r>
              <a:rPr lang="fr-FR" sz="1200" b="1" dirty="0" err="1">
                <a:solidFill>
                  <a:schemeClr val="accent1"/>
                </a:solidFill>
              </a:rPr>
              <a:t>day</a:t>
            </a:r>
            <a:r>
              <a:rPr lang="fr-FR" sz="1200" b="1" dirty="0">
                <a:solidFill>
                  <a:schemeClr val="accent1"/>
                </a:solidFill>
              </a:rPr>
              <a:t> </a:t>
            </a:r>
            <a:r>
              <a:rPr lang="fr-FR" sz="1200" dirty="0"/>
              <a:t>= Eurécia uses the </a:t>
            </a:r>
            <a:r>
              <a:rPr lang="fr-FR" sz="1200" dirty="0" err="1"/>
              <a:t>work</a:t>
            </a:r>
            <a:r>
              <a:rPr lang="fr-FR" sz="1200" dirty="0"/>
              <a:t> shift </a:t>
            </a:r>
            <a:r>
              <a:rPr lang="fr-FR" sz="1200" dirty="0" err="1"/>
              <a:t>calendar</a:t>
            </a:r>
            <a:r>
              <a:rPr lang="fr-FR" sz="1200" dirty="0"/>
              <a:t>.</a:t>
            </a:r>
          </a:p>
          <a:p>
            <a:pPr marL="285750" indent="-285750">
              <a:buFont typeface="Arial"/>
              <a:buChar char="•"/>
            </a:pPr>
            <a:r>
              <a:rPr lang="fr-FR" sz="1200" b="1" dirty="0">
                <a:solidFill>
                  <a:schemeClr val="accent1"/>
                </a:solidFill>
              </a:rPr>
              <a:t>Morning</a:t>
            </a:r>
            <a:r>
              <a:rPr lang="fr-FR" sz="1200" dirty="0"/>
              <a:t> = </a:t>
            </a:r>
            <a:r>
              <a:rPr lang="fr-FR" sz="1200" dirty="0">
                <a:ea typeface="+mn-lt"/>
                <a:cs typeface="+mn-lt"/>
              </a:rPr>
              <a:t>Eurécia uses the start and end time of the </a:t>
            </a:r>
            <a:r>
              <a:rPr lang="fr-FR" sz="1200" dirty="0" err="1">
                <a:ea typeface="+mn-lt"/>
                <a:cs typeface="+mn-lt"/>
              </a:rPr>
              <a:t>morning</a:t>
            </a:r>
            <a:r>
              <a:rPr lang="fr-FR" sz="1200" dirty="0">
                <a:ea typeface="+mn-lt"/>
                <a:cs typeface="+mn-lt"/>
              </a:rPr>
              <a:t> </a:t>
            </a:r>
            <a:r>
              <a:rPr lang="fr-FR" sz="1200" dirty="0" err="1">
                <a:ea typeface="+mn-lt"/>
                <a:cs typeface="+mn-lt"/>
              </a:rPr>
              <a:t>work</a:t>
            </a:r>
            <a:r>
              <a:rPr lang="fr-FR" sz="1200" dirty="0">
                <a:ea typeface="+mn-lt"/>
                <a:cs typeface="+mn-lt"/>
              </a:rPr>
              <a:t> shift </a:t>
            </a:r>
            <a:r>
              <a:rPr lang="fr-FR" sz="1200" dirty="0" err="1">
                <a:ea typeface="+mn-lt"/>
                <a:cs typeface="+mn-lt"/>
              </a:rPr>
              <a:t>calendar</a:t>
            </a:r>
            <a:r>
              <a:rPr lang="fr-FR" sz="1200" dirty="0">
                <a:ea typeface="+mn-lt"/>
                <a:cs typeface="+mn-lt"/>
              </a:rPr>
              <a:t>.</a:t>
            </a:r>
          </a:p>
          <a:p>
            <a:pPr marL="285750" indent="-285750">
              <a:buFont typeface="Arial"/>
              <a:buChar char="•"/>
            </a:pPr>
            <a:r>
              <a:rPr lang="fr-FR" sz="1200" b="1" dirty="0" err="1">
                <a:solidFill>
                  <a:schemeClr val="accent1"/>
                </a:solidFill>
              </a:rPr>
              <a:t>Afternoon</a:t>
            </a:r>
            <a:r>
              <a:rPr lang="fr-FR" sz="1200" b="1" dirty="0">
                <a:solidFill>
                  <a:schemeClr val="accent1"/>
                </a:solidFill>
              </a:rPr>
              <a:t> </a:t>
            </a:r>
            <a:r>
              <a:rPr lang="fr-FR" sz="1200" dirty="0"/>
              <a:t>= Eurécia uses the start and end time of the </a:t>
            </a:r>
            <a:r>
              <a:rPr lang="fr-FR" sz="1200" dirty="0" err="1"/>
              <a:t>afternoon</a:t>
            </a:r>
            <a:r>
              <a:rPr lang="fr-FR" sz="1200" dirty="0"/>
              <a:t> </a:t>
            </a:r>
            <a:r>
              <a:rPr lang="fr-FR" sz="1200" dirty="0" err="1"/>
              <a:t>work</a:t>
            </a:r>
            <a:r>
              <a:rPr lang="fr-FR" sz="1200" dirty="0"/>
              <a:t> shift </a:t>
            </a:r>
            <a:r>
              <a:rPr lang="fr-FR" sz="1200" dirty="0" err="1"/>
              <a:t>calendar</a:t>
            </a:r>
            <a:r>
              <a:rPr lang="fr-FR" sz="1200" dirty="0"/>
              <a:t>.</a:t>
            </a:r>
          </a:p>
          <a:p>
            <a:pPr marL="285750" indent="-285750">
              <a:buFontTx/>
              <a:buChar char="-"/>
            </a:pPr>
            <a:endParaRPr lang="fr-FR" dirty="0"/>
          </a:p>
        </p:txBody>
      </p:sp>
      <p:sp>
        <p:nvSpPr>
          <p:cNvPr id="11" name="ZoneTexte 10">
            <a:extLst>
              <a:ext uri="{FF2B5EF4-FFF2-40B4-BE49-F238E27FC236}">
                <a16:creationId xmlns:a16="http://schemas.microsoft.com/office/drawing/2014/main" id="{EEEC7B08-98D8-BCD7-E7E5-A000754C3FAB}"/>
              </a:ext>
            </a:extLst>
          </p:cNvPr>
          <p:cNvSpPr txBox="1"/>
          <p:nvPr/>
        </p:nvSpPr>
        <p:spPr>
          <a:xfrm>
            <a:off x="891130" y="5369267"/>
            <a:ext cx="8120958" cy="923330"/>
          </a:xfrm>
          <a:prstGeom prst="rect">
            <a:avLst/>
          </a:prstGeom>
          <a:noFill/>
        </p:spPr>
        <p:txBody>
          <a:bodyPr wrap="square" lIns="91440" tIns="45720" rIns="91440" bIns="45720" rtlCol="0" anchor="t">
            <a:spAutoFit/>
          </a:bodyPr>
          <a:lstStyle/>
          <a:p>
            <a:r>
              <a:rPr lang="fr-FR" sz="1200" b="1" dirty="0" err="1">
                <a:solidFill>
                  <a:schemeClr val="accent1"/>
                </a:solidFill>
              </a:rPr>
              <a:t>Subject</a:t>
            </a:r>
            <a:r>
              <a:rPr lang="fr-FR" sz="1200" b="1" dirty="0">
                <a:solidFill>
                  <a:schemeClr val="accent1"/>
                </a:solidFill>
              </a:rPr>
              <a:t> :</a:t>
            </a:r>
            <a:r>
              <a:rPr lang="fr-FR" sz="1200" dirty="0"/>
              <a:t> </a:t>
            </a:r>
            <a:r>
              <a:rPr lang="fr-FR" sz="1200" dirty="0">
                <a:solidFill>
                  <a:srgbClr val="333333"/>
                </a:solidFill>
                <a:ea typeface="+mn-lt"/>
                <a:cs typeface="+mn-lt"/>
              </a:rPr>
              <a:t>Enter the </a:t>
            </a:r>
            <a:r>
              <a:rPr lang="fr-FR" sz="1200" dirty="0" err="1">
                <a:solidFill>
                  <a:srgbClr val="333333"/>
                </a:solidFill>
                <a:ea typeface="+mn-lt"/>
                <a:cs typeface="+mn-lt"/>
              </a:rPr>
              <a:t>subject</a:t>
            </a:r>
            <a:r>
              <a:rPr lang="fr-FR" sz="1200" dirty="0">
                <a:solidFill>
                  <a:srgbClr val="333333"/>
                </a:solidFill>
                <a:ea typeface="+mn-lt"/>
                <a:cs typeface="+mn-lt"/>
              </a:rPr>
              <a:t> of the </a:t>
            </a:r>
            <a:r>
              <a:rPr lang="fr-FR" sz="1200" dirty="0" err="1">
                <a:solidFill>
                  <a:srgbClr val="333333"/>
                </a:solidFill>
                <a:ea typeface="+mn-lt"/>
                <a:cs typeface="+mn-lt"/>
              </a:rPr>
              <a:t>activity</a:t>
            </a:r>
            <a:r>
              <a:rPr lang="fr-FR" sz="1200" dirty="0">
                <a:solidFill>
                  <a:srgbClr val="333333"/>
                </a:solidFill>
                <a:ea typeface="+mn-lt"/>
                <a:cs typeface="+mn-lt"/>
              </a:rPr>
              <a:t>.</a:t>
            </a:r>
            <a:endParaRPr lang="fr-FR" sz="1200" dirty="0"/>
          </a:p>
          <a:p>
            <a:r>
              <a:rPr lang="fr-FR" sz="1200" dirty="0"/>
              <a:t>Note: If </a:t>
            </a:r>
            <a:r>
              <a:rPr lang="fr-FR" sz="1200" dirty="0" err="1"/>
              <a:t>you</a:t>
            </a:r>
            <a:r>
              <a:rPr lang="fr-FR" sz="1200" dirty="0"/>
              <a:t> manage </a:t>
            </a:r>
            <a:r>
              <a:rPr lang="fr-FR" sz="1200" dirty="0" err="1"/>
              <a:t>analytical</a:t>
            </a:r>
            <a:r>
              <a:rPr lang="fr-FR" sz="1200" dirty="0"/>
              <a:t> axes, </a:t>
            </a:r>
            <a:r>
              <a:rPr lang="fr-FR" sz="1200" dirty="0" err="1"/>
              <a:t>selecting</a:t>
            </a:r>
            <a:r>
              <a:rPr lang="fr-FR" sz="1200" dirty="0"/>
              <a:t> an axis on </a:t>
            </a:r>
            <a:r>
              <a:rPr lang="fr-FR" sz="1200" dirty="0" err="1"/>
              <a:t>this</a:t>
            </a:r>
            <a:r>
              <a:rPr lang="fr-FR" sz="1200" dirty="0"/>
              <a:t> tab </a:t>
            </a:r>
            <a:r>
              <a:rPr lang="fr-FR" sz="1200" dirty="0" err="1"/>
              <a:t>may</a:t>
            </a:r>
            <a:r>
              <a:rPr lang="fr-FR" sz="1200" dirty="0"/>
              <a:t> </a:t>
            </a:r>
            <a:r>
              <a:rPr lang="fr-FR" sz="1200" dirty="0" err="1"/>
              <a:t>fill</a:t>
            </a:r>
            <a:r>
              <a:rPr lang="fr-FR" sz="1200" dirty="0"/>
              <a:t> in the “</a:t>
            </a:r>
            <a:r>
              <a:rPr lang="fr-FR" sz="1200" dirty="0" err="1"/>
              <a:t>Subject</a:t>
            </a:r>
            <a:r>
              <a:rPr lang="fr-FR" sz="1200" dirty="0"/>
              <a:t>” </a:t>
            </a:r>
            <a:r>
              <a:rPr lang="fr-FR" sz="1200" dirty="0" err="1"/>
              <a:t>field</a:t>
            </a:r>
            <a:r>
              <a:rPr lang="fr-FR" sz="1200" dirty="0"/>
              <a:t>.</a:t>
            </a:r>
          </a:p>
          <a:p>
            <a:endParaRPr lang="fr-FR" dirty="0"/>
          </a:p>
          <a:p>
            <a:r>
              <a:rPr lang="fr-FR" sz="1200" b="1" dirty="0" err="1">
                <a:solidFill>
                  <a:schemeClr val="accent1"/>
                </a:solidFill>
              </a:rPr>
              <a:t>Calendar</a:t>
            </a:r>
            <a:r>
              <a:rPr lang="fr-FR" sz="1200" b="1" dirty="0">
                <a:solidFill>
                  <a:schemeClr val="accent1"/>
                </a:solidFill>
              </a:rPr>
              <a:t> : </a:t>
            </a:r>
            <a:r>
              <a:rPr lang="fr-FR" sz="1200" dirty="0"/>
              <a:t>Select the </a:t>
            </a:r>
            <a:r>
              <a:rPr lang="fr-FR" sz="1200" dirty="0" err="1"/>
              <a:t>schedule</a:t>
            </a:r>
            <a:r>
              <a:rPr lang="fr-FR" sz="1200" dirty="0"/>
              <a:t> </a:t>
            </a:r>
            <a:r>
              <a:rPr lang="fr-FR" sz="1200" dirty="0" err="1"/>
              <a:t>corresponding</a:t>
            </a:r>
            <a:r>
              <a:rPr lang="fr-FR" sz="1200" dirty="0"/>
              <a:t> to </a:t>
            </a:r>
            <a:r>
              <a:rPr lang="fr-FR" sz="1200" dirty="0" err="1"/>
              <a:t>this</a:t>
            </a:r>
            <a:r>
              <a:rPr lang="fr-FR" sz="1200" dirty="0"/>
              <a:t> new </a:t>
            </a:r>
            <a:r>
              <a:rPr lang="fr-FR" sz="1200" dirty="0" err="1"/>
              <a:t>activity</a:t>
            </a:r>
            <a:r>
              <a:rPr lang="fr-FR" sz="1200" dirty="0"/>
              <a:t>.</a:t>
            </a:r>
            <a:endParaRPr lang="fr-FR" dirty="0"/>
          </a:p>
        </p:txBody>
      </p:sp>
      <p:pic>
        <p:nvPicPr>
          <p:cNvPr id="6" name="Image 5">
            <a:extLst>
              <a:ext uri="{FF2B5EF4-FFF2-40B4-BE49-F238E27FC236}">
                <a16:creationId xmlns:a16="http://schemas.microsoft.com/office/drawing/2014/main" id="{7CFF2FC8-3C37-901E-B2EE-534BDC32873A}"/>
              </a:ext>
            </a:extLst>
          </p:cNvPr>
          <p:cNvPicPr>
            <a:picLocks noChangeAspect="1"/>
          </p:cNvPicPr>
          <p:nvPr/>
        </p:nvPicPr>
        <p:blipFill>
          <a:blip r:embed="rId4"/>
          <a:stretch>
            <a:fillRect/>
          </a:stretch>
        </p:blipFill>
        <p:spPr>
          <a:xfrm>
            <a:off x="891130" y="1918536"/>
            <a:ext cx="7891815" cy="3217622"/>
          </a:xfrm>
          <a:prstGeom prst="rect">
            <a:avLst/>
          </a:prstGeom>
          <a:ln>
            <a:solidFill>
              <a:schemeClr val="tx1"/>
            </a:solidFill>
          </a:ln>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8047E0D5-5938-F9CB-5DAD-6BA3EB0954CD}"/>
              </a:ext>
            </a:extLst>
          </p:cNvPr>
          <p:cNvSpPr/>
          <p:nvPr/>
        </p:nvSpPr>
        <p:spPr>
          <a:xfrm>
            <a:off x="7450560" y="2339688"/>
            <a:ext cx="479320" cy="18045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Graphique 14">
            <a:extLst>
              <a:ext uri="{FF2B5EF4-FFF2-40B4-BE49-F238E27FC236}">
                <a16:creationId xmlns:a16="http://schemas.microsoft.com/office/drawing/2014/main" id="{FF1FA875-4BA7-0D93-136B-E049E17550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28111">
            <a:off x="6966210" y="2111877"/>
            <a:ext cx="436185" cy="436186"/>
          </a:xfrm>
          <a:prstGeom prst="rect">
            <a:avLst/>
          </a:prstGeom>
          <a:effectLst>
            <a:outerShdw blurRad="50800" dist="38100" dir="2700000" algn="tl" rotWithShape="0">
              <a:prstClr val="black">
                <a:alpha val="40000"/>
              </a:prstClr>
            </a:outerShdw>
          </a:effectLst>
        </p:spPr>
      </p:pic>
      <p:pic>
        <p:nvPicPr>
          <p:cNvPr id="17" name="Graphique 16">
            <a:extLst>
              <a:ext uri="{FF2B5EF4-FFF2-40B4-BE49-F238E27FC236}">
                <a16:creationId xmlns:a16="http://schemas.microsoft.com/office/drawing/2014/main" id="{1A4D644C-E35E-1518-1AE6-AC275F5FF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28111">
            <a:off x="2996882" y="2656395"/>
            <a:ext cx="436185" cy="436186"/>
          </a:xfrm>
          <a:prstGeom prst="rect">
            <a:avLst/>
          </a:prstGeom>
          <a:effectLst>
            <a:outerShdw blurRad="50800" dist="38100" dir="2700000" algn="tl" rotWithShape="0">
              <a:prstClr val="black">
                <a:alpha val="40000"/>
              </a:prstClr>
            </a:outerShdw>
          </a:effectLst>
        </p:spPr>
      </p:pic>
      <p:sp>
        <p:nvSpPr>
          <p:cNvPr id="18" name="Rectangle : coins arrondis 17">
            <a:extLst>
              <a:ext uri="{FF2B5EF4-FFF2-40B4-BE49-F238E27FC236}">
                <a16:creationId xmlns:a16="http://schemas.microsoft.com/office/drawing/2014/main" id="{FDEAB9C0-D017-A6DC-AD69-FE4B394FD477}"/>
              </a:ext>
            </a:extLst>
          </p:cNvPr>
          <p:cNvSpPr/>
          <p:nvPr/>
        </p:nvSpPr>
        <p:spPr>
          <a:xfrm>
            <a:off x="3512128" y="2893703"/>
            <a:ext cx="1080654" cy="14044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25A80118-266F-DC48-A1FB-C040887CD016}"/>
              </a:ext>
            </a:extLst>
          </p:cNvPr>
          <p:cNvSpPr/>
          <p:nvPr/>
        </p:nvSpPr>
        <p:spPr>
          <a:xfrm>
            <a:off x="4724401" y="2900630"/>
            <a:ext cx="761999" cy="14044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ableau 1">
            <a:extLst>
              <a:ext uri="{FF2B5EF4-FFF2-40B4-BE49-F238E27FC236}">
                <a16:creationId xmlns:a16="http://schemas.microsoft.com/office/drawing/2014/main" id="{C8252209-2A91-47B0-F317-B24927BF3346}"/>
              </a:ext>
            </a:extLst>
          </p:cNvPr>
          <p:cNvSpPr>
            <a:spLocks noGrp="1"/>
          </p:cNvSpPr>
          <p:nvPr>
            <p:ph type="tbl" sz="quarter" idx="10"/>
          </p:nvPr>
        </p:nvSpPr>
        <p:spPr>
          <a:xfrm>
            <a:off x="902306" y="1433474"/>
            <a:ext cx="4672688" cy="431879"/>
          </a:xfrm>
        </p:spPr>
        <p:txBody>
          <a:bodyPr/>
          <a:lstStyle/>
          <a:p>
            <a:pPr algn="ctr"/>
            <a:r>
              <a:rPr lang="fr-FR" sz="1600" dirty="0">
                <a:solidFill>
                  <a:schemeClr val="accent1"/>
                </a:solidFill>
              </a:rPr>
              <a:t>Access: Menu &gt; Planning &gt; Activity Schedule</a:t>
            </a:r>
            <a:endParaRPr lang="fr-FR" b="1" dirty="0">
              <a:solidFill>
                <a:schemeClr val="accent1"/>
              </a:solidFill>
            </a:endParaRPr>
          </a:p>
          <a:p>
            <a:pPr marL="0" indent="0">
              <a:buNone/>
            </a:pPr>
            <a:endParaRPr lang="fr-FR" dirty="0"/>
          </a:p>
        </p:txBody>
      </p:sp>
    </p:spTree>
    <p:extLst>
      <p:ext uri="{BB962C8B-B14F-4D97-AF65-F5344CB8AC3E}">
        <p14:creationId xmlns:p14="http://schemas.microsoft.com/office/powerpoint/2010/main" val="9611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1BCE6F7F-4C34-0D91-313E-98B02CFE9A83}"/>
              </a:ext>
            </a:extLst>
          </p:cNvPr>
          <p:cNvSpPr>
            <a:spLocks noGrp="1"/>
          </p:cNvSpPr>
          <p:nvPr>
            <p:ph type="tbl" sz="quarter" idx="10"/>
          </p:nvPr>
        </p:nvSpPr>
        <p:spPr>
          <a:xfrm>
            <a:off x="1069743" y="1488952"/>
            <a:ext cx="4672688" cy="431879"/>
          </a:xfrm>
        </p:spPr>
        <p:txBody>
          <a:bodyPr/>
          <a:lstStyle/>
          <a:p>
            <a:r>
              <a:rPr lang="fr-FR" sz="1600" dirty="0">
                <a:solidFill>
                  <a:schemeClr val="accent1"/>
                </a:solidFill>
              </a:rPr>
              <a:t>Access: Menu &gt; Planning &gt; Activity </a:t>
            </a:r>
            <a:r>
              <a:rPr lang="fr-FR" sz="1600" dirty="0" err="1">
                <a:solidFill>
                  <a:schemeClr val="accent1"/>
                </a:solidFill>
              </a:rPr>
              <a:t>schedule</a:t>
            </a:r>
            <a:endParaRPr lang="fr-FR" sz="1600" dirty="0">
              <a:solidFill>
                <a:schemeClr val="accent1"/>
              </a:solidFill>
            </a:endParaRPr>
          </a:p>
          <a:p>
            <a:endParaRPr lang="fr-FR" b="1" dirty="0" err="1">
              <a:solidFill>
                <a:schemeClr val="accent1"/>
              </a:solidFill>
            </a:endParaRPr>
          </a:p>
          <a:p>
            <a:pPr marL="0" indent="0">
              <a:buNone/>
            </a:pPr>
            <a:endParaRPr lang="fr-FR" dirty="0"/>
          </a:p>
        </p:txBody>
      </p:sp>
      <p:sp>
        <p:nvSpPr>
          <p:cNvPr id="3" name="Titre 2">
            <a:extLst>
              <a:ext uri="{FF2B5EF4-FFF2-40B4-BE49-F238E27FC236}">
                <a16:creationId xmlns:a16="http://schemas.microsoft.com/office/drawing/2014/main" id="{93F0503B-16B3-E9D8-55F5-FD298D644E07}"/>
              </a:ext>
            </a:extLst>
          </p:cNvPr>
          <p:cNvSpPr>
            <a:spLocks noGrp="1"/>
          </p:cNvSpPr>
          <p:nvPr>
            <p:ph type="title"/>
          </p:nvPr>
        </p:nvSpPr>
        <p:spPr/>
        <p:txBody>
          <a:bodyPr/>
          <a:lstStyle/>
          <a:p>
            <a:r>
              <a:rPr lang="fr-FR" dirty="0">
                <a:latin typeface="Figtree Light"/>
              </a:rPr>
              <a:t>Activity </a:t>
            </a:r>
            <a:r>
              <a:rPr lang="fr-FR" dirty="0" err="1">
                <a:latin typeface="Figtree Light"/>
              </a:rPr>
              <a:t>schedule</a:t>
            </a:r>
            <a:endParaRPr lang="fr-FR" dirty="0"/>
          </a:p>
        </p:txBody>
      </p:sp>
      <p:sp>
        <p:nvSpPr>
          <p:cNvPr id="19" name="ZoneTexte 18">
            <a:extLst>
              <a:ext uri="{FF2B5EF4-FFF2-40B4-BE49-F238E27FC236}">
                <a16:creationId xmlns:a16="http://schemas.microsoft.com/office/drawing/2014/main" id="{500F6A4A-589A-36FC-AD38-84A5A9F08287}"/>
              </a:ext>
            </a:extLst>
          </p:cNvPr>
          <p:cNvSpPr txBox="1"/>
          <p:nvPr/>
        </p:nvSpPr>
        <p:spPr>
          <a:xfrm>
            <a:off x="3048762" y="964254"/>
            <a:ext cx="6094476" cy="297004"/>
          </a:xfrm>
          <a:prstGeom prst="rect">
            <a:avLst/>
          </a:prstGeom>
        </p:spPr>
        <p:txBody>
          <a:bodyPr vert="horz" lIns="91440" tIns="45720" rIns="91440" bIns="45720" rtlCol="0" anchor="t">
            <a:normAutofit/>
          </a:bodyPr>
          <a:lstStyle>
            <a:lvl1pPr marL="228600" indent="-228600" algn="ctr">
              <a:lnSpc>
                <a:spcPct val="120000"/>
              </a:lnSpc>
              <a:spcBef>
                <a:spcPts val="1000"/>
              </a:spcBef>
              <a:buFontTx/>
              <a:buBlip>
                <a:blip r:embed="rId2">
                  <a:extLst>
                    <a:ext uri="{96DAC541-7B7A-43D3-8B79-37D633B846F1}">
                      <asvg:svgBlip xmlns:asvg="http://schemas.microsoft.com/office/drawing/2016/SVG/main" r:embed="rId3"/>
                    </a:ext>
                  </a:extLst>
                </a:blip>
              </a:buBlip>
              <a:defRPr sz="1200" cap="all" spc="600" baseline="0">
                <a:latin typeface="Figtree"/>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err="1"/>
              <a:t>Two</a:t>
            </a:r>
            <a:r>
              <a:rPr lang="fr-FR" dirty="0"/>
              <a:t> </a:t>
            </a:r>
            <a:r>
              <a:rPr lang="fr-FR" dirty="0" err="1"/>
              <a:t>ways</a:t>
            </a:r>
            <a:r>
              <a:rPr lang="fr-FR" dirty="0"/>
              <a:t> to </a:t>
            </a:r>
            <a:r>
              <a:rPr lang="fr-FR" dirty="0" err="1"/>
              <a:t>access</a:t>
            </a:r>
            <a:r>
              <a:rPr lang="fr-FR" dirty="0"/>
              <a:t> the </a:t>
            </a:r>
            <a:r>
              <a:rPr lang="fr-FR" dirty="0" err="1"/>
              <a:t>Resources</a:t>
            </a:r>
            <a:endParaRPr lang="fr-FR" dirty="0"/>
          </a:p>
        </p:txBody>
      </p:sp>
      <p:pic>
        <p:nvPicPr>
          <p:cNvPr id="23" name="Image 22">
            <a:extLst>
              <a:ext uri="{FF2B5EF4-FFF2-40B4-BE49-F238E27FC236}">
                <a16:creationId xmlns:a16="http://schemas.microsoft.com/office/drawing/2014/main" id="{50A95A17-F69B-7860-EA5B-88CE9A995B9E}"/>
              </a:ext>
            </a:extLst>
          </p:cNvPr>
          <p:cNvPicPr>
            <a:picLocks noChangeAspect="1"/>
          </p:cNvPicPr>
          <p:nvPr/>
        </p:nvPicPr>
        <p:blipFill>
          <a:blip r:embed="rId6"/>
          <a:stretch>
            <a:fillRect/>
          </a:stretch>
        </p:blipFill>
        <p:spPr>
          <a:xfrm>
            <a:off x="1115568" y="1950549"/>
            <a:ext cx="9960864" cy="2443524"/>
          </a:xfrm>
          <a:prstGeom prst="rect">
            <a:avLst/>
          </a:prstGeom>
          <a:ln>
            <a:solidFill>
              <a:schemeClr val="tx1"/>
            </a:solidFill>
          </a:ln>
          <a:effectLst>
            <a:outerShdw blurRad="50800" dist="38100" dir="2700000" algn="tl" rotWithShape="0">
              <a:prstClr val="black">
                <a:alpha val="40000"/>
              </a:prstClr>
            </a:outerShdw>
          </a:effectLst>
        </p:spPr>
      </p:pic>
      <p:sp>
        <p:nvSpPr>
          <p:cNvPr id="24" name="Rectangle : coins arrondis 23">
            <a:extLst>
              <a:ext uri="{FF2B5EF4-FFF2-40B4-BE49-F238E27FC236}">
                <a16:creationId xmlns:a16="http://schemas.microsoft.com/office/drawing/2014/main" id="{1DAAB2CB-91A2-5B12-1E63-20425D5982A7}"/>
              </a:ext>
            </a:extLst>
          </p:cNvPr>
          <p:cNvSpPr/>
          <p:nvPr/>
        </p:nvSpPr>
        <p:spPr>
          <a:xfrm>
            <a:off x="10227496" y="2366112"/>
            <a:ext cx="821640" cy="16459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D74F2043-24C4-4C77-06DE-04B474CC6127}"/>
              </a:ext>
            </a:extLst>
          </p:cNvPr>
          <p:cNvSpPr/>
          <p:nvPr/>
        </p:nvSpPr>
        <p:spPr>
          <a:xfrm>
            <a:off x="9797728" y="2951192"/>
            <a:ext cx="429768" cy="16459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Graphique 25">
            <a:extLst>
              <a:ext uri="{FF2B5EF4-FFF2-40B4-BE49-F238E27FC236}">
                <a16:creationId xmlns:a16="http://schemas.microsoft.com/office/drawing/2014/main" id="{511A2991-4BEA-9DF6-37B2-0F952149B1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1889" flipH="1">
            <a:off x="10360026" y="2728174"/>
            <a:ext cx="436185" cy="436186"/>
          </a:xfrm>
          <a:prstGeom prst="rect">
            <a:avLst/>
          </a:prstGeom>
          <a:effectLst>
            <a:outerShdw blurRad="50800" dist="38100" dir="2700000" algn="tl" rotWithShape="0">
              <a:prstClr val="black">
                <a:alpha val="40000"/>
              </a:prstClr>
            </a:outerShdw>
          </a:effectLst>
        </p:spPr>
      </p:pic>
      <p:pic>
        <p:nvPicPr>
          <p:cNvPr id="27" name="Graphique 26">
            <a:extLst>
              <a:ext uri="{FF2B5EF4-FFF2-40B4-BE49-F238E27FC236}">
                <a16:creationId xmlns:a16="http://schemas.microsoft.com/office/drawing/2014/main" id="{0831B528-3B05-6B3D-7465-BA18A8E2E5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1889" flipH="1">
            <a:off x="11167594" y="2148018"/>
            <a:ext cx="436185" cy="436186"/>
          </a:xfrm>
          <a:prstGeom prst="rect">
            <a:avLst/>
          </a:prstGeom>
          <a:effectLst>
            <a:outerShdw blurRad="50800" dist="38100" dir="2700000" algn="tl" rotWithShape="0">
              <a:prstClr val="black">
                <a:alpha val="40000"/>
              </a:prstClr>
            </a:outerShdw>
          </a:effectLst>
        </p:spPr>
      </p:pic>
      <p:sp>
        <p:nvSpPr>
          <p:cNvPr id="28" name="Espace réservé du tableau 1">
            <a:extLst>
              <a:ext uri="{FF2B5EF4-FFF2-40B4-BE49-F238E27FC236}">
                <a16:creationId xmlns:a16="http://schemas.microsoft.com/office/drawing/2014/main" id="{49B2223F-9D6A-55BE-CD35-F00CE5C66DC6}"/>
              </a:ext>
            </a:extLst>
          </p:cNvPr>
          <p:cNvSpPr txBox="1">
            <a:spLocks/>
          </p:cNvSpPr>
          <p:nvPr/>
        </p:nvSpPr>
        <p:spPr>
          <a:xfrm>
            <a:off x="1069743" y="4708311"/>
            <a:ext cx="9041820" cy="43187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9">
                  <a:extLst>
                    <a:ext uri="{96DAC541-7B7A-43D3-8B79-37D633B846F1}">
                      <asvg:svgBlip xmlns:asvg="http://schemas.microsoft.com/office/drawing/2016/SVG/main" r:embed="rId1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Access: Menu &gt; Admin Area &gt; Resource </a:t>
            </a:r>
            <a:r>
              <a:rPr lang="fr-FR" dirty="0" err="1">
                <a:solidFill>
                  <a:schemeClr val="accent1"/>
                </a:solidFill>
              </a:rPr>
              <a:t>Calendar</a:t>
            </a:r>
            <a:r>
              <a:rPr lang="fr-FR" dirty="0">
                <a:solidFill>
                  <a:schemeClr val="accent1"/>
                </a:solidFill>
              </a:rPr>
              <a:t> &gt; </a:t>
            </a:r>
            <a:r>
              <a:rPr lang="fr-FR" dirty="0" err="1">
                <a:solidFill>
                  <a:schemeClr val="accent1"/>
                </a:solidFill>
              </a:rPr>
              <a:t>Resources</a:t>
            </a:r>
            <a:r>
              <a:rPr lang="fr-FR" dirty="0">
                <a:solidFill>
                  <a:schemeClr val="accent1"/>
                </a:solidFill>
              </a:rPr>
              <a:t> or </a:t>
            </a:r>
            <a:r>
              <a:rPr lang="fr-FR" dirty="0" err="1">
                <a:solidFill>
                  <a:schemeClr val="accent1"/>
                </a:solidFill>
              </a:rPr>
              <a:t>material</a:t>
            </a:r>
            <a:r>
              <a:rPr lang="fr-FR" dirty="0">
                <a:solidFill>
                  <a:schemeClr val="accent1"/>
                </a:solidFill>
              </a:rPr>
              <a:t> </a:t>
            </a:r>
            <a:r>
              <a:rPr lang="fr-FR" dirty="0" err="1">
                <a:solidFill>
                  <a:schemeClr val="accent1"/>
                </a:solidFill>
              </a:rPr>
              <a:t>resources</a:t>
            </a:r>
            <a:endParaRPr lang="fr-FR" dirty="0">
              <a:solidFill>
                <a:schemeClr val="accent1"/>
              </a:solidFill>
            </a:endParaRPr>
          </a:p>
          <a:p>
            <a:endParaRPr lang="fr-FR" b="1" dirty="0">
              <a:solidFill>
                <a:schemeClr val="accent1"/>
              </a:solidFill>
            </a:endParaRPr>
          </a:p>
          <a:p>
            <a:pPr marL="0" indent="0">
              <a:buFontTx/>
              <a:buNone/>
            </a:pPr>
            <a:endParaRPr lang="fr-FR" dirty="0"/>
          </a:p>
        </p:txBody>
      </p:sp>
      <p:pic>
        <p:nvPicPr>
          <p:cNvPr id="32" name="Image 31">
            <a:extLst>
              <a:ext uri="{FF2B5EF4-FFF2-40B4-BE49-F238E27FC236}">
                <a16:creationId xmlns:a16="http://schemas.microsoft.com/office/drawing/2014/main" id="{7955B568-A505-9C46-9D2B-BE86114FDB4A}"/>
              </a:ext>
            </a:extLst>
          </p:cNvPr>
          <p:cNvPicPr>
            <a:picLocks noChangeAspect="1"/>
          </p:cNvPicPr>
          <p:nvPr/>
        </p:nvPicPr>
        <p:blipFill>
          <a:blip r:embed="rId11"/>
          <a:stretch>
            <a:fillRect/>
          </a:stretch>
        </p:blipFill>
        <p:spPr>
          <a:xfrm>
            <a:off x="1115568" y="5140190"/>
            <a:ext cx="10006689" cy="10627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0086280"/>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3"/>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650D2D7D-5C2F-4BF6-8523-F8DC9C10FB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http://schemas.openxmlformats.org/package/2006/metadata/core-properties"/>
    <ds:schemaRef ds:uri="http://schemas.microsoft.com/office/2006/metadata/properties"/>
    <ds:schemaRef ds:uri="http://purl.org/dc/elements/1.1/"/>
    <ds:schemaRef ds:uri="602bd6e3-6dcc-4d3a-87a7-d7792198175b"/>
    <ds:schemaRef ds:uri="http://www.w3.org/XML/1998/namespace"/>
    <ds:schemaRef ds:uri="http://schemas.microsoft.com/office/infopath/2007/PartnerControls"/>
    <ds:schemaRef ds:uri="http://schemas.microsoft.com/office/2006/documentManagement/types"/>
    <ds:schemaRef ds:uri="http://purl.org/dc/terms/"/>
    <ds:schemaRef ds:uri="2c2b06c5-99bd-423a-9f6e-c688389443b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545</TotalTime>
  <Words>746</Words>
  <Application>Microsoft Office PowerPoint</Application>
  <PresentationFormat>Grand écran</PresentationFormat>
  <Paragraphs>89</Paragraphs>
  <Slides>18</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Planning</vt:lpstr>
      <vt:lpstr>At the end of this training, administartors will be able to:</vt:lpstr>
      <vt:lpstr>module features</vt:lpstr>
      <vt:lpstr>Team Calendar, Employee time tracker</vt:lpstr>
      <vt:lpstr>Team calendar</vt:lpstr>
      <vt:lpstr>Team calendar</vt:lpstr>
      <vt:lpstr>Activity schedule, Employee activity schedule</vt:lpstr>
      <vt:lpstr>My calendar / Activity schedule</vt:lpstr>
      <vt:lpstr>Activity schedule</vt:lpstr>
      <vt:lpstr>Activity schedule</vt:lpstr>
      <vt:lpstr>Présentation PowerPoint</vt:lpstr>
      <vt:lpstr>Présentation PowerPoint</vt:lpstr>
      <vt:lpstr>Présentation PowerPoint</vt:lpstr>
      <vt:lpstr>Activity Schedule</vt:lpstr>
      <vt:lpstr>Présentation PowerPoint</vt:lpstr>
      <vt:lpstr>Présentation PowerPoint</vt:lpstr>
      <vt:lpstr>Présentation PowerPoint</vt:lpstr>
      <vt:lpstr>Still having doubts?  All your answers within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223</cp:revision>
  <dcterms:created xsi:type="dcterms:W3CDTF">2023-07-17T08:33:49Z</dcterms:created>
  <dcterms:modified xsi:type="dcterms:W3CDTF">2025-02-13T11:03:59Z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