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341" r:id="rId5"/>
    <p:sldId id="287" r:id="rId6"/>
    <p:sldId id="288" r:id="rId7"/>
    <p:sldId id="336" r:id="rId8"/>
    <p:sldId id="334" r:id="rId9"/>
    <p:sldId id="335" r:id="rId10"/>
    <p:sldId id="345" r:id="rId11"/>
    <p:sldId id="344" r:id="rId12"/>
    <p:sldId id="346" r:id="rId13"/>
    <p:sldId id="364" r:id="rId14"/>
    <p:sldId id="347" r:id="rId15"/>
    <p:sldId id="348" r:id="rId16"/>
    <p:sldId id="365" r:id="rId17"/>
    <p:sldId id="349" r:id="rId18"/>
    <p:sldId id="350" r:id="rId19"/>
    <p:sldId id="363" r:id="rId20"/>
    <p:sldId id="351" r:id="rId21"/>
    <p:sldId id="352" r:id="rId22"/>
    <p:sldId id="353" r:id="rId23"/>
    <p:sldId id="366" r:id="rId24"/>
    <p:sldId id="354" r:id="rId25"/>
    <p:sldId id="362" r:id="rId26"/>
    <p:sldId id="367" r:id="rId27"/>
    <p:sldId id="337" r:id="rId28"/>
    <p:sldId id="355" r:id="rId29"/>
    <p:sldId id="356" r:id="rId30"/>
    <p:sldId id="368" r:id="rId31"/>
    <p:sldId id="357" r:id="rId32"/>
    <p:sldId id="359" r:id="rId33"/>
    <p:sldId id="360" r:id="rId34"/>
    <p:sldId id="361" r:id="rId35"/>
    <p:sldId id="342"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a:srgbClr val="CC77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F6EBB0-6A8D-D63F-DE15-F4AD72E1A7EA}" v="2" dt="2025-01-14T09:25:44.36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86" y="-518"/>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91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aelle CLEMENT [Eurécia]" userId="92877b87-e3ba-49d4-b520-f72c39d7c752" providerId="ADAL" clId="{19C1843C-0742-45A1-88BF-E637D979C0D9}"/>
    <pc:docChg chg="undo custSel addSld delSld modSld">
      <pc:chgData name="Gwenaelle CLEMENT [Eurécia]" userId="92877b87-e3ba-49d4-b520-f72c39d7c752" providerId="ADAL" clId="{19C1843C-0742-45A1-88BF-E637D979C0D9}" dt="2024-12-15T15:22:48.811" v="1612" actId="14861"/>
      <pc:docMkLst>
        <pc:docMk/>
      </pc:docMkLst>
      <pc:sldChg chg="modSp mod">
        <pc:chgData name="Gwenaelle CLEMENT [Eurécia]" userId="92877b87-e3ba-49d4-b520-f72c39d7c752" providerId="ADAL" clId="{19C1843C-0742-45A1-88BF-E637D979C0D9}" dt="2024-12-13T15:02:10.959" v="703" actId="20577"/>
        <pc:sldMkLst>
          <pc:docMk/>
          <pc:sldMk cId="1561398166" sldId="288"/>
        </pc:sldMkLst>
        <pc:spChg chg="mod">
          <ac:chgData name="Gwenaelle CLEMENT [Eurécia]" userId="92877b87-e3ba-49d4-b520-f72c39d7c752" providerId="ADAL" clId="{19C1843C-0742-45A1-88BF-E637D979C0D9}" dt="2024-12-13T15:02:10.959" v="703" actId="20577"/>
          <ac:spMkLst>
            <pc:docMk/>
            <pc:sldMk cId="1561398166" sldId="288"/>
            <ac:spMk id="5" creationId="{9DF4D431-5721-618B-9501-EDA06836B0A2}"/>
          </ac:spMkLst>
        </pc:spChg>
        <pc:spChg chg="mod">
          <ac:chgData name="Gwenaelle CLEMENT [Eurécia]" userId="92877b87-e3ba-49d4-b520-f72c39d7c752" providerId="ADAL" clId="{19C1843C-0742-45A1-88BF-E637D979C0D9}" dt="2024-12-13T15:01:59.538" v="697" actId="20577"/>
          <ac:spMkLst>
            <pc:docMk/>
            <pc:sldMk cId="1561398166" sldId="288"/>
            <ac:spMk id="42" creationId="{A809FF54-8E21-E76D-9608-77AF773D0852}"/>
          </ac:spMkLst>
        </pc:spChg>
      </pc:sldChg>
      <pc:sldChg chg="modSp mod">
        <pc:chgData name="Gwenaelle CLEMENT [Eurécia]" userId="92877b87-e3ba-49d4-b520-f72c39d7c752" providerId="ADAL" clId="{19C1843C-0742-45A1-88BF-E637D979C0D9}" dt="2024-12-13T14:58:03.902" v="652" actId="20577"/>
        <pc:sldMkLst>
          <pc:docMk/>
          <pc:sldMk cId="3512856049" sldId="334"/>
        </pc:sldMkLst>
        <pc:spChg chg="mod">
          <ac:chgData name="Gwenaelle CLEMENT [Eurécia]" userId="92877b87-e3ba-49d4-b520-f72c39d7c752" providerId="ADAL" clId="{19C1843C-0742-45A1-88BF-E637D979C0D9}" dt="2024-12-13T14:58:03.902" v="652" actId="20577"/>
          <ac:spMkLst>
            <pc:docMk/>
            <pc:sldMk cId="3512856049" sldId="334"/>
            <ac:spMk id="2" creationId="{18B74BD9-57AD-C852-1754-B7B1DAD43A1F}"/>
          </ac:spMkLst>
        </pc:spChg>
      </pc:sldChg>
      <pc:sldChg chg="modSp mod">
        <pc:chgData name="Gwenaelle CLEMENT [Eurécia]" userId="92877b87-e3ba-49d4-b520-f72c39d7c752" providerId="ADAL" clId="{19C1843C-0742-45A1-88BF-E637D979C0D9}" dt="2024-12-13T15:02:21.184" v="709" actId="20577"/>
        <pc:sldMkLst>
          <pc:docMk/>
          <pc:sldMk cId="1542998316" sldId="335"/>
        </pc:sldMkLst>
        <pc:spChg chg="mod">
          <ac:chgData name="Gwenaelle CLEMENT [Eurécia]" userId="92877b87-e3ba-49d4-b520-f72c39d7c752" providerId="ADAL" clId="{19C1843C-0742-45A1-88BF-E637D979C0D9}" dt="2024-12-13T15:02:21.184" v="709" actId="20577"/>
          <ac:spMkLst>
            <pc:docMk/>
            <pc:sldMk cId="1542998316" sldId="335"/>
            <ac:spMk id="3" creationId="{06A43D7B-6D83-5D1E-0DFB-1C11719B942B}"/>
          </ac:spMkLst>
        </pc:spChg>
        <pc:spChg chg="mod">
          <ac:chgData name="Gwenaelle CLEMENT [Eurécia]" userId="92877b87-e3ba-49d4-b520-f72c39d7c752" providerId="ADAL" clId="{19C1843C-0742-45A1-88BF-E637D979C0D9}" dt="2024-12-05T15:25:28.884" v="1"/>
          <ac:spMkLst>
            <pc:docMk/>
            <pc:sldMk cId="1542998316" sldId="335"/>
            <ac:spMk id="4" creationId="{90A438DC-811C-961D-F9DD-B6FEB9763FC2}"/>
          </ac:spMkLst>
        </pc:spChg>
        <pc:picChg chg="mod">
          <ac:chgData name="Gwenaelle CLEMENT [Eurécia]" userId="92877b87-e3ba-49d4-b520-f72c39d7c752" providerId="ADAL" clId="{19C1843C-0742-45A1-88BF-E637D979C0D9}" dt="2024-12-05T15:26:13.050" v="4" actId="14861"/>
          <ac:picMkLst>
            <pc:docMk/>
            <pc:sldMk cId="1542998316" sldId="335"/>
            <ac:picMk id="8" creationId="{CEAD24BD-13C0-7D3F-ABE4-992D04658AC9}"/>
          </ac:picMkLst>
        </pc:picChg>
      </pc:sldChg>
      <pc:sldChg chg="addSp delSp modSp mod">
        <pc:chgData name="Gwenaelle CLEMENT [Eurécia]" userId="92877b87-e3ba-49d4-b520-f72c39d7c752" providerId="ADAL" clId="{19C1843C-0742-45A1-88BF-E637D979C0D9}" dt="2024-12-15T14:48:42.357" v="1157" actId="167"/>
        <pc:sldMkLst>
          <pc:docMk/>
          <pc:sldMk cId="407031299" sldId="337"/>
        </pc:sldMkLst>
        <pc:spChg chg="mod">
          <ac:chgData name="Gwenaelle CLEMENT [Eurécia]" userId="92877b87-e3ba-49d4-b520-f72c39d7c752" providerId="ADAL" clId="{19C1843C-0742-45A1-88BF-E637D979C0D9}" dt="2024-12-15T14:45:47.643" v="1146" actId="1035"/>
          <ac:spMkLst>
            <pc:docMk/>
            <pc:sldMk cId="407031299" sldId="337"/>
            <ac:spMk id="5" creationId="{3FAE410E-99A4-E033-1742-5622B2C1EEFA}"/>
          </ac:spMkLst>
        </pc:spChg>
        <pc:spChg chg="mod">
          <ac:chgData name="Gwenaelle CLEMENT [Eurécia]" userId="92877b87-e3ba-49d4-b520-f72c39d7c752" providerId="ADAL" clId="{19C1843C-0742-45A1-88BF-E637D979C0D9}" dt="2024-12-15T14:45:15.492" v="1141" actId="1076"/>
          <ac:spMkLst>
            <pc:docMk/>
            <pc:sldMk cId="407031299" sldId="337"/>
            <ac:spMk id="7" creationId="{1D603223-621F-F0F4-8678-E86568E433FE}"/>
          </ac:spMkLst>
        </pc:spChg>
        <pc:picChg chg="del">
          <ac:chgData name="Gwenaelle CLEMENT [Eurécia]" userId="92877b87-e3ba-49d4-b520-f72c39d7c752" providerId="ADAL" clId="{19C1843C-0742-45A1-88BF-E637D979C0D9}" dt="2024-12-15T14:44:18.539" v="1099" actId="478"/>
          <ac:picMkLst>
            <pc:docMk/>
            <pc:sldMk cId="407031299" sldId="337"/>
            <ac:picMk id="6" creationId="{91240F9B-7BFB-B158-4629-1391F2A9F0F0}"/>
          </ac:picMkLst>
        </pc:picChg>
        <pc:picChg chg="del mod">
          <ac:chgData name="Gwenaelle CLEMENT [Eurécia]" userId="92877b87-e3ba-49d4-b520-f72c39d7c752" providerId="ADAL" clId="{19C1843C-0742-45A1-88BF-E637D979C0D9}" dt="2024-12-15T14:46:25.881" v="1147" actId="478"/>
          <ac:picMkLst>
            <pc:docMk/>
            <pc:sldMk cId="407031299" sldId="337"/>
            <ac:picMk id="8" creationId="{0CD151A0-9FD7-8EC6-316F-6CCE1D874482}"/>
          </ac:picMkLst>
        </pc:picChg>
        <pc:picChg chg="add mod ord">
          <ac:chgData name="Gwenaelle CLEMENT [Eurécia]" userId="92877b87-e3ba-49d4-b520-f72c39d7c752" providerId="ADAL" clId="{19C1843C-0742-45A1-88BF-E637D979C0D9}" dt="2024-12-15T14:44:55.690" v="1138" actId="14861"/>
          <ac:picMkLst>
            <pc:docMk/>
            <pc:sldMk cId="407031299" sldId="337"/>
            <ac:picMk id="10" creationId="{999F0DC8-AA45-0A6A-E18D-673DA63F1D97}"/>
          </ac:picMkLst>
        </pc:picChg>
        <pc:picChg chg="mod">
          <ac:chgData name="Gwenaelle CLEMENT [Eurécia]" userId="92877b87-e3ba-49d4-b520-f72c39d7c752" providerId="ADAL" clId="{19C1843C-0742-45A1-88BF-E637D979C0D9}" dt="2024-12-15T14:48:39.510" v="1156" actId="1076"/>
          <ac:picMkLst>
            <pc:docMk/>
            <pc:sldMk cId="407031299" sldId="337"/>
            <ac:picMk id="11" creationId="{069249D2-6604-0A7F-B5C6-90A5F2C6DF1F}"/>
          </ac:picMkLst>
        </pc:picChg>
        <pc:picChg chg="add del mod">
          <ac:chgData name="Gwenaelle CLEMENT [Eurécia]" userId="92877b87-e3ba-49d4-b520-f72c39d7c752" providerId="ADAL" clId="{19C1843C-0742-45A1-88BF-E637D979C0D9}" dt="2024-12-15T14:47:41.218" v="1152" actId="478"/>
          <ac:picMkLst>
            <pc:docMk/>
            <pc:sldMk cId="407031299" sldId="337"/>
            <ac:picMk id="13" creationId="{36D420A5-0F95-01E0-2C99-ACD68ECAF439}"/>
          </ac:picMkLst>
        </pc:picChg>
        <pc:picChg chg="add mod ord">
          <ac:chgData name="Gwenaelle CLEMENT [Eurécia]" userId="92877b87-e3ba-49d4-b520-f72c39d7c752" providerId="ADAL" clId="{19C1843C-0742-45A1-88BF-E637D979C0D9}" dt="2024-12-15T14:48:42.357" v="1157" actId="167"/>
          <ac:picMkLst>
            <pc:docMk/>
            <pc:sldMk cId="407031299" sldId="337"/>
            <ac:picMk id="15" creationId="{F97E8FC4-56DF-BECC-124E-923561372E90}"/>
          </ac:picMkLst>
        </pc:picChg>
      </pc:sldChg>
      <pc:sldChg chg="addSp delSp modSp mod">
        <pc:chgData name="Gwenaelle CLEMENT [Eurécia]" userId="92877b87-e3ba-49d4-b520-f72c39d7c752" providerId="ADAL" clId="{19C1843C-0742-45A1-88BF-E637D979C0D9}" dt="2024-12-13T15:02:28.186" v="711"/>
        <pc:sldMkLst>
          <pc:docMk/>
          <pc:sldMk cId="2259150710" sldId="344"/>
        </pc:sldMkLst>
        <pc:spChg chg="mod">
          <ac:chgData name="Gwenaelle CLEMENT [Eurécia]" userId="92877b87-e3ba-49d4-b520-f72c39d7c752" providerId="ADAL" clId="{19C1843C-0742-45A1-88BF-E637D979C0D9}" dt="2024-12-05T15:32:38.918" v="49" actId="20577"/>
          <ac:spMkLst>
            <pc:docMk/>
            <pc:sldMk cId="2259150710" sldId="344"/>
            <ac:spMk id="2" creationId="{0ED16911-BE4F-7178-A964-6BF6DF2D85CF}"/>
          </ac:spMkLst>
        </pc:spChg>
        <pc:spChg chg="mod">
          <ac:chgData name="Gwenaelle CLEMENT [Eurécia]" userId="92877b87-e3ba-49d4-b520-f72c39d7c752" providerId="ADAL" clId="{19C1843C-0742-45A1-88BF-E637D979C0D9}" dt="2024-12-13T15:02:28.186" v="711"/>
          <ac:spMkLst>
            <pc:docMk/>
            <pc:sldMk cId="2259150710" sldId="344"/>
            <ac:spMk id="3" creationId="{06A43D7B-6D83-5D1E-0DFB-1C11719B942B}"/>
          </ac:spMkLst>
        </pc:spChg>
        <pc:spChg chg="add mod">
          <ac:chgData name="Gwenaelle CLEMENT [Eurécia]" userId="92877b87-e3ba-49d4-b520-f72c39d7c752" providerId="ADAL" clId="{19C1843C-0742-45A1-88BF-E637D979C0D9}" dt="2024-12-05T15:33:07.252" v="53" actId="1582"/>
          <ac:spMkLst>
            <pc:docMk/>
            <pc:sldMk cId="2259150710" sldId="344"/>
            <ac:spMk id="11" creationId="{D5981705-1621-9588-C815-A8C8B2B89F13}"/>
          </ac:spMkLst>
        </pc:spChg>
        <pc:spChg chg="add mod">
          <ac:chgData name="Gwenaelle CLEMENT [Eurécia]" userId="92877b87-e3ba-49d4-b520-f72c39d7c752" providerId="ADAL" clId="{19C1843C-0742-45A1-88BF-E637D979C0D9}" dt="2024-12-05T15:33:33.105" v="59" actId="1582"/>
          <ac:spMkLst>
            <pc:docMk/>
            <pc:sldMk cId="2259150710" sldId="344"/>
            <ac:spMk id="12" creationId="{A533047D-FCE2-577B-6E55-4445A021300A}"/>
          </ac:spMkLst>
        </pc:spChg>
        <pc:spChg chg="add mod">
          <ac:chgData name="Gwenaelle CLEMENT [Eurécia]" userId="92877b87-e3ba-49d4-b520-f72c39d7c752" providerId="ADAL" clId="{19C1843C-0742-45A1-88BF-E637D979C0D9}" dt="2024-12-05T15:34:02.505" v="64" actId="1582"/>
          <ac:spMkLst>
            <pc:docMk/>
            <pc:sldMk cId="2259150710" sldId="344"/>
            <ac:spMk id="13" creationId="{E0FF43EB-F1CD-A7F0-7DDF-7C6F86909771}"/>
          </ac:spMkLst>
        </pc:spChg>
        <pc:picChg chg="add mod">
          <ac:chgData name="Gwenaelle CLEMENT [Eurécia]" userId="92877b87-e3ba-49d4-b520-f72c39d7c752" providerId="ADAL" clId="{19C1843C-0742-45A1-88BF-E637D979C0D9}" dt="2024-12-05T15:33:16.813" v="55" actId="14861"/>
          <ac:picMkLst>
            <pc:docMk/>
            <pc:sldMk cId="2259150710" sldId="344"/>
            <ac:picMk id="8" creationId="{AB1A32D2-B9AF-9D6A-167A-993D057D582F}"/>
          </ac:picMkLst>
        </pc:picChg>
        <pc:picChg chg="add mod">
          <ac:chgData name="Gwenaelle CLEMENT [Eurécia]" userId="92877b87-e3ba-49d4-b520-f72c39d7c752" providerId="ADAL" clId="{19C1843C-0742-45A1-88BF-E637D979C0D9}" dt="2024-12-05T15:34:45.579" v="70" actId="14100"/>
          <ac:picMkLst>
            <pc:docMk/>
            <pc:sldMk cId="2259150710" sldId="344"/>
            <ac:picMk id="14" creationId="{B68A4E16-1EC7-880D-7279-FB8C55349AE1}"/>
          </ac:picMkLst>
        </pc:picChg>
      </pc:sldChg>
      <pc:sldChg chg="addSp modSp mod">
        <pc:chgData name="Gwenaelle CLEMENT [Eurécia]" userId="92877b87-e3ba-49d4-b520-f72c39d7c752" providerId="ADAL" clId="{19C1843C-0742-45A1-88BF-E637D979C0D9}" dt="2024-12-13T15:02:25.909" v="710"/>
        <pc:sldMkLst>
          <pc:docMk/>
          <pc:sldMk cId="3867000804" sldId="345"/>
        </pc:sldMkLst>
        <pc:spChg chg="mod">
          <ac:chgData name="Gwenaelle CLEMENT [Eurécia]" userId="92877b87-e3ba-49d4-b520-f72c39d7c752" providerId="ADAL" clId="{19C1843C-0742-45A1-88BF-E637D979C0D9}" dt="2024-12-05T15:27:40.452" v="23" actId="20577"/>
          <ac:spMkLst>
            <pc:docMk/>
            <pc:sldMk cId="3867000804" sldId="345"/>
            <ac:spMk id="2" creationId="{0ED16911-BE4F-7178-A964-6BF6DF2D85CF}"/>
          </ac:spMkLst>
        </pc:spChg>
        <pc:spChg chg="mod">
          <ac:chgData name="Gwenaelle CLEMENT [Eurécia]" userId="92877b87-e3ba-49d4-b520-f72c39d7c752" providerId="ADAL" clId="{19C1843C-0742-45A1-88BF-E637D979C0D9}" dt="2024-12-13T15:02:25.909" v="710"/>
          <ac:spMkLst>
            <pc:docMk/>
            <pc:sldMk cId="3867000804" sldId="345"/>
            <ac:spMk id="3" creationId="{06A43D7B-6D83-5D1E-0DFB-1C11719B942B}"/>
          </ac:spMkLst>
        </pc:spChg>
        <pc:spChg chg="mod">
          <ac:chgData name="Gwenaelle CLEMENT [Eurécia]" userId="92877b87-e3ba-49d4-b520-f72c39d7c752" providerId="ADAL" clId="{19C1843C-0742-45A1-88BF-E637D979C0D9}" dt="2024-12-05T15:25:26.890" v="0"/>
          <ac:spMkLst>
            <pc:docMk/>
            <pc:sldMk cId="3867000804" sldId="345"/>
            <ac:spMk id="4" creationId="{90A438DC-811C-961D-F9DD-B6FEB9763FC2}"/>
          </ac:spMkLst>
        </pc:spChg>
        <pc:spChg chg="add mod">
          <ac:chgData name="Gwenaelle CLEMENT [Eurécia]" userId="92877b87-e3ba-49d4-b520-f72c39d7c752" providerId="ADAL" clId="{19C1843C-0742-45A1-88BF-E637D979C0D9}" dt="2024-12-05T15:26:33.585" v="9" actId="1582"/>
          <ac:spMkLst>
            <pc:docMk/>
            <pc:sldMk cId="3867000804" sldId="345"/>
            <ac:spMk id="5" creationId="{73D726FE-24FA-786E-0A5E-126D93952054}"/>
          </ac:spMkLst>
        </pc:spChg>
        <pc:spChg chg="add mod">
          <ac:chgData name="Gwenaelle CLEMENT [Eurécia]" userId="92877b87-e3ba-49d4-b520-f72c39d7c752" providerId="ADAL" clId="{19C1843C-0742-45A1-88BF-E637D979C0D9}" dt="2024-12-05T15:26:50.937" v="13" actId="1582"/>
          <ac:spMkLst>
            <pc:docMk/>
            <pc:sldMk cId="3867000804" sldId="345"/>
            <ac:spMk id="6" creationId="{BCA6B258-7684-C771-744D-B7BB0E4BB003}"/>
          </ac:spMkLst>
        </pc:spChg>
        <pc:spChg chg="add mod">
          <ac:chgData name="Gwenaelle CLEMENT [Eurécia]" userId="92877b87-e3ba-49d4-b520-f72c39d7c752" providerId="ADAL" clId="{19C1843C-0742-45A1-88BF-E637D979C0D9}" dt="2024-12-05T15:27:07.688" v="14"/>
          <ac:spMkLst>
            <pc:docMk/>
            <pc:sldMk cId="3867000804" sldId="345"/>
            <ac:spMk id="9" creationId="{2243390F-1E95-E39D-2642-102DFAE9F44B}"/>
          </ac:spMkLst>
        </pc:spChg>
        <pc:spChg chg="add mod">
          <ac:chgData name="Gwenaelle CLEMENT [Eurécia]" userId="92877b87-e3ba-49d4-b520-f72c39d7c752" providerId="ADAL" clId="{19C1843C-0742-45A1-88BF-E637D979C0D9}" dt="2024-12-05T15:27:07.688" v="14"/>
          <ac:spMkLst>
            <pc:docMk/>
            <pc:sldMk cId="3867000804" sldId="345"/>
            <ac:spMk id="10" creationId="{878FA438-FFEA-D625-4726-C60AFF35C3BB}"/>
          </ac:spMkLst>
        </pc:spChg>
        <pc:spChg chg="add mod">
          <ac:chgData name="Gwenaelle CLEMENT [Eurécia]" userId="92877b87-e3ba-49d4-b520-f72c39d7c752" providerId="ADAL" clId="{19C1843C-0742-45A1-88BF-E637D979C0D9}" dt="2024-12-05T15:27:07.688" v="14"/>
          <ac:spMkLst>
            <pc:docMk/>
            <pc:sldMk cId="3867000804" sldId="345"/>
            <ac:spMk id="11" creationId="{8530B8DE-0CA2-983C-6D0F-992A2D778BCD}"/>
          </ac:spMkLst>
        </pc:spChg>
        <pc:grpChg chg="add mod">
          <ac:chgData name="Gwenaelle CLEMENT [Eurécia]" userId="92877b87-e3ba-49d4-b520-f72c39d7c752" providerId="ADAL" clId="{19C1843C-0742-45A1-88BF-E637D979C0D9}" dt="2024-12-05T15:27:31.665" v="20" actId="1076"/>
          <ac:grpSpMkLst>
            <pc:docMk/>
            <pc:sldMk cId="3867000804" sldId="345"/>
            <ac:grpSpMk id="8" creationId="{C096868F-13F0-1ECA-7FDB-F51B9232F052}"/>
          </ac:grpSpMkLst>
        </pc:grpChg>
        <pc:picChg chg="mod">
          <ac:chgData name="Gwenaelle CLEMENT [Eurécia]" userId="92877b87-e3ba-49d4-b520-f72c39d7c752" providerId="ADAL" clId="{19C1843C-0742-45A1-88BF-E637D979C0D9}" dt="2024-12-05T15:27:12.829" v="17" actId="34135"/>
          <ac:picMkLst>
            <pc:docMk/>
            <pc:sldMk cId="3867000804" sldId="345"/>
            <ac:picMk id="7" creationId="{DC4A5944-3E4A-6C94-855F-4F86CA872DBA}"/>
          </ac:picMkLst>
        </pc:picChg>
      </pc:sldChg>
      <pc:sldChg chg="addSp delSp modSp mod">
        <pc:chgData name="Gwenaelle CLEMENT [Eurécia]" userId="92877b87-e3ba-49d4-b520-f72c39d7c752" providerId="ADAL" clId="{19C1843C-0742-45A1-88BF-E637D979C0D9}" dt="2024-12-13T14:00:30.648" v="370" actId="20577"/>
        <pc:sldMkLst>
          <pc:docMk/>
          <pc:sldMk cId="2899765491" sldId="346"/>
        </pc:sldMkLst>
        <pc:spChg chg="mod">
          <ac:chgData name="Gwenaelle CLEMENT [Eurécia]" userId="92877b87-e3ba-49d4-b520-f72c39d7c752" providerId="ADAL" clId="{19C1843C-0742-45A1-88BF-E637D979C0D9}" dt="2024-12-05T15:38:46.217" v="87" actId="1076"/>
          <ac:spMkLst>
            <pc:docMk/>
            <pc:sldMk cId="2899765491" sldId="346"/>
            <ac:spMk id="3" creationId="{06A43D7B-6D83-5D1E-0DFB-1C11719B942B}"/>
          </ac:spMkLst>
        </pc:spChg>
        <pc:spChg chg="mod">
          <ac:chgData name="Gwenaelle CLEMENT [Eurécia]" userId="92877b87-e3ba-49d4-b520-f72c39d7c752" providerId="ADAL" clId="{19C1843C-0742-45A1-88BF-E637D979C0D9}" dt="2024-12-05T15:38:46.217" v="87" actId="1076"/>
          <ac:spMkLst>
            <pc:docMk/>
            <pc:sldMk cId="2899765491" sldId="346"/>
            <ac:spMk id="4" creationId="{90A438DC-811C-961D-F9DD-B6FEB9763FC2}"/>
          </ac:spMkLst>
        </pc:spChg>
        <pc:spChg chg="add mod">
          <ac:chgData name="Gwenaelle CLEMENT [Eurécia]" userId="92877b87-e3ba-49d4-b520-f72c39d7c752" providerId="ADAL" clId="{19C1843C-0742-45A1-88BF-E637D979C0D9}" dt="2024-12-05T15:41:11.024" v="97" actId="14100"/>
          <ac:spMkLst>
            <pc:docMk/>
            <pc:sldMk cId="2899765491" sldId="346"/>
            <ac:spMk id="8" creationId="{2F4CFC99-0E30-4B85-DD66-1E53A6EB31C1}"/>
          </ac:spMkLst>
        </pc:spChg>
        <pc:spChg chg="add mod">
          <ac:chgData name="Gwenaelle CLEMENT [Eurécia]" userId="92877b87-e3ba-49d4-b520-f72c39d7c752" providerId="ADAL" clId="{19C1843C-0742-45A1-88BF-E637D979C0D9}" dt="2024-12-05T15:42:52.495" v="112" actId="1582"/>
          <ac:spMkLst>
            <pc:docMk/>
            <pc:sldMk cId="2899765491" sldId="346"/>
            <ac:spMk id="13" creationId="{B62AF79C-8360-F592-646B-D4F0E8B97F00}"/>
          </ac:spMkLst>
        </pc:spChg>
        <pc:spChg chg="mod">
          <ac:chgData name="Gwenaelle CLEMENT [Eurécia]" userId="92877b87-e3ba-49d4-b520-f72c39d7c752" providerId="ADAL" clId="{19C1843C-0742-45A1-88BF-E637D979C0D9}" dt="2024-12-13T13:59:19.670" v="268" actId="20577"/>
          <ac:spMkLst>
            <pc:docMk/>
            <pc:sldMk cId="2899765491" sldId="346"/>
            <ac:spMk id="14" creationId="{70DEA437-5602-5F11-B6EB-5EC66EAEDDD3}"/>
          </ac:spMkLst>
        </pc:spChg>
        <pc:spChg chg="mod">
          <ac:chgData name="Gwenaelle CLEMENT [Eurécia]" userId="92877b87-e3ba-49d4-b520-f72c39d7c752" providerId="ADAL" clId="{19C1843C-0742-45A1-88BF-E637D979C0D9}" dt="2024-12-13T14:00:24.484" v="367" actId="20577"/>
          <ac:spMkLst>
            <pc:docMk/>
            <pc:sldMk cId="2899765491" sldId="346"/>
            <ac:spMk id="16" creationId="{F00D9CFC-F1CA-668D-D782-D2C0FAEBD728}"/>
          </ac:spMkLst>
        </pc:spChg>
        <pc:spChg chg="add mod">
          <ac:chgData name="Gwenaelle CLEMENT [Eurécia]" userId="92877b87-e3ba-49d4-b520-f72c39d7c752" providerId="ADAL" clId="{19C1843C-0742-45A1-88BF-E637D979C0D9}" dt="2024-12-05T15:43:44.808" v="117" actId="1582"/>
          <ac:spMkLst>
            <pc:docMk/>
            <pc:sldMk cId="2899765491" sldId="346"/>
            <ac:spMk id="17" creationId="{47D8E4DE-C8CD-1C20-B068-839091FCE1FC}"/>
          </ac:spMkLst>
        </pc:spChg>
        <pc:spChg chg="add mod">
          <ac:chgData name="Gwenaelle CLEMENT [Eurécia]" userId="92877b87-e3ba-49d4-b520-f72c39d7c752" providerId="ADAL" clId="{19C1843C-0742-45A1-88BF-E637D979C0D9}" dt="2024-12-05T15:46:16.185" v="137" actId="1582"/>
          <ac:spMkLst>
            <pc:docMk/>
            <pc:sldMk cId="2899765491" sldId="346"/>
            <ac:spMk id="20" creationId="{C9A5F66B-4072-BF2A-E003-F8D2D16F793D}"/>
          </ac:spMkLst>
        </pc:spChg>
        <pc:spChg chg="add mod">
          <ac:chgData name="Gwenaelle CLEMENT [Eurécia]" userId="92877b87-e3ba-49d4-b520-f72c39d7c752" providerId="ADAL" clId="{19C1843C-0742-45A1-88BF-E637D979C0D9}" dt="2024-12-05T15:47:25.682" v="145" actId="1582"/>
          <ac:spMkLst>
            <pc:docMk/>
            <pc:sldMk cId="2899765491" sldId="346"/>
            <ac:spMk id="21" creationId="{1FD7CBB5-C048-F8AD-D4FC-A25404DE533D}"/>
          </ac:spMkLst>
        </pc:spChg>
        <pc:spChg chg="mod">
          <ac:chgData name="Gwenaelle CLEMENT [Eurécia]" userId="92877b87-e3ba-49d4-b520-f72c39d7c752" providerId="ADAL" clId="{19C1843C-0742-45A1-88BF-E637D979C0D9}" dt="2024-12-05T15:45:38.622" v="131" actId="1076"/>
          <ac:spMkLst>
            <pc:docMk/>
            <pc:sldMk cId="2899765491" sldId="346"/>
            <ac:spMk id="22" creationId="{25AA1CEC-66BD-771C-B62E-C3625D7BE955}"/>
          </ac:spMkLst>
        </pc:spChg>
        <pc:spChg chg="add mod">
          <ac:chgData name="Gwenaelle CLEMENT [Eurécia]" userId="92877b87-e3ba-49d4-b520-f72c39d7c752" providerId="ADAL" clId="{19C1843C-0742-45A1-88BF-E637D979C0D9}" dt="2024-12-05T15:49:15.356" v="150" actId="1036"/>
          <ac:spMkLst>
            <pc:docMk/>
            <pc:sldMk cId="2899765491" sldId="346"/>
            <ac:spMk id="24" creationId="{EEF5CC64-FA3D-9431-26AE-C1CC6D8DA62A}"/>
          </ac:spMkLst>
        </pc:spChg>
        <pc:spChg chg="mod">
          <ac:chgData name="Gwenaelle CLEMENT [Eurécia]" userId="92877b87-e3ba-49d4-b520-f72c39d7c752" providerId="ADAL" clId="{19C1843C-0742-45A1-88BF-E637D979C0D9}" dt="2024-12-05T15:49:55.275" v="159" actId="1076"/>
          <ac:spMkLst>
            <pc:docMk/>
            <pc:sldMk cId="2899765491" sldId="346"/>
            <ac:spMk id="27" creationId="{0DC76514-918F-437F-C98E-AF6803B723C2}"/>
          </ac:spMkLst>
        </pc:spChg>
        <pc:spChg chg="mod">
          <ac:chgData name="Gwenaelle CLEMENT [Eurécia]" userId="92877b87-e3ba-49d4-b520-f72c39d7c752" providerId="ADAL" clId="{19C1843C-0742-45A1-88BF-E637D979C0D9}" dt="2024-12-13T14:00:30.648" v="370" actId="20577"/>
          <ac:spMkLst>
            <pc:docMk/>
            <pc:sldMk cId="2899765491" sldId="346"/>
            <ac:spMk id="32" creationId="{E483CD38-19D7-E4AB-2D62-67D7FF6D84F8}"/>
          </ac:spMkLst>
        </pc:spChg>
        <pc:picChg chg="add mod">
          <ac:chgData name="Gwenaelle CLEMENT [Eurécia]" userId="92877b87-e3ba-49d4-b520-f72c39d7c752" providerId="ADAL" clId="{19C1843C-0742-45A1-88BF-E637D979C0D9}" dt="2024-12-05T15:38:33.260" v="85" actId="34135"/>
          <ac:picMkLst>
            <pc:docMk/>
            <pc:sldMk cId="2899765491" sldId="346"/>
            <ac:picMk id="7" creationId="{F00FC7D5-B486-10FF-BD82-2BACB21BAE54}"/>
          </ac:picMkLst>
        </pc:picChg>
        <pc:picChg chg="add mod">
          <ac:chgData name="Gwenaelle CLEMENT [Eurécia]" userId="92877b87-e3ba-49d4-b520-f72c39d7c752" providerId="ADAL" clId="{19C1843C-0742-45A1-88BF-E637D979C0D9}" dt="2024-12-05T15:41:52.601" v="101" actId="688"/>
          <ac:picMkLst>
            <pc:docMk/>
            <pc:sldMk cId="2899765491" sldId="346"/>
            <ac:picMk id="11" creationId="{B68A4E16-1EC7-880D-7279-FB8C55349AE1}"/>
          </ac:picMkLst>
        </pc:picChg>
        <pc:picChg chg="add mod">
          <ac:chgData name="Gwenaelle CLEMENT [Eurécia]" userId="92877b87-e3ba-49d4-b520-f72c39d7c752" providerId="ADAL" clId="{19C1843C-0742-45A1-88BF-E637D979C0D9}" dt="2024-12-05T15:46:46.414" v="141" actId="1076"/>
          <ac:picMkLst>
            <pc:docMk/>
            <pc:sldMk cId="2899765491" sldId="346"/>
            <ac:picMk id="12" creationId="{B68A4E16-1EC7-880D-7279-FB8C55349AE1}"/>
          </ac:picMkLst>
        </pc:picChg>
        <pc:picChg chg="add mod">
          <ac:chgData name="Gwenaelle CLEMENT [Eurécia]" userId="92877b87-e3ba-49d4-b520-f72c39d7c752" providerId="ADAL" clId="{19C1843C-0742-45A1-88BF-E637D979C0D9}" dt="2024-12-05T15:44:07.579" v="122" actId="1076"/>
          <ac:picMkLst>
            <pc:docMk/>
            <pc:sldMk cId="2899765491" sldId="346"/>
            <ac:picMk id="18" creationId="{0053BA99-AAA8-51B3-DA3B-DFEAA388913F}"/>
          </ac:picMkLst>
        </pc:picChg>
        <pc:picChg chg="add mod">
          <ac:chgData name="Gwenaelle CLEMENT [Eurécia]" userId="92877b87-e3ba-49d4-b520-f72c39d7c752" providerId="ADAL" clId="{19C1843C-0742-45A1-88BF-E637D979C0D9}" dt="2024-12-05T15:44:49.040" v="129" actId="1076"/>
          <ac:picMkLst>
            <pc:docMk/>
            <pc:sldMk cId="2899765491" sldId="346"/>
            <ac:picMk id="19" creationId="{B1693FA4-BC5E-F56B-1642-197D8ADADBA5}"/>
          </ac:picMkLst>
        </pc:picChg>
        <pc:picChg chg="add mod">
          <ac:chgData name="Gwenaelle CLEMENT [Eurécia]" userId="92877b87-e3ba-49d4-b520-f72c39d7c752" providerId="ADAL" clId="{19C1843C-0742-45A1-88BF-E637D979C0D9}" dt="2024-12-05T15:49:52.085" v="158" actId="1076"/>
          <ac:picMkLst>
            <pc:docMk/>
            <pc:sldMk cId="2899765491" sldId="346"/>
            <ac:picMk id="25" creationId="{3B1B12C3-1303-EAD4-5321-DA52AE7CBBBF}"/>
          </ac:picMkLst>
        </pc:picChg>
      </pc:sldChg>
      <pc:sldChg chg="addSp delSp modSp mod">
        <pc:chgData name="Gwenaelle CLEMENT [Eurécia]" userId="92877b87-e3ba-49d4-b520-f72c39d7c752" providerId="ADAL" clId="{19C1843C-0742-45A1-88BF-E637D979C0D9}" dt="2024-12-13T15:02:38.306" v="717" actId="20577"/>
        <pc:sldMkLst>
          <pc:docMk/>
          <pc:sldMk cId="2706900285" sldId="347"/>
        </pc:sldMkLst>
        <pc:spChg chg="mod">
          <ac:chgData name="Gwenaelle CLEMENT [Eurécia]" userId="92877b87-e3ba-49d4-b520-f72c39d7c752" providerId="ADAL" clId="{19C1843C-0742-45A1-88BF-E637D979C0D9}" dt="2024-12-13T14:44:29.229" v="427" actId="1076"/>
          <ac:spMkLst>
            <pc:docMk/>
            <pc:sldMk cId="2706900285" sldId="347"/>
            <ac:spMk id="2" creationId="{0ED16911-BE4F-7178-A964-6BF6DF2D85CF}"/>
          </ac:spMkLst>
        </pc:spChg>
        <pc:spChg chg="mod">
          <ac:chgData name="Gwenaelle CLEMENT [Eurécia]" userId="92877b87-e3ba-49d4-b520-f72c39d7c752" providerId="ADAL" clId="{19C1843C-0742-45A1-88BF-E637D979C0D9}" dt="2024-12-13T15:02:38.306" v="717" actId="20577"/>
          <ac:spMkLst>
            <pc:docMk/>
            <pc:sldMk cId="2706900285" sldId="347"/>
            <ac:spMk id="3" creationId="{06A43D7B-6D83-5D1E-0DFB-1C11719B942B}"/>
          </ac:spMkLst>
        </pc:spChg>
        <pc:spChg chg="mod">
          <ac:chgData name="Gwenaelle CLEMENT [Eurécia]" userId="92877b87-e3ba-49d4-b520-f72c39d7c752" providerId="ADAL" clId="{19C1843C-0742-45A1-88BF-E637D979C0D9}" dt="2024-12-13T14:01:19.378" v="382" actId="20577"/>
          <ac:spMkLst>
            <pc:docMk/>
            <pc:sldMk cId="2706900285" sldId="347"/>
            <ac:spMk id="4" creationId="{90A438DC-811C-961D-F9DD-B6FEB9763FC2}"/>
          </ac:spMkLst>
        </pc:spChg>
        <pc:spChg chg="add mod">
          <ac:chgData name="Gwenaelle CLEMENT [Eurécia]" userId="92877b87-e3ba-49d4-b520-f72c39d7c752" providerId="ADAL" clId="{19C1843C-0742-45A1-88BF-E637D979C0D9}" dt="2024-12-13T14:45:14.992" v="442" actId="14100"/>
          <ac:spMkLst>
            <pc:docMk/>
            <pc:sldMk cId="2706900285" sldId="347"/>
            <ac:spMk id="14" creationId="{5CC877C5-5DDA-EAEF-21A7-4270ED09E3D9}"/>
          </ac:spMkLst>
        </pc:spChg>
        <pc:spChg chg="add mod">
          <ac:chgData name="Gwenaelle CLEMENT [Eurécia]" userId="92877b87-e3ba-49d4-b520-f72c39d7c752" providerId="ADAL" clId="{19C1843C-0742-45A1-88BF-E637D979C0D9}" dt="2024-12-13T14:45:38.893" v="446" actId="1582"/>
          <ac:spMkLst>
            <pc:docMk/>
            <pc:sldMk cId="2706900285" sldId="347"/>
            <ac:spMk id="15" creationId="{A583FCB8-D433-48AA-0DF2-03E630D2D815}"/>
          </ac:spMkLst>
        </pc:spChg>
        <pc:picChg chg="add mod">
          <ac:chgData name="Gwenaelle CLEMENT [Eurécia]" userId="92877b87-e3ba-49d4-b520-f72c39d7c752" providerId="ADAL" clId="{19C1843C-0742-45A1-88BF-E637D979C0D9}" dt="2024-12-13T14:43:51.769" v="418" actId="1076"/>
          <ac:picMkLst>
            <pc:docMk/>
            <pc:sldMk cId="2706900285" sldId="347"/>
            <ac:picMk id="7" creationId="{055ED0EF-BC6D-CF92-C82C-BC054EECE133}"/>
          </ac:picMkLst>
        </pc:picChg>
        <pc:picChg chg="add mod ord">
          <ac:chgData name="Gwenaelle CLEMENT [Eurécia]" userId="92877b87-e3ba-49d4-b520-f72c39d7c752" providerId="ADAL" clId="{19C1843C-0742-45A1-88BF-E637D979C0D9}" dt="2024-12-13T14:44:15.357" v="424" actId="1076"/>
          <ac:picMkLst>
            <pc:docMk/>
            <pc:sldMk cId="2706900285" sldId="347"/>
            <ac:picMk id="11" creationId="{D643348D-8614-7560-4222-36244C6493CA}"/>
          </ac:picMkLst>
        </pc:picChg>
        <pc:picChg chg="add mod">
          <ac:chgData name="Gwenaelle CLEMENT [Eurécia]" userId="92877b87-e3ba-49d4-b520-f72c39d7c752" providerId="ADAL" clId="{19C1843C-0742-45A1-88BF-E637D979C0D9}" dt="2024-12-13T14:45:55.811" v="450" actId="1076"/>
          <ac:picMkLst>
            <pc:docMk/>
            <pc:sldMk cId="2706900285" sldId="347"/>
            <ac:picMk id="16" creationId="{9B4827C1-2A53-C1EC-DEAC-E6379D976BA5}"/>
          </ac:picMkLst>
        </pc:picChg>
      </pc:sldChg>
      <pc:sldChg chg="addSp delSp modSp mod">
        <pc:chgData name="Gwenaelle CLEMENT [Eurécia]" userId="92877b87-e3ba-49d4-b520-f72c39d7c752" providerId="ADAL" clId="{19C1843C-0742-45A1-88BF-E637D979C0D9}" dt="2024-12-13T15:02:43.242" v="718"/>
        <pc:sldMkLst>
          <pc:docMk/>
          <pc:sldMk cId="3354911839" sldId="348"/>
        </pc:sldMkLst>
        <pc:spChg chg="mod">
          <ac:chgData name="Gwenaelle CLEMENT [Eurécia]" userId="92877b87-e3ba-49d4-b520-f72c39d7c752" providerId="ADAL" clId="{19C1843C-0742-45A1-88BF-E637D979C0D9}" dt="2024-12-13T14:52:34.568" v="607" actId="1037"/>
          <ac:spMkLst>
            <pc:docMk/>
            <pc:sldMk cId="3354911839" sldId="348"/>
            <ac:spMk id="2" creationId="{0ED16911-BE4F-7178-A964-6BF6DF2D85CF}"/>
          </ac:spMkLst>
        </pc:spChg>
        <pc:spChg chg="mod">
          <ac:chgData name="Gwenaelle CLEMENT [Eurécia]" userId="92877b87-e3ba-49d4-b520-f72c39d7c752" providerId="ADAL" clId="{19C1843C-0742-45A1-88BF-E637D979C0D9}" dt="2024-12-13T15:02:43.242" v="718"/>
          <ac:spMkLst>
            <pc:docMk/>
            <pc:sldMk cId="3354911839" sldId="348"/>
            <ac:spMk id="3" creationId="{06A43D7B-6D83-5D1E-0DFB-1C11719B942B}"/>
          </ac:spMkLst>
        </pc:spChg>
        <pc:spChg chg="mod">
          <ac:chgData name="Gwenaelle CLEMENT [Eurécia]" userId="92877b87-e3ba-49d4-b520-f72c39d7c752" providerId="ADAL" clId="{19C1843C-0742-45A1-88BF-E637D979C0D9}" dt="2024-12-13T14:01:32.864" v="384"/>
          <ac:spMkLst>
            <pc:docMk/>
            <pc:sldMk cId="3354911839" sldId="348"/>
            <ac:spMk id="4" creationId="{90A438DC-811C-961D-F9DD-B6FEB9763FC2}"/>
          </ac:spMkLst>
        </pc:spChg>
        <pc:spChg chg="mod">
          <ac:chgData name="Gwenaelle CLEMENT [Eurécia]" userId="92877b87-e3ba-49d4-b520-f72c39d7c752" providerId="ADAL" clId="{19C1843C-0742-45A1-88BF-E637D979C0D9}" dt="2024-12-13T14:55:37.018" v="635" actId="20577"/>
          <ac:spMkLst>
            <pc:docMk/>
            <pc:sldMk cId="3354911839" sldId="348"/>
            <ac:spMk id="6" creationId="{B6232985-CBDD-1737-5AB6-8F60E7C48DFA}"/>
          </ac:spMkLst>
        </pc:spChg>
        <pc:spChg chg="add mod">
          <ac:chgData name="Gwenaelle CLEMENT [Eurécia]" userId="92877b87-e3ba-49d4-b520-f72c39d7c752" providerId="ADAL" clId="{19C1843C-0742-45A1-88BF-E637D979C0D9}" dt="2024-12-13T14:48:24.133" v="532" actId="1035"/>
          <ac:spMkLst>
            <pc:docMk/>
            <pc:sldMk cId="3354911839" sldId="348"/>
            <ac:spMk id="8" creationId="{EE7AEB6C-E5EA-B5C2-C591-9C748921A803}"/>
          </ac:spMkLst>
        </pc:spChg>
        <pc:spChg chg="add mod ord">
          <ac:chgData name="Gwenaelle CLEMENT [Eurécia]" userId="92877b87-e3ba-49d4-b520-f72c39d7c752" providerId="ADAL" clId="{19C1843C-0742-45A1-88BF-E637D979C0D9}" dt="2024-12-13T14:53:26.259" v="610" actId="14861"/>
          <ac:spMkLst>
            <pc:docMk/>
            <pc:sldMk cId="3354911839" sldId="348"/>
            <ac:spMk id="9" creationId="{3B0B9908-471D-B16E-7D6C-D33E6A59674F}"/>
          </ac:spMkLst>
        </pc:spChg>
        <pc:spChg chg="mod ord">
          <ac:chgData name="Gwenaelle CLEMENT [Eurécia]" userId="92877b87-e3ba-49d4-b520-f72c39d7c752" providerId="ADAL" clId="{19C1843C-0742-45A1-88BF-E637D979C0D9}" dt="2024-12-13T14:56:17.515" v="643" actId="166"/>
          <ac:spMkLst>
            <pc:docMk/>
            <pc:sldMk cId="3354911839" sldId="348"/>
            <ac:spMk id="14" creationId="{89174853-F72A-9FB5-8985-20205B95F033}"/>
          </ac:spMkLst>
        </pc:spChg>
        <pc:spChg chg="add mod ord">
          <ac:chgData name="Gwenaelle CLEMENT [Eurécia]" userId="92877b87-e3ba-49d4-b520-f72c39d7c752" providerId="ADAL" clId="{19C1843C-0742-45A1-88BF-E637D979C0D9}" dt="2024-12-13T14:56:22.755" v="644" actId="1076"/>
          <ac:spMkLst>
            <pc:docMk/>
            <pc:sldMk cId="3354911839" sldId="348"/>
            <ac:spMk id="17" creationId="{8217ADE0-A242-60C1-BF12-B587485ED5BF}"/>
          </ac:spMkLst>
        </pc:spChg>
        <pc:picChg chg="add mod ord">
          <ac:chgData name="Gwenaelle CLEMENT [Eurécia]" userId="92877b87-e3ba-49d4-b520-f72c39d7c752" providerId="ADAL" clId="{19C1843C-0742-45A1-88BF-E637D979C0D9}" dt="2024-12-13T14:53:20.732" v="609" actId="14861"/>
          <ac:picMkLst>
            <pc:docMk/>
            <pc:sldMk cId="3354911839" sldId="348"/>
            <ac:picMk id="7" creationId="{86287821-B468-B13D-9BDE-97D579FFE006}"/>
          </ac:picMkLst>
        </pc:picChg>
        <pc:picChg chg="mod">
          <ac:chgData name="Gwenaelle CLEMENT [Eurécia]" userId="92877b87-e3ba-49d4-b520-f72c39d7c752" providerId="ADAL" clId="{19C1843C-0742-45A1-88BF-E637D979C0D9}" dt="2024-12-13T14:48:07.317" v="474" actId="1076"/>
          <ac:picMkLst>
            <pc:docMk/>
            <pc:sldMk cId="3354911839" sldId="348"/>
            <ac:picMk id="13" creationId="{E50816F8-CE10-0304-3B32-78605B770C9A}"/>
          </ac:picMkLst>
        </pc:picChg>
        <pc:picChg chg="mod">
          <ac:chgData name="Gwenaelle CLEMENT [Eurécia]" userId="92877b87-e3ba-49d4-b520-f72c39d7c752" providerId="ADAL" clId="{19C1843C-0742-45A1-88BF-E637D979C0D9}" dt="2024-12-13T14:56:34.031" v="646" actId="1076"/>
          <ac:picMkLst>
            <pc:docMk/>
            <pc:sldMk cId="3354911839" sldId="348"/>
            <ac:picMk id="15" creationId="{5144951B-FF19-0FBE-9A66-E07527C3FEA1}"/>
          </ac:picMkLst>
        </pc:picChg>
        <pc:picChg chg="add mod ord">
          <ac:chgData name="Gwenaelle CLEMENT [Eurécia]" userId="92877b87-e3ba-49d4-b520-f72c39d7c752" providerId="ADAL" clId="{19C1843C-0742-45A1-88BF-E637D979C0D9}" dt="2024-12-13T14:54:15.163" v="621" actId="34135"/>
          <ac:picMkLst>
            <pc:docMk/>
            <pc:sldMk cId="3354911839" sldId="348"/>
            <ac:picMk id="16" creationId="{7CE61148-DEAF-4BCD-F4A0-EE7D2E9279F2}"/>
          </ac:picMkLst>
        </pc:picChg>
      </pc:sldChg>
      <pc:sldChg chg="addSp delSp modSp mod">
        <pc:chgData name="Gwenaelle CLEMENT [Eurécia]" userId="92877b87-e3ba-49d4-b520-f72c39d7c752" providerId="ADAL" clId="{19C1843C-0742-45A1-88BF-E637D979C0D9}" dt="2024-12-13T15:07:44.299" v="776" actId="1076"/>
        <pc:sldMkLst>
          <pc:docMk/>
          <pc:sldMk cId="974422726" sldId="349"/>
        </pc:sldMkLst>
        <pc:spChg chg="mod">
          <ac:chgData name="Gwenaelle CLEMENT [Eurécia]" userId="92877b87-e3ba-49d4-b520-f72c39d7c752" providerId="ADAL" clId="{19C1843C-0742-45A1-88BF-E637D979C0D9}" dt="2024-12-13T15:03:21.553" v="733" actId="20577"/>
          <ac:spMkLst>
            <pc:docMk/>
            <pc:sldMk cId="974422726" sldId="349"/>
            <ac:spMk id="6" creationId="{086A3C2E-DF52-D19E-EFDC-165886523F88}"/>
          </ac:spMkLst>
        </pc:spChg>
        <pc:spChg chg="add mod">
          <ac:chgData name="Gwenaelle CLEMENT [Eurécia]" userId="92877b87-e3ba-49d4-b520-f72c39d7c752" providerId="ADAL" clId="{19C1843C-0742-45A1-88BF-E637D979C0D9}" dt="2024-12-13T15:04:20.334" v="745" actId="207"/>
          <ac:spMkLst>
            <pc:docMk/>
            <pc:sldMk cId="974422726" sldId="349"/>
            <ac:spMk id="11" creationId="{B868BFAD-3957-39AB-68B6-8A8E62B349C6}"/>
          </ac:spMkLst>
        </pc:spChg>
        <pc:spChg chg="add mod">
          <ac:chgData name="Gwenaelle CLEMENT [Eurécia]" userId="92877b87-e3ba-49d4-b520-f72c39d7c752" providerId="ADAL" clId="{19C1843C-0742-45A1-88BF-E637D979C0D9}" dt="2024-12-13T15:06:51.410" v="763" actId="207"/>
          <ac:spMkLst>
            <pc:docMk/>
            <pc:sldMk cId="974422726" sldId="349"/>
            <ac:spMk id="14" creationId="{2A809ECA-B353-FD29-0E4C-69E980F2BFD2}"/>
          </ac:spMkLst>
        </pc:spChg>
        <pc:spChg chg="mod">
          <ac:chgData name="Gwenaelle CLEMENT [Eurécia]" userId="92877b87-e3ba-49d4-b520-f72c39d7c752" providerId="ADAL" clId="{19C1843C-0742-45A1-88BF-E637D979C0D9}" dt="2024-12-13T15:07:44.299" v="776" actId="1076"/>
          <ac:spMkLst>
            <pc:docMk/>
            <pc:sldMk cId="974422726" sldId="349"/>
            <ac:spMk id="18" creationId="{A60AEFE1-65E2-9D40-65C1-AC5307EC4B3F}"/>
          </ac:spMkLst>
        </pc:spChg>
        <pc:picChg chg="add mod">
          <ac:chgData name="Gwenaelle CLEMENT [Eurécia]" userId="92877b87-e3ba-49d4-b520-f72c39d7c752" providerId="ADAL" clId="{19C1843C-0742-45A1-88BF-E637D979C0D9}" dt="2024-12-13T15:04:01.134" v="741" actId="34135"/>
          <ac:picMkLst>
            <pc:docMk/>
            <pc:sldMk cId="974422726" sldId="349"/>
            <ac:picMk id="10" creationId="{BFB06F63-948F-2B40-8980-67057D685BF8}"/>
          </ac:picMkLst>
        </pc:picChg>
        <pc:picChg chg="add mod ord">
          <ac:chgData name="Gwenaelle CLEMENT [Eurécia]" userId="92877b87-e3ba-49d4-b520-f72c39d7c752" providerId="ADAL" clId="{19C1843C-0742-45A1-88BF-E637D979C0D9}" dt="2024-12-13T15:07:04.950" v="767" actId="14861"/>
          <ac:picMkLst>
            <pc:docMk/>
            <pc:sldMk cId="974422726" sldId="349"/>
            <ac:picMk id="13" creationId="{0E6AD267-CD8C-FF6A-0242-F55ED73BB676}"/>
          </ac:picMkLst>
        </pc:picChg>
        <pc:picChg chg="mod">
          <ac:chgData name="Gwenaelle CLEMENT [Eurécia]" userId="92877b87-e3ba-49d4-b520-f72c39d7c752" providerId="ADAL" clId="{19C1843C-0742-45A1-88BF-E637D979C0D9}" dt="2024-12-13T15:07:38.161" v="775" actId="14100"/>
          <ac:picMkLst>
            <pc:docMk/>
            <pc:sldMk cId="974422726" sldId="349"/>
            <ac:picMk id="19" creationId="{0EF344B1-D7C1-01C9-C36B-9D50D2E88ED8}"/>
          </ac:picMkLst>
        </pc:picChg>
      </pc:sldChg>
      <pc:sldChg chg="addSp delSp modSp mod">
        <pc:chgData name="Gwenaelle CLEMENT [Eurécia]" userId="92877b87-e3ba-49d4-b520-f72c39d7c752" providerId="ADAL" clId="{19C1843C-0742-45A1-88BF-E637D979C0D9}" dt="2024-12-13T15:13:58.831" v="832" actId="20577"/>
        <pc:sldMkLst>
          <pc:docMk/>
          <pc:sldMk cId="1012519897" sldId="350"/>
        </pc:sldMkLst>
        <pc:spChg chg="mod">
          <ac:chgData name="Gwenaelle CLEMENT [Eurécia]" userId="92877b87-e3ba-49d4-b520-f72c39d7c752" providerId="ADAL" clId="{19C1843C-0742-45A1-88BF-E637D979C0D9}" dt="2024-12-13T15:12:46.403" v="813" actId="1076"/>
          <ac:spMkLst>
            <pc:docMk/>
            <pc:sldMk cId="1012519897" sldId="350"/>
            <ac:spMk id="6" creationId="{086A3C2E-DF52-D19E-EFDC-165886523F88}"/>
          </ac:spMkLst>
        </pc:spChg>
        <pc:spChg chg="mod">
          <ac:chgData name="Gwenaelle CLEMENT [Eurécia]" userId="92877b87-e3ba-49d4-b520-f72c39d7c752" providerId="ADAL" clId="{19C1843C-0742-45A1-88BF-E637D979C0D9}" dt="2024-12-13T15:13:58.831" v="832" actId="20577"/>
          <ac:spMkLst>
            <pc:docMk/>
            <pc:sldMk cId="1012519897" sldId="350"/>
            <ac:spMk id="7" creationId="{62A3C0A5-D4A1-5148-DE72-8AD26E8812CE}"/>
          </ac:spMkLst>
        </pc:spChg>
        <pc:spChg chg="add mod">
          <ac:chgData name="Gwenaelle CLEMENT [Eurécia]" userId="92877b87-e3ba-49d4-b520-f72c39d7c752" providerId="ADAL" clId="{19C1843C-0742-45A1-88BF-E637D979C0D9}" dt="2024-12-13T15:11:01.268" v="798" actId="1582"/>
          <ac:spMkLst>
            <pc:docMk/>
            <pc:sldMk cId="1012519897" sldId="350"/>
            <ac:spMk id="10" creationId="{F2ECCB02-6404-C8CF-DBC4-574B79D1FE59}"/>
          </ac:spMkLst>
        </pc:spChg>
        <pc:spChg chg="mod">
          <ac:chgData name="Gwenaelle CLEMENT [Eurécia]" userId="92877b87-e3ba-49d4-b520-f72c39d7c752" providerId="ADAL" clId="{19C1843C-0742-45A1-88BF-E637D979C0D9}" dt="2024-12-13T15:12:04.984" v="805" actId="1076"/>
          <ac:spMkLst>
            <pc:docMk/>
            <pc:sldMk cId="1012519897" sldId="350"/>
            <ac:spMk id="11" creationId="{9BABC913-1634-E886-EAFE-BFC779CD171E}"/>
          </ac:spMkLst>
        </pc:spChg>
        <pc:picChg chg="add mod ord">
          <ac:chgData name="Gwenaelle CLEMENT [Eurécia]" userId="92877b87-e3ba-49d4-b520-f72c39d7c752" providerId="ADAL" clId="{19C1843C-0742-45A1-88BF-E637D979C0D9}" dt="2024-12-13T15:10:24.943" v="792" actId="167"/>
          <ac:picMkLst>
            <pc:docMk/>
            <pc:sldMk cId="1012519897" sldId="350"/>
            <ac:picMk id="8" creationId="{866BCB37-61F8-928F-633A-6780C1C82227}"/>
          </ac:picMkLst>
        </pc:picChg>
        <pc:picChg chg="mod">
          <ac:chgData name="Gwenaelle CLEMENT [Eurécia]" userId="92877b87-e3ba-49d4-b520-f72c39d7c752" providerId="ADAL" clId="{19C1843C-0742-45A1-88BF-E637D979C0D9}" dt="2024-12-13T15:12:35.847" v="810" actId="1076"/>
          <ac:picMkLst>
            <pc:docMk/>
            <pc:sldMk cId="1012519897" sldId="350"/>
            <ac:picMk id="9" creationId="{12E9E728-BEDC-0447-DE39-283C90CF77E8}"/>
          </ac:picMkLst>
        </pc:picChg>
        <pc:picChg chg="mod">
          <ac:chgData name="Gwenaelle CLEMENT [Eurécia]" userId="92877b87-e3ba-49d4-b520-f72c39d7c752" providerId="ADAL" clId="{19C1843C-0742-45A1-88BF-E637D979C0D9}" dt="2024-12-13T15:12:22.335" v="808" actId="688"/>
          <ac:picMkLst>
            <pc:docMk/>
            <pc:sldMk cId="1012519897" sldId="350"/>
            <ac:picMk id="19" creationId="{0EF344B1-D7C1-01C9-C36B-9D50D2E88ED8}"/>
          </ac:picMkLst>
        </pc:picChg>
      </pc:sldChg>
      <pc:sldChg chg="addSp delSp modSp add del mod">
        <pc:chgData name="Gwenaelle CLEMENT [Eurécia]" userId="92877b87-e3ba-49d4-b520-f72c39d7c752" providerId="ADAL" clId="{19C1843C-0742-45A1-88BF-E637D979C0D9}" dt="2024-12-15T15:08:13.896" v="1462" actId="20577"/>
        <pc:sldMkLst>
          <pc:docMk/>
          <pc:sldMk cId="3265532587" sldId="351"/>
        </pc:sldMkLst>
        <pc:spChg chg="mod">
          <ac:chgData name="Gwenaelle CLEMENT [Eurécia]" userId="92877b87-e3ba-49d4-b520-f72c39d7c752" providerId="ADAL" clId="{19C1843C-0742-45A1-88BF-E637D979C0D9}" dt="2024-12-13T15:17:59.133" v="852" actId="1582"/>
          <ac:spMkLst>
            <pc:docMk/>
            <pc:sldMk cId="3265532587" sldId="351"/>
            <ac:spMk id="2" creationId="{4BC2E360-560C-8BCB-4299-22686202922A}"/>
          </ac:spMkLst>
        </pc:spChg>
        <pc:spChg chg="mod">
          <ac:chgData name="Gwenaelle CLEMENT [Eurécia]" userId="92877b87-e3ba-49d4-b520-f72c39d7c752" providerId="ADAL" clId="{19C1843C-0742-45A1-88BF-E637D979C0D9}" dt="2024-12-13T15:19:12.895" v="862" actId="1076"/>
          <ac:spMkLst>
            <pc:docMk/>
            <pc:sldMk cId="3265532587" sldId="351"/>
            <ac:spMk id="6" creationId="{086A3C2E-DF52-D19E-EFDC-165886523F88}"/>
          </ac:spMkLst>
        </pc:spChg>
        <pc:spChg chg="mod">
          <ac:chgData name="Gwenaelle CLEMENT [Eurécia]" userId="92877b87-e3ba-49d4-b520-f72c39d7c752" providerId="ADAL" clId="{19C1843C-0742-45A1-88BF-E637D979C0D9}" dt="2024-12-15T15:08:13.896" v="1462" actId="20577"/>
          <ac:spMkLst>
            <pc:docMk/>
            <pc:sldMk cId="3265532587" sldId="351"/>
            <ac:spMk id="7" creationId="{62A3C0A5-D4A1-5148-DE72-8AD26E8812CE}"/>
          </ac:spMkLst>
        </pc:spChg>
        <pc:spChg chg="mod">
          <ac:chgData name="Gwenaelle CLEMENT [Eurécia]" userId="92877b87-e3ba-49d4-b520-f72c39d7c752" providerId="ADAL" clId="{19C1843C-0742-45A1-88BF-E637D979C0D9}" dt="2024-12-13T15:22:33.731" v="885" actId="1076"/>
          <ac:spMkLst>
            <pc:docMk/>
            <pc:sldMk cId="3265532587" sldId="351"/>
            <ac:spMk id="14" creationId="{E104B75A-31E8-2C88-EDB8-D9CA85C828B8}"/>
          </ac:spMkLst>
        </pc:spChg>
        <pc:picChg chg="add mod ord">
          <ac:chgData name="Gwenaelle CLEMENT [Eurécia]" userId="92877b87-e3ba-49d4-b520-f72c39d7c752" providerId="ADAL" clId="{19C1843C-0742-45A1-88BF-E637D979C0D9}" dt="2024-12-13T15:17:29.890" v="843" actId="167"/>
          <ac:picMkLst>
            <pc:docMk/>
            <pc:sldMk cId="3265532587" sldId="351"/>
            <ac:picMk id="9" creationId="{3640A852-7B02-2455-CE7D-A215E05A3A09}"/>
          </ac:picMkLst>
        </pc:picChg>
        <pc:picChg chg="add mod ord">
          <ac:chgData name="Gwenaelle CLEMENT [Eurécia]" userId="92877b87-e3ba-49d4-b520-f72c39d7c752" providerId="ADAL" clId="{19C1843C-0742-45A1-88BF-E637D979C0D9}" dt="2024-12-13T15:22:17.263" v="880" actId="1076"/>
          <ac:picMkLst>
            <pc:docMk/>
            <pc:sldMk cId="3265532587" sldId="351"/>
            <ac:picMk id="11" creationId="{C3F8A116-23CD-31CE-BE5C-15204C396884}"/>
          </ac:picMkLst>
        </pc:picChg>
        <pc:picChg chg="mod">
          <ac:chgData name="Gwenaelle CLEMENT [Eurécia]" userId="92877b87-e3ba-49d4-b520-f72c39d7c752" providerId="ADAL" clId="{19C1843C-0742-45A1-88BF-E637D979C0D9}" dt="2024-12-13T15:23:06.859" v="888" actId="1076"/>
          <ac:picMkLst>
            <pc:docMk/>
            <pc:sldMk cId="3265532587" sldId="351"/>
            <ac:picMk id="13" creationId="{61877253-23B5-F65C-F236-3C7FC67AE724}"/>
          </ac:picMkLst>
        </pc:picChg>
        <pc:picChg chg="mod">
          <ac:chgData name="Gwenaelle CLEMENT [Eurécia]" userId="92877b87-e3ba-49d4-b520-f72c39d7c752" providerId="ADAL" clId="{19C1843C-0742-45A1-88BF-E637D979C0D9}" dt="2024-12-13T15:18:09.202" v="855" actId="1076"/>
          <ac:picMkLst>
            <pc:docMk/>
            <pc:sldMk cId="3265532587" sldId="351"/>
            <ac:picMk id="19" creationId="{0EF344B1-D7C1-01C9-C36B-9D50D2E88ED8}"/>
          </ac:picMkLst>
        </pc:picChg>
      </pc:sldChg>
      <pc:sldChg chg="addSp delSp modSp mod">
        <pc:chgData name="Gwenaelle CLEMENT [Eurécia]" userId="92877b87-e3ba-49d4-b520-f72c39d7c752" providerId="ADAL" clId="{19C1843C-0742-45A1-88BF-E637D979C0D9}" dt="2024-12-15T15:08:07.225" v="1456" actId="20577"/>
        <pc:sldMkLst>
          <pc:docMk/>
          <pc:sldMk cId="3488477620" sldId="352"/>
        </pc:sldMkLst>
        <pc:spChg chg="del mod">
          <ac:chgData name="Gwenaelle CLEMENT [Eurécia]" userId="92877b87-e3ba-49d4-b520-f72c39d7c752" providerId="ADAL" clId="{19C1843C-0742-45A1-88BF-E637D979C0D9}" dt="2024-12-15T13:48:55.159" v="921" actId="478"/>
          <ac:spMkLst>
            <pc:docMk/>
            <pc:sldMk cId="3488477620" sldId="352"/>
            <ac:spMk id="5" creationId="{D5EC22E2-EC5A-B7D5-265B-64DBDF78A101}"/>
          </ac:spMkLst>
        </pc:spChg>
        <pc:spChg chg="mod">
          <ac:chgData name="Gwenaelle CLEMENT [Eurécia]" userId="92877b87-e3ba-49d4-b520-f72c39d7c752" providerId="ADAL" clId="{19C1843C-0742-45A1-88BF-E637D979C0D9}" dt="2024-12-15T15:08:07.225" v="1456" actId="20577"/>
          <ac:spMkLst>
            <pc:docMk/>
            <pc:sldMk cId="3488477620" sldId="352"/>
            <ac:spMk id="7" creationId="{62A3C0A5-D4A1-5148-DE72-8AD26E8812CE}"/>
          </ac:spMkLst>
        </pc:spChg>
        <pc:spChg chg="mod">
          <ac:chgData name="Gwenaelle CLEMENT [Eurécia]" userId="92877b87-e3ba-49d4-b520-f72c39d7c752" providerId="ADAL" clId="{19C1843C-0742-45A1-88BF-E637D979C0D9}" dt="2024-12-15T13:57:45.395" v="964" actId="20577"/>
          <ac:spMkLst>
            <pc:docMk/>
            <pc:sldMk cId="3488477620" sldId="352"/>
            <ac:spMk id="14" creationId="{E104B75A-31E8-2C88-EDB8-D9CA85C828B8}"/>
          </ac:spMkLst>
        </pc:spChg>
        <pc:spChg chg="add mod">
          <ac:chgData name="Gwenaelle CLEMENT [Eurécia]" userId="92877b87-e3ba-49d4-b520-f72c39d7c752" providerId="ADAL" clId="{19C1843C-0742-45A1-88BF-E637D979C0D9}" dt="2024-12-15T13:48:59.366" v="924"/>
          <ac:spMkLst>
            <pc:docMk/>
            <pc:sldMk cId="3488477620" sldId="352"/>
            <ac:spMk id="15" creationId="{020EF826-1B8C-B492-3DEC-FA6E2E767A4C}"/>
          </ac:spMkLst>
        </pc:spChg>
        <pc:picChg chg="add del mod">
          <ac:chgData name="Gwenaelle CLEMENT [Eurécia]" userId="92877b87-e3ba-49d4-b520-f72c39d7c752" providerId="ADAL" clId="{19C1843C-0742-45A1-88BF-E637D979C0D9}" dt="2024-12-15T13:48:10.821" v="890" actId="478"/>
          <ac:picMkLst>
            <pc:docMk/>
            <pc:sldMk cId="3488477620" sldId="352"/>
            <ac:picMk id="2" creationId="{37696DB5-8E3A-B58D-75A5-4A62CB0C3181}"/>
          </ac:picMkLst>
        </pc:picChg>
        <pc:picChg chg="del">
          <ac:chgData name="Gwenaelle CLEMENT [Eurécia]" userId="92877b87-e3ba-49d4-b520-f72c39d7c752" providerId="ADAL" clId="{19C1843C-0742-45A1-88BF-E637D979C0D9}" dt="2024-12-15T13:48:17.946" v="891" actId="478"/>
          <ac:picMkLst>
            <pc:docMk/>
            <pc:sldMk cId="3488477620" sldId="352"/>
            <ac:picMk id="8" creationId="{97D88120-88CD-204E-3C60-6A715234242D}"/>
          </ac:picMkLst>
        </pc:picChg>
        <pc:picChg chg="del">
          <ac:chgData name="Gwenaelle CLEMENT [Eurécia]" userId="92877b87-e3ba-49d4-b520-f72c39d7c752" providerId="ADAL" clId="{19C1843C-0742-45A1-88BF-E637D979C0D9}" dt="2024-12-15T13:56:29.853" v="945" actId="478"/>
          <ac:picMkLst>
            <pc:docMk/>
            <pc:sldMk cId="3488477620" sldId="352"/>
            <ac:picMk id="9" creationId="{50145629-123E-C5A2-B52E-3EAABB632383}"/>
          </ac:picMkLst>
        </pc:picChg>
        <pc:picChg chg="add del mod ord">
          <ac:chgData name="Gwenaelle CLEMENT [Eurécia]" userId="92877b87-e3ba-49d4-b520-f72c39d7c752" providerId="ADAL" clId="{19C1843C-0742-45A1-88BF-E637D979C0D9}" dt="2024-12-15T13:48:58.687" v="923" actId="478"/>
          <ac:picMkLst>
            <pc:docMk/>
            <pc:sldMk cId="3488477620" sldId="352"/>
            <ac:picMk id="10" creationId="{BE793996-F57D-6A14-6E5D-BE8550131E05}"/>
          </ac:picMkLst>
        </pc:picChg>
        <pc:picChg chg="add mod">
          <ac:chgData name="Gwenaelle CLEMENT [Eurécia]" userId="92877b87-e3ba-49d4-b520-f72c39d7c752" providerId="ADAL" clId="{19C1843C-0742-45A1-88BF-E637D979C0D9}" dt="2024-12-15T13:48:59.366" v="924"/>
          <ac:picMkLst>
            <pc:docMk/>
            <pc:sldMk cId="3488477620" sldId="352"/>
            <ac:picMk id="11" creationId="{F30914E1-2CA9-2807-9A66-1E43C120B6E6}"/>
          </ac:picMkLst>
        </pc:picChg>
        <pc:picChg chg="add mod">
          <ac:chgData name="Gwenaelle CLEMENT [Eurécia]" userId="92877b87-e3ba-49d4-b520-f72c39d7c752" providerId="ADAL" clId="{19C1843C-0742-45A1-88BF-E637D979C0D9}" dt="2024-12-15T13:49:16.095" v="925" actId="1076"/>
          <ac:picMkLst>
            <pc:docMk/>
            <pc:sldMk cId="3488477620" sldId="352"/>
            <ac:picMk id="12" creationId="{4A577AF4-597B-0ADC-9F88-0F535D6CEBBA}"/>
          </ac:picMkLst>
        </pc:picChg>
        <pc:picChg chg="add mod ord">
          <ac:chgData name="Gwenaelle CLEMENT [Eurécia]" userId="92877b87-e3ba-49d4-b520-f72c39d7c752" providerId="ADAL" clId="{19C1843C-0742-45A1-88BF-E637D979C0D9}" dt="2024-12-15T14:03:53.334" v="1021" actId="14861"/>
          <ac:picMkLst>
            <pc:docMk/>
            <pc:sldMk cId="3488477620" sldId="352"/>
            <ac:picMk id="17" creationId="{A7B45125-C258-D922-7846-6A3504CDC1F0}"/>
          </ac:picMkLst>
        </pc:picChg>
        <pc:picChg chg="del">
          <ac:chgData name="Gwenaelle CLEMENT [Eurécia]" userId="92877b87-e3ba-49d4-b520-f72c39d7c752" providerId="ADAL" clId="{19C1843C-0742-45A1-88BF-E637D979C0D9}" dt="2024-12-15T13:48:57.065" v="922" actId="478"/>
          <ac:picMkLst>
            <pc:docMk/>
            <pc:sldMk cId="3488477620" sldId="352"/>
            <ac:picMk id="19" creationId="{0EF344B1-D7C1-01C9-C36B-9D50D2E88ED8}"/>
          </ac:picMkLst>
        </pc:picChg>
      </pc:sldChg>
      <pc:sldChg chg="addSp delSp modSp mod">
        <pc:chgData name="Gwenaelle CLEMENT [Eurécia]" userId="92877b87-e3ba-49d4-b520-f72c39d7c752" providerId="ADAL" clId="{19C1843C-0742-45A1-88BF-E637D979C0D9}" dt="2024-12-15T15:07:59.481" v="1444" actId="20577"/>
        <pc:sldMkLst>
          <pc:docMk/>
          <pc:sldMk cId="660463049" sldId="353"/>
        </pc:sldMkLst>
        <pc:spChg chg="mod">
          <ac:chgData name="Gwenaelle CLEMENT [Eurécia]" userId="92877b87-e3ba-49d4-b520-f72c39d7c752" providerId="ADAL" clId="{19C1843C-0742-45A1-88BF-E637D979C0D9}" dt="2024-12-15T14:00:26.389" v="989" actId="20577"/>
          <ac:spMkLst>
            <pc:docMk/>
            <pc:sldMk cId="660463049" sldId="353"/>
            <ac:spMk id="4" creationId="{90A438DC-811C-961D-F9DD-B6FEB9763FC2}"/>
          </ac:spMkLst>
        </pc:spChg>
        <pc:spChg chg="del">
          <ac:chgData name="Gwenaelle CLEMENT [Eurécia]" userId="92877b87-e3ba-49d4-b520-f72c39d7c752" providerId="ADAL" clId="{19C1843C-0742-45A1-88BF-E637D979C0D9}" dt="2024-12-15T13:58:22.928" v="966" actId="478"/>
          <ac:spMkLst>
            <pc:docMk/>
            <pc:sldMk cId="660463049" sldId="353"/>
            <ac:spMk id="5" creationId="{2ECF3D04-E382-137E-3418-230F2DB83DC3}"/>
          </ac:spMkLst>
        </pc:spChg>
        <pc:spChg chg="mod">
          <ac:chgData name="Gwenaelle CLEMENT [Eurécia]" userId="92877b87-e3ba-49d4-b520-f72c39d7c752" providerId="ADAL" clId="{19C1843C-0742-45A1-88BF-E637D979C0D9}" dt="2024-12-15T14:00:40.246" v="999" actId="20577"/>
          <ac:spMkLst>
            <pc:docMk/>
            <pc:sldMk cId="660463049" sldId="353"/>
            <ac:spMk id="6" creationId="{086A3C2E-DF52-D19E-EFDC-165886523F88}"/>
          </ac:spMkLst>
        </pc:spChg>
        <pc:spChg chg="mod">
          <ac:chgData name="Gwenaelle CLEMENT [Eurécia]" userId="92877b87-e3ba-49d4-b520-f72c39d7c752" providerId="ADAL" clId="{19C1843C-0742-45A1-88BF-E637D979C0D9}" dt="2024-12-15T15:07:59.481" v="1444" actId="20577"/>
          <ac:spMkLst>
            <pc:docMk/>
            <pc:sldMk cId="660463049" sldId="353"/>
            <ac:spMk id="7" creationId="{62A3C0A5-D4A1-5148-DE72-8AD26E8812CE}"/>
          </ac:spMkLst>
        </pc:spChg>
        <pc:spChg chg="add mod">
          <ac:chgData name="Gwenaelle CLEMENT [Eurécia]" userId="92877b87-e3ba-49d4-b520-f72c39d7c752" providerId="ADAL" clId="{19C1843C-0742-45A1-88BF-E637D979C0D9}" dt="2024-12-15T13:58:25.910" v="968"/>
          <ac:spMkLst>
            <pc:docMk/>
            <pc:sldMk cId="660463049" sldId="353"/>
            <ac:spMk id="11" creationId="{AFE37BDE-0E05-8A86-9D77-A30584827556}"/>
          </ac:spMkLst>
        </pc:spChg>
        <pc:spChg chg="mod">
          <ac:chgData name="Gwenaelle CLEMENT [Eurécia]" userId="92877b87-e3ba-49d4-b520-f72c39d7c752" providerId="ADAL" clId="{19C1843C-0742-45A1-88BF-E637D979C0D9}" dt="2024-12-15T14:01:46.164" v="1006" actId="20577"/>
          <ac:spMkLst>
            <pc:docMk/>
            <pc:sldMk cId="660463049" sldId="353"/>
            <ac:spMk id="14" creationId="{E104B75A-31E8-2C88-EDB8-D9CA85C828B8}"/>
          </ac:spMkLst>
        </pc:spChg>
        <pc:picChg chg="add mod">
          <ac:chgData name="Gwenaelle CLEMENT [Eurécia]" userId="92877b87-e3ba-49d4-b520-f72c39d7c752" providerId="ADAL" clId="{19C1843C-0742-45A1-88BF-E637D979C0D9}" dt="2024-12-15T13:58:25.910" v="968"/>
          <ac:picMkLst>
            <pc:docMk/>
            <pc:sldMk cId="660463049" sldId="353"/>
            <ac:picMk id="2" creationId="{88C34EB2-3484-90E1-DB41-9FB18BD15B5D}"/>
          </ac:picMkLst>
        </pc:picChg>
        <pc:picChg chg="del">
          <ac:chgData name="Gwenaelle CLEMENT [Eurécia]" userId="92877b87-e3ba-49d4-b520-f72c39d7c752" providerId="ADAL" clId="{19C1843C-0742-45A1-88BF-E637D979C0D9}" dt="2024-12-15T13:58:19.734" v="965" actId="478"/>
          <ac:picMkLst>
            <pc:docMk/>
            <pc:sldMk cId="660463049" sldId="353"/>
            <ac:picMk id="8" creationId="{97D88120-88CD-204E-3C60-6A715234242D}"/>
          </ac:picMkLst>
        </pc:picChg>
        <pc:picChg chg="add mod">
          <ac:chgData name="Gwenaelle CLEMENT [Eurécia]" userId="92877b87-e3ba-49d4-b520-f72c39d7c752" providerId="ADAL" clId="{19C1843C-0742-45A1-88BF-E637D979C0D9}" dt="2024-12-15T13:59:02.246" v="970" actId="1076"/>
          <ac:picMkLst>
            <pc:docMk/>
            <pc:sldMk cId="660463049" sldId="353"/>
            <ac:picMk id="9" creationId="{B04ED2F9-036A-BC60-1673-403D2AEA2B6B}"/>
          </ac:picMkLst>
        </pc:picChg>
        <pc:picChg chg="del">
          <ac:chgData name="Gwenaelle CLEMENT [Eurécia]" userId="92877b87-e3ba-49d4-b520-f72c39d7c752" providerId="ADAL" clId="{19C1843C-0742-45A1-88BF-E637D979C0D9}" dt="2024-12-15T14:02:49.205" v="1007" actId="478"/>
          <ac:picMkLst>
            <pc:docMk/>
            <pc:sldMk cId="660463049" sldId="353"/>
            <ac:picMk id="10" creationId="{774362AA-93A3-9177-8AD8-9E4E468D82C0}"/>
          </ac:picMkLst>
        </pc:picChg>
        <pc:picChg chg="add mod ord">
          <ac:chgData name="Gwenaelle CLEMENT [Eurécia]" userId="92877b87-e3ba-49d4-b520-f72c39d7c752" providerId="ADAL" clId="{19C1843C-0742-45A1-88BF-E637D979C0D9}" dt="2024-12-15T14:03:45.559" v="1020" actId="14861"/>
          <ac:picMkLst>
            <pc:docMk/>
            <pc:sldMk cId="660463049" sldId="353"/>
            <ac:picMk id="15" creationId="{810B15AE-DD86-A907-CE2C-FF7724BAAB51}"/>
          </ac:picMkLst>
        </pc:picChg>
        <pc:picChg chg="del">
          <ac:chgData name="Gwenaelle CLEMENT [Eurécia]" userId="92877b87-e3ba-49d4-b520-f72c39d7c752" providerId="ADAL" clId="{19C1843C-0742-45A1-88BF-E637D979C0D9}" dt="2024-12-15T13:58:25.299" v="967" actId="478"/>
          <ac:picMkLst>
            <pc:docMk/>
            <pc:sldMk cId="660463049" sldId="353"/>
            <ac:picMk id="19" creationId="{0EF344B1-D7C1-01C9-C36B-9D50D2E88ED8}"/>
          </ac:picMkLst>
        </pc:picChg>
      </pc:sldChg>
      <pc:sldChg chg="addSp delSp modSp mod">
        <pc:chgData name="Gwenaelle CLEMENT [Eurécia]" userId="92877b87-e3ba-49d4-b520-f72c39d7c752" providerId="ADAL" clId="{19C1843C-0742-45A1-88BF-E637D979C0D9}" dt="2024-12-15T14:39:12.263" v="1098" actId="1035"/>
        <pc:sldMkLst>
          <pc:docMk/>
          <pc:sldMk cId="1561104383" sldId="354"/>
        </pc:sldMkLst>
        <pc:spChg chg="mod">
          <ac:chgData name="Gwenaelle CLEMENT [Eurécia]" userId="92877b87-e3ba-49d4-b520-f72c39d7c752" providerId="ADAL" clId="{19C1843C-0742-45A1-88BF-E637D979C0D9}" dt="2024-12-15T14:38:01.761" v="1087" actId="1076"/>
          <ac:spMkLst>
            <pc:docMk/>
            <pc:sldMk cId="1561104383" sldId="354"/>
            <ac:spMk id="7" creationId="{62A3C0A5-D4A1-5148-DE72-8AD26E8812CE}"/>
          </ac:spMkLst>
        </pc:spChg>
        <pc:spChg chg="add mod">
          <ac:chgData name="Gwenaelle CLEMENT [Eurécia]" userId="92877b87-e3ba-49d4-b520-f72c39d7c752" providerId="ADAL" clId="{19C1843C-0742-45A1-88BF-E637D979C0D9}" dt="2024-12-15T14:37:41.220" v="1086" actId="1037"/>
          <ac:spMkLst>
            <pc:docMk/>
            <pc:sldMk cId="1561104383" sldId="354"/>
            <ac:spMk id="8" creationId="{B65085FF-1B97-E01E-5351-39C82E16EB80}"/>
          </ac:spMkLst>
        </pc:spChg>
        <pc:spChg chg="add mod">
          <ac:chgData name="Gwenaelle CLEMENT [Eurécia]" userId="92877b87-e3ba-49d4-b520-f72c39d7c752" providerId="ADAL" clId="{19C1843C-0742-45A1-88BF-E637D979C0D9}" dt="2024-12-15T14:39:12.263" v="1098" actId="1035"/>
          <ac:spMkLst>
            <pc:docMk/>
            <pc:sldMk cId="1561104383" sldId="354"/>
            <ac:spMk id="13" creationId="{A813B820-8D7B-645B-7FA4-6E80B0767158}"/>
          </ac:spMkLst>
        </pc:spChg>
        <pc:picChg chg="del">
          <ac:chgData name="Gwenaelle CLEMENT [Eurécia]" userId="92877b87-e3ba-49d4-b520-f72c39d7c752" providerId="ADAL" clId="{19C1843C-0742-45A1-88BF-E637D979C0D9}" dt="2024-12-15T14:34:38.159" v="1027" actId="478"/>
          <ac:picMkLst>
            <pc:docMk/>
            <pc:sldMk cId="1561104383" sldId="354"/>
            <ac:picMk id="5" creationId="{25F8D710-4707-8AC3-0B88-FD5CD1395FF2}"/>
          </ac:picMkLst>
        </pc:picChg>
        <pc:picChg chg="add mod">
          <ac:chgData name="Gwenaelle CLEMENT [Eurécia]" userId="92877b87-e3ba-49d4-b520-f72c39d7c752" providerId="ADAL" clId="{19C1843C-0742-45A1-88BF-E637D979C0D9}" dt="2024-12-15T14:37:41.220" v="1086" actId="1037"/>
          <ac:picMkLst>
            <pc:docMk/>
            <pc:sldMk cId="1561104383" sldId="354"/>
            <ac:picMk id="6" creationId="{3143BDB1-AAA8-8A45-8171-3E78635889B5}"/>
          </ac:picMkLst>
        </pc:picChg>
        <pc:picChg chg="del">
          <ac:chgData name="Gwenaelle CLEMENT [Eurécia]" userId="92877b87-e3ba-49d4-b520-f72c39d7c752" providerId="ADAL" clId="{19C1843C-0742-45A1-88BF-E637D979C0D9}" dt="2024-12-15T14:34:35.034" v="1026" actId="478"/>
          <ac:picMkLst>
            <pc:docMk/>
            <pc:sldMk cId="1561104383" sldId="354"/>
            <ac:picMk id="9" creationId="{7C5A4A9C-8356-18F8-C494-C4E4363F802D}"/>
          </ac:picMkLst>
        </pc:picChg>
        <pc:picChg chg="add mod">
          <ac:chgData name="Gwenaelle CLEMENT [Eurécia]" userId="92877b87-e3ba-49d4-b520-f72c39d7c752" providerId="ADAL" clId="{19C1843C-0742-45A1-88BF-E637D979C0D9}" dt="2024-12-15T14:39:01.794" v="1095" actId="34135"/>
          <ac:picMkLst>
            <pc:docMk/>
            <pc:sldMk cId="1561104383" sldId="354"/>
            <ac:picMk id="11" creationId="{F7FFC10C-C31F-9212-2679-6032C2E4F779}"/>
          </ac:picMkLst>
        </pc:picChg>
        <pc:picChg chg="add mod">
          <ac:chgData name="Gwenaelle CLEMENT [Eurécia]" userId="92877b87-e3ba-49d4-b520-f72c39d7c752" providerId="ADAL" clId="{19C1843C-0742-45A1-88BF-E637D979C0D9}" dt="2024-12-15T14:38:30.396" v="1090" actId="1076"/>
          <ac:picMkLst>
            <pc:docMk/>
            <pc:sldMk cId="1561104383" sldId="354"/>
            <ac:picMk id="12" creationId="{16EC4506-308C-8D01-0BFF-B819A188D97E}"/>
          </ac:picMkLst>
        </pc:picChg>
        <pc:picChg chg="del">
          <ac:chgData name="Gwenaelle CLEMENT [Eurécia]" userId="92877b87-e3ba-49d4-b520-f72c39d7c752" providerId="ADAL" clId="{19C1843C-0742-45A1-88BF-E637D979C0D9}" dt="2024-12-15T14:35:46.871" v="1045" actId="478"/>
          <ac:picMkLst>
            <pc:docMk/>
            <pc:sldMk cId="1561104383" sldId="354"/>
            <ac:picMk id="17" creationId="{B5EBE6EB-4EFE-9D9A-7FCD-6757C64329CD}"/>
          </ac:picMkLst>
        </pc:picChg>
      </pc:sldChg>
      <pc:sldChg chg="addSp delSp modSp mod">
        <pc:chgData name="Gwenaelle CLEMENT [Eurécia]" userId="92877b87-e3ba-49d4-b520-f72c39d7c752" providerId="ADAL" clId="{19C1843C-0742-45A1-88BF-E637D979C0D9}" dt="2024-12-15T14:56:02.050" v="1292" actId="688"/>
        <pc:sldMkLst>
          <pc:docMk/>
          <pc:sldMk cId="231485264" sldId="355"/>
        </pc:sldMkLst>
        <pc:spChg chg="mod">
          <ac:chgData name="Gwenaelle CLEMENT [Eurécia]" userId="92877b87-e3ba-49d4-b520-f72c39d7c752" providerId="ADAL" clId="{19C1843C-0742-45A1-88BF-E637D979C0D9}" dt="2024-12-15T14:55:44.553" v="1253" actId="14100"/>
          <ac:spMkLst>
            <pc:docMk/>
            <pc:sldMk cId="231485264" sldId="355"/>
            <ac:spMk id="5" creationId="{4F67EF87-E23A-49E2-1CA3-C279704C1CE6}"/>
          </ac:spMkLst>
        </pc:spChg>
        <pc:spChg chg="mod">
          <ac:chgData name="Gwenaelle CLEMENT [Eurécia]" userId="92877b87-e3ba-49d4-b520-f72c39d7c752" providerId="ADAL" clId="{19C1843C-0742-45A1-88BF-E637D979C0D9}" dt="2024-12-15T14:55:19.337" v="1236" actId="1036"/>
          <ac:spMkLst>
            <pc:docMk/>
            <pc:sldMk cId="231485264" sldId="355"/>
            <ac:spMk id="6" creationId="{18043895-F083-7247-7E35-0414834F8955}"/>
          </ac:spMkLst>
        </pc:spChg>
        <pc:picChg chg="del">
          <ac:chgData name="Gwenaelle CLEMENT [Eurécia]" userId="92877b87-e3ba-49d4-b520-f72c39d7c752" providerId="ADAL" clId="{19C1843C-0742-45A1-88BF-E637D979C0D9}" dt="2024-12-15T14:49:30.035" v="1158" actId="478"/>
          <ac:picMkLst>
            <pc:docMk/>
            <pc:sldMk cId="231485264" sldId="355"/>
            <ac:picMk id="7" creationId="{E921EFD1-3155-863E-C495-B758F8F3D86B}"/>
          </ac:picMkLst>
        </pc:picChg>
        <pc:picChg chg="add mod ord">
          <ac:chgData name="Gwenaelle CLEMENT [Eurécia]" userId="92877b87-e3ba-49d4-b520-f72c39d7c752" providerId="ADAL" clId="{19C1843C-0742-45A1-88BF-E637D979C0D9}" dt="2024-12-15T14:55:28.551" v="1237" actId="34135"/>
          <ac:picMkLst>
            <pc:docMk/>
            <pc:sldMk cId="231485264" sldId="355"/>
            <ac:picMk id="9" creationId="{D8727075-E598-9878-E44F-3EB48DF9E8B2}"/>
          </ac:picMkLst>
        </pc:picChg>
        <pc:picChg chg="add mod">
          <ac:chgData name="Gwenaelle CLEMENT [Eurécia]" userId="92877b87-e3ba-49d4-b520-f72c39d7c752" providerId="ADAL" clId="{19C1843C-0742-45A1-88BF-E637D979C0D9}" dt="2024-12-15T14:55:12.350" v="1231" actId="1076"/>
          <ac:picMkLst>
            <pc:docMk/>
            <pc:sldMk cId="231485264" sldId="355"/>
            <ac:picMk id="11" creationId="{70DA2E68-AE63-A340-0278-F3621E273DB6}"/>
          </ac:picMkLst>
        </pc:picChg>
        <pc:picChg chg="del">
          <ac:chgData name="Gwenaelle CLEMENT [Eurécia]" userId="92877b87-e3ba-49d4-b520-f72c39d7c752" providerId="ADAL" clId="{19C1843C-0742-45A1-88BF-E637D979C0D9}" dt="2024-12-15T14:49:31.925" v="1159" actId="478"/>
          <ac:picMkLst>
            <pc:docMk/>
            <pc:sldMk cId="231485264" sldId="355"/>
            <ac:picMk id="14" creationId="{F75C18F5-2CCE-22A1-7AB7-D75C018B589B}"/>
          </ac:picMkLst>
        </pc:picChg>
        <pc:picChg chg="mod ord">
          <ac:chgData name="Gwenaelle CLEMENT [Eurécia]" userId="92877b87-e3ba-49d4-b520-f72c39d7c752" providerId="ADAL" clId="{19C1843C-0742-45A1-88BF-E637D979C0D9}" dt="2024-12-15T14:56:02.050" v="1292" actId="688"/>
          <ac:picMkLst>
            <pc:docMk/>
            <pc:sldMk cId="231485264" sldId="355"/>
            <ac:picMk id="15" creationId="{643DEEE3-36B6-C597-247E-F481C6E34401}"/>
          </ac:picMkLst>
        </pc:picChg>
      </pc:sldChg>
      <pc:sldChg chg="addSp delSp modSp mod">
        <pc:chgData name="Gwenaelle CLEMENT [Eurécia]" userId="92877b87-e3ba-49d4-b520-f72c39d7c752" providerId="ADAL" clId="{19C1843C-0742-45A1-88BF-E637D979C0D9}" dt="2024-12-15T15:00:51.008" v="1305" actId="14861"/>
        <pc:sldMkLst>
          <pc:docMk/>
          <pc:sldMk cId="4037982966" sldId="356"/>
        </pc:sldMkLst>
        <pc:spChg chg="mod">
          <ac:chgData name="Gwenaelle CLEMENT [Eurécia]" userId="92877b87-e3ba-49d4-b520-f72c39d7c752" providerId="ADAL" clId="{19C1843C-0742-45A1-88BF-E637D979C0D9}" dt="2024-12-15T14:58:58.173" v="1300" actId="20577"/>
          <ac:spMkLst>
            <pc:docMk/>
            <pc:sldMk cId="4037982966" sldId="356"/>
            <ac:spMk id="2" creationId="{0ED16911-BE4F-7178-A964-6BF6DF2D85CF}"/>
          </ac:spMkLst>
        </pc:spChg>
        <pc:picChg chg="del">
          <ac:chgData name="Gwenaelle CLEMENT [Eurécia]" userId="92877b87-e3ba-49d4-b520-f72c39d7c752" providerId="ADAL" clId="{19C1843C-0742-45A1-88BF-E637D979C0D9}" dt="2024-12-15T15:00:33.997" v="1301" actId="478"/>
          <ac:picMkLst>
            <pc:docMk/>
            <pc:sldMk cId="4037982966" sldId="356"/>
            <ac:picMk id="6" creationId="{B00D14BF-A815-FCDF-A622-7AD1D829A917}"/>
          </ac:picMkLst>
        </pc:picChg>
        <pc:picChg chg="add mod">
          <ac:chgData name="Gwenaelle CLEMENT [Eurécia]" userId="92877b87-e3ba-49d4-b520-f72c39d7c752" providerId="ADAL" clId="{19C1843C-0742-45A1-88BF-E637D979C0D9}" dt="2024-12-15T15:00:51.008" v="1305" actId="14861"/>
          <ac:picMkLst>
            <pc:docMk/>
            <pc:sldMk cId="4037982966" sldId="356"/>
            <ac:picMk id="7" creationId="{2762D676-5D5F-3532-CA6D-81DBBAA9BF14}"/>
          </ac:picMkLst>
        </pc:picChg>
      </pc:sldChg>
      <pc:sldChg chg="addSp delSp modSp mod">
        <pc:chgData name="Gwenaelle CLEMENT [Eurécia]" userId="92877b87-e3ba-49d4-b520-f72c39d7c752" providerId="ADAL" clId="{19C1843C-0742-45A1-88BF-E637D979C0D9}" dt="2024-12-15T15:03:30.431" v="1383" actId="167"/>
        <pc:sldMkLst>
          <pc:docMk/>
          <pc:sldMk cId="2817497479" sldId="357"/>
        </pc:sldMkLst>
        <pc:spChg chg="del">
          <ac:chgData name="Gwenaelle CLEMENT [Eurécia]" userId="92877b87-e3ba-49d4-b520-f72c39d7c752" providerId="ADAL" clId="{19C1843C-0742-45A1-88BF-E637D979C0D9}" dt="2024-12-15T15:01:21.379" v="1309" actId="478"/>
          <ac:spMkLst>
            <pc:docMk/>
            <pc:sldMk cId="2817497479" sldId="357"/>
            <ac:spMk id="5" creationId="{A6FE0AC9-B537-D4DF-E9A5-E38E1C07345E}"/>
          </ac:spMkLst>
        </pc:spChg>
        <pc:spChg chg="del">
          <ac:chgData name="Gwenaelle CLEMENT [Eurécia]" userId="92877b87-e3ba-49d4-b520-f72c39d7c752" providerId="ADAL" clId="{19C1843C-0742-45A1-88BF-E637D979C0D9}" dt="2024-12-15T15:01:23.136" v="1310" actId="478"/>
          <ac:spMkLst>
            <pc:docMk/>
            <pc:sldMk cId="2817497479" sldId="357"/>
            <ac:spMk id="7" creationId="{FA9D680D-24E0-F7B7-6362-46890657143B}"/>
          </ac:spMkLst>
        </pc:spChg>
        <pc:spChg chg="add mod">
          <ac:chgData name="Gwenaelle CLEMENT [Eurécia]" userId="92877b87-e3ba-49d4-b520-f72c39d7c752" providerId="ADAL" clId="{19C1843C-0742-45A1-88BF-E637D979C0D9}" dt="2024-12-15T15:01:53.418" v="1338" actId="14100"/>
          <ac:spMkLst>
            <pc:docMk/>
            <pc:sldMk cId="2817497479" sldId="357"/>
            <ac:spMk id="10" creationId="{0C07C9B1-E851-A5A9-3430-B87B9FFCDF26}"/>
          </ac:spMkLst>
        </pc:spChg>
        <pc:spChg chg="add mod">
          <ac:chgData name="Gwenaelle CLEMENT [Eurécia]" userId="92877b87-e3ba-49d4-b520-f72c39d7c752" providerId="ADAL" clId="{19C1843C-0742-45A1-88BF-E637D979C0D9}" dt="2024-12-15T15:01:38.277" v="1311" actId="1076"/>
          <ac:spMkLst>
            <pc:docMk/>
            <pc:sldMk cId="2817497479" sldId="357"/>
            <ac:spMk id="12" creationId="{AAA98965-9D58-8487-844A-C586AC174752}"/>
          </ac:spMkLst>
        </pc:spChg>
        <pc:picChg chg="del">
          <ac:chgData name="Gwenaelle CLEMENT [Eurécia]" userId="92877b87-e3ba-49d4-b520-f72c39d7c752" providerId="ADAL" clId="{19C1843C-0742-45A1-88BF-E637D979C0D9}" dt="2024-12-15T15:01:19.610" v="1308" actId="478"/>
          <ac:picMkLst>
            <pc:docMk/>
            <pc:sldMk cId="2817497479" sldId="357"/>
            <ac:picMk id="6" creationId="{91240F9B-7BFB-B158-4629-1391F2A9F0F0}"/>
          </ac:picMkLst>
        </pc:picChg>
        <pc:picChg chg="del">
          <ac:chgData name="Gwenaelle CLEMENT [Eurécia]" userId="92877b87-e3ba-49d4-b520-f72c39d7c752" providerId="ADAL" clId="{19C1843C-0742-45A1-88BF-E637D979C0D9}" dt="2024-12-15T15:01:58.389" v="1339" actId="478"/>
          <ac:picMkLst>
            <pc:docMk/>
            <pc:sldMk cId="2817497479" sldId="357"/>
            <ac:picMk id="8" creationId="{0CD151A0-9FD7-8EC6-316F-6CCE1D874482}"/>
          </ac:picMkLst>
        </pc:picChg>
        <pc:picChg chg="add mod">
          <ac:chgData name="Gwenaelle CLEMENT [Eurécia]" userId="92877b87-e3ba-49d4-b520-f72c39d7c752" providerId="ADAL" clId="{19C1843C-0742-45A1-88BF-E637D979C0D9}" dt="2024-12-15T15:01:38.277" v="1311" actId="1076"/>
          <ac:picMkLst>
            <pc:docMk/>
            <pc:sldMk cId="2817497479" sldId="357"/>
            <ac:picMk id="9" creationId="{EE07AD47-37D6-8BCB-AC66-453D73FEDD41}"/>
          </ac:picMkLst>
        </pc:picChg>
        <pc:picChg chg="mod">
          <ac:chgData name="Gwenaelle CLEMENT [Eurécia]" userId="92877b87-e3ba-49d4-b520-f72c39d7c752" providerId="ADAL" clId="{19C1843C-0742-45A1-88BF-E637D979C0D9}" dt="2024-12-15T15:03:26.521" v="1382" actId="1076"/>
          <ac:picMkLst>
            <pc:docMk/>
            <pc:sldMk cId="2817497479" sldId="357"/>
            <ac:picMk id="11" creationId="{069249D2-6604-0A7F-B5C6-90A5F2C6DF1F}"/>
          </ac:picMkLst>
        </pc:picChg>
        <pc:picChg chg="add mod ord">
          <ac:chgData name="Gwenaelle CLEMENT [Eurécia]" userId="92877b87-e3ba-49d4-b520-f72c39d7c752" providerId="ADAL" clId="{19C1843C-0742-45A1-88BF-E637D979C0D9}" dt="2024-12-15T15:03:30.431" v="1383" actId="167"/>
          <ac:picMkLst>
            <pc:docMk/>
            <pc:sldMk cId="2817497479" sldId="357"/>
            <ac:picMk id="14" creationId="{0C58DB4E-5CC6-9B53-4A9B-D00298DF3566}"/>
          </ac:picMkLst>
        </pc:picChg>
      </pc:sldChg>
      <pc:sldChg chg="addSp delSp modSp mod">
        <pc:chgData name="Gwenaelle CLEMENT [Eurécia]" userId="92877b87-e3ba-49d4-b520-f72c39d7c752" providerId="ADAL" clId="{19C1843C-0742-45A1-88BF-E637D979C0D9}" dt="2024-12-15T15:07:26.986" v="1436" actId="20577"/>
        <pc:sldMkLst>
          <pc:docMk/>
          <pc:sldMk cId="2985913112" sldId="359"/>
        </pc:sldMkLst>
        <pc:spChg chg="mod">
          <ac:chgData name="Gwenaelle CLEMENT [Eurécia]" userId="92877b87-e3ba-49d4-b520-f72c39d7c752" providerId="ADAL" clId="{19C1843C-0742-45A1-88BF-E637D979C0D9}" dt="2024-12-15T15:05:47.381" v="1406" actId="1037"/>
          <ac:spMkLst>
            <pc:docMk/>
            <pc:sldMk cId="2985913112" sldId="359"/>
            <ac:spMk id="5" creationId="{0BF6AF86-82BC-F70B-050E-2B389906C99D}"/>
          </ac:spMkLst>
        </pc:spChg>
        <pc:spChg chg="mod">
          <ac:chgData name="Gwenaelle CLEMENT [Eurécia]" userId="92877b87-e3ba-49d4-b520-f72c39d7c752" providerId="ADAL" clId="{19C1843C-0742-45A1-88BF-E637D979C0D9}" dt="2024-12-15T15:05:22.160" v="1391" actId="1076"/>
          <ac:spMkLst>
            <pc:docMk/>
            <pc:sldMk cId="2985913112" sldId="359"/>
            <ac:spMk id="6" creationId="{35E04CC9-D079-D971-4256-3930B3A2A91C}"/>
          </ac:spMkLst>
        </pc:spChg>
        <pc:spChg chg="mod">
          <ac:chgData name="Gwenaelle CLEMENT [Eurécia]" userId="92877b87-e3ba-49d4-b520-f72c39d7c752" providerId="ADAL" clId="{19C1843C-0742-45A1-88BF-E637D979C0D9}" dt="2024-12-15T15:07:26.986" v="1436" actId="20577"/>
          <ac:spMkLst>
            <pc:docMk/>
            <pc:sldMk cId="2985913112" sldId="359"/>
            <ac:spMk id="13" creationId="{C112B815-BB1C-A8C0-554A-CB796E35EABA}"/>
          </ac:spMkLst>
        </pc:spChg>
        <pc:picChg chg="del">
          <ac:chgData name="Gwenaelle CLEMENT [Eurécia]" userId="92877b87-e3ba-49d4-b520-f72c39d7c752" providerId="ADAL" clId="{19C1843C-0742-45A1-88BF-E637D979C0D9}" dt="2024-12-15T15:04:52.212" v="1384" actId="478"/>
          <ac:picMkLst>
            <pc:docMk/>
            <pc:sldMk cId="2985913112" sldId="359"/>
            <ac:picMk id="7" creationId="{7446871C-9D3A-C635-7E93-D21750C872D7}"/>
          </ac:picMkLst>
        </pc:picChg>
        <pc:picChg chg="add mod ord">
          <ac:chgData name="Gwenaelle CLEMENT [Eurécia]" userId="92877b87-e3ba-49d4-b520-f72c39d7c752" providerId="ADAL" clId="{19C1843C-0742-45A1-88BF-E637D979C0D9}" dt="2024-12-15T15:05:31.189" v="1393" actId="14861"/>
          <ac:picMkLst>
            <pc:docMk/>
            <pc:sldMk cId="2985913112" sldId="359"/>
            <ac:picMk id="9" creationId="{C6CF001B-2E41-318C-FFDC-3D0A9E7E4644}"/>
          </ac:picMkLst>
        </pc:picChg>
      </pc:sldChg>
      <pc:sldChg chg="addSp delSp modSp mod">
        <pc:chgData name="Gwenaelle CLEMENT [Eurécia]" userId="92877b87-e3ba-49d4-b520-f72c39d7c752" providerId="ADAL" clId="{19C1843C-0742-45A1-88BF-E637D979C0D9}" dt="2024-12-15T15:22:48.811" v="1612" actId="14861"/>
        <pc:sldMkLst>
          <pc:docMk/>
          <pc:sldMk cId="1054062235" sldId="360"/>
        </pc:sldMkLst>
        <pc:spChg chg="mod">
          <ac:chgData name="Gwenaelle CLEMENT [Eurécia]" userId="92877b87-e3ba-49d4-b520-f72c39d7c752" providerId="ADAL" clId="{19C1843C-0742-45A1-88BF-E637D979C0D9}" dt="2024-12-15T15:17:01.005" v="1537" actId="20577"/>
          <ac:spMkLst>
            <pc:docMk/>
            <pc:sldMk cId="1054062235" sldId="360"/>
            <ac:spMk id="2" creationId="{0ED16911-BE4F-7178-A964-6BF6DF2D85CF}"/>
          </ac:spMkLst>
        </pc:spChg>
        <pc:picChg chg="del">
          <ac:chgData name="Gwenaelle CLEMENT [Eurécia]" userId="92877b87-e3ba-49d4-b520-f72c39d7c752" providerId="ADAL" clId="{19C1843C-0742-45A1-88BF-E637D979C0D9}" dt="2024-12-15T15:15:26.549" v="1464" actId="478"/>
          <ac:picMkLst>
            <pc:docMk/>
            <pc:sldMk cId="1054062235" sldId="360"/>
            <ac:picMk id="6" creationId="{1A525435-87E3-57FF-35FB-FC90779CD686}"/>
          </ac:picMkLst>
        </pc:picChg>
        <pc:picChg chg="add mod ord">
          <ac:chgData name="Gwenaelle CLEMENT [Eurécia]" userId="92877b87-e3ba-49d4-b520-f72c39d7c752" providerId="ADAL" clId="{19C1843C-0742-45A1-88BF-E637D979C0D9}" dt="2024-12-15T15:22:48.811" v="1612" actId="14861"/>
          <ac:picMkLst>
            <pc:docMk/>
            <pc:sldMk cId="1054062235" sldId="360"/>
            <ac:picMk id="7" creationId="{49D9B9C8-0348-1656-4C89-9D8D28943BB0}"/>
          </ac:picMkLst>
        </pc:picChg>
        <pc:picChg chg="mod">
          <ac:chgData name="Gwenaelle CLEMENT [Eurécia]" userId="92877b87-e3ba-49d4-b520-f72c39d7c752" providerId="ADAL" clId="{19C1843C-0742-45A1-88BF-E637D979C0D9}" dt="2024-12-15T15:15:44.454" v="1468" actId="1076"/>
          <ac:picMkLst>
            <pc:docMk/>
            <pc:sldMk cId="1054062235" sldId="360"/>
            <ac:picMk id="9" creationId="{4D127373-A2EC-0385-0AA8-E7E50A478626}"/>
          </ac:picMkLst>
        </pc:picChg>
      </pc:sldChg>
      <pc:sldChg chg="addSp delSp modSp mod">
        <pc:chgData name="Gwenaelle CLEMENT [Eurécia]" userId="92877b87-e3ba-49d4-b520-f72c39d7c752" providerId="ADAL" clId="{19C1843C-0742-45A1-88BF-E637D979C0D9}" dt="2024-12-15T15:22:33.342" v="1611" actId="14861"/>
        <pc:sldMkLst>
          <pc:docMk/>
          <pc:sldMk cId="3929555145" sldId="361"/>
        </pc:sldMkLst>
        <pc:spChg chg="mod">
          <ac:chgData name="Gwenaelle CLEMENT [Eurécia]" userId="92877b87-e3ba-49d4-b520-f72c39d7c752" providerId="ADAL" clId="{19C1843C-0742-45A1-88BF-E637D979C0D9}" dt="2024-12-15T15:21:58.658" v="1606" actId="1076"/>
          <ac:spMkLst>
            <pc:docMk/>
            <pc:sldMk cId="3929555145" sldId="361"/>
            <ac:spMk id="2" creationId="{0ED16911-BE4F-7178-A964-6BF6DF2D85CF}"/>
          </ac:spMkLst>
        </pc:spChg>
        <pc:spChg chg="mod">
          <ac:chgData name="Gwenaelle CLEMENT [Eurécia]" userId="92877b87-e3ba-49d4-b520-f72c39d7c752" providerId="ADAL" clId="{19C1843C-0742-45A1-88BF-E637D979C0D9}" dt="2024-12-15T15:22:11.164" v="1610" actId="20577"/>
          <ac:spMkLst>
            <pc:docMk/>
            <pc:sldMk cId="3929555145" sldId="361"/>
            <ac:spMk id="9" creationId="{95CB4F5C-BBF6-B9A6-3217-6549EDEB185F}"/>
          </ac:spMkLst>
        </pc:spChg>
        <pc:picChg chg="add mod ord">
          <ac:chgData name="Gwenaelle CLEMENT [Eurécia]" userId="92877b87-e3ba-49d4-b520-f72c39d7c752" providerId="ADAL" clId="{19C1843C-0742-45A1-88BF-E637D979C0D9}" dt="2024-12-15T15:22:33.342" v="1611" actId="14861"/>
          <ac:picMkLst>
            <pc:docMk/>
            <pc:sldMk cId="3929555145" sldId="361"/>
            <ac:picMk id="6" creationId="{14BD9D06-9089-C651-B95D-8C3BCDD97D04}"/>
          </ac:picMkLst>
        </pc:picChg>
        <pc:picChg chg="del">
          <ac:chgData name="Gwenaelle CLEMENT [Eurécia]" userId="92877b87-e3ba-49d4-b520-f72c39d7c752" providerId="ADAL" clId="{19C1843C-0742-45A1-88BF-E637D979C0D9}" dt="2024-12-15T15:20:36.068" v="1539" actId="478"/>
          <ac:picMkLst>
            <pc:docMk/>
            <pc:sldMk cId="3929555145" sldId="361"/>
            <ac:picMk id="11" creationId="{AA740F37-109E-2877-5A84-A91CA420FD9A}"/>
          </ac:picMkLst>
        </pc:picChg>
        <pc:picChg chg="mod">
          <ac:chgData name="Gwenaelle CLEMENT [Eurécia]" userId="92877b87-e3ba-49d4-b520-f72c39d7c752" providerId="ADAL" clId="{19C1843C-0742-45A1-88BF-E637D979C0D9}" dt="2024-12-15T15:21:40.919" v="1603" actId="1036"/>
          <ac:picMkLst>
            <pc:docMk/>
            <pc:sldMk cId="3929555145" sldId="361"/>
            <ac:picMk id="12" creationId="{C2C115A5-D9C9-481E-4352-410D97F8899F}"/>
          </ac:picMkLst>
        </pc:picChg>
      </pc:sldChg>
      <pc:sldChg chg="delSp mod">
        <pc:chgData name="Gwenaelle CLEMENT [Eurécia]" userId="92877b87-e3ba-49d4-b520-f72c39d7c752" providerId="ADAL" clId="{19C1843C-0742-45A1-88BF-E637D979C0D9}" dt="2024-12-13T15:13:11.490" v="815" actId="478"/>
        <pc:sldMkLst>
          <pc:docMk/>
          <pc:sldMk cId="650657958" sldId="363"/>
        </pc:sldMkLst>
      </pc:sldChg>
      <pc:sldChg chg="modSp mod">
        <pc:chgData name="Gwenaelle CLEMENT [Eurécia]" userId="92877b87-e3ba-49d4-b520-f72c39d7c752" providerId="ADAL" clId="{19C1843C-0742-45A1-88BF-E637D979C0D9}" dt="2024-12-13T15:02:31.657" v="714" actId="20577"/>
        <pc:sldMkLst>
          <pc:docMk/>
          <pc:sldMk cId="788160597" sldId="364"/>
        </pc:sldMkLst>
        <pc:spChg chg="mod">
          <ac:chgData name="Gwenaelle CLEMENT [Eurécia]" userId="92877b87-e3ba-49d4-b520-f72c39d7c752" providerId="ADAL" clId="{19C1843C-0742-45A1-88BF-E637D979C0D9}" dt="2024-12-13T15:02:31.657" v="714" actId="20577"/>
          <ac:spMkLst>
            <pc:docMk/>
            <pc:sldMk cId="788160597" sldId="364"/>
            <ac:spMk id="2" creationId="{18B74BD9-57AD-C852-1754-B7B1DAD43A1F}"/>
          </ac:spMkLst>
        </pc:spChg>
      </pc:sldChg>
      <pc:sldChg chg="delSp mod">
        <pc:chgData name="Gwenaelle CLEMENT [Eurécia]" userId="92877b87-e3ba-49d4-b520-f72c39d7c752" providerId="ADAL" clId="{19C1843C-0742-45A1-88BF-E637D979C0D9}" dt="2024-12-15T14:04:11.735" v="1023" actId="478"/>
        <pc:sldMkLst>
          <pc:docMk/>
          <pc:sldMk cId="229722428" sldId="366"/>
        </pc:sldMkLst>
        <pc:spChg chg="del">
          <ac:chgData name="Gwenaelle CLEMENT [Eurécia]" userId="92877b87-e3ba-49d4-b520-f72c39d7c752" providerId="ADAL" clId="{19C1843C-0742-45A1-88BF-E637D979C0D9}" dt="2024-12-15T14:04:11.735" v="1023" actId="478"/>
          <ac:spMkLst>
            <pc:docMk/>
            <pc:sldMk cId="229722428" sldId="366"/>
            <ac:spMk id="3" creationId="{E1C58013-B918-0EA6-FB0E-FB0CB907009F}"/>
          </ac:spMkLst>
        </pc:spChg>
        <pc:spChg chg="del">
          <ac:chgData name="Gwenaelle CLEMENT [Eurécia]" userId="92877b87-e3ba-49d4-b520-f72c39d7c752" providerId="ADAL" clId="{19C1843C-0742-45A1-88BF-E637D979C0D9}" dt="2024-12-15T14:04:09.705" v="1022" actId="478"/>
          <ac:spMkLst>
            <pc:docMk/>
            <pc:sldMk cId="229722428" sldId="366"/>
            <ac:spMk id="6" creationId="{CFEE336D-C16C-2F2C-2D69-DAEEAD0CCA2E}"/>
          </ac:spMkLst>
        </pc:spChg>
      </pc:sldChg>
      <pc:sldChg chg="delSp mod">
        <pc:chgData name="Gwenaelle CLEMENT [Eurécia]" userId="92877b87-e3ba-49d4-b520-f72c39d7c752" providerId="ADAL" clId="{19C1843C-0742-45A1-88BF-E637D979C0D9}" dt="2024-12-15T15:07:38.139" v="1438" actId="478"/>
        <pc:sldMkLst>
          <pc:docMk/>
          <pc:sldMk cId="3732276184" sldId="368"/>
        </pc:sldMkLst>
        <pc:spChg chg="del">
          <ac:chgData name="Gwenaelle CLEMENT [Eurécia]" userId="92877b87-e3ba-49d4-b520-f72c39d7c752" providerId="ADAL" clId="{19C1843C-0742-45A1-88BF-E637D979C0D9}" dt="2024-12-15T15:07:38.139" v="1438" actId="478"/>
          <ac:spMkLst>
            <pc:docMk/>
            <pc:sldMk cId="3732276184" sldId="368"/>
            <ac:spMk id="3" creationId="{E1C58013-B918-0EA6-FB0E-FB0CB907009F}"/>
          </ac:spMkLst>
        </pc:spChg>
        <pc:spChg chg="del">
          <ac:chgData name="Gwenaelle CLEMENT [Eurécia]" userId="92877b87-e3ba-49d4-b520-f72c39d7c752" providerId="ADAL" clId="{19C1843C-0742-45A1-88BF-E637D979C0D9}" dt="2024-12-15T15:07:35.705" v="1437" actId="478"/>
          <ac:spMkLst>
            <pc:docMk/>
            <pc:sldMk cId="3732276184" sldId="368"/>
            <ac:spMk id="6" creationId="{2CF4550C-E6DE-9CF4-9E78-036BBDDB0F0A}"/>
          </ac:spMkLst>
        </pc:spChg>
      </pc:sldChg>
    </pc:docChg>
  </pc:docChgLst>
  <pc:docChgLst>
    <pc:chgData name="Jorge Arturo MENDOZA BERRIO [Eurécia]" userId="S::j.mendoza@eurecia.com::94b3370b-cb5c-4b27-b1ed-cec78bc95c53" providerId="AD" clId="Web-{A3F6EBB0-6A8D-D63F-DE15-F4AD72E1A7EA}"/>
    <pc:docChg chg="modSld">
      <pc:chgData name="Jorge Arturo MENDOZA BERRIO [Eurécia]" userId="S::j.mendoza@eurecia.com::94b3370b-cb5c-4b27-b1ed-cec78bc95c53" providerId="AD" clId="Web-{A3F6EBB0-6A8D-D63F-DE15-F4AD72E1A7EA}" dt="2025-01-14T09:25:44.367" v="1" actId="688"/>
      <pc:docMkLst>
        <pc:docMk/>
      </pc:docMkLst>
      <pc:sldChg chg="modSp">
        <pc:chgData name="Jorge Arturo MENDOZA BERRIO [Eurécia]" userId="S::j.mendoza@eurecia.com::94b3370b-cb5c-4b27-b1ed-cec78bc95c53" providerId="AD" clId="Web-{A3F6EBB0-6A8D-D63F-DE15-F4AD72E1A7EA}" dt="2025-01-14T09:25:22.585" v="0" actId="14100"/>
        <pc:sldMkLst>
          <pc:docMk/>
          <pc:sldMk cId="2259150710" sldId="344"/>
        </pc:sldMkLst>
        <pc:spChg chg="mod">
          <ac:chgData name="Jorge Arturo MENDOZA BERRIO [Eurécia]" userId="S::j.mendoza@eurecia.com::94b3370b-cb5c-4b27-b1ed-cec78bc95c53" providerId="AD" clId="Web-{A3F6EBB0-6A8D-D63F-DE15-F4AD72E1A7EA}" dt="2025-01-14T09:25:22.585" v="0" actId="14100"/>
          <ac:spMkLst>
            <pc:docMk/>
            <pc:sldMk cId="2259150710" sldId="344"/>
            <ac:spMk id="11" creationId="{D5981705-1621-9588-C815-A8C8B2B89F13}"/>
          </ac:spMkLst>
        </pc:spChg>
      </pc:sldChg>
      <pc:sldChg chg="modSp">
        <pc:chgData name="Jorge Arturo MENDOZA BERRIO [Eurécia]" userId="S::j.mendoza@eurecia.com::94b3370b-cb5c-4b27-b1ed-cec78bc95c53" providerId="AD" clId="Web-{A3F6EBB0-6A8D-D63F-DE15-F4AD72E1A7EA}" dt="2025-01-14T09:25:44.367" v="1" actId="688"/>
        <pc:sldMkLst>
          <pc:docMk/>
          <pc:sldMk cId="2899765491" sldId="346"/>
        </pc:sldMkLst>
        <pc:picChg chg="mod">
          <ac:chgData name="Jorge Arturo MENDOZA BERRIO [Eurécia]" userId="S::j.mendoza@eurecia.com::94b3370b-cb5c-4b27-b1ed-cec78bc95c53" providerId="AD" clId="Web-{A3F6EBB0-6A8D-D63F-DE15-F4AD72E1A7EA}" dt="2025-01-14T09:25:44.367" v="1" actId="688"/>
          <ac:picMkLst>
            <pc:docMk/>
            <pc:sldMk cId="2899765491" sldId="346"/>
            <ac:picMk id="11" creationId="{B68A4E16-1EC7-880D-7279-FB8C55349AE1}"/>
          </ac:picMkLst>
        </pc:picChg>
      </pc:sldChg>
    </pc:docChg>
  </pc:docChgLst>
  <pc:docChgLst>
    <pc:chgData name="Gwenaelle CLEMENT [Eurécia]" userId="S::gwenaelle.clement@eurecia.com::92877b87-e3ba-49d4-b520-f72c39d7c752" providerId="AD" clId="Web-{EA2014FC-4E15-1D01-EA7B-F49BC9C18B4B}"/>
    <pc:docChg chg="modSld">
      <pc:chgData name="Gwenaelle CLEMENT [Eurécia]" userId="S::gwenaelle.clement@eurecia.com::92877b87-e3ba-49d4-b520-f72c39d7c752" providerId="AD" clId="Web-{EA2014FC-4E15-1D01-EA7B-F49BC9C18B4B}" dt="2024-12-15T15:24:23.114" v="6"/>
      <pc:docMkLst>
        <pc:docMk/>
      </pc:docMkLst>
      <pc:sldChg chg="delSp">
        <pc:chgData name="Gwenaelle CLEMENT [Eurécia]" userId="S::gwenaelle.clement@eurecia.com::92877b87-e3ba-49d4-b520-f72c39d7c752" providerId="AD" clId="Web-{EA2014FC-4E15-1D01-EA7B-F49BC9C18B4B}" dt="2024-12-15T15:24:19.832" v="5"/>
        <pc:sldMkLst>
          <pc:docMk/>
          <pc:sldMk cId="3405898242" sldId="362"/>
        </pc:sldMkLst>
        <pc:spChg chg="del">
          <ac:chgData name="Gwenaelle CLEMENT [Eurécia]" userId="S::gwenaelle.clement@eurecia.com::92877b87-e3ba-49d4-b520-f72c39d7c752" providerId="AD" clId="Web-{EA2014FC-4E15-1D01-EA7B-F49BC9C18B4B}" dt="2024-12-15T15:24:16.207" v="4"/>
          <ac:spMkLst>
            <pc:docMk/>
            <pc:sldMk cId="3405898242" sldId="362"/>
            <ac:spMk id="3" creationId="{270C4731-0871-89FC-EE27-41BFFADBECCF}"/>
          </ac:spMkLst>
        </pc:spChg>
        <pc:spChg chg="del">
          <ac:chgData name="Gwenaelle CLEMENT [Eurécia]" userId="S::gwenaelle.clement@eurecia.com::92877b87-e3ba-49d4-b520-f72c39d7c752" providerId="AD" clId="Web-{EA2014FC-4E15-1D01-EA7B-F49BC9C18B4B}" dt="2024-12-15T15:24:19.832" v="5"/>
          <ac:spMkLst>
            <pc:docMk/>
            <pc:sldMk cId="3405898242" sldId="362"/>
            <ac:spMk id="6" creationId="{E5FAA013-2264-3720-DA9A-4515678E8358}"/>
          </ac:spMkLst>
        </pc:spChg>
      </pc:sldChg>
      <pc:sldChg chg="delSp">
        <pc:chgData name="Gwenaelle CLEMENT [Eurécia]" userId="S::gwenaelle.clement@eurecia.com::92877b87-e3ba-49d4-b520-f72c39d7c752" providerId="AD" clId="Web-{EA2014FC-4E15-1D01-EA7B-F49BC9C18B4B}" dt="2024-12-15T15:23:53.816" v="1"/>
        <pc:sldMkLst>
          <pc:docMk/>
          <pc:sldMk cId="788160597" sldId="364"/>
        </pc:sldMkLst>
        <pc:spChg chg="del">
          <ac:chgData name="Gwenaelle CLEMENT [Eurécia]" userId="S::gwenaelle.clement@eurecia.com::92877b87-e3ba-49d4-b520-f72c39d7c752" providerId="AD" clId="Web-{EA2014FC-4E15-1D01-EA7B-F49BC9C18B4B}" dt="2024-12-15T15:23:53.816" v="1"/>
          <ac:spMkLst>
            <pc:docMk/>
            <pc:sldMk cId="788160597" sldId="364"/>
            <ac:spMk id="3" creationId="{E1C58013-B918-0EA6-FB0E-FB0CB907009F}"/>
          </ac:spMkLst>
        </pc:spChg>
        <pc:spChg chg="del">
          <ac:chgData name="Gwenaelle CLEMENT [Eurécia]" userId="S::gwenaelle.clement@eurecia.com::92877b87-e3ba-49d4-b520-f72c39d7c752" providerId="AD" clId="Web-{EA2014FC-4E15-1D01-EA7B-F49BC9C18B4B}" dt="2024-12-15T15:23:50.472" v="0"/>
          <ac:spMkLst>
            <pc:docMk/>
            <pc:sldMk cId="788160597" sldId="364"/>
            <ac:spMk id="6" creationId="{FD4BB73E-6233-4976-1FBC-5B9D789507F6}"/>
          </ac:spMkLst>
        </pc:spChg>
      </pc:sldChg>
      <pc:sldChg chg="delSp">
        <pc:chgData name="Gwenaelle CLEMENT [Eurécia]" userId="S::gwenaelle.clement@eurecia.com::92877b87-e3ba-49d4-b520-f72c39d7c752" providerId="AD" clId="Web-{EA2014FC-4E15-1D01-EA7B-F49BC9C18B4B}" dt="2024-12-15T15:24:09.160" v="3"/>
        <pc:sldMkLst>
          <pc:docMk/>
          <pc:sldMk cId="2021545156" sldId="365"/>
        </pc:sldMkLst>
        <pc:spChg chg="del">
          <ac:chgData name="Gwenaelle CLEMENT [Eurécia]" userId="S::gwenaelle.clement@eurecia.com::92877b87-e3ba-49d4-b520-f72c39d7c752" providerId="AD" clId="Web-{EA2014FC-4E15-1D01-EA7B-F49BC9C18B4B}" dt="2024-12-15T15:24:09.160" v="3"/>
          <ac:spMkLst>
            <pc:docMk/>
            <pc:sldMk cId="2021545156" sldId="365"/>
            <ac:spMk id="3" creationId="{E1C58013-B918-0EA6-FB0E-FB0CB907009F}"/>
          </ac:spMkLst>
        </pc:spChg>
        <pc:spChg chg="del">
          <ac:chgData name="Gwenaelle CLEMENT [Eurécia]" userId="S::gwenaelle.clement@eurecia.com::92877b87-e3ba-49d4-b520-f72c39d7c752" providerId="AD" clId="Web-{EA2014FC-4E15-1D01-EA7B-F49BC9C18B4B}" dt="2024-12-15T15:24:05.660" v="2"/>
          <ac:spMkLst>
            <pc:docMk/>
            <pc:sldMk cId="2021545156" sldId="365"/>
            <ac:spMk id="6" creationId="{FD88BF5B-0CAE-E417-D016-9A1332F7169B}"/>
          </ac:spMkLst>
        </pc:spChg>
      </pc:sldChg>
      <pc:sldChg chg="delSp">
        <pc:chgData name="Gwenaelle CLEMENT [Eurécia]" userId="S::gwenaelle.clement@eurecia.com::92877b87-e3ba-49d4-b520-f72c39d7c752" providerId="AD" clId="Web-{EA2014FC-4E15-1D01-EA7B-F49BC9C18B4B}" dt="2024-12-15T15:24:23.114" v="6"/>
        <pc:sldMkLst>
          <pc:docMk/>
          <pc:sldMk cId="1827807610" sldId="367"/>
        </pc:sldMkLst>
        <pc:spChg chg="del">
          <ac:chgData name="Gwenaelle CLEMENT [Eurécia]" userId="S::gwenaelle.clement@eurecia.com::92877b87-e3ba-49d4-b520-f72c39d7c752" providerId="AD" clId="Web-{EA2014FC-4E15-1D01-EA7B-F49BC9C18B4B}" dt="2024-12-15T15:24:23.114" v="6"/>
          <ac:spMkLst>
            <pc:docMk/>
            <pc:sldMk cId="1827807610" sldId="367"/>
            <ac:spMk id="3" creationId="{E1C58013-B918-0EA6-FB0E-FB0CB907009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14/01/2025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14/01/2025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14/01/2025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18967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9" y="471055"/>
            <a:ext cx="5283200" cy="1098362"/>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14/01/2025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png"/><Relationship Id="rId7" Type="http://schemas.openxmlformats.org/officeDocument/2006/relationships/image" Target="../media/image2.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png"/><Relationship Id="rId7" Type="http://schemas.openxmlformats.org/officeDocument/2006/relationships/image" Target="../media/image2.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0.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0.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3.png"/><Relationship Id="rId3" Type="http://schemas.openxmlformats.org/officeDocument/2006/relationships/slide" Target="slide5.xml"/><Relationship Id="rId7" Type="http://schemas.openxmlformats.org/officeDocument/2006/relationships/slide" Target="slide18.xml"/><Relationship Id="rId12" Type="http://schemas.openxmlformats.org/officeDocument/2006/relationships/image" Target="../media/image2.svg"/><Relationship Id="rId17" Type="http://schemas.openxmlformats.org/officeDocument/2006/relationships/image" Target="../media/image25.png"/><Relationship Id="rId2" Type="http://schemas.openxmlformats.org/officeDocument/2006/relationships/slide" Target="slide4.xml"/><Relationship Id="rId16" Type="http://schemas.openxmlformats.org/officeDocument/2006/relationships/slide" Target="slide27.xml"/><Relationship Id="rId1" Type="http://schemas.openxmlformats.org/officeDocument/2006/relationships/slideLayout" Target="../slideLayouts/slideLayout36.xml"/><Relationship Id="rId6" Type="http://schemas.openxmlformats.org/officeDocument/2006/relationships/slide" Target="slide16.xml"/><Relationship Id="rId11" Type="http://schemas.openxmlformats.org/officeDocument/2006/relationships/image" Target="../media/image1.png"/><Relationship Id="rId5" Type="http://schemas.openxmlformats.org/officeDocument/2006/relationships/slide" Target="slide13.xml"/><Relationship Id="rId15" Type="http://schemas.openxmlformats.org/officeDocument/2006/relationships/slide" Target="slide23.xml"/><Relationship Id="rId10" Type="http://schemas.openxmlformats.org/officeDocument/2006/relationships/slide" Target="slide22.xml"/><Relationship Id="rId4" Type="http://schemas.openxmlformats.org/officeDocument/2006/relationships/slide" Target="slide10.xml"/><Relationship Id="rId9" Type="http://schemas.openxmlformats.org/officeDocument/2006/relationships/slide" Target="slide20.xml"/><Relationship Id="rId1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32.xml.rels><?xml version="1.0" encoding="UTF-8" standalone="yes"?>
<Relationships xmlns="http://schemas.openxmlformats.org/package/2006/relationships"><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dirty="0">
                <a:latin typeface="PP Woodland"/>
              </a:rPr>
              <a:t>All </a:t>
            </a:r>
            <a:r>
              <a:rPr lang="fr-FR" dirty="0" err="1">
                <a:latin typeface="PP Woodland"/>
              </a:rPr>
              <a:t>you</a:t>
            </a:r>
            <a:r>
              <a:rPr lang="fr-FR" dirty="0">
                <a:latin typeface="PP Woodland"/>
              </a:rPr>
              <a:t> </a:t>
            </a:r>
            <a:r>
              <a:rPr lang="fr-FR" dirty="0" err="1">
                <a:latin typeface="PP Woodland"/>
              </a:rPr>
              <a:t>need</a:t>
            </a:r>
            <a:r>
              <a:rPr lang="fr-FR" dirty="0">
                <a:latin typeface="PP Woodland"/>
              </a:rPr>
              <a:t> to know </a:t>
            </a:r>
            <a:r>
              <a:rPr lang="fr-FR" dirty="0">
                <a:solidFill>
                  <a:srgbClr val="79BF9D"/>
                </a:solidFill>
                <a:latin typeface="PP Woodland"/>
              </a:rPr>
              <a:t>about</a:t>
            </a:r>
            <a:br>
              <a:rPr lang="fr-FR" dirty="0">
                <a:solidFill>
                  <a:srgbClr val="79BF9D"/>
                </a:solidFill>
                <a:latin typeface="PP Woodland"/>
              </a:rPr>
            </a:br>
            <a:r>
              <a:rPr lang="fr-FR" sz="6600" dirty="0">
                <a:solidFill>
                  <a:srgbClr val="79BF9D"/>
                </a:solidFill>
                <a:latin typeface="PP Woodland"/>
              </a:rPr>
              <a:t> </a:t>
            </a:r>
            <a:r>
              <a:rPr lang="fr-FR" dirty="0">
                <a:solidFill>
                  <a:schemeClr val="bg1"/>
                </a:solidFill>
                <a:latin typeface="PP Woodland"/>
              </a:rPr>
              <a:t> </a:t>
            </a:r>
            <a:r>
              <a:rPr lang="fr-FR" dirty="0" err="1">
                <a:solidFill>
                  <a:schemeClr val="bg1"/>
                </a:solidFill>
                <a:latin typeface="PP Woodland"/>
              </a:rPr>
              <a:t>Leaves</a:t>
            </a:r>
            <a:r>
              <a:rPr lang="fr-FR" sz="6600" dirty="0">
                <a:solidFill>
                  <a:schemeClr val="bg1"/>
                </a:solidFill>
                <a:latin typeface="PP Woodland"/>
              </a:rPr>
              <a:t> &amp; Absences</a:t>
            </a:r>
            <a:endParaRPr lang="fr-FR" dirty="0">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err="1">
                <a:latin typeface="Figtree"/>
              </a:rPr>
              <a:t>Administrator</a:t>
            </a:r>
            <a:r>
              <a:rPr lang="fr-FR" dirty="0">
                <a:latin typeface="Figtree"/>
              </a:rPr>
              <a:t> training guide</a:t>
            </a:r>
            <a:endParaRPr lang="fr-FR" dirty="0"/>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vert="horz" lIns="91440" tIns="45720" rIns="91440" bIns="45720" rtlCol="0" anchor="t">
            <a:normAutofit fontScale="47500" lnSpcReduction="20000"/>
          </a:bodyPr>
          <a:lstStyle/>
          <a:p>
            <a:r>
              <a:rPr lang="fr-FR" dirty="0">
                <a:latin typeface="Figtree"/>
              </a:rPr>
              <a:t>Last </a:t>
            </a:r>
            <a:r>
              <a:rPr lang="fr-FR" dirty="0" err="1">
                <a:latin typeface="Figtree"/>
              </a:rPr>
              <a:t>updated</a:t>
            </a:r>
            <a:endParaRPr lang="fr-FR" dirty="0" err="1"/>
          </a:p>
          <a:p>
            <a:r>
              <a:rPr lang="fr-FR" dirty="0" err="1">
                <a:latin typeface="Figtree"/>
              </a:rPr>
              <a:t>September</a:t>
            </a:r>
            <a:r>
              <a:rPr lang="fr-FR" dirty="0">
                <a:latin typeface="Figtree"/>
              </a:rPr>
              <a:t> 2024</a:t>
            </a:r>
            <a:endParaRPr lang="fr-FR" dirty="0"/>
          </a:p>
        </p:txBody>
      </p:sp>
      <p:pic>
        <p:nvPicPr>
          <p:cNvPr id="8" name="Image 7" descr="Une image contenant Graphique, cercle, symbole, conception&#10;&#10;Description générée automatiquement">
            <a:extLst>
              <a:ext uri="{FF2B5EF4-FFF2-40B4-BE49-F238E27FC236}">
                <a16:creationId xmlns:a16="http://schemas.microsoft.com/office/drawing/2014/main" id="{54503E84-1E43-5752-0D7B-FDB73F87C77D}"/>
              </a:ext>
            </a:extLst>
          </p:cNvPr>
          <p:cNvPicPr>
            <a:picLocks noChangeAspect="1"/>
          </p:cNvPicPr>
          <p:nvPr/>
        </p:nvPicPr>
        <p:blipFill>
          <a:blip r:embed="rId3"/>
          <a:stretch>
            <a:fillRect/>
          </a:stretch>
        </p:blipFill>
        <p:spPr>
          <a:xfrm>
            <a:off x="806330" y="3849357"/>
            <a:ext cx="628562" cy="667547"/>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latin typeface="PP Woodland"/>
              </a:rPr>
              <a:t>Validating</a:t>
            </a:r>
            <a:r>
              <a:rPr lang="fr-FR" sz="8000" dirty="0">
                <a:latin typeface="PP Woodland"/>
              </a:rPr>
              <a:t> </a:t>
            </a:r>
            <a:r>
              <a:rPr lang="fr-FR" sz="8000" dirty="0" err="1">
                <a:latin typeface="PP Woodland"/>
              </a:rPr>
              <a:t>Leave</a:t>
            </a:r>
            <a:r>
              <a:rPr lang="fr-FR" sz="8000" dirty="0">
                <a:latin typeface="PP Woodland"/>
              </a:rPr>
              <a:t> </a:t>
            </a:r>
            <a:r>
              <a:rPr lang="fr-FR" sz="8000" dirty="0" err="1">
                <a:latin typeface="PP Woodland"/>
              </a:rPr>
              <a:t>Requests</a:t>
            </a:r>
            <a:endParaRPr lang="fr-FR" dirty="0"/>
          </a:p>
        </p:txBody>
      </p:sp>
    </p:spTree>
    <p:extLst>
      <p:ext uri="{BB962C8B-B14F-4D97-AF65-F5344CB8AC3E}">
        <p14:creationId xmlns:p14="http://schemas.microsoft.com/office/powerpoint/2010/main" val="788160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5437879" y="1725840"/>
            <a:ext cx="5581304" cy="409975"/>
          </a:xfrm>
        </p:spPr>
        <p:txBody>
          <a:bodyPr>
            <a:noAutofit/>
          </a:bodyPr>
          <a:lstStyle/>
          <a:p>
            <a:pPr marL="0" indent="0">
              <a:buNone/>
            </a:pPr>
            <a:r>
              <a:rPr lang="fr-FR" dirty="0">
                <a:latin typeface="Figtree"/>
              </a:rPr>
              <a:t>Use </a:t>
            </a:r>
            <a:r>
              <a:rPr lang="fr-FR" dirty="0" err="1">
                <a:latin typeface="Figtree"/>
              </a:rPr>
              <a:t>filters</a:t>
            </a:r>
            <a:r>
              <a:rPr lang="fr-FR" dirty="0">
                <a:latin typeface="Figtree"/>
              </a:rPr>
              <a:t> to </a:t>
            </a:r>
            <a:r>
              <a:rPr lang="fr-FR" dirty="0" err="1">
                <a:latin typeface="Figtree"/>
              </a:rPr>
              <a:t>find</a:t>
            </a:r>
            <a:r>
              <a:rPr lang="fr-FR" dirty="0">
                <a:latin typeface="Figtree"/>
              </a:rPr>
              <a:t> the </a:t>
            </a:r>
            <a:r>
              <a:rPr lang="fr-FR" dirty="0" err="1">
                <a:latin typeface="Figtree"/>
              </a:rPr>
              <a:t>leave</a:t>
            </a:r>
            <a:r>
              <a:rPr lang="fr-FR" dirty="0">
                <a:latin typeface="Figtree"/>
              </a:rPr>
              <a:t> </a:t>
            </a:r>
            <a:r>
              <a:rPr lang="fr-FR" dirty="0" err="1">
                <a:latin typeface="Figtree"/>
              </a:rPr>
              <a:t>requests</a:t>
            </a:r>
            <a:r>
              <a:rPr lang="fr-FR" dirty="0">
                <a:latin typeface="Figtree"/>
              </a:rPr>
              <a:t> </a:t>
            </a:r>
            <a:r>
              <a:rPr lang="fr-FR" dirty="0" err="1">
                <a:latin typeface="Figtree"/>
              </a:rPr>
              <a:t>you</a:t>
            </a:r>
            <a:r>
              <a:rPr lang="fr-FR" dirty="0">
                <a:latin typeface="Figtree"/>
              </a:rPr>
              <a:t> </a:t>
            </a:r>
            <a:r>
              <a:rPr lang="fr-FR" dirty="0" err="1">
                <a:latin typeface="Figtree"/>
              </a:rPr>
              <a:t>want</a:t>
            </a:r>
            <a:r>
              <a:rPr lang="fr-FR" dirty="0">
                <a:latin typeface="Figtree"/>
              </a:rPr>
              <a:t> to manage.</a:t>
            </a: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Validating</a:t>
            </a:r>
            <a:r>
              <a:rPr lang="fr-FR" dirty="0">
                <a:latin typeface="Figtree Light"/>
              </a:rPr>
              <a:t> </a:t>
            </a:r>
            <a:r>
              <a:rPr lang="fr-FR" dirty="0" err="1">
                <a:latin typeface="Figtree Light"/>
              </a:rPr>
              <a:t>Leave</a:t>
            </a:r>
            <a:r>
              <a:rPr lang="fr-FR" dirty="0">
                <a:latin typeface="Figtree Light"/>
              </a:rPr>
              <a:t> </a:t>
            </a:r>
            <a:r>
              <a:rPr lang="fr-FR" dirty="0" err="1">
                <a:latin typeface="Figtree Light"/>
              </a:rPr>
              <a:t>Requests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Manage </a:t>
            </a:r>
            <a:r>
              <a:rPr lang="fr-FR" dirty="0" err="1">
                <a:latin typeface="Figtree"/>
              </a:rPr>
              <a:t>employees</a:t>
            </a:r>
            <a:r>
              <a:rPr lang="fr-FR" dirty="0">
                <a:latin typeface="Figtree"/>
              </a:rPr>
              <a:t>' </a:t>
            </a:r>
            <a:r>
              <a:rPr lang="fr-FR" dirty="0" err="1">
                <a:latin typeface="Figtree"/>
              </a:rPr>
              <a:t>leave</a:t>
            </a:r>
            <a:r>
              <a:rPr lang="fr-FR" dirty="0">
                <a:latin typeface="Figtree"/>
              </a:rPr>
              <a:t> </a:t>
            </a:r>
            <a:r>
              <a:rPr lang="fr-FR" dirty="0" err="1">
                <a:latin typeface="Figtree"/>
              </a:rPr>
              <a:t>requests</a:t>
            </a:r>
            <a:endParaRPr lang="fr-FR" dirty="0"/>
          </a:p>
        </p:txBody>
      </p:sp>
      <p:pic>
        <p:nvPicPr>
          <p:cNvPr id="7" name="Image 6">
            <a:extLst>
              <a:ext uri="{FF2B5EF4-FFF2-40B4-BE49-F238E27FC236}">
                <a16:creationId xmlns:a16="http://schemas.microsoft.com/office/drawing/2014/main" id="{055ED0EF-BC6D-CF92-C82C-BC054EECE133}"/>
              </a:ext>
            </a:extLst>
          </p:cNvPr>
          <p:cNvPicPr>
            <a:picLocks noChangeAspect="1"/>
          </p:cNvPicPr>
          <p:nvPr/>
        </p:nvPicPr>
        <p:blipFill>
          <a:blip r:embed="rId2"/>
          <a:stretch>
            <a:fillRect/>
          </a:stretch>
        </p:blipFill>
        <p:spPr>
          <a:xfrm>
            <a:off x="219075" y="2329623"/>
            <a:ext cx="3823384" cy="3710097"/>
          </a:xfrm>
          <a:prstGeom prst="rect">
            <a:avLst/>
          </a:prstGeom>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D643348D-8614-7560-4222-36244C6493CA}"/>
              </a:ext>
            </a:extLst>
          </p:cNvPr>
          <p:cNvPicPr>
            <a:picLocks noChangeAspect="1"/>
          </p:cNvPicPr>
          <p:nvPr/>
        </p:nvPicPr>
        <p:blipFill>
          <a:blip r:embed="rId3"/>
          <a:stretch>
            <a:fillRect/>
          </a:stretch>
        </p:blipFill>
        <p:spPr>
          <a:xfrm>
            <a:off x="4568002" y="2329622"/>
            <a:ext cx="7349528" cy="3710098"/>
          </a:xfrm>
          <a:prstGeom prst="rect">
            <a:avLst/>
          </a:prstGeom>
          <a:effectLst>
            <a:outerShdw blurRad="50800" dist="38100" dir="2700000" algn="tl" rotWithShape="0">
              <a:prstClr val="black">
                <a:alpha val="40000"/>
              </a:prstClr>
            </a:outerShdw>
          </a:effectLst>
        </p:spPr>
      </p:pic>
      <p:sp>
        <p:nvSpPr>
          <p:cNvPr id="14" name="Rectangle : coins arrondis 13">
            <a:extLst>
              <a:ext uri="{FF2B5EF4-FFF2-40B4-BE49-F238E27FC236}">
                <a16:creationId xmlns:a16="http://schemas.microsoft.com/office/drawing/2014/main" id="{5CC877C5-5DDA-EAEF-21A7-4270ED09E3D9}"/>
              </a:ext>
            </a:extLst>
          </p:cNvPr>
          <p:cNvSpPr/>
          <p:nvPr/>
        </p:nvSpPr>
        <p:spPr>
          <a:xfrm>
            <a:off x="2557671" y="4558748"/>
            <a:ext cx="781878" cy="27166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A583FCB8-D433-48AA-0DF2-03E630D2D815}"/>
              </a:ext>
            </a:extLst>
          </p:cNvPr>
          <p:cNvSpPr/>
          <p:nvPr/>
        </p:nvSpPr>
        <p:spPr>
          <a:xfrm>
            <a:off x="4568002" y="3094383"/>
            <a:ext cx="7349528" cy="153062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8">
            <a:extLst>
              <a:ext uri="{FF2B5EF4-FFF2-40B4-BE49-F238E27FC236}">
                <a16:creationId xmlns:a16="http://schemas.microsoft.com/office/drawing/2014/main" id="{9B4827C1-2A53-C1EC-DEAC-E6379D976B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08467">
            <a:off x="5614697" y="2216594"/>
            <a:ext cx="774969" cy="774971"/>
          </a:xfrm>
          <a:prstGeom prst="rect">
            <a:avLst/>
          </a:prstGeom>
        </p:spPr>
      </p:pic>
    </p:spTree>
    <p:extLst>
      <p:ext uri="{BB962C8B-B14F-4D97-AF65-F5344CB8AC3E}">
        <p14:creationId xmlns:p14="http://schemas.microsoft.com/office/powerpoint/2010/main" val="270690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7CE61148-DEAF-4BCD-F4A0-EE7D2E9279F2}"/>
              </a:ext>
            </a:extLst>
          </p:cNvPr>
          <p:cNvPicPr>
            <a:picLocks noGrp="1" noRot="1" noChangeAspect="1" noMove="1" noResize="1" noEditPoints="1" noAdjustHandles="1" noChangeArrowheads="1" noChangeShapeType="1" noCrop="1"/>
          </p:cNvPicPr>
          <p:nvPr/>
        </p:nvPicPr>
        <p:blipFill>
          <a:blip r:embed="rId2"/>
          <a:stretch>
            <a:fillRect/>
          </a:stretch>
        </p:blipFill>
        <p:spPr>
          <a:xfrm>
            <a:off x="5737329" y="1941805"/>
            <a:ext cx="3760974" cy="4395494"/>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6287821-B468-B13D-9BDE-97D579FFE006}"/>
              </a:ext>
            </a:extLst>
          </p:cNvPr>
          <p:cNvPicPr>
            <a:picLocks noChangeAspect="1"/>
          </p:cNvPicPr>
          <p:nvPr/>
        </p:nvPicPr>
        <p:blipFill>
          <a:blip r:embed="rId3"/>
          <a:stretch>
            <a:fillRect/>
          </a:stretch>
        </p:blipFill>
        <p:spPr>
          <a:xfrm>
            <a:off x="805877" y="1941805"/>
            <a:ext cx="3526861" cy="4395494"/>
          </a:xfrm>
          <a:prstGeom prst="rect">
            <a:avLst/>
          </a:prstGeom>
          <a:effectLst>
            <a:outerShdw blurRad="50800" dist="38100" dir="2700000" algn="tl" rotWithShape="0">
              <a:prstClr val="black">
                <a:alpha val="40000"/>
              </a:prstClr>
            </a:outerShdw>
          </a:effectLst>
        </p:spPr>
      </p:pic>
      <p:sp>
        <p:nvSpPr>
          <p:cNvPr id="9" name="Rectangle : coins arrondis 8">
            <a:extLst>
              <a:ext uri="{FF2B5EF4-FFF2-40B4-BE49-F238E27FC236}">
                <a16:creationId xmlns:a16="http://schemas.microsoft.com/office/drawing/2014/main" id="{3B0B9908-471D-B16E-7D6C-D33E6A59674F}"/>
              </a:ext>
            </a:extLst>
          </p:cNvPr>
          <p:cNvSpPr/>
          <p:nvPr/>
        </p:nvSpPr>
        <p:spPr>
          <a:xfrm>
            <a:off x="2274259" y="4451730"/>
            <a:ext cx="2695559" cy="588262"/>
          </a:xfrm>
          <a:prstGeom prst="roundRect">
            <a:avLst/>
          </a:prstGeom>
          <a:solidFill>
            <a:schemeClr val="bg1"/>
          </a:solidFill>
          <a:ln w="28575">
            <a:solidFill>
              <a:srgbClr val="C75741"/>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275723" y="4440062"/>
            <a:ext cx="2695559" cy="643126"/>
          </a:xfrm>
          <a:noFill/>
          <a:ln w="28575">
            <a:noFill/>
            <a:round/>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buNone/>
            </a:pPr>
            <a:r>
              <a:rPr lang="fr-FR" sz="1400" dirty="0" err="1">
                <a:latin typeface="Figtree"/>
              </a:rPr>
              <a:t>Approve</a:t>
            </a:r>
            <a:r>
              <a:rPr lang="fr-FR" sz="1400" dirty="0">
                <a:latin typeface="Figtree"/>
              </a:rPr>
              <a:t> or </a:t>
            </a:r>
            <a:r>
              <a:rPr lang="fr-FR" sz="1400" dirty="0" err="1">
                <a:latin typeface="Figtree"/>
              </a:rPr>
              <a:t>reject</a:t>
            </a:r>
            <a:r>
              <a:rPr lang="fr-FR" sz="1400" dirty="0">
                <a:latin typeface="Figtree"/>
              </a:rPr>
              <a:t> </a:t>
            </a:r>
            <a:r>
              <a:rPr lang="fr-FR" sz="1400" dirty="0" err="1">
                <a:latin typeface="Figtree"/>
              </a:rPr>
              <a:t>directly</a:t>
            </a:r>
            <a:r>
              <a:rPr lang="fr-FR" sz="1400" dirty="0">
                <a:latin typeface="Figtree"/>
              </a:rPr>
              <a:t> </a:t>
            </a:r>
            <a:r>
              <a:rPr lang="fr-FR" sz="1400" dirty="0" err="1">
                <a:latin typeface="Figtree"/>
              </a:rPr>
              <a:t>from</a:t>
            </a:r>
            <a:r>
              <a:rPr lang="fr-FR" sz="1400" dirty="0">
                <a:latin typeface="Figtree"/>
              </a:rPr>
              <a:t> the main consultation page.</a:t>
            </a:r>
            <a:endParaRPr lang="fr-FR" sz="14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Validating</a:t>
            </a:r>
            <a:r>
              <a:rPr lang="fr-FR" dirty="0">
                <a:latin typeface="Figtree Light"/>
              </a:rPr>
              <a:t> </a:t>
            </a:r>
            <a:r>
              <a:rPr lang="fr-FR" dirty="0" err="1">
                <a:latin typeface="Figtree Light"/>
              </a:rPr>
              <a:t>Leave</a:t>
            </a:r>
            <a:r>
              <a:rPr lang="fr-FR" dirty="0">
                <a:latin typeface="Figtree Light"/>
              </a:rPr>
              <a:t> </a:t>
            </a:r>
            <a:r>
              <a:rPr lang="fr-FR" dirty="0" err="1">
                <a:latin typeface="Figtree Light"/>
              </a:rPr>
              <a:t>Requests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Manage </a:t>
            </a:r>
            <a:r>
              <a:rPr lang="fr-FR" dirty="0" err="1">
                <a:latin typeface="Figtree"/>
              </a:rPr>
              <a:t>employees</a:t>
            </a:r>
            <a:r>
              <a:rPr lang="fr-FR" dirty="0">
                <a:latin typeface="Figtree"/>
              </a:rPr>
              <a:t>' </a:t>
            </a:r>
            <a:r>
              <a:rPr lang="fr-FR" dirty="0" err="1">
                <a:latin typeface="Figtree"/>
              </a:rPr>
              <a:t>leave</a:t>
            </a:r>
            <a:r>
              <a:rPr lang="fr-FR" dirty="0">
                <a:latin typeface="Figtree"/>
              </a:rPr>
              <a:t> </a:t>
            </a:r>
            <a:r>
              <a:rPr lang="fr-FR" dirty="0" err="1">
                <a:latin typeface="Figtree"/>
              </a:rPr>
              <a:t>requests</a:t>
            </a:r>
            <a:endParaRPr lang="fr-FR" dirty="0"/>
          </a:p>
          <a:p>
            <a:endParaRPr lang="fr-FR" dirty="0"/>
          </a:p>
        </p:txBody>
      </p:sp>
      <p:pic>
        <p:nvPicPr>
          <p:cNvPr id="13" name="Graphique 12">
            <a:extLst>
              <a:ext uri="{FF2B5EF4-FFF2-40B4-BE49-F238E27FC236}">
                <a16:creationId xmlns:a16="http://schemas.microsoft.com/office/drawing/2014/main" id="{E50816F8-CE10-0304-3B32-78605B77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404730">
            <a:off x="1786739" y="4925040"/>
            <a:ext cx="579420" cy="579422"/>
          </a:xfrm>
          <a:prstGeom prst="rect">
            <a:avLst/>
          </a:prstGeom>
        </p:spPr>
      </p:pic>
      <p:pic>
        <p:nvPicPr>
          <p:cNvPr id="15" name="Graphique 14">
            <a:extLst>
              <a:ext uri="{FF2B5EF4-FFF2-40B4-BE49-F238E27FC236}">
                <a16:creationId xmlns:a16="http://schemas.microsoft.com/office/drawing/2014/main" id="{5144951B-FF19-0FBE-9A66-E07527C3FE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616818">
            <a:off x="8385587" y="5065040"/>
            <a:ext cx="695024" cy="695026"/>
          </a:xfrm>
          <a:prstGeom prst="rect">
            <a:avLst/>
          </a:prstGeom>
        </p:spPr>
      </p:pic>
      <p:sp>
        <p:nvSpPr>
          <p:cNvPr id="17" name="Rectangle : coins arrondis 16">
            <a:extLst>
              <a:ext uri="{FF2B5EF4-FFF2-40B4-BE49-F238E27FC236}">
                <a16:creationId xmlns:a16="http://schemas.microsoft.com/office/drawing/2014/main" id="{8217ADE0-A242-60C1-BF12-B587485ED5BF}"/>
              </a:ext>
            </a:extLst>
          </p:cNvPr>
          <p:cNvSpPr/>
          <p:nvPr/>
        </p:nvSpPr>
        <p:spPr>
          <a:xfrm>
            <a:off x="8951365" y="4374066"/>
            <a:ext cx="2279852" cy="1159565"/>
          </a:xfrm>
          <a:prstGeom prst="roundRect">
            <a:avLst/>
          </a:prstGeom>
          <a:solidFill>
            <a:schemeClr val="bg1"/>
          </a:solid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ableau 1">
            <a:extLst>
              <a:ext uri="{FF2B5EF4-FFF2-40B4-BE49-F238E27FC236}">
                <a16:creationId xmlns:a16="http://schemas.microsoft.com/office/drawing/2014/main" id="{B6232985-CBDD-1737-5AB6-8F60E7C48DFA}"/>
              </a:ext>
            </a:extLst>
          </p:cNvPr>
          <p:cNvSpPr txBox="1">
            <a:spLocks/>
          </p:cNvSpPr>
          <p:nvPr/>
        </p:nvSpPr>
        <p:spPr>
          <a:xfrm>
            <a:off x="146783" y="936155"/>
            <a:ext cx="11449050" cy="33972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500" dirty="0"/>
          </a:p>
          <a:p>
            <a:r>
              <a:rPr lang="fr-FR" sz="1500" b="1" dirty="0">
                <a:latin typeface="Figtree"/>
              </a:rPr>
              <a:t>Access </a:t>
            </a:r>
            <a:r>
              <a:rPr lang="fr-FR" sz="1500" dirty="0">
                <a:latin typeface="Figtree"/>
              </a:rPr>
              <a:t>: </a:t>
            </a:r>
            <a:r>
              <a:rPr lang="fr-FR" sz="1500" dirty="0" err="1">
                <a:latin typeface="Figtree"/>
              </a:rPr>
              <a:t>Leaves</a:t>
            </a:r>
            <a:r>
              <a:rPr lang="fr-FR" sz="1500" dirty="0">
                <a:latin typeface="Figtree"/>
              </a:rPr>
              <a:t> &amp; Absences &gt; </a:t>
            </a:r>
            <a:r>
              <a:rPr lang="fr-FR" sz="1500" dirty="0" err="1">
                <a:latin typeface="Figtree"/>
              </a:rPr>
              <a:t>Request</a:t>
            </a:r>
            <a:r>
              <a:rPr lang="fr-FR" sz="1500" dirty="0">
                <a:latin typeface="Figtree"/>
              </a:rPr>
              <a:t> </a:t>
            </a:r>
            <a:r>
              <a:rPr lang="fr-FR" sz="1500" dirty="0" err="1">
                <a:latin typeface="Figtree"/>
              </a:rPr>
              <a:t>Approval</a:t>
            </a:r>
            <a:endParaRPr lang="fr-FR" sz="1500" dirty="0">
              <a:solidFill>
                <a:srgbClr val="000000"/>
              </a:solidFill>
              <a:latin typeface="Figtree"/>
            </a:endParaRPr>
          </a:p>
          <a:p>
            <a:endParaRPr lang="fr-FR" sz="1500" dirty="0"/>
          </a:p>
        </p:txBody>
      </p:sp>
      <p:sp>
        <p:nvSpPr>
          <p:cNvPr id="8" name="Rectangle : coins arrondis 7">
            <a:extLst>
              <a:ext uri="{FF2B5EF4-FFF2-40B4-BE49-F238E27FC236}">
                <a16:creationId xmlns:a16="http://schemas.microsoft.com/office/drawing/2014/main" id="{EE7AEB6C-E5EA-B5C2-C591-9C748921A803}"/>
              </a:ext>
            </a:extLst>
          </p:cNvPr>
          <p:cNvSpPr/>
          <p:nvPr/>
        </p:nvSpPr>
        <p:spPr>
          <a:xfrm>
            <a:off x="1877712" y="5617125"/>
            <a:ext cx="216131" cy="33972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ableau 1">
            <a:extLst>
              <a:ext uri="{FF2B5EF4-FFF2-40B4-BE49-F238E27FC236}">
                <a16:creationId xmlns:a16="http://schemas.microsoft.com/office/drawing/2014/main" id="{89174853-F72A-9FB5-8985-20205B95F033}"/>
              </a:ext>
            </a:extLst>
          </p:cNvPr>
          <p:cNvSpPr txBox="1">
            <a:spLocks/>
          </p:cNvSpPr>
          <p:nvPr/>
        </p:nvSpPr>
        <p:spPr>
          <a:xfrm>
            <a:off x="8984495" y="4415953"/>
            <a:ext cx="2213593" cy="115916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err="1">
                <a:latin typeface="Figtree"/>
              </a:rPr>
              <a:t>View</a:t>
            </a:r>
            <a:r>
              <a:rPr lang="fr-FR" sz="1400" dirty="0">
                <a:latin typeface="Figtree"/>
              </a:rPr>
              <a:t> </a:t>
            </a:r>
            <a:r>
              <a:rPr lang="fr-FR" sz="1400" dirty="0" err="1">
                <a:latin typeface="Figtree"/>
              </a:rPr>
              <a:t>details</a:t>
            </a:r>
            <a:r>
              <a:rPr lang="fr-FR" sz="1400" dirty="0">
                <a:latin typeface="Figtree"/>
              </a:rPr>
              <a:t> by </a:t>
            </a:r>
            <a:r>
              <a:rPr lang="fr-FR" sz="1400" dirty="0" err="1">
                <a:latin typeface="Figtree"/>
              </a:rPr>
              <a:t>entering</a:t>
            </a:r>
            <a:r>
              <a:rPr lang="fr-FR" sz="1400" dirty="0">
                <a:latin typeface="Figtree"/>
              </a:rPr>
              <a:t> the </a:t>
            </a:r>
            <a:r>
              <a:rPr lang="fr-FR" sz="1400" dirty="0" err="1">
                <a:latin typeface="Figtree"/>
              </a:rPr>
              <a:t>request</a:t>
            </a:r>
            <a:r>
              <a:rPr lang="fr-FR" sz="1400" dirty="0">
                <a:latin typeface="Figtree"/>
              </a:rPr>
              <a:t>, </a:t>
            </a:r>
            <a:r>
              <a:rPr lang="fr-FR" sz="1400" dirty="0" err="1">
                <a:latin typeface="Figtree"/>
              </a:rPr>
              <a:t>then</a:t>
            </a:r>
            <a:r>
              <a:rPr lang="fr-FR" sz="1400" dirty="0">
                <a:latin typeface="Figtree"/>
              </a:rPr>
              <a:t> </a:t>
            </a:r>
            <a:r>
              <a:rPr lang="fr-FR" sz="1400" dirty="0" err="1">
                <a:latin typeface="Figtree"/>
              </a:rPr>
              <a:t>approve</a:t>
            </a:r>
            <a:r>
              <a:rPr lang="fr-FR" sz="1400" dirty="0">
                <a:latin typeface="Figtree"/>
              </a:rPr>
              <a:t>, </a:t>
            </a:r>
            <a:r>
              <a:rPr lang="fr-FR" sz="1400" dirty="0" err="1">
                <a:latin typeface="Figtree"/>
              </a:rPr>
              <a:t>reject</a:t>
            </a:r>
            <a:r>
              <a:rPr lang="fr-FR" sz="1400" dirty="0">
                <a:latin typeface="Figtree"/>
              </a:rPr>
              <a:t>, or </a:t>
            </a:r>
            <a:r>
              <a:rPr lang="fr-FR" sz="1400" dirty="0" err="1">
                <a:latin typeface="Figtree"/>
              </a:rPr>
              <a:t>ask</a:t>
            </a:r>
            <a:r>
              <a:rPr lang="fr-FR" sz="1400" dirty="0">
                <a:latin typeface="Figtree"/>
              </a:rPr>
              <a:t> for more information.</a:t>
            </a:r>
            <a:endParaRPr lang="fr-FR" sz="1400" dirty="0"/>
          </a:p>
        </p:txBody>
      </p:sp>
    </p:spTree>
    <p:extLst>
      <p:ext uri="{BB962C8B-B14F-4D97-AF65-F5344CB8AC3E}">
        <p14:creationId xmlns:p14="http://schemas.microsoft.com/office/powerpoint/2010/main" val="335491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latin typeface="PP Woodland"/>
              </a:rPr>
              <a:t>Viewing</a:t>
            </a:r>
            <a:r>
              <a:rPr lang="fr-FR" sz="8000" dirty="0">
                <a:latin typeface="PP Woodland"/>
              </a:rPr>
              <a:t> and </a:t>
            </a:r>
            <a:r>
              <a:rPr lang="fr-FR" sz="8000" dirty="0" err="1">
                <a:latin typeface="PP Woodland"/>
              </a:rPr>
              <a:t>Modifying</a:t>
            </a:r>
            <a:r>
              <a:rPr lang="fr-FR" sz="8000" dirty="0">
                <a:latin typeface="PP Woodland"/>
              </a:rPr>
              <a:t> </a:t>
            </a:r>
            <a:r>
              <a:rPr lang="fr-FR" sz="8000" dirty="0" err="1">
                <a:latin typeface="PP Woodland"/>
              </a:rPr>
              <a:t>Leave</a:t>
            </a:r>
            <a:r>
              <a:rPr lang="fr-FR" sz="8000" dirty="0">
                <a:latin typeface="PP Woodland"/>
              </a:rPr>
              <a:t> Balances</a:t>
            </a:r>
            <a:endParaRPr lang="fr-FR" dirty="0"/>
          </a:p>
        </p:txBody>
      </p:sp>
    </p:spTree>
    <p:extLst>
      <p:ext uri="{BB962C8B-B14F-4D97-AF65-F5344CB8AC3E}">
        <p14:creationId xmlns:p14="http://schemas.microsoft.com/office/powerpoint/2010/main" val="2021545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0E6AD267-CD8C-FF6A-0242-F55ED73BB676}"/>
              </a:ext>
            </a:extLst>
          </p:cNvPr>
          <p:cNvPicPr>
            <a:picLocks noGrp="1" noRot="1" noChangeAspect="1" noMove="1" noResize="1" noEditPoints="1" noAdjustHandles="1" noChangeArrowheads="1" noChangeShapeType="1" noCrop="1"/>
          </p:cNvPicPr>
          <p:nvPr/>
        </p:nvPicPr>
        <p:blipFill>
          <a:blip r:embed="rId2"/>
          <a:stretch>
            <a:fillRect/>
          </a:stretch>
        </p:blipFill>
        <p:spPr>
          <a:xfrm>
            <a:off x="4455758" y="2503524"/>
            <a:ext cx="7496282" cy="3529481"/>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Reviewing</a:t>
            </a:r>
            <a:r>
              <a:rPr lang="fr-FR" dirty="0">
                <a:latin typeface="Figtree Light"/>
              </a:rPr>
              <a:t> and </a:t>
            </a:r>
            <a:r>
              <a:rPr lang="fr-FR" dirty="0" err="1">
                <a:latin typeface="Figtree Light"/>
              </a:rPr>
              <a:t>Modifying</a:t>
            </a:r>
            <a:r>
              <a:rPr lang="fr-FR" dirty="0">
                <a:latin typeface="Figtree Light"/>
              </a:rPr>
              <a:t> </a:t>
            </a:r>
            <a:r>
              <a:rPr lang="fr-FR" dirty="0" err="1">
                <a:latin typeface="Figtree Light"/>
              </a:rPr>
              <a:t>Leave</a:t>
            </a:r>
            <a:r>
              <a:rPr lang="fr-FR" dirty="0">
                <a:latin typeface="Figtree Light"/>
              </a:rPr>
              <a:t> Balances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Reviewing</a:t>
            </a:r>
            <a:r>
              <a:rPr lang="fr-FR" dirty="0">
                <a:latin typeface="Figtree"/>
              </a:rPr>
              <a:t> </a:t>
            </a:r>
            <a:r>
              <a:rPr lang="fr-FR" dirty="0" err="1">
                <a:latin typeface="Figtree"/>
              </a:rPr>
              <a:t>leave</a:t>
            </a:r>
            <a:r>
              <a:rPr lang="fr-FR" dirty="0">
                <a:latin typeface="Figtree"/>
              </a:rPr>
              <a:t> balances</a:t>
            </a:r>
            <a:endParaRPr lang="fr-FR" dirty="0"/>
          </a:p>
        </p:txBody>
      </p:sp>
      <p:sp>
        <p:nvSpPr>
          <p:cNvPr id="6" name="Espace réservé du tableau 5">
            <a:extLst>
              <a:ext uri="{FF2B5EF4-FFF2-40B4-BE49-F238E27FC236}">
                <a16:creationId xmlns:a16="http://schemas.microsoft.com/office/drawing/2014/main" id="{086A3C2E-DF52-D19E-EFDC-165886523F88}"/>
              </a:ext>
            </a:extLst>
          </p:cNvPr>
          <p:cNvSpPr>
            <a:spLocks noGrp="1"/>
          </p:cNvSpPr>
          <p:nvPr>
            <p:ph type="tbl" sz="quarter" idx="10"/>
          </p:nvPr>
        </p:nvSpPr>
        <p:spPr>
          <a:xfrm>
            <a:off x="253780" y="1510271"/>
            <a:ext cx="11449050" cy="466387"/>
          </a:xfrm>
        </p:spPr>
        <p:txBody>
          <a:bodyPr>
            <a:normAutofit/>
          </a:bodyPr>
          <a:lstStyle/>
          <a:p>
            <a:r>
              <a:rPr lang="fr-FR" sz="1600" b="1" dirty="0">
                <a:latin typeface="Figtree"/>
              </a:rPr>
              <a:t>Access </a:t>
            </a:r>
            <a:r>
              <a:rPr lang="fr-FR" sz="1600" dirty="0">
                <a:latin typeface="Figtree"/>
              </a:rPr>
              <a:t>: </a:t>
            </a:r>
            <a:r>
              <a:rPr lang="fr-FR" sz="1600" dirty="0" err="1">
                <a:latin typeface="Figtree"/>
              </a:rPr>
              <a:t>Leaves</a:t>
            </a:r>
            <a:r>
              <a:rPr lang="fr-FR" sz="1600" dirty="0">
                <a:latin typeface="Figtree"/>
              </a:rPr>
              <a:t> &amp; Absences &gt; Team Trackers</a:t>
            </a:r>
            <a:endParaRPr lang="fr-FR" sz="1600" dirty="0">
              <a:solidFill>
                <a:srgbClr val="000000"/>
              </a:solidFill>
              <a:latin typeface="Figtree"/>
            </a:endParaRPr>
          </a:p>
        </p:txBody>
      </p:sp>
      <p:sp>
        <p:nvSpPr>
          <p:cNvPr id="18" name="Espace réservé du tableau 5">
            <a:extLst>
              <a:ext uri="{FF2B5EF4-FFF2-40B4-BE49-F238E27FC236}">
                <a16:creationId xmlns:a16="http://schemas.microsoft.com/office/drawing/2014/main" id="{A60AEFE1-65E2-9D40-65C1-AC5307EC4B3F}"/>
              </a:ext>
            </a:extLst>
          </p:cNvPr>
          <p:cNvSpPr txBox="1">
            <a:spLocks/>
          </p:cNvSpPr>
          <p:nvPr/>
        </p:nvSpPr>
        <p:spPr>
          <a:xfrm>
            <a:off x="6305054" y="2025080"/>
            <a:ext cx="3508181" cy="38339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err="1">
                <a:latin typeface="Figtree"/>
              </a:rPr>
              <a:t>Filter</a:t>
            </a:r>
            <a:r>
              <a:rPr lang="fr-FR" sz="1400" dirty="0">
                <a:latin typeface="Figtree"/>
              </a:rPr>
              <a:t> by </a:t>
            </a:r>
            <a:r>
              <a:rPr lang="fr-FR" sz="1400" dirty="0" err="1">
                <a:latin typeface="Figtree"/>
              </a:rPr>
              <a:t>leave</a:t>
            </a:r>
            <a:r>
              <a:rPr lang="fr-FR" sz="1400" dirty="0">
                <a:latin typeface="Figtree"/>
              </a:rPr>
              <a:t> type, </a:t>
            </a:r>
            <a:r>
              <a:rPr lang="fr-FR" sz="1400" dirty="0" err="1">
                <a:latin typeface="Figtree"/>
              </a:rPr>
              <a:t>year</a:t>
            </a:r>
            <a:r>
              <a:rPr lang="fr-FR" sz="1400" dirty="0">
                <a:latin typeface="Figtree"/>
              </a:rPr>
              <a:t>, or </a:t>
            </a:r>
            <a:r>
              <a:rPr lang="fr-FR" sz="1400" dirty="0" err="1">
                <a:latin typeface="Figtree"/>
              </a:rPr>
              <a:t>employee</a:t>
            </a:r>
            <a:r>
              <a:rPr lang="fr-FR" sz="1400" dirty="0">
                <a:latin typeface="Figtree"/>
              </a:rPr>
              <a:t>.</a:t>
            </a:r>
            <a:endParaRPr lang="fr-FR" sz="1400" dirty="0"/>
          </a:p>
        </p:txBody>
      </p:sp>
      <p:pic>
        <p:nvPicPr>
          <p:cNvPr id="19" name="Graphique 18">
            <a:extLst>
              <a:ext uri="{FF2B5EF4-FFF2-40B4-BE49-F238E27FC236}">
                <a16:creationId xmlns:a16="http://schemas.microsoft.com/office/drawing/2014/main" id="{0EF344B1-D7C1-01C9-C36B-9D50D2E88E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366011">
            <a:off x="5596308" y="2238910"/>
            <a:ext cx="688169" cy="788301"/>
          </a:xfrm>
          <a:prstGeom prst="rect">
            <a:avLst/>
          </a:prstGeom>
        </p:spPr>
      </p:pic>
      <p:pic>
        <p:nvPicPr>
          <p:cNvPr id="10" name="Image 9">
            <a:extLst>
              <a:ext uri="{FF2B5EF4-FFF2-40B4-BE49-F238E27FC236}">
                <a16:creationId xmlns:a16="http://schemas.microsoft.com/office/drawing/2014/main" id="{BFB06F63-948F-2B40-8980-67057D685BF8}"/>
              </a:ext>
            </a:extLst>
          </p:cNvPr>
          <p:cNvPicPr>
            <a:picLocks noGrp="1" noRot="1" noChangeAspect="1" noMove="1" noResize="1" noEditPoints="1" noAdjustHandles="1" noChangeArrowheads="1" noChangeShapeType="1" noCrop="1"/>
          </p:cNvPicPr>
          <p:nvPr/>
        </p:nvPicPr>
        <p:blipFill>
          <a:blip r:embed="rId9"/>
          <a:stretch>
            <a:fillRect/>
          </a:stretch>
        </p:blipFill>
        <p:spPr>
          <a:xfrm>
            <a:off x="494959" y="2456148"/>
            <a:ext cx="3817840" cy="3704719"/>
          </a:xfrm>
          <a:prstGeom prst="rect">
            <a:avLst/>
          </a:prstGeom>
          <a:effectLst>
            <a:outerShdw blurRad="50800" dist="38100" dir="2700000" algn="tl" rotWithShape="0">
              <a:prstClr val="black">
                <a:alpha val="40000"/>
              </a:prstClr>
            </a:outerShdw>
          </a:effectLst>
        </p:spPr>
      </p:pic>
      <p:sp>
        <p:nvSpPr>
          <p:cNvPr id="11" name="Rectangle : coins arrondis 10">
            <a:extLst>
              <a:ext uri="{FF2B5EF4-FFF2-40B4-BE49-F238E27FC236}">
                <a16:creationId xmlns:a16="http://schemas.microsoft.com/office/drawing/2014/main" id="{B868BFAD-3957-39AB-68B6-8A8E62B349C6}"/>
              </a:ext>
            </a:extLst>
          </p:cNvPr>
          <p:cNvSpPr/>
          <p:nvPr/>
        </p:nvSpPr>
        <p:spPr>
          <a:xfrm>
            <a:off x="2849217" y="5022574"/>
            <a:ext cx="655983" cy="27166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2A809ECA-B353-FD29-0E4C-69E980F2BFD2}"/>
              </a:ext>
            </a:extLst>
          </p:cNvPr>
          <p:cNvSpPr/>
          <p:nvPr/>
        </p:nvSpPr>
        <p:spPr>
          <a:xfrm>
            <a:off x="4455758" y="3173896"/>
            <a:ext cx="7544085" cy="128546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7442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66BCB37-61F8-928F-633A-6780C1C82227}"/>
              </a:ext>
            </a:extLst>
          </p:cNvPr>
          <p:cNvPicPr>
            <a:picLocks noGrp="1" noRot="1" noChangeAspect="1" noMove="1" noResize="1" noEditPoints="1" noAdjustHandles="1" noChangeArrowheads="1" noChangeShapeType="1" noCrop="1"/>
          </p:cNvPicPr>
          <p:nvPr/>
        </p:nvPicPr>
        <p:blipFill>
          <a:blip r:embed="rId2"/>
          <a:stretch>
            <a:fillRect/>
          </a:stretch>
        </p:blipFill>
        <p:spPr>
          <a:xfrm>
            <a:off x="2234034" y="2195823"/>
            <a:ext cx="9421371" cy="4192835"/>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Reviewing</a:t>
            </a:r>
            <a:r>
              <a:rPr lang="fr-FR" dirty="0">
                <a:latin typeface="Figtree Light"/>
              </a:rPr>
              <a:t> and </a:t>
            </a:r>
            <a:r>
              <a:rPr lang="fr-FR" dirty="0" err="1">
                <a:latin typeface="Figtree Light"/>
              </a:rPr>
              <a:t>Modifying</a:t>
            </a:r>
            <a:r>
              <a:rPr lang="fr-FR" dirty="0">
                <a:latin typeface="Figtree Light"/>
              </a:rPr>
              <a:t> </a:t>
            </a:r>
            <a:r>
              <a:rPr lang="fr-FR" dirty="0" err="1">
                <a:latin typeface="Figtree Light"/>
              </a:rPr>
              <a:t>Leave</a:t>
            </a:r>
            <a:r>
              <a:rPr lang="fr-FR" dirty="0">
                <a:latin typeface="Figtree Light"/>
              </a:rPr>
              <a:t> Balances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Modifying</a:t>
            </a:r>
            <a:r>
              <a:rPr lang="fr-FR" dirty="0">
                <a:latin typeface="Figtree"/>
              </a:rPr>
              <a:t> </a:t>
            </a:r>
            <a:r>
              <a:rPr lang="fr-FR" dirty="0" err="1">
                <a:latin typeface="Figtree"/>
              </a:rPr>
              <a:t>leave</a:t>
            </a:r>
            <a:r>
              <a:rPr lang="fr-FR" dirty="0">
                <a:latin typeface="Figtree"/>
              </a:rPr>
              <a:t> balances</a:t>
            </a:r>
            <a:endParaRPr lang="fr-FR" dirty="0"/>
          </a:p>
        </p:txBody>
      </p:sp>
      <p:sp>
        <p:nvSpPr>
          <p:cNvPr id="6" name="Espace réservé du tableau 5">
            <a:extLst>
              <a:ext uri="{FF2B5EF4-FFF2-40B4-BE49-F238E27FC236}">
                <a16:creationId xmlns:a16="http://schemas.microsoft.com/office/drawing/2014/main" id="{086A3C2E-DF52-D19E-EFDC-165886523F88}"/>
              </a:ext>
            </a:extLst>
          </p:cNvPr>
          <p:cNvSpPr>
            <a:spLocks noGrp="1"/>
          </p:cNvSpPr>
          <p:nvPr>
            <p:ph type="tbl" sz="quarter" idx="10"/>
          </p:nvPr>
        </p:nvSpPr>
        <p:spPr>
          <a:xfrm>
            <a:off x="205722" y="4555648"/>
            <a:ext cx="1899895" cy="917274"/>
          </a:xfrm>
        </p:spPr>
        <p:txBody>
          <a:bodyPr>
            <a:noAutofit/>
          </a:bodyPr>
          <a:lstStyle/>
          <a:p>
            <a:pPr marL="0" indent="0" algn="just">
              <a:buNone/>
            </a:pPr>
            <a:r>
              <a:rPr lang="fr-FR" sz="1400" dirty="0">
                <a:latin typeface="Figtree"/>
              </a:rPr>
              <a:t>The </a:t>
            </a:r>
            <a:r>
              <a:rPr lang="fr-FR" sz="1400" dirty="0" err="1">
                <a:latin typeface="Figtree"/>
              </a:rPr>
              <a:t>entire</a:t>
            </a:r>
            <a:r>
              <a:rPr lang="fr-FR" sz="1400" dirty="0">
                <a:latin typeface="Figtree"/>
              </a:rPr>
              <a:t> balance </a:t>
            </a:r>
            <a:r>
              <a:rPr lang="fr-FR" sz="1400" dirty="0" err="1">
                <a:latin typeface="Figtree"/>
              </a:rPr>
              <a:t>history</a:t>
            </a:r>
            <a:r>
              <a:rPr lang="fr-FR" sz="1400" dirty="0">
                <a:latin typeface="Figtree"/>
              </a:rPr>
              <a:t> </a:t>
            </a:r>
            <a:r>
              <a:rPr lang="fr-FR" sz="1400" dirty="0" err="1">
                <a:latin typeface="Figtree"/>
              </a:rPr>
              <a:t>is</a:t>
            </a:r>
            <a:r>
              <a:rPr lang="fr-FR" sz="1400" dirty="0">
                <a:latin typeface="Figtree"/>
              </a:rPr>
              <a:t> </a:t>
            </a:r>
            <a:r>
              <a:rPr lang="fr-FR" sz="1400" dirty="0" err="1">
                <a:latin typeface="Figtree"/>
              </a:rPr>
              <a:t>saved</a:t>
            </a:r>
            <a:r>
              <a:rPr lang="fr-FR" sz="1400" dirty="0">
                <a:latin typeface="Figtree"/>
              </a:rPr>
              <a:t> </a:t>
            </a:r>
            <a:r>
              <a:rPr lang="fr-FR" sz="1400" dirty="0" err="1">
                <a:latin typeface="Figtree"/>
              </a:rPr>
              <a:t>here</a:t>
            </a:r>
            <a:r>
              <a:rPr lang="fr-FR" sz="1400" dirty="0">
                <a:latin typeface="Figtree"/>
              </a:rPr>
              <a:t>.</a:t>
            </a:r>
            <a:endParaRPr lang="fr-FR" dirty="0"/>
          </a:p>
        </p:txBody>
      </p:sp>
      <p:pic>
        <p:nvPicPr>
          <p:cNvPr id="19" name="Graphique 18">
            <a:extLst>
              <a:ext uri="{FF2B5EF4-FFF2-40B4-BE49-F238E27FC236}">
                <a16:creationId xmlns:a16="http://schemas.microsoft.com/office/drawing/2014/main" id="{0EF344B1-D7C1-01C9-C36B-9D50D2E88E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82457">
            <a:off x="1479095" y="5183211"/>
            <a:ext cx="579420" cy="579422"/>
          </a:xfrm>
          <a:prstGeom prst="rect">
            <a:avLst/>
          </a:prstGeom>
        </p:spPr>
      </p:pic>
      <p:sp>
        <p:nvSpPr>
          <p:cNvPr id="7" name="Espace réservé du tableau 5">
            <a:extLst>
              <a:ext uri="{FF2B5EF4-FFF2-40B4-BE49-F238E27FC236}">
                <a16:creationId xmlns:a16="http://schemas.microsoft.com/office/drawing/2014/main" id="{62A3C0A5-D4A1-5148-DE72-8AD26E8812CE}"/>
              </a:ext>
            </a:extLst>
          </p:cNvPr>
          <p:cNvSpPr txBox="1">
            <a:spLocks/>
          </p:cNvSpPr>
          <p:nvPr/>
        </p:nvSpPr>
        <p:spPr>
          <a:xfrm>
            <a:off x="305673" y="1385078"/>
            <a:ext cx="4027788" cy="46638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err="1">
                <a:latin typeface="Figtree"/>
              </a:rPr>
              <a:t>Choose</a:t>
            </a:r>
            <a:r>
              <a:rPr lang="fr-FR" sz="1500" dirty="0">
                <a:latin typeface="Figtree"/>
              </a:rPr>
              <a:t> the tracker </a:t>
            </a:r>
            <a:r>
              <a:rPr lang="fr-FR" sz="1500" dirty="0" err="1">
                <a:latin typeface="Figtree"/>
              </a:rPr>
              <a:t>you</a:t>
            </a:r>
            <a:r>
              <a:rPr lang="fr-FR" sz="1500" dirty="0">
                <a:latin typeface="Figtree"/>
              </a:rPr>
              <a:t> </a:t>
            </a:r>
            <a:r>
              <a:rPr lang="fr-FR" sz="1500" dirty="0" err="1">
                <a:latin typeface="Figtree"/>
              </a:rPr>
              <a:t>wish</a:t>
            </a:r>
            <a:r>
              <a:rPr lang="fr-FR" sz="1500" dirty="0">
                <a:latin typeface="Figtree"/>
              </a:rPr>
              <a:t> to change:</a:t>
            </a:r>
          </a:p>
        </p:txBody>
      </p:sp>
      <p:pic>
        <p:nvPicPr>
          <p:cNvPr id="9" name="Graphique 8">
            <a:extLst>
              <a:ext uri="{FF2B5EF4-FFF2-40B4-BE49-F238E27FC236}">
                <a16:creationId xmlns:a16="http://schemas.microsoft.com/office/drawing/2014/main" id="{12E9E728-BEDC-0447-DE39-283C90CF77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387805">
            <a:off x="7934924" y="1966991"/>
            <a:ext cx="649742" cy="649746"/>
          </a:xfrm>
          <a:prstGeom prst="rect">
            <a:avLst/>
          </a:prstGeom>
        </p:spPr>
      </p:pic>
      <p:sp>
        <p:nvSpPr>
          <p:cNvPr id="11" name="Espace réservé du tableau 5">
            <a:extLst>
              <a:ext uri="{FF2B5EF4-FFF2-40B4-BE49-F238E27FC236}">
                <a16:creationId xmlns:a16="http://schemas.microsoft.com/office/drawing/2014/main" id="{9BABC913-1634-E886-EAFE-BFC779CD171E}"/>
              </a:ext>
            </a:extLst>
          </p:cNvPr>
          <p:cNvSpPr txBox="1">
            <a:spLocks/>
          </p:cNvSpPr>
          <p:nvPr/>
        </p:nvSpPr>
        <p:spPr>
          <a:xfrm>
            <a:off x="8518896" y="1552501"/>
            <a:ext cx="2987651" cy="4663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200" dirty="0" err="1">
                <a:latin typeface="Figtree"/>
              </a:rPr>
              <a:t>Modify</a:t>
            </a:r>
            <a:r>
              <a:rPr lang="fr-FR" sz="1200" dirty="0">
                <a:latin typeface="Figtree"/>
              </a:rPr>
              <a:t> the balance </a:t>
            </a:r>
            <a:r>
              <a:rPr lang="fr-FR" sz="1200" dirty="0" err="1">
                <a:latin typeface="Figtree"/>
              </a:rPr>
              <a:t>manually</a:t>
            </a:r>
            <a:r>
              <a:rPr lang="fr-FR" sz="1200" dirty="0">
                <a:latin typeface="Figtree"/>
              </a:rPr>
              <a:t> and </a:t>
            </a:r>
            <a:r>
              <a:rPr lang="fr-FR" sz="1200" dirty="0" err="1">
                <a:latin typeface="Figtree"/>
              </a:rPr>
              <a:t>include</a:t>
            </a:r>
            <a:r>
              <a:rPr lang="fr-FR" sz="1200" dirty="0">
                <a:latin typeface="Figtree"/>
              </a:rPr>
              <a:t> a </a:t>
            </a:r>
            <a:r>
              <a:rPr lang="fr-FR" sz="1200" dirty="0" err="1">
                <a:latin typeface="Figtree"/>
              </a:rPr>
              <a:t>reason</a:t>
            </a:r>
            <a:r>
              <a:rPr lang="fr-FR" sz="1200" dirty="0">
                <a:latin typeface="Figtree"/>
              </a:rPr>
              <a:t> for the </a:t>
            </a:r>
            <a:r>
              <a:rPr lang="fr-FR" sz="1200" dirty="0" err="1">
                <a:latin typeface="Figtree"/>
              </a:rPr>
              <a:t>adjustment</a:t>
            </a:r>
            <a:r>
              <a:rPr lang="fr-FR" sz="1200" dirty="0">
                <a:latin typeface="Figtree"/>
              </a:rPr>
              <a:t>.</a:t>
            </a:r>
            <a:endParaRPr lang="fr-FR" sz="1200" dirty="0"/>
          </a:p>
        </p:txBody>
      </p:sp>
      <p:sp>
        <p:nvSpPr>
          <p:cNvPr id="10" name="Rectangle : coins arrondis 9">
            <a:extLst>
              <a:ext uri="{FF2B5EF4-FFF2-40B4-BE49-F238E27FC236}">
                <a16:creationId xmlns:a16="http://schemas.microsoft.com/office/drawing/2014/main" id="{F2ECCB02-6404-C8CF-DBC4-574B79D1FE59}"/>
              </a:ext>
            </a:extLst>
          </p:cNvPr>
          <p:cNvSpPr/>
          <p:nvPr/>
        </p:nvSpPr>
        <p:spPr>
          <a:xfrm>
            <a:off x="6520070" y="3200400"/>
            <a:ext cx="4101547" cy="170953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12519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Bulk Actions on </a:t>
            </a:r>
            <a:r>
              <a:rPr lang="fr-FR" sz="8000" dirty="0" err="1">
                <a:latin typeface="PP Woodland"/>
              </a:rPr>
              <a:t>Leave</a:t>
            </a:r>
            <a:r>
              <a:rPr lang="fr-FR" sz="8000" dirty="0">
                <a:latin typeface="PP Woodland"/>
              </a:rPr>
              <a:t> Balances</a:t>
            </a:r>
            <a:endParaRPr lang="fr-FR" dirty="0"/>
          </a:p>
        </p:txBody>
      </p:sp>
    </p:spTree>
    <p:extLst>
      <p:ext uri="{BB962C8B-B14F-4D97-AF65-F5344CB8AC3E}">
        <p14:creationId xmlns:p14="http://schemas.microsoft.com/office/powerpoint/2010/main" val="650657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3F8A116-23CD-31CE-BE5C-15204C396884}"/>
              </a:ext>
            </a:extLst>
          </p:cNvPr>
          <p:cNvPicPr>
            <a:picLocks noChangeAspect="1"/>
          </p:cNvPicPr>
          <p:nvPr/>
        </p:nvPicPr>
        <p:blipFill>
          <a:blip r:embed="rId2"/>
          <a:stretch>
            <a:fillRect/>
          </a:stretch>
        </p:blipFill>
        <p:spPr>
          <a:xfrm>
            <a:off x="7026901" y="3105325"/>
            <a:ext cx="4359137" cy="3072948"/>
          </a:xfrm>
          <a:prstGeom prst="rect">
            <a:avLst/>
          </a:prstGeom>
          <a:effectLst>
            <a:outerShdw blurRad="50800" dist="38100" dir="2700000" algn="tl" rotWithShape="0">
              <a:prstClr val="black">
                <a:alpha val="40000"/>
              </a:prstClr>
            </a:outerShdw>
          </a:effectLst>
        </p:spPr>
      </p:pic>
      <p:pic>
        <p:nvPicPr>
          <p:cNvPr id="9" name="Image 8">
            <a:extLst>
              <a:ext uri="{FF2B5EF4-FFF2-40B4-BE49-F238E27FC236}">
                <a16:creationId xmlns:a16="http://schemas.microsoft.com/office/drawing/2014/main" id="{3640A852-7B02-2455-CE7D-A215E05A3A09}"/>
              </a:ext>
            </a:extLst>
          </p:cNvPr>
          <p:cNvPicPr>
            <a:picLocks noGrp="1" noRot="1" noChangeAspect="1" noMove="1" noResize="1" noEditPoints="1" noAdjustHandles="1" noChangeArrowheads="1" noChangeShapeType="1" noCrop="1"/>
          </p:cNvPicPr>
          <p:nvPr/>
        </p:nvPicPr>
        <p:blipFill>
          <a:blip r:embed="rId3"/>
          <a:stretch>
            <a:fillRect/>
          </a:stretch>
        </p:blipFill>
        <p:spPr>
          <a:xfrm>
            <a:off x="1837638" y="2494169"/>
            <a:ext cx="4200235" cy="3684104"/>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Bulk Actions on </a:t>
            </a:r>
            <a:r>
              <a:rPr lang="fr-FR" dirty="0" err="1">
                <a:latin typeface="Figtree Light"/>
              </a:rPr>
              <a:t>Leave</a:t>
            </a:r>
            <a:r>
              <a:rPr lang="fr-FR" dirty="0">
                <a:latin typeface="Figtree Light"/>
              </a:rPr>
              <a:t> Balances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Rounding</a:t>
            </a:r>
            <a:r>
              <a:rPr lang="fr-FR" dirty="0">
                <a:latin typeface="Figtree"/>
              </a:rPr>
              <a:t> </a:t>
            </a:r>
            <a:r>
              <a:rPr lang="fr-FR" dirty="0" err="1">
                <a:latin typeface="Figtree"/>
              </a:rPr>
              <a:t>Leave</a:t>
            </a:r>
            <a:r>
              <a:rPr lang="fr-FR" dirty="0">
                <a:latin typeface="Figtree"/>
              </a:rPr>
              <a:t> </a:t>
            </a:r>
            <a:r>
              <a:rPr lang="fr-FR" dirty="0" err="1">
                <a:latin typeface="Figtree"/>
              </a:rPr>
              <a:t>Entitlements</a:t>
            </a:r>
            <a:endParaRPr lang="fr-FR" dirty="0" err="1"/>
          </a:p>
        </p:txBody>
      </p:sp>
      <p:sp>
        <p:nvSpPr>
          <p:cNvPr id="6" name="Espace réservé du tableau 5">
            <a:extLst>
              <a:ext uri="{FF2B5EF4-FFF2-40B4-BE49-F238E27FC236}">
                <a16:creationId xmlns:a16="http://schemas.microsoft.com/office/drawing/2014/main" id="{086A3C2E-DF52-D19E-EFDC-165886523F88}"/>
              </a:ext>
            </a:extLst>
          </p:cNvPr>
          <p:cNvSpPr>
            <a:spLocks noGrp="1"/>
          </p:cNvSpPr>
          <p:nvPr>
            <p:ph type="tbl" sz="quarter" idx="10"/>
          </p:nvPr>
        </p:nvSpPr>
        <p:spPr>
          <a:xfrm>
            <a:off x="296658" y="2961666"/>
            <a:ext cx="1540979" cy="1374555"/>
          </a:xfrm>
        </p:spPr>
        <p:txBody>
          <a:bodyPr>
            <a:noAutofit/>
          </a:bodyPr>
          <a:lstStyle/>
          <a:p>
            <a:pPr marL="0" indent="0">
              <a:buNone/>
            </a:pPr>
            <a:r>
              <a:rPr lang="fr-FR" sz="1200" dirty="0">
                <a:latin typeface="Figtree"/>
              </a:rPr>
              <a:t>Use the "Actions" </a:t>
            </a:r>
            <a:r>
              <a:rPr lang="fr-FR" sz="1200" dirty="0" err="1">
                <a:latin typeface="Figtree"/>
              </a:rPr>
              <a:t>button</a:t>
            </a:r>
            <a:r>
              <a:rPr lang="fr-FR" sz="1200" dirty="0">
                <a:latin typeface="Figtree"/>
              </a:rPr>
              <a:t> for bulk modifications, like </a:t>
            </a:r>
            <a:r>
              <a:rPr lang="fr-FR" sz="1200" dirty="0" err="1">
                <a:latin typeface="Figtree"/>
              </a:rPr>
              <a:t>rounding</a:t>
            </a:r>
            <a:r>
              <a:rPr lang="fr-FR" sz="1200" dirty="0">
                <a:latin typeface="Figtree"/>
              </a:rPr>
              <a:t> off </a:t>
            </a:r>
            <a:r>
              <a:rPr lang="fr-FR" sz="1200" dirty="0" err="1">
                <a:latin typeface="Figtree"/>
              </a:rPr>
              <a:t>leave</a:t>
            </a:r>
            <a:r>
              <a:rPr lang="fr-FR" sz="1200" dirty="0">
                <a:latin typeface="Figtree"/>
              </a:rPr>
              <a:t> </a:t>
            </a:r>
            <a:r>
              <a:rPr lang="fr-FR" sz="1200" dirty="0" err="1">
                <a:latin typeface="Figtree"/>
              </a:rPr>
              <a:t>days</a:t>
            </a:r>
            <a:r>
              <a:rPr lang="fr-FR" sz="1200" dirty="0">
                <a:latin typeface="Figtree"/>
              </a:rPr>
              <a:t>.</a:t>
            </a:r>
            <a:endParaRPr lang="fr-FR" sz="1200" dirty="0"/>
          </a:p>
        </p:txBody>
      </p:sp>
      <p:pic>
        <p:nvPicPr>
          <p:cNvPr id="19" name="Graphique 18">
            <a:extLst>
              <a:ext uri="{FF2B5EF4-FFF2-40B4-BE49-F238E27FC236}">
                <a16:creationId xmlns:a16="http://schemas.microsoft.com/office/drawing/2014/main" id="{0EF344B1-D7C1-01C9-C36B-9D50D2E88E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04378">
            <a:off x="1430502" y="3918714"/>
            <a:ext cx="462033" cy="524250"/>
          </a:xfrm>
          <a:prstGeom prst="rect">
            <a:avLst/>
          </a:prstGeom>
        </p:spPr>
      </p:pic>
      <p:sp>
        <p:nvSpPr>
          <p:cNvPr id="7" name="Espace réservé du tableau 5">
            <a:extLst>
              <a:ext uri="{FF2B5EF4-FFF2-40B4-BE49-F238E27FC236}">
                <a16:creationId xmlns:a16="http://schemas.microsoft.com/office/drawing/2014/main" id="{62A3C0A5-D4A1-5148-DE72-8AD26E8812CE}"/>
              </a:ext>
            </a:extLst>
          </p:cNvPr>
          <p:cNvSpPr txBox="1">
            <a:spLocks/>
          </p:cNvSpPr>
          <p:nvPr/>
        </p:nvSpPr>
        <p:spPr>
          <a:xfrm>
            <a:off x="262834" y="1394145"/>
            <a:ext cx="11449050" cy="46638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latin typeface="Figtree"/>
              </a:rPr>
              <a:t>You can use a bulk action to round off balances for multiple trackers at once:</a:t>
            </a:r>
            <a:endParaRPr lang="fr-FR" sz="1500" dirty="0"/>
          </a:p>
          <a:p>
            <a:endParaRPr lang="fr-FR" sz="1500" dirty="0"/>
          </a:p>
        </p:txBody>
      </p:sp>
      <p:pic>
        <p:nvPicPr>
          <p:cNvPr id="13" name="Graphique 12">
            <a:extLst>
              <a:ext uri="{FF2B5EF4-FFF2-40B4-BE49-F238E27FC236}">
                <a16:creationId xmlns:a16="http://schemas.microsoft.com/office/drawing/2014/main" id="{61877253-23B5-F65C-F236-3C7FC67AE7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802374" flipH="1" flipV="1">
            <a:off x="9484439" y="2912703"/>
            <a:ext cx="589192" cy="577951"/>
          </a:xfrm>
          <a:prstGeom prst="rect">
            <a:avLst/>
          </a:prstGeom>
        </p:spPr>
      </p:pic>
      <p:sp>
        <p:nvSpPr>
          <p:cNvPr id="14" name="Espace réservé du tableau 5">
            <a:extLst>
              <a:ext uri="{FF2B5EF4-FFF2-40B4-BE49-F238E27FC236}">
                <a16:creationId xmlns:a16="http://schemas.microsoft.com/office/drawing/2014/main" id="{E104B75A-31E8-2C88-EDB8-D9CA85C828B8}"/>
              </a:ext>
            </a:extLst>
          </p:cNvPr>
          <p:cNvSpPr txBox="1">
            <a:spLocks/>
          </p:cNvSpPr>
          <p:nvPr/>
        </p:nvSpPr>
        <p:spPr>
          <a:xfrm>
            <a:off x="7299193" y="2174627"/>
            <a:ext cx="2752582" cy="801978"/>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dirty="0">
                <a:latin typeface="Figtree"/>
              </a:rPr>
              <a:t>Select the "Round off the </a:t>
            </a:r>
            <a:r>
              <a:rPr lang="fr-FR" sz="1200" dirty="0" err="1">
                <a:latin typeface="Figtree"/>
              </a:rPr>
              <a:t>acquired</a:t>
            </a:r>
            <a:r>
              <a:rPr lang="fr-FR" sz="1200" dirty="0">
                <a:latin typeface="Figtree"/>
              </a:rPr>
              <a:t> </a:t>
            </a:r>
            <a:r>
              <a:rPr lang="fr-FR" sz="1200" dirty="0" err="1">
                <a:latin typeface="Figtree"/>
              </a:rPr>
              <a:t>rights</a:t>
            </a:r>
            <a:r>
              <a:rPr lang="fr-FR" sz="1200" dirty="0">
                <a:latin typeface="Figtree"/>
              </a:rPr>
              <a:t>" option and set the </a:t>
            </a:r>
            <a:r>
              <a:rPr lang="fr-FR" sz="1200" dirty="0" err="1">
                <a:latin typeface="Figtree"/>
              </a:rPr>
              <a:t>rounding</a:t>
            </a:r>
            <a:r>
              <a:rPr lang="fr-FR" sz="1200" dirty="0">
                <a:latin typeface="Figtree"/>
              </a:rPr>
              <a:t> </a:t>
            </a:r>
            <a:r>
              <a:rPr lang="fr-FR" sz="1200" dirty="0" err="1">
                <a:latin typeface="Figtree"/>
              </a:rPr>
              <a:t>rules</a:t>
            </a:r>
            <a:r>
              <a:rPr lang="fr-FR" sz="1200" dirty="0">
                <a:latin typeface="Figtree"/>
              </a:rPr>
              <a:t>.</a:t>
            </a:r>
          </a:p>
        </p:txBody>
      </p:sp>
      <p:sp>
        <p:nvSpPr>
          <p:cNvPr id="2" name="Rectangle : coins arrondis 1">
            <a:extLst>
              <a:ext uri="{FF2B5EF4-FFF2-40B4-BE49-F238E27FC236}">
                <a16:creationId xmlns:a16="http://schemas.microsoft.com/office/drawing/2014/main" id="{4BC2E360-560C-8BCB-4299-22686202922A}"/>
              </a:ext>
            </a:extLst>
          </p:cNvPr>
          <p:cNvSpPr/>
          <p:nvPr/>
        </p:nvSpPr>
        <p:spPr>
          <a:xfrm>
            <a:off x="1934264" y="4210961"/>
            <a:ext cx="311979" cy="19538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553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A7B45125-C258-D922-7846-6A3504CDC1F0}"/>
              </a:ext>
            </a:extLst>
          </p:cNvPr>
          <p:cNvPicPr>
            <a:picLocks noChangeAspect="1"/>
          </p:cNvPicPr>
          <p:nvPr/>
        </p:nvPicPr>
        <p:blipFill>
          <a:blip r:embed="rId2"/>
          <a:stretch>
            <a:fillRect/>
          </a:stretch>
        </p:blipFill>
        <p:spPr>
          <a:xfrm>
            <a:off x="6664960" y="2054360"/>
            <a:ext cx="4981182" cy="2999111"/>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Bulk Actions on </a:t>
            </a:r>
            <a:r>
              <a:rPr lang="fr-FR" dirty="0" err="1">
                <a:latin typeface="Figtree Light"/>
              </a:rPr>
              <a:t>Leave</a:t>
            </a:r>
            <a:r>
              <a:rPr lang="fr-FR" dirty="0">
                <a:latin typeface="Figtree Light"/>
              </a:rPr>
              <a:t> Balances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Managing</a:t>
            </a:r>
            <a:r>
              <a:rPr lang="fr-FR" dirty="0">
                <a:latin typeface="Figtree"/>
              </a:rPr>
              <a:t> </a:t>
            </a:r>
            <a:r>
              <a:rPr lang="fr-FR" dirty="0" err="1">
                <a:latin typeface="Figtree"/>
              </a:rPr>
              <a:t>Leave</a:t>
            </a:r>
            <a:r>
              <a:rPr lang="fr-FR" dirty="0">
                <a:latin typeface="Figtree"/>
              </a:rPr>
              <a:t> </a:t>
            </a:r>
            <a:r>
              <a:rPr lang="fr-FR" dirty="0" err="1">
                <a:latin typeface="Figtree"/>
              </a:rPr>
              <a:t>Carryovers</a:t>
            </a:r>
            <a:endParaRPr lang="fr-FR" dirty="0" err="1"/>
          </a:p>
        </p:txBody>
      </p:sp>
      <p:sp>
        <p:nvSpPr>
          <p:cNvPr id="6" name="Espace réservé du tableau 5">
            <a:extLst>
              <a:ext uri="{FF2B5EF4-FFF2-40B4-BE49-F238E27FC236}">
                <a16:creationId xmlns:a16="http://schemas.microsoft.com/office/drawing/2014/main" id="{086A3C2E-DF52-D19E-EFDC-165886523F88}"/>
              </a:ext>
            </a:extLst>
          </p:cNvPr>
          <p:cNvSpPr>
            <a:spLocks noGrp="1"/>
          </p:cNvSpPr>
          <p:nvPr>
            <p:ph type="tbl" sz="quarter" idx="10"/>
          </p:nvPr>
        </p:nvSpPr>
        <p:spPr>
          <a:xfrm>
            <a:off x="82412" y="4117213"/>
            <a:ext cx="1858479" cy="466387"/>
          </a:xfrm>
        </p:spPr>
        <p:txBody>
          <a:bodyPr>
            <a:noAutofit/>
          </a:bodyPr>
          <a:lstStyle/>
          <a:p>
            <a:pPr marL="0" indent="0">
              <a:buNone/>
            </a:pPr>
            <a:r>
              <a:rPr lang="fr-FR" sz="1400" dirty="0">
                <a:latin typeface="Figtree"/>
              </a:rPr>
              <a:t>Use the "Actions" </a:t>
            </a:r>
            <a:r>
              <a:rPr lang="fr-FR" sz="1400" dirty="0" err="1">
                <a:latin typeface="Figtree"/>
              </a:rPr>
              <a:t>button</a:t>
            </a:r>
            <a:r>
              <a:rPr lang="fr-FR" sz="1400" dirty="0">
                <a:latin typeface="Figtree"/>
              </a:rPr>
              <a:t> for bulk </a:t>
            </a:r>
            <a:r>
              <a:rPr lang="fr-FR" sz="1400" dirty="0" err="1">
                <a:latin typeface="Figtree"/>
              </a:rPr>
              <a:t>carryover</a:t>
            </a:r>
            <a:r>
              <a:rPr lang="fr-FR" sz="1400" dirty="0">
                <a:latin typeface="Figtree"/>
              </a:rPr>
              <a:t> </a:t>
            </a:r>
            <a:r>
              <a:rPr lang="fr-FR" sz="1400" dirty="0" err="1">
                <a:latin typeface="Figtree"/>
              </a:rPr>
              <a:t>adjustments</a:t>
            </a:r>
            <a:r>
              <a:rPr lang="fr-FR" sz="1400" dirty="0">
                <a:latin typeface="Figtree"/>
              </a:rPr>
              <a:t>.</a:t>
            </a:r>
            <a:endParaRPr lang="fr-FR" dirty="0"/>
          </a:p>
        </p:txBody>
      </p:sp>
      <p:sp>
        <p:nvSpPr>
          <p:cNvPr id="7" name="Espace réservé du tableau 5">
            <a:extLst>
              <a:ext uri="{FF2B5EF4-FFF2-40B4-BE49-F238E27FC236}">
                <a16:creationId xmlns:a16="http://schemas.microsoft.com/office/drawing/2014/main" id="{62A3C0A5-D4A1-5148-DE72-8AD26E8812CE}"/>
              </a:ext>
            </a:extLst>
          </p:cNvPr>
          <p:cNvSpPr txBox="1">
            <a:spLocks/>
          </p:cNvSpPr>
          <p:nvPr/>
        </p:nvSpPr>
        <p:spPr>
          <a:xfrm>
            <a:off x="271887" y="1410399"/>
            <a:ext cx="11449050" cy="46638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latin typeface="Figtree"/>
              </a:rPr>
              <a:t>You can use a bulk action to carry over balances for multiple trackers at once:</a:t>
            </a:r>
            <a:endParaRPr lang="fr-FR" sz="1500" dirty="0"/>
          </a:p>
        </p:txBody>
      </p:sp>
      <p:pic>
        <p:nvPicPr>
          <p:cNvPr id="13" name="Graphique 12">
            <a:extLst>
              <a:ext uri="{FF2B5EF4-FFF2-40B4-BE49-F238E27FC236}">
                <a16:creationId xmlns:a16="http://schemas.microsoft.com/office/drawing/2014/main" id="{61877253-23B5-F65C-F236-3C7FC67AE7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48951">
            <a:off x="7641069" y="4922668"/>
            <a:ext cx="567955" cy="505327"/>
          </a:xfrm>
          <a:prstGeom prst="rect">
            <a:avLst/>
          </a:prstGeom>
        </p:spPr>
      </p:pic>
      <p:sp>
        <p:nvSpPr>
          <p:cNvPr id="14" name="Espace réservé du tableau 5">
            <a:extLst>
              <a:ext uri="{FF2B5EF4-FFF2-40B4-BE49-F238E27FC236}">
                <a16:creationId xmlns:a16="http://schemas.microsoft.com/office/drawing/2014/main" id="{E104B75A-31E8-2C88-EDB8-D9CA85C828B8}"/>
              </a:ext>
            </a:extLst>
          </p:cNvPr>
          <p:cNvSpPr txBox="1">
            <a:spLocks/>
          </p:cNvSpPr>
          <p:nvPr/>
        </p:nvSpPr>
        <p:spPr>
          <a:xfrm>
            <a:off x="7010124" y="5465072"/>
            <a:ext cx="4535621" cy="4663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dirty="0">
                <a:latin typeface="Figtree"/>
              </a:rPr>
              <a:t>Select the "</a:t>
            </a:r>
            <a:r>
              <a:rPr lang="fr-FR" sz="1400" dirty="0" err="1">
                <a:latin typeface="Figtree"/>
              </a:rPr>
              <a:t>Carryover</a:t>
            </a:r>
            <a:r>
              <a:rPr lang="fr-FR" sz="1400" dirty="0">
                <a:latin typeface="Figtree"/>
              </a:rPr>
              <a:t>" option, </a:t>
            </a:r>
            <a:r>
              <a:rPr lang="fr-FR" sz="1400" dirty="0" err="1">
                <a:latin typeface="Figtree"/>
              </a:rPr>
              <a:t>choose</a:t>
            </a:r>
            <a:r>
              <a:rPr lang="fr-FR" sz="1400" dirty="0">
                <a:latin typeface="Figtree"/>
              </a:rPr>
              <a:t> the destination tracker, and </a:t>
            </a:r>
            <a:r>
              <a:rPr lang="fr-FR" sz="1400" dirty="0" err="1">
                <a:latin typeface="Figtree"/>
              </a:rPr>
              <a:t>review</a:t>
            </a:r>
            <a:r>
              <a:rPr lang="fr-FR" sz="1400" dirty="0">
                <a:latin typeface="Figtree"/>
              </a:rPr>
              <a:t> </a:t>
            </a:r>
            <a:r>
              <a:rPr lang="fr-FR" sz="1400" dirty="0" err="1">
                <a:latin typeface="Figtree"/>
              </a:rPr>
              <a:t>before</a:t>
            </a:r>
            <a:r>
              <a:rPr lang="fr-FR" sz="1400" dirty="0">
                <a:latin typeface="Figtree"/>
              </a:rPr>
              <a:t> </a:t>
            </a:r>
            <a:r>
              <a:rPr lang="fr-FR" sz="1400" dirty="0" err="1">
                <a:latin typeface="Figtree"/>
              </a:rPr>
              <a:t>confirming</a:t>
            </a:r>
            <a:r>
              <a:rPr lang="fr-FR" sz="1400" dirty="0">
                <a:latin typeface="Figtree"/>
              </a:rPr>
              <a:t>.</a:t>
            </a:r>
            <a:endParaRPr lang="fr-FR" dirty="0"/>
          </a:p>
        </p:txBody>
      </p:sp>
      <p:pic>
        <p:nvPicPr>
          <p:cNvPr id="11" name="Image 10">
            <a:extLst>
              <a:ext uri="{FF2B5EF4-FFF2-40B4-BE49-F238E27FC236}">
                <a16:creationId xmlns:a16="http://schemas.microsoft.com/office/drawing/2014/main" id="{F30914E1-2CA9-2807-9A66-1E43C120B6E6}"/>
              </a:ext>
            </a:extLst>
          </p:cNvPr>
          <p:cNvPicPr/>
          <p:nvPr/>
        </p:nvPicPr>
        <p:blipFill>
          <a:blip r:embed="rId9"/>
          <a:stretch>
            <a:fillRect/>
          </a:stretch>
        </p:blipFill>
        <p:spPr>
          <a:xfrm>
            <a:off x="1837638" y="2494169"/>
            <a:ext cx="4200235" cy="3684104"/>
          </a:xfrm>
          <a:prstGeom prst="rect">
            <a:avLst/>
          </a:prstGeom>
          <a:effectLst>
            <a:outerShdw blurRad="50800" dist="38100" dir="2700000" algn="tl" rotWithShape="0">
              <a:prstClr val="black">
                <a:alpha val="40000"/>
              </a:prstClr>
            </a:outerShdw>
          </a:effectLst>
        </p:spPr>
      </p:pic>
      <p:pic>
        <p:nvPicPr>
          <p:cNvPr id="12" name="Graphique 11">
            <a:extLst>
              <a:ext uri="{FF2B5EF4-FFF2-40B4-BE49-F238E27FC236}">
                <a16:creationId xmlns:a16="http://schemas.microsoft.com/office/drawing/2014/main" id="{4A577AF4-597B-0ADC-9F88-0F535D6CEB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004378">
            <a:off x="1511782" y="4732159"/>
            <a:ext cx="462033" cy="524250"/>
          </a:xfrm>
          <a:prstGeom prst="rect">
            <a:avLst/>
          </a:prstGeom>
        </p:spPr>
      </p:pic>
      <p:sp>
        <p:nvSpPr>
          <p:cNvPr id="15" name="Rectangle : coins arrondis 14">
            <a:extLst>
              <a:ext uri="{FF2B5EF4-FFF2-40B4-BE49-F238E27FC236}">
                <a16:creationId xmlns:a16="http://schemas.microsoft.com/office/drawing/2014/main" id="{020EF826-1B8C-B492-3DEC-FA6E2E767A4C}"/>
              </a:ext>
            </a:extLst>
          </p:cNvPr>
          <p:cNvSpPr/>
          <p:nvPr/>
        </p:nvSpPr>
        <p:spPr>
          <a:xfrm>
            <a:off x="1934264" y="4210961"/>
            <a:ext cx="311979" cy="19538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8477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810B15AE-DD86-A907-CE2C-FF7724BAAB51}"/>
              </a:ext>
            </a:extLst>
          </p:cNvPr>
          <p:cNvPicPr>
            <a:picLocks noChangeAspect="1"/>
          </p:cNvPicPr>
          <p:nvPr/>
        </p:nvPicPr>
        <p:blipFill>
          <a:blip r:embed="rId2"/>
          <a:stretch>
            <a:fillRect/>
          </a:stretch>
        </p:blipFill>
        <p:spPr>
          <a:xfrm>
            <a:off x="6636443" y="2152975"/>
            <a:ext cx="5084494" cy="2696807"/>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Bulk Actions on </a:t>
            </a:r>
            <a:r>
              <a:rPr lang="fr-FR" dirty="0" err="1">
                <a:latin typeface="Figtree Light"/>
              </a:rPr>
              <a:t>Leave</a:t>
            </a:r>
            <a:r>
              <a:rPr lang="fr-FR" dirty="0">
                <a:latin typeface="Figtree Light"/>
              </a:rPr>
              <a:t> Balances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Generating</a:t>
            </a:r>
            <a:r>
              <a:rPr lang="fr-FR" dirty="0">
                <a:latin typeface="Figtree"/>
              </a:rPr>
              <a:t> split Days</a:t>
            </a:r>
            <a:endParaRPr lang="fr-FR" dirty="0"/>
          </a:p>
        </p:txBody>
      </p:sp>
      <p:sp>
        <p:nvSpPr>
          <p:cNvPr id="6" name="Espace réservé du tableau 5">
            <a:extLst>
              <a:ext uri="{FF2B5EF4-FFF2-40B4-BE49-F238E27FC236}">
                <a16:creationId xmlns:a16="http://schemas.microsoft.com/office/drawing/2014/main" id="{086A3C2E-DF52-D19E-EFDC-165886523F88}"/>
              </a:ext>
            </a:extLst>
          </p:cNvPr>
          <p:cNvSpPr>
            <a:spLocks noGrp="1"/>
          </p:cNvSpPr>
          <p:nvPr>
            <p:ph type="tbl" sz="quarter" idx="10"/>
          </p:nvPr>
        </p:nvSpPr>
        <p:spPr>
          <a:xfrm>
            <a:off x="75785" y="4428170"/>
            <a:ext cx="1858479" cy="466387"/>
          </a:xfrm>
        </p:spPr>
        <p:txBody>
          <a:bodyPr>
            <a:noAutofit/>
          </a:bodyPr>
          <a:lstStyle/>
          <a:p>
            <a:pPr marL="0" indent="0">
              <a:buNone/>
            </a:pPr>
            <a:r>
              <a:rPr lang="fr-FR" sz="1400" dirty="0">
                <a:latin typeface="Figtree"/>
              </a:rPr>
              <a:t>Use the "Actions" </a:t>
            </a:r>
            <a:r>
              <a:rPr lang="fr-FR" sz="1400" dirty="0" err="1">
                <a:latin typeface="Figtree"/>
              </a:rPr>
              <a:t>button</a:t>
            </a:r>
            <a:r>
              <a:rPr lang="fr-FR" sz="1400" dirty="0">
                <a:latin typeface="Figtree"/>
              </a:rPr>
              <a:t> to </a:t>
            </a:r>
            <a:r>
              <a:rPr lang="fr-FR" sz="1400" dirty="0" err="1">
                <a:latin typeface="Figtree"/>
              </a:rPr>
              <a:t>generate</a:t>
            </a:r>
            <a:r>
              <a:rPr lang="fr-FR" sz="1400" dirty="0">
                <a:latin typeface="Figtree"/>
              </a:rPr>
              <a:t> </a:t>
            </a:r>
            <a:r>
              <a:rPr lang="fr-FR" sz="1400" dirty="0" err="1">
                <a:latin typeface="Figtree"/>
              </a:rPr>
              <a:t>additional</a:t>
            </a:r>
            <a:r>
              <a:rPr lang="fr-FR" sz="1400" dirty="0">
                <a:latin typeface="Figtree"/>
              </a:rPr>
              <a:t> </a:t>
            </a:r>
            <a:r>
              <a:rPr lang="fr-FR" sz="1400" dirty="0" err="1">
                <a:latin typeface="Figtree"/>
              </a:rPr>
              <a:t>days</a:t>
            </a:r>
            <a:r>
              <a:rPr lang="fr-FR" sz="1400" dirty="0">
                <a:latin typeface="Figtree"/>
              </a:rPr>
              <a:t> for split </a:t>
            </a:r>
            <a:r>
              <a:rPr lang="fr-FR" sz="1400" dirty="0" err="1">
                <a:latin typeface="Figtree"/>
              </a:rPr>
              <a:t>days</a:t>
            </a:r>
            <a:r>
              <a:rPr lang="fr-FR" sz="1400" dirty="0">
                <a:latin typeface="Figtree"/>
              </a:rPr>
              <a:t>.</a:t>
            </a:r>
            <a:endParaRPr lang="fr-FR" dirty="0"/>
          </a:p>
        </p:txBody>
      </p:sp>
      <p:sp>
        <p:nvSpPr>
          <p:cNvPr id="7" name="Espace réservé du tableau 5">
            <a:extLst>
              <a:ext uri="{FF2B5EF4-FFF2-40B4-BE49-F238E27FC236}">
                <a16:creationId xmlns:a16="http://schemas.microsoft.com/office/drawing/2014/main" id="{62A3C0A5-D4A1-5148-DE72-8AD26E8812CE}"/>
              </a:ext>
            </a:extLst>
          </p:cNvPr>
          <p:cNvSpPr txBox="1">
            <a:spLocks/>
          </p:cNvSpPr>
          <p:nvPr/>
        </p:nvSpPr>
        <p:spPr>
          <a:xfrm>
            <a:off x="271887" y="1410399"/>
            <a:ext cx="11449050" cy="46638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latin typeface="Figtree"/>
              </a:rPr>
              <a:t>You can use a bulk action to </a:t>
            </a:r>
            <a:r>
              <a:rPr lang="fr-FR" sz="1500" dirty="0" err="1">
                <a:latin typeface="Figtree"/>
              </a:rPr>
              <a:t>generate</a:t>
            </a:r>
            <a:r>
              <a:rPr lang="fr-FR" sz="1500" dirty="0">
                <a:latin typeface="Figtree"/>
              </a:rPr>
              <a:t> split </a:t>
            </a:r>
            <a:r>
              <a:rPr lang="fr-FR" sz="1500" dirty="0" err="1">
                <a:latin typeface="Figtree"/>
              </a:rPr>
              <a:t>days</a:t>
            </a:r>
            <a:r>
              <a:rPr lang="fr-FR" sz="1500" dirty="0">
                <a:latin typeface="Figtree"/>
              </a:rPr>
              <a:t> :</a:t>
            </a:r>
            <a:endParaRPr lang="fr-FR" sz="1500" dirty="0"/>
          </a:p>
        </p:txBody>
      </p:sp>
      <p:pic>
        <p:nvPicPr>
          <p:cNvPr id="13" name="Graphique 12">
            <a:extLst>
              <a:ext uri="{FF2B5EF4-FFF2-40B4-BE49-F238E27FC236}">
                <a16:creationId xmlns:a16="http://schemas.microsoft.com/office/drawing/2014/main" id="{61877253-23B5-F65C-F236-3C7FC67AE7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48951">
            <a:off x="7135138" y="4690483"/>
            <a:ext cx="693215" cy="693217"/>
          </a:xfrm>
          <a:prstGeom prst="rect">
            <a:avLst/>
          </a:prstGeom>
        </p:spPr>
      </p:pic>
      <p:sp>
        <p:nvSpPr>
          <p:cNvPr id="14" name="Espace réservé du tableau 5">
            <a:extLst>
              <a:ext uri="{FF2B5EF4-FFF2-40B4-BE49-F238E27FC236}">
                <a16:creationId xmlns:a16="http://schemas.microsoft.com/office/drawing/2014/main" id="{E104B75A-31E8-2C88-EDB8-D9CA85C828B8}"/>
              </a:ext>
            </a:extLst>
          </p:cNvPr>
          <p:cNvSpPr txBox="1">
            <a:spLocks/>
          </p:cNvSpPr>
          <p:nvPr/>
        </p:nvSpPr>
        <p:spPr>
          <a:xfrm>
            <a:off x="7010124" y="5447601"/>
            <a:ext cx="4535621" cy="4663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dirty="0">
                <a:latin typeface="Figtree"/>
              </a:rPr>
              <a:t>Set up the </a:t>
            </a:r>
            <a:r>
              <a:rPr lang="fr-FR" sz="1400" dirty="0" err="1">
                <a:latin typeface="Figtree"/>
              </a:rPr>
              <a:t>company’s</a:t>
            </a:r>
            <a:r>
              <a:rPr lang="fr-FR" sz="1400" dirty="0">
                <a:latin typeface="Figtree"/>
              </a:rPr>
              <a:t> </a:t>
            </a:r>
            <a:r>
              <a:rPr lang="fr-FR" sz="1400" dirty="0" err="1">
                <a:latin typeface="Figtree"/>
              </a:rPr>
              <a:t>rules</a:t>
            </a:r>
            <a:r>
              <a:rPr lang="fr-FR" sz="1400" dirty="0">
                <a:latin typeface="Figtree"/>
              </a:rPr>
              <a:t> </a:t>
            </a:r>
            <a:r>
              <a:rPr lang="fr-FR" sz="1400" dirty="0" err="1">
                <a:latin typeface="Figtree"/>
              </a:rPr>
              <a:t>before</a:t>
            </a:r>
            <a:r>
              <a:rPr lang="fr-FR" sz="1400" dirty="0">
                <a:latin typeface="Figtree"/>
              </a:rPr>
              <a:t> </a:t>
            </a:r>
            <a:r>
              <a:rPr lang="fr-FR" sz="1400" dirty="0" err="1">
                <a:latin typeface="Figtree"/>
              </a:rPr>
              <a:t>generating</a:t>
            </a:r>
            <a:r>
              <a:rPr lang="fr-FR" sz="1400" dirty="0">
                <a:latin typeface="Figtree"/>
              </a:rPr>
              <a:t> extra </a:t>
            </a:r>
            <a:r>
              <a:rPr lang="fr-FR" sz="1400" dirty="0" err="1">
                <a:latin typeface="Figtree"/>
              </a:rPr>
              <a:t>leave</a:t>
            </a:r>
            <a:r>
              <a:rPr lang="fr-FR" sz="1400" dirty="0">
                <a:latin typeface="Figtree"/>
              </a:rPr>
              <a:t> </a:t>
            </a:r>
            <a:r>
              <a:rPr lang="fr-FR" sz="1400" dirty="0" err="1">
                <a:latin typeface="Figtree"/>
              </a:rPr>
              <a:t>days</a:t>
            </a:r>
            <a:r>
              <a:rPr lang="fr-FR" sz="1400" dirty="0">
                <a:latin typeface="Figtree"/>
              </a:rPr>
              <a:t>.</a:t>
            </a:r>
            <a:endParaRPr lang="fr-FR" dirty="0"/>
          </a:p>
        </p:txBody>
      </p:sp>
      <p:pic>
        <p:nvPicPr>
          <p:cNvPr id="2" name="Image 1">
            <a:extLst>
              <a:ext uri="{FF2B5EF4-FFF2-40B4-BE49-F238E27FC236}">
                <a16:creationId xmlns:a16="http://schemas.microsoft.com/office/drawing/2014/main" id="{88C34EB2-3484-90E1-DB41-9FB18BD15B5D}"/>
              </a:ext>
            </a:extLst>
          </p:cNvPr>
          <p:cNvPicPr/>
          <p:nvPr/>
        </p:nvPicPr>
        <p:blipFill>
          <a:blip r:embed="rId9"/>
          <a:stretch>
            <a:fillRect/>
          </a:stretch>
        </p:blipFill>
        <p:spPr>
          <a:xfrm>
            <a:off x="1837638" y="2494169"/>
            <a:ext cx="4200235" cy="3684104"/>
          </a:xfrm>
          <a:prstGeom prst="rect">
            <a:avLst/>
          </a:prstGeom>
          <a:effectLst>
            <a:outerShdw blurRad="50800" dist="38100" dir="2700000" algn="tl" rotWithShape="0">
              <a:prstClr val="black">
                <a:alpha val="40000"/>
              </a:prstClr>
            </a:outerShdw>
          </a:effectLst>
        </p:spPr>
      </p:pic>
      <p:pic>
        <p:nvPicPr>
          <p:cNvPr id="9" name="Graphique 8">
            <a:extLst>
              <a:ext uri="{FF2B5EF4-FFF2-40B4-BE49-F238E27FC236}">
                <a16:creationId xmlns:a16="http://schemas.microsoft.com/office/drawing/2014/main" id="{B04ED2F9-036A-BC60-1673-403D2AEA2B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004378">
            <a:off x="1505687" y="5418669"/>
            <a:ext cx="462033" cy="524250"/>
          </a:xfrm>
          <a:prstGeom prst="rect">
            <a:avLst/>
          </a:prstGeom>
        </p:spPr>
      </p:pic>
      <p:sp>
        <p:nvSpPr>
          <p:cNvPr id="11" name="Rectangle : coins arrondis 10">
            <a:extLst>
              <a:ext uri="{FF2B5EF4-FFF2-40B4-BE49-F238E27FC236}">
                <a16:creationId xmlns:a16="http://schemas.microsoft.com/office/drawing/2014/main" id="{AFE37BDE-0E05-8A86-9D77-A30584827556}"/>
              </a:ext>
            </a:extLst>
          </p:cNvPr>
          <p:cNvSpPr/>
          <p:nvPr/>
        </p:nvSpPr>
        <p:spPr>
          <a:xfrm>
            <a:off x="1934264" y="4210961"/>
            <a:ext cx="311979" cy="19538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60463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At the end of </a:t>
            </a:r>
            <a:r>
              <a:rPr lang="fr-FR" dirty="0" err="1"/>
              <a:t>this</a:t>
            </a:r>
            <a:r>
              <a:rPr lang="fr-FR" dirty="0"/>
              <a:t> training, </a:t>
            </a:r>
            <a:r>
              <a:rPr lang="fr-FR" dirty="0" err="1"/>
              <a:t>administrators</a:t>
            </a:r>
            <a:r>
              <a:rPr lang="fr-FR" dirty="0"/>
              <a:t> </a:t>
            </a:r>
            <a:r>
              <a:rPr lang="fr-FR" dirty="0" err="1"/>
              <a:t>will</a:t>
            </a:r>
            <a:r>
              <a:rPr lang="fr-FR" dirty="0"/>
              <a:t> </a:t>
            </a:r>
            <a:r>
              <a:rPr lang="fr-FR" dirty="0" err="1"/>
              <a:t>be</a:t>
            </a:r>
            <a:r>
              <a:rPr lang="fr-FR" dirty="0"/>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6" y="3141799"/>
            <a:ext cx="5839848" cy="1874328"/>
          </a:xfrm>
        </p:spPr>
        <p:txBody>
          <a:bodyPr vert="horz" lIns="91440" tIns="45720" rIns="91440" bIns="45720" rtlCol="0" anchor="t">
            <a:normAutofit lnSpcReduction="10000"/>
          </a:bodyPr>
          <a:lstStyle/>
          <a:p>
            <a:r>
              <a:rPr lang="fr-FR" dirty="0">
                <a:latin typeface="Figtree"/>
              </a:rPr>
              <a:t>Manage </a:t>
            </a:r>
            <a:r>
              <a:rPr lang="fr-FR" err="1">
                <a:latin typeface="Figtree"/>
              </a:rPr>
              <a:t>employees</a:t>
            </a:r>
            <a:r>
              <a:rPr lang="fr-FR" dirty="0">
                <a:latin typeface="Figtree"/>
              </a:rPr>
              <a:t>' records </a:t>
            </a:r>
            <a:r>
              <a:rPr lang="fr-FR" err="1">
                <a:latin typeface="Figtree"/>
              </a:rPr>
              <a:t>within</a:t>
            </a:r>
            <a:r>
              <a:rPr lang="fr-FR" dirty="0">
                <a:latin typeface="Figtree"/>
              </a:rPr>
              <a:t> the </a:t>
            </a:r>
            <a:r>
              <a:rPr lang="fr-FR" err="1">
                <a:latin typeface="Figtree"/>
              </a:rPr>
              <a:t>company</a:t>
            </a:r>
            <a:endParaRPr lang="fr-FR" err="1"/>
          </a:p>
          <a:p>
            <a:r>
              <a:rPr lang="fr-FR" dirty="0">
                <a:latin typeface="Figtree"/>
              </a:rPr>
              <a:t>Process and manage </a:t>
            </a:r>
            <a:r>
              <a:rPr lang="fr-FR" dirty="0" err="1">
                <a:latin typeface="Figtree"/>
              </a:rPr>
              <a:t>various</a:t>
            </a:r>
            <a:r>
              <a:rPr lang="fr-FR" dirty="0">
                <a:latin typeface="Figtree"/>
              </a:rPr>
              <a:t> types of </a:t>
            </a:r>
            <a:r>
              <a:rPr lang="fr-FR" dirty="0" err="1">
                <a:latin typeface="Figtree"/>
              </a:rPr>
              <a:t>leave</a:t>
            </a:r>
            <a:r>
              <a:rPr lang="fr-FR" dirty="0">
                <a:latin typeface="Figtree"/>
              </a:rPr>
              <a:t> </a:t>
            </a:r>
            <a:r>
              <a:rPr lang="fr-FR" dirty="0" err="1">
                <a:latin typeface="Figtree"/>
              </a:rPr>
              <a:t>requests</a:t>
            </a:r>
            <a:r>
              <a:rPr lang="fr-FR" dirty="0">
                <a:latin typeface="Figtree"/>
              </a:rPr>
              <a:t> </a:t>
            </a:r>
            <a:r>
              <a:rPr lang="fr-FR" dirty="0" err="1">
                <a:latin typeface="Figtree"/>
              </a:rPr>
              <a:t>from</a:t>
            </a:r>
            <a:r>
              <a:rPr lang="fr-FR" dirty="0">
                <a:latin typeface="Figtree"/>
              </a:rPr>
              <a:t> </a:t>
            </a:r>
            <a:r>
              <a:rPr lang="fr-FR" dirty="0" err="1">
                <a:latin typeface="Figtree"/>
              </a:rPr>
              <a:t>employees</a:t>
            </a:r>
            <a:endParaRPr lang="fr-FR" dirty="0" err="1"/>
          </a:p>
          <a:p>
            <a:r>
              <a:rPr lang="fr-FR" dirty="0">
                <a:latin typeface="Figtree"/>
              </a:rPr>
              <a:t>Manage staff </a:t>
            </a:r>
            <a:r>
              <a:rPr lang="fr-FR" dirty="0" err="1">
                <a:latin typeface="Figtree"/>
              </a:rPr>
              <a:t>leave</a:t>
            </a:r>
            <a:r>
              <a:rPr lang="fr-FR" dirty="0">
                <a:latin typeface="Figtree"/>
              </a:rPr>
              <a:t> balances</a:t>
            </a:r>
            <a:endParaRPr lang="fr-FR" dirty="0"/>
          </a:p>
          <a:p>
            <a:r>
              <a:rPr lang="fr-FR" dirty="0">
                <a:latin typeface="Figtree"/>
              </a:rPr>
              <a:t>Set up </a:t>
            </a:r>
            <a:r>
              <a:rPr lang="fr-FR" dirty="0" err="1">
                <a:latin typeface="Figtree"/>
              </a:rPr>
              <a:t>different</a:t>
            </a:r>
            <a:r>
              <a:rPr lang="fr-FR" dirty="0">
                <a:latin typeface="Figtree"/>
              </a:rPr>
              <a:t> </a:t>
            </a:r>
            <a:r>
              <a:rPr lang="fr-FR" sz="1600" dirty="0">
                <a:latin typeface="Figtree"/>
              </a:rPr>
              <a:t>types </a:t>
            </a:r>
            <a:r>
              <a:rPr lang="fr-FR" dirty="0">
                <a:latin typeface="Figtree"/>
              </a:rPr>
              <a:t>of </a:t>
            </a:r>
            <a:r>
              <a:rPr lang="fr-FR" dirty="0" err="1">
                <a:latin typeface="Figtree"/>
              </a:rPr>
              <a:t>leave</a:t>
            </a:r>
            <a:r>
              <a:rPr lang="fr-FR" dirty="0">
                <a:latin typeface="Figtree"/>
              </a:rPr>
              <a:t> and </a:t>
            </a:r>
            <a:r>
              <a:rPr lang="fr-FR" dirty="0" err="1">
                <a:latin typeface="Figtree"/>
              </a:rPr>
              <a:t>leave</a:t>
            </a:r>
            <a:r>
              <a:rPr lang="fr-FR" dirty="0">
                <a:latin typeface="Figtree"/>
              </a:rPr>
              <a:t> profiles</a:t>
            </a:r>
            <a:endParaRPr lang="fr-FR" dirty="0"/>
          </a:p>
          <a:p>
            <a:endParaRPr lang="fr-FR" sz="1600" dirty="0"/>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latin typeface="PP Woodland"/>
              </a:rPr>
              <a:t>Using</a:t>
            </a:r>
            <a:r>
              <a:rPr lang="fr-FR" sz="8000" dirty="0">
                <a:latin typeface="PP Woodland"/>
              </a:rPr>
              <a:t> </a:t>
            </a:r>
            <a:br>
              <a:rPr lang="en-US" dirty="0"/>
            </a:br>
            <a:r>
              <a:rPr lang="fr-FR" sz="8000" dirty="0">
                <a:latin typeface="PP Woodland"/>
              </a:rPr>
              <a:t>   Reports</a:t>
            </a:r>
            <a:endParaRPr lang="fr-FR" dirty="0"/>
          </a:p>
        </p:txBody>
      </p:sp>
    </p:spTree>
    <p:extLst>
      <p:ext uri="{BB962C8B-B14F-4D97-AF65-F5344CB8AC3E}">
        <p14:creationId xmlns:p14="http://schemas.microsoft.com/office/powerpoint/2010/main" val="229722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Using</a:t>
            </a:r>
            <a:r>
              <a:rPr lang="fr-FR" dirty="0">
                <a:latin typeface="Figtree Light"/>
              </a:rPr>
              <a:t> Reports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Exporting</a:t>
            </a:r>
            <a:r>
              <a:rPr lang="fr-FR" dirty="0">
                <a:latin typeface="Figtree"/>
              </a:rPr>
              <a:t> data</a:t>
            </a:r>
            <a:endParaRPr lang="fr-FR" dirty="0"/>
          </a:p>
        </p:txBody>
      </p:sp>
      <p:sp>
        <p:nvSpPr>
          <p:cNvPr id="7" name="Espace réservé du tableau 5">
            <a:extLst>
              <a:ext uri="{FF2B5EF4-FFF2-40B4-BE49-F238E27FC236}">
                <a16:creationId xmlns:a16="http://schemas.microsoft.com/office/drawing/2014/main" id="{62A3C0A5-D4A1-5148-DE72-8AD26E8812CE}"/>
              </a:ext>
            </a:extLst>
          </p:cNvPr>
          <p:cNvSpPr txBox="1">
            <a:spLocks/>
          </p:cNvSpPr>
          <p:nvPr/>
        </p:nvSpPr>
        <p:spPr>
          <a:xfrm>
            <a:off x="4217225" y="1820340"/>
            <a:ext cx="7013830" cy="51523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Export </a:t>
            </a:r>
            <a:r>
              <a:rPr lang="fr-FR" dirty="0" err="1">
                <a:latin typeface="Figtree"/>
              </a:rPr>
              <a:t>your</a:t>
            </a:r>
            <a:r>
              <a:rPr lang="fr-FR" dirty="0">
                <a:latin typeface="Figtree"/>
              </a:rPr>
              <a:t> data, </a:t>
            </a:r>
            <a:r>
              <a:rPr lang="fr-FR" dirty="0" err="1">
                <a:latin typeface="Figtree"/>
              </a:rPr>
              <a:t>including</a:t>
            </a:r>
            <a:r>
              <a:rPr lang="fr-FR" dirty="0">
                <a:latin typeface="Figtree"/>
              </a:rPr>
              <a:t> </a:t>
            </a:r>
            <a:r>
              <a:rPr lang="fr-FR" dirty="0" err="1">
                <a:latin typeface="Figtree"/>
              </a:rPr>
              <a:t>workday</a:t>
            </a:r>
            <a:r>
              <a:rPr lang="fr-FR" dirty="0">
                <a:latin typeface="Figtree"/>
              </a:rPr>
              <a:t> </a:t>
            </a:r>
            <a:r>
              <a:rPr lang="fr-FR" dirty="0" err="1">
                <a:latin typeface="Figtree"/>
              </a:rPr>
              <a:t>tracking</a:t>
            </a:r>
            <a:r>
              <a:rPr lang="fr-FR" dirty="0">
                <a:latin typeface="Figtree"/>
              </a:rPr>
              <a:t>, </a:t>
            </a:r>
            <a:r>
              <a:rPr lang="fr-FR" dirty="0" err="1">
                <a:latin typeface="Figtree"/>
              </a:rPr>
              <a:t>leave</a:t>
            </a:r>
            <a:r>
              <a:rPr lang="fr-FR" dirty="0">
                <a:latin typeface="Figtree"/>
              </a:rPr>
              <a:t> balances, or graphs </a:t>
            </a:r>
            <a:r>
              <a:rPr lang="fr-FR" dirty="0" err="1">
                <a:latin typeface="Figtree"/>
              </a:rPr>
              <a:t>generated</a:t>
            </a:r>
            <a:r>
              <a:rPr lang="fr-FR" dirty="0">
                <a:latin typeface="Figtree"/>
              </a:rPr>
              <a:t> by the </a:t>
            </a:r>
            <a:r>
              <a:rPr lang="fr-FR" dirty="0" err="1">
                <a:latin typeface="Figtree"/>
              </a:rPr>
              <a:t>Eurécia</a:t>
            </a:r>
            <a:r>
              <a:rPr lang="fr-FR" dirty="0">
                <a:latin typeface="Figtree"/>
              </a:rPr>
              <a:t> system.</a:t>
            </a:r>
            <a:endParaRPr lang="fr-FR" dirty="0"/>
          </a:p>
        </p:txBody>
      </p:sp>
      <p:pic>
        <p:nvPicPr>
          <p:cNvPr id="6" name="Image 5">
            <a:extLst>
              <a:ext uri="{FF2B5EF4-FFF2-40B4-BE49-F238E27FC236}">
                <a16:creationId xmlns:a16="http://schemas.microsoft.com/office/drawing/2014/main" id="{3143BDB1-AAA8-8A45-8171-3E78635889B5}"/>
              </a:ext>
            </a:extLst>
          </p:cNvPr>
          <p:cNvPicPr>
            <a:picLocks noChangeAspect="1"/>
          </p:cNvPicPr>
          <p:nvPr/>
        </p:nvPicPr>
        <p:blipFill>
          <a:blip r:embed="rId6"/>
          <a:stretch>
            <a:fillRect/>
          </a:stretch>
        </p:blipFill>
        <p:spPr>
          <a:xfrm>
            <a:off x="353926" y="339746"/>
            <a:ext cx="3259541" cy="2870922"/>
          </a:xfrm>
          <a:prstGeom prst="rect">
            <a:avLst/>
          </a:prstGeom>
          <a:effectLst>
            <a:outerShdw blurRad="50800" dist="38100" dir="2700000" algn="tl" rotWithShape="0">
              <a:prstClr val="black">
                <a:alpha val="40000"/>
              </a:prstClr>
            </a:outerShdw>
          </a:effectLst>
        </p:spPr>
      </p:pic>
      <p:sp>
        <p:nvSpPr>
          <p:cNvPr id="8" name="Rectangle : coins arrondis 7">
            <a:extLst>
              <a:ext uri="{FF2B5EF4-FFF2-40B4-BE49-F238E27FC236}">
                <a16:creationId xmlns:a16="http://schemas.microsoft.com/office/drawing/2014/main" id="{B65085FF-1B97-E01E-5351-39C82E16EB80}"/>
              </a:ext>
            </a:extLst>
          </p:cNvPr>
          <p:cNvSpPr/>
          <p:nvPr/>
        </p:nvSpPr>
        <p:spPr>
          <a:xfrm>
            <a:off x="2216187" y="2532557"/>
            <a:ext cx="452673" cy="22094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7FFC10C-C31F-9212-2679-6032C2E4F779}"/>
              </a:ext>
            </a:extLst>
          </p:cNvPr>
          <p:cNvPicPr>
            <a:picLocks noGrp="1" noRot="1" noChangeAspect="1" noMove="1" noResize="1" noEditPoints="1" noAdjustHandles="1" noChangeArrowheads="1" noChangeShapeType="1" noCrop="1"/>
          </p:cNvPicPr>
          <p:nvPr/>
        </p:nvPicPr>
        <p:blipFill>
          <a:blip r:embed="rId7"/>
          <a:stretch>
            <a:fillRect/>
          </a:stretch>
        </p:blipFill>
        <p:spPr>
          <a:xfrm>
            <a:off x="2211096" y="3391623"/>
            <a:ext cx="9738167" cy="3232502"/>
          </a:xfrm>
          <a:prstGeom prst="rect">
            <a:avLst/>
          </a:prstGeom>
          <a:effectLst>
            <a:outerShdw blurRad="50800" dist="38100" dir="2700000" algn="tl" rotWithShape="0">
              <a:prstClr val="black">
                <a:alpha val="40000"/>
              </a:prstClr>
            </a:outerShdw>
          </a:effectLst>
        </p:spPr>
      </p:pic>
      <p:pic>
        <p:nvPicPr>
          <p:cNvPr id="12" name="Graphique 11">
            <a:extLst>
              <a:ext uri="{FF2B5EF4-FFF2-40B4-BE49-F238E27FC236}">
                <a16:creationId xmlns:a16="http://schemas.microsoft.com/office/drawing/2014/main" id="{16EC4506-308C-8D01-0BFF-B819A188D9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271246">
            <a:off x="10884447" y="5442839"/>
            <a:ext cx="693215" cy="693217"/>
          </a:xfrm>
          <a:prstGeom prst="rect">
            <a:avLst/>
          </a:prstGeom>
        </p:spPr>
      </p:pic>
      <p:sp>
        <p:nvSpPr>
          <p:cNvPr id="13" name="Rectangle : coins arrondis 12">
            <a:extLst>
              <a:ext uri="{FF2B5EF4-FFF2-40B4-BE49-F238E27FC236}">
                <a16:creationId xmlns:a16="http://schemas.microsoft.com/office/drawing/2014/main" id="{A813B820-8D7B-645B-7FA4-6E80B0767158}"/>
              </a:ext>
            </a:extLst>
          </p:cNvPr>
          <p:cNvSpPr/>
          <p:nvPr/>
        </p:nvSpPr>
        <p:spPr>
          <a:xfrm>
            <a:off x="2211097" y="3803450"/>
            <a:ext cx="1348968" cy="28789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61104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err="1">
                <a:latin typeface="PP Woodland"/>
              </a:rPr>
              <a:t>Administrator</a:t>
            </a:r>
            <a:br>
              <a:rPr lang="fr-FR" sz="8000" dirty="0">
                <a:latin typeface="PP Woodland"/>
              </a:rPr>
            </a:br>
            <a:r>
              <a:rPr lang="fr-FR" sz="8000" dirty="0">
                <a:latin typeface="PP Woodland"/>
              </a:rPr>
              <a:t> Area</a:t>
            </a:r>
          </a:p>
        </p:txBody>
      </p:sp>
    </p:spTree>
    <p:extLst>
      <p:ext uri="{BB962C8B-B14F-4D97-AF65-F5344CB8AC3E}">
        <p14:creationId xmlns:p14="http://schemas.microsoft.com/office/powerpoint/2010/main" val="3405898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023809" y="1241039"/>
            <a:ext cx="11168791" cy="3799447"/>
          </a:xfrm>
        </p:spPr>
        <p:txBody>
          <a:bodyPr/>
          <a:lstStyle/>
          <a:p>
            <a:pPr>
              <a:lnSpc>
                <a:spcPct val="100000"/>
              </a:lnSpc>
            </a:pPr>
            <a:r>
              <a:rPr lang="fr-FR" sz="8000" dirty="0" err="1">
                <a:latin typeface="PP Woodland"/>
              </a:rPr>
              <a:t>Modifying</a:t>
            </a:r>
            <a:r>
              <a:rPr lang="fr-FR" sz="8000" dirty="0">
                <a:latin typeface="PP Woodland"/>
              </a:rPr>
              <a:t> Staff </a:t>
            </a:r>
            <a:r>
              <a:rPr lang="fr-FR" sz="8000" dirty="0" err="1">
                <a:latin typeface="PP Woodland"/>
              </a:rPr>
              <a:t>Leaves</a:t>
            </a:r>
            <a:r>
              <a:rPr lang="fr-FR" sz="8000" dirty="0">
                <a:latin typeface="PP Woodland"/>
              </a:rPr>
              <a:t> &amp; Absences settings</a:t>
            </a:r>
            <a:endParaRPr lang="fr-FR" sz="8000" dirty="0"/>
          </a:p>
        </p:txBody>
      </p:sp>
    </p:spTree>
    <p:extLst>
      <p:ext uri="{BB962C8B-B14F-4D97-AF65-F5344CB8AC3E}">
        <p14:creationId xmlns:p14="http://schemas.microsoft.com/office/powerpoint/2010/main" val="1827807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F97E8FC4-56DF-BECC-124E-923561372E90}"/>
              </a:ext>
            </a:extLst>
          </p:cNvPr>
          <p:cNvPicPr>
            <a:picLocks noChangeAspect="1"/>
          </p:cNvPicPr>
          <p:nvPr/>
        </p:nvPicPr>
        <p:blipFill>
          <a:blip r:embed="rId2"/>
          <a:stretch>
            <a:fillRect/>
          </a:stretch>
        </p:blipFill>
        <p:spPr>
          <a:xfrm>
            <a:off x="4699966" y="2338131"/>
            <a:ext cx="7052398" cy="3728854"/>
          </a:xfrm>
          <a:prstGeom prst="rect">
            <a:avLst/>
          </a:prstGeom>
        </p:spPr>
      </p:pic>
      <p:pic>
        <p:nvPicPr>
          <p:cNvPr id="10" name="Image 9">
            <a:extLst>
              <a:ext uri="{FF2B5EF4-FFF2-40B4-BE49-F238E27FC236}">
                <a16:creationId xmlns:a16="http://schemas.microsoft.com/office/drawing/2014/main" id="{999F0DC8-AA45-0A6A-E18D-673DA63F1D97}"/>
              </a:ext>
            </a:extLst>
          </p:cNvPr>
          <p:cNvPicPr>
            <a:picLocks noGrp="1" noRot="1" noChangeAspect="1" noMove="1" noResize="1" noEditPoints="1" noAdjustHandles="1" noChangeArrowheads="1" noChangeShapeType="1" noCrop="1"/>
          </p:cNvPicPr>
          <p:nvPr/>
        </p:nvPicPr>
        <p:blipFill>
          <a:blip r:embed="rId3"/>
          <a:stretch>
            <a:fillRect/>
          </a:stretch>
        </p:blipFill>
        <p:spPr>
          <a:xfrm>
            <a:off x="371475" y="2332153"/>
            <a:ext cx="3791285" cy="3728854"/>
          </a:xfrm>
          <a:prstGeom prst="rect">
            <a:avLst/>
          </a:prstGeom>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3723"/>
            <a:ext cx="11449050" cy="4846635"/>
          </a:xfrm>
        </p:spPr>
        <p:txBody>
          <a:bodyPr>
            <a:normAutofit/>
          </a:bodyPr>
          <a:lstStyle/>
          <a:p>
            <a:r>
              <a:rPr lang="fr-FR" sz="1500" dirty="0">
                <a:latin typeface="Figtree"/>
              </a:rPr>
              <a:t>Access: Admin Area &gt; Staff </a:t>
            </a:r>
            <a:r>
              <a:rPr lang="fr-FR" sz="1500" dirty="0" err="1">
                <a:latin typeface="Figtree"/>
              </a:rPr>
              <a:t>Leaves</a:t>
            </a:r>
            <a:r>
              <a:rPr lang="fr-FR" sz="1500" dirty="0">
                <a:latin typeface="Figtree"/>
              </a:rPr>
              <a:t> &amp; Absences &gt; Staff </a:t>
            </a:r>
            <a:r>
              <a:rPr lang="fr-FR" sz="1500" dirty="0" err="1">
                <a:latin typeface="Figtree"/>
              </a:rPr>
              <a:t>Leave</a:t>
            </a:r>
            <a:r>
              <a:rPr lang="fr-FR" sz="1500" dirty="0">
                <a:latin typeface="Figtree"/>
              </a:rPr>
              <a:t> Types</a:t>
            </a: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err="1">
                <a:latin typeface="Figtree Light"/>
              </a:rPr>
              <a:t>Modifying</a:t>
            </a:r>
            <a:r>
              <a:rPr lang="fr-FR" dirty="0">
                <a:latin typeface="Figtree Light"/>
              </a:rPr>
              <a:t> staff </a:t>
            </a:r>
            <a:r>
              <a:rPr lang="fr-FR" dirty="0" err="1">
                <a:latin typeface="Figtree Light"/>
              </a:rPr>
              <a:t>leaves</a:t>
            </a:r>
            <a:r>
              <a:rPr lang="fr-FR" dirty="0">
                <a:latin typeface="Figtree Light"/>
              </a:rPr>
              <a:t> &amp; absences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 new type of absence or </a:t>
            </a:r>
            <a:r>
              <a:rPr lang="fr-FR" dirty="0" err="1">
                <a:latin typeface="Figtree"/>
              </a:rPr>
              <a:t>leave</a:t>
            </a:r>
            <a:endParaRPr lang="fr-FR" dirty="0" err="1"/>
          </a:p>
        </p:txBody>
      </p:sp>
      <p:pic>
        <p:nvPicPr>
          <p:cNvPr id="11" name="Graphique 10">
            <a:extLst>
              <a:ext uri="{FF2B5EF4-FFF2-40B4-BE49-F238E27FC236}">
                <a16:creationId xmlns:a16="http://schemas.microsoft.com/office/drawing/2014/main" id="{069249D2-6604-0A7F-B5C6-90A5F2C6DF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941304">
            <a:off x="5653674" y="2886401"/>
            <a:ext cx="693215" cy="693217"/>
          </a:xfrm>
          <a:prstGeom prst="rect">
            <a:avLst/>
          </a:prstGeom>
        </p:spPr>
      </p:pic>
      <p:sp>
        <p:nvSpPr>
          <p:cNvPr id="5" name="Rectangle : coins arrondis 4">
            <a:extLst>
              <a:ext uri="{FF2B5EF4-FFF2-40B4-BE49-F238E27FC236}">
                <a16:creationId xmlns:a16="http://schemas.microsoft.com/office/drawing/2014/main" id="{3FAE410E-99A4-E033-1742-5622B2C1EEFA}"/>
              </a:ext>
            </a:extLst>
          </p:cNvPr>
          <p:cNvSpPr/>
          <p:nvPr/>
        </p:nvSpPr>
        <p:spPr>
          <a:xfrm>
            <a:off x="2741155" y="4107830"/>
            <a:ext cx="1154397" cy="32971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1D603223-621F-F0F4-8678-E86568E433FE}"/>
              </a:ext>
            </a:extLst>
          </p:cNvPr>
          <p:cNvSpPr/>
          <p:nvPr/>
        </p:nvSpPr>
        <p:spPr>
          <a:xfrm>
            <a:off x="908681" y="5681116"/>
            <a:ext cx="1154397" cy="32971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7031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8727075-E598-9878-E44F-3EB48DF9E8B2}"/>
              </a:ext>
            </a:extLst>
          </p:cNvPr>
          <p:cNvPicPr>
            <a:picLocks noGrp="1" noRot="1" noChangeAspect="1" noMove="1" noResize="1" noEditPoints="1" noAdjustHandles="1" noChangeArrowheads="1" noChangeShapeType="1" noCrop="1"/>
          </p:cNvPicPr>
          <p:nvPr/>
        </p:nvPicPr>
        <p:blipFill>
          <a:blip r:embed="rId2"/>
          <a:stretch>
            <a:fillRect/>
          </a:stretch>
        </p:blipFill>
        <p:spPr>
          <a:xfrm>
            <a:off x="926641" y="1876288"/>
            <a:ext cx="10338718" cy="4679347"/>
          </a:xfrm>
          <a:prstGeom prst="rect">
            <a:avLst/>
          </a:prstGeom>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3724"/>
            <a:ext cx="11449050" cy="362138"/>
          </a:xfrm>
        </p:spPr>
        <p:txBody>
          <a:bodyPr>
            <a:noAutofit/>
          </a:bodyPr>
          <a:lstStyle/>
          <a:p>
            <a:r>
              <a:rPr lang="fr-FR" sz="1500" dirty="0" err="1">
                <a:latin typeface="Figtree"/>
              </a:rPr>
              <a:t>Creating</a:t>
            </a:r>
            <a:r>
              <a:rPr lang="fr-FR" sz="1500" dirty="0">
                <a:latin typeface="Figtree"/>
              </a:rPr>
              <a:t> a new </a:t>
            </a:r>
            <a:r>
              <a:rPr lang="fr-FR" sz="1500" dirty="0" err="1">
                <a:latin typeface="Figtree"/>
              </a:rPr>
              <a:t>leave</a:t>
            </a:r>
            <a:r>
              <a:rPr lang="fr-FR" sz="1500" dirty="0">
                <a:latin typeface="Figtree"/>
              </a:rPr>
              <a:t> type or </a:t>
            </a:r>
            <a:r>
              <a:rPr lang="fr-FR" sz="1500" dirty="0" err="1">
                <a:latin typeface="Figtree"/>
              </a:rPr>
              <a:t>duplicating</a:t>
            </a:r>
            <a:r>
              <a:rPr lang="fr-FR" sz="1500" dirty="0">
                <a:latin typeface="Figtree"/>
              </a:rPr>
              <a:t> an </a:t>
            </a:r>
            <a:r>
              <a:rPr lang="fr-FR" sz="1500" dirty="0" err="1">
                <a:latin typeface="Figtree"/>
              </a:rPr>
              <a:t>existing</a:t>
            </a:r>
            <a:r>
              <a:rPr lang="fr-FR" sz="1500" dirty="0">
                <a:latin typeface="Figtree"/>
              </a:rPr>
              <a:t> one.</a:t>
            </a:r>
            <a:endParaRPr lang="fr-FR" sz="15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err="1">
                <a:latin typeface="Figtree Light"/>
              </a:rPr>
              <a:t>Modifying</a:t>
            </a:r>
            <a:r>
              <a:rPr lang="fr-FR" dirty="0">
                <a:latin typeface="Figtree Light"/>
              </a:rPr>
              <a:t> staff </a:t>
            </a:r>
            <a:r>
              <a:rPr lang="fr-FR" dirty="0" err="1">
                <a:latin typeface="Figtree Light"/>
              </a:rPr>
              <a:t>leaves</a:t>
            </a:r>
            <a:r>
              <a:rPr lang="fr-FR" dirty="0">
                <a:latin typeface="Figtree Light"/>
              </a:rPr>
              <a:t> &amp; absences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 new type of </a:t>
            </a:r>
            <a:r>
              <a:rPr lang="fr-FR" dirty="0" err="1">
                <a:latin typeface="Figtree"/>
              </a:rPr>
              <a:t>leave</a:t>
            </a:r>
            <a:r>
              <a:rPr lang="fr-FR" dirty="0">
                <a:latin typeface="Figtree"/>
              </a:rPr>
              <a:t> or absence</a:t>
            </a:r>
            <a:endParaRPr lang="fr-FR" dirty="0"/>
          </a:p>
        </p:txBody>
      </p:sp>
      <p:sp>
        <p:nvSpPr>
          <p:cNvPr id="5" name="Rectangle : coins arrondis 4">
            <a:extLst>
              <a:ext uri="{FF2B5EF4-FFF2-40B4-BE49-F238E27FC236}">
                <a16:creationId xmlns:a16="http://schemas.microsoft.com/office/drawing/2014/main" id="{4F67EF87-E23A-49E2-1CA3-C279704C1CE6}"/>
              </a:ext>
            </a:extLst>
          </p:cNvPr>
          <p:cNvSpPr>
            <a:spLocks/>
          </p:cNvSpPr>
          <p:nvPr/>
        </p:nvSpPr>
        <p:spPr>
          <a:xfrm>
            <a:off x="10197285" y="2480943"/>
            <a:ext cx="960476" cy="50085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18043895-F083-7247-7E35-0414834F8955}"/>
              </a:ext>
            </a:extLst>
          </p:cNvPr>
          <p:cNvSpPr>
            <a:spLocks/>
          </p:cNvSpPr>
          <p:nvPr/>
        </p:nvSpPr>
        <p:spPr>
          <a:xfrm>
            <a:off x="1018337" y="3468043"/>
            <a:ext cx="246886" cy="24307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70DA2E68-AE63-A340-0278-F3621E273DB6}"/>
              </a:ext>
            </a:extLst>
          </p:cNvPr>
          <p:cNvPicPr>
            <a:picLocks noChangeAspect="1"/>
          </p:cNvPicPr>
          <p:nvPr/>
        </p:nvPicPr>
        <p:blipFill>
          <a:blip r:embed="rId3"/>
          <a:stretch>
            <a:fillRect/>
          </a:stretch>
        </p:blipFill>
        <p:spPr>
          <a:xfrm>
            <a:off x="8855426" y="3414363"/>
            <a:ext cx="2739711" cy="2586329"/>
          </a:xfrm>
          <a:prstGeom prst="rect">
            <a:avLst/>
          </a:prstGeom>
          <a:effectLst>
            <a:outerShdw blurRad="63500" sx="102000" sy="102000" algn="ctr" rotWithShape="0">
              <a:prstClr val="black">
                <a:alpha val="40000"/>
              </a:prstClr>
            </a:outerShdw>
          </a:effectLst>
        </p:spPr>
      </p:pic>
      <p:pic>
        <p:nvPicPr>
          <p:cNvPr id="15" name="Graphique 14">
            <a:extLst>
              <a:ext uri="{FF2B5EF4-FFF2-40B4-BE49-F238E27FC236}">
                <a16:creationId xmlns:a16="http://schemas.microsoft.com/office/drawing/2014/main" id="{643DEEE3-36B6-C597-247E-F481C6E344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019404">
            <a:off x="9684712" y="2788255"/>
            <a:ext cx="485678" cy="427059"/>
          </a:xfrm>
          <a:prstGeom prst="rect">
            <a:avLst/>
          </a:prstGeom>
        </p:spPr>
      </p:pic>
    </p:spTree>
    <p:extLst>
      <p:ext uri="{BB962C8B-B14F-4D97-AF65-F5344CB8AC3E}">
        <p14:creationId xmlns:p14="http://schemas.microsoft.com/office/powerpoint/2010/main" val="231485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24937" y="1623031"/>
            <a:ext cx="3562274" cy="2838565"/>
          </a:xfrm>
        </p:spPr>
        <p:txBody>
          <a:bodyPr>
            <a:noAutofit/>
          </a:bodyPr>
          <a:lstStyle/>
          <a:p>
            <a:pPr marL="0" indent="0">
              <a:buNone/>
            </a:pPr>
            <a:r>
              <a:rPr lang="fr-FR" sz="1400" dirty="0">
                <a:latin typeface="Figtree"/>
              </a:rPr>
              <a:t>In </a:t>
            </a:r>
            <a:r>
              <a:rPr lang="fr-FR" sz="1400" dirty="0" err="1">
                <a:latin typeface="Figtree"/>
              </a:rPr>
              <a:t>each</a:t>
            </a:r>
            <a:r>
              <a:rPr lang="fr-FR" sz="1400" dirty="0">
                <a:latin typeface="Figtree"/>
              </a:rPr>
              <a:t> type of </a:t>
            </a:r>
            <a:r>
              <a:rPr lang="fr-FR" sz="1400" dirty="0" err="1">
                <a:latin typeface="Figtree"/>
              </a:rPr>
              <a:t>leave</a:t>
            </a:r>
            <a:r>
              <a:rPr lang="fr-FR" sz="1400" dirty="0">
                <a:latin typeface="Figtree"/>
              </a:rPr>
              <a:t> or absence, </a:t>
            </a:r>
            <a:r>
              <a:rPr lang="fr-FR" sz="1400" dirty="0" err="1">
                <a:latin typeface="Figtree"/>
              </a:rPr>
              <a:t>it</a:t>
            </a:r>
            <a:r>
              <a:rPr lang="fr-FR" sz="1400" dirty="0">
                <a:latin typeface="Figtree"/>
              </a:rPr>
              <a:t> </a:t>
            </a:r>
            <a:r>
              <a:rPr lang="fr-FR" sz="1400" dirty="0" err="1">
                <a:latin typeface="Figtree"/>
              </a:rPr>
              <a:t>is</a:t>
            </a:r>
            <a:r>
              <a:rPr lang="fr-FR" sz="1400" dirty="0">
                <a:latin typeface="Figtree"/>
              </a:rPr>
              <a:t> possible to change:</a:t>
            </a:r>
          </a:p>
          <a:p>
            <a:r>
              <a:rPr lang="fr-FR" sz="1400" dirty="0">
                <a:latin typeface="Figtree"/>
              </a:rPr>
              <a:t>Description, </a:t>
            </a:r>
            <a:r>
              <a:rPr lang="fr-FR" sz="1400" dirty="0" err="1">
                <a:latin typeface="Figtree"/>
              </a:rPr>
              <a:t>calendar</a:t>
            </a:r>
            <a:r>
              <a:rPr lang="fr-FR" sz="1400" dirty="0">
                <a:latin typeface="Figtree"/>
              </a:rPr>
              <a:t> </a:t>
            </a:r>
            <a:r>
              <a:rPr lang="fr-FR" sz="1400" dirty="0" err="1">
                <a:latin typeface="Figtree"/>
              </a:rPr>
              <a:t>colour</a:t>
            </a:r>
            <a:r>
              <a:rPr lang="fr-FR" sz="1400" dirty="0">
                <a:latin typeface="Figtree"/>
              </a:rPr>
              <a:t>, font </a:t>
            </a:r>
            <a:r>
              <a:rPr lang="fr-FR" sz="1400" dirty="0" err="1">
                <a:latin typeface="Figtree"/>
              </a:rPr>
              <a:t>colour</a:t>
            </a:r>
            <a:endParaRPr lang="fr-FR" sz="1400" dirty="0">
              <a:latin typeface="Figtree"/>
            </a:endParaRPr>
          </a:p>
          <a:p>
            <a:r>
              <a:rPr lang="fr-FR" sz="1400" dirty="0" err="1">
                <a:latin typeface="Figtree"/>
              </a:rPr>
              <a:t>Leave</a:t>
            </a:r>
            <a:r>
              <a:rPr lang="fr-FR" sz="1400" dirty="0">
                <a:latin typeface="Figtree"/>
              </a:rPr>
              <a:t> </a:t>
            </a:r>
            <a:r>
              <a:rPr lang="fr-FR" sz="1400" dirty="0" err="1">
                <a:latin typeface="Figtree"/>
              </a:rPr>
              <a:t>period</a:t>
            </a:r>
          </a:p>
          <a:p>
            <a:r>
              <a:rPr lang="fr-FR" sz="1400" dirty="0" err="1">
                <a:latin typeface="Figtree"/>
              </a:rPr>
              <a:t>Deduction</a:t>
            </a:r>
            <a:r>
              <a:rPr lang="fr-FR" sz="1400" dirty="0">
                <a:latin typeface="Figtree"/>
              </a:rPr>
              <a:t> mode (Standard </a:t>
            </a:r>
            <a:r>
              <a:rPr lang="fr-FR" sz="1400" dirty="0" err="1">
                <a:latin typeface="Figtree"/>
              </a:rPr>
              <a:t>working</a:t>
            </a:r>
            <a:r>
              <a:rPr lang="fr-FR" sz="1400" dirty="0">
                <a:latin typeface="Figtree"/>
              </a:rPr>
              <a:t> </a:t>
            </a:r>
            <a:r>
              <a:rPr lang="fr-FR" sz="1400" dirty="0" err="1">
                <a:latin typeface="Figtree"/>
              </a:rPr>
              <a:t>days</a:t>
            </a:r>
            <a:r>
              <a:rPr lang="fr-FR" sz="1400" dirty="0">
                <a:latin typeface="Figtree"/>
              </a:rPr>
              <a:t>, </a:t>
            </a:r>
            <a:r>
              <a:rPr lang="fr-FR" sz="1400" dirty="0" err="1">
                <a:latin typeface="Figtree"/>
              </a:rPr>
              <a:t>calendar</a:t>
            </a:r>
            <a:r>
              <a:rPr lang="fr-FR" sz="1400" dirty="0">
                <a:latin typeface="Figtree"/>
              </a:rPr>
              <a:t> </a:t>
            </a:r>
            <a:r>
              <a:rPr lang="fr-FR" sz="1400" dirty="0" err="1">
                <a:latin typeface="Figtree"/>
              </a:rPr>
              <a:t>days</a:t>
            </a:r>
            <a:r>
              <a:rPr lang="fr-FR" sz="1400" dirty="0">
                <a:latin typeface="Figtree"/>
              </a:rPr>
              <a:t>, etc...)</a:t>
            </a:r>
          </a:p>
          <a:p>
            <a:r>
              <a:rPr lang="fr-FR" sz="1400" dirty="0" err="1">
                <a:latin typeface="Figtree"/>
              </a:rPr>
              <a:t>Accruals</a:t>
            </a:r>
            <a:r>
              <a:rPr lang="fr-FR" sz="1400" dirty="0">
                <a:latin typeface="Figtree"/>
              </a:rPr>
              <a:t>, </a:t>
            </a:r>
            <a:r>
              <a:rPr lang="fr-FR" sz="1400" dirty="0" err="1">
                <a:latin typeface="Figtree"/>
              </a:rPr>
              <a:t>length</a:t>
            </a:r>
            <a:r>
              <a:rPr lang="fr-FR" sz="1400" dirty="0">
                <a:latin typeface="Figtree"/>
              </a:rPr>
              <a:t> of service </a:t>
            </a:r>
            <a:r>
              <a:rPr lang="fr-FR" sz="1400" dirty="0" err="1">
                <a:latin typeface="Figtree"/>
              </a:rPr>
              <a:t>holidays</a:t>
            </a:r>
            <a:r>
              <a:rPr lang="fr-FR" sz="1400" dirty="0">
                <a:latin typeface="Figtree"/>
              </a:rPr>
              <a:t>, etc...</a:t>
            </a:r>
          </a:p>
          <a:p>
            <a:r>
              <a:rPr lang="fr-FR" sz="1400" dirty="0">
                <a:latin typeface="Figtree"/>
              </a:rPr>
              <a:t>Conditions </a:t>
            </a:r>
            <a:r>
              <a:rPr lang="fr-FR" sz="1400" dirty="0" err="1">
                <a:latin typeface="Figtree"/>
              </a:rPr>
              <a:t>upon</a:t>
            </a:r>
            <a:r>
              <a:rPr lang="fr-FR" sz="1400" dirty="0">
                <a:latin typeface="Figtree"/>
              </a:rPr>
              <a:t> </a:t>
            </a:r>
            <a:r>
              <a:rPr lang="fr-FR" sz="1400" dirty="0" err="1">
                <a:latin typeface="Figtree"/>
              </a:rPr>
              <a:t>requesting</a:t>
            </a:r>
            <a:r>
              <a:rPr lang="fr-FR" sz="1400" dirty="0">
                <a:latin typeface="Figtree"/>
              </a:rPr>
              <a:t> </a:t>
            </a:r>
            <a:r>
              <a:rPr lang="fr-FR" sz="1400" dirty="0" err="1">
                <a:latin typeface="Figtree"/>
              </a:rPr>
              <a:t>leave</a:t>
            </a:r>
            <a:r>
              <a:rPr lang="fr-FR" sz="1400" dirty="0">
                <a:latin typeface="Figtree"/>
              </a:rPr>
              <a:t>: notice </a:t>
            </a:r>
            <a:r>
              <a:rPr lang="fr-FR" sz="1400" dirty="0" err="1">
                <a:latin typeface="Figtree"/>
              </a:rPr>
              <a:t>period</a:t>
            </a:r>
            <a:r>
              <a:rPr lang="fr-FR" sz="1400" dirty="0">
                <a:latin typeface="Figtree"/>
              </a:rPr>
              <a:t>, minimum and maximum of </a:t>
            </a:r>
            <a:r>
              <a:rPr lang="fr-FR" sz="1400" dirty="0" err="1">
                <a:latin typeface="Figtree"/>
              </a:rPr>
              <a:t>days</a:t>
            </a:r>
            <a:r>
              <a:rPr lang="fr-FR" sz="1400" dirty="0">
                <a:latin typeface="Figtree"/>
              </a:rPr>
              <a:t>, etc...</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err="1">
                <a:latin typeface="Figtree Light"/>
              </a:rPr>
              <a:t>Modifying</a:t>
            </a:r>
            <a:r>
              <a:rPr lang="fr-FR" dirty="0">
                <a:latin typeface="Figtree Light"/>
              </a:rPr>
              <a:t> staff </a:t>
            </a:r>
            <a:r>
              <a:rPr lang="fr-FR" dirty="0" err="1">
                <a:latin typeface="Figtree Light"/>
              </a:rPr>
              <a:t>leaves</a:t>
            </a:r>
            <a:r>
              <a:rPr lang="fr-FR" dirty="0">
                <a:latin typeface="Figtree Light"/>
              </a:rPr>
              <a:t> &amp; absences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 new type of </a:t>
            </a:r>
            <a:r>
              <a:rPr lang="fr-FR" dirty="0" err="1">
                <a:latin typeface="Figtree"/>
              </a:rPr>
              <a:t>leave</a:t>
            </a:r>
            <a:r>
              <a:rPr lang="fr-FR" dirty="0">
                <a:latin typeface="Figtree"/>
              </a:rPr>
              <a:t> or absence</a:t>
            </a:r>
            <a:endParaRPr lang="fr-FR" dirty="0"/>
          </a:p>
        </p:txBody>
      </p:sp>
      <p:pic>
        <p:nvPicPr>
          <p:cNvPr id="7" name="Image 6">
            <a:extLst>
              <a:ext uri="{FF2B5EF4-FFF2-40B4-BE49-F238E27FC236}">
                <a16:creationId xmlns:a16="http://schemas.microsoft.com/office/drawing/2014/main" id="{2762D676-5D5F-3532-CA6D-81DBBAA9BF14}"/>
              </a:ext>
            </a:extLst>
          </p:cNvPr>
          <p:cNvPicPr>
            <a:picLocks noChangeAspect="1"/>
          </p:cNvPicPr>
          <p:nvPr/>
        </p:nvPicPr>
        <p:blipFill>
          <a:blip r:embed="rId2"/>
          <a:stretch>
            <a:fillRect/>
          </a:stretch>
        </p:blipFill>
        <p:spPr>
          <a:xfrm>
            <a:off x="3787211" y="1623031"/>
            <a:ext cx="7830098" cy="35439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7982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023809" y="1241039"/>
            <a:ext cx="11168791" cy="3799447"/>
          </a:xfrm>
        </p:spPr>
        <p:txBody>
          <a:bodyPr/>
          <a:lstStyle/>
          <a:p>
            <a:pPr>
              <a:lnSpc>
                <a:spcPct val="100000"/>
              </a:lnSpc>
            </a:pPr>
            <a:r>
              <a:rPr lang="fr-FR" sz="8000" dirty="0" err="1">
                <a:latin typeface="PP Woodland"/>
              </a:rPr>
              <a:t>Modifying</a:t>
            </a:r>
            <a:r>
              <a:rPr lang="fr-FR" sz="8000" dirty="0">
                <a:latin typeface="PP Woodland"/>
              </a:rPr>
              <a:t> staff </a:t>
            </a:r>
            <a:r>
              <a:rPr lang="fr-FR" sz="8000" dirty="0" err="1">
                <a:latin typeface="PP Woodland"/>
              </a:rPr>
              <a:t>leaves</a:t>
            </a:r>
            <a:r>
              <a:rPr lang="fr-FR" sz="8000" dirty="0">
                <a:latin typeface="PP Woodland"/>
              </a:rPr>
              <a:t> &amp; absences profiles</a:t>
            </a:r>
            <a:endParaRPr lang="fr-FR" sz="8000" dirty="0"/>
          </a:p>
        </p:txBody>
      </p:sp>
    </p:spTree>
    <p:extLst>
      <p:ext uri="{BB962C8B-B14F-4D97-AF65-F5344CB8AC3E}">
        <p14:creationId xmlns:p14="http://schemas.microsoft.com/office/powerpoint/2010/main" val="3732276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C58DB4E-5CC6-9B53-4A9B-D00298DF3566}"/>
              </a:ext>
            </a:extLst>
          </p:cNvPr>
          <p:cNvPicPr>
            <a:picLocks noChangeAspect="1"/>
          </p:cNvPicPr>
          <p:nvPr/>
        </p:nvPicPr>
        <p:blipFill>
          <a:blip r:embed="rId2"/>
          <a:stretch>
            <a:fillRect/>
          </a:stretch>
        </p:blipFill>
        <p:spPr>
          <a:xfrm>
            <a:off x="4599497" y="2698993"/>
            <a:ext cx="7118569" cy="2185427"/>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3723"/>
            <a:ext cx="11449050" cy="4846635"/>
          </a:xfrm>
        </p:spPr>
        <p:txBody>
          <a:bodyPr>
            <a:normAutofit/>
          </a:bodyPr>
          <a:lstStyle/>
          <a:p>
            <a:r>
              <a:rPr lang="fr-FR" sz="1500" b="1" dirty="0">
                <a:latin typeface="Figtree"/>
              </a:rPr>
              <a:t>Access </a:t>
            </a:r>
            <a:r>
              <a:rPr lang="fr-FR" sz="1500" dirty="0">
                <a:latin typeface="Figtree"/>
              </a:rPr>
              <a:t>: Admin Area &gt; Staff </a:t>
            </a:r>
            <a:r>
              <a:rPr lang="fr-FR" sz="1500" dirty="0" err="1">
                <a:latin typeface="Figtree"/>
              </a:rPr>
              <a:t>leave</a:t>
            </a:r>
            <a:r>
              <a:rPr lang="fr-FR" sz="1500" dirty="0">
                <a:latin typeface="Figtree"/>
              </a:rPr>
              <a:t> &amp; absences &gt; Staff </a:t>
            </a:r>
            <a:r>
              <a:rPr lang="fr-FR" sz="1500" dirty="0" err="1">
                <a:latin typeface="Figtree"/>
              </a:rPr>
              <a:t>leave</a:t>
            </a:r>
            <a:r>
              <a:rPr lang="fr-FR" sz="1500" dirty="0">
                <a:latin typeface="Figtree"/>
              </a:rPr>
              <a:t> profiles</a:t>
            </a:r>
            <a:endParaRPr lang="fr-FR" sz="15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err="1">
                <a:latin typeface="Figtree Light"/>
              </a:rPr>
              <a:t>Modifying</a:t>
            </a:r>
            <a:r>
              <a:rPr lang="fr-FR" dirty="0">
                <a:latin typeface="Figtree Light"/>
              </a:rPr>
              <a:t> staff </a:t>
            </a:r>
            <a:r>
              <a:rPr lang="fr-FR" dirty="0" err="1">
                <a:latin typeface="Figtree Light"/>
              </a:rPr>
              <a:t>leaves</a:t>
            </a:r>
            <a:r>
              <a:rPr lang="fr-FR" dirty="0">
                <a:latin typeface="Figtree Light"/>
              </a:rPr>
              <a:t> &amp; absences profiles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 new staff </a:t>
            </a:r>
            <a:r>
              <a:rPr lang="fr-FR" dirty="0" err="1">
                <a:latin typeface="Figtree"/>
              </a:rPr>
              <a:t>leave</a:t>
            </a:r>
            <a:r>
              <a:rPr lang="fr-FR" dirty="0">
                <a:latin typeface="Figtree"/>
              </a:rPr>
              <a:t> profile</a:t>
            </a:r>
          </a:p>
          <a:p>
            <a:endParaRPr lang="fr-FR" dirty="0"/>
          </a:p>
        </p:txBody>
      </p:sp>
      <p:pic>
        <p:nvPicPr>
          <p:cNvPr id="11" name="Graphique 10">
            <a:extLst>
              <a:ext uri="{FF2B5EF4-FFF2-40B4-BE49-F238E27FC236}">
                <a16:creationId xmlns:a16="http://schemas.microsoft.com/office/drawing/2014/main" id="{069249D2-6604-0A7F-B5C6-90A5F2C6D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941304">
            <a:off x="9104237" y="2749055"/>
            <a:ext cx="693215" cy="693217"/>
          </a:xfrm>
          <a:prstGeom prst="rect">
            <a:avLst/>
          </a:prstGeom>
        </p:spPr>
      </p:pic>
      <p:pic>
        <p:nvPicPr>
          <p:cNvPr id="9" name="Image 8">
            <a:extLst>
              <a:ext uri="{FF2B5EF4-FFF2-40B4-BE49-F238E27FC236}">
                <a16:creationId xmlns:a16="http://schemas.microsoft.com/office/drawing/2014/main" id="{EE07AD47-37D6-8BCB-AC66-453D73FEDD41}"/>
              </a:ext>
            </a:extLst>
          </p:cNvPr>
          <p:cNvPicPr/>
          <p:nvPr/>
        </p:nvPicPr>
        <p:blipFill>
          <a:blip r:embed="rId5"/>
          <a:stretch>
            <a:fillRect/>
          </a:stretch>
        </p:blipFill>
        <p:spPr>
          <a:xfrm>
            <a:off x="371475" y="2022493"/>
            <a:ext cx="3791285" cy="3728854"/>
          </a:xfrm>
          <a:prstGeom prst="rect">
            <a:avLst/>
          </a:prstGeom>
          <a:effectLst>
            <a:outerShdw blurRad="50800" dist="38100" dir="2700000" algn="tl" rotWithShape="0">
              <a:prstClr val="black">
                <a:alpha val="40000"/>
              </a:prstClr>
            </a:outerShdw>
          </a:effectLst>
        </p:spPr>
      </p:pic>
      <p:sp>
        <p:nvSpPr>
          <p:cNvPr id="10" name="Rectangle : coins arrondis 9">
            <a:extLst>
              <a:ext uri="{FF2B5EF4-FFF2-40B4-BE49-F238E27FC236}">
                <a16:creationId xmlns:a16="http://schemas.microsoft.com/office/drawing/2014/main" id="{0C07C9B1-E851-A5A9-3430-B87B9FFCDF26}"/>
              </a:ext>
            </a:extLst>
          </p:cNvPr>
          <p:cNvSpPr/>
          <p:nvPr/>
        </p:nvSpPr>
        <p:spPr>
          <a:xfrm>
            <a:off x="2741155" y="3485751"/>
            <a:ext cx="786905" cy="26329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AAA98965-9D58-8487-844A-C586AC174752}"/>
              </a:ext>
            </a:extLst>
          </p:cNvPr>
          <p:cNvSpPr/>
          <p:nvPr/>
        </p:nvSpPr>
        <p:spPr>
          <a:xfrm>
            <a:off x="908681" y="5371456"/>
            <a:ext cx="1154397" cy="32971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17497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6CF001B-2E41-318C-FFDC-3D0A9E7E4644}"/>
              </a:ext>
            </a:extLst>
          </p:cNvPr>
          <p:cNvPicPr>
            <a:picLocks noGrp="1" noRot="1" noChangeAspect="1" noMove="1" noResize="1" noEditPoints="1" noAdjustHandles="1" noChangeArrowheads="1" noChangeShapeType="1" noCrop="1"/>
          </p:cNvPicPr>
          <p:nvPr/>
        </p:nvPicPr>
        <p:blipFill>
          <a:blip r:embed="rId2"/>
          <a:stretch>
            <a:fillRect/>
          </a:stretch>
        </p:blipFill>
        <p:spPr>
          <a:xfrm>
            <a:off x="750570" y="1878042"/>
            <a:ext cx="10690860" cy="3109966"/>
          </a:xfrm>
          <a:prstGeom prst="rect">
            <a:avLst/>
          </a:prstGeom>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3724"/>
            <a:ext cx="11449050" cy="511826"/>
          </a:xfrm>
        </p:spPr>
        <p:txBody>
          <a:bodyPr>
            <a:normAutofit/>
          </a:bodyPr>
          <a:lstStyle/>
          <a:p>
            <a:r>
              <a:rPr lang="fr-FR" sz="1500" b="1" dirty="0">
                <a:latin typeface="Figtree"/>
              </a:rPr>
              <a:t>Access </a:t>
            </a:r>
            <a:r>
              <a:rPr lang="fr-FR" sz="1500" dirty="0">
                <a:latin typeface="Figtree"/>
              </a:rPr>
              <a:t>: Admin Area &gt; Staff </a:t>
            </a:r>
            <a:r>
              <a:rPr lang="fr-FR" sz="1500" dirty="0" err="1">
                <a:latin typeface="Figtree"/>
              </a:rPr>
              <a:t>leave</a:t>
            </a:r>
            <a:r>
              <a:rPr lang="fr-FR" sz="1500" dirty="0">
                <a:latin typeface="Figtree"/>
              </a:rPr>
              <a:t> &amp; absences &gt; Staff </a:t>
            </a:r>
            <a:r>
              <a:rPr lang="fr-FR" sz="1500" dirty="0" err="1">
                <a:latin typeface="Figtree"/>
              </a:rPr>
              <a:t>leave</a:t>
            </a:r>
            <a:r>
              <a:rPr lang="fr-FR" sz="1500" dirty="0">
                <a:latin typeface="Figtree"/>
              </a:rPr>
              <a:t> profiles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err="1">
                <a:latin typeface="Figtree Light"/>
              </a:rPr>
              <a:t>Modifying</a:t>
            </a:r>
            <a:r>
              <a:rPr lang="fr-FR" dirty="0">
                <a:latin typeface="Figtree Light"/>
              </a:rPr>
              <a:t> staff </a:t>
            </a:r>
            <a:r>
              <a:rPr lang="fr-FR" dirty="0" err="1">
                <a:latin typeface="Figtree Light"/>
              </a:rPr>
              <a:t>leaves</a:t>
            </a:r>
            <a:r>
              <a:rPr lang="fr-FR" dirty="0">
                <a:latin typeface="Figtree Light"/>
              </a:rPr>
              <a:t> &amp; absences profile settings </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 new staff </a:t>
            </a:r>
            <a:r>
              <a:rPr lang="fr-FR" dirty="0" err="1">
                <a:latin typeface="Figtree"/>
              </a:rPr>
              <a:t>leave</a:t>
            </a:r>
            <a:r>
              <a:rPr lang="fr-FR" dirty="0">
                <a:latin typeface="Figtree"/>
              </a:rPr>
              <a:t> profile</a:t>
            </a:r>
            <a:endParaRPr lang="fr-FR" dirty="0"/>
          </a:p>
        </p:txBody>
      </p:sp>
      <p:sp>
        <p:nvSpPr>
          <p:cNvPr id="13" name="Espace réservé du tableau 1">
            <a:extLst>
              <a:ext uri="{FF2B5EF4-FFF2-40B4-BE49-F238E27FC236}">
                <a16:creationId xmlns:a16="http://schemas.microsoft.com/office/drawing/2014/main" id="{C112B815-BB1C-A8C0-554A-CB796E35EABA}"/>
              </a:ext>
            </a:extLst>
          </p:cNvPr>
          <p:cNvSpPr txBox="1">
            <a:spLocks/>
          </p:cNvSpPr>
          <p:nvPr/>
        </p:nvSpPr>
        <p:spPr>
          <a:xfrm>
            <a:off x="371475" y="5143622"/>
            <a:ext cx="11449050" cy="1842849"/>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dirty="0">
                <a:latin typeface="Figtree"/>
              </a:rPr>
              <a:t>Staff </a:t>
            </a:r>
            <a:r>
              <a:rPr lang="fr-FR" sz="1400" dirty="0" err="1">
                <a:latin typeface="Figtree"/>
              </a:rPr>
              <a:t>leave</a:t>
            </a:r>
            <a:r>
              <a:rPr lang="fr-FR" sz="1400" dirty="0">
                <a:latin typeface="Figtree"/>
              </a:rPr>
              <a:t> profiles </a:t>
            </a:r>
            <a:r>
              <a:rPr lang="fr-FR" sz="1400" dirty="0" err="1">
                <a:latin typeface="Figtree"/>
              </a:rPr>
              <a:t>provide</a:t>
            </a:r>
            <a:r>
              <a:rPr lang="fr-FR" sz="1400" dirty="0">
                <a:latin typeface="Figtree"/>
              </a:rPr>
              <a:t> </a:t>
            </a:r>
            <a:r>
              <a:rPr lang="fr-FR" sz="1400" dirty="0" err="1">
                <a:latin typeface="Figtree"/>
              </a:rPr>
              <a:t>access</a:t>
            </a:r>
            <a:r>
              <a:rPr lang="fr-FR" sz="1400" dirty="0">
                <a:latin typeface="Figtree"/>
              </a:rPr>
              <a:t> to </a:t>
            </a:r>
            <a:r>
              <a:rPr lang="fr-FR" sz="1400" dirty="0" err="1">
                <a:latin typeface="Figtree"/>
              </a:rPr>
              <a:t>different</a:t>
            </a:r>
            <a:r>
              <a:rPr lang="fr-FR" sz="1400" dirty="0">
                <a:latin typeface="Figtree"/>
              </a:rPr>
              <a:t> types of </a:t>
            </a:r>
            <a:r>
              <a:rPr lang="fr-FR" sz="1400" dirty="0" err="1">
                <a:latin typeface="Figtree"/>
              </a:rPr>
              <a:t>leaves</a:t>
            </a:r>
            <a:r>
              <a:rPr lang="fr-FR" sz="1400" dirty="0">
                <a:latin typeface="Figtree"/>
              </a:rPr>
              <a:t> and absences to </a:t>
            </a:r>
            <a:r>
              <a:rPr lang="fr-FR" sz="1400" dirty="0" err="1">
                <a:latin typeface="Figtree"/>
              </a:rPr>
              <a:t>users</a:t>
            </a:r>
            <a:r>
              <a:rPr lang="fr-FR" sz="1400" dirty="0">
                <a:latin typeface="Figtree"/>
              </a:rPr>
              <a:t>. You can </a:t>
            </a:r>
            <a:r>
              <a:rPr lang="fr-FR" sz="1400" dirty="0" err="1">
                <a:latin typeface="Figtree"/>
              </a:rPr>
              <a:t>create</a:t>
            </a:r>
            <a:r>
              <a:rPr lang="fr-FR" sz="1400" dirty="0">
                <a:latin typeface="Figtree"/>
              </a:rPr>
              <a:t> a new staff </a:t>
            </a:r>
            <a:r>
              <a:rPr lang="fr-FR" sz="1400" dirty="0" err="1">
                <a:latin typeface="Figtree"/>
              </a:rPr>
              <a:t>leave</a:t>
            </a:r>
            <a:r>
              <a:rPr lang="fr-FR" sz="1400" dirty="0">
                <a:latin typeface="Figtree"/>
              </a:rPr>
              <a:t> profile by </a:t>
            </a:r>
            <a:r>
              <a:rPr lang="fr-FR" sz="1400" dirty="0" err="1">
                <a:latin typeface="Figtree"/>
              </a:rPr>
              <a:t>selecting</a:t>
            </a:r>
            <a:r>
              <a:rPr lang="fr-FR" sz="1400" dirty="0">
                <a:latin typeface="Figtree"/>
              </a:rPr>
              <a:t> "New staff </a:t>
            </a:r>
            <a:r>
              <a:rPr lang="fr-FR" sz="1400" dirty="0" err="1">
                <a:latin typeface="Figtree"/>
              </a:rPr>
              <a:t>leave</a:t>
            </a:r>
            <a:r>
              <a:rPr lang="fr-FR" sz="1400" dirty="0">
                <a:latin typeface="Figtree"/>
              </a:rPr>
              <a:t> profile". You can duplicate an </a:t>
            </a:r>
            <a:r>
              <a:rPr lang="fr-FR" sz="1400" dirty="0" err="1">
                <a:latin typeface="Figtree"/>
              </a:rPr>
              <a:t>existing</a:t>
            </a:r>
            <a:r>
              <a:rPr lang="fr-FR" sz="1400" dirty="0">
                <a:latin typeface="Figtree"/>
              </a:rPr>
              <a:t> profile as </a:t>
            </a:r>
            <a:r>
              <a:rPr lang="fr-FR" sz="1400" dirty="0" err="1">
                <a:latin typeface="Figtree"/>
              </a:rPr>
              <a:t>well</a:t>
            </a:r>
            <a:r>
              <a:rPr lang="fr-FR" sz="1400" dirty="0">
                <a:latin typeface="Figtree"/>
              </a:rPr>
              <a:t>. </a:t>
            </a:r>
            <a:endParaRPr lang="fr-FR" dirty="0"/>
          </a:p>
          <a:p>
            <a:pPr marL="0" indent="0">
              <a:buNone/>
            </a:pPr>
            <a:r>
              <a:rPr lang="fr-FR" sz="1400" u="sng" dirty="0" err="1">
                <a:latin typeface="Figtree"/>
              </a:rPr>
              <a:t>Examples</a:t>
            </a:r>
            <a:r>
              <a:rPr lang="fr-FR" sz="1400" u="sng" dirty="0">
                <a:latin typeface="Figtree"/>
              </a:rPr>
              <a:t> : </a:t>
            </a:r>
          </a:p>
          <a:p>
            <a:pPr>
              <a:lnSpc>
                <a:spcPct val="100000"/>
              </a:lnSpc>
              <a:spcBef>
                <a:spcPts val="0"/>
              </a:spcBef>
            </a:pPr>
            <a:r>
              <a:rPr lang="fr-FR" sz="1400" dirty="0">
                <a:latin typeface="Figtree"/>
              </a:rPr>
              <a:t>"Manager" profile has </a:t>
            </a:r>
            <a:r>
              <a:rPr lang="fr-FR" sz="1400" dirty="0" err="1">
                <a:latin typeface="Figtree"/>
              </a:rPr>
              <a:t>access</a:t>
            </a:r>
            <a:r>
              <a:rPr lang="fr-FR" sz="1400" dirty="0">
                <a:latin typeface="Figtree"/>
              </a:rPr>
              <a:t> to </a:t>
            </a:r>
            <a:r>
              <a:rPr lang="fr-FR" sz="1400" dirty="0" err="1">
                <a:latin typeface="Figtree"/>
              </a:rPr>
              <a:t>Paid</a:t>
            </a:r>
            <a:r>
              <a:rPr lang="fr-FR" sz="1400" dirty="0">
                <a:latin typeface="Figtree"/>
              </a:rPr>
              <a:t> </a:t>
            </a:r>
            <a:r>
              <a:rPr lang="fr-FR" sz="1400" dirty="0" err="1">
                <a:latin typeface="Figtree"/>
              </a:rPr>
              <a:t>Leave</a:t>
            </a:r>
            <a:r>
              <a:rPr lang="fr-FR" sz="1400" dirty="0">
                <a:latin typeface="Figtree"/>
              </a:rPr>
              <a:t> and RTT.</a:t>
            </a:r>
          </a:p>
          <a:p>
            <a:pPr>
              <a:lnSpc>
                <a:spcPct val="100000"/>
              </a:lnSpc>
              <a:spcBef>
                <a:spcPts val="0"/>
              </a:spcBef>
            </a:pPr>
            <a:r>
              <a:rPr lang="fr-FR" sz="1400" dirty="0">
                <a:latin typeface="Figtree"/>
              </a:rPr>
              <a:t>"Non-manager" profile has </a:t>
            </a:r>
            <a:r>
              <a:rPr lang="fr-FR" sz="1400" dirty="0" err="1">
                <a:latin typeface="Figtree"/>
              </a:rPr>
              <a:t>access</a:t>
            </a:r>
            <a:r>
              <a:rPr lang="fr-FR" sz="1400" dirty="0">
                <a:latin typeface="Figtree"/>
              </a:rPr>
              <a:t> </a:t>
            </a:r>
            <a:r>
              <a:rPr lang="fr-FR" sz="1400" dirty="0" err="1">
                <a:latin typeface="Figtree"/>
              </a:rPr>
              <a:t>only</a:t>
            </a:r>
            <a:r>
              <a:rPr lang="fr-FR" sz="1400" dirty="0">
                <a:latin typeface="Figtree"/>
              </a:rPr>
              <a:t> to </a:t>
            </a:r>
            <a:r>
              <a:rPr lang="fr-FR" sz="1400" dirty="0" err="1">
                <a:latin typeface="Figtree"/>
              </a:rPr>
              <a:t>Paid</a:t>
            </a:r>
            <a:r>
              <a:rPr lang="fr-FR" sz="1400" dirty="0">
                <a:latin typeface="Figtree"/>
              </a:rPr>
              <a:t> </a:t>
            </a:r>
            <a:r>
              <a:rPr lang="fr-FR" sz="1400" dirty="0" err="1">
                <a:latin typeface="Figtree"/>
              </a:rPr>
              <a:t>Leave</a:t>
            </a:r>
            <a:r>
              <a:rPr lang="fr-FR" sz="1400" dirty="0">
                <a:latin typeface="Figtree"/>
              </a:rPr>
              <a:t>.</a:t>
            </a:r>
            <a:endParaRPr lang="fr-FR" dirty="0"/>
          </a:p>
          <a:p>
            <a:endParaRPr lang="fr-FR" sz="1400" dirty="0">
              <a:latin typeface="Figtree"/>
            </a:endParaRPr>
          </a:p>
          <a:p>
            <a:endParaRPr lang="fr-FR" sz="1500" dirty="0"/>
          </a:p>
        </p:txBody>
      </p:sp>
      <p:sp>
        <p:nvSpPr>
          <p:cNvPr id="5" name="Rectangle : coins arrondis 4">
            <a:extLst>
              <a:ext uri="{FF2B5EF4-FFF2-40B4-BE49-F238E27FC236}">
                <a16:creationId xmlns:a16="http://schemas.microsoft.com/office/drawing/2014/main" id="{0BF6AF86-82BC-F70B-050E-2B389906C99D}"/>
              </a:ext>
            </a:extLst>
          </p:cNvPr>
          <p:cNvSpPr/>
          <p:nvPr/>
        </p:nvSpPr>
        <p:spPr>
          <a:xfrm>
            <a:off x="10449203" y="2156884"/>
            <a:ext cx="954127" cy="62330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35E04CC9-D079-D971-4256-3930B3A2A91C}"/>
              </a:ext>
            </a:extLst>
          </p:cNvPr>
          <p:cNvSpPr/>
          <p:nvPr/>
        </p:nvSpPr>
        <p:spPr>
          <a:xfrm>
            <a:off x="1242451" y="3308512"/>
            <a:ext cx="299589" cy="24097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5913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08475" y="1546213"/>
            <a:ext cx="5520975" cy="577339"/>
          </a:xfrm>
        </p:spPr>
        <p:txBody>
          <a:bodyPr/>
          <a:lstStyle/>
          <a:p>
            <a:pPr>
              <a:lnSpc>
                <a:spcPct val="100000"/>
              </a:lnSpc>
            </a:pPr>
            <a:r>
              <a:rPr lang="fr-FR" dirty="0">
                <a:hlinkClick r:id="rId2" action="ppaction://hlinksldjump"/>
              </a:rPr>
              <a:t>module </a:t>
            </a:r>
            <a:r>
              <a:rPr lang="fr-FR" dirty="0" err="1">
                <a:hlinkClick r:id="rId2" action="ppaction://hlinksldjump"/>
              </a:rPr>
              <a:t>features</a:t>
            </a:r>
            <a:endParaRPr lang="fr-FR" dirty="0" err="1"/>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408476" y="471055"/>
            <a:ext cx="5285887" cy="786490"/>
          </a:xfrm>
        </p:spPr>
        <p:txBody>
          <a:bodyPr vert="horz" lIns="91440" tIns="45720" rIns="91440" bIns="45720" rtlCol="0" anchor="t">
            <a:normAutofit/>
          </a:bodyPr>
          <a:lstStyle/>
          <a:p>
            <a:r>
              <a:rPr lang="fr-FR" dirty="0"/>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1961746"/>
            <a:ext cx="5283200" cy="2469542"/>
          </a:xfrm>
        </p:spPr>
        <p:txBody>
          <a:bodyPr vert="horz" lIns="91440" tIns="45720" rIns="91440" bIns="45720" rtlCol="0" anchor="t">
            <a:noAutofit/>
          </a:bodyPr>
          <a:lstStyle/>
          <a:p>
            <a:pPr>
              <a:lnSpc>
                <a:spcPct val="100000"/>
              </a:lnSpc>
            </a:pPr>
            <a:r>
              <a:rPr lang="fr-FR" sz="1500"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Creating</a:t>
            </a:r>
            <a:r>
              <a:rPr lang="fr-FR" sz="15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and </a:t>
            </a:r>
            <a:r>
              <a:rPr lang="fr-FR" sz="1500"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modifying</a:t>
            </a:r>
            <a:r>
              <a:rPr lang="fr-FR" sz="15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leave</a:t>
            </a:r>
            <a:r>
              <a:rPr lang="fr-FR" sz="15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requests</a:t>
            </a:r>
            <a:endParaRPr lang="fr-FR" sz="1500" dirty="0">
              <a:solidFill>
                <a:schemeClr val="bg2"/>
              </a:solidFill>
            </a:endParaRPr>
          </a:p>
          <a:p>
            <a:pPr>
              <a:lnSpc>
                <a:spcPct val="100000"/>
              </a:lnSpc>
            </a:pPr>
            <a:r>
              <a:rPr lang="fr-FR" sz="1500"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Validating</a:t>
            </a:r>
            <a:r>
              <a:rPr lang="fr-FR" sz="1500"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leave</a:t>
            </a:r>
            <a:r>
              <a:rPr lang="fr-FR" sz="1500"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requests</a:t>
            </a:r>
            <a:r>
              <a:rPr lang="fr-FR" sz="1500"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 </a:t>
            </a:r>
            <a:endParaRPr lang="fr-FR" sz="1500" dirty="0">
              <a:solidFill>
                <a:schemeClr val="bg2"/>
              </a:solidFill>
              <a:latin typeface="Figtree"/>
            </a:endParaRPr>
          </a:p>
          <a:p>
            <a:pPr>
              <a:lnSpc>
                <a:spcPct val="100000"/>
              </a:lnSpc>
            </a:pPr>
            <a:r>
              <a:rPr lang="fr-FR" sz="1500"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Viewing</a:t>
            </a:r>
            <a:r>
              <a:rPr lang="fr-FR" sz="1500"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 and </a:t>
            </a:r>
            <a:r>
              <a:rPr lang="fr-FR" sz="1500"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modifying</a:t>
            </a:r>
            <a:r>
              <a:rPr lang="fr-FR" sz="1500"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leave</a:t>
            </a:r>
            <a:r>
              <a:rPr lang="fr-FR" sz="1500"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 balances</a:t>
            </a:r>
            <a:endParaRPr lang="fr-FR" sz="1500" dirty="0">
              <a:solidFill>
                <a:schemeClr val="bg2"/>
              </a:solidFill>
            </a:endParaRPr>
          </a:p>
          <a:p>
            <a:pPr>
              <a:lnSpc>
                <a:spcPct val="100000"/>
              </a:lnSpc>
            </a:pPr>
            <a:r>
              <a:rPr lang="fr-FR" sz="15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Rounding</a:t>
            </a: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off the </a:t>
            </a:r>
            <a:r>
              <a:rPr lang="fr-FR" sz="15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acquired</a:t>
            </a: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paid</a:t>
            </a: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leave</a:t>
            </a: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rights</a:t>
            </a:r>
            <a:endParaRPr lang="fr-FR" sz="1500" dirty="0">
              <a:solidFill>
                <a:schemeClr val="bg2"/>
              </a:solidFill>
            </a:endParaRPr>
          </a:p>
          <a:p>
            <a:pPr>
              <a:lnSpc>
                <a:spcPct val="100000"/>
              </a:lnSpc>
            </a:pPr>
            <a:r>
              <a:rPr lang="fr-FR" sz="1500" dirty="0" err="1">
                <a:solidFill>
                  <a:schemeClr val="bg2"/>
                </a:solidFill>
                <a:latin typeface="Figtree"/>
                <a:hlinkClick r:id="rId7" action="ppaction://hlinksldjump">
                  <a:extLst>
                    <a:ext uri="{A12FA001-AC4F-418D-AE19-62706E023703}">
                      <ahyp:hlinkClr xmlns:ahyp="http://schemas.microsoft.com/office/drawing/2018/hyperlinkcolor" val="tx"/>
                    </a:ext>
                  </a:extLst>
                </a:hlinkClick>
              </a:rPr>
              <a:t>Transfering</a:t>
            </a:r>
            <a:r>
              <a:rPr lang="fr-FR" sz="1500"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7" action="ppaction://hlinksldjump">
                  <a:extLst>
                    <a:ext uri="{A12FA001-AC4F-418D-AE19-62706E023703}">
                      <ahyp:hlinkClr xmlns:ahyp="http://schemas.microsoft.com/office/drawing/2018/hyperlinkcolor" val="tx"/>
                    </a:ext>
                  </a:extLst>
                </a:hlinkClick>
              </a:rPr>
              <a:t>remaining</a:t>
            </a:r>
            <a:r>
              <a:rPr lang="fr-FR" sz="1500"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7" action="ppaction://hlinksldjump">
                  <a:extLst>
                    <a:ext uri="{A12FA001-AC4F-418D-AE19-62706E023703}">
                      <ahyp:hlinkClr xmlns:ahyp="http://schemas.microsoft.com/office/drawing/2018/hyperlinkcolor" val="tx"/>
                    </a:ext>
                  </a:extLst>
                </a:hlinkClick>
              </a:rPr>
              <a:t>leaves</a:t>
            </a:r>
            <a:r>
              <a:rPr lang="fr-FR" sz="1500"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 at the end of a </a:t>
            </a:r>
            <a:r>
              <a:rPr lang="fr-FR" sz="1500" dirty="0" err="1">
                <a:solidFill>
                  <a:schemeClr val="bg2"/>
                </a:solidFill>
                <a:latin typeface="Figtree"/>
                <a:hlinkClick r:id="rId7" action="ppaction://hlinksldjump">
                  <a:extLst>
                    <a:ext uri="{A12FA001-AC4F-418D-AE19-62706E023703}">
                      <ahyp:hlinkClr xmlns:ahyp="http://schemas.microsoft.com/office/drawing/2018/hyperlinkcolor" val="tx"/>
                    </a:ext>
                  </a:extLst>
                </a:hlinkClick>
              </a:rPr>
              <a:t>period</a:t>
            </a:r>
            <a:endParaRPr lang="fr-FR" sz="1500" dirty="0">
              <a:solidFill>
                <a:schemeClr val="bg2"/>
              </a:solidFill>
              <a:latin typeface="Figtree"/>
            </a:endParaRPr>
          </a:p>
          <a:p>
            <a:pPr>
              <a:lnSpc>
                <a:spcPct val="100000"/>
              </a:lnSpc>
            </a:pPr>
            <a:r>
              <a:rPr lang="fr-FR" sz="1500" dirty="0" err="1">
                <a:solidFill>
                  <a:schemeClr val="bg2"/>
                </a:solidFill>
                <a:latin typeface="Figtree"/>
                <a:hlinkClick r:id="rId8" action="ppaction://hlinksldjump">
                  <a:extLst>
                    <a:ext uri="{A12FA001-AC4F-418D-AE19-62706E023703}">
                      <ahyp:hlinkClr xmlns:ahyp="http://schemas.microsoft.com/office/drawing/2018/hyperlinkcolor" val="tx"/>
                    </a:ext>
                  </a:extLst>
                </a:hlinkClick>
              </a:rPr>
              <a:t>Generating</a:t>
            </a:r>
            <a:r>
              <a:rPr lang="fr-FR" sz="1500"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 split </a:t>
            </a:r>
            <a:r>
              <a:rPr lang="fr-FR" sz="1500" dirty="0" err="1">
                <a:solidFill>
                  <a:schemeClr val="bg2"/>
                </a:solidFill>
                <a:latin typeface="Figtree"/>
                <a:hlinkClick r:id="rId8" action="ppaction://hlinksldjump">
                  <a:extLst>
                    <a:ext uri="{A12FA001-AC4F-418D-AE19-62706E023703}">
                      <ahyp:hlinkClr xmlns:ahyp="http://schemas.microsoft.com/office/drawing/2018/hyperlinkcolor" val="tx"/>
                    </a:ext>
                  </a:extLst>
                </a:hlinkClick>
              </a:rPr>
              <a:t>days</a:t>
            </a:r>
            <a:endParaRPr lang="fr-FR" sz="1500" dirty="0">
              <a:solidFill>
                <a:schemeClr val="bg2"/>
              </a:solidFill>
            </a:endParaRPr>
          </a:p>
          <a:p>
            <a:pPr>
              <a:lnSpc>
                <a:spcPct val="100000"/>
              </a:lnSpc>
            </a:pPr>
            <a:r>
              <a:rPr lang="fr-FR" sz="15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Generating</a:t>
            </a: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staff </a:t>
            </a:r>
            <a:r>
              <a:rPr lang="fr-FR" sz="15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leave</a:t>
            </a: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and absences reports</a:t>
            </a:r>
            <a:endParaRPr lang="fr-FR" sz="15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408475" y="4628511"/>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err="1">
                <a:hlinkClick r:id="rId10" action="ppaction://hlinksldjump"/>
              </a:rPr>
              <a:t>Administrator</a:t>
            </a:r>
            <a:r>
              <a:rPr lang="fr-FR" dirty="0">
                <a:hlinkClick r:id="rId10" action="ppaction://hlinksldjump"/>
              </a:rPr>
              <a:t> area</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08475" y="5023117"/>
            <a:ext cx="5961839" cy="89068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11">
                  <a:extLst>
                    <a:ext uri="{96DAC541-7B7A-43D3-8B79-37D633B846F1}">
                      <asvg:svgBlip xmlns:asvg="http://schemas.microsoft.com/office/drawing/2016/SVG/main" r:embed="rId1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3">
                  <a:extLst>
                    <a:ext uri="{96DAC541-7B7A-43D3-8B79-37D633B846F1}">
                      <asvg:svgBlip xmlns:asvg="http://schemas.microsoft.com/office/drawing/2016/SVG/main" r:embed="rId1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err="1">
                <a:solidFill>
                  <a:schemeClr val="bg2"/>
                </a:solidFill>
                <a:latin typeface="Figtree"/>
                <a:hlinkClick r:id="rId15" action="ppaction://hlinksldjump">
                  <a:extLst>
                    <a:ext uri="{A12FA001-AC4F-418D-AE19-62706E023703}">
                      <ahyp:hlinkClr xmlns:ahyp="http://schemas.microsoft.com/office/drawing/2018/hyperlinkcolor" val="tx"/>
                    </a:ext>
                  </a:extLst>
                </a:hlinkClick>
              </a:rPr>
              <a:t>Modifying</a:t>
            </a:r>
            <a:r>
              <a:rPr lang="fr-FR" sz="1500" dirty="0">
                <a:solidFill>
                  <a:schemeClr val="bg2"/>
                </a:solidFill>
                <a:latin typeface="Figtree"/>
                <a:hlinkClick r:id="rId15" action="ppaction://hlinksldjump">
                  <a:extLst>
                    <a:ext uri="{A12FA001-AC4F-418D-AE19-62706E023703}">
                      <ahyp:hlinkClr xmlns:ahyp="http://schemas.microsoft.com/office/drawing/2018/hyperlinkcolor" val="tx"/>
                    </a:ext>
                  </a:extLst>
                </a:hlinkClick>
              </a:rPr>
              <a:t> settings for </a:t>
            </a:r>
            <a:r>
              <a:rPr lang="fr-FR" sz="1500" dirty="0" err="1">
                <a:solidFill>
                  <a:schemeClr val="bg2"/>
                </a:solidFill>
                <a:latin typeface="Figtree"/>
                <a:hlinkClick r:id="rId16" action="ppaction://hlinksldjump">
                  <a:extLst>
                    <a:ext uri="{A12FA001-AC4F-418D-AE19-62706E023703}">
                      <ahyp:hlinkClr xmlns:ahyp="http://schemas.microsoft.com/office/drawing/2018/hyperlinkcolor" val="tx"/>
                    </a:ext>
                  </a:extLst>
                </a:hlinkClick>
              </a:rPr>
              <a:t>leave</a:t>
            </a:r>
            <a:r>
              <a:rPr lang="fr-FR" sz="1500" dirty="0">
                <a:solidFill>
                  <a:schemeClr val="bg2"/>
                </a:solidFill>
                <a:latin typeface="Figtree"/>
                <a:hlinkClick r:id="rId16" action="ppaction://hlinksldjump">
                  <a:extLst>
                    <a:ext uri="{A12FA001-AC4F-418D-AE19-62706E023703}">
                      <ahyp:hlinkClr xmlns:ahyp="http://schemas.microsoft.com/office/drawing/2018/hyperlinkcolor" val="tx"/>
                    </a:ext>
                  </a:extLst>
                </a:hlinkClick>
              </a:rPr>
              <a:t> </a:t>
            </a:r>
            <a:r>
              <a:rPr lang="fr-FR" sz="1500" dirty="0">
                <a:solidFill>
                  <a:schemeClr val="bg2"/>
                </a:solidFill>
                <a:latin typeface="Figtree"/>
                <a:hlinkClick r:id="rId15" action="ppaction://hlinksldjump">
                  <a:extLst>
                    <a:ext uri="{A12FA001-AC4F-418D-AE19-62706E023703}">
                      <ahyp:hlinkClr xmlns:ahyp="http://schemas.microsoft.com/office/drawing/2018/hyperlinkcolor" val="tx"/>
                    </a:ext>
                  </a:extLst>
                </a:hlinkClick>
              </a:rPr>
              <a:t>types and</a:t>
            </a:r>
            <a:r>
              <a:rPr lang="fr-FR" sz="1500" dirty="0">
                <a:solidFill>
                  <a:schemeClr val="bg2"/>
                </a:solidFill>
                <a:latin typeface="Figtree"/>
                <a:hlinkClick r:id="rId16" action="ppaction://hlinksldjump">
                  <a:extLst>
                    <a:ext uri="{A12FA001-AC4F-418D-AE19-62706E023703}">
                      <ahyp:hlinkClr xmlns:ahyp="http://schemas.microsoft.com/office/drawing/2018/hyperlinkcolor" val="tx"/>
                    </a:ext>
                  </a:extLst>
                </a:hlinkClick>
              </a:rPr>
              <a:t> </a:t>
            </a:r>
            <a:r>
              <a:rPr lang="fr-FR" sz="1500" dirty="0">
                <a:solidFill>
                  <a:schemeClr val="bg2"/>
                </a:solidFill>
                <a:latin typeface="Figtree"/>
                <a:hlinkClick r:id="rId15" action="ppaction://hlinksldjump">
                  <a:extLst>
                    <a:ext uri="{A12FA001-AC4F-418D-AE19-62706E023703}">
                      <ahyp:hlinkClr xmlns:ahyp="http://schemas.microsoft.com/office/drawing/2018/hyperlinkcolor" val="tx"/>
                    </a:ext>
                  </a:extLst>
                </a:hlinkClick>
              </a:rPr>
              <a:t>absences.</a:t>
            </a:r>
            <a:endParaRPr lang="fr-FR" sz="1500" dirty="0">
              <a:solidFill>
                <a:schemeClr val="bg2"/>
              </a:solidFill>
              <a:hlinkClick r:id="rId15" action="ppaction://hlinksldjump">
                <a:extLst>
                  <a:ext uri="{A12FA001-AC4F-418D-AE19-62706E023703}">
                    <ahyp:hlinkClr xmlns:ahyp="http://schemas.microsoft.com/office/drawing/2018/hyperlinkcolor" val="tx"/>
                  </a:ext>
                </a:extLst>
              </a:hlinkClick>
            </a:endParaRPr>
          </a:p>
          <a:p>
            <a:r>
              <a:rPr lang="fr-FR" sz="1500" dirty="0" err="1">
                <a:solidFill>
                  <a:schemeClr val="bg2"/>
                </a:solidFill>
                <a:latin typeface="Figtree"/>
                <a:hlinkClick r:id="rId15" action="ppaction://hlinksldjump">
                  <a:extLst>
                    <a:ext uri="{A12FA001-AC4F-418D-AE19-62706E023703}">
                      <ahyp:hlinkClr xmlns:ahyp="http://schemas.microsoft.com/office/drawing/2018/hyperlinkcolor" val="tx"/>
                    </a:ext>
                  </a:extLst>
                </a:hlinkClick>
              </a:rPr>
              <a:t>Adjusting</a:t>
            </a:r>
            <a:r>
              <a:rPr lang="fr-FR" sz="1500" dirty="0">
                <a:solidFill>
                  <a:schemeClr val="bg2"/>
                </a:solidFill>
                <a:latin typeface="Figtree"/>
                <a:hlinkClick r:id="rId15"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5" action="ppaction://hlinksldjump">
                  <a:extLst>
                    <a:ext uri="{A12FA001-AC4F-418D-AE19-62706E023703}">
                      <ahyp:hlinkClr xmlns:ahyp="http://schemas.microsoft.com/office/drawing/2018/hyperlinkcolor" val="tx"/>
                    </a:ext>
                  </a:extLst>
                </a:hlinkClick>
              </a:rPr>
              <a:t>leave</a:t>
            </a:r>
            <a:r>
              <a:rPr lang="fr-FR" sz="1500" dirty="0">
                <a:solidFill>
                  <a:schemeClr val="bg2"/>
                </a:solidFill>
                <a:latin typeface="Figtree"/>
                <a:hlinkClick r:id="rId16" action="ppaction://hlinksldjump">
                  <a:extLst>
                    <a:ext uri="{A12FA001-AC4F-418D-AE19-62706E023703}">
                      <ahyp:hlinkClr xmlns:ahyp="http://schemas.microsoft.com/office/drawing/2018/hyperlinkcolor" val="tx"/>
                    </a:ext>
                  </a:extLst>
                </a:hlinkClick>
              </a:rPr>
              <a:t> and absence profiles.</a:t>
            </a:r>
            <a:endParaRPr lang="fr-FR" dirty="0">
              <a:solidFill>
                <a:schemeClr val="bg2"/>
              </a:solidFill>
            </a:endParaRPr>
          </a:p>
          <a:p>
            <a:pPr>
              <a:lnSpc>
                <a:spcPct val="100000"/>
              </a:lnSpc>
            </a:pPr>
            <a:endParaRPr lang="fr-FR" sz="1500"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7"/>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9D9B9C8-0348-1656-4C89-9D8D28943BB0}"/>
              </a:ext>
            </a:extLst>
          </p:cNvPr>
          <p:cNvPicPr>
            <a:picLocks noChangeAspect="1"/>
          </p:cNvPicPr>
          <p:nvPr/>
        </p:nvPicPr>
        <p:blipFill>
          <a:blip r:embed="rId2"/>
          <a:stretch>
            <a:fillRect/>
          </a:stretch>
        </p:blipFill>
        <p:spPr>
          <a:xfrm>
            <a:off x="709565" y="3007907"/>
            <a:ext cx="10591800" cy="2962394"/>
          </a:xfrm>
          <a:prstGeom prst="rect">
            <a:avLst/>
          </a:prstGeom>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80940" y="1447086"/>
            <a:ext cx="11449050" cy="739361"/>
          </a:xfrm>
        </p:spPr>
        <p:txBody>
          <a:bodyPr>
            <a:noAutofit/>
          </a:bodyPr>
          <a:lstStyle/>
          <a:p>
            <a:pPr marL="0" indent="0">
              <a:buNone/>
            </a:pPr>
            <a:r>
              <a:rPr lang="fr-FR" sz="1400" dirty="0" err="1">
                <a:latin typeface="Figtree"/>
              </a:rPr>
              <a:t>Whenever</a:t>
            </a:r>
            <a:r>
              <a:rPr lang="fr-FR" sz="1400" dirty="0">
                <a:latin typeface="Figtree"/>
              </a:rPr>
              <a:t> </a:t>
            </a:r>
            <a:r>
              <a:rPr lang="fr-FR" sz="1400" dirty="0" err="1">
                <a:latin typeface="Figtree"/>
              </a:rPr>
              <a:t>ypu</a:t>
            </a:r>
            <a:r>
              <a:rPr lang="fr-FR" sz="1400" dirty="0">
                <a:latin typeface="Figtree"/>
              </a:rPr>
              <a:t> change a </a:t>
            </a:r>
            <a:r>
              <a:rPr lang="fr-FR" sz="1400" dirty="0" err="1">
                <a:latin typeface="Figtree"/>
              </a:rPr>
              <a:t>profile's</a:t>
            </a:r>
            <a:r>
              <a:rPr lang="fr-FR" sz="1400" dirty="0">
                <a:latin typeface="Figtree"/>
              </a:rPr>
              <a:t> setting, </a:t>
            </a:r>
            <a:r>
              <a:rPr lang="fr-FR" sz="1400" dirty="0" err="1">
                <a:latin typeface="Figtree"/>
              </a:rPr>
              <a:t>you</a:t>
            </a:r>
            <a:r>
              <a:rPr lang="fr-FR" sz="1400" dirty="0">
                <a:latin typeface="Figtree"/>
              </a:rPr>
              <a:t> have </a:t>
            </a:r>
            <a:r>
              <a:rPr lang="fr-FR" sz="1400" dirty="0" err="1">
                <a:latin typeface="Figtree"/>
              </a:rPr>
              <a:t>access</a:t>
            </a:r>
            <a:r>
              <a:rPr lang="fr-FR" sz="1400" dirty="0">
                <a:latin typeface="Figtree"/>
              </a:rPr>
              <a:t> to </a:t>
            </a:r>
            <a:r>
              <a:rPr lang="fr-FR" sz="1400" dirty="0" err="1">
                <a:latin typeface="Figtree"/>
              </a:rPr>
              <a:t>three</a:t>
            </a:r>
            <a:r>
              <a:rPr lang="fr-FR" sz="1400" dirty="0">
                <a:latin typeface="Figtree"/>
              </a:rPr>
              <a:t> </a:t>
            </a:r>
            <a:r>
              <a:rPr lang="fr-FR" sz="1400" dirty="0" err="1">
                <a:latin typeface="Figtree"/>
              </a:rPr>
              <a:t>different</a:t>
            </a:r>
            <a:r>
              <a:rPr lang="fr-FR" sz="1400" dirty="0">
                <a:latin typeface="Figtree"/>
              </a:rPr>
              <a:t> </a:t>
            </a:r>
            <a:r>
              <a:rPr lang="fr-FR" sz="1400" dirty="0" err="1">
                <a:latin typeface="Figtree"/>
              </a:rPr>
              <a:t>tabs</a:t>
            </a:r>
            <a:r>
              <a:rPr lang="fr-FR" sz="1400" dirty="0">
                <a:latin typeface="Figtree"/>
              </a:rPr>
              <a:t>:</a:t>
            </a:r>
          </a:p>
          <a:p>
            <a:r>
              <a:rPr lang="fr-FR" sz="1400" dirty="0">
                <a:latin typeface="Figtree"/>
              </a:rPr>
              <a:t>The "General" tab, in </a:t>
            </a:r>
            <a:r>
              <a:rPr lang="fr-FR" sz="1400" dirty="0" err="1">
                <a:latin typeface="Figtree"/>
              </a:rPr>
              <a:t>which</a:t>
            </a:r>
            <a:r>
              <a:rPr lang="fr-FR" sz="1400" dirty="0">
                <a:latin typeface="Figtree"/>
              </a:rPr>
              <a:t> </a:t>
            </a:r>
            <a:r>
              <a:rPr lang="fr-FR" sz="1400" dirty="0" err="1">
                <a:latin typeface="Figtree"/>
              </a:rPr>
              <a:t>you</a:t>
            </a:r>
            <a:r>
              <a:rPr lang="fr-FR" sz="1400" dirty="0">
                <a:latin typeface="Figtree"/>
              </a:rPr>
              <a:t> can change the absence or </a:t>
            </a:r>
            <a:r>
              <a:rPr lang="fr-FR" sz="1400" dirty="0" err="1">
                <a:latin typeface="Figtree"/>
              </a:rPr>
              <a:t>leave's</a:t>
            </a:r>
            <a:r>
              <a:rPr lang="fr-FR" sz="1400" dirty="0">
                <a:latin typeface="Figtree"/>
              </a:rPr>
              <a:t> </a:t>
            </a:r>
            <a:r>
              <a:rPr lang="fr-FR" sz="1400" dirty="0" err="1">
                <a:latin typeface="Figtree"/>
              </a:rPr>
              <a:t>name</a:t>
            </a:r>
            <a:r>
              <a:rPr lang="fr-FR" sz="1400" dirty="0">
                <a:latin typeface="Figtree"/>
              </a:rPr>
              <a:t> and description.</a:t>
            </a:r>
          </a:p>
          <a:p>
            <a:r>
              <a:rPr lang="fr-FR" sz="1400" dirty="0">
                <a:latin typeface="Figtree"/>
              </a:rPr>
              <a:t>The "Staff </a:t>
            </a:r>
            <a:r>
              <a:rPr lang="fr-FR" sz="1400" dirty="0" err="1">
                <a:latin typeface="Figtree"/>
              </a:rPr>
              <a:t>leave</a:t>
            </a:r>
            <a:r>
              <a:rPr lang="fr-FR" sz="1400" dirty="0">
                <a:latin typeface="Figtree"/>
              </a:rPr>
              <a:t> and absence types" tab </a:t>
            </a:r>
            <a:r>
              <a:rPr lang="fr-FR" sz="1400" dirty="0" err="1">
                <a:latin typeface="Figtree"/>
              </a:rPr>
              <a:t>allows</a:t>
            </a:r>
            <a:r>
              <a:rPr lang="fr-FR" sz="1400" dirty="0">
                <a:latin typeface="Figtree"/>
              </a:rPr>
              <a:t> </a:t>
            </a:r>
            <a:r>
              <a:rPr lang="fr-FR" sz="1400" dirty="0" err="1">
                <a:latin typeface="Figtree"/>
              </a:rPr>
              <a:t>you</a:t>
            </a:r>
            <a:r>
              <a:rPr lang="fr-FR" sz="1400" dirty="0">
                <a:latin typeface="Figtree"/>
              </a:rPr>
              <a:t> to </a:t>
            </a:r>
            <a:r>
              <a:rPr lang="fr-FR" sz="1400" dirty="0" err="1">
                <a:latin typeface="Figtree"/>
              </a:rPr>
              <a:t>add</a:t>
            </a:r>
            <a:r>
              <a:rPr lang="fr-FR" sz="1400" dirty="0">
                <a:latin typeface="Figtree"/>
              </a:rPr>
              <a:t> or </a:t>
            </a:r>
            <a:r>
              <a:rPr lang="fr-FR" sz="1400" dirty="0" err="1">
                <a:latin typeface="Figtree"/>
              </a:rPr>
              <a:t>remove</a:t>
            </a:r>
            <a:r>
              <a:rPr lang="fr-FR" sz="1400" dirty="0">
                <a:latin typeface="Figtree"/>
              </a:rPr>
              <a:t> </a:t>
            </a:r>
            <a:r>
              <a:rPr lang="fr-FR" sz="1400" dirty="0" err="1">
                <a:latin typeface="Figtree"/>
              </a:rPr>
              <a:t>different</a:t>
            </a:r>
            <a:r>
              <a:rPr lang="fr-FR" sz="1400" dirty="0">
                <a:latin typeface="Figtree"/>
              </a:rPr>
              <a:t> types of </a:t>
            </a:r>
            <a:r>
              <a:rPr lang="fr-FR" sz="1400" dirty="0" err="1">
                <a:latin typeface="Figtree"/>
              </a:rPr>
              <a:t>leaves</a:t>
            </a:r>
            <a:r>
              <a:rPr lang="fr-FR" sz="1400" dirty="0">
                <a:latin typeface="Figtree"/>
              </a:rPr>
              <a:t> and absences. You can </a:t>
            </a:r>
            <a:r>
              <a:rPr lang="fr-FR" sz="1400" dirty="0" err="1">
                <a:latin typeface="Figtree"/>
              </a:rPr>
              <a:t>also</a:t>
            </a:r>
            <a:r>
              <a:rPr lang="fr-FR" sz="1400" dirty="0">
                <a:latin typeface="Figtree"/>
              </a:rPr>
              <a:t> </a:t>
            </a:r>
            <a:r>
              <a:rPr lang="fr-FR" sz="1400" dirty="0" err="1">
                <a:latin typeface="Figtree"/>
              </a:rPr>
              <a:t>define</a:t>
            </a:r>
            <a:r>
              <a:rPr lang="fr-FR" sz="1400" dirty="0">
                <a:latin typeface="Figtree"/>
              </a:rPr>
              <a:t> the </a:t>
            </a:r>
            <a:r>
              <a:rPr lang="fr-FR" sz="1400" dirty="0" err="1">
                <a:latin typeface="Figtree"/>
              </a:rPr>
              <a:t>priority</a:t>
            </a:r>
            <a:r>
              <a:rPr lang="fr-FR" sz="1400" dirty="0">
                <a:latin typeface="Figtree"/>
              </a:rPr>
              <a:t>, </a:t>
            </a:r>
            <a:r>
              <a:rPr lang="fr-FR" sz="1400" dirty="0" err="1">
                <a:latin typeface="Figtree"/>
              </a:rPr>
              <a:t>which</a:t>
            </a:r>
            <a:r>
              <a:rPr lang="fr-FR" sz="1400" dirty="0">
                <a:latin typeface="Figtree"/>
              </a:rPr>
              <a:t> the system </a:t>
            </a:r>
            <a:r>
              <a:rPr lang="fr-FR" sz="1400" dirty="0" err="1">
                <a:latin typeface="Figtree"/>
              </a:rPr>
              <a:t>will</a:t>
            </a:r>
            <a:r>
              <a:rPr lang="fr-FR" sz="1400" dirty="0">
                <a:latin typeface="Figtree"/>
              </a:rPr>
              <a:t> </a:t>
            </a:r>
            <a:r>
              <a:rPr lang="fr-FR" sz="1400" dirty="0" err="1">
                <a:latin typeface="Figtree"/>
              </a:rPr>
              <a:t>rely</a:t>
            </a:r>
            <a:r>
              <a:rPr lang="fr-FR" sz="1400" dirty="0">
                <a:latin typeface="Figtree"/>
              </a:rPr>
              <a:t> on to use </a:t>
            </a:r>
            <a:r>
              <a:rPr lang="fr-FR" sz="1400" dirty="0" err="1">
                <a:latin typeface="Figtree"/>
              </a:rPr>
              <a:t>available</a:t>
            </a:r>
            <a:r>
              <a:rPr lang="fr-FR" sz="1400" dirty="0">
                <a:latin typeface="Figtree"/>
              </a:rPr>
              <a:t> balance in a </a:t>
            </a:r>
            <a:r>
              <a:rPr lang="fr-FR" sz="1400" dirty="0" err="1">
                <a:latin typeface="Figtree"/>
              </a:rPr>
              <a:t>specific</a:t>
            </a:r>
            <a:r>
              <a:rPr lang="fr-FR" sz="1400" dirty="0">
                <a:latin typeface="Figtree"/>
              </a:rPr>
              <a:t> </a:t>
            </a:r>
            <a:r>
              <a:rPr lang="fr-FR" sz="1400" dirty="0" err="1">
                <a:latin typeface="Figtree"/>
              </a:rPr>
              <a:t>order</a:t>
            </a:r>
            <a:r>
              <a:rPr lang="fr-FR" sz="1400" dirty="0">
                <a:latin typeface="Figtree"/>
              </a:rPr>
              <a:t>.</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err="1">
                <a:latin typeface="Figtree Light"/>
              </a:rPr>
              <a:t>Modifying</a:t>
            </a:r>
            <a:r>
              <a:rPr lang="fr-FR" dirty="0">
                <a:latin typeface="Figtree Light"/>
              </a:rPr>
              <a:t> staff </a:t>
            </a:r>
            <a:r>
              <a:rPr lang="fr-FR" dirty="0" err="1">
                <a:latin typeface="Figtree Light"/>
              </a:rPr>
              <a:t>leaves</a:t>
            </a:r>
            <a:r>
              <a:rPr lang="fr-FR" dirty="0">
                <a:latin typeface="Figtree Light"/>
              </a:rPr>
              <a:t> &amp; absences profile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 new staff </a:t>
            </a:r>
            <a:r>
              <a:rPr lang="fr-FR" dirty="0" err="1">
                <a:latin typeface="Figtree"/>
              </a:rPr>
              <a:t>leave</a:t>
            </a:r>
            <a:r>
              <a:rPr lang="fr-FR" dirty="0">
                <a:latin typeface="Figtree"/>
              </a:rPr>
              <a:t> profile</a:t>
            </a:r>
            <a:endParaRPr lang="fr-FR" dirty="0"/>
          </a:p>
        </p:txBody>
      </p:sp>
      <p:pic>
        <p:nvPicPr>
          <p:cNvPr id="9" name="Graphique 8">
            <a:extLst>
              <a:ext uri="{FF2B5EF4-FFF2-40B4-BE49-F238E27FC236}">
                <a16:creationId xmlns:a16="http://schemas.microsoft.com/office/drawing/2014/main" id="{4D127373-A2EC-0385-0AA8-E7E50A4786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941304">
            <a:off x="5859584" y="3050431"/>
            <a:ext cx="588832" cy="588834"/>
          </a:xfrm>
          <a:prstGeom prst="rect">
            <a:avLst/>
          </a:prstGeom>
        </p:spPr>
      </p:pic>
    </p:spTree>
    <p:extLst>
      <p:ext uri="{BB962C8B-B14F-4D97-AF65-F5344CB8AC3E}">
        <p14:creationId xmlns:p14="http://schemas.microsoft.com/office/powerpoint/2010/main" val="1054062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4BD9D06-9089-C651-B95D-8C3BCDD97D04}"/>
              </a:ext>
            </a:extLst>
          </p:cNvPr>
          <p:cNvPicPr>
            <a:picLocks noChangeAspect="1"/>
          </p:cNvPicPr>
          <p:nvPr/>
        </p:nvPicPr>
        <p:blipFill>
          <a:blip r:embed="rId2"/>
          <a:stretch>
            <a:fillRect/>
          </a:stretch>
        </p:blipFill>
        <p:spPr>
          <a:xfrm>
            <a:off x="3473768" y="2027403"/>
            <a:ext cx="8351520" cy="3714687"/>
          </a:xfrm>
          <a:prstGeom prst="rect">
            <a:avLst/>
          </a:prstGeom>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66712" y="1968027"/>
            <a:ext cx="2267879" cy="3450839"/>
          </a:xfrm>
        </p:spPr>
        <p:txBody>
          <a:bodyPr>
            <a:noAutofit/>
          </a:bodyPr>
          <a:lstStyle/>
          <a:p>
            <a:r>
              <a:rPr lang="fr-FR" sz="1400" dirty="0" err="1">
                <a:latin typeface="Figtree"/>
              </a:rPr>
              <a:t>Adjustments</a:t>
            </a:r>
            <a:r>
              <a:rPr lang="fr-FR" sz="1400" dirty="0">
                <a:latin typeface="Figtree"/>
              </a:rPr>
              <a:t> </a:t>
            </a:r>
            <a:r>
              <a:rPr lang="fr-FR" sz="1400" dirty="0" err="1">
                <a:latin typeface="Figtree"/>
              </a:rPr>
              <a:t>effect</a:t>
            </a:r>
            <a:r>
              <a:rPr lang="fr-FR" sz="1400" dirty="0">
                <a:latin typeface="Figtree"/>
              </a:rPr>
              <a:t> on </a:t>
            </a:r>
            <a:r>
              <a:rPr lang="fr-FR" sz="1400" dirty="0" err="1">
                <a:latin typeface="Figtree"/>
              </a:rPr>
              <a:t>accrued</a:t>
            </a:r>
            <a:r>
              <a:rPr lang="fr-FR" sz="1400" dirty="0">
                <a:latin typeface="Figtree"/>
              </a:rPr>
              <a:t> staff </a:t>
            </a:r>
            <a:r>
              <a:rPr lang="fr-FR" sz="1400" dirty="0" err="1">
                <a:latin typeface="Figtree"/>
              </a:rPr>
              <a:t>leave</a:t>
            </a:r>
            <a:r>
              <a:rPr lang="fr-FR" sz="1400" dirty="0">
                <a:latin typeface="Figtree"/>
              </a:rPr>
              <a:t> (</a:t>
            </a:r>
            <a:r>
              <a:rPr lang="fr-FR" sz="1400" dirty="0" err="1">
                <a:latin typeface="Figtree"/>
              </a:rPr>
              <a:t>Annual</a:t>
            </a:r>
            <a:r>
              <a:rPr lang="fr-FR" sz="1400" dirty="0">
                <a:latin typeface="Figtree"/>
              </a:rPr>
              <a:t> </a:t>
            </a:r>
            <a:r>
              <a:rPr lang="fr-FR" sz="1400" dirty="0" err="1">
                <a:latin typeface="Figtree"/>
              </a:rPr>
              <a:t>leave</a:t>
            </a:r>
            <a:r>
              <a:rPr lang="fr-FR" sz="1400" dirty="0">
                <a:latin typeface="Figtree"/>
              </a:rPr>
              <a:t>, etc...)</a:t>
            </a:r>
            <a:endParaRPr lang="fr-FR" sz="1400" dirty="0"/>
          </a:p>
          <a:p>
            <a:r>
              <a:rPr lang="fr-FR" sz="1400" dirty="0">
                <a:latin typeface="Figtree"/>
              </a:rPr>
              <a:t>Rules for </a:t>
            </a:r>
            <a:r>
              <a:rPr lang="fr-FR" sz="1400" dirty="0" err="1">
                <a:latin typeface="Figtree"/>
              </a:rPr>
              <a:t>transferring</a:t>
            </a:r>
            <a:r>
              <a:rPr lang="fr-FR" sz="1400" dirty="0">
                <a:latin typeface="Figtree"/>
              </a:rPr>
              <a:t> </a:t>
            </a:r>
            <a:r>
              <a:rPr lang="fr-FR" sz="1400" dirty="0" err="1">
                <a:latin typeface="Figtree"/>
              </a:rPr>
              <a:t>from</a:t>
            </a:r>
            <a:r>
              <a:rPr lang="fr-FR" sz="1400" dirty="0">
                <a:latin typeface="Figtree"/>
              </a:rPr>
              <a:t> tracker to tracker </a:t>
            </a:r>
            <a:endParaRPr lang="fr-FR" sz="1400" dirty="0"/>
          </a:p>
          <a:p>
            <a:r>
              <a:rPr lang="fr-FR" sz="1400" dirty="0">
                <a:latin typeface="Figtree"/>
              </a:rPr>
              <a:t>Types of </a:t>
            </a:r>
            <a:r>
              <a:rPr lang="fr-FR" sz="1400" dirty="0" err="1">
                <a:latin typeface="Figtree"/>
              </a:rPr>
              <a:t>leave</a:t>
            </a:r>
            <a:r>
              <a:rPr lang="fr-FR" sz="1400" dirty="0">
                <a:latin typeface="Figtree"/>
              </a:rPr>
              <a:t> </a:t>
            </a:r>
            <a:r>
              <a:rPr lang="fr-FR" sz="1400" dirty="0" err="1">
                <a:latin typeface="Figtree"/>
              </a:rPr>
              <a:t>that</a:t>
            </a:r>
            <a:r>
              <a:rPr lang="fr-FR" sz="1400" dirty="0">
                <a:latin typeface="Figtree"/>
              </a:rPr>
              <a:t> </a:t>
            </a:r>
            <a:r>
              <a:rPr lang="fr-FR" sz="1400" dirty="0" err="1">
                <a:latin typeface="Figtree"/>
              </a:rPr>
              <a:t>cannot</a:t>
            </a:r>
            <a:r>
              <a:rPr lang="fr-FR" sz="1400" dirty="0">
                <a:latin typeface="Figtree"/>
              </a:rPr>
              <a:t> </a:t>
            </a:r>
            <a:r>
              <a:rPr lang="fr-FR" sz="1400" dirty="0" err="1">
                <a:latin typeface="Figtree"/>
              </a:rPr>
              <a:t>be</a:t>
            </a:r>
            <a:r>
              <a:rPr lang="fr-FR" sz="1400" dirty="0">
                <a:latin typeface="Figtree"/>
              </a:rPr>
              <a:t> </a:t>
            </a:r>
            <a:r>
              <a:rPr lang="fr-FR" sz="1400" dirty="0" err="1">
                <a:latin typeface="Figtree"/>
              </a:rPr>
              <a:t>used</a:t>
            </a:r>
            <a:r>
              <a:rPr lang="fr-FR" sz="1400" dirty="0">
                <a:latin typeface="Figtree"/>
              </a:rPr>
              <a:t> </a:t>
            </a:r>
            <a:r>
              <a:rPr lang="fr-FR" sz="1400" dirty="0" err="1">
                <a:latin typeface="Figtree"/>
              </a:rPr>
              <a:t>contiguously</a:t>
            </a:r>
            <a:endParaRPr lang="fr-FR" sz="1400" dirty="0" err="1"/>
          </a:p>
          <a:p>
            <a:r>
              <a:rPr lang="fr-FR" sz="1400" dirty="0">
                <a:latin typeface="Figtree"/>
              </a:rPr>
              <a:t>Types of </a:t>
            </a:r>
            <a:r>
              <a:rPr lang="fr-FR" sz="1400" dirty="0" err="1">
                <a:latin typeface="Figtree"/>
              </a:rPr>
              <a:t>leave</a:t>
            </a:r>
            <a:r>
              <a:rPr lang="fr-FR" sz="1400" dirty="0">
                <a:latin typeface="Figtree"/>
              </a:rPr>
              <a:t> </a:t>
            </a:r>
            <a:r>
              <a:rPr lang="fr-FR" sz="1400" dirty="0" err="1">
                <a:latin typeface="Figtree"/>
              </a:rPr>
              <a:t>that</a:t>
            </a:r>
            <a:r>
              <a:rPr lang="fr-FR" sz="1400" dirty="0">
                <a:latin typeface="Figtree"/>
              </a:rPr>
              <a:t> </a:t>
            </a:r>
            <a:r>
              <a:rPr lang="fr-FR" sz="1400" dirty="0" err="1">
                <a:latin typeface="Figtree"/>
              </a:rPr>
              <a:t>cannot</a:t>
            </a:r>
            <a:r>
              <a:rPr lang="fr-FR" sz="1400" dirty="0">
                <a:latin typeface="Figtree"/>
              </a:rPr>
              <a:t> </a:t>
            </a:r>
            <a:r>
              <a:rPr lang="fr-FR" sz="1400" dirty="0" err="1">
                <a:latin typeface="Figtree"/>
              </a:rPr>
              <a:t>be</a:t>
            </a:r>
            <a:r>
              <a:rPr lang="fr-FR" sz="1400" dirty="0">
                <a:latin typeface="Figtree"/>
              </a:rPr>
              <a:t> </a:t>
            </a:r>
            <a:r>
              <a:rPr lang="fr-FR" sz="1400" dirty="0" err="1">
                <a:latin typeface="Figtree"/>
              </a:rPr>
              <a:t>taken</a:t>
            </a:r>
            <a:r>
              <a:rPr lang="fr-FR" sz="1400" dirty="0">
                <a:latin typeface="Figtree"/>
              </a:rPr>
              <a:t> over multiple </a:t>
            </a:r>
            <a:r>
              <a:rPr lang="fr-FR" sz="1400" dirty="0" err="1">
                <a:latin typeface="Figtree"/>
              </a:rPr>
              <a:t>days</a:t>
            </a:r>
            <a:endParaRPr lang="fr-FR" sz="1400" dirty="0" err="1"/>
          </a:p>
          <a:p>
            <a:r>
              <a:rPr lang="fr-FR" sz="1400" dirty="0"/>
              <a:t>…</a:t>
            </a:r>
            <a:endParaRPr lang="fr-FR" sz="140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err="1">
                <a:latin typeface="Figtree Light"/>
              </a:rPr>
              <a:t>Modifying</a:t>
            </a:r>
            <a:r>
              <a:rPr lang="fr-FR" dirty="0">
                <a:latin typeface="Figtree Light"/>
              </a:rPr>
              <a:t> staff </a:t>
            </a:r>
            <a:r>
              <a:rPr lang="fr-FR" dirty="0" err="1">
                <a:latin typeface="Figtree Light"/>
              </a:rPr>
              <a:t>leaves</a:t>
            </a:r>
            <a:r>
              <a:rPr lang="fr-FR" dirty="0">
                <a:latin typeface="Figtree Light"/>
              </a:rPr>
              <a:t> &amp; absences profile settings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 new staff </a:t>
            </a:r>
            <a:r>
              <a:rPr lang="fr-FR" dirty="0" err="1">
                <a:latin typeface="Figtree"/>
              </a:rPr>
              <a:t>leave</a:t>
            </a:r>
            <a:r>
              <a:rPr lang="fr-FR" dirty="0">
                <a:latin typeface="Figtree"/>
              </a:rPr>
              <a:t> profile</a:t>
            </a:r>
          </a:p>
        </p:txBody>
      </p:sp>
      <p:sp>
        <p:nvSpPr>
          <p:cNvPr id="9" name="ZoneTexte 8">
            <a:extLst>
              <a:ext uri="{FF2B5EF4-FFF2-40B4-BE49-F238E27FC236}">
                <a16:creationId xmlns:a16="http://schemas.microsoft.com/office/drawing/2014/main" id="{95CB4F5C-BBF6-B9A6-3217-6549EDEB185F}"/>
              </a:ext>
            </a:extLst>
          </p:cNvPr>
          <p:cNvSpPr txBox="1"/>
          <p:nvPr/>
        </p:nvSpPr>
        <p:spPr>
          <a:xfrm>
            <a:off x="371475" y="1516774"/>
            <a:ext cx="6260470" cy="307777"/>
          </a:xfrm>
          <a:prstGeom prst="rect">
            <a:avLst/>
          </a:prstGeom>
          <a:noFill/>
        </p:spPr>
        <p:txBody>
          <a:bodyPr wrap="square" lIns="91440" tIns="45720" rIns="91440" bIns="45720" anchor="t">
            <a:spAutoFit/>
          </a:bodyPr>
          <a:lstStyle/>
          <a:p>
            <a:r>
              <a:rPr lang="fr-FR" sz="1400" dirty="0"/>
              <a:t>The "Configuration" tab </a:t>
            </a:r>
            <a:r>
              <a:rPr lang="fr-FR" sz="1400" dirty="0" err="1"/>
              <a:t>allows</a:t>
            </a:r>
            <a:r>
              <a:rPr lang="fr-FR" sz="1400" dirty="0"/>
              <a:t> </a:t>
            </a:r>
            <a:r>
              <a:rPr lang="fr-FR" sz="1400" dirty="0" err="1"/>
              <a:t>you</a:t>
            </a:r>
            <a:r>
              <a:rPr lang="fr-FR" sz="1400" dirty="0"/>
              <a:t> to change </a:t>
            </a:r>
            <a:r>
              <a:rPr lang="fr-FR" sz="1400" dirty="0" err="1"/>
              <a:t>several</a:t>
            </a:r>
            <a:r>
              <a:rPr lang="fr-FR" sz="1400" dirty="0"/>
              <a:t> </a:t>
            </a:r>
            <a:r>
              <a:rPr lang="fr-FR" sz="1400" dirty="0" err="1"/>
              <a:t>other</a:t>
            </a:r>
            <a:r>
              <a:rPr lang="fr-FR" sz="1400" dirty="0"/>
              <a:t> settings:</a:t>
            </a:r>
          </a:p>
        </p:txBody>
      </p:sp>
      <p:pic>
        <p:nvPicPr>
          <p:cNvPr id="12" name="Graphique 11">
            <a:extLst>
              <a:ext uri="{FF2B5EF4-FFF2-40B4-BE49-F238E27FC236}">
                <a16:creationId xmlns:a16="http://schemas.microsoft.com/office/drawing/2014/main" id="{C2C115A5-D9C9-481E-4352-410D97F88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849243">
            <a:off x="8241654" y="2049778"/>
            <a:ext cx="452764" cy="452766"/>
          </a:xfrm>
          <a:prstGeom prst="rect">
            <a:avLst/>
          </a:prstGeom>
        </p:spPr>
      </p:pic>
    </p:spTree>
    <p:extLst>
      <p:ext uri="{BB962C8B-B14F-4D97-AF65-F5344CB8AC3E}">
        <p14:creationId xmlns:p14="http://schemas.microsoft.com/office/powerpoint/2010/main" val="392955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err="1">
                <a:latin typeface="PP Woodland"/>
              </a:rPr>
              <a:t>Still</a:t>
            </a:r>
            <a:r>
              <a:rPr lang="fr-FR" dirty="0">
                <a:latin typeface="PP Woodland"/>
              </a:rPr>
              <a:t> </a:t>
            </a:r>
            <a:r>
              <a:rPr lang="fr-FR" dirty="0" err="1">
                <a:latin typeface="PP Woodland"/>
              </a:rPr>
              <a:t>having</a:t>
            </a:r>
            <a:r>
              <a:rPr lang="fr-FR" dirty="0">
                <a:latin typeface="PP Woodland"/>
              </a:rPr>
              <a:t> </a:t>
            </a:r>
            <a:r>
              <a:rPr lang="fr-FR" dirty="0" err="1">
                <a:latin typeface="PP Woodland"/>
              </a:rPr>
              <a:t>doubts</a:t>
            </a:r>
            <a:r>
              <a:rPr lang="fr-FR" dirty="0">
                <a:latin typeface="PP Woodland"/>
              </a:rPr>
              <a:t>? </a:t>
            </a:r>
            <a:br>
              <a:rPr lang="fr-FR" dirty="0"/>
            </a:br>
            <a:r>
              <a:rPr lang="fr-FR" sz="2800" dirty="0">
                <a:latin typeface="PP Woodland"/>
              </a:rPr>
              <a:t>All </a:t>
            </a:r>
            <a:r>
              <a:rPr lang="fr-FR" sz="2800" dirty="0" err="1">
                <a:latin typeface="PP Woodland"/>
              </a:rPr>
              <a:t>answers</a:t>
            </a:r>
            <a:r>
              <a:rPr lang="fr-FR" sz="2800" dirty="0">
                <a:latin typeface="PP Woodland"/>
              </a:rPr>
              <a:t> are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 </a:t>
            </a:r>
            <a:endParaRPr lang="fr-FR" sz="2800" dirty="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265713" y="5689159"/>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172943" y="5689159"/>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rPr>
              <a:t>Help center</a:t>
            </a:r>
            <a:endParaRPr lang="fr-FR" dirty="0">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Module </a:t>
            </a:r>
            <a:br>
              <a:rPr lang="fr-FR" sz="8000" dirty="0">
                <a:latin typeface="PP Woodland"/>
              </a:rPr>
            </a:br>
            <a:r>
              <a:rPr lang="fr-FR" sz="8000">
                <a:latin typeface="PP Woodland"/>
              </a:rPr>
              <a:t> features</a:t>
            </a:r>
            <a:endParaRPr lang="fr-FR" sz="8000" dirty="0" err="1"/>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latin typeface="PP Woodland"/>
              </a:rPr>
              <a:t>Creating</a:t>
            </a:r>
            <a:r>
              <a:rPr lang="fr-FR" sz="8000" dirty="0">
                <a:latin typeface="PP Woodland"/>
              </a:rPr>
              <a:t> and </a:t>
            </a:r>
            <a:r>
              <a:rPr lang="fr-FR" sz="8000" dirty="0" err="1">
                <a:latin typeface="PP Woodland"/>
              </a:rPr>
              <a:t>modifying</a:t>
            </a:r>
            <a:r>
              <a:rPr lang="fr-FR" sz="8000" dirty="0">
                <a:latin typeface="PP Woodland"/>
              </a:rPr>
              <a:t> </a:t>
            </a:r>
            <a:r>
              <a:rPr lang="fr-FR" sz="8000" dirty="0" err="1">
                <a:latin typeface="PP Woodland"/>
              </a:rPr>
              <a:t>leave</a:t>
            </a:r>
            <a:r>
              <a:rPr lang="fr-FR" sz="8000" dirty="0">
                <a:latin typeface="PP Woodland"/>
              </a:rPr>
              <a:t> </a:t>
            </a:r>
            <a:r>
              <a:rPr lang="fr-FR" sz="8000" dirty="0" err="1">
                <a:latin typeface="PP Woodland"/>
              </a:rPr>
              <a:t>requests</a:t>
            </a:r>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4155"/>
            <a:ext cx="11449050" cy="484494"/>
          </a:xfrm>
        </p:spPr>
        <p:txBody>
          <a:bodyPr>
            <a:normAutofit/>
          </a:bodyPr>
          <a:lstStyle/>
          <a:p>
            <a:r>
              <a:rPr lang="fr-FR" sz="1500" b="1" dirty="0">
                <a:latin typeface="Figtree"/>
              </a:rPr>
              <a:t>Method 1 </a:t>
            </a:r>
            <a:r>
              <a:rPr lang="fr-FR" sz="1500" dirty="0">
                <a:latin typeface="Figtree"/>
              </a:rPr>
              <a:t>: Go to Staff </a:t>
            </a:r>
            <a:r>
              <a:rPr lang="fr-FR" sz="1500" dirty="0" err="1">
                <a:latin typeface="Figtree"/>
              </a:rPr>
              <a:t>Leave</a:t>
            </a:r>
            <a:r>
              <a:rPr lang="fr-FR" sz="1500" dirty="0">
                <a:latin typeface="Figtree"/>
              </a:rPr>
              <a:t> &amp; Absences &gt; Staff </a:t>
            </a:r>
            <a:r>
              <a:rPr lang="fr-FR" sz="1500" dirty="0" err="1">
                <a:latin typeface="Figtree"/>
              </a:rPr>
              <a:t>Leave</a:t>
            </a:r>
            <a:r>
              <a:rPr lang="fr-FR" sz="1500" dirty="0">
                <a:latin typeface="Figtree"/>
              </a:rPr>
              <a:t> </a:t>
            </a:r>
            <a:r>
              <a:rPr lang="fr-FR" sz="1500" dirty="0" err="1">
                <a:latin typeface="Figtree"/>
              </a:rPr>
              <a:t>Calendar</a:t>
            </a:r>
            <a:r>
              <a:rPr lang="fr-FR" sz="1500" dirty="0">
                <a:latin typeface="Figtree"/>
              </a:rPr>
              <a:t>.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Creating</a:t>
            </a:r>
            <a:r>
              <a:rPr lang="fr-FR" dirty="0">
                <a:latin typeface="Figtree Light"/>
              </a:rPr>
              <a:t> and </a:t>
            </a:r>
            <a:r>
              <a:rPr lang="fr-FR" dirty="0" err="1">
                <a:latin typeface="Figtree Light"/>
              </a:rPr>
              <a:t>Modifying</a:t>
            </a:r>
            <a:r>
              <a:rPr lang="fr-FR" dirty="0">
                <a:latin typeface="Figtree Light"/>
              </a:rPr>
              <a:t> </a:t>
            </a:r>
            <a:r>
              <a:rPr lang="fr-FR" dirty="0" err="1">
                <a:latin typeface="Figtree Light"/>
              </a:rPr>
              <a:t>Leave</a:t>
            </a:r>
            <a:r>
              <a:rPr lang="fr-FR" dirty="0">
                <a:latin typeface="Figtree Light"/>
              </a:rPr>
              <a:t> </a:t>
            </a:r>
            <a:r>
              <a:rPr lang="fr-FR" dirty="0" err="1">
                <a:latin typeface="Figtree Light"/>
              </a:rPr>
              <a:t>Requests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Two</a:t>
            </a:r>
            <a:r>
              <a:rPr lang="fr-FR" dirty="0">
                <a:latin typeface="Figtree"/>
              </a:rPr>
              <a:t> </a:t>
            </a:r>
            <a:r>
              <a:rPr lang="fr-FR" dirty="0" err="1">
                <a:latin typeface="Figtree"/>
              </a:rPr>
              <a:t>ways</a:t>
            </a:r>
            <a:r>
              <a:rPr lang="fr-FR" dirty="0">
                <a:latin typeface="Figtree"/>
              </a:rPr>
              <a:t> to </a:t>
            </a:r>
            <a:r>
              <a:rPr lang="fr-FR" dirty="0" err="1">
                <a:latin typeface="Figtree"/>
              </a:rPr>
              <a:t>request</a:t>
            </a:r>
            <a:r>
              <a:rPr lang="fr-FR" dirty="0">
                <a:latin typeface="Figtree"/>
              </a:rPr>
              <a:t> </a:t>
            </a:r>
            <a:r>
              <a:rPr lang="fr-FR" dirty="0" err="1">
                <a:latin typeface="Figtree"/>
              </a:rPr>
              <a:t>leave</a:t>
            </a:r>
            <a:r>
              <a:rPr lang="fr-FR" dirty="0">
                <a:latin typeface="Figtree"/>
              </a:rPr>
              <a:t>:</a:t>
            </a:r>
          </a:p>
        </p:txBody>
      </p:sp>
      <p:pic>
        <p:nvPicPr>
          <p:cNvPr id="8" name="Image 7">
            <a:extLst>
              <a:ext uri="{FF2B5EF4-FFF2-40B4-BE49-F238E27FC236}">
                <a16:creationId xmlns:a16="http://schemas.microsoft.com/office/drawing/2014/main" id="{CEAD24BD-13C0-7D3F-ABE4-992D04658AC9}"/>
              </a:ext>
            </a:extLst>
          </p:cNvPr>
          <p:cNvPicPr>
            <a:picLocks noGrp="1" noRot="1" noChangeAspect="1" noMove="1" noResize="1" noEditPoints="1" noAdjustHandles="1" noChangeArrowheads="1" noChangeShapeType="1" noCrop="1"/>
          </p:cNvPicPr>
          <p:nvPr/>
        </p:nvPicPr>
        <p:blipFill>
          <a:blip r:embed="rId2"/>
          <a:stretch>
            <a:fillRect/>
          </a:stretch>
        </p:blipFill>
        <p:spPr>
          <a:xfrm>
            <a:off x="1478855" y="1944523"/>
            <a:ext cx="9258101" cy="4392776"/>
          </a:xfrm>
          <a:prstGeom prst="rect">
            <a:avLst/>
          </a:prstGeom>
          <a:effectLst>
            <a:outerShdw blurRad="50800" dist="38100" dir="2700000" algn="tl" rotWithShape="0">
              <a:prstClr val="black">
                <a:alpha val="40000"/>
              </a:prstClr>
            </a:outerShdw>
          </a:effectLst>
        </p:spPr>
      </p:pic>
      <p:sp>
        <p:nvSpPr>
          <p:cNvPr id="11" name="Rectangle : coins arrondis 10">
            <a:extLst>
              <a:ext uri="{FF2B5EF4-FFF2-40B4-BE49-F238E27FC236}">
                <a16:creationId xmlns:a16="http://schemas.microsoft.com/office/drawing/2014/main" id="{65A5517D-BAD1-DE96-2073-BF02048FD945}"/>
              </a:ext>
            </a:extLst>
          </p:cNvPr>
          <p:cNvSpPr/>
          <p:nvPr/>
        </p:nvSpPr>
        <p:spPr>
          <a:xfrm>
            <a:off x="2046514" y="2673539"/>
            <a:ext cx="801189" cy="62484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60D276C2-F6DF-52EA-ECA2-7C636CFF3EBD}"/>
              </a:ext>
            </a:extLst>
          </p:cNvPr>
          <p:cNvSpPr/>
          <p:nvPr/>
        </p:nvSpPr>
        <p:spPr>
          <a:xfrm>
            <a:off x="3482785" y="2738848"/>
            <a:ext cx="801189" cy="235132"/>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4155"/>
            <a:ext cx="11449050" cy="484494"/>
          </a:xfrm>
        </p:spPr>
        <p:txBody>
          <a:bodyPr>
            <a:normAutofit/>
          </a:bodyPr>
          <a:lstStyle/>
          <a:p>
            <a:r>
              <a:rPr lang="fr-FR" sz="1500" b="1" dirty="0">
                <a:latin typeface="Figtree"/>
              </a:rPr>
              <a:t>Method 1</a:t>
            </a:r>
            <a:r>
              <a:rPr lang="fr-FR" sz="1500" dirty="0">
                <a:latin typeface="Figtree"/>
              </a:rPr>
              <a:t> : </a:t>
            </a:r>
            <a:r>
              <a:rPr lang="fr-FR" sz="1400" dirty="0">
                <a:latin typeface="Figtree"/>
              </a:rPr>
              <a:t>You can </a:t>
            </a:r>
            <a:r>
              <a:rPr lang="fr-FR" sz="1400" dirty="0" err="1">
                <a:latin typeface="Figtree"/>
              </a:rPr>
              <a:t>directly</a:t>
            </a:r>
            <a:r>
              <a:rPr lang="fr-FR" sz="1400" dirty="0">
                <a:latin typeface="Figtree"/>
              </a:rPr>
              <a:t> select </a:t>
            </a:r>
            <a:r>
              <a:rPr lang="fr-FR" sz="1400" dirty="0" err="1">
                <a:latin typeface="Figtree"/>
              </a:rPr>
              <a:t>leave</a:t>
            </a:r>
            <a:r>
              <a:rPr lang="fr-FR" sz="1400" dirty="0">
                <a:latin typeface="Figtree"/>
              </a:rPr>
              <a:t> </a:t>
            </a:r>
            <a:r>
              <a:rPr lang="fr-FR" sz="1400" dirty="0" err="1">
                <a:latin typeface="Figtree"/>
              </a:rPr>
              <a:t>days</a:t>
            </a:r>
            <a:r>
              <a:rPr lang="fr-FR" sz="1400" dirty="0">
                <a:latin typeface="Figtree"/>
              </a:rPr>
              <a:t> on the </a:t>
            </a:r>
            <a:r>
              <a:rPr lang="fr-FR" sz="1400" dirty="0" err="1">
                <a:latin typeface="Figtree"/>
              </a:rPr>
              <a:t>calendar</a:t>
            </a:r>
            <a:r>
              <a:rPr lang="fr-FR" sz="1400" dirty="0">
                <a:latin typeface="Figtree"/>
              </a:rPr>
              <a:t> and click on "New </a:t>
            </a:r>
            <a:r>
              <a:rPr lang="fr-FR" sz="1400" dirty="0" err="1">
                <a:latin typeface="Figtree"/>
              </a:rPr>
              <a:t>Request</a:t>
            </a:r>
            <a:r>
              <a:rPr lang="fr-FR" sz="1400" dirty="0">
                <a:latin typeface="Figtree"/>
              </a:rPr>
              <a:t>."</a:t>
            </a:r>
            <a:endParaRPr lang="fr-FR" sz="15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Creating</a:t>
            </a:r>
            <a:r>
              <a:rPr lang="fr-FR" dirty="0">
                <a:latin typeface="Figtree Light"/>
              </a:rPr>
              <a:t> and </a:t>
            </a:r>
            <a:r>
              <a:rPr lang="fr-FR" dirty="0" err="1">
                <a:latin typeface="Figtree Light"/>
              </a:rPr>
              <a:t>Modifying</a:t>
            </a:r>
            <a:r>
              <a:rPr lang="fr-FR" dirty="0">
                <a:latin typeface="Figtree Light"/>
              </a:rPr>
              <a:t> </a:t>
            </a:r>
            <a:r>
              <a:rPr lang="fr-FR" dirty="0" err="1">
                <a:latin typeface="Figtree Light"/>
              </a:rPr>
              <a:t>Leave</a:t>
            </a:r>
            <a:r>
              <a:rPr lang="fr-FR" dirty="0">
                <a:latin typeface="Figtree Light"/>
              </a:rPr>
              <a:t> </a:t>
            </a:r>
            <a:r>
              <a:rPr lang="fr-FR" dirty="0" err="1">
                <a:latin typeface="Figtree Light"/>
              </a:rPr>
              <a:t>Requests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Two</a:t>
            </a:r>
            <a:r>
              <a:rPr lang="fr-FR" dirty="0">
                <a:latin typeface="Figtree"/>
              </a:rPr>
              <a:t> </a:t>
            </a:r>
            <a:r>
              <a:rPr lang="fr-FR" dirty="0" err="1">
                <a:latin typeface="Figtree"/>
              </a:rPr>
              <a:t>ways</a:t>
            </a:r>
            <a:r>
              <a:rPr lang="fr-FR" dirty="0">
                <a:latin typeface="Figtree"/>
              </a:rPr>
              <a:t> to </a:t>
            </a:r>
            <a:r>
              <a:rPr lang="fr-FR" dirty="0" err="1">
                <a:latin typeface="Figtree"/>
              </a:rPr>
              <a:t>request</a:t>
            </a:r>
            <a:r>
              <a:rPr lang="fr-FR" dirty="0">
                <a:latin typeface="Figtree"/>
              </a:rPr>
              <a:t> </a:t>
            </a:r>
            <a:r>
              <a:rPr lang="fr-FR" dirty="0" err="1">
                <a:latin typeface="Figtree"/>
              </a:rPr>
              <a:t>leave</a:t>
            </a:r>
            <a:r>
              <a:rPr lang="fr-FR" dirty="0">
                <a:latin typeface="Figtree"/>
              </a:rPr>
              <a:t>:</a:t>
            </a:r>
          </a:p>
        </p:txBody>
      </p:sp>
      <p:pic>
        <p:nvPicPr>
          <p:cNvPr id="7" name="Image 6">
            <a:extLst>
              <a:ext uri="{FF2B5EF4-FFF2-40B4-BE49-F238E27FC236}">
                <a16:creationId xmlns:a16="http://schemas.microsoft.com/office/drawing/2014/main" id="{DC4A5944-3E4A-6C94-855F-4F86CA872DBA}"/>
              </a:ext>
            </a:extLst>
          </p:cNvPr>
          <p:cNvPicPr>
            <a:picLocks noGrp="1" noRot="1" noChangeAspect="1" noMove="1" noResize="1" noEditPoints="1" noAdjustHandles="1" noChangeArrowheads="1" noChangeShapeType="1" noCrop="1"/>
          </p:cNvPicPr>
          <p:nvPr/>
        </p:nvPicPr>
        <p:blipFill>
          <a:blip r:embed="rId2"/>
          <a:stretch>
            <a:fillRect/>
          </a:stretch>
        </p:blipFill>
        <p:spPr>
          <a:xfrm>
            <a:off x="1306668" y="1928649"/>
            <a:ext cx="9578663" cy="4544876"/>
          </a:xfrm>
          <a:prstGeom prst="rect">
            <a:avLst/>
          </a:prstGeom>
          <a:effectLst>
            <a:outerShdw blurRad="50800" dist="38100" dir="2700000" algn="tl" rotWithShape="0">
              <a:prstClr val="black">
                <a:alpha val="40000"/>
              </a:prstClr>
            </a:outerShdw>
          </a:effectLst>
        </p:spPr>
      </p:pic>
      <p:sp>
        <p:nvSpPr>
          <p:cNvPr id="5" name="Rectangle : coins arrondis 4">
            <a:extLst>
              <a:ext uri="{FF2B5EF4-FFF2-40B4-BE49-F238E27FC236}">
                <a16:creationId xmlns:a16="http://schemas.microsoft.com/office/drawing/2014/main" id="{73D726FE-24FA-786E-0A5E-126D93952054}"/>
              </a:ext>
            </a:extLst>
          </p:cNvPr>
          <p:cNvSpPr/>
          <p:nvPr/>
        </p:nvSpPr>
        <p:spPr>
          <a:xfrm>
            <a:off x="6096000" y="4775200"/>
            <a:ext cx="221673" cy="27709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BCA6B258-7684-C771-744D-B7BB0E4BB003}"/>
              </a:ext>
            </a:extLst>
          </p:cNvPr>
          <p:cNvSpPr/>
          <p:nvPr/>
        </p:nvSpPr>
        <p:spPr>
          <a:xfrm>
            <a:off x="10021455" y="2547303"/>
            <a:ext cx="766618" cy="44527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aphique 4">
            <a:extLst>
              <a:ext uri="{FF2B5EF4-FFF2-40B4-BE49-F238E27FC236}">
                <a16:creationId xmlns:a16="http://schemas.microsoft.com/office/drawing/2014/main" id="{C096868F-13F0-1ECA-7FDB-F51B9232F052}"/>
              </a:ext>
            </a:extLst>
          </p:cNvPr>
          <p:cNvGrpSpPr/>
          <p:nvPr/>
        </p:nvGrpSpPr>
        <p:grpSpPr>
          <a:xfrm rot="21044483">
            <a:off x="9312167" y="2342376"/>
            <a:ext cx="594839" cy="606304"/>
            <a:chOff x="5981223" y="3137122"/>
            <a:chExt cx="212408" cy="216502"/>
          </a:xfrm>
          <a:solidFill>
            <a:schemeClr val="accent3"/>
          </a:solidFill>
        </p:grpSpPr>
        <p:sp>
          <p:nvSpPr>
            <p:cNvPr id="9" name="Forme libre : forme 8">
              <a:extLst>
                <a:ext uri="{FF2B5EF4-FFF2-40B4-BE49-F238E27FC236}">
                  <a16:creationId xmlns:a16="http://schemas.microsoft.com/office/drawing/2014/main" id="{2243390F-1E95-E39D-2642-102DFAE9F44B}"/>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Forme libre : forme 9">
              <a:extLst>
                <a:ext uri="{FF2B5EF4-FFF2-40B4-BE49-F238E27FC236}">
                  <a16:creationId xmlns:a16="http://schemas.microsoft.com/office/drawing/2014/main" id="{878FA438-FFEA-D625-4726-C60AFF35C3BB}"/>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1" name="Forme libre : forme 10">
              <a:extLst>
                <a:ext uri="{FF2B5EF4-FFF2-40B4-BE49-F238E27FC236}">
                  <a16:creationId xmlns:a16="http://schemas.microsoft.com/office/drawing/2014/main" id="{8530B8DE-0CA2-983C-6D0F-992A2D778BCD}"/>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spTree>
    <p:extLst>
      <p:ext uri="{BB962C8B-B14F-4D97-AF65-F5344CB8AC3E}">
        <p14:creationId xmlns:p14="http://schemas.microsoft.com/office/powerpoint/2010/main" val="3867000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4155"/>
            <a:ext cx="11449050" cy="484494"/>
          </a:xfrm>
        </p:spPr>
        <p:txBody>
          <a:bodyPr>
            <a:normAutofit/>
          </a:bodyPr>
          <a:lstStyle/>
          <a:p>
            <a:r>
              <a:rPr lang="fr-FR" sz="1500" b="1" dirty="0">
                <a:latin typeface="Figtree"/>
              </a:rPr>
              <a:t>Method 2 </a:t>
            </a:r>
            <a:r>
              <a:rPr lang="fr-FR" sz="1500" dirty="0">
                <a:latin typeface="Figtree"/>
              </a:rPr>
              <a:t>: Go to Staff </a:t>
            </a:r>
            <a:r>
              <a:rPr lang="fr-FR" sz="1500" dirty="0" err="1">
                <a:latin typeface="Figtree"/>
              </a:rPr>
              <a:t>Leave</a:t>
            </a:r>
            <a:r>
              <a:rPr lang="fr-FR" sz="1500" dirty="0">
                <a:latin typeface="Figtree"/>
              </a:rPr>
              <a:t> &amp; Absences &gt; </a:t>
            </a:r>
            <a:r>
              <a:rPr lang="fr-FR" sz="1500" dirty="0" err="1">
                <a:latin typeface="Figtree"/>
              </a:rPr>
              <a:t>Request</a:t>
            </a:r>
            <a:r>
              <a:rPr lang="fr-FR" sz="1500" dirty="0">
                <a:latin typeface="Figtree"/>
              </a:rPr>
              <a:t> </a:t>
            </a:r>
            <a:r>
              <a:rPr lang="fr-FR" sz="1500" dirty="0" err="1">
                <a:latin typeface="Figtree"/>
              </a:rPr>
              <a:t>Approval</a:t>
            </a:r>
            <a:r>
              <a:rPr lang="fr-FR" sz="1500" dirty="0">
                <a:latin typeface="Figtree"/>
              </a:rPr>
              <a:t>.</a:t>
            </a:r>
            <a:endParaRPr lang="fr-FR" sz="15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Creating</a:t>
            </a:r>
            <a:r>
              <a:rPr lang="fr-FR" dirty="0">
                <a:latin typeface="Figtree Light"/>
              </a:rPr>
              <a:t> and </a:t>
            </a:r>
            <a:r>
              <a:rPr lang="fr-FR" dirty="0" err="1">
                <a:latin typeface="Figtree Light"/>
              </a:rPr>
              <a:t>Modifying</a:t>
            </a:r>
            <a:r>
              <a:rPr lang="fr-FR" dirty="0">
                <a:latin typeface="Figtree Light"/>
              </a:rPr>
              <a:t> </a:t>
            </a:r>
            <a:r>
              <a:rPr lang="fr-FR" dirty="0" err="1">
                <a:latin typeface="Figtree Light"/>
              </a:rPr>
              <a:t>Leave</a:t>
            </a:r>
            <a:r>
              <a:rPr lang="fr-FR" dirty="0">
                <a:latin typeface="Figtree Light"/>
              </a:rPr>
              <a:t> </a:t>
            </a:r>
            <a:r>
              <a:rPr lang="fr-FR" dirty="0" err="1">
                <a:latin typeface="Figtree Light"/>
              </a:rPr>
              <a:t>Requests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Two</a:t>
            </a:r>
            <a:r>
              <a:rPr lang="fr-FR" dirty="0">
                <a:latin typeface="Figtree"/>
              </a:rPr>
              <a:t> </a:t>
            </a:r>
            <a:r>
              <a:rPr lang="fr-FR" dirty="0" err="1">
                <a:latin typeface="Figtree"/>
              </a:rPr>
              <a:t>ways</a:t>
            </a:r>
            <a:r>
              <a:rPr lang="fr-FR" dirty="0">
                <a:latin typeface="Figtree"/>
              </a:rPr>
              <a:t> to </a:t>
            </a:r>
            <a:r>
              <a:rPr lang="fr-FR" dirty="0" err="1">
                <a:latin typeface="Figtree"/>
              </a:rPr>
              <a:t>request</a:t>
            </a:r>
            <a:r>
              <a:rPr lang="fr-FR" dirty="0">
                <a:latin typeface="Figtree"/>
              </a:rPr>
              <a:t> </a:t>
            </a:r>
            <a:r>
              <a:rPr lang="fr-FR" dirty="0" err="1">
                <a:latin typeface="Figtree"/>
              </a:rPr>
              <a:t>leave</a:t>
            </a:r>
            <a:r>
              <a:rPr lang="fr-FR" dirty="0">
                <a:latin typeface="Figtree"/>
              </a:rPr>
              <a:t>:</a:t>
            </a:r>
          </a:p>
        </p:txBody>
      </p:sp>
      <p:pic>
        <p:nvPicPr>
          <p:cNvPr id="8" name="Image 7">
            <a:extLst>
              <a:ext uri="{FF2B5EF4-FFF2-40B4-BE49-F238E27FC236}">
                <a16:creationId xmlns:a16="http://schemas.microsoft.com/office/drawing/2014/main" id="{AB1A32D2-B9AF-9D6A-167A-993D057D582F}"/>
              </a:ext>
            </a:extLst>
          </p:cNvPr>
          <p:cNvPicPr>
            <a:picLocks noGrp="1" noRot="1" noChangeAspect="1" noMove="1" noResize="1" noEditPoints="1" noAdjustHandles="1" noChangeArrowheads="1" noChangeShapeType="1" noCrop="1"/>
          </p:cNvPicPr>
          <p:nvPr/>
        </p:nvPicPr>
        <p:blipFill>
          <a:blip r:embed="rId2"/>
          <a:stretch>
            <a:fillRect/>
          </a:stretch>
        </p:blipFill>
        <p:spPr>
          <a:xfrm>
            <a:off x="1344373" y="1928649"/>
            <a:ext cx="9503254" cy="4509096"/>
          </a:xfrm>
          <a:prstGeom prst="rect">
            <a:avLst/>
          </a:prstGeom>
          <a:effectLst>
            <a:outerShdw blurRad="50800" dist="38100" dir="2700000" algn="tl" rotWithShape="0">
              <a:prstClr val="black">
                <a:alpha val="40000"/>
              </a:prstClr>
            </a:outerShdw>
          </a:effectLst>
        </p:spPr>
      </p:pic>
      <p:sp>
        <p:nvSpPr>
          <p:cNvPr id="11" name="Rectangle : coins arrondis 10">
            <a:extLst>
              <a:ext uri="{FF2B5EF4-FFF2-40B4-BE49-F238E27FC236}">
                <a16:creationId xmlns:a16="http://schemas.microsoft.com/office/drawing/2014/main" id="{D5981705-1621-9588-C815-A8C8B2B89F13}"/>
              </a:ext>
            </a:extLst>
          </p:cNvPr>
          <p:cNvSpPr/>
          <p:nvPr/>
        </p:nvSpPr>
        <p:spPr>
          <a:xfrm>
            <a:off x="1958109" y="2650836"/>
            <a:ext cx="774257" cy="68349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A533047D-FCE2-577B-6E55-4445A021300A}"/>
              </a:ext>
            </a:extLst>
          </p:cNvPr>
          <p:cNvSpPr/>
          <p:nvPr/>
        </p:nvSpPr>
        <p:spPr>
          <a:xfrm>
            <a:off x="3528291" y="4017818"/>
            <a:ext cx="748145" cy="24014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E0FF43EB-F1CD-A7F0-7DDF-7C6F86909771}"/>
              </a:ext>
            </a:extLst>
          </p:cNvPr>
          <p:cNvSpPr/>
          <p:nvPr/>
        </p:nvSpPr>
        <p:spPr>
          <a:xfrm>
            <a:off x="9929091" y="2547303"/>
            <a:ext cx="683491" cy="42680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Graphique 8">
            <a:extLst>
              <a:ext uri="{FF2B5EF4-FFF2-40B4-BE49-F238E27FC236}">
                <a16:creationId xmlns:a16="http://schemas.microsoft.com/office/drawing/2014/main" id="{B68A4E16-1EC7-880D-7279-FB8C55349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35624">
            <a:off x="9242537" y="2346938"/>
            <a:ext cx="596287" cy="596288"/>
          </a:xfrm>
          <a:prstGeom prst="rect">
            <a:avLst/>
          </a:prstGeom>
        </p:spPr>
      </p:pic>
    </p:spTree>
    <p:extLst>
      <p:ext uri="{BB962C8B-B14F-4D97-AF65-F5344CB8AC3E}">
        <p14:creationId xmlns:p14="http://schemas.microsoft.com/office/powerpoint/2010/main" val="2259150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Create</a:t>
            </a:r>
            <a:r>
              <a:rPr lang="fr-FR" dirty="0">
                <a:latin typeface="Figtree Light"/>
              </a:rPr>
              <a:t> and </a:t>
            </a:r>
            <a:r>
              <a:rPr lang="fr-FR" dirty="0" err="1">
                <a:latin typeface="Figtree Light"/>
              </a:rPr>
              <a:t>Modify</a:t>
            </a:r>
            <a:r>
              <a:rPr lang="fr-FR" dirty="0">
                <a:latin typeface="Figtree Light"/>
              </a:rPr>
              <a:t> </a:t>
            </a:r>
            <a:r>
              <a:rPr lang="fr-FR" dirty="0" err="1">
                <a:latin typeface="Figtree Light"/>
              </a:rPr>
              <a:t>Leave</a:t>
            </a:r>
            <a:r>
              <a:rPr lang="fr-FR" dirty="0">
                <a:latin typeface="Figtree Light"/>
              </a:rPr>
              <a:t> </a:t>
            </a:r>
            <a:r>
              <a:rPr lang="fr-FR" dirty="0" err="1">
                <a:latin typeface="Figtree Light"/>
              </a:rPr>
              <a:t>Requests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Requesting</a:t>
            </a:r>
            <a:r>
              <a:rPr lang="fr-FR" dirty="0">
                <a:latin typeface="Figtree"/>
              </a:rPr>
              <a:t> </a:t>
            </a:r>
            <a:r>
              <a:rPr lang="fr-FR" dirty="0" err="1">
                <a:latin typeface="Figtree"/>
              </a:rPr>
              <a:t>leaves</a:t>
            </a:r>
            <a:r>
              <a:rPr lang="fr-FR" dirty="0">
                <a:latin typeface="Figtree"/>
              </a:rPr>
              <a:t> &amp; </a:t>
            </a:r>
            <a:r>
              <a:rPr lang="fr-FR" dirty="0" err="1">
                <a:latin typeface="Figtree"/>
              </a:rPr>
              <a:t>overriding</a:t>
            </a:r>
            <a:r>
              <a:rPr lang="fr-FR" dirty="0">
                <a:latin typeface="Figtree"/>
              </a:rPr>
              <a:t> </a:t>
            </a:r>
            <a:r>
              <a:rPr lang="fr-FR" dirty="0" err="1">
                <a:latin typeface="Figtree"/>
              </a:rPr>
              <a:t>aproval</a:t>
            </a:r>
            <a:r>
              <a:rPr lang="fr-FR" dirty="0">
                <a:latin typeface="Figtree"/>
              </a:rPr>
              <a:t> </a:t>
            </a:r>
            <a:r>
              <a:rPr lang="fr-FR" dirty="0" err="1">
                <a:latin typeface="Figtree"/>
              </a:rPr>
              <a:t>rules</a:t>
            </a:r>
            <a:endParaRPr lang="fr-FR" dirty="0" err="1"/>
          </a:p>
        </p:txBody>
      </p:sp>
      <p:sp>
        <p:nvSpPr>
          <p:cNvPr id="14" name="ZoneTexte 13">
            <a:extLst>
              <a:ext uri="{FF2B5EF4-FFF2-40B4-BE49-F238E27FC236}">
                <a16:creationId xmlns:a16="http://schemas.microsoft.com/office/drawing/2014/main" id="{70DEA437-5602-5F11-B6EB-5EC66EAEDDD3}"/>
              </a:ext>
            </a:extLst>
          </p:cNvPr>
          <p:cNvSpPr txBox="1"/>
          <p:nvPr/>
        </p:nvSpPr>
        <p:spPr>
          <a:xfrm>
            <a:off x="371475" y="1981558"/>
            <a:ext cx="2854105" cy="1169551"/>
          </a:xfrm>
          <a:prstGeom prst="rect">
            <a:avLst/>
          </a:prstGeom>
          <a:noFill/>
        </p:spPr>
        <p:txBody>
          <a:bodyPr wrap="square" lIns="91440" tIns="45720" rIns="91440" bIns="45720" anchor="t">
            <a:spAutoFit/>
          </a:bodyPr>
          <a:lstStyle/>
          <a:p>
            <a:pPr algn="just"/>
            <a:r>
              <a:rPr lang="fr-FR" sz="1400" dirty="0">
                <a:ea typeface="+mn-lt"/>
                <a:cs typeface="+mn-lt"/>
              </a:rPr>
              <a:t>You can </a:t>
            </a:r>
            <a:r>
              <a:rPr lang="fr-FR" sz="1400" dirty="0" err="1">
                <a:ea typeface="+mn-lt"/>
                <a:cs typeface="+mn-lt"/>
              </a:rPr>
              <a:t>request</a:t>
            </a:r>
            <a:r>
              <a:rPr lang="fr-FR" sz="1400" dirty="0">
                <a:ea typeface="+mn-lt"/>
                <a:cs typeface="+mn-lt"/>
              </a:rPr>
              <a:t> a </a:t>
            </a:r>
            <a:r>
              <a:rPr lang="fr-FR" sz="1400" dirty="0" err="1">
                <a:ea typeface="+mn-lt"/>
                <a:cs typeface="+mn-lt"/>
              </a:rPr>
              <a:t>leave</a:t>
            </a:r>
            <a:r>
              <a:rPr lang="fr-FR" sz="1400" dirty="0">
                <a:ea typeface="+mn-lt"/>
                <a:cs typeface="+mn-lt"/>
              </a:rPr>
              <a:t> </a:t>
            </a:r>
            <a:r>
              <a:rPr lang="fr-FR" sz="1400" dirty="0" err="1">
                <a:ea typeface="+mn-lt"/>
                <a:cs typeface="+mn-lt"/>
              </a:rPr>
              <a:t>manually</a:t>
            </a:r>
            <a:r>
              <a:rPr lang="fr-FR" sz="1400" dirty="0">
                <a:ea typeface="+mn-lt"/>
                <a:cs typeface="+mn-lt"/>
              </a:rPr>
              <a:t> or </a:t>
            </a:r>
            <a:r>
              <a:rPr lang="fr-FR" sz="1400" dirty="0" err="1">
                <a:ea typeface="+mn-lt"/>
                <a:cs typeface="+mn-lt"/>
              </a:rPr>
              <a:t>automatically</a:t>
            </a:r>
            <a:r>
              <a:rPr lang="fr-FR" sz="1400" dirty="0">
                <a:ea typeface="+mn-lt"/>
                <a:cs typeface="+mn-lt"/>
              </a:rPr>
              <a:t>.</a:t>
            </a:r>
          </a:p>
          <a:p>
            <a:pPr algn="just"/>
            <a:r>
              <a:rPr lang="fr-FR" sz="1400" dirty="0">
                <a:ea typeface="+mn-lt"/>
                <a:cs typeface="+mn-lt"/>
              </a:rPr>
              <a:t>In </a:t>
            </a:r>
            <a:r>
              <a:rPr lang="fr-FR" sz="1400" dirty="0" err="1">
                <a:ea typeface="+mn-lt"/>
                <a:cs typeface="+mn-lt"/>
              </a:rPr>
              <a:t>automatic</a:t>
            </a:r>
            <a:r>
              <a:rPr lang="fr-FR" sz="1400" dirty="0">
                <a:ea typeface="+mn-lt"/>
                <a:cs typeface="+mn-lt"/>
              </a:rPr>
              <a:t> mode, the system </a:t>
            </a:r>
            <a:r>
              <a:rPr lang="fr-FR" sz="1400" dirty="0" err="1">
                <a:ea typeface="+mn-lt"/>
                <a:cs typeface="+mn-lt"/>
              </a:rPr>
              <a:t>will</a:t>
            </a:r>
            <a:r>
              <a:rPr lang="fr-FR" sz="1400" dirty="0">
                <a:ea typeface="+mn-lt"/>
                <a:cs typeface="+mn-lt"/>
              </a:rPr>
              <a:t> select the </a:t>
            </a:r>
            <a:r>
              <a:rPr lang="fr-FR" sz="1400" dirty="0" err="1">
                <a:ea typeface="+mn-lt"/>
                <a:cs typeface="+mn-lt"/>
              </a:rPr>
              <a:t>priority</a:t>
            </a:r>
            <a:r>
              <a:rPr lang="fr-FR" sz="1400" dirty="0">
                <a:ea typeface="+mn-lt"/>
                <a:cs typeface="+mn-lt"/>
              </a:rPr>
              <a:t> type of </a:t>
            </a:r>
            <a:r>
              <a:rPr lang="fr-FR" sz="1400" dirty="0" err="1">
                <a:ea typeface="+mn-lt"/>
                <a:cs typeface="+mn-lt"/>
              </a:rPr>
              <a:t>leave</a:t>
            </a:r>
            <a:r>
              <a:rPr lang="fr-FR" sz="1400" dirty="0">
                <a:ea typeface="+mn-lt"/>
                <a:cs typeface="+mn-lt"/>
              </a:rPr>
              <a:t> </a:t>
            </a:r>
            <a:r>
              <a:rPr lang="fr-FR" sz="1400" dirty="0" err="1">
                <a:ea typeface="+mn-lt"/>
                <a:cs typeface="+mn-lt"/>
              </a:rPr>
              <a:t>based</a:t>
            </a:r>
            <a:r>
              <a:rPr lang="fr-FR" sz="1400" dirty="0">
                <a:ea typeface="+mn-lt"/>
                <a:cs typeface="+mn-lt"/>
              </a:rPr>
              <a:t> on the settings.</a:t>
            </a:r>
            <a:endParaRPr lang="fr-FR" dirty="0">
              <a:ea typeface="+mn-lt"/>
              <a:cs typeface="+mn-lt"/>
            </a:endParaRPr>
          </a:p>
        </p:txBody>
      </p:sp>
      <p:sp>
        <p:nvSpPr>
          <p:cNvPr id="16" name="ZoneTexte 15">
            <a:extLst>
              <a:ext uri="{FF2B5EF4-FFF2-40B4-BE49-F238E27FC236}">
                <a16:creationId xmlns:a16="http://schemas.microsoft.com/office/drawing/2014/main" id="{F00D9CFC-F1CA-668D-D782-D2C0FAEBD728}"/>
              </a:ext>
            </a:extLst>
          </p:cNvPr>
          <p:cNvSpPr txBox="1"/>
          <p:nvPr/>
        </p:nvSpPr>
        <p:spPr>
          <a:xfrm>
            <a:off x="8756306" y="1642750"/>
            <a:ext cx="3179348" cy="954107"/>
          </a:xfrm>
          <a:prstGeom prst="rect">
            <a:avLst/>
          </a:prstGeom>
          <a:noFill/>
        </p:spPr>
        <p:txBody>
          <a:bodyPr wrap="square" lIns="91440" tIns="45720" rIns="91440" bIns="45720" anchor="t">
            <a:spAutoFit/>
          </a:bodyPr>
          <a:lstStyle/>
          <a:p>
            <a:pPr algn="just"/>
            <a:r>
              <a:rPr lang="fr-FR" sz="1400" dirty="0" err="1">
                <a:ea typeface="+mn-lt"/>
                <a:cs typeface="+mn-lt"/>
              </a:rPr>
              <a:t>Modify</a:t>
            </a:r>
            <a:r>
              <a:rPr lang="fr-FR" sz="1400" dirty="0">
                <a:ea typeface="+mn-lt"/>
                <a:cs typeface="+mn-lt"/>
              </a:rPr>
              <a:t> </a:t>
            </a:r>
            <a:r>
              <a:rPr lang="fr-FR" sz="1400" dirty="0" err="1">
                <a:ea typeface="+mn-lt"/>
                <a:cs typeface="+mn-lt"/>
              </a:rPr>
              <a:t>employee’s</a:t>
            </a:r>
            <a:r>
              <a:rPr lang="fr-FR" sz="1400" dirty="0">
                <a:ea typeface="+mn-lt"/>
                <a:cs typeface="+mn-lt"/>
              </a:rPr>
              <a:t> </a:t>
            </a:r>
            <a:r>
              <a:rPr lang="fr-FR" sz="1400" dirty="0" err="1">
                <a:ea typeface="+mn-lt"/>
                <a:cs typeface="+mn-lt"/>
              </a:rPr>
              <a:t>details</a:t>
            </a:r>
            <a:r>
              <a:rPr lang="fr-FR" sz="1400" dirty="0">
                <a:ea typeface="+mn-lt"/>
                <a:cs typeface="+mn-lt"/>
              </a:rPr>
              <a:t>, start/end dates, and if </a:t>
            </a:r>
            <a:r>
              <a:rPr lang="fr-FR" sz="1400" dirty="0" err="1">
                <a:ea typeface="+mn-lt"/>
                <a:cs typeface="+mn-lt"/>
              </a:rPr>
              <a:t>you</a:t>
            </a:r>
            <a:r>
              <a:rPr lang="fr-FR" sz="1400" dirty="0">
                <a:ea typeface="+mn-lt"/>
                <a:cs typeface="+mn-lt"/>
              </a:rPr>
              <a:t> </a:t>
            </a:r>
            <a:r>
              <a:rPr lang="fr-FR" sz="1400" dirty="0" err="1">
                <a:ea typeface="+mn-lt"/>
                <a:cs typeface="+mn-lt"/>
              </a:rPr>
              <a:t>wish</a:t>
            </a:r>
            <a:r>
              <a:rPr lang="fr-FR" sz="1400" dirty="0">
                <a:ea typeface="+mn-lt"/>
                <a:cs typeface="+mn-lt"/>
              </a:rPr>
              <a:t> to </a:t>
            </a:r>
            <a:r>
              <a:rPr lang="fr-FR" sz="1400" dirty="0" err="1">
                <a:ea typeface="+mn-lt"/>
                <a:cs typeface="+mn-lt"/>
              </a:rPr>
              <a:t>request</a:t>
            </a:r>
            <a:r>
              <a:rPr lang="fr-FR" sz="1400" dirty="0">
                <a:ea typeface="+mn-lt"/>
                <a:cs typeface="+mn-lt"/>
              </a:rPr>
              <a:t> a </a:t>
            </a:r>
            <a:r>
              <a:rPr lang="fr-FR" sz="1400" dirty="0" err="1">
                <a:ea typeface="+mn-lt"/>
                <a:cs typeface="+mn-lt"/>
              </a:rPr>
              <a:t>half-day</a:t>
            </a:r>
            <a:r>
              <a:rPr lang="fr-FR" sz="1400" dirty="0">
                <a:ea typeface="+mn-lt"/>
                <a:cs typeface="+mn-lt"/>
              </a:rPr>
              <a:t>, </a:t>
            </a:r>
            <a:r>
              <a:rPr lang="fr-FR" sz="1400" dirty="0" err="1">
                <a:ea typeface="+mn-lt"/>
                <a:cs typeface="+mn-lt"/>
              </a:rPr>
              <a:t>you</a:t>
            </a:r>
            <a:r>
              <a:rPr lang="fr-FR" sz="1400" dirty="0">
                <a:ea typeface="+mn-lt"/>
                <a:cs typeface="+mn-lt"/>
              </a:rPr>
              <a:t> can </a:t>
            </a:r>
            <a:r>
              <a:rPr lang="fr-FR" sz="1400" dirty="0" err="1">
                <a:ea typeface="+mn-lt"/>
                <a:cs typeface="+mn-lt"/>
              </a:rPr>
              <a:t>choose</a:t>
            </a:r>
            <a:r>
              <a:rPr lang="fr-FR" sz="1400" dirty="0">
                <a:ea typeface="+mn-lt"/>
                <a:cs typeface="+mn-lt"/>
              </a:rPr>
              <a:t> either </a:t>
            </a:r>
            <a:r>
              <a:rPr lang="fr-FR" sz="1400" dirty="0" err="1">
                <a:ea typeface="+mn-lt"/>
                <a:cs typeface="+mn-lt"/>
              </a:rPr>
              <a:t>from</a:t>
            </a:r>
            <a:r>
              <a:rPr lang="fr-FR" sz="1400" dirty="0">
                <a:ea typeface="+mn-lt"/>
                <a:cs typeface="+mn-lt"/>
              </a:rPr>
              <a:t> </a:t>
            </a:r>
            <a:r>
              <a:rPr lang="fr-FR" sz="1400" dirty="0" err="1">
                <a:ea typeface="+mn-lt"/>
                <a:cs typeface="+mn-lt"/>
              </a:rPr>
              <a:t>morning</a:t>
            </a:r>
            <a:r>
              <a:rPr lang="fr-FR" sz="1400" dirty="0">
                <a:ea typeface="+mn-lt"/>
                <a:cs typeface="+mn-lt"/>
              </a:rPr>
              <a:t>, </a:t>
            </a:r>
            <a:r>
              <a:rPr lang="fr-FR" sz="1400" dirty="0" err="1">
                <a:ea typeface="+mn-lt"/>
                <a:cs typeface="+mn-lt"/>
              </a:rPr>
              <a:t>noon</a:t>
            </a:r>
            <a:r>
              <a:rPr lang="fr-FR" sz="1400" dirty="0">
                <a:ea typeface="+mn-lt"/>
                <a:cs typeface="+mn-lt"/>
              </a:rPr>
              <a:t> or night.</a:t>
            </a:r>
            <a:endParaRPr lang="fr-FR" dirty="0">
              <a:ea typeface="+mn-lt"/>
              <a:cs typeface="+mn-lt"/>
            </a:endParaRPr>
          </a:p>
        </p:txBody>
      </p:sp>
      <p:sp>
        <p:nvSpPr>
          <p:cNvPr id="22" name="ZoneTexte 21">
            <a:extLst>
              <a:ext uri="{FF2B5EF4-FFF2-40B4-BE49-F238E27FC236}">
                <a16:creationId xmlns:a16="http://schemas.microsoft.com/office/drawing/2014/main" id="{25AA1CEC-66BD-771C-B62E-C3625D7BE955}"/>
              </a:ext>
            </a:extLst>
          </p:cNvPr>
          <p:cNvSpPr txBox="1"/>
          <p:nvPr/>
        </p:nvSpPr>
        <p:spPr>
          <a:xfrm>
            <a:off x="1141911" y="3661242"/>
            <a:ext cx="3159491" cy="307777"/>
          </a:xfrm>
          <a:prstGeom prst="rect">
            <a:avLst/>
          </a:prstGeom>
          <a:noFill/>
        </p:spPr>
        <p:txBody>
          <a:bodyPr wrap="square" lIns="91440" tIns="45720" rIns="91440" bIns="45720" anchor="t">
            <a:spAutoFit/>
          </a:bodyPr>
          <a:lstStyle/>
          <a:p>
            <a:r>
              <a:rPr lang="fr-FR" sz="1400" dirty="0" err="1">
                <a:ea typeface="+mn-lt"/>
                <a:cs typeface="+mn-lt"/>
              </a:rPr>
              <a:t>Attach</a:t>
            </a:r>
            <a:r>
              <a:rPr lang="fr-FR" sz="1400" dirty="0">
                <a:ea typeface="+mn-lt"/>
                <a:cs typeface="+mn-lt"/>
              </a:rPr>
              <a:t> a file if </a:t>
            </a:r>
            <a:r>
              <a:rPr lang="fr-FR" sz="1400" dirty="0" err="1">
                <a:ea typeface="+mn-lt"/>
                <a:cs typeface="+mn-lt"/>
              </a:rPr>
              <a:t>required</a:t>
            </a:r>
            <a:r>
              <a:rPr lang="fr-FR" sz="1400" dirty="0">
                <a:ea typeface="+mn-lt"/>
                <a:cs typeface="+mn-lt"/>
              </a:rPr>
              <a:t>.</a:t>
            </a:r>
            <a:endParaRPr lang="fr-FR" dirty="0">
              <a:ea typeface="+mn-lt"/>
              <a:cs typeface="+mn-lt"/>
            </a:endParaRPr>
          </a:p>
        </p:txBody>
      </p:sp>
      <p:sp>
        <p:nvSpPr>
          <p:cNvPr id="27" name="ZoneTexte 26">
            <a:extLst>
              <a:ext uri="{FF2B5EF4-FFF2-40B4-BE49-F238E27FC236}">
                <a16:creationId xmlns:a16="http://schemas.microsoft.com/office/drawing/2014/main" id="{0DC76514-918F-437F-C98E-AF6803B723C2}"/>
              </a:ext>
            </a:extLst>
          </p:cNvPr>
          <p:cNvSpPr txBox="1"/>
          <p:nvPr/>
        </p:nvSpPr>
        <p:spPr>
          <a:xfrm>
            <a:off x="491476" y="5315857"/>
            <a:ext cx="2789423" cy="738664"/>
          </a:xfrm>
          <a:prstGeom prst="rect">
            <a:avLst/>
          </a:prstGeom>
          <a:noFill/>
        </p:spPr>
        <p:txBody>
          <a:bodyPr wrap="square" lIns="91440" tIns="45720" rIns="91440" bIns="45720" anchor="t">
            <a:spAutoFit/>
          </a:bodyPr>
          <a:lstStyle/>
          <a:p>
            <a:pPr algn="just"/>
            <a:r>
              <a:rPr lang="fr-FR" sz="1400" dirty="0" err="1">
                <a:ea typeface="+mn-lt"/>
                <a:cs typeface="+mn-lt"/>
              </a:rPr>
              <a:t>Override</a:t>
            </a:r>
            <a:r>
              <a:rPr lang="fr-FR" sz="1400" dirty="0">
                <a:ea typeface="+mn-lt"/>
                <a:cs typeface="+mn-lt"/>
              </a:rPr>
              <a:t> </a:t>
            </a:r>
            <a:r>
              <a:rPr lang="fr-FR" sz="1400" dirty="0" err="1">
                <a:ea typeface="+mn-lt"/>
                <a:cs typeface="+mn-lt"/>
              </a:rPr>
              <a:t>approval</a:t>
            </a:r>
            <a:r>
              <a:rPr lang="fr-FR" sz="1400" dirty="0">
                <a:ea typeface="+mn-lt"/>
                <a:cs typeface="+mn-lt"/>
              </a:rPr>
              <a:t> </a:t>
            </a:r>
            <a:r>
              <a:rPr lang="fr-FR" sz="1400" dirty="0" err="1">
                <a:ea typeface="+mn-lt"/>
                <a:cs typeface="+mn-lt"/>
              </a:rPr>
              <a:t>rules</a:t>
            </a:r>
            <a:r>
              <a:rPr lang="fr-FR" sz="1400" dirty="0">
                <a:ea typeface="+mn-lt"/>
                <a:cs typeface="+mn-lt"/>
              </a:rPr>
              <a:t> </a:t>
            </a:r>
            <a:r>
              <a:rPr lang="fr-FR" sz="1400" dirty="0" err="1">
                <a:ea typeface="+mn-lt"/>
                <a:cs typeface="+mn-lt"/>
              </a:rPr>
              <a:t>when</a:t>
            </a:r>
            <a:r>
              <a:rPr lang="fr-FR" sz="1400" dirty="0">
                <a:ea typeface="+mn-lt"/>
                <a:cs typeface="+mn-lt"/>
              </a:rPr>
              <a:t> </a:t>
            </a:r>
            <a:r>
              <a:rPr lang="fr-FR" sz="1400" dirty="0" err="1">
                <a:ea typeface="+mn-lt"/>
                <a:cs typeface="+mn-lt"/>
              </a:rPr>
              <a:t>necessary</a:t>
            </a:r>
            <a:r>
              <a:rPr lang="fr-FR" sz="1400" dirty="0">
                <a:ea typeface="+mn-lt"/>
                <a:cs typeface="+mn-lt"/>
              </a:rPr>
              <a:t> (</a:t>
            </a:r>
            <a:r>
              <a:rPr lang="fr-FR" sz="1400" dirty="0" err="1">
                <a:ea typeface="+mn-lt"/>
                <a:cs typeface="+mn-lt"/>
              </a:rPr>
              <a:t>insufficient</a:t>
            </a:r>
            <a:r>
              <a:rPr lang="fr-FR" sz="1400" dirty="0">
                <a:ea typeface="+mn-lt"/>
                <a:cs typeface="+mn-lt"/>
              </a:rPr>
              <a:t> balance, </a:t>
            </a:r>
            <a:r>
              <a:rPr lang="fr-FR" sz="1400" dirty="0" err="1">
                <a:ea typeface="+mn-lt"/>
                <a:cs typeface="+mn-lt"/>
              </a:rPr>
              <a:t>mandatory</a:t>
            </a:r>
            <a:r>
              <a:rPr lang="fr-FR" sz="1400" dirty="0">
                <a:ea typeface="+mn-lt"/>
                <a:cs typeface="+mn-lt"/>
              </a:rPr>
              <a:t> </a:t>
            </a:r>
            <a:r>
              <a:rPr lang="fr-FR" sz="1400" dirty="0" err="1">
                <a:ea typeface="+mn-lt"/>
                <a:cs typeface="+mn-lt"/>
              </a:rPr>
              <a:t>attachments</a:t>
            </a:r>
            <a:r>
              <a:rPr lang="fr-FR" sz="1400" dirty="0">
                <a:ea typeface="+mn-lt"/>
                <a:cs typeface="+mn-lt"/>
              </a:rPr>
              <a:t>).</a:t>
            </a:r>
            <a:endParaRPr lang="fr-FR" dirty="0"/>
          </a:p>
        </p:txBody>
      </p:sp>
      <p:sp>
        <p:nvSpPr>
          <p:cNvPr id="32" name="ZoneTexte 31">
            <a:extLst>
              <a:ext uri="{FF2B5EF4-FFF2-40B4-BE49-F238E27FC236}">
                <a16:creationId xmlns:a16="http://schemas.microsoft.com/office/drawing/2014/main" id="{E483CD38-19D7-E4AB-2D62-67D7FF6D84F8}"/>
              </a:ext>
            </a:extLst>
          </p:cNvPr>
          <p:cNvSpPr txBox="1"/>
          <p:nvPr/>
        </p:nvSpPr>
        <p:spPr>
          <a:xfrm>
            <a:off x="8806685" y="3348853"/>
            <a:ext cx="3098548" cy="307777"/>
          </a:xfrm>
          <a:prstGeom prst="rect">
            <a:avLst/>
          </a:prstGeom>
          <a:noFill/>
        </p:spPr>
        <p:txBody>
          <a:bodyPr wrap="square" lIns="91440" tIns="45720" rIns="91440" bIns="45720" anchor="t">
            <a:spAutoFit/>
          </a:bodyPr>
          <a:lstStyle/>
          <a:p>
            <a:pPr algn="just"/>
            <a:r>
              <a:rPr lang="fr-FR" sz="1400" dirty="0" err="1">
                <a:ea typeface="+mn-lt"/>
                <a:cs typeface="+mn-lt"/>
              </a:rPr>
              <a:t>View</a:t>
            </a:r>
            <a:r>
              <a:rPr lang="fr-FR" sz="1400" dirty="0">
                <a:ea typeface="+mn-lt"/>
                <a:cs typeface="+mn-lt"/>
              </a:rPr>
              <a:t> </a:t>
            </a:r>
            <a:r>
              <a:rPr lang="fr-FR" sz="1400" dirty="0" err="1">
                <a:ea typeface="+mn-lt"/>
                <a:cs typeface="+mn-lt"/>
              </a:rPr>
              <a:t>employee’s</a:t>
            </a:r>
            <a:r>
              <a:rPr lang="fr-FR" sz="1400" dirty="0">
                <a:ea typeface="+mn-lt"/>
                <a:cs typeface="+mn-lt"/>
              </a:rPr>
              <a:t> </a:t>
            </a:r>
            <a:r>
              <a:rPr lang="fr-FR" sz="1400" dirty="0" err="1">
                <a:ea typeface="+mn-lt"/>
                <a:cs typeface="+mn-lt"/>
              </a:rPr>
              <a:t>leave</a:t>
            </a:r>
            <a:r>
              <a:rPr lang="fr-FR" sz="1400" dirty="0">
                <a:ea typeface="+mn-lt"/>
                <a:cs typeface="+mn-lt"/>
              </a:rPr>
              <a:t> balances.</a:t>
            </a:r>
            <a:endParaRPr lang="fr-FR" dirty="0">
              <a:ea typeface="+mn-lt"/>
              <a:cs typeface="+mn-lt"/>
            </a:endParaRPr>
          </a:p>
        </p:txBody>
      </p:sp>
      <p:sp>
        <p:nvSpPr>
          <p:cNvPr id="40" name="ZoneTexte 39">
            <a:extLst>
              <a:ext uri="{FF2B5EF4-FFF2-40B4-BE49-F238E27FC236}">
                <a16:creationId xmlns:a16="http://schemas.microsoft.com/office/drawing/2014/main" id="{7FE2A159-1ABD-AAFD-E109-5E09F5D22FD8}"/>
              </a:ext>
            </a:extLst>
          </p:cNvPr>
          <p:cNvSpPr txBox="1"/>
          <p:nvPr/>
        </p:nvSpPr>
        <p:spPr>
          <a:xfrm>
            <a:off x="8702726" y="5112479"/>
            <a:ext cx="3306467" cy="1384995"/>
          </a:xfrm>
          <a:prstGeom prst="rect">
            <a:avLst/>
          </a:prstGeom>
          <a:noFill/>
        </p:spPr>
        <p:txBody>
          <a:bodyPr wrap="square" lIns="91440" tIns="45720" rIns="91440" bIns="45720" anchor="t">
            <a:spAutoFit/>
          </a:bodyPr>
          <a:lstStyle/>
          <a:p>
            <a:pPr algn="just"/>
            <a:r>
              <a:rPr lang="fr-FR" sz="1400" dirty="0">
                <a:ea typeface="+mn-lt"/>
                <a:cs typeface="+mn-lt"/>
              </a:rPr>
              <a:t>Options:</a:t>
            </a:r>
            <a:endParaRPr lang="fr-FR" dirty="0">
              <a:ea typeface="+mn-lt"/>
              <a:cs typeface="+mn-lt"/>
            </a:endParaRPr>
          </a:p>
          <a:p>
            <a:pPr marL="285750" indent="-285750" algn="just">
              <a:buFont typeface="Arial"/>
              <a:buChar char="•"/>
            </a:pPr>
            <a:r>
              <a:rPr lang="fr-FR" sz="1400" dirty="0" err="1">
                <a:ea typeface="+mn-lt"/>
                <a:cs typeface="+mn-lt"/>
              </a:rPr>
              <a:t>Submit</a:t>
            </a:r>
            <a:r>
              <a:rPr lang="fr-FR" sz="1400" dirty="0">
                <a:ea typeface="+mn-lt"/>
                <a:cs typeface="+mn-lt"/>
              </a:rPr>
              <a:t> for </a:t>
            </a:r>
            <a:r>
              <a:rPr lang="fr-FR" sz="1400" dirty="0" err="1">
                <a:ea typeface="+mn-lt"/>
                <a:cs typeface="+mn-lt"/>
              </a:rPr>
              <a:t>approval</a:t>
            </a:r>
            <a:r>
              <a:rPr lang="fr-FR" sz="1400" dirty="0">
                <a:ea typeface="+mn-lt"/>
                <a:cs typeface="+mn-lt"/>
              </a:rPr>
              <a:t> </a:t>
            </a:r>
            <a:r>
              <a:rPr lang="fr-FR" sz="1400" dirty="0" err="1">
                <a:ea typeface="+mn-lt"/>
                <a:cs typeface="+mn-lt"/>
              </a:rPr>
              <a:t>following</a:t>
            </a:r>
            <a:r>
              <a:rPr lang="fr-FR" sz="1400" dirty="0">
                <a:ea typeface="+mn-lt"/>
                <a:cs typeface="+mn-lt"/>
              </a:rPr>
              <a:t> the </a:t>
            </a:r>
            <a:r>
              <a:rPr lang="fr-FR" sz="1400" dirty="0" err="1">
                <a:ea typeface="+mn-lt"/>
                <a:cs typeface="+mn-lt"/>
              </a:rPr>
              <a:t>regular</a:t>
            </a:r>
            <a:r>
              <a:rPr lang="fr-FR" sz="1400" dirty="0">
                <a:ea typeface="+mn-lt"/>
                <a:cs typeface="+mn-lt"/>
              </a:rPr>
              <a:t> validation process.</a:t>
            </a:r>
            <a:endParaRPr lang="fr-FR" dirty="0"/>
          </a:p>
          <a:p>
            <a:pPr marL="285750" indent="-285750" algn="just">
              <a:buFont typeface="Arial"/>
              <a:buChar char="•"/>
            </a:pPr>
            <a:r>
              <a:rPr lang="fr-FR" sz="1400" dirty="0" err="1">
                <a:ea typeface="+mn-lt"/>
                <a:cs typeface="+mn-lt"/>
              </a:rPr>
              <a:t>Approve</a:t>
            </a:r>
            <a:r>
              <a:rPr lang="fr-FR" sz="1400" dirty="0">
                <a:ea typeface="+mn-lt"/>
                <a:cs typeface="+mn-lt"/>
              </a:rPr>
              <a:t> </a:t>
            </a:r>
            <a:r>
              <a:rPr lang="fr-FR" sz="1400" dirty="0" err="1">
                <a:ea typeface="+mn-lt"/>
                <a:cs typeface="+mn-lt"/>
              </a:rPr>
              <a:t>immediately</a:t>
            </a:r>
            <a:r>
              <a:rPr lang="fr-FR" sz="1400" dirty="0">
                <a:ea typeface="+mn-lt"/>
                <a:cs typeface="+mn-lt"/>
              </a:rPr>
              <a:t> and bypass validation.</a:t>
            </a:r>
            <a:endParaRPr lang="fr-FR" dirty="0">
              <a:ea typeface="+mn-lt"/>
              <a:cs typeface="+mn-lt"/>
            </a:endParaRPr>
          </a:p>
          <a:p>
            <a:pPr algn="just"/>
            <a:endParaRPr lang="fr-FR" sz="1400" dirty="0"/>
          </a:p>
        </p:txBody>
      </p:sp>
      <p:pic>
        <p:nvPicPr>
          <p:cNvPr id="7" name="Image 6">
            <a:extLst>
              <a:ext uri="{FF2B5EF4-FFF2-40B4-BE49-F238E27FC236}">
                <a16:creationId xmlns:a16="http://schemas.microsoft.com/office/drawing/2014/main" id="{F00FC7D5-B486-10FF-BD82-2BACB21BAE54}"/>
              </a:ext>
            </a:extLst>
          </p:cNvPr>
          <p:cNvPicPr>
            <a:picLocks noGrp="1" noRot="1" noChangeAspect="1" noMove="1" noResize="1" noEditPoints="1" noAdjustHandles="1" noChangeArrowheads="1" noChangeShapeType="1" noCrop="1"/>
          </p:cNvPicPr>
          <p:nvPr/>
        </p:nvPicPr>
        <p:blipFill>
          <a:blip r:embed="rId2"/>
          <a:stretch>
            <a:fillRect/>
          </a:stretch>
        </p:blipFill>
        <p:spPr>
          <a:xfrm>
            <a:off x="3538077" y="1440565"/>
            <a:ext cx="5103516" cy="5056909"/>
          </a:xfrm>
          <a:prstGeom prst="rect">
            <a:avLst/>
          </a:prstGeom>
          <a:effectLst>
            <a:outerShdw blurRad="50800" dist="38100" dir="2700000" algn="tl" rotWithShape="0">
              <a:prstClr val="black">
                <a:alpha val="40000"/>
              </a:prstClr>
            </a:outerShdw>
          </a:effectLst>
        </p:spPr>
      </p:pic>
      <p:sp>
        <p:nvSpPr>
          <p:cNvPr id="8" name="Rectangle : coins arrondis 7">
            <a:extLst>
              <a:ext uri="{FF2B5EF4-FFF2-40B4-BE49-F238E27FC236}">
                <a16:creationId xmlns:a16="http://schemas.microsoft.com/office/drawing/2014/main" id="{2F4CFC99-0E30-4B85-DD66-1E53A6EB31C1}"/>
              </a:ext>
            </a:extLst>
          </p:cNvPr>
          <p:cNvSpPr/>
          <p:nvPr/>
        </p:nvSpPr>
        <p:spPr>
          <a:xfrm>
            <a:off x="3709220" y="3148781"/>
            <a:ext cx="744794" cy="35396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8">
            <a:extLst>
              <a:ext uri="{FF2B5EF4-FFF2-40B4-BE49-F238E27FC236}">
                <a16:creationId xmlns:a16="http://schemas.microsoft.com/office/drawing/2014/main" id="{B68A4E16-1EC7-880D-7279-FB8C55349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6863" y="2906534"/>
            <a:ext cx="484494" cy="484495"/>
          </a:xfrm>
          <a:prstGeom prst="rect">
            <a:avLst/>
          </a:prstGeom>
        </p:spPr>
      </p:pic>
      <p:pic>
        <p:nvPicPr>
          <p:cNvPr id="12" name="Graphique 8">
            <a:extLst>
              <a:ext uri="{FF2B5EF4-FFF2-40B4-BE49-F238E27FC236}">
                <a16:creationId xmlns:a16="http://schemas.microsoft.com/office/drawing/2014/main" id="{B68A4E16-1EC7-880D-7279-FB8C55349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44457">
            <a:off x="8241623" y="1376041"/>
            <a:ext cx="484494" cy="484495"/>
          </a:xfrm>
          <a:prstGeom prst="rect">
            <a:avLst/>
          </a:prstGeom>
        </p:spPr>
      </p:pic>
      <p:sp>
        <p:nvSpPr>
          <p:cNvPr id="13" name="Rectangle : coins arrondis 12">
            <a:extLst>
              <a:ext uri="{FF2B5EF4-FFF2-40B4-BE49-F238E27FC236}">
                <a16:creationId xmlns:a16="http://schemas.microsoft.com/office/drawing/2014/main" id="{B62AF79C-8360-F592-646B-D4F0E8B97F00}"/>
              </a:ext>
            </a:extLst>
          </p:cNvPr>
          <p:cNvSpPr/>
          <p:nvPr/>
        </p:nvSpPr>
        <p:spPr>
          <a:xfrm>
            <a:off x="3652790" y="1661823"/>
            <a:ext cx="4401881" cy="104223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47D8E4DE-C8CD-1C20-B068-839091FCE1FC}"/>
              </a:ext>
            </a:extLst>
          </p:cNvPr>
          <p:cNvSpPr/>
          <p:nvPr/>
        </p:nvSpPr>
        <p:spPr>
          <a:xfrm>
            <a:off x="6822219" y="2865101"/>
            <a:ext cx="1073426" cy="28368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Graphique 8">
            <a:extLst>
              <a:ext uri="{FF2B5EF4-FFF2-40B4-BE49-F238E27FC236}">
                <a16:creationId xmlns:a16="http://schemas.microsoft.com/office/drawing/2014/main" id="{0053BA99-AAA8-51B3-DA3B-DFEAA38891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216056">
            <a:off x="8369895" y="2907040"/>
            <a:ext cx="484494" cy="484495"/>
          </a:xfrm>
          <a:prstGeom prst="rect">
            <a:avLst/>
          </a:prstGeom>
        </p:spPr>
      </p:pic>
      <p:pic>
        <p:nvPicPr>
          <p:cNvPr id="19" name="Graphique 8">
            <a:extLst>
              <a:ext uri="{FF2B5EF4-FFF2-40B4-BE49-F238E27FC236}">
                <a16:creationId xmlns:a16="http://schemas.microsoft.com/office/drawing/2014/main" id="{B1693FA4-BC5E-F56B-1642-197D8ADADB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49864">
            <a:off x="3022171" y="3927041"/>
            <a:ext cx="484494" cy="484495"/>
          </a:xfrm>
          <a:prstGeom prst="rect">
            <a:avLst/>
          </a:prstGeom>
        </p:spPr>
      </p:pic>
      <p:sp>
        <p:nvSpPr>
          <p:cNvPr id="20" name="Rectangle : coins arrondis 19">
            <a:extLst>
              <a:ext uri="{FF2B5EF4-FFF2-40B4-BE49-F238E27FC236}">
                <a16:creationId xmlns:a16="http://schemas.microsoft.com/office/drawing/2014/main" id="{C9A5F66B-4072-BF2A-E003-F8D2D16F793D}"/>
              </a:ext>
            </a:extLst>
          </p:cNvPr>
          <p:cNvSpPr/>
          <p:nvPr/>
        </p:nvSpPr>
        <p:spPr>
          <a:xfrm>
            <a:off x="3709220" y="4153386"/>
            <a:ext cx="592182" cy="17212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1FD7CBB5-C048-F8AD-D4FC-A25404DE533D}"/>
              </a:ext>
            </a:extLst>
          </p:cNvPr>
          <p:cNvSpPr/>
          <p:nvPr/>
        </p:nvSpPr>
        <p:spPr>
          <a:xfrm>
            <a:off x="6361043" y="6160065"/>
            <a:ext cx="1693628" cy="33740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EEF5CC64-FA3D-9431-26AE-C1CC6D8DA62A}"/>
              </a:ext>
            </a:extLst>
          </p:cNvPr>
          <p:cNvSpPr/>
          <p:nvPr/>
        </p:nvSpPr>
        <p:spPr>
          <a:xfrm>
            <a:off x="3767503" y="5344118"/>
            <a:ext cx="939669" cy="17212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Graphique 8">
            <a:extLst>
              <a:ext uri="{FF2B5EF4-FFF2-40B4-BE49-F238E27FC236}">
                <a16:creationId xmlns:a16="http://schemas.microsoft.com/office/drawing/2014/main" id="{3B1B12C3-1303-EAD4-5321-DA52AE7CBB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376090" flipH="1">
            <a:off x="3118083" y="5040963"/>
            <a:ext cx="527490" cy="484495"/>
          </a:xfrm>
          <a:prstGeom prst="rect">
            <a:avLst/>
          </a:prstGeom>
        </p:spPr>
      </p:pic>
    </p:spTree>
    <p:extLst>
      <p:ext uri="{BB962C8B-B14F-4D97-AF65-F5344CB8AC3E}">
        <p14:creationId xmlns:p14="http://schemas.microsoft.com/office/powerpoint/2010/main" val="2899765491"/>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DC6604-EBF9-4022-86E5-F0194E5E3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CFDAFC-4E7F-44DE-8298-2422C3DA181E}">
  <ds:schemaRefs>
    <ds:schemaRef ds:uri="http://schemas.microsoft.com/office/infopath/2007/PartnerControls"/>
    <ds:schemaRef ds:uri="http://schemas.microsoft.com/office/2006/documentManagement/types"/>
    <ds:schemaRef ds:uri="http://purl.org/dc/dcmitype/"/>
    <ds:schemaRef ds:uri="2c2b06c5-99bd-423a-9f6e-c688389443bc"/>
    <ds:schemaRef ds:uri="http://www.w3.org/XML/1998/namespace"/>
    <ds:schemaRef ds:uri="http://purl.org/dc/terms/"/>
    <ds:schemaRef ds:uri="http://schemas.openxmlformats.org/package/2006/metadata/core-properties"/>
    <ds:schemaRef ds:uri="602bd6e3-6dcc-4d3a-87a7-d7792198175b"/>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3690</TotalTime>
  <Words>1068</Words>
  <Application>Microsoft Office PowerPoint</Application>
  <PresentationFormat>Grand écran</PresentationFormat>
  <Paragraphs>128</Paragraphs>
  <Slides>32</Slides>
  <Notes>0</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Eurecia</vt:lpstr>
      <vt:lpstr>All you need to know about   Leaves &amp; Absences</vt:lpstr>
      <vt:lpstr>At the end of this training, administrators will be able to:</vt:lpstr>
      <vt:lpstr>module features</vt:lpstr>
      <vt:lpstr>Module   features</vt:lpstr>
      <vt:lpstr>Creating and modifying leave requests</vt:lpstr>
      <vt:lpstr>Creating and Modifying Leave Requests</vt:lpstr>
      <vt:lpstr>Creating and Modifying Leave Requests</vt:lpstr>
      <vt:lpstr>Creating and Modifying Leave Requests</vt:lpstr>
      <vt:lpstr>Create and Modify Leave Requests</vt:lpstr>
      <vt:lpstr>Validating Leave Requests</vt:lpstr>
      <vt:lpstr>Validating Leave Requests</vt:lpstr>
      <vt:lpstr>Validating Leave Requests</vt:lpstr>
      <vt:lpstr>Viewing and Modifying Leave Balances</vt:lpstr>
      <vt:lpstr>Reviewing and Modifying Leave Balances</vt:lpstr>
      <vt:lpstr>Reviewing and Modifying Leave Balances</vt:lpstr>
      <vt:lpstr>Bulk Actions on Leave Balances</vt:lpstr>
      <vt:lpstr>Bulk Actions on Leave Balances</vt:lpstr>
      <vt:lpstr>Bulk Actions on Leave Balances</vt:lpstr>
      <vt:lpstr>Bulk Actions on Leave Balances</vt:lpstr>
      <vt:lpstr>Using     Reports</vt:lpstr>
      <vt:lpstr>Using Reports</vt:lpstr>
      <vt:lpstr>Administrator  Area</vt:lpstr>
      <vt:lpstr>Modifying Staff Leaves &amp; Absences settings</vt:lpstr>
      <vt:lpstr>Modifying staff leaves &amp; absences settings</vt:lpstr>
      <vt:lpstr>Modifying staff leaves &amp; absences settings</vt:lpstr>
      <vt:lpstr>Modifying staff leaves &amp; absences settings</vt:lpstr>
      <vt:lpstr>Modifying staff leaves &amp; absences profiles</vt:lpstr>
      <vt:lpstr>Modifying staff leaves &amp; absences profiles settings</vt:lpstr>
      <vt:lpstr>Modifying staff leaves &amp; absences profile settings </vt:lpstr>
      <vt:lpstr>Modifying staff leaves &amp; absences profile settings</vt:lpstr>
      <vt:lpstr>Modifying staff leaves &amp; absences profile settings</vt:lpstr>
      <vt:lpstr>Still having doubts?  All answers are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Gwenaelle CLEMENT [Eurécia]</cp:lastModifiedBy>
  <cp:revision>753</cp:revision>
  <dcterms:created xsi:type="dcterms:W3CDTF">2023-07-17T08:33:49Z</dcterms:created>
  <dcterms:modified xsi:type="dcterms:W3CDTF">2025-01-14T09:25:50Z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