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340" r:id="rId5"/>
    <p:sldId id="365" r:id="rId6"/>
    <p:sldId id="366" r:id="rId7"/>
    <p:sldId id="336" r:id="rId8"/>
    <p:sldId id="344" r:id="rId9"/>
    <p:sldId id="345" r:id="rId10"/>
    <p:sldId id="348" r:id="rId11"/>
    <p:sldId id="367" r:id="rId12"/>
    <p:sldId id="358" r:id="rId13"/>
    <p:sldId id="364" r:id="rId14"/>
    <p:sldId id="362" r:id="rId15"/>
    <p:sldId id="337" r:id="rId16"/>
    <p:sldId id="360" r:id="rId17"/>
    <p:sldId id="341"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5741"/>
    <a:srgbClr val="E6B8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174D52-9FD3-45DC-A293-B082778A60AD}" v="91" dt="2025-02-17T15:54:27.14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6723" autoAdjust="0"/>
  </p:normalViewPr>
  <p:slideViewPr>
    <p:cSldViewPr snapToGrid="0">
      <p:cViewPr>
        <p:scale>
          <a:sx n="110" d="100"/>
          <a:sy n="110" d="100"/>
        </p:scale>
        <p:origin x="516" y="-3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wenaelle CLEMENT [Eurécia]" userId="92877b87-e3ba-49d4-b520-f72c39d7c752" providerId="ADAL" clId="{5D174D52-9FD3-45DC-A293-B082778A60AD}"/>
    <pc:docChg chg="undo custSel delSld modSld sldOrd">
      <pc:chgData name="Gwenaelle CLEMENT [Eurécia]" userId="92877b87-e3ba-49d4-b520-f72c39d7c752" providerId="ADAL" clId="{5D174D52-9FD3-45DC-A293-B082778A60AD}" dt="2025-02-17T15:57:57.068" v="1523" actId="2696"/>
      <pc:docMkLst>
        <pc:docMk/>
      </pc:docMkLst>
      <pc:sldChg chg="addSp delSp modSp mod ord">
        <pc:chgData name="Gwenaelle CLEMENT [Eurécia]" userId="92877b87-e3ba-49d4-b520-f72c39d7c752" providerId="ADAL" clId="{5D174D52-9FD3-45DC-A293-B082778A60AD}" dt="2025-02-17T15:54:53.479" v="1522" actId="20577"/>
        <pc:sldMkLst>
          <pc:docMk/>
          <pc:sldMk cId="407031299" sldId="337"/>
        </pc:sldMkLst>
        <pc:spChg chg="mod">
          <ac:chgData name="Gwenaelle CLEMENT [Eurécia]" userId="92877b87-e3ba-49d4-b520-f72c39d7c752" providerId="ADAL" clId="{5D174D52-9FD3-45DC-A293-B082778A60AD}" dt="2025-02-17T15:54:53.479" v="1522" actId="20577"/>
          <ac:spMkLst>
            <pc:docMk/>
            <pc:sldMk cId="407031299" sldId="337"/>
            <ac:spMk id="2" creationId="{0ED16911-BE4F-7178-A964-6BF6DF2D85CF}"/>
          </ac:spMkLst>
        </pc:spChg>
        <pc:spChg chg="add mod">
          <ac:chgData name="Gwenaelle CLEMENT [Eurécia]" userId="92877b87-e3ba-49d4-b520-f72c39d7c752" providerId="ADAL" clId="{5D174D52-9FD3-45DC-A293-B082778A60AD}" dt="2025-02-17T14:30:19.081" v="1076" actId="20577"/>
          <ac:spMkLst>
            <pc:docMk/>
            <pc:sldMk cId="407031299" sldId="337"/>
            <ac:spMk id="5" creationId="{38B6C7AD-8D3F-C2F9-16E5-7A81B7CFBEEA}"/>
          </ac:spMkLst>
        </pc:spChg>
        <pc:spChg chg="add del mod">
          <ac:chgData name="Gwenaelle CLEMENT [Eurécia]" userId="92877b87-e3ba-49d4-b520-f72c39d7c752" providerId="ADAL" clId="{5D174D52-9FD3-45DC-A293-B082778A60AD}" dt="2025-02-17T14:41:39.830" v="1356" actId="478"/>
          <ac:spMkLst>
            <pc:docMk/>
            <pc:sldMk cId="407031299" sldId="337"/>
            <ac:spMk id="9" creationId="{0ED0664A-1ED2-7639-87D9-F5D42711FA90}"/>
          </ac:spMkLst>
        </pc:spChg>
        <pc:spChg chg="add mod">
          <ac:chgData name="Gwenaelle CLEMENT [Eurécia]" userId="92877b87-e3ba-49d4-b520-f72c39d7c752" providerId="ADAL" clId="{5D174D52-9FD3-45DC-A293-B082778A60AD}" dt="2025-02-17T15:54:12.089" v="1512" actId="1076"/>
          <ac:spMkLst>
            <pc:docMk/>
            <pc:sldMk cId="407031299" sldId="337"/>
            <ac:spMk id="16" creationId="{DE889746-B29C-A81E-1AB4-4B67BE05DBCF}"/>
          </ac:spMkLst>
        </pc:spChg>
        <pc:spChg chg="add mod">
          <ac:chgData name="Gwenaelle CLEMENT [Eurécia]" userId="92877b87-e3ba-49d4-b520-f72c39d7c752" providerId="ADAL" clId="{5D174D52-9FD3-45DC-A293-B082778A60AD}" dt="2025-02-17T15:54:12.089" v="1512" actId="1076"/>
          <ac:spMkLst>
            <pc:docMk/>
            <pc:sldMk cId="407031299" sldId="337"/>
            <ac:spMk id="17" creationId="{EB69EEA1-C17F-3D4A-6F43-EEE9DC26C125}"/>
          </ac:spMkLst>
        </pc:spChg>
        <pc:spChg chg="mod">
          <ac:chgData name="Gwenaelle CLEMENT [Eurécia]" userId="92877b87-e3ba-49d4-b520-f72c39d7c752" providerId="ADAL" clId="{5D174D52-9FD3-45DC-A293-B082778A60AD}" dt="2025-02-17T14:31:14.184" v="1143" actId="1037"/>
          <ac:spMkLst>
            <pc:docMk/>
            <pc:sldMk cId="407031299" sldId="337"/>
            <ac:spMk id="20" creationId="{596DA514-5F23-5809-EE5A-9B6B19177C61}"/>
          </ac:spMkLst>
        </pc:spChg>
        <pc:spChg chg="mod">
          <ac:chgData name="Gwenaelle CLEMENT [Eurécia]" userId="92877b87-e3ba-49d4-b520-f72c39d7c752" providerId="ADAL" clId="{5D174D52-9FD3-45DC-A293-B082778A60AD}" dt="2025-02-17T14:31:14.184" v="1143" actId="1037"/>
          <ac:spMkLst>
            <pc:docMk/>
            <pc:sldMk cId="407031299" sldId="337"/>
            <ac:spMk id="21" creationId="{A3D0F2E9-685F-1D57-C65C-226EBD6724CC}"/>
          </ac:spMkLst>
        </pc:spChg>
        <pc:spChg chg="mod">
          <ac:chgData name="Gwenaelle CLEMENT [Eurécia]" userId="92877b87-e3ba-49d4-b520-f72c39d7c752" providerId="ADAL" clId="{5D174D52-9FD3-45DC-A293-B082778A60AD}" dt="2025-02-17T14:31:14.184" v="1143" actId="1037"/>
          <ac:spMkLst>
            <pc:docMk/>
            <pc:sldMk cId="407031299" sldId="337"/>
            <ac:spMk id="22" creationId="{382BC3DC-76C5-A50A-6FCF-CDDE0D48BDEC}"/>
          </ac:spMkLst>
        </pc:spChg>
        <pc:spChg chg="mod">
          <ac:chgData name="Gwenaelle CLEMENT [Eurécia]" userId="92877b87-e3ba-49d4-b520-f72c39d7c752" providerId="ADAL" clId="{5D174D52-9FD3-45DC-A293-B082778A60AD}" dt="2025-02-17T14:31:14.184" v="1143" actId="1037"/>
          <ac:spMkLst>
            <pc:docMk/>
            <pc:sldMk cId="407031299" sldId="337"/>
            <ac:spMk id="25" creationId="{2E321001-4FD4-364B-21B8-678D041A8B57}"/>
          </ac:spMkLst>
        </pc:spChg>
        <pc:spChg chg="mod">
          <ac:chgData name="Gwenaelle CLEMENT [Eurécia]" userId="92877b87-e3ba-49d4-b520-f72c39d7c752" providerId="ADAL" clId="{5D174D52-9FD3-45DC-A293-B082778A60AD}" dt="2025-02-17T14:31:14.184" v="1143" actId="1037"/>
          <ac:spMkLst>
            <pc:docMk/>
            <pc:sldMk cId="407031299" sldId="337"/>
            <ac:spMk id="28" creationId="{A094D962-A0AB-6278-1CA6-2CE5CB5E661B}"/>
          </ac:spMkLst>
        </pc:spChg>
        <pc:spChg chg="mod">
          <ac:chgData name="Gwenaelle CLEMENT [Eurécia]" userId="92877b87-e3ba-49d4-b520-f72c39d7c752" providerId="ADAL" clId="{5D174D52-9FD3-45DC-A293-B082778A60AD}" dt="2025-02-17T14:31:14.184" v="1143" actId="1037"/>
          <ac:spMkLst>
            <pc:docMk/>
            <pc:sldMk cId="407031299" sldId="337"/>
            <ac:spMk id="29" creationId="{25E1E930-4992-DABF-F584-F9A3F789DFF6}"/>
          </ac:spMkLst>
        </pc:spChg>
        <pc:spChg chg="mod">
          <ac:chgData name="Gwenaelle CLEMENT [Eurécia]" userId="92877b87-e3ba-49d4-b520-f72c39d7c752" providerId="ADAL" clId="{5D174D52-9FD3-45DC-A293-B082778A60AD}" dt="2025-02-17T14:31:14.184" v="1143" actId="1037"/>
          <ac:spMkLst>
            <pc:docMk/>
            <pc:sldMk cId="407031299" sldId="337"/>
            <ac:spMk id="30" creationId="{39FE9A10-D0A5-B026-9D20-82B7CAD0238F}"/>
          </ac:spMkLst>
        </pc:spChg>
        <pc:spChg chg="del mod">
          <ac:chgData name="Gwenaelle CLEMENT [Eurécia]" userId="92877b87-e3ba-49d4-b520-f72c39d7c752" providerId="ADAL" clId="{5D174D52-9FD3-45DC-A293-B082778A60AD}" dt="2025-02-17T14:39:26.274" v="1289" actId="478"/>
          <ac:spMkLst>
            <pc:docMk/>
            <pc:sldMk cId="407031299" sldId="337"/>
            <ac:spMk id="31" creationId="{A7E4FCAC-EAB9-F7C6-4F76-ED510367DA0F}"/>
          </ac:spMkLst>
        </pc:spChg>
        <pc:spChg chg="del mod">
          <ac:chgData name="Gwenaelle CLEMENT [Eurécia]" userId="92877b87-e3ba-49d4-b520-f72c39d7c752" providerId="ADAL" clId="{5D174D52-9FD3-45DC-A293-B082778A60AD}" dt="2025-02-17T15:54:19.387" v="1514" actId="478"/>
          <ac:spMkLst>
            <pc:docMk/>
            <pc:sldMk cId="407031299" sldId="337"/>
            <ac:spMk id="32" creationId="{4DE2795D-44AF-F915-CB08-FB1EB7898305}"/>
          </ac:spMkLst>
        </pc:spChg>
        <pc:spChg chg="add mod">
          <ac:chgData name="Gwenaelle CLEMENT [Eurécia]" userId="92877b87-e3ba-49d4-b520-f72c39d7c752" providerId="ADAL" clId="{5D174D52-9FD3-45DC-A293-B082778A60AD}" dt="2025-02-17T15:54:46.275" v="1520" actId="1076"/>
          <ac:spMkLst>
            <pc:docMk/>
            <pc:sldMk cId="407031299" sldId="337"/>
            <ac:spMk id="33" creationId="{10EEF24D-4D6D-CE0A-C970-2B6BF1CECC25}"/>
          </ac:spMkLst>
        </pc:spChg>
        <pc:spChg chg="add mod">
          <ac:chgData name="Gwenaelle CLEMENT [Eurécia]" userId="92877b87-e3ba-49d4-b520-f72c39d7c752" providerId="ADAL" clId="{5D174D52-9FD3-45DC-A293-B082778A60AD}" dt="2025-02-17T15:54:12.089" v="1512" actId="1076"/>
          <ac:spMkLst>
            <pc:docMk/>
            <pc:sldMk cId="407031299" sldId="337"/>
            <ac:spMk id="35" creationId="{1EC499AC-1B18-888D-5A64-CE91016B6BB7}"/>
          </ac:spMkLst>
        </pc:spChg>
        <pc:spChg chg="del mod">
          <ac:chgData name="Gwenaelle CLEMENT [Eurécia]" userId="92877b87-e3ba-49d4-b520-f72c39d7c752" providerId="ADAL" clId="{5D174D52-9FD3-45DC-A293-B082778A60AD}" dt="2025-02-17T14:40:32.596" v="1300" actId="478"/>
          <ac:spMkLst>
            <pc:docMk/>
            <pc:sldMk cId="407031299" sldId="337"/>
            <ac:spMk id="36" creationId="{41572CCE-256D-AC4C-BB2E-23F1C0893778}"/>
          </ac:spMkLst>
        </pc:spChg>
        <pc:spChg chg="del mod">
          <ac:chgData name="Gwenaelle CLEMENT [Eurécia]" userId="92877b87-e3ba-49d4-b520-f72c39d7c752" providerId="ADAL" clId="{5D174D52-9FD3-45DC-A293-B082778A60AD}" dt="2025-02-17T14:42:43.175" v="1378" actId="478"/>
          <ac:spMkLst>
            <pc:docMk/>
            <pc:sldMk cId="407031299" sldId="337"/>
            <ac:spMk id="37" creationId="{2287A6CA-4836-BC3E-95E0-8A42D02154DD}"/>
          </ac:spMkLst>
        </pc:spChg>
        <pc:spChg chg="add mod">
          <ac:chgData name="Gwenaelle CLEMENT [Eurécia]" userId="92877b87-e3ba-49d4-b520-f72c39d7c752" providerId="ADAL" clId="{5D174D52-9FD3-45DC-A293-B082778A60AD}" dt="2025-02-17T14:42:07.162" v="1361" actId="1035"/>
          <ac:spMkLst>
            <pc:docMk/>
            <pc:sldMk cId="407031299" sldId="337"/>
            <ac:spMk id="38" creationId="{DEB8B859-676E-7CEF-0D65-D404A6D247BA}"/>
          </ac:spMkLst>
        </pc:spChg>
        <pc:spChg chg="add mod">
          <ac:chgData name="Gwenaelle CLEMENT [Eurécia]" userId="92877b87-e3ba-49d4-b520-f72c39d7c752" providerId="ADAL" clId="{5D174D52-9FD3-45DC-A293-B082778A60AD}" dt="2025-02-17T15:54:12.089" v="1512" actId="1076"/>
          <ac:spMkLst>
            <pc:docMk/>
            <pc:sldMk cId="407031299" sldId="337"/>
            <ac:spMk id="39" creationId="{67080E2B-D93F-2C2A-681B-996D62CBD910}"/>
          </ac:spMkLst>
        </pc:spChg>
        <pc:spChg chg="add mod">
          <ac:chgData name="Gwenaelle CLEMENT [Eurécia]" userId="92877b87-e3ba-49d4-b520-f72c39d7c752" providerId="ADAL" clId="{5D174D52-9FD3-45DC-A293-B082778A60AD}" dt="2025-02-17T15:54:12.089" v="1512" actId="1076"/>
          <ac:spMkLst>
            <pc:docMk/>
            <pc:sldMk cId="407031299" sldId="337"/>
            <ac:spMk id="40" creationId="{D004A124-E1C3-321F-E1AA-EC4308CEEB26}"/>
          </ac:spMkLst>
        </pc:spChg>
        <pc:spChg chg="add mod">
          <ac:chgData name="Gwenaelle CLEMENT [Eurécia]" userId="92877b87-e3ba-49d4-b520-f72c39d7c752" providerId="ADAL" clId="{5D174D52-9FD3-45DC-A293-B082778A60AD}" dt="2025-02-17T15:54:12.089" v="1512" actId="1076"/>
          <ac:spMkLst>
            <pc:docMk/>
            <pc:sldMk cId="407031299" sldId="337"/>
            <ac:spMk id="41" creationId="{B97FB9C1-2BBB-195C-F4AE-D6D43AFFAA87}"/>
          </ac:spMkLst>
        </pc:spChg>
        <pc:grpChg chg="del mod">
          <ac:chgData name="Gwenaelle CLEMENT [Eurécia]" userId="92877b87-e3ba-49d4-b520-f72c39d7c752" providerId="ADAL" clId="{5D174D52-9FD3-45DC-A293-B082778A60AD}" dt="2025-02-17T14:38:31.820" v="1238" actId="478"/>
          <ac:grpSpMkLst>
            <pc:docMk/>
            <pc:sldMk cId="407031299" sldId="337"/>
            <ac:grpSpMk id="11" creationId="{D9203419-85E5-4FF2-9951-3E8D9FB524D4}"/>
          </ac:grpSpMkLst>
        </pc:grpChg>
        <pc:grpChg chg="del mod">
          <ac:chgData name="Gwenaelle CLEMENT [Eurécia]" userId="92877b87-e3ba-49d4-b520-f72c39d7c752" providerId="ADAL" clId="{5D174D52-9FD3-45DC-A293-B082778A60AD}" dt="2025-02-17T14:38:29.753" v="1237" actId="478"/>
          <ac:grpSpMkLst>
            <pc:docMk/>
            <pc:sldMk cId="407031299" sldId="337"/>
            <ac:grpSpMk id="19" creationId="{E773FC3C-765C-F11E-69F4-5A155C110F13}"/>
          </ac:grpSpMkLst>
        </pc:grpChg>
        <pc:grpChg chg="del mod">
          <ac:chgData name="Gwenaelle CLEMENT [Eurécia]" userId="92877b87-e3ba-49d4-b520-f72c39d7c752" providerId="ADAL" clId="{5D174D52-9FD3-45DC-A293-B082778A60AD}" dt="2025-02-17T14:38:41.295" v="1242" actId="478"/>
          <ac:grpSpMkLst>
            <pc:docMk/>
            <pc:sldMk cId="407031299" sldId="337"/>
            <ac:grpSpMk id="23" creationId="{56B2755B-3AC7-C3CA-3A39-55A82E19D108}"/>
          </ac:grpSpMkLst>
        </pc:grpChg>
        <pc:grpChg chg="del mod">
          <ac:chgData name="Gwenaelle CLEMENT [Eurécia]" userId="92877b87-e3ba-49d4-b520-f72c39d7c752" providerId="ADAL" clId="{5D174D52-9FD3-45DC-A293-B082778A60AD}" dt="2025-02-17T14:38:34.097" v="1239" actId="478"/>
          <ac:grpSpMkLst>
            <pc:docMk/>
            <pc:sldMk cId="407031299" sldId="337"/>
            <ac:grpSpMk id="27" creationId="{9F01AE25-1299-3CF1-8C53-B1D70527F68D}"/>
          </ac:grpSpMkLst>
        </pc:grpChg>
        <pc:picChg chg="add mod">
          <ac:chgData name="Gwenaelle CLEMENT [Eurécia]" userId="92877b87-e3ba-49d4-b520-f72c39d7c752" providerId="ADAL" clId="{5D174D52-9FD3-45DC-A293-B082778A60AD}" dt="2025-02-17T15:54:17.278" v="1513" actId="1076"/>
          <ac:picMkLst>
            <pc:docMk/>
            <pc:sldMk cId="407031299" sldId="337"/>
            <ac:picMk id="7" creationId="{8F41B61D-93C6-BBE9-2428-B50F3D1D0815}"/>
          </ac:picMkLst>
        </pc:picChg>
        <pc:picChg chg="del mod">
          <ac:chgData name="Gwenaelle CLEMENT [Eurécia]" userId="92877b87-e3ba-49d4-b520-f72c39d7c752" providerId="ADAL" clId="{5D174D52-9FD3-45DC-A293-B082778A60AD}" dt="2025-02-17T14:37:42.841" v="1228" actId="478"/>
          <ac:picMkLst>
            <pc:docMk/>
            <pc:sldMk cId="407031299" sldId="337"/>
            <ac:picMk id="8" creationId="{3904BC76-608B-738F-66CD-1C863794CFC7}"/>
          </ac:picMkLst>
        </pc:picChg>
        <pc:picChg chg="add mod">
          <ac:chgData name="Gwenaelle CLEMENT [Eurécia]" userId="92877b87-e3ba-49d4-b520-f72c39d7c752" providerId="ADAL" clId="{5D174D52-9FD3-45DC-A293-B082778A60AD}" dt="2025-02-17T15:54:12.089" v="1512" actId="1076"/>
          <ac:picMkLst>
            <pc:docMk/>
            <pc:sldMk cId="407031299" sldId="337"/>
            <ac:picMk id="15" creationId="{83E68C6C-F882-6EAF-79C8-F997A0A7965C}"/>
          </ac:picMkLst>
        </pc:picChg>
        <pc:picChg chg="add mod">
          <ac:chgData name="Gwenaelle CLEMENT [Eurécia]" userId="92877b87-e3ba-49d4-b520-f72c39d7c752" providerId="ADAL" clId="{5D174D52-9FD3-45DC-A293-B082778A60AD}" dt="2025-02-17T15:54:12.089" v="1512" actId="1076"/>
          <ac:picMkLst>
            <pc:docMk/>
            <pc:sldMk cId="407031299" sldId="337"/>
            <ac:picMk id="18" creationId="{E31F3B30-DEC9-D9A3-01E2-BB06D6B0F68D}"/>
          </ac:picMkLst>
        </pc:picChg>
        <pc:picChg chg="add mod">
          <ac:chgData name="Gwenaelle CLEMENT [Eurécia]" userId="92877b87-e3ba-49d4-b520-f72c39d7c752" providerId="ADAL" clId="{5D174D52-9FD3-45DC-A293-B082778A60AD}" dt="2025-02-17T15:54:12.089" v="1512" actId="1076"/>
          <ac:picMkLst>
            <pc:docMk/>
            <pc:sldMk cId="407031299" sldId="337"/>
            <ac:picMk id="34" creationId="{4B8125C2-697D-4F86-7920-BF3EFFE175C1}"/>
          </ac:picMkLst>
        </pc:picChg>
        <pc:picChg chg="add mod">
          <ac:chgData name="Gwenaelle CLEMENT [Eurécia]" userId="92877b87-e3ba-49d4-b520-f72c39d7c752" providerId="ADAL" clId="{5D174D52-9FD3-45DC-A293-B082778A60AD}" dt="2025-02-17T15:54:39.092" v="1519" actId="1076"/>
          <ac:picMkLst>
            <pc:docMk/>
            <pc:sldMk cId="407031299" sldId="337"/>
            <ac:picMk id="42" creationId="{BC57B72D-342F-4093-C9A4-A342B4566DFE}"/>
          </ac:picMkLst>
        </pc:picChg>
        <pc:picChg chg="del mod">
          <ac:chgData name="Gwenaelle CLEMENT [Eurécia]" userId="92877b87-e3ba-49d4-b520-f72c39d7c752" providerId="ADAL" clId="{5D174D52-9FD3-45DC-A293-B082778A60AD}" dt="2025-02-17T14:32:12.772" v="1146" actId="478"/>
          <ac:picMkLst>
            <pc:docMk/>
            <pc:sldMk cId="407031299" sldId="337"/>
            <ac:picMk id="1028" creationId="{FF289C5E-4DCB-4379-5AFF-CD7062D232BC}"/>
          </ac:picMkLst>
        </pc:picChg>
      </pc:sldChg>
      <pc:sldChg chg="modSp mod">
        <pc:chgData name="Gwenaelle CLEMENT [Eurécia]" userId="92877b87-e3ba-49d4-b520-f72c39d7c752" providerId="ADAL" clId="{5D174D52-9FD3-45DC-A293-B082778A60AD}" dt="2025-02-13T11:04:47.096" v="562" actId="20577"/>
        <pc:sldMkLst>
          <pc:docMk/>
          <pc:sldMk cId="96115005" sldId="345"/>
        </pc:sldMkLst>
        <pc:spChg chg="mod">
          <ac:chgData name="Gwenaelle CLEMENT [Eurécia]" userId="92877b87-e3ba-49d4-b520-f72c39d7c752" providerId="ADAL" clId="{5D174D52-9FD3-45DC-A293-B082778A60AD}" dt="2025-02-13T11:04:47.096" v="562" actId="20577"/>
          <ac:spMkLst>
            <pc:docMk/>
            <pc:sldMk cId="96115005" sldId="345"/>
            <ac:spMk id="10" creationId="{789A6AC3-00EE-5E9C-EBA9-0D3B25C6A034}"/>
          </ac:spMkLst>
        </pc:spChg>
      </pc:sldChg>
      <pc:sldChg chg="addSp delSp modSp mod">
        <pc:chgData name="Gwenaelle CLEMENT [Eurécia]" userId="92877b87-e3ba-49d4-b520-f72c39d7c752" providerId="ADAL" clId="{5D174D52-9FD3-45DC-A293-B082778A60AD}" dt="2025-02-13T10:32:21.862" v="364" actId="20577"/>
        <pc:sldMkLst>
          <pc:docMk/>
          <pc:sldMk cId="2527192074" sldId="348"/>
        </pc:sldMkLst>
        <pc:spChg chg="mod">
          <ac:chgData name="Gwenaelle CLEMENT [Eurécia]" userId="92877b87-e3ba-49d4-b520-f72c39d7c752" providerId="ADAL" clId="{5D174D52-9FD3-45DC-A293-B082778A60AD}" dt="2025-02-13T10:32:21.862" v="364" actId="20577"/>
          <ac:spMkLst>
            <pc:docMk/>
            <pc:sldMk cId="2527192074" sldId="348"/>
            <ac:spMk id="2" creationId="{F8E1DD96-6CAE-A555-4489-5554431655D3}"/>
          </ac:spMkLst>
        </pc:spChg>
        <pc:spChg chg="mod">
          <ac:chgData name="Gwenaelle CLEMENT [Eurécia]" userId="92877b87-e3ba-49d4-b520-f72c39d7c752" providerId="ADAL" clId="{5D174D52-9FD3-45DC-A293-B082778A60AD}" dt="2025-02-13T10:18:58.563" v="47" actId="20577"/>
          <ac:spMkLst>
            <pc:docMk/>
            <pc:sldMk cId="2527192074" sldId="348"/>
            <ac:spMk id="3" creationId="{6726032E-7CD6-0FDB-73F7-F2DCF779956D}"/>
          </ac:spMkLst>
        </pc:spChg>
        <pc:spChg chg="add mod">
          <ac:chgData name="Gwenaelle CLEMENT [Eurécia]" userId="92877b87-e3ba-49d4-b520-f72c39d7c752" providerId="ADAL" clId="{5D174D52-9FD3-45DC-A293-B082778A60AD}" dt="2025-02-13T10:26:13.582" v="330" actId="1076"/>
          <ac:spMkLst>
            <pc:docMk/>
            <pc:sldMk cId="2527192074" sldId="348"/>
            <ac:spMk id="13" creationId="{74C9E146-BE4E-04A9-F60D-B2864B41F988}"/>
          </ac:spMkLst>
        </pc:spChg>
        <pc:spChg chg="add">
          <ac:chgData name="Gwenaelle CLEMENT [Eurécia]" userId="92877b87-e3ba-49d4-b520-f72c39d7c752" providerId="ADAL" clId="{5D174D52-9FD3-45DC-A293-B082778A60AD}" dt="2025-02-13T10:22:17.690" v="144" actId="11529"/>
          <ac:spMkLst>
            <pc:docMk/>
            <pc:sldMk cId="2527192074" sldId="348"/>
            <ac:spMk id="15" creationId="{06DA59E4-DFB7-7E52-C011-5CC4E3096570}"/>
          </ac:spMkLst>
        </pc:spChg>
        <pc:spChg chg="add mod">
          <ac:chgData name="Gwenaelle CLEMENT [Eurécia]" userId="92877b87-e3ba-49d4-b520-f72c39d7c752" providerId="ADAL" clId="{5D174D52-9FD3-45DC-A293-B082778A60AD}" dt="2025-02-13T10:25:34.323" v="320" actId="1037"/>
          <ac:spMkLst>
            <pc:docMk/>
            <pc:sldMk cId="2527192074" sldId="348"/>
            <ac:spMk id="21" creationId="{6DC8D74E-C425-2C1C-60BA-C6089B70FBFC}"/>
          </ac:spMkLst>
        </pc:spChg>
        <pc:picChg chg="add mod">
          <ac:chgData name="Gwenaelle CLEMENT [Eurécia]" userId="92877b87-e3ba-49d4-b520-f72c39d7c752" providerId="ADAL" clId="{5D174D52-9FD3-45DC-A293-B082778A60AD}" dt="2025-02-13T10:22:06.439" v="143" actId="34135"/>
          <ac:picMkLst>
            <pc:docMk/>
            <pc:sldMk cId="2527192074" sldId="348"/>
            <ac:picMk id="5" creationId="{BEFE2752-6DC8-05FD-AAA2-DD7B56DF4635}"/>
          </ac:picMkLst>
        </pc:picChg>
        <pc:picChg chg="add mod">
          <ac:chgData name="Gwenaelle CLEMENT [Eurécia]" userId="92877b87-e3ba-49d4-b520-f72c39d7c752" providerId="ADAL" clId="{5D174D52-9FD3-45DC-A293-B082778A60AD}" dt="2025-02-13T10:23:55.493" v="151" actId="688"/>
          <ac:picMkLst>
            <pc:docMk/>
            <pc:sldMk cId="2527192074" sldId="348"/>
            <ac:picMk id="19" creationId="{BE344C06-1A9D-412F-8919-02EBB0D6E919}"/>
          </ac:picMkLst>
        </pc:picChg>
        <pc:picChg chg="add mod">
          <ac:chgData name="Gwenaelle CLEMENT [Eurécia]" userId="92877b87-e3ba-49d4-b520-f72c39d7c752" providerId="ADAL" clId="{5D174D52-9FD3-45DC-A293-B082778A60AD}" dt="2025-02-13T10:25:45.944" v="324" actId="688"/>
          <ac:picMkLst>
            <pc:docMk/>
            <pc:sldMk cId="2527192074" sldId="348"/>
            <ac:picMk id="20" creationId="{F8114C60-C85D-1682-A6D8-58F03F2076AB}"/>
          </ac:picMkLst>
        </pc:picChg>
      </pc:sldChg>
      <pc:sldChg chg="addSp delSp modSp mod">
        <pc:chgData name="Gwenaelle CLEMENT [Eurécia]" userId="92877b87-e3ba-49d4-b520-f72c39d7c752" providerId="ADAL" clId="{5D174D52-9FD3-45DC-A293-B082778A60AD}" dt="2025-02-13T10:45:53.721" v="481" actId="20577"/>
        <pc:sldMkLst>
          <pc:docMk/>
          <pc:sldMk cId="26146015" sldId="358"/>
        </pc:sldMkLst>
        <pc:spChg chg="mod">
          <ac:chgData name="Gwenaelle CLEMENT [Eurécia]" userId="92877b87-e3ba-49d4-b520-f72c39d7c752" providerId="ADAL" clId="{5D174D52-9FD3-45DC-A293-B082778A60AD}" dt="2025-02-13T10:45:21.329" v="452" actId="1076"/>
          <ac:spMkLst>
            <pc:docMk/>
            <pc:sldMk cId="26146015" sldId="358"/>
            <ac:spMk id="2" creationId="{0ED16911-BE4F-7178-A964-6BF6DF2D85CF}"/>
          </ac:spMkLst>
        </pc:spChg>
        <pc:spChg chg="mod">
          <ac:chgData name="Gwenaelle CLEMENT [Eurécia]" userId="92877b87-e3ba-49d4-b520-f72c39d7c752" providerId="ADAL" clId="{5D174D52-9FD3-45DC-A293-B082778A60AD}" dt="2025-02-13T10:45:53.721" v="481" actId="20577"/>
          <ac:spMkLst>
            <pc:docMk/>
            <pc:sldMk cId="26146015" sldId="358"/>
            <ac:spMk id="3" creationId="{06A43D7B-6D83-5D1E-0DFB-1C11719B942B}"/>
          </ac:spMkLst>
        </pc:spChg>
        <pc:spChg chg="mod">
          <ac:chgData name="Gwenaelle CLEMENT [Eurécia]" userId="92877b87-e3ba-49d4-b520-f72c39d7c752" providerId="ADAL" clId="{5D174D52-9FD3-45DC-A293-B082778A60AD}" dt="2025-02-13T10:31:08.567" v="351" actId="20577"/>
          <ac:spMkLst>
            <pc:docMk/>
            <pc:sldMk cId="26146015" sldId="358"/>
            <ac:spMk id="4" creationId="{90A438DC-811C-961D-F9DD-B6FEB9763FC2}"/>
          </ac:spMkLst>
        </pc:spChg>
        <pc:spChg chg="add mod">
          <ac:chgData name="Gwenaelle CLEMENT [Eurécia]" userId="92877b87-e3ba-49d4-b520-f72c39d7c752" providerId="ADAL" clId="{5D174D52-9FD3-45DC-A293-B082778A60AD}" dt="2025-02-13T10:32:32.313" v="382" actId="20577"/>
          <ac:spMkLst>
            <pc:docMk/>
            <pc:sldMk cId="26146015" sldId="358"/>
            <ac:spMk id="5" creationId="{0D9374D9-2500-27E0-74A6-8B8BA6FB533E}"/>
          </ac:spMkLst>
        </pc:spChg>
        <pc:spChg chg="add mod ord">
          <ac:chgData name="Gwenaelle CLEMENT [Eurécia]" userId="92877b87-e3ba-49d4-b520-f72c39d7c752" providerId="ADAL" clId="{5D174D52-9FD3-45DC-A293-B082778A60AD}" dt="2025-02-13T10:45:39.138" v="477" actId="1035"/>
          <ac:spMkLst>
            <pc:docMk/>
            <pc:sldMk cId="26146015" sldId="358"/>
            <ac:spMk id="10" creationId="{FA45074D-F21C-A3F7-3D69-EBBBD64C211F}"/>
          </ac:spMkLst>
        </pc:spChg>
        <pc:spChg chg="mod">
          <ac:chgData name="Gwenaelle CLEMENT [Eurécia]" userId="92877b87-e3ba-49d4-b520-f72c39d7c752" providerId="ADAL" clId="{5D174D52-9FD3-45DC-A293-B082778A60AD}" dt="2025-02-13T10:45:39.138" v="477" actId="1035"/>
          <ac:spMkLst>
            <pc:docMk/>
            <pc:sldMk cId="26146015" sldId="358"/>
            <ac:spMk id="19" creationId="{FB16504E-0C62-43B3-B30C-EBAD60A761C0}"/>
          </ac:spMkLst>
        </pc:spChg>
        <pc:picChg chg="add mod ord">
          <ac:chgData name="Gwenaelle CLEMENT [Eurécia]" userId="92877b87-e3ba-49d4-b520-f72c39d7c752" providerId="ADAL" clId="{5D174D52-9FD3-45DC-A293-B082778A60AD}" dt="2025-02-13T10:45:39.138" v="477" actId="1035"/>
          <ac:picMkLst>
            <pc:docMk/>
            <pc:sldMk cId="26146015" sldId="358"/>
            <ac:picMk id="7" creationId="{4A3A6E7D-6C44-F7A9-E654-8FB51A457B5B}"/>
          </ac:picMkLst>
        </pc:picChg>
        <pc:picChg chg="add mod">
          <ac:chgData name="Gwenaelle CLEMENT [Eurécia]" userId="92877b87-e3ba-49d4-b520-f72c39d7c752" providerId="ADAL" clId="{5D174D52-9FD3-45DC-A293-B082778A60AD}" dt="2025-02-13T10:45:39.138" v="477" actId="1035"/>
          <ac:picMkLst>
            <pc:docMk/>
            <pc:sldMk cId="26146015" sldId="358"/>
            <ac:picMk id="9" creationId="{591FC9A5-E129-E722-07CE-C8B253F6DA8E}"/>
          </ac:picMkLst>
        </pc:picChg>
      </pc:sldChg>
      <pc:sldChg chg="del">
        <pc:chgData name="Gwenaelle CLEMENT [Eurécia]" userId="92877b87-e3ba-49d4-b520-f72c39d7c752" providerId="ADAL" clId="{5D174D52-9FD3-45DC-A293-B082778A60AD}" dt="2025-02-17T15:57:57.068" v="1523" actId="2696"/>
        <pc:sldMkLst>
          <pc:docMk/>
          <pc:sldMk cId="194889361" sldId="359"/>
        </pc:sldMkLst>
      </pc:sldChg>
      <pc:sldChg chg="addSp delSp modSp mod">
        <pc:chgData name="Gwenaelle CLEMENT [Eurécia]" userId="92877b87-e3ba-49d4-b520-f72c39d7c752" providerId="ADAL" clId="{5D174D52-9FD3-45DC-A293-B082778A60AD}" dt="2025-02-17T14:13:09.141" v="1038" actId="20577"/>
        <pc:sldMkLst>
          <pc:docMk/>
          <pc:sldMk cId="1960681647" sldId="360"/>
        </pc:sldMkLst>
        <pc:spChg chg="mod">
          <ac:chgData name="Gwenaelle CLEMENT [Eurécia]" userId="92877b87-e3ba-49d4-b520-f72c39d7c752" providerId="ADAL" clId="{5D174D52-9FD3-45DC-A293-B082778A60AD}" dt="2025-02-17T14:12:52.418" v="1024" actId="1076"/>
          <ac:spMkLst>
            <pc:docMk/>
            <pc:sldMk cId="1960681647" sldId="360"/>
            <ac:spMk id="2" creationId="{0ED16911-BE4F-7178-A964-6BF6DF2D85CF}"/>
          </ac:spMkLst>
        </pc:spChg>
        <pc:spChg chg="mod">
          <ac:chgData name="Gwenaelle CLEMENT [Eurécia]" userId="92877b87-e3ba-49d4-b520-f72c39d7c752" providerId="ADAL" clId="{5D174D52-9FD3-45DC-A293-B082778A60AD}" dt="2025-02-17T14:08:10.754" v="871" actId="20577"/>
          <ac:spMkLst>
            <pc:docMk/>
            <pc:sldMk cId="1960681647" sldId="360"/>
            <ac:spMk id="8" creationId="{BB5CDCA8-F5C0-4626-C34E-587C14F5F613}"/>
          </ac:spMkLst>
        </pc:spChg>
        <pc:spChg chg="add mod">
          <ac:chgData name="Gwenaelle CLEMENT [Eurécia]" userId="92877b87-e3ba-49d4-b520-f72c39d7c752" providerId="ADAL" clId="{5D174D52-9FD3-45DC-A293-B082778A60AD}" dt="2025-02-17T14:04:31.715" v="768" actId="1037"/>
          <ac:spMkLst>
            <pc:docMk/>
            <pc:sldMk cId="1960681647" sldId="360"/>
            <ac:spMk id="11" creationId="{C4A6D3C7-1B69-AAC3-1E2A-369434D7A327}"/>
          </ac:spMkLst>
        </pc:spChg>
        <pc:spChg chg="add mod">
          <ac:chgData name="Gwenaelle CLEMENT [Eurécia]" userId="92877b87-e3ba-49d4-b520-f72c39d7c752" providerId="ADAL" clId="{5D174D52-9FD3-45DC-A293-B082778A60AD}" dt="2025-02-17T14:06:50.818" v="824" actId="1037"/>
          <ac:spMkLst>
            <pc:docMk/>
            <pc:sldMk cId="1960681647" sldId="360"/>
            <ac:spMk id="13" creationId="{5B09C78B-9FA6-3C82-6674-0C3C73C69CE3}"/>
          </ac:spMkLst>
        </pc:spChg>
        <pc:spChg chg="add mod">
          <ac:chgData name="Gwenaelle CLEMENT [Eurécia]" userId="92877b87-e3ba-49d4-b520-f72c39d7c752" providerId="ADAL" clId="{5D174D52-9FD3-45DC-A293-B082778A60AD}" dt="2025-02-17T14:13:09.141" v="1038" actId="20577"/>
          <ac:spMkLst>
            <pc:docMk/>
            <pc:sldMk cId="1960681647" sldId="360"/>
            <ac:spMk id="15" creationId="{CFAF34B2-C72B-DE7C-C7A6-12EBE35539BD}"/>
          </ac:spMkLst>
        </pc:spChg>
        <pc:picChg chg="add mod">
          <ac:chgData name="Gwenaelle CLEMENT [Eurécia]" userId="92877b87-e3ba-49d4-b520-f72c39d7c752" providerId="ADAL" clId="{5D174D52-9FD3-45DC-A293-B082778A60AD}" dt="2025-02-17T14:03:53.272" v="751" actId="1076"/>
          <ac:picMkLst>
            <pc:docMk/>
            <pc:sldMk cId="1960681647" sldId="360"/>
            <ac:picMk id="5" creationId="{420335F9-CA24-E95B-069F-FDF640B5C9D6}"/>
          </ac:picMkLst>
        </pc:picChg>
        <pc:picChg chg="del">
          <ac:chgData name="Gwenaelle CLEMENT [Eurécia]" userId="92877b87-e3ba-49d4-b520-f72c39d7c752" providerId="ADAL" clId="{5D174D52-9FD3-45DC-A293-B082778A60AD}" dt="2025-02-17T14:02:30.940" v="734" actId="478"/>
          <ac:picMkLst>
            <pc:docMk/>
            <pc:sldMk cId="1960681647" sldId="360"/>
            <ac:picMk id="7" creationId="{0975D521-4CDB-665B-93FC-335C07AC016C}"/>
          </ac:picMkLst>
        </pc:picChg>
        <pc:picChg chg="del">
          <ac:chgData name="Gwenaelle CLEMENT [Eurécia]" userId="92877b87-e3ba-49d4-b520-f72c39d7c752" providerId="ADAL" clId="{5D174D52-9FD3-45DC-A293-B082778A60AD}" dt="2025-02-17T14:02:42.744" v="735" actId="478"/>
          <ac:picMkLst>
            <pc:docMk/>
            <pc:sldMk cId="1960681647" sldId="360"/>
            <ac:picMk id="9" creationId="{EC1F0736-DD8A-DA78-97F8-8E69FCF3E510}"/>
          </ac:picMkLst>
        </pc:picChg>
        <pc:picChg chg="add mod">
          <ac:chgData name="Gwenaelle CLEMENT [Eurécia]" userId="92877b87-e3ba-49d4-b520-f72c39d7c752" providerId="ADAL" clId="{5D174D52-9FD3-45DC-A293-B082778A60AD}" dt="2025-02-17T14:04:13.089" v="758" actId="14861"/>
          <ac:picMkLst>
            <pc:docMk/>
            <pc:sldMk cId="1960681647" sldId="360"/>
            <ac:picMk id="10" creationId="{A29BA3BC-CD3D-1B8F-E32A-070D01809BA5}"/>
          </ac:picMkLst>
        </pc:picChg>
        <pc:picChg chg="add mod">
          <ac:chgData name="Gwenaelle CLEMENT [Eurécia]" userId="92877b87-e3ba-49d4-b520-f72c39d7c752" providerId="ADAL" clId="{5D174D52-9FD3-45DC-A293-B082778A60AD}" dt="2025-02-17T14:07:15.495" v="844" actId="1038"/>
          <ac:picMkLst>
            <pc:docMk/>
            <pc:sldMk cId="1960681647" sldId="360"/>
            <ac:picMk id="12" creationId="{3869A4B4-A585-4BEF-325B-3FF7841A4E41}"/>
          </ac:picMkLst>
        </pc:picChg>
        <pc:picChg chg="add mod">
          <ac:chgData name="Gwenaelle CLEMENT [Eurécia]" userId="92877b87-e3ba-49d4-b520-f72c39d7c752" providerId="ADAL" clId="{5D174D52-9FD3-45DC-A293-B082778A60AD}" dt="2025-02-17T14:07:08.838" v="829" actId="688"/>
          <ac:picMkLst>
            <pc:docMk/>
            <pc:sldMk cId="1960681647" sldId="360"/>
            <ac:picMk id="14" creationId="{F51E0DAF-6154-0757-AE76-759FEE4D811C}"/>
          </ac:picMkLst>
        </pc:picChg>
      </pc:sldChg>
      <pc:sldChg chg="addSp delSp modSp mod">
        <pc:chgData name="Gwenaelle CLEMENT [Eurécia]" userId="92877b87-e3ba-49d4-b520-f72c39d7c752" providerId="ADAL" clId="{5D174D52-9FD3-45DC-A293-B082778A60AD}" dt="2025-02-13T11:33:26.238" v="733" actId="1582"/>
        <pc:sldMkLst>
          <pc:docMk/>
          <pc:sldMk cId="2828502278" sldId="362"/>
        </pc:sldMkLst>
        <pc:spChg chg="mod">
          <ac:chgData name="Gwenaelle CLEMENT [Eurécia]" userId="92877b87-e3ba-49d4-b520-f72c39d7c752" providerId="ADAL" clId="{5D174D52-9FD3-45DC-A293-B082778A60AD}" dt="2025-02-13T11:18:18.659" v="646" actId="20577"/>
          <ac:spMkLst>
            <pc:docMk/>
            <pc:sldMk cId="2828502278" sldId="362"/>
            <ac:spMk id="2" creationId="{3F8D19CC-9BA1-F3E9-0925-906C8DB757CA}"/>
          </ac:spMkLst>
        </pc:spChg>
        <pc:spChg chg="mod">
          <ac:chgData name="Gwenaelle CLEMENT [Eurécia]" userId="92877b87-e3ba-49d4-b520-f72c39d7c752" providerId="ADAL" clId="{5D174D52-9FD3-45DC-A293-B082778A60AD}" dt="2025-02-13T11:13:25.511" v="580" actId="20577"/>
          <ac:spMkLst>
            <pc:docMk/>
            <pc:sldMk cId="2828502278" sldId="362"/>
            <ac:spMk id="3" creationId="{25E5E7DE-6838-8459-1D80-E34B662B874F}"/>
          </ac:spMkLst>
        </pc:spChg>
        <pc:spChg chg="add mod">
          <ac:chgData name="Gwenaelle CLEMENT [Eurécia]" userId="92877b87-e3ba-49d4-b520-f72c39d7c752" providerId="ADAL" clId="{5D174D52-9FD3-45DC-A293-B082778A60AD}" dt="2025-02-13T11:19:00.929" v="649" actId="1076"/>
          <ac:spMkLst>
            <pc:docMk/>
            <pc:sldMk cId="2828502278" sldId="362"/>
            <ac:spMk id="5" creationId="{106EE03F-1046-8CFE-8B32-2895D7DC5575}"/>
          </ac:spMkLst>
        </pc:spChg>
        <pc:spChg chg="add mod">
          <ac:chgData name="Gwenaelle CLEMENT [Eurécia]" userId="92877b87-e3ba-49d4-b520-f72c39d7c752" providerId="ADAL" clId="{5D174D52-9FD3-45DC-A293-B082778A60AD}" dt="2025-02-13T11:30:36.617" v="727" actId="1035"/>
          <ac:spMkLst>
            <pc:docMk/>
            <pc:sldMk cId="2828502278" sldId="362"/>
            <ac:spMk id="20" creationId="{87433D63-A7B2-1D62-384B-5D2AE07A63F7}"/>
          </ac:spMkLst>
        </pc:spChg>
        <pc:spChg chg="add mod">
          <ac:chgData name="Gwenaelle CLEMENT [Eurécia]" userId="92877b87-e3ba-49d4-b520-f72c39d7c752" providerId="ADAL" clId="{5D174D52-9FD3-45DC-A293-B082778A60AD}" dt="2025-02-13T11:30:36.617" v="727" actId="1035"/>
          <ac:spMkLst>
            <pc:docMk/>
            <pc:sldMk cId="2828502278" sldId="362"/>
            <ac:spMk id="22" creationId="{D6CA26F9-3A68-D655-CD26-BB8D1EDE0680}"/>
          </ac:spMkLst>
        </pc:spChg>
        <pc:picChg chg="add mod">
          <ac:chgData name="Gwenaelle CLEMENT [Eurécia]" userId="92877b87-e3ba-49d4-b520-f72c39d7c752" providerId="ADAL" clId="{5D174D52-9FD3-45DC-A293-B082778A60AD}" dt="2025-02-13T11:33:15.347" v="732" actId="29295"/>
          <ac:picMkLst>
            <pc:docMk/>
            <pc:sldMk cId="2828502278" sldId="362"/>
            <ac:picMk id="19" creationId="{1AB20D34-A98A-54B0-D777-FE537EB3EACD}"/>
          </ac:picMkLst>
        </pc:picChg>
        <pc:picChg chg="add mod">
          <ac:chgData name="Gwenaelle CLEMENT [Eurécia]" userId="92877b87-e3ba-49d4-b520-f72c39d7c752" providerId="ADAL" clId="{5D174D52-9FD3-45DC-A293-B082778A60AD}" dt="2025-02-13T11:30:36.617" v="727" actId="1035"/>
          <ac:picMkLst>
            <pc:docMk/>
            <pc:sldMk cId="2828502278" sldId="362"/>
            <ac:picMk id="21" creationId="{8D3BC2C8-293B-1DAC-9ACF-A07346AD82AC}"/>
          </ac:picMkLst>
        </pc:picChg>
        <pc:picChg chg="add mod">
          <ac:chgData name="Gwenaelle CLEMENT [Eurécia]" userId="92877b87-e3ba-49d4-b520-f72c39d7c752" providerId="ADAL" clId="{5D174D52-9FD3-45DC-A293-B082778A60AD}" dt="2025-02-13T11:30:36.617" v="727" actId="1035"/>
          <ac:picMkLst>
            <pc:docMk/>
            <pc:sldMk cId="2828502278" sldId="362"/>
            <ac:picMk id="23" creationId="{0F3787B0-A50A-6721-E5AF-9DAA4CC5DF7F}"/>
          </ac:picMkLst>
        </pc:picChg>
        <pc:picChg chg="add mod">
          <ac:chgData name="Gwenaelle CLEMENT [Eurécia]" userId="92877b87-e3ba-49d4-b520-f72c39d7c752" providerId="ADAL" clId="{5D174D52-9FD3-45DC-A293-B082778A60AD}" dt="2025-02-13T11:33:26.238" v="733" actId="1582"/>
          <ac:picMkLst>
            <pc:docMk/>
            <pc:sldMk cId="2828502278" sldId="362"/>
            <ac:picMk id="25" creationId="{BC90C19E-460C-0C97-E8E7-853D1061D234}"/>
          </ac:picMkLst>
        </pc:picChg>
      </pc:sldChg>
      <pc:sldChg chg="addSp delSp modSp mod">
        <pc:chgData name="Gwenaelle CLEMENT [Eurécia]" userId="92877b87-e3ba-49d4-b520-f72c39d7c752" providerId="ADAL" clId="{5D174D52-9FD3-45DC-A293-B082778A60AD}" dt="2025-02-17T14:13:39.108" v="1060" actId="27636"/>
        <pc:sldMkLst>
          <pc:docMk/>
          <pc:sldMk cId="3366928220" sldId="364"/>
        </pc:sldMkLst>
        <pc:spChg chg="add mod">
          <ac:chgData name="Gwenaelle CLEMENT [Eurécia]" userId="92877b87-e3ba-49d4-b520-f72c39d7c752" providerId="ADAL" clId="{5D174D52-9FD3-45DC-A293-B082778A60AD}" dt="2025-02-17T14:13:39.108" v="1060" actId="27636"/>
          <ac:spMkLst>
            <pc:docMk/>
            <pc:sldMk cId="3366928220" sldId="364"/>
            <ac:spMk id="2" creationId="{5A599A3A-CD01-27DC-EA8E-9F19096B0EEF}"/>
          </ac:spMkLst>
        </pc:spChg>
        <pc:spChg chg="mod">
          <ac:chgData name="Gwenaelle CLEMENT [Eurécia]" userId="92877b87-e3ba-49d4-b520-f72c39d7c752" providerId="ADAL" clId="{5D174D52-9FD3-45DC-A293-B082778A60AD}" dt="2025-02-13T10:52:25.795" v="495" actId="20577"/>
          <ac:spMkLst>
            <pc:docMk/>
            <pc:sldMk cId="3366928220" sldId="364"/>
            <ac:spMk id="3" creationId="{52A79495-984C-111F-BA39-D1981AFE7C47}"/>
          </ac:spMkLst>
        </pc:spChg>
        <pc:spChg chg="add del mod">
          <ac:chgData name="Gwenaelle CLEMENT [Eurécia]" userId="92877b87-e3ba-49d4-b520-f72c39d7c752" providerId="ADAL" clId="{5D174D52-9FD3-45DC-A293-B082778A60AD}" dt="2025-02-17T14:13:25.913" v="1039" actId="478"/>
          <ac:spMkLst>
            <pc:docMk/>
            <pc:sldMk cId="3366928220" sldId="364"/>
            <ac:spMk id="8" creationId="{BB231D72-56CD-8801-D935-F6471B57BF12}"/>
          </ac:spMkLst>
        </pc:spChg>
        <pc:spChg chg="mod">
          <ac:chgData name="Gwenaelle CLEMENT [Eurécia]" userId="92877b87-e3ba-49d4-b520-f72c39d7c752" providerId="ADAL" clId="{5D174D52-9FD3-45DC-A293-B082778A60AD}" dt="2025-02-13T11:04:40.393" v="561" actId="20577"/>
          <ac:spMkLst>
            <pc:docMk/>
            <pc:sldMk cId="3366928220" sldId="364"/>
            <ac:spMk id="10" creationId="{789A6AC3-00EE-5E9C-EBA9-0D3B25C6A034}"/>
          </ac:spMkLst>
        </pc:spChg>
        <pc:spChg chg="mod">
          <ac:chgData name="Gwenaelle CLEMENT [Eurécia]" userId="92877b87-e3ba-49d4-b520-f72c39d7c752" providerId="ADAL" clId="{5D174D52-9FD3-45DC-A293-B082778A60AD}" dt="2025-02-13T11:06:15.854" v="572" actId="20577"/>
          <ac:spMkLst>
            <pc:docMk/>
            <pc:sldMk cId="3366928220" sldId="364"/>
            <ac:spMk id="11" creationId="{EEEC7B08-98D8-BCD7-E7E5-A000754C3FAB}"/>
          </ac:spMkLst>
        </pc:spChg>
        <pc:spChg chg="add">
          <ac:chgData name="Gwenaelle CLEMENT [Eurécia]" userId="92877b87-e3ba-49d4-b520-f72c39d7c752" providerId="ADAL" clId="{5D174D52-9FD3-45DC-A293-B082778A60AD}" dt="2025-02-13T10:54:33.308" v="512" actId="11529"/>
          <ac:spMkLst>
            <pc:docMk/>
            <pc:sldMk cId="3366928220" sldId="364"/>
            <ac:spMk id="16" creationId="{000808B7-BA21-4453-7E05-DD5DCAC69022}"/>
          </ac:spMkLst>
        </pc:spChg>
        <pc:spChg chg="add mod">
          <ac:chgData name="Gwenaelle CLEMENT [Eurécia]" userId="92877b87-e3ba-49d4-b520-f72c39d7c752" providerId="ADAL" clId="{5D174D52-9FD3-45DC-A293-B082778A60AD}" dt="2025-02-13T10:56:45.852" v="550" actId="1036"/>
          <ac:spMkLst>
            <pc:docMk/>
            <pc:sldMk cId="3366928220" sldId="364"/>
            <ac:spMk id="17" creationId="{F9D0DE00-D334-C9EC-C03E-AEC280D0FAEF}"/>
          </ac:spMkLst>
        </pc:spChg>
        <pc:spChg chg="add mod">
          <ac:chgData name="Gwenaelle CLEMENT [Eurécia]" userId="92877b87-e3ba-49d4-b520-f72c39d7c752" providerId="ADAL" clId="{5D174D52-9FD3-45DC-A293-B082778A60AD}" dt="2025-02-13T10:56:08.590" v="536" actId="1035"/>
          <ac:spMkLst>
            <pc:docMk/>
            <pc:sldMk cId="3366928220" sldId="364"/>
            <ac:spMk id="18" creationId="{5B97CF74-68E8-111A-6773-73FB57ECFECF}"/>
          </ac:spMkLst>
        </pc:spChg>
        <pc:spChg chg="add mod">
          <ac:chgData name="Gwenaelle CLEMENT [Eurécia]" userId="92877b87-e3ba-49d4-b520-f72c39d7c752" providerId="ADAL" clId="{5D174D52-9FD3-45DC-A293-B082778A60AD}" dt="2025-02-13T10:56:30.080" v="541" actId="1037"/>
          <ac:spMkLst>
            <pc:docMk/>
            <pc:sldMk cId="3366928220" sldId="364"/>
            <ac:spMk id="21" creationId="{B658AEDB-8450-A4F3-D6AC-51EE508440BF}"/>
          </ac:spMkLst>
        </pc:spChg>
        <pc:picChg chg="mod">
          <ac:chgData name="Gwenaelle CLEMENT [Eurécia]" userId="92877b87-e3ba-49d4-b520-f72c39d7c752" providerId="ADAL" clId="{5D174D52-9FD3-45DC-A293-B082778A60AD}" dt="2025-02-13T10:57:44.199" v="556" actId="1076"/>
          <ac:picMkLst>
            <pc:docMk/>
            <pc:sldMk cId="3366928220" sldId="364"/>
            <ac:picMk id="6" creationId="{66396D0E-6D46-802F-FF1B-4D4ED0723110}"/>
          </ac:picMkLst>
        </pc:picChg>
        <pc:picChg chg="add mod">
          <ac:chgData name="Gwenaelle CLEMENT [Eurécia]" userId="92877b87-e3ba-49d4-b520-f72c39d7c752" providerId="ADAL" clId="{5D174D52-9FD3-45DC-A293-B082778A60AD}" dt="2025-02-13T10:54:23.821" v="511" actId="34135"/>
          <ac:picMkLst>
            <pc:docMk/>
            <pc:sldMk cId="3366928220" sldId="364"/>
            <ac:picMk id="15" creationId="{78FB0EED-D7A0-80BE-7D2D-F68A3D3237B7}"/>
          </ac:picMkLst>
        </pc:picChg>
        <pc:picChg chg="add mod">
          <ac:chgData name="Gwenaelle CLEMENT [Eurécia]" userId="92877b87-e3ba-49d4-b520-f72c39d7c752" providerId="ADAL" clId="{5D174D52-9FD3-45DC-A293-B082778A60AD}" dt="2025-02-13T10:55:52.057" v="527" actId="1037"/>
          <ac:picMkLst>
            <pc:docMk/>
            <pc:sldMk cId="3366928220" sldId="364"/>
            <ac:picMk id="20" creationId="{FE0FD801-D1B5-CF8B-E49A-1649A49FD7C3}"/>
          </ac:picMkLst>
        </pc:picChg>
        <pc:picChg chg="add mod">
          <ac:chgData name="Gwenaelle CLEMENT [Eurécia]" userId="92877b87-e3ba-49d4-b520-f72c39d7c752" providerId="ADAL" clId="{5D174D52-9FD3-45DC-A293-B082778A60AD}" dt="2025-02-13T10:57:12.952" v="554" actId="688"/>
          <ac:picMkLst>
            <pc:docMk/>
            <pc:sldMk cId="3366928220" sldId="364"/>
            <ac:picMk id="22" creationId="{99F4D13F-8F5F-CE35-DA65-C9B825476864}"/>
          </ac:picMkLst>
        </pc:picChg>
      </pc:sldChg>
      <pc:sldChg chg="addSp delSp modSp mod">
        <pc:chgData name="Gwenaelle CLEMENT [Eurécia]" userId="92877b87-e3ba-49d4-b520-f72c39d7c752" providerId="ADAL" clId="{5D174D52-9FD3-45DC-A293-B082778A60AD}" dt="2025-02-13T10:26:52.693" v="334" actId="478"/>
        <pc:sldMkLst>
          <pc:docMk/>
          <pc:sldMk cId="3563686697" sldId="36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17/02/2025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17/02/2025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17/02/2025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17/02/2025</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27.svg"/><Relationship Id="rId7"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4.svg"/><Relationship Id="rId4" Type="http://schemas.openxmlformats.org/officeDocument/2006/relationships/image" Target="../media/image34.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sv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sv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0.png"/><Relationship Id="rId7" Type="http://schemas.openxmlformats.org/officeDocument/2006/relationships/image" Target="../media/image2.sv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4.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5.png"/><Relationship Id="rId3" Type="http://schemas.openxmlformats.org/officeDocument/2006/relationships/slide" Target="slide6.xml"/><Relationship Id="rId7" Type="http://schemas.openxmlformats.org/officeDocument/2006/relationships/image" Target="../media/image2.svg"/><Relationship Id="rId12" Type="http://schemas.openxmlformats.org/officeDocument/2006/relationships/slide" Target="slide12.xml"/><Relationship Id="rId2" Type="http://schemas.openxmlformats.org/officeDocument/2006/relationships/slide" Target="slide5.xml"/><Relationship Id="rId1" Type="http://schemas.openxmlformats.org/officeDocument/2006/relationships/slideLayout" Target="../slideLayouts/slideLayout36.xml"/><Relationship Id="rId6" Type="http://schemas.openxmlformats.org/officeDocument/2006/relationships/image" Target="../media/image1.png"/><Relationship Id="rId11" Type="http://schemas.openxmlformats.org/officeDocument/2006/relationships/slide" Target="slide11.xml"/><Relationship Id="rId5" Type="http://schemas.openxmlformats.org/officeDocument/2006/relationships/slide" Target="slide8.xml"/><Relationship Id="rId10" Type="http://schemas.openxmlformats.org/officeDocument/2006/relationships/slide" Target="slide10.xml"/><Relationship Id="rId4" Type="http://schemas.openxmlformats.org/officeDocument/2006/relationships/slide" Target="slide7.xml"/><Relationship Id="rId9" Type="http://schemas.openxmlformats.org/officeDocument/2006/relationships/image" Target="../media/image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a:srcRect l="11644" t="-2447" r="26142" b="2447"/>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dirty="0">
                <a:latin typeface="PP Woodland"/>
              </a:rPr>
              <a:t>All </a:t>
            </a:r>
            <a:r>
              <a:rPr lang="fr-FR" dirty="0" err="1">
                <a:latin typeface="PP Woodland"/>
              </a:rPr>
              <a:t>you</a:t>
            </a:r>
            <a:r>
              <a:rPr lang="fr-FR" dirty="0">
                <a:latin typeface="PP Woodland"/>
              </a:rPr>
              <a:t> </a:t>
            </a:r>
            <a:r>
              <a:rPr lang="fr-FR" dirty="0" err="1">
                <a:latin typeface="PP Woodland"/>
              </a:rPr>
              <a:t>need</a:t>
            </a:r>
            <a:br>
              <a:rPr lang="fr-FR" dirty="0">
                <a:latin typeface="PP Woodland"/>
              </a:rPr>
            </a:br>
            <a:r>
              <a:rPr lang="fr-FR" dirty="0">
                <a:latin typeface="PP Woodland"/>
              </a:rPr>
              <a:t>to know about </a:t>
            </a:r>
            <a:br>
              <a:rPr lang="fr-FR" dirty="0">
                <a:solidFill>
                  <a:srgbClr val="486267"/>
                </a:solidFill>
                <a:latin typeface="PP Woodland"/>
              </a:rPr>
            </a:br>
            <a:r>
              <a:rPr lang="fr-FR" dirty="0">
                <a:solidFill>
                  <a:srgbClr val="486267"/>
                </a:solidFill>
                <a:latin typeface="PP Woodland"/>
              </a:rPr>
              <a:t>     </a:t>
            </a:r>
            <a:r>
              <a:rPr lang="fr-FR" dirty="0">
                <a:solidFill>
                  <a:schemeClr val="accent1"/>
                </a:solidFill>
                <a:latin typeface="PP Woodland"/>
              </a:rPr>
              <a:t>Planning </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dirty="0">
                <a:latin typeface="Figtree"/>
              </a:rPr>
              <a:t>User guide</a:t>
            </a:r>
            <a:endParaRPr lang="fr-FR" dirty="0"/>
          </a:p>
        </p:txBody>
      </p:sp>
      <p:pic>
        <p:nvPicPr>
          <p:cNvPr id="2" name="Image 1" descr="Une image contenant cercle, symbole, Graphique, capture d’écran&#10;&#10;Description générée automatiquement">
            <a:extLst>
              <a:ext uri="{FF2B5EF4-FFF2-40B4-BE49-F238E27FC236}">
                <a16:creationId xmlns:a16="http://schemas.microsoft.com/office/drawing/2014/main" id="{A98957F6-6F9E-EF2E-408B-DB33E257A585}"/>
              </a:ext>
            </a:extLst>
          </p:cNvPr>
          <p:cNvPicPr>
            <a:picLocks noChangeAspect="1"/>
          </p:cNvPicPr>
          <p:nvPr/>
        </p:nvPicPr>
        <p:blipFill>
          <a:blip r:embed="rId3"/>
          <a:stretch>
            <a:fillRect/>
          </a:stretch>
        </p:blipFill>
        <p:spPr>
          <a:xfrm>
            <a:off x="814339" y="3944764"/>
            <a:ext cx="824337" cy="901992"/>
          </a:xfrm>
          <a:prstGeom prst="rect">
            <a:avLst/>
          </a:prstGeom>
        </p:spPr>
      </p:pic>
      <p:sp>
        <p:nvSpPr>
          <p:cNvPr id="5" name="Espace réservé du texte 4">
            <a:extLst>
              <a:ext uri="{FF2B5EF4-FFF2-40B4-BE49-F238E27FC236}">
                <a16:creationId xmlns:a16="http://schemas.microsoft.com/office/drawing/2014/main" id="{2754648C-7C09-01B6-DB4D-06E0AF4FA3AD}"/>
              </a:ext>
            </a:extLst>
          </p:cNvPr>
          <p:cNvSpPr txBox="1">
            <a:spLocks/>
          </p:cNvSpPr>
          <p:nvPr/>
        </p:nvSpPr>
        <p:spPr>
          <a:xfrm>
            <a:off x="987425" y="6152418"/>
            <a:ext cx="4748213" cy="468312"/>
          </a:xfrm>
          <a:prstGeom prst="rect">
            <a:avLst/>
          </a:prstGeom>
        </p:spPr>
        <p:txBody>
          <a:bodyPr vert="horz" lIns="91440" tIns="45720" rIns="91440" bIns="45720" rtlCol="0" anchor="t">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tx1"/>
                </a:solidFill>
                <a:latin typeface="Figtree"/>
              </a:rPr>
              <a:t>Last </a:t>
            </a:r>
            <a:r>
              <a:rPr lang="fr-FR" dirty="0" err="1">
                <a:solidFill>
                  <a:schemeClr val="tx1"/>
                </a:solidFill>
                <a:latin typeface="Figtree"/>
              </a:rPr>
              <a:t>updated</a:t>
            </a:r>
          </a:p>
          <a:p>
            <a:r>
              <a:rPr lang="fr-FR" dirty="0" err="1">
                <a:solidFill>
                  <a:schemeClr val="tx1"/>
                </a:solidFill>
                <a:latin typeface="Figtree"/>
              </a:rPr>
              <a:t>November</a:t>
            </a:r>
            <a:r>
              <a:rPr lang="fr-FR" dirty="0">
                <a:solidFill>
                  <a:schemeClr val="tx1"/>
                </a:solidFill>
                <a:latin typeface="Figtree"/>
              </a:rPr>
              <a:t> 2024</a:t>
            </a:r>
            <a:endParaRPr lang="fr-FR" dirty="0">
              <a:solidFill>
                <a:schemeClr val="tx1"/>
              </a:solidFill>
            </a:endParaRPr>
          </a:p>
        </p:txBody>
      </p:sp>
    </p:spTree>
    <p:extLst>
      <p:ext uri="{BB962C8B-B14F-4D97-AF65-F5344CB8AC3E}">
        <p14:creationId xmlns:p14="http://schemas.microsoft.com/office/powerpoint/2010/main" val="321079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2A79495-984C-111F-BA39-D1981AFE7C47}"/>
              </a:ext>
            </a:extLst>
          </p:cNvPr>
          <p:cNvSpPr>
            <a:spLocks noGrp="1"/>
          </p:cNvSpPr>
          <p:nvPr>
            <p:ph type="title"/>
          </p:nvPr>
        </p:nvSpPr>
        <p:spPr>
          <a:xfrm>
            <a:off x="2069986" y="509102"/>
            <a:ext cx="8075839" cy="304800"/>
          </a:xfrm>
        </p:spPr>
        <p:txBody>
          <a:bodyPr/>
          <a:lstStyle/>
          <a:p>
            <a:r>
              <a:rPr lang="fr-FR" dirty="0">
                <a:latin typeface="Figtree Light"/>
              </a:rPr>
              <a:t>Manage </a:t>
            </a:r>
            <a:r>
              <a:rPr lang="fr-FR" dirty="0" err="1">
                <a:latin typeface="Figtree Light"/>
              </a:rPr>
              <a:t>activities</a:t>
            </a:r>
            <a:r>
              <a:rPr lang="fr-FR" dirty="0">
                <a:latin typeface="Figtree Light"/>
              </a:rPr>
              <a:t> for </a:t>
            </a:r>
            <a:r>
              <a:rPr lang="fr-FR" dirty="0" err="1">
                <a:latin typeface="Figtree Light"/>
              </a:rPr>
              <a:t>my</a:t>
            </a:r>
            <a:r>
              <a:rPr lang="fr-FR" dirty="0">
                <a:latin typeface="Figtree Light"/>
              </a:rPr>
              <a:t> </a:t>
            </a:r>
            <a:r>
              <a:rPr lang="fr-FR" dirty="0" err="1">
                <a:latin typeface="Figtree Light"/>
              </a:rPr>
              <a:t>employees</a:t>
            </a:r>
            <a:endParaRPr lang="fr-FR" dirty="0"/>
          </a:p>
        </p:txBody>
      </p:sp>
      <p:sp>
        <p:nvSpPr>
          <p:cNvPr id="4" name="Espace réservé du texte 3">
            <a:extLst>
              <a:ext uri="{FF2B5EF4-FFF2-40B4-BE49-F238E27FC236}">
                <a16:creationId xmlns:a16="http://schemas.microsoft.com/office/drawing/2014/main" id="{75A11A22-EB4B-71D3-62F6-76FCF021FD9F}"/>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a new </a:t>
            </a:r>
            <a:r>
              <a:rPr lang="fr-FR" dirty="0" err="1">
                <a:latin typeface="Figtree"/>
              </a:rPr>
              <a:t>event</a:t>
            </a:r>
            <a:endParaRPr lang="fr-FR" dirty="0" err="1"/>
          </a:p>
        </p:txBody>
      </p:sp>
      <p:sp>
        <p:nvSpPr>
          <p:cNvPr id="10" name="ZoneTexte 9">
            <a:extLst>
              <a:ext uri="{FF2B5EF4-FFF2-40B4-BE49-F238E27FC236}">
                <a16:creationId xmlns:a16="http://schemas.microsoft.com/office/drawing/2014/main" id="{789A6AC3-00EE-5E9C-EBA9-0D3B25C6A034}"/>
              </a:ext>
            </a:extLst>
          </p:cNvPr>
          <p:cNvSpPr txBox="1"/>
          <p:nvPr/>
        </p:nvSpPr>
        <p:spPr>
          <a:xfrm>
            <a:off x="9503968" y="1917923"/>
            <a:ext cx="2405400" cy="3693319"/>
          </a:xfrm>
          <a:prstGeom prst="rect">
            <a:avLst/>
          </a:prstGeom>
          <a:noFill/>
        </p:spPr>
        <p:txBody>
          <a:bodyPr wrap="square" lIns="91440" tIns="45720" rIns="91440" bIns="45720" rtlCol="0" anchor="t">
            <a:spAutoFit/>
          </a:bodyPr>
          <a:lstStyle/>
          <a:p>
            <a:r>
              <a:rPr lang="fr-FR" sz="1200" dirty="0"/>
              <a:t>Click on « </a:t>
            </a:r>
            <a:r>
              <a:rPr lang="fr-FR" sz="1200" b="1" dirty="0">
                <a:solidFill>
                  <a:schemeClr val="accent1"/>
                </a:solidFill>
              </a:rPr>
              <a:t>New </a:t>
            </a:r>
            <a:r>
              <a:rPr lang="fr-FR" sz="1200" b="1" dirty="0" err="1">
                <a:solidFill>
                  <a:schemeClr val="accent1"/>
                </a:solidFill>
              </a:rPr>
              <a:t>event</a:t>
            </a:r>
            <a:r>
              <a:rPr lang="fr-FR" sz="1200" b="1" dirty="0">
                <a:solidFill>
                  <a:schemeClr val="accent1"/>
                </a:solidFill>
              </a:rPr>
              <a:t> </a:t>
            </a:r>
            <a:r>
              <a:rPr lang="fr-FR" sz="1200" dirty="0"/>
              <a:t>» to </a:t>
            </a:r>
            <a:r>
              <a:rPr lang="fr-FR" sz="1200" dirty="0" err="1"/>
              <a:t>create</a:t>
            </a:r>
            <a:r>
              <a:rPr lang="fr-FR" sz="1200" dirty="0"/>
              <a:t> a new </a:t>
            </a:r>
            <a:r>
              <a:rPr lang="fr-FR" sz="1200" dirty="0" err="1"/>
              <a:t>activity</a:t>
            </a:r>
            <a:endParaRPr lang="fr-FR" sz="1200" dirty="0"/>
          </a:p>
          <a:p>
            <a:endParaRPr lang="fr-FR" sz="1200" dirty="0"/>
          </a:p>
          <a:p>
            <a:r>
              <a:rPr lang="fr-FR" sz="1200" dirty="0"/>
              <a:t>Select the relevant time slot:</a:t>
            </a:r>
            <a:endParaRPr lang="fr-FR" dirty="0"/>
          </a:p>
          <a:p>
            <a:endParaRPr lang="fr-FR" sz="1200" dirty="0"/>
          </a:p>
          <a:p>
            <a:pPr marL="285750" indent="-285750">
              <a:buFont typeface="Arial"/>
              <a:buChar char="•"/>
            </a:pPr>
            <a:r>
              <a:rPr lang="fr-FR" sz="1200" b="1" dirty="0" err="1">
                <a:solidFill>
                  <a:schemeClr val="accent1"/>
                </a:solidFill>
              </a:rPr>
              <a:t>Hourly</a:t>
            </a:r>
            <a:r>
              <a:rPr lang="fr-FR" sz="1200" dirty="0"/>
              <a:t> = </a:t>
            </a:r>
            <a:r>
              <a:rPr lang="fr-FR" sz="1200" dirty="0" err="1"/>
              <a:t>Choose</a:t>
            </a:r>
            <a:r>
              <a:rPr lang="fr-FR" sz="1200" dirty="0"/>
              <a:t> the dates and time for a </a:t>
            </a:r>
            <a:r>
              <a:rPr lang="fr-FR" sz="1200" dirty="0" err="1"/>
              <a:t>personalized</a:t>
            </a:r>
            <a:r>
              <a:rPr lang="fr-FR" sz="1200" dirty="0"/>
              <a:t> time slot</a:t>
            </a:r>
          </a:p>
          <a:p>
            <a:pPr marL="285750" indent="-285750">
              <a:buFont typeface="Arial"/>
              <a:buChar char="•"/>
            </a:pPr>
            <a:r>
              <a:rPr lang="fr-FR" sz="1200" b="1" dirty="0">
                <a:solidFill>
                  <a:schemeClr val="accent1"/>
                </a:solidFill>
              </a:rPr>
              <a:t>All </a:t>
            </a:r>
            <a:r>
              <a:rPr lang="fr-FR" sz="1200" b="1" dirty="0" err="1">
                <a:solidFill>
                  <a:schemeClr val="accent1"/>
                </a:solidFill>
              </a:rPr>
              <a:t>day</a:t>
            </a:r>
            <a:r>
              <a:rPr lang="fr-FR" sz="1200" b="1" dirty="0">
                <a:solidFill>
                  <a:schemeClr val="accent1"/>
                </a:solidFill>
              </a:rPr>
              <a:t> </a:t>
            </a:r>
            <a:r>
              <a:rPr lang="fr-FR" sz="1200" dirty="0"/>
              <a:t>= </a:t>
            </a:r>
            <a:r>
              <a:rPr lang="fr-FR" sz="1200" dirty="0" err="1"/>
              <a:t>Eurecia</a:t>
            </a:r>
            <a:r>
              <a:rPr lang="fr-FR" sz="1200" dirty="0"/>
              <a:t> uses the </a:t>
            </a:r>
            <a:r>
              <a:rPr lang="fr-FR" sz="1200" dirty="0" err="1"/>
              <a:t>work</a:t>
            </a:r>
            <a:r>
              <a:rPr lang="fr-FR" sz="1200" dirty="0"/>
              <a:t> </a:t>
            </a:r>
            <a:r>
              <a:rPr lang="fr-FR" sz="1200" dirty="0" err="1"/>
              <a:t>schedule</a:t>
            </a:r>
          </a:p>
          <a:p>
            <a:pPr marL="285750" indent="-285750">
              <a:buFont typeface="Arial"/>
              <a:buChar char="•"/>
            </a:pPr>
            <a:r>
              <a:rPr lang="fr-FR" sz="1200" b="1" dirty="0">
                <a:solidFill>
                  <a:schemeClr val="accent1"/>
                </a:solidFill>
              </a:rPr>
              <a:t>Morning </a:t>
            </a:r>
            <a:r>
              <a:rPr lang="fr-FR" sz="1200" dirty="0"/>
              <a:t>= </a:t>
            </a:r>
            <a:r>
              <a:rPr lang="fr-FR" sz="1200" dirty="0" err="1"/>
              <a:t>Eurecia</a:t>
            </a:r>
            <a:r>
              <a:rPr lang="fr-FR" sz="1200" dirty="0"/>
              <a:t> uses the start and end time of the </a:t>
            </a:r>
            <a:r>
              <a:rPr lang="fr-FR" sz="1200" dirty="0" err="1"/>
              <a:t>work</a:t>
            </a:r>
            <a:r>
              <a:rPr lang="fr-FR" sz="1200" dirty="0"/>
              <a:t> </a:t>
            </a:r>
            <a:r>
              <a:rPr lang="fr-FR" sz="1200" dirty="0" err="1"/>
              <a:t>schedule</a:t>
            </a:r>
            <a:r>
              <a:rPr lang="fr-FR" sz="1200" dirty="0"/>
              <a:t> for the </a:t>
            </a:r>
            <a:r>
              <a:rPr lang="fr-FR" sz="1200" dirty="0" err="1"/>
              <a:t>morning</a:t>
            </a:r>
          </a:p>
          <a:p>
            <a:pPr marL="285750" indent="-285750">
              <a:buFont typeface="Arial"/>
              <a:buChar char="•"/>
            </a:pPr>
            <a:r>
              <a:rPr lang="fr-FR" sz="1200" b="1" dirty="0" err="1">
                <a:solidFill>
                  <a:schemeClr val="accent1"/>
                </a:solidFill>
              </a:rPr>
              <a:t>Afternoon</a:t>
            </a:r>
            <a:r>
              <a:rPr lang="fr-FR" sz="1200" b="1" dirty="0">
                <a:solidFill>
                  <a:schemeClr val="accent1"/>
                </a:solidFill>
              </a:rPr>
              <a:t> </a:t>
            </a:r>
            <a:r>
              <a:rPr lang="fr-FR" sz="1200" dirty="0"/>
              <a:t>= </a:t>
            </a:r>
            <a:r>
              <a:rPr lang="fr-FR" sz="1200" dirty="0" err="1"/>
              <a:t>Eurecia</a:t>
            </a:r>
            <a:r>
              <a:rPr lang="fr-FR" sz="1200" dirty="0"/>
              <a:t> uses the start and end time of the </a:t>
            </a:r>
            <a:r>
              <a:rPr lang="fr-FR" sz="1200" dirty="0" err="1"/>
              <a:t>work</a:t>
            </a:r>
            <a:r>
              <a:rPr lang="fr-FR" sz="1200" dirty="0"/>
              <a:t> </a:t>
            </a:r>
            <a:r>
              <a:rPr lang="fr-FR" sz="1200" dirty="0" err="1"/>
              <a:t>schedule</a:t>
            </a:r>
            <a:r>
              <a:rPr lang="fr-FR" sz="1200" dirty="0"/>
              <a:t> for the </a:t>
            </a:r>
            <a:r>
              <a:rPr lang="fr-FR" sz="1200" dirty="0" err="1"/>
              <a:t>afternoon</a:t>
            </a:r>
          </a:p>
          <a:p>
            <a:pPr marL="285750" indent="-285750">
              <a:buFontTx/>
              <a:buChar char="-"/>
            </a:pPr>
            <a:endParaRPr lang="fr-FR" dirty="0"/>
          </a:p>
        </p:txBody>
      </p:sp>
      <p:sp>
        <p:nvSpPr>
          <p:cNvPr id="11" name="ZoneTexte 10">
            <a:extLst>
              <a:ext uri="{FF2B5EF4-FFF2-40B4-BE49-F238E27FC236}">
                <a16:creationId xmlns:a16="http://schemas.microsoft.com/office/drawing/2014/main" id="{EEEC7B08-98D8-BCD7-E7E5-A000754C3FAB}"/>
              </a:ext>
            </a:extLst>
          </p:cNvPr>
          <p:cNvSpPr txBox="1"/>
          <p:nvPr/>
        </p:nvSpPr>
        <p:spPr>
          <a:xfrm>
            <a:off x="357187" y="5779713"/>
            <a:ext cx="8120958" cy="830997"/>
          </a:xfrm>
          <a:prstGeom prst="rect">
            <a:avLst/>
          </a:prstGeom>
          <a:noFill/>
        </p:spPr>
        <p:txBody>
          <a:bodyPr wrap="square" lIns="91440" tIns="45720" rIns="91440" bIns="45720" rtlCol="0" anchor="t">
            <a:spAutoFit/>
          </a:bodyPr>
          <a:lstStyle/>
          <a:p>
            <a:r>
              <a:rPr lang="fr-FR" sz="1200" b="1" dirty="0" err="1">
                <a:solidFill>
                  <a:schemeClr val="accent1"/>
                </a:solidFill>
              </a:rPr>
              <a:t>Subject</a:t>
            </a:r>
            <a:r>
              <a:rPr lang="fr-FR" sz="1200" b="1" dirty="0">
                <a:solidFill>
                  <a:schemeClr val="accent1"/>
                </a:solidFill>
              </a:rPr>
              <a:t> </a:t>
            </a:r>
            <a:r>
              <a:rPr lang="fr-FR" sz="1200" dirty="0"/>
              <a:t>: Enter the </a:t>
            </a:r>
            <a:r>
              <a:rPr lang="fr-FR" sz="1200" dirty="0" err="1"/>
              <a:t>subject</a:t>
            </a:r>
            <a:r>
              <a:rPr lang="fr-FR" sz="1200" dirty="0"/>
              <a:t> of the </a:t>
            </a:r>
            <a:r>
              <a:rPr lang="fr-FR" sz="1200" dirty="0" err="1"/>
              <a:t>activity</a:t>
            </a:r>
            <a:r>
              <a:rPr lang="fr-FR" sz="1200" dirty="0"/>
              <a:t>.</a:t>
            </a:r>
          </a:p>
          <a:p>
            <a:r>
              <a:rPr lang="fr-FR" sz="1200" dirty="0"/>
              <a:t>Note: If </a:t>
            </a:r>
            <a:r>
              <a:rPr lang="fr-FR" sz="1200" dirty="0" err="1"/>
              <a:t>you</a:t>
            </a:r>
            <a:r>
              <a:rPr lang="fr-FR" sz="1200" dirty="0"/>
              <a:t> manage </a:t>
            </a:r>
            <a:r>
              <a:rPr lang="fr-FR" sz="1200" dirty="0" err="1"/>
              <a:t>analytical</a:t>
            </a:r>
            <a:r>
              <a:rPr lang="fr-FR" sz="1200" dirty="0"/>
              <a:t> axes, </a:t>
            </a:r>
            <a:r>
              <a:rPr lang="fr-FR" sz="1200" dirty="0" err="1"/>
              <a:t>selecting</a:t>
            </a:r>
            <a:r>
              <a:rPr lang="fr-FR" sz="1200" dirty="0"/>
              <a:t> an axis on </a:t>
            </a:r>
            <a:r>
              <a:rPr lang="fr-FR" sz="1200" dirty="0" err="1"/>
              <a:t>this</a:t>
            </a:r>
            <a:r>
              <a:rPr lang="fr-FR" sz="1200" dirty="0"/>
              <a:t> </a:t>
            </a:r>
            <a:r>
              <a:rPr lang="fr-FR" sz="1200" dirty="0" err="1"/>
              <a:t>same</a:t>
            </a:r>
            <a:r>
              <a:rPr lang="fr-FR" sz="1200" dirty="0"/>
              <a:t> tab </a:t>
            </a:r>
            <a:r>
              <a:rPr lang="fr-FR" sz="1200" dirty="0" err="1"/>
              <a:t>may</a:t>
            </a:r>
            <a:r>
              <a:rPr lang="fr-FR" sz="1200" dirty="0"/>
              <a:t> </a:t>
            </a:r>
            <a:r>
              <a:rPr lang="fr-FR" sz="1200" dirty="0" err="1"/>
              <a:t>fill</a:t>
            </a:r>
            <a:r>
              <a:rPr lang="fr-FR" sz="1200" dirty="0"/>
              <a:t> in the “</a:t>
            </a:r>
            <a:r>
              <a:rPr lang="fr-FR" sz="1200" dirty="0" err="1"/>
              <a:t>Subject</a:t>
            </a:r>
            <a:r>
              <a:rPr lang="fr-FR" sz="1200" dirty="0"/>
              <a:t>” </a:t>
            </a:r>
            <a:r>
              <a:rPr lang="fr-FR" sz="1200" dirty="0" err="1"/>
              <a:t>field</a:t>
            </a:r>
            <a:r>
              <a:rPr lang="fr-FR" sz="1200" dirty="0"/>
              <a:t>.</a:t>
            </a:r>
          </a:p>
          <a:p>
            <a:endParaRPr lang="fr-FR" sz="1200" dirty="0"/>
          </a:p>
          <a:p>
            <a:r>
              <a:rPr lang="fr-FR" sz="1200" b="1" dirty="0" err="1">
                <a:solidFill>
                  <a:schemeClr val="accent1"/>
                </a:solidFill>
              </a:rPr>
              <a:t>Calendar</a:t>
            </a:r>
            <a:r>
              <a:rPr lang="fr-FR" sz="1200" b="1" dirty="0">
                <a:solidFill>
                  <a:schemeClr val="accent1"/>
                </a:solidFill>
              </a:rPr>
              <a:t> : </a:t>
            </a:r>
            <a:r>
              <a:rPr lang="fr-FR" sz="1200" dirty="0"/>
              <a:t>Select the </a:t>
            </a:r>
            <a:r>
              <a:rPr lang="fr-FR" sz="1200" dirty="0" err="1"/>
              <a:t>schedule</a:t>
            </a:r>
            <a:r>
              <a:rPr lang="fr-FR" sz="1200" dirty="0"/>
              <a:t> </a:t>
            </a:r>
            <a:r>
              <a:rPr lang="fr-FR" sz="1200" dirty="0" err="1"/>
              <a:t>corresponding</a:t>
            </a:r>
            <a:r>
              <a:rPr lang="fr-FR" sz="1200" dirty="0"/>
              <a:t> to </a:t>
            </a:r>
            <a:r>
              <a:rPr lang="fr-FR" sz="1200" dirty="0" err="1"/>
              <a:t>this</a:t>
            </a:r>
            <a:r>
              <a:rPr lang="fr-FR" sz="1200" dirty="0"/>
              <a:t> new </a:t>
            </a:r>
            <a:r>
              <a:rPr lang="fr-FR" sz="1200" dirty="0" err="1"/>
              <a:t>activity</a:t>
            </a:r>
            <a:r>
              <a:rPr lang="fr-FR" sz="1200" dirty="0"/>
              <a:t>.</a:t>
            </a:r>
            <a:endParaRPr lang="fr-FR" dirty="0"/>
          </a:p>
        </p:txBody>
      </p:sp>
      <p:pic>
        <p:nvPicPr>
          <p:cNvPr id="6" name="Graphique 5">
            <a:extLst>
              <a:ext uri="{FF2B5EF4-FFF2-40B4-BE49-F238E27FC236}">
                <a16:creationId xmlns:a16="http://schemas.microsoft.com/office/drawing/2014/main" id="{66396D0E-6D46-802F-FF1B-4D4ED07231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37725" y="1990011"/>
            <a:ext cx="132486" cy="130642"/>
          </a:xfrm>
          <a:prstGeom prst="rect">
            <a:avLst/>
          </a:prstGeom>
        </p:spPr>
      </p:pic>
      <p:pic>
        <p:nvPicPr>
          <p:cNvPr id="15" name="Image 14">
            <a:extLst>
              <a:ext uri="{FF2B5EF4-FFF2-40B4-BE49-F238E27FC236}">
                <a16:creationId xmlns:a16="http://schemas.microsoft.com/office/drawing/2014/main" id="{78FB0EED-D7A0-80BE-7D2D-F68A3D3237B7}"/>
              </a:ext>
            </a:extLst>
          </p:cNvPr>
          <p:cNvPicPr>
            <a:picLocks noGrp="1" noRot="1" noChangeAspect="1" noMove="1" noResize="1" noEditPoints="1" noAdjustHandles="1" noChangeArrowheads="1" noChangeShapeType="1" noCrop="1"/>
          </p:cNvPicPr>
          <p:nvPr/>
        </p:nvPicPr>
        <p:blipFill>
          <a:blip r:embed="rId4"/>
          <a:stretch>
            <a:fillRect/>
          </a:stretch>
        </p:blipFill>
        <p:spPr>
          <a:xfrm>
            <a:off x="357187" y="1917923"/>
            <a:ext cx="8829151" cy="3706404"/>
          </a:xfrm>
          <a:prstGeom prst="rect">
            <a:avLst/>
          </a:prstGeom>
          <a:ln>
            <a:solidFill>
              <a:schemeClr val="tx1"/>
            </a:solidFill>
          </a:ln>
          <a:effectLst>
            <a:outerShdw blurRad="50800" dist="38100" dir="2700000" algn="tl" rotWithShape="0">
              <a:prstClr val="black">
                <a:alpha val="40000"/>
              </a:prstClr>
            </a:outerShdw>
          </a:effectLst>
        </p:spPr>
      </p:pic>
      <p:sp>
        <p:nvSpPr>
          <p:cNvPr id="16" name="Rectangle : coins arrondis 15">
            <a:extLst>
              <a:ext uri="{FF2B5EF4-FFF2-40B4-BE49-F238E27FC236}">
                <a16:creationId xmlns:a16="http://schemas.microsoft.com/office/drawing/2014/main" id="{000808B7-BA21-4453-7E05-DD5DCAC69022}"/>
              </a:ext>
            </a:extLst>
          </p:cNvPr>
          <p:cNvSpPr/>
          <p:nvPr/>
        </p:nvSpPr>
        <p:spPr>
          <a:xfrm>
            <a:off x="7611291" y="2351314"/>
            <a:ext cx="539932" cy="235132"/>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F9D0DE00-D334-C9EC-C03E-AEC280D0FAEF}"/>
              </a:ext>
            </a:extLst>
          </p:cNvPr>
          <p:cNvSpPr/>
          <p:nvPr/>
        </p:nvSpPr>
        <p:spPr>
          <a:xfrm>
            <a:off x="3079789" y="2708172"/>
            <a:ext cx="1048074" cy="171179"/>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5B97CF74-68E8-111A-6773-73FB57ECFECF}"/>
              </a:ext>
            </a:extLst>
          </p:cNvPr>
          <p:cNvSpPr/>
          <p:nvPr/>
        </p:nvSpPr>
        <p:spPr>
          <a:xfrm>
            <a:off x="4796392" y="2973202"/>
            <a:ext cx="863913" cy="171179"/>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Graphique 19">
            <a:extLst>
              <a:ext uri="{FF2B5EF4-FFF2-40B4-BE49-F238E27FC236}">
                <a16:creationId xmlns:a16="http://schemas.microsoft.com/office/drawing/2014/main" id="{FE0FD801-D1B5-CF8B-E49A-1649A49FD7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9992239" flipH="1" flipV="1">
            <a:off x="7085981" y="2166881"/>
            <a:ext cx="436185" cy="436186"/>
          </a:xfrm>
          <a:prstGeom prst="rect">
            <a:avLst/>
          </a:prstGeom>
          <a:effectLst>
            <a:outerShdw blurRad="50800" dist="38100" dir="2700000" algn="tl" rotWithShape="0">
              <a:prstClr val="black">
                <a:alpha val="40000"/>
              </a:prstClr>
            </a:outerShdw>
          </a:effectLst>
        </p:spPr>
      </p:pic>
      <p:sp>
        <p:nvSpPr>
          <p:cNvPr id="21" name="Rectangle : coins arrondis 20">
            <a:extLst>
              <a:ext uri="{FF2B5EF4-FFF2-40B4-BE49-F238E27FC236}">
                <a16:creationId xmlns:a16="http://schemas.microsoft.com/office/drawing/2014/main" id="{B658AEDB-8450-A4F3-D6AC-51EE508440BF}"/>
              </a:ext>
            </a:extLst>
          </p:cNvPr>
          <p:cNvSpPr/>
          <p:nvPr/>
        </p:nvSpPr>
        <p:spPr>
          <a:xfrm>
            <a:off x="3321011" y="2958867"/>
            <a:ext cx="1292939" cy="171179"/>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Graphique 21">
            <a:extLst>
              <a:ext uri="{FF2B5EF4-FFF2-40B4-BE49-F238E27FC236}">
                <a16:creationId xmlns:a16="http://schemas.microsoft.com/office/drawing/2014/main" id="{99F4D13F-8F5F-CE35-DA65-C9B8254768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468603" flipV="1">
            <a:off x="5771330" y="2755110"/>
            <a:ext cx="436185" cy="436186"/>
          </a:xfrm>
          <a:prstGeom prst="rect">
            <a:avLst/>
          </a:prstGeom>
          <a:effectLst>
            <a:outerShdw blurRad="50800" dist="38100" dir="2700000" algn="tl" rotWithShape="0">
              <a:prstClr val="black">
                <a:alpha val="40000"/>
              </a:prstClr>
            </a:outerShdw>
          </a:effectLst>
        </p:spPr>
      </p:pic>
      <p:sp>
        <p:nvSpPr>
          <p:cNvPr id="2" name="Espace réservé du tableau 1">
            <a:extLst>
              <a:ext uri="{FF2B5EF4-FFF2-40B4-BE49-F238E27FC236}">
                <a16:creationId xmlns:a16="http://schemas.microsoft.com/office/drawing/2014/main" id="{5A599A3A-CD01-27DC-EA8E-9F19096B0EEF}"/>
              </a:ext>
            </a:extLst>
          </p:cNvPr>
          <p:cNvSpPr txBox="1">
            <a:spLocks/>
          </p:cNvSpPr>
          <p:nvPr/>
        </p:nvSpPr>
        <p:spPr>
          <a:xfrm>
            <a:off x="1445622" y="1366469"/>
            <a:ext cx="4650377" cy="41618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7">
                  <a:extLst>
                    <a:ext uri="{96DAC541-7B7A-43D3-8B79-37D633B846F1}">
                      <asvg:svgBlip xmlns:asvg="http://schemas.microsoft.com/office/drawing/2016/SVG/main" r:embed="rId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9">
                  <a:extLst>
                    <a:ext uri="{96DAC541-7B7A-43D3-8B79-37D633B846F1}">
                      <asvg:svgBlip xmlns:asvg="http://schemas.microsoft.com/office/drawing/2016/SVG/main" r:embed="rId1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rPr>
              <a:t>Access : Menu &gt; Planning &gt; Activity Schedule</a:t>
            </a:r>
          </a:p>
        </p:txBody>
      </p:sp>
    </p:spTree>
    <p:extLst>
      <p:ext uri="{BB962C8B-B14F-4D97-AF65-F5344CB8AC3E}">
        <p14:creationId xmlns:p14="http://schemas.microsoft.com/office/powerpoint/2010/main" val="3366928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3F8D19CC-9BA1-F3E9-0925-906C8DB757CA}"/>
              </a:ext>
            </a:extLst>
          </p:cNvPr>
          <p:cNvSpPr>
            <a:spLocks noGrp="1"/>
          </p:cNvSpPr>
          <p:nvPr>
            <p:ph type="tbl" sz="quarter" idx="10"/>
          </p:nvPr>
        </p:nvSpPr>
        <p:spPr>
          <a:xfrm>
            <a:off x="2060938" y="1867780"/>
            <a:ext cx="7744914" cy="1600657"/>
          </a:xfrm>
        </p:spPr>
        <p:txBody>
          <a:bodyPr>
            <a:normAutofit/>
          </a:bodyPr>
          <a:lstStyle/>
          <a:p>
            <a:pPr marL="0" indent="0">
              <a:buNone/>
            </a:pPr>
            <a:r>
              <a:rPr lang="fr-FR" sz="1400" dirty="0">
                <a:latin typeface="Figtree"/>
              </a:rPr>
              <a:t>In </a:t>
            </a:r>
            <a:r>
              <a:rPr lang="fr-FR" sz="1400" dirty="0" err="1">
                <a:latin typeface="Figtree"/>
              </a:rPr>
              <a:t>this</a:t>
            </a:r>
            <a:r>
              <a:rPr lang="fr-FR" sz="1400" dirty="0">
                <a:latin typeface="Figtree"/>
              </a:rPr>
              <a:t> </a:t>
            </a:r>
            <a:r>
              <a:rPr lang="fr-FR" sz="1400" dirty="0" err="1">
                <a:latin typeface="Figtree"/>
              </a:rPr>
              <a:t>schedule</a:t>
            </a:r>
            <a:r>
              <a:rPr lang="fr-FR" sz="1400" dirty="0">
                <a:latin typeface="Figtree"/>
              </a:rPr>
              <a:t>, </a:t>
            </a:r>
            <a:r>
              <a:rPr lang="fr-FR" sz="1400" dirty="0" err="1">
                <a:latin typeface="Figtree"/>
              </a:rPr>
              <a:t>you</a:t>
            </a:r>
            <a:r>
              <a:rPr lang="fr-FR" sz="1400" dirty="0">
                <a:latin typeface="Figtree"/>
              </a:rPr>
              <a:t> can </a:t>
            </a:r>
            <a:r>
              <a:rPr lang="fr-FR" sz="1400" dirty="0" err="1">
                <a:latin typeface="Figtree"/>
              </a:rPr>
              <a:t>assign</a:t>
            </a:r>
            <a:r>
              <a:rPr lang="fr-FR" sz="1400" dirty="0">
                <a:latin typeface="Figtree"/>
              </a:rPr>
              <a:t> </a:t>
            </a:r>
            <a:r>
              <a:rPr lang="fr-FR" sz="1400" dirty="0" err="1">
                <a:latin typeface="Figtree"/>
              </a:rPr>
              <a:t>hours</a:t>
            </a:r>
            <a:r>
              <a:rPr lang="fr-FR" sz="1400" dirty="0">
                <a:latin typeface="Figtree"/>
              </a:rPr>
              <a:t> to </a:t>
            </a:r>
            <a:r>
              <a:rPr lang="fr-FR" sz="1400" dirty="0" err="1">
                <a:latin typeface="Figtree"/>
              </a:rPr>
              <a:t>your</a:t>
            </a:r>
            <a:r>
              <a:rPr lang="fr-FR" sz="1400" dirty="0">
                <a:latin typeface="Figtree"/>
              </a:rPr>
              <a:t> team </a:t>
            </a:r>
            <a:r>
              <a:rPr lang="fr-FR" sz="1400" dirty="0" err="1">
                <a:latin typeface="Figtree"/>
              </a:rPr>
              <a:t>members</a:t>
            </a:r>
            <a:r>
              <a:rPr lang="fr-FR" sz="1400" dirty="0">
                <a:latin typeface="Figtree"/>
              </a:rPr>
              <a:t> by </a:t>
            </a:r>
            <a:r>
              <a:rPr lang="fr-FR" sz="1400" dirty="0" err="1">
                <a:latin typeface="Figtree"/>
              </a:rPr>
              <a:t>clicking</a:t>
            </a:r>
            <a:r>
              <a:rPr lang="fr-FR" sz="1400" dirty="0">
                <a:latin typeface="Figtree"/>
              </a:rPr>
              <a:t> on a time slot</a:t>
            </a:r>
            <a:endParaRPr lang="fr-FR" sz="1400" dirty="0"/>
          </a:p>
        </p:txBody>
      </p:sp>
      <p:sp>
        <p:nvSpPr>
          <p:cNvPr id="3" name="Titre 2">
            <a:extLst>
              <a:ext uri="{FF2B5EF4-FFF2-40B4-BE49-F238E27FC236}">
                <a16:creationId xmlns:a16="http://schemas.microsoft.com/office/drawing/2014/main" id="{25E5E7DE-6838-8459-1D80-E34B662B874F}"/>
              </a:ext>
            </a:extLst>
          </p:cNvPr>
          <p:cNvSpPr>
            <a:spLocks noGrp="1"/>
          </p:cNvSpPr>
          <p:nvPr>
            <p:ph type="title"/>
          </p:nvPr>
        </p:nvSpPr>
        <p:spPr/>
        <p:txBody>
          <a:bodyPr/>
          <a:lstStyle/>
          <a:p>
            <a:r>
              <a:rPr lang="fr-FR" dirty="0" err="1">
                <a:latin typeface="Figtree Light"/>
              </a:rPr>
              <a:t>Managing</a:t>
            </a:r>
            <a:r>
              <a:rPr lang="fr-FR" dirty="0">
                <a:latin typeface="Figtree Light"/>
              </a:rPr>
              <a:t> </a:t>
            </a:r>
            <a:r>
              <a:rPr lang="fr-FR" dirty="0" err="1">
                <a:latin typeface="Figtree Light"/>
              </a:rPr>
              <a:t>hourly</a:t>
            </a:r>
            <a:r>
              <a:rPr lang="fr-FR" dirty="0">
                <a:latin typeface="Figtree Light"/>
              </a:rPr>
              <a:t> </a:t>
            </a:r>
            <a:r>
              <a:rPr lang="fr-FR" dirty="0" err="1">
                <a:latin typeface="Figtree Light"/>
              </a:rPr>
              <a:t>schedules</a:t>
            </a:r>
            <a:r>
              <a:rPr lang="fr-FR" dirty="0">
                <a:latin typeface="Figtree Light"/>
              </a:rPr>
              <a:t> for </a:t>
            </a:r>
            <a:r>
              <a:rPr lang="fr-FR" dirty="0" err="1">
                <a:latin typeface="Figtree Light"/>
              </a:rPr>
              <a:t>my</a:t>
            </a:r>
            <a:r>
              <a:rPr lang="fr-FR" dirty="0">
                <a:latin typeface="Figtree Light"/>
              </a:rPr>
              <a:t> </a:t>
            </a:r>
            <a:r>
              <a:rPr lang="fr-FR" dirty="0" err="1">
                <a:latin typeface="Figtree Light"/>
              </a:rPr>
              <a:t>employees</a:t>
            </a:r>
            <a:endParaRPr lang="fr-FR" dirty="0"/>
          </a:p>
        </p:txBody>
      </p:sp>
      <p:sp>
        <p:nvSpPr>
          <p:cNvPr id="4" name="Espace réservé du texte 3">
            <a:extLst>
              <a:ext uri="{FF2B5EF4-FFF2-40B4-BE49-F238E27FC236}">
                <a16:creationId xmlns:a16="http://schemas.microsoft.com/office/drawing/2014/main" id="{55E3305A-0D14-E4BC-80FC-965CB940E9FA}"/>
              </a:ext>
            </a:extLst>
          </p:cNvPr>
          <p:cNvSpPr>
            <a:spLocks noGrp="1"/>
          </p:cNvSpPr>
          <p:nvPr>
            <p:ph type="body" sz="quarter" idx="19"/>
          </p:nvPr>
        </p:nvSpPr>
        <p:spPr/>
        <p:txBody>
          <a:bodyPr vert="horz" lIns="91440" tIns="45720" rIns="91440" bIns="45720" rtlCol="0" anchor="t">
            <a:normAutofit/>
          </a:bodyPr>
          <a:lstStyle/>
          <a:p>
            <a:r>
              <a:rPr lang="fr-FR">
                <a:latin typeface="Figtree"/>
              </a:rPr>
              <a:t>Task calendar</a:t>
            </a:r>
            <a:endParaRPr lang="fr-FR" dirty="0"/>
          </a:p>
        </p:txBody>
      </p:sp>
      <p:sp>
        <p:nvSpPr>
          <p:cNvPr id="5" name="Espace réservé du tableau 1">
            <a:extLst>
              <a:ext uri="{FF2B5EF4-FFF2-40B4-BE49-F238E27FC236}">
                <a16:creationId xmlns:a16="http://schemas.microsoft.com/office/drawing/2014/main" id="{106EE03F-1046-8CFE-8B32-2895D7DC5575}"/>
              </a:ext>
            </a:extLst>
          </p:cNvPr>
          <p:cNvSpPr txBox="1">
            <a:spLocks/>
          </p:cNvSpPr>
          <p:nvPr/>
        </p:nvSpPr>
        <p:spPr>
          <a:xfrm>
            <a:off x="1445623" y="1366469"/>
            <a:ext cx="4339862" cy="41618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rPr>
              <a:t>Access : Menu &gt; Planning &gt; </a:t>
            </a:r>
            <a:r>
              <a:rPr lang="fr-FR" dirty="0" err="1">
                <a:solidFill>
                  <a:schemeClr val="accent1"/>
                </a:solidFill>
              </a:rPr>
              <a:t>Task</a:t>
            </a:r>
            <a:r>
              <a:rPr lang="fr-FR" dirty="0">
                <a:solidFill>
                  <a:schemeClr val="accent1"/>
                </a:solidFill>
              </a:rPr>
              <a:t> </a:t>
            </a:r>
            <a:r>
              <a:rPr lang="fr-FR" dirty="0" err="1">
                <a:solidFill>
                  <a:schemeClr val="accent1"/>
                </a:solidFill>
              </a:rPr>
              <a:t>Calendar</a:t>
            </a:r>
            <a:endParaRPr lang="fr-FR" dirty="0">
              <a:solidFill>
                <a:schemeClr val="accent1"/>
              </a:solidFill>
            </a:endParaRPr>
          </a:p>
        </p:txBody>
      </p:sp>
      <p:pic>
        <p:nvPicPr>
          <p:cNvPr id="19" name="Image 18">
            <a:extLst>
              <a:ext uri="{FF2B5EF4-FFF2-40B4-BE49-F238E27FC236}">
                <a16:creationId xmlns:a16="http://schemas.microsoft.com/office/drawing/2014/main" id="{1AB20D34-A98A-54B0-D777-FE537EB3EACD}"/>
              </a:ext>
            </a:extLst>
          </p:cNvPr>
          <p:cNvPicPr>
            <a:picLocks noChangeAspect="1"/>
          </p:cNvPicPr>
          <p:nvPr/>
        </p:nvPicPr>
        <p:blipFill>
          <a:blip r:embed="rId6">
            <a:alphaModFix amt="50000"/>
          </a:blip>
          <a:stretch>
            <a:fillRect/>
          </a:stretch>
        </p:blipFill>
        <p:spPr>
          <a:xfrm>
            <a:off x="705394" y="2331518"/>
            <a:ext cx="9300754" cy="3918911"/>
          </a:xfrm>
          <a:prstGeom prst="rect">
            <a:avLst/>
          </a:prstGeom>
          <a:ln>
            <a:solidFill>
              <a:schemeClr val="tx1"/>
            </a:solidFill>
          </a:ln>
          <a:effectLst>
            <a:outerShdw blurRad="50800" dist="38100" dir="2700000" algn="tl" rotWithShape="0">
              <a:prstClr val="black">
                <a:alpha val="40000"/>
              </a:prstClr>
            </a:outerShdw>
          </a:effectLst>
        </p:spPr>
      </p:pic>
      <p:sp>
        <p:nvSpPr>
          <p:cNvPr id="20" name="Rectangle : coins arrondis 19">
            <a:extLst>
              <a:ext uri="{FF2B5EF4-FFF2-40B4-BE49-F238E27FC236}">
                <a16:creationId xmlns:a16="http://schemas.microsoft.com/office/drawing/2014/main" id="{87433D63-A7B2-1D62-384B-5D2AE07A63F7}"/>
              </a:ext>
            </a:extLst>
          </p:cNvPr>
          <p:cNvSpPr/>
          <p:nvPr/>
        </p:nvSpPr>
        <p:spPr>
          <a:xfrm>
            <a:off x="2943495" y="3213457"/>
            <a:ext cx="1018904" cy="278674"/>
          </a:xfrm>
          <a:prstGeom prst="roundRect">
            <a:avLst/>
          </a:prstGeom>
          <a:solidFill>
            <a:srgbClr val="C75741">
              <a:alpha val="30196"/>
            </a:srgbClr>
          </a:solid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Graphique 20">
            <a:extLst>
              <a:ext uri="{FF2B5EF4-FFF2-40B4-BE49-F238E27FC236}">
                <a16:creationId xmlns:a16="http://schemas.microsoft.com/office/drawing/2014/main" id="{8D3BC2C8-293B-1DAC-9ACF-A07346AD82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9992239" flipH="1" flipV="1">
            <a:off x="2394358" y="3011163"/>
            <a:ext cx="436185" cy="436186"/>
          </a:xfrm>
          <a:prstGeom prst="rect">
            <a:avLst/>
          </a:prstGeom>
          <a:effectLst>
            <a:outerShdw blurRad="50800" dist="38100" dir="2700000" algn="tl" rotWithShape="0">
              <a:prstClr val="black">
                <a:alpha val="40000"/>
              </a:prstClr>
            </a:outerShdw>
          </a:effectLst>
        </p:spPr>
      </p:pic>
      <p:sp>
        <p:nvSpPr>
          <p:cNvPr id="22" name="Rectangle : coins arrondis 21">
            <a:extLst>
              <a:ext uri="{FF2B5EF4-FFF2-40B4-BE49-F238E27FC236}">
                <a16:creationId xmlns:a16="http://schemas.microsoft.com/office/drawing/2014/main" id="{D6CA26F9-3A68-D655-CD26-BB8D1EDE0680}"/>
              </a:ext>
            </a:extLst>
          </p:cNvPr>
          <p:cNvSpPr/>
          <p:nvPr/>
        </p:nvSpPr>
        <p:spPr>
          <a:xfrm>
            <a:off x="2508069" y="2351310"/>
            <a:ext cx="940526" cy="278675"/>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Graphique 22">
            <a:extLst>
              <a:ext uri="{FF2B5EF4-FFF2-40B4-BE49-F238E27FC236}">
                <a16:creationId xmlns:a16="http://schemas.microsoft.com/office/drawing/2014/main" id="{0F3787B0-A50A-6721-E5AF-9DAA4CC5DF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1607761" flipV="1">
            <a:off x="3542391" y="2173407"/>
            <a:ext cx="436185" cy="436186"/>
          </a:xfrm>
          <a:prstGeom prst="rect">
            <a:avLst/>
          </a:prstGeom>
          <a:effectLst>
            <a:outerShdw blurRad="50800" dist="38100" dir="2700000" algn="tl" rotWithShape="0">
              <a:prstClr val="black">
                <a:alpha val="40000"/>
              </a:prstClr>
            </a:outerShdw>
          </a:effectLst>
        </p:spPr>
      </p:pic>
      <p:pic>
        <p:nvPicPr>
          <p:cNvPr id="25" name="Image 24">
            <a:extLst>
              <a:ext uri="{FF2B5EF4-FFF2-40B4-BE49-F238E27FC236}">
                <a16:creationId xmlns:a16="http://schemas.microsoft.com/office/drawing/2014/main" id="{BC90C19E-460C-0C97-E8E7-853D1061D234}"/>
              </a:ext>
            </a:extLst>
          </p:cNvPr>
          <p:cNvPicPr>
            <a:picLocks noChangeAspect="1"/>
          </p:cNvPicPr>
          <p:nvPr/>
        </p:nvPicPr>
        <p:blipFill>
          <a:blip r:embed="rId9"/>
          <a:stretch>
            <a:fillRect/>
          </a:stretch>
        </p:blipFill>
        <p:spPr>
          <a:xfrm>
            <a:off x="6249897" y="3553567"/>
            <a:ext cx="5198117" cy="2966355"/>
          </a:xfrm>
          <a:prstGeom prst="rect">
            <a:avLst/>
          </a:prstGeom>
          <a:ln w="952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28502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594743" y="1970082"/>
            <a:ext cx="5436098" cy="471775"/>
          </a:xfrm>
        </p:spPr>
        <p:txBody>
          <a:bodyPr>
            <a:normAutofit/>
          </a:bodyPr>
          <a:lstStyle/>
          <a:p>
            <a:r>
              <a:rPr lang="fr-FR" sz="1400" dirty="0" err="1">
                <a:latin typeface="Figtree"/>
              </a:rPr>
              <a:t>Hover</a:t>
            </a:r>
            <a:r>
              <a:rPr lang="fr-FR" sz="1400" dirty="0">
                <a:latin typeface="Figtree"/>
              </a:rPr>
              <a:t> over the time slot </a:t>
            </a:r>
            <a:r>
              <a:rPr lang="fr-FR" sz="1400" dirty="0" err="1">
                <a:latin typeface="Figtree"/>
              </a:rPr>
              <a:t>you</a:t>
            </a:r>
            <a:r>
              <a:rPr lang="fr-FR" sz="1400" dirty="0">
                <a:latin typeface="Figtree"/>
              </a:rPr>
              <a:t> </a:t>
            </a:r>
            <a:r>
              <a:rPr lang="fr-FR" sz="1400" dirty="0" err="1">
                <a:latin typeface="Figtree"/>
              </a:rPr>
              <a:t>wish</a:t>
            </a:r>
            <a:r>
              <a:rPr lang="fr-FR" sz="1400" dirty="0">
                <a:latin typeface="Figtree"/>
              </a:rPr>
              <a:t> to </a:t>
            </a:r>
            <a:r>
              <a:rPr lang="fr-FR" sz="1400" dirty="0" err="1">
                <a:latin typeface="Figtree"/>
              </a:rPr>
              <a:t>schedule</a:t>
            </a:r>
            <a:r>
              <a:rPr lang="fr-FR" sz="1400" dirty="0">
                <a:latin typeface="Figtree"/>
              </a:rPr>
              <a:t> and click on </a:t>
            </a:r>
            <a:r>
              <a:rPr lang="fr-FR" sz="1400" dirty="0" err="1">
                <a:latin typeface="Figtree"/>
              </a:rPr>
              <a:t>it</a:t>
            </a:r>
            <a:r>
              <a:rPr lang="fr-FR" sz="1400" dirty="0">
                <a:latin typeface="Figtree"/>
              </a:rPr>
              <a:t>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Scheduling</a:t>
            </a:r>
            <a:r>
              <a:rPr lang="fr-FR" dirty="0">
                <a:latin typeface="Figtree Light"/>
              </a:rPr>
              <a:t> </a:t>
            </a:r>
            <a:r>
              <a:rPr lang="fr-FR" dirty="0" err="1">
                <a:latin typeface="Figtree Light"/>
              </a:rPr>
              <a:t>my</a:t>
            </a:r>
            <a:r>
              <a:rPr lang="fr-FR" dirty="0">
                <a:latin typeface="Figtree Light"/>
              </a:rPr>
              <a:t> </a:t>
            </a:r>
            <a:r>
              <a:rPr lang="fr-FR" dirty="0" err="1">
                <a:latin typeface="Figtree Light"/>
              </a:rPr>
              <a:t>employees</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Team </a:t>
            </a:r>
            <a:r>
              <a:rPr lang="fr-FR" dirty="0" err="1">
                <a:latin typeface="Figtree"/>
              </a:rPr>
              <a:t>calendar</a:t>
            </a:r>
            <a:endParaRPr lang="fr-FR" dirty="0" err="1"/>
          </a:p>
        </p:txBody>
      </p:sp>
      <p:sp>
        <p:nvSpPr>
          <p:cNvPr id="5" name="Espace réservé du tableau 1">
            <a:extLst>
              <a:ext uri="{FF2B5EF4-FFF2-40B4-BE49-F238E27FC236}">
                <a16:creationId xmlns:a16="http://schemas.microsoft.com/office/drawing/2014/main" id="{38B6C7AD-8D3F-C2F9-16E5-7A81B7CFBEEA}"/>
              </a:ext>
            </a:extLst>
          </p:cNvPr>
          <p:cNvSpPr txBox="1">
            <a:spLocks/>
          </p:cNvSpPr>
          <p:nvPr/>
        </p:nvSpPr>
        <p:spPr>
          <a:xfrm>
            <a:off x="1445623" y="1366469"/>
            <a:ext cx="4339862" cy="41618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rPr>
              <a:t>Access : Menu &gt; Planning &gt; Team </a:t>
            </a:r>
            <a:r>
              <a:rPr lang="fr-FR" dirty="0" err="1">
                <a:solidFill>
                  <a:schemeClr val="accent1"/>
                </a:solidFill>
              </a:rPr>
              <a:t>Calendar</a:t>
            </a:r>
            <a:endParaRPr lang="fr-FR" dirty="0">
              <a:solidFill>
                <a:schemeClr val="accent1"/>
              </a:solidFill>
            </a:endParaRPr>
          </a:p>
        </p:txBody>
      </p:sp>
      <p:pic>
        <p:nvPicPr>
          <p:cNvPr id="7" name="Image 6">
            <a:extLst>
              <a:ext uri="{FF2B5EF4-FFF2-40B4-BE49-F238E27FC236}">
                <a16:creationId xmlns:a16="http://schemas.microsoft.com/office/drawing/2014/main" id="{8F41B61D-93C6-BBE9-2428-B50F3D1D0815}"/>
              </a:ext>
            </a:extLst>
          </p:cNvPr>
          <p:cNvPicPr>
            <a:picLocks noChangeAspect="1"/>
          </p:cNvPicPr>
          <p:nvPr/>
        </p:nvPicPr>
        <p:blipFill>
          <a:blip r:embed="rId6"/>
          <a:stretch>
            <a:fillRect/>
          </a:stretch>
        </p:blipFill>
        <p:spPr>
          <a:xfrm>
            <a:off x="1201588" y="2398752"/>
            <a:ext cx="4006677" cy="1845911"/>
          </a:xfrm>
          <a:prstGeom prst="rect">
            <a:avLst/>
          </a:prstGeom>
          <a:ln>
            <a:solidFill>
              <a:schemeClr val="tx1"/>
            </a:solidFill>
          </a:ln>
          <a:effectLst>
            <a:outerShdw blurRad="50800" dist="38100" dir="2700000" algn="tl" rotWithShape="0">
              <a:prstClr val="black">
                <a:alpha val="40000"/>
              </a:prstClr>
            </a:outerShdw>
          </a:effectLst>
        </p:spPr>
      </p:pic>
      <p:pic>
        <p:nvPicPr>
          <p:cNvPr id="15" name="Image 14">
            <a:extLst>
              <a:ext uri="{FF2B5EF4-FFF2-40B4-BE49-F238E27FC236}">
                <a16:creationId xmlns:a16="http://schemas.microsoft.com/office/drawing/2014/main" id="{83E68C6C-F882-6EAF-79C8-F997A0A7965C}"/>
              </a:ext>
            </a:extLst>
          </p:cNvPr>
          <p:cNvPicPr>
            <a:picLocks noChangeAspect="1"/>
          </p:cNvPicPr>
          <p:nvPr/>
        </p:nvPicPr>
        <p:blipFill>
          <a:blip r:embed="rId7"/>
          <a:stretch>
            <a:fillRect/>
          </a:stretch>
        </p:blipFill>
        <p:spPr>
          <a:xfrm>
            <a:off x="6279668" y="2441857"/>
            <a:ext cx="3655912" cy="3564514"/>
          </a:xfrm>
          <a:prstGeom prst="rect">
            <a:avLst/>
          </a:prstGeom>
        </p:spPr>
      </p:pic>
      <p:sp>
        <p:nvSpPr>
          <p:cNvPr id="16" name="Espace réservé du tableau 1">
            <a:extLst>
              <a:ext uri="{FF2B5EF4-FFF2-40B4-BE49-F238E27FC236}">
                <a16:creationId xmlns:a16="http://schemas.microsoft.com/office/drawing/2014/main" id="{DE889746-B29C-A81E-1AB4-4B67BE05DBCF}"/>
              </a:ext>
            </a:extLst>
          </p:cNvPr>
          <p:cNvSpPr txBox="1">
            <a:spLocks/>
          </p:cNvSpPr>
          <p:nvPr/>
        </p:nvSpPr>
        <p:spPr>
          <a:xfrm>
            <a:off x="6186134" y="1969468"/>
            <a:ext cx="4072616" cy="47177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err="1">
                <a:latin typeface="Figtree"/>
              </a:rPr>
              <a:t>Choose</a:t>
            </a:r>
            <a:r>
              <a:rPr lang="fr-FR" sz="1400" dirty="0">
                <a:latin typeface="Figtree"/>
              </a:rPr>
              <a:t> </a:t>
            </a:r>
            <a:r>
              <a:rPr lang="fr-FR" sz="1400" dirty="0" err="1">
                <a:latin typeface="Figtree"/>
              </a:rPr>
              <a:t>between</a:t>
            </a:r>
            <a:r>
              <a:rPr lang="fr-FR" sz="1400" dirty="0">
                <a:latin typeface="Figtree"/>
              </a:rPr>
              <a:t> a </a:t>
            </a:r>
            <a:r>
              <a:rPr lang="fr-FR" sz="1400" dirty="0" err="1">
                <a:latin typeface="Figtree"/>
              </a:rPr>
              <a:t>work</a:t>
            </a:r>
            <a:r>
              <a:rPr lang="fr-FR" sz="1400" dirty="0">
                <a:latin typeface="Figtree"/>
              </a:rPr>
              <a:t> shift or an absence</a:t>
            </a:r>
          </a:p>
        </p:txBody>
      </p:sp>
      <p:sp>
        <p:nvSpPr>
          <p:cNvPr id="17" name="Rectangle : coins arrondis 16">
            <a:extLst>
              <a:ext uri="{FF2B5EF4-FFF2-40B4-BE49-F238E27FC236}">
                <a16:creationId xmlns:a16="http://schemas.microsoft.com/office/drawing/2014/main" id="{EB69EEA1-C17F-3D4A-6F43-EEE9DC26C125}"/>
              </a:ext>
            </a:extLst>
          </p:cNvPr>
          <p:cNvSpPr/>
          <p:nvPr/>
        </p:nvSpPr>
        <p:spPr>
          <a:xfrm>
            <a:off x="6463336" y="2942377"/>
            <a:ext cx="1195058" cy="298765"/>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Graphique 17">
            <a:extLst>
              <a:ext uri="{FF2B5EF4-FFF2-40B4-BE49-F238E27FC236}">
                <a16:creationId xmlns:a16="http://schemas.microsoft.com/office/drawing/2014/main" id="{E31F3B30-DEC9-D9A3-01E2-BB06D6B0F6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1607761" flipV="1">
            <a:off x="7751162" y="2769287"/>
            <a:ext cx="436185" cy="436186"/>
          </a:xfrm>
          <a:prstGeom prst="rect">
            <a:avLst/>
          </a:prstGeom>
          <a:effectLst>
            <a:outerShdw blurRad="50800" dist="38100" dir="2700000" algn="tl" rotWithShape="0">
              <a:prstClr val="black">
                <a:alpha val="40000"/>
              </a:prstClr>
            </a:outerShdw>
          </a:effectLst>
        </p:spPr>
      </p:pic>
      <p:sp>
        <p:nvSpPr>
          <p:cNvPr id="33" name="Rectangle : coins arrondis 32">
            <a:extLst>
              <a:ext uri="{FF2B5EF4-FFF2-40B4-BE49-F238E27FC236}">
                <a16:creationId xmlns:a16="http://schemas.microsoft.com/office/drawing/2014/main" id="{10EEF24D-4D6D-CE0A-C970-2B6BF1CECC25}"/>
              </a:ext>
            </a:extLst>
          </p:cNvPr>
          <p:cNvSpPr/>
          <p:nvPr/>
        </p:nvSpPr>
        <p:spPr>
          <a:xfrm>
            <a:off x="6473619" y="4526594"/>
            <a:ext cx="995881" cy="298765"/>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Graphique 33">
            <a:extLst>
              <a:ext uri="{FF2B5EF4-FFF2-40B4-BE49-F238E27FC236}">
                <a16:creationId xmlns:a16="http://schemas.microsoft.com/office/drawing/2014/main" id="{4B8125C2-697D-4F86-7920-BF3EFFE175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1607761" flipH="1">
            <a:off x="5733541" y="4578339"/>
            <a:ext cx="436185" cy="436186"/>
          </a:xfrm>
          <a:prstGeom prst="rect">
            <a:avLst/>
          </a:prstGeom>
          <a:effectLst>
            <a:outerShdw blurRad="50800" dist="38100" dir="2700000" algn="tl" rotWithShape="0">
              <a:prstClr val="black">
                <a:alpha val="40000"/>
              </a:prstClr>
            </a:outerShdw>
          </a:effectLst>
        </p:spPr>
      </p:pic>
      <p:sp>
        <p:nvSpPr>
          <p:cNvPr id="35" name="Espace réservé du tableau 1">
            <a:extLst>
              <a:ext uri="{FF2B5EF4-FFF2-40B4-BE49-F238E27FC236}">
                <a16:creationId xmlns:a16="http://schemas.microsoft.com/office/drawing/2014/main" id="{1EC499AC-1B18-888D-5A64-CE91016B6BB7}"/>
              </a:ext>
            </a:extLst>
          </p:cNvPr>
          <p:cNvSpPr txBox="1">
            <a:spLocks/>
          </p:cNvSpPr>
          <p:nvPr/>
        </p:nvSpPr>
        <p:spPr>
          <a:xfrm>
            <a:off x="4124697" y="5002197"/>
            <a:ext cx="2063125" cy="47177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fr-FR" sz="1400" dirty="0" err="1">
                <a:latin typeface="Figtree"/>
              </a:rPr>
              <a:t>Add</a:t>
            </a:r>
            <a:r>
              <a:rPr lang="fr-FR" sz="1400" dirty="0">
                <a:latin typeface="Figtree"/>
              </a:rPr>
              <a:t> a </a:t>
            </a:r>
            <a:r>
              <a:rPr lang="fr-FR" sz="1400" dirty="0" err="1">
                <a:latin typeface="Figtree"/>
              </a:rPr>
              <a:t>work</a:t>
            </a:r>
            <a:r>
              <a:rPr lang="fr-FR" sz="1400" dirty="0">
                <a:latin typeface="Figtree"/>
              </a:rPr>
              <a:t> shift</a:t>
            </a:r>
            <a:br>
              <a:rPr lang="fr-FR" sz="1400" dirty="0">
                <a:latin typeface="Figtree"/>
              </a:rPr>
            </a:br>
            <a:r>
              <a:rPr lang="fr-FR" sz="1400" dirty="0" err="1">
                <a:latin typeface="Figtree"/>
              </a:rPr>
              <a:t>schedule</a:t>
            </a:r>
            <a:r>
              <a:rPr lang="fr-FR" sz="1400" dirty="0">
                <a:latin typeface="Figtree"/>
              </a:rPr>
              <a:t> if </a:t>
            </a:r>
            <a:r>
              <a:rPr lang="fr-FR" sz="1400" dirty="0" err="1">
                <a:latin typeface="Figtree"/>
              </a:rPr>
              <a:t>needed</a:t>
            </a:r>
            <a:endParaRPr lang="fr-FR" sz="1400" dirty="0">
              <a:latin typeface="Figtree"/>
            </a:endParaRPr>
          </a:p>
        </p:txBody>
      </p:sp>
      <p:sp>
        <p:nvSpPr>
          <p:cNvPr id="38" name="Rectangle : coins arrondis 37">
            <a:extLst>
              <a:ext uri="{FF2B5EF4-FFF2-40B4-BE49-F238E27FC236}">
                <a16:creationId xmlns:a16="http://schemas.microsoft.com/office/drawing/2014/main" id="{DEB8B859-676E-7CEF-0D65-D404A6D247BA}"/>
              </a:ext>
            </a:extLst>
          </p:cNvPr>
          <p:cNvSpPr/>
          <p:nvPr/>
        </p:nvSpPr>
        <p:spPr>
          <a:xfrm>
            <a:off x="3204927" y="3241202"/>
            <a:ext cx="1412340" cy="54314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 coins arrondis 38">
            <a:extLst>
              <a:ext uri="{FF2B5EF4-FFF2-40B4-BE49-F238E27FC236}">
                <a16:creationId xmlns:a16="http://schemas.microsoft.com/office/drawing/2014/main" id="{67080E2B-D93F-2C2A-681B-996D62CBD910}"/>
              </a:ext>
            </a:extLst>
          </p:cNvPr>
          <p:cNvSpPr/>
          <p:nvPr/>
        </p:nvSpPr>
        <p:spPr>
          <a:xfrm>
            <a:off x="9045803" y="5479576"/>
            <a:ext cx="642796" cy="34956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 coins arrondis 39">
            <a:extLst>
              <a:ext uri="{FF2B5EF4-FFF2-40B4-BE49-F238E27FC236}">
                <a16:creationId xmlns:a16="http://schemas.microsoft.com/office/drawing/2014/main" id="{D004A124-E1C3-321F-E1AA-EC4308CEEB26}"/>
              </a:ext>
            </a:extLst>
          </p:cNvPr>
          <p:cNvSpPr/>
          <p:nvPr/>
        </p:nvSpPr>
        <p:spPr>
          <a:xfrm>
            <a:off x="6564045" y="3334870"/>
            <a:ext cx="3048000" cy="83653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space réservé du tableau 1">
            <a:extLst>
              <a:ext uri="{FF2B5EF4-FFF2-40B4-BE49-F238E27FC236}">
                <a16:creationId xmlns:a16="http://schemas.microsoft.com/office/drawing/2014/main" id="{B97FB9C1-2BBB-195C-F4AE-D6D43AFFAA87}"/>
              </a:ext>
            </a:extLst>
          </p:cNvPr>
          <p:cNvSpPr txBox="1">
            <a:spLocks/>
          </p:cNvSpPr>
          <p:nvPr/>
        </p:nvSpPr>
        <p:spPr>
          <a:xfrm>
            <a:off x="10119248" y="2706269"/>
            <a:ext cx="1777449" cy="336404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err="1">
                <a:latin typeface="Figtree"/>
              </a:rPr>
              <a:t>Specify</a:t>
            </a:r>
            <a:r>
              <a:rPr lang="fr-FR" sz="1400" dirty="0">
                <a:latin typeface="Figtree"/>
              </a:rPr>
              <a:t> the start and end times, the </a:t>
            </a:r>
            <a:r>
              <a:rPr lang="fr-FR" sz="1400" dirty="0" err="1">
                <a:latin typeface="Figtree"/>
              </a:rPr>
              <a:t>optional</a:t>
            </a:r>
            <a:r>
              <a:rPr lang="fr-FR" sz="1400" dirty="0">
                <a:latin typeface="Figtree"/>
              </a:rPr>
              <a:t> break (</a:t>
            </a:r>
            <a:r>
              <a:rPr lang="fr-FR" sz="1400" dirty="0" err="1">
                <a:latin typeface="Figtree"/>
              </a:rPr>
              <a:t>which</a:t>
            </a:r>
            <a:r>
              <a:rPr lang="fr-FR" sz="1400" dirty="0">
                <a:latin typeface="Figtree"/>
              </a:rPr>
              <a:t> </a:t>
            </a:r>
            <a:r>
              <a:rPr lang="fr-FR" sz="1400" dirty="0" err="1">
                <a:latin typeface="Figtree"/>
              </a:rPr>
              <a:t>will</a:t>
            </a:r>
            <a:r>
              <a:rPr lang="fr-FR" sz="1400" dirty="0">
                <a:latin typeface="Figtree"/>
              </a:rPr>
              <a:t> </a:t>
            </a:r>
            <a:r>
              <a:rPr lang="fr-FR" sz="1400" dirty="0" err="1">
                <a:latin typeface="Figtree"/>
              </a:rPr>
              <a:t>be</a:t>
            </a:r>
            <a:r>
              <a:rPr lang="fr-FR" sz="1400" dirty="0">
                <a:latin typeface="Figtree"/>
              </a:rPr>
              <a:t> </a:t>
            </a:r>
            <a:r>
              <a:rPr lang="fr-FR" sz="1400" dirty="0" err="1">
                <a:latin typeface="Figtree"/>
              </a:rPr>
              <a:t>deducted</a:t>
            </a:r>
            <a:r>
              <a:rPr lang="fr-FR" sz="1400" dirty="0">
                <a:latin typeface="Figtree"/>
              </a:rPr>
              <a:t> </a:t>
            </a:r>
            <a:r>
              <a:rPr lang="fr-FR" sz="1400" dirty="0" err="1">
                <a:latin typeface="Figtree"/>
              </a:rPr>
              <a:t>from</a:t>
            </a:r>
            <a:r>
              <a:rPr lang="fr-FR" sz="1400" dirty="0">
                <a:latin typeface="Figtree"/>
              </a:rPr>
              <a:t> the </a:t>
            </a:r>
            <a:r>
              <a:rPr lang="fr-FR" sz="1400" dirty="0" err="1">
                <a:latin typeface="Figtree"/>
              </a:rPr>
              <a:t>working</a:t>
            </a:r>
            <a:r>
              <a:rPr lang="fr-FR" sz="1400" dirty="0">
                <a:latin typeface="Figtree"/>
              </a:rPr>
              <a:t> time), and the type of </a:t>
            </a:r>
            <a:r>
              <a:rPr lang="fr-FR" sz="1400" dirty="0" err="1">
                <a:latin typeface="Figtree"/>
              </a:rPr>
              <a:t>activity</a:t>
            </a:r>
            <a:r>
              <a:rPr lang="fr-FR" sz="1400" dirty="0">
                <a:latin typeface="Figtree"/>
              </a:rPr>
              <a:t> </a:t>
            </a:r>
            <a:r>
              <a:rPr lang="fr-FR" sz="1400" dirty="0" err="1">
                <a:latin typeface="Figtree"/>
              </a:rPr>
              <a:t>performed</a:t>
            </a:r>
            <a:r>
              <a:rPr lang="fr-FR" sz="1400" dirty="0">
                <a:latin typeface="Figtree"/>
              </a:rPr>
              <a:t> (on-site / </a:t>
            </a:r>
            <a:r>
              <a:rPr lang="fr-FR" sz="1400" dirty="0" err="1">
                <a:latin typeface="Figtree"/>
              </a:rPr>
              <a:t>travel</a:t>
            </a:r>
            <a:r>
              <a:rPr lang="fr-FR" sz="1400" dirty="0">
                <a:latin typeface="Figtree"/>
              </a:rPr>
              <a:t> / training / …) and the </a:t>
            </a:r>
            <a:r>
              <a:rPr lang="fr-FR" sz="1400" dirty="0" err="1">
                <a:latin typeface="Figtree"/>
              </a:rPr>
              <a:t>organization</a:t>
            </a:r>
            <a:endParaRPr lang="fr-FR" sz="1600" dirty="0"/>
          </a:p>
        </p:txBody>
      </p:sp>
      <p:pic>
        <p:nvPicPr>
          <p:cNvPr id="42" name="Graphique 41">
            <a:extLst>
              <a:ext uri="{FF2B5EF4-FFF2-40B4-BE49-F238E27FC236}">
                <a16:creationId xmlns:a16="http://schemas.microsoft.com/office/drawing/2014/main" id="{BC57B72D-342F-4093-C9A4-A342B4566D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40841" flipH="1">
            <a:off x="9744763" y="3452701"/>
            <a:ext cx="436185" cy="436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7031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608854" y="1863066"/>
            <a:ext cx="10974291" cy="608885"/>
          </a:xfrm>
        </p:spPr>
        <p:txBody>
          <a:bodyPr>
            <a:normAutofit/>
          </a:bodyPr>
          <a:lstStyle/>
          <a:p>
            <a:r>
              <a:rPr lang="fr-FR" sz="1400" dirty="0">
                <a:latin typeface="Figtree"/>
              </a:rPr>
              <a:t>Enter the </a:t>
            </a:r>
            <a:r>
              <a:rPr lang="fr-FR" sz="1400" dirty="0" err="1">
                <a:latin typeface="Figtree"/>
              </a:rPr>
              <a:t>schedule</a:t>
            </a:r>
            <a:r>
              <a:rPr lang="fr-FR" sz="1400" dirty="0">
                <a:latin typeface="Figtree"/>
              </a:rPr>
              <a:t> and </a:t>
            </a:r>
            <a:r>
              <a:rPr lang="fr-FR" sz="1400" dirty="0" err="1">
                <a:latin typeface="Figtree"/>
              </a:rPr>
              <a:t>publish</a:t>
            </a:r>
            <a:r>
              <a:rPr lang="fr-FR" sz="1400" dirty="0">
                <a:latin typeface="Figtree"/>
              </a:rPr>
              <a:t> </a:t>
            </a:r>
            <a:r>
              <a:rPr lang="fr-FR" sz="1400" dirty="0" err="1">
                <a:latin typeface="Figtree"/>
              </a:rPr>
              <a:t>it</a:t>
            </a:r>
            <a:r>
              <a:rPr lang="fr-FR" sz="1400" dirty="0">
                <a:latin typeface="Figtree"/>
              </a:rPr>
              <a:t> to </a:t>
            </a:r>
            <a:r>
              <a:rPr lang="fr-FR" sz="1400" dirty="0" err="1">
                <a:latin typeface="Figtree"/>
              </a:rPr>
              <a:t>share</a:t>
            </a:r>
            <a:r>
              <a:rPr lang="fr-FR" sz="1400" dirty="0">
                <a:latin typeface="Figtree"/>
              </a:rPr>
              <a:t> </a:t>
            </a:r>
            <a:r>
              <a:rPr lang="fr-FR" sz="1400" dirty="0" err="1">
                <a:latin typeface="Figtree"/>
              </a:rPr>
              <a:t>with</a:t>
            </a:r>
            <a:r>
              <a:rPr lang="fr-FR" sz="1400" dirty="0">
                <a:latin typeface="Figtree"/>
              </a:rPr>
              <a:t> </a:t>
            </a:r>
            <a:r>
              <a:rPr lang="fr-FR" sz="1400" dirty="0" err="1">
                <a:latin typeface="Figtree"/>
              </a:rPr>
              <a:t>your</a:t>
            </a:r>
            <a:r>
              <a:rPr lang="fr-FR" sz="1400" dirty="0">
                <a:latin typeface="Figtree"/>
              </a:rPr>
              <a:t> team. </a:t>
            </a:r>
            <a:r>
              <a:rPr lang="fr-FR" sz="1400" dirty="0" err="1">
                <a:latin typeface="Figtree"/>
              </a:rPr>
              <a:t>When</a:t>
            </a:r>
            <a:r>
              <a:rPr lang="fr-FR" sz="1400" dirty="0">
                <a:latin typeface="Figtree"/>
              </a:rPr>
              <a:t> </a:t>
            </a:r>
            <a:r>
              <a:rPr lang="fr-FR" sz="1400" dirty="0" err="1">
                <a:latin typeface="Figtree"/>
              </a:rPr>
              <a:t>your</a:t>
            </a:r>
            <a:r>
              <a:rPr lang="fr-FR" sz="1400" dirty="0">
                <a:latin typeface="Figtree"/>
              </a:rPr>
              <a:t> planning </a:t>
            </a:r>
            <a:r>
              <a:rPr lang="fr-FR" sz="1400" dirty="0" err="1">
                <a:latin typeface="Figtree"/>
              </a:rPr>
              <a:t>is</a:t>
            </a:r>
            <a:r>
              <a:rPr lang="fr-FR" sz="1400" dirty="0">
                <a:latin typeface="Figtree"/>
              </a:rPr>
              <a:t> final (or at the end of the </a:t>
            </a:r>
            <a:r>
              <a:rPr lang="fr-FR" sz="1400" dirty="0" err="1">
                <a:latin typeface="Figtree"/>
              </a:rPr>
              <a:t>week</a:t>
            </a:r>
            <a:r>
              <a:rPr lang="fr-FR" sz="1400" dirty="0">
                <a:latin typeface="Figtree"/>
              </a:rPr>
              <a:t>), </a:t>
            </a:r>
            <a:r>
              <a:rPr lang="fr-FR" sz="1400" dirty="0" err="1">
                <a:latin typeface="Figtree"/>
              </a:rPr>
              <a:t>you</a:t>
            </a:r>
            <a:r>
              <a:rPr lang="fr-FR" sz="1400" dirty="0">
                <a:latin typeface="Figtree"/>
              </a:rPr>
              <a:t> can lock </a:t>
            </a:r>
            <a:r>
              <a:rPr lang="fr-FR" sz="1400" dirty="0" err="1">
                <a:latin typeface="Figtree"/>
              </a:rPr>
              <a:t>it</a:t>
            </a:r>
            <a:r>
              <a:rPr lang="fr-FR" sz="1400" dirty="0">
                <a:latin typeface="Figtree"/>
              </a:rPr>
              <a:t>.</a:t>
            </a:r>
            <a:endParaRPr lang="fr-FR" sz="1400"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Team </a:t>
            </a:r>
            <a:r>
              <a:rPr lang="fr-FR" dirty="0" err="1">
                <a:latin typeface="Figtree Light"/>
              </a:rPr>
              <a:t>calendar</a:t>
            </a:r>
            <a:endParaRPr lang="fr-FR" dirty="0" err="1"/>
          </a:p>
        </p:txBody>
      </p:sp>
      <p:sp>
        <p:nvSpPr>
          <p:cNvPr id="8" name="Espace réservé du texte 7">
            <a:extLst>
              <a:ext uri="{FF2B5EF4-FFF2-40B4-BE49-F238E27FC236}">
                <a16:creationId xmlns:a16="http://schemas.microsoft.com/office/drawing/2014/main" id="{BB5CDCA8-F5C0-4626-C34E-587C14F5F613}"/>
              </a:ext>
            </a:extLst>
          </p:cNvPr>
          <p:cNvSpPr>
            <a:spLocks noGrp="1"/>
          </p:cNvSpPr>
          <p:nvPr>
            <p:ph type="body" sz="quarter" idx="19"/>
          </p:nvPr>
        </p:nvSpPr>
        <p:spPr/>
        <p:txBody>
          <a:bodyPr/>
          <a:lstStyle/>
          <a:p>
            <a:r>
              <a:rPr lang="fr-FR" dirty="0"/>
              <a:t>Sharing </a:t>
            </a:r>
            <a:r>
              <a:rPr lang="fr-FR" dirty="0" err="1"/>
              <a:t>your</a:t>
            </a:r>
            <a:r>
              <a:rPr lang="fr-FR" dirty="0"/>
              <a:t> planning</a:t>
            </a:r>
          </a:p>
        </p:txBody>
      </p:sp>
      <p:pic>
        <p:nvPicPr>
          <p:cNvPr id="5" name="Image 4">
            <a:extLst>
              <a:ext uri="{FF2B5EF4-FFF2-40B4-BE49-F238E27FC236}">
                <a16:creationId xmlns:a16="http://schemas.microsoft.com/office/drawing/2014/main" id="{420335F9-CA24-E95B-069F-FDF640B5C9D6}"/>
              </a:ext>
            </a:extLst>
          </p:cNvPr>
          <p:cNvPicPr>
            <a:picLocks noChangeAspect="1"/>
          </p:cNvPicPr>
          <p:nvPr/>
        </p:nvPicPr>
        <p:blipFill>
          <a:blip r:embed="rId2"/>
          <a:stretch>
            <a:fillRect/>
          </a:stretch>
        </p:blipFill>
        <p:spPr>
          <a:xfrm>
            <a:off x="669335" y="2317090"/>
            <a:ext cx="8330679" cy="2286598"/>
          </a:xfrm>
          <a:prstGeom prst="rect">
            <a:avLst/>
          </a:prstGeom>
          <a:ln>
            <a:solidFill>
              <a:schemeClr val="tx1"/>
            </a:solidFill>
          </a:ln>
          <a:effectLst>
            <a:outerShdw blurRad="50800" dist="38100" dir="2700000" algn="tl" rotWithShape="0">
              <a:prstClr val="black">
                <a:alpha val="40000"/>
              </a:prstClr>
            </a:outerShdw>
          </a:effectLst>
        </p:spPr>
      </p:pic>
      <p:pic>
        <p:nvPicPr>
          <p:cNvPr id="10" name="Image 9">
            <a:extLst>
              <a:ext uri="{FF2B5EF4-FFF2-40B4-BE49-F238E27FC236}">
                <a16:creationId xmlns:a16="http://schemas.microsoft.com/office/drawing/2014/main" id="{A29BA3BC-CD3D-1B8F-E32A-070D01809BA5}"/>
              </a:ext>
            </a:extLst>
          </p:cNvPr>
          <p:cNvPicPr>
            <a:picLocks noChangeAspect="1"/>
          </p:cNvPicPr>
          <p:nvPr/>
        </p:nvPicPr>
        <p:blipFill>
          <a:blip r:embed="rId3"/>
          <a:stretch>
            <a:fillRect/>
          </a:stretch>
        </p:blipFill>
        <p:spPr>
          <a:xfrm>
            <a:off x="3312947" y="4041070"/>
            <a:ext cx="8330679" cy="2343004"/>
          </a:xfrm>
          <a:prstGeom prst="rect">
            <a:avLst/>
          </a:prstGeom>
          <a:ln>
            <a:solidFill>
              <a:schemeClr val="tx1"/>
            </a:solidFill>
          </a:ln>
          <a:effectLst>
            <a:outerShdw blurRad="50800" dist="38100" dir="2700000" algn="tl" rotWithShape="0">
              <a:prstClr val="black">
                <a:alpha val="40000"/>
              </a:prstClr>
            </a:outerShdw>
          </a:effectLst>
        </p:spPr>
      </p:pic>
      <p:sp>
        <p:nvSpPr>
          <p:cNvPr id="11" name="Rectangle : coins arrondis 10">
            <a:extLst>
              <a:ext uri="{FF2B5EF4-FFF2-40B4-BE49-F238E27FC236}">
                <a16:creationId xmlns:a16="http://schemas.microsoft.com/office/drawing/2014/main" id="{C4A6D3C7-1B69-AAC3-1E2A-369434D7A327}"/>
              </a:ext>
            </a:extLst>
          </p:cNvPr>
          <p:cNvSpPr/>
          <p:nvPr/>
        </p:nvSpPr>
        <p:spPr>
          <a:xfrm>
            <a:off x="7749767" y="2580234"/>
            <a:ext cx="660903" cy="30006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Graphique 11">
            <a:extLst>
              <a:ext uri="{FF2B5EF4-FFF2-40B4-BE49-F238E27FC236}">
                <a16:creationId xmlns:a16="http://schemas.microsoft.com/office/drawing/2014/main" id="{3869A4B4-A585-4BEF-325B-3FF7841A4E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607761" flipV="1">
            <a:off x="8713801" y="2435237"/>
            <a:ext cx="436185" cy="436186"/>
          </a:xfrm>
          <a:prstGeom prst="rect">
            <a:avLst/>
          </a:prstGeom>
          <a:effectLst>
            <a:outerShdw blurRad="50800" dist="38100" dir="2700000" algn="tl" rotWithShape="0">
              <a:prstClr val="black">
                <a:alpha val="40000"/>
              </a:prstClr>
            </a:outerShdw>
          </a:effectLst>
        </p:spPr>
      </p:pic>
      <p:sp>
        <p:nvSpPr>
          <p:cNvPr id="13" name="Rectangle : coins arrondis 12">
            <a:extLst>
              <a:ext uri="{FF2B5EF4-FFF2-40B4-BE49-F238E27FC236}">
                <a16:creationId xmlns:a16="http://schemas.microsoft.com/office/drawing/2014/main" id="{5B09C78B-9FA6-3C82-6674-0C3C73C69CE3}"/>
              </a:ext>
            </a:extLst>
          </p:cNvPr>
          <p:cNvSpPr/>
          <p:nvPr/>
        </p:nvSpPr>
        <p:spPr>
          <a:xfrm>
            <a:off x="11036175" y="4418091"/>
            <a:ext cx="495544" cy="28971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Graphique 13">
            <a:extLst>
              <a:ext uri="{FF2B5EF4-FFF2-40B4-BE49-F238E27FC236}">
                <a16:creationId xmlns:a16="http://schemas.microsoft.com/office/drawing/2014/main" id="{F51E0DAF-6154-0757-AE76-759FEE4D81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954742" flipV="1">
            <a:off x="10957557" y="3793395"/>
            <a:ext cx="436185" cy="436186"/>
          </a:xfrm>
          <a:prstGeom prst="rect">
            <a:avLst/>
          </a:prstGeom>
          <a:effectLst>
            <a:outerShdw blurRad="50800" dist="38100" dir="2700000" algn="tl" rotWithShape="0">
              <a:prstClr val="black">
                <a:alpha val="40000"/>
              </a:prstClr>
            </a:outerShdw>
          </a:effectLst>
        </p:spPr>
      </p:pic>
      <p:sp>
        <p:nvSpPr>
          <p:cNvPr id="15" name="Espace réservé du tableau 1">
            <a:extLst>
              <a:ext uri="{FF2B5EF4-FFF2-40B4-BE49-F238E27FC236}">
                <a16:creationId xmlns:a16="http://schemas.microsoft.com/office/drawing/2014/main" id="{CFAF34B2-C72B-DE7C-C7A6-12EBE35539BD}"/>
              </a:ext>
            </a:extLst>
          </p:cNvPr>
          <p:cNvSpPr txBox="1">
            <a:spLocks/>
          </p:cNvSpPr>
          <p:nvPr/>
        </p:nvSpPr>
        <p:spPr>
          <a:xfrm>
            <a:off x="1445623" y="1366469"/>
            <a:ext cx="4339862" cy="41618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rPr>
              <a:t>Access : Menu &gt; Planning &gt; Team </a:t>
            </a:r>
            <a:r>
              <a:rPr lang="fr-FR" dirty="0" err="1">
                <a:solidFill>
                  <a:schemeClr val="accent1"/>
                </a:solidFill>
              </a:rPr>
              <a:t>calendar</a:t>
            </a:r>
            <a:endParaRPr lang="fr-FR" dirty="0">
              <a:solidFill>
                <a:schemeClr val="accent1"/>
              </a:solidFill>
            </a:endParaRPr>
          </a:p>
        </p:txBody>
      </p:sp>
    </p:spTree>
    <p:extLst>
      <p:ext uri="{BB962C8B-B14F-4D97-AF65-F5344CB8AC3E}">
        <p14:creationId xmlns:p14="http://schemas.microsoft.com/office/powerpoint/2010/main" val="1960681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dirty="0" err="1">
                <a:latin typeface="PP Woodland"/>
              </a:rPr>
              <a:t>Still</a:t>
            </a:r>
            <a:r>
              <a:rPr lang="fr-FR" dirty="0">
                <a:latin typeface="PP Woodland"/>
              </a:rPr>
              <a:t> </a:t>
            </a:r>
            <a:r>
              <a:rPr lang="fr-FR" dirty="0" err="1">
                <a:latin typeface="PP Woodland"/>
              </a:rPr>
              <a:t>having</a:t>
            </a:r>
            <a:r>
              <a:rPr lang="fr-FR" dirty="0">
                <a:latin typeface="PP Woodland"/>
              </a:rPr>
              <a:t> </a:t>
            </a:r>
            <a:r>
              <a:rPr lang="fr-FR" dirty="0" err="1">
                <a:latin typeface="PP Woodland"/>
              </a:rPr>
              <a:t>doubts</a:t>
            </a:r>
            <a:r>
              <a:rPr lang="fr-FR" dirty="0">
                <a:latin typeface="PP Woodland"/>
              </a:rPr>
              <a:t>? </a:t>
            </a:r>
            <a:br>
              <a:rPr lang="fr-FR" dirty="0"/>
            </a:br>
            <a:r>
              <a:rPr lang="fr-FR" sz="2800" dirty="0">
                <a:latin typeface="PP Woodland"/>
              </a:rPr>
              <a:t>All </a:t>
            </a:r>
            <a:r>
              <a:rPr lang="fr-FR" sz="2800" dirty="0" err="1">
                <a:latin typeface="PP Woodland"/>
              </a:rPr>
              <a:t>your</a:t>
            </a:r>
            <a:r>
              <a:rPr lang="fr-FR" sz="2800" dirty="0">
                <a:latin typeface="PP Woodland"/>
              </a:rPr>
              <a:t> </a:t>
            </a:r>
            <a:r>
              <a:rPr lang="fr-FR" sz="2800" dirty="0" err="1">
                <a:latin typeface="PP Woodland"/>
              </a:rPr>
              <a:t>answers</a:t>
            </a:r>
            <a:r>
              <a:rPr lang="fr-FR" sz="2800" dirty="0">
                <a:latin typeface="PP Woodland"/>
              </a:rPr>
              <a:t> </a:t>
            </a:r>
            <a:r>
              <a:rPr lang="fr-FR" sz="2800" dirty="0" err="1">
                <a:latin typeface="PP Woodland"/>
              </a:rPr>
              <a:t>within</a:t>
            </a:r>
            <a:r>
              <a:rPr lang="fr-FR" sz="2800" dirty="0">
                <a:latin typeface="PP Woodland"/>
              </a:rPr>
              <a:t> </a:t>
            </a:r>
            <a:r>
              <a:rPr lang="fr-FR" sz="2800" dirty="0" err="1">
                <a:latin typeface="PP Woodland"/>
              </a:rPr>
              <a:t>reach</a:t>
            </a:r>
            <a:r>
              <a:rPr lang="fr-FR" sz="2800" dirty="0">
                <a:latin typeface="PP Woodland"/>
              </a:rPr>
              <a:t>.</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490170" y="5838488"/>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solidFill>
                  <a:schemeClr val="bg1"/>
                </a:solidFill>
                <a:latin typeface="Figtree"/>
              </a:rPr>
              <a:t>Adresse mail administrateur</a:t>
            </a:r>
            <a:endParaRPr lang="fr-FR" dirty="0">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575172" y="5838488"/>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dirty="0">
                <a:solidFill>
                  <a:schemeClr val="bg1"/>
                </a:solidFill>
                <a:latin typeface="Figtree"/>
              </a:rPr>
              <a:t>Help center</a:t>
            </a:r>
            <a:endParaRPr lang="fr-FR" dirty="0"/>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8" y="1841874"/>
            <a:ext cx="5707062" cy="775667"/>
          </a:xfrm>
        </p:spPr>
        <p:txBody>
          <a:bodyPr/>
          <a:lstStyle/>
          <a:p>
            <a:pPr>
              <a:lnSpc>
                <a:spcPct val="100000"/>
              </a:lnSpc>
            </a:pPr>
            <a:r>
              <a:rPr lang="fr-FR" dirty="0"/>
              <a:t>At the end of </a:t>
            </a:r>
            <a:r>
              <a:rPr lang="fr-FR" dirty="0" err="1"/>
              <a:t>this</a:t>
            </a:r>
            <a:r>
              <a:rPr lang="fr-FR" dirty="0"/>
              <a:t> training, </a:t>
            </a:r>
            <a:r>
              <a:rPr lang="fr-FR" dirty="0" err="1"/>
              <a:t>employees</a:t>
            </a:r>
            <a:r>
              <a:rPr lang="fr-FR" dirty="0"/>
              <a:t> and managers </a:t>
            </a:r>
            <a:r>
              <a:rPr lang="fr-FR" dirty="0" err="1"/>
              <a:t>will</a:t>
            </a:r>
            <a:r>
              <a:rPr lang="fr-FR" dirty="0"/>
              <a:t> </a:t>
            </a:r>
            <a:r>
              <a:rPr lang="fr-FR" dirty="0" err="1"/>
              <a:t>be</a:t>
            </a:r>
            <a:r>
              <a:rPr lang="fr-FR" dirty="0"/>
              <a:t> able to:</a:t>
            </a:r>
          </a:p>
          <a:p>
            <a:pPr>
              <a:lnSpc>
                <a:spcPct val="100000"/>
              </a:lnSpc>
            </a:pP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vert="horz" lIns="91440" tIns="45720" rIns="91440" bIns="45720" rtlCol="0" anchor="t">
            <a:normAutofit fontScale="92500" lnSpcReduction="10000"/>
          </a:bodyPr>
          <a:lstStyle/>
          <a:p>
            <a:r>
              <a:rPr lang="fr-FR" dirty="0"/>
              <a:t>Training objectives</a:t>
            </a:r>
            <a:endParaRPr lang="fr-FR" dirty="0">
              <a:solidFill>
                <a:srgbClr val="000000"/>
              </a:solidFill>
            </a:endParaRPr>
          </a:p>
          <a:p>
            <a:endParaRPr lang="fr-FR" dirty="0"/>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8" y="2996553"/>
            <a:ext cx="3413518" cy="1457752"/>
          </a:xfrm>
        </p:spPr>
        <p:txBody>
          <a:bodyPr vert="horz" lIns="91440" tIns="45720" rIns="91440" bIns="45720" rtlCol="0" anchor="t">
            <a:normAutofit/>
          </a:bodyPr>
          <a:lstStyle/>
          <a:p>
            <a:r>
              <a:rPr lang="fr-FR" altLang="fr-FR" dirty="0" err="1">
                <a:latin typeface="Figtree"/>
              </a:rPr>
              <a:t>Create</a:t>
            </a:r>
            <a:r>
              <a:rPr lang="fr-FR" altLang="fr-FR" dirty="0">
                <a:latin typeface="Figtree"/>
              </a:rPr>
              <a:t> or </a:t>
            </a:r>
            <a:r>
              <a:rPr lang="fr-FR" altLang="fr-FR" dirty="0" err="1">
                <a:latin typeface="Figtree"/>
              </a:rPr>
              <a:t>modify</a:t>
            </a:r>
            <a:r>
              <a:rPr lang="fr-FR" altLang="fr-FR" dirty="0">
                <a:latin typeface="Figtree"/>
              </a:rPr>
              <a:t> </a:t>
            </a:r>
            <a:r>
              <a:rPr lang="fr-FR" altLang="fr-FR" dirty="0" err="1">
                <a:latin typeface="Figtree"/>
              </a:rPr>
              <a:t>events</a:t>
            </a:r>
            <a:endParaRPr lang="fr-FR" altLang="fr-FR" dirty="0" err="1"/>
          </a:p>
          <a:p>
            <a:r>
              <a:rPr lang="fr-FR" altLang="fr-FR" dirty="0" err="1">
                <a:latin typeface="Figtree"/>
              </a:rPr>
              <a:t>Review</a:t>
            </a:r>
            <a:r>
              <a:rPr lang="fr-FR" altLang="fr-FR" dirty="0">
                <a:latin typeface="Figtree"/>
              </a:rPr>
              <a:t> </a:t>
            </a:r>
            <a:r>
              <a:rPr lang="fr-FR" altLang="fr-FR" dirty="0" err="1">
                <a:latin typeface="Figtree"/>
              </a:rPr>
              <a:t>calendars</a:t>
            </a:r>
            <a:endParaRPr lang="fr-FR" altLang="fr-FR" dirty="0" err="1"/>
          </a:p>
          <a:p>
            <a:r>
              <a:rPr lang="fr-FR" altLang="fr-FR" dirty="0">
                <a:latin typeface="Figtree"/>
              </a:rPr>
              <a:t>Enter </a:t>
            </a:r>
            <a:r>
              <a:rPr lang="fr-FR" altLang="fr-FR" dirty="0" err="1">
                <a:latin typeface="Figtree"/>
              </a:rPr>
              <a:t>employee’s</a:t>
            </a:r>
            <a:r>
              <a:rPr lang="fr-FR" altLang="fr-FR" dirty="0">
                <a:latin typeface="Figtree"/>
              </a:rPr>
              <a:t> </a:t>
            </a:r>
            <a:r>
              <a:rPr lang="fr-FR" altLang="fr-FR" dirty="0" err="1">
                <a:latin typeface="Figtree"/>
              </a:rPr>
              <a:t>activities</a:t>
            </a:r>
            <a:endParaRPr lang="fr-FR" altLang="fr-FR" dirty="0"/>
          </a:p>
        </p:txBody>
      </p:sp>
    </p:spTree>
    <p:extLst>
      <p:ext uri="{BB962C8B-B14F-4D97-AF65-F5344CB8AC3E}">
        <p14:creationId xmlns:p14="http://schemas.microsoft.com/office/powerpoint/2010/main" val="343329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411163" y="2044231"/>
            <a:ext cx="5520975" cy="577339"/>
          </a:xfrm>
        </p:spPr>
        <p:txBody>
          <a:bodyPr/>
          <a:lstStyle/>
          <a:p>
            <a:pPr>
              <a:lnSpc>
                <a:spcPct val="100000"/>
              </a:lnSpc>
            </a:pPr>
            <a:r>
              <a:rPr lang="fr-FR" dirty="0"/>
              <a:t>As an </a:t>
            </a:r>
            <a:r>
              <a:rPr lang="fr-FR" dirty="0" err="1"/>
              <a:t>employee</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dirty="0"/>
              <a:t>Training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2" y="2404880"/>
            <a:ext cx="6207351" cy="1709920"/>
          </a:xfrm>
        </p:spPr>
        <p:txBody>
          <a:bodyPr vert="horz" lIns="91440" tIns="45720" rIns="91440" bIns="45720" rtlCol="0" anchor="t">
            <a:normAutofit/>
          </a:bodyPr>
          <a:lstStyle/>
          <a:p>
            <a:pPr marL="0" indent="0">
              <a:lnSpc>
                <a:spcPct val="100000"/>
              </a:lnSpc>
              <a:buNone/>
            </a:pPr>
            <a:endParaRPr lang="fr-FR" dirty="0">
              <a:solidFill>
                <a:schemeClr val="bg1"/>
              </a:solidFill>
            </a:endParaRPr>
          </a:p>
          <a:p>
            <a:pPr>
              <a:lnSpc>
                <a:spcPct val="109999"/>
              </a:lnSpc>
            </a:pPr>
            <a:r>
              <a:rPr lang="fr-FR" err="1">
                <a:solidFill>
                  <a:schemeClr val="bg2"/>
                </a:solidFill>
                <a:latin typeface="Figtree"/>
                <a:hlinkClick r:id="rId2" action="ppaction://hlinksldjump">
                  <a:extLst>
                    <a:ext uri="{A12FA001-AC4F-418D-AE19-62706E023703}">
                      <ahyp:hlinkClr xmlns:ahyp="http://schemas.microsoft.com/office/drawing/2018/hyperlinkcolor" val="tx"/>
                    </a:ext>
                  </a:extLst>
                </a:hlinkClick>
              </a:rPr>
              <a:t>Get</a:t>
            </a:r>
            <a:r>
              <a:rPr lang="fr-FR">
                <a:solidFill>
                  <a:schemeClr val="bg2"/>
                </a:solidFill>
                <a:latin typeface="Figtree"/>
                <a:hlinkClick r:id="rId2" action="ppaction://hlinksldjump">
                  <a:extLst>
                    <a:ext uri="{A12FA001-AC4F-418D-AE19-62706E023703}">
                      <ahyp:hlinkClr xmlns:ahyp="http://schemas.microsoft.com/office/drawing/2018/hyperlinkcolor" val="tx"/>
                    </a:ext>
                  </a:extLst>
                </a:hlinkClick>
              </a:rPr>
              <a:t> </a:t>
            </a:r>
            <a:r>
              <a:rPr lang="fr-FR" err="1">
                <a:solidFill>
                  <a:schemeClr val="bg2"/>
                </a:solidFill>
                <a:latin typeface="Figtree"/>
                <a:hlinkClick r:id="rId2" action="ppaction://hlinksldjump">
                  <a:extLst>
                    <a:ext uri="{A12FA001-AC4F-418D-AE19-62706E023703}">
                      <ahyp:hlinkClr xmlns:ahyp="http://schemas.microsoft.com/office/drawing/2018/hyperlinkcolor" val="tx"/>
                    </a:ext>
                  </a:extLst>
                </a:hlinkClick>
              </a:rPr>
              <a:t>familiar</a:t>
            </a:r>
            <a:r>
              <a:rPr lang="fr-FR">
                <a:solidFill>
                  <a:schemeClr val="bg2"/>
                </a:solidFill>
                <a:latin typeface="Figtree"/>
                <a:hlinkClick r:id="rId2" action="ppaction://hlinksldjump">
                  <a:extLst>
                    <a:ext uri="{A12FA001-AC4F-418D-AE19-62706E023703}">
                      <ahyp:hlinkClr xmlns:ahyp="http://schemas.microsoft.com/office/drawing/2018/hyperlinkcolor" val="tx"/>
                    </a:ext>
                  </a:extLst>
                </a:hlinkClick>
              </a:rPr>
              <a:t> </a:t>
            </a:r>
            <a:r>
              <a:rPr lang="fr-FR" err="1">
                <a:solidFill>
                  <a:schemeClr val="bg2"/>
                </a:solidFill>
                <a:latin typeface="Figtree"/>
                <a:hlinkClick r:id="rId2" action="ppaction://hlinksldjump">
                  <a:extLst>
                    <a:ext uri="{A12FA001-AC4F-418D-AE19-62706E023703}">
                      <ahyp:hlinkClr xmlns:ahyp="http://schemas.microsoft.com/office/drawing/2018/hyperlinkcolor" val="tx"/>
                    </a:ext>
                  </a:extLst>
                </a:hlinkClick>
              </a:rPr>
              <a:t>with</a:t>
            </a:r>
            <a:r>
              <a:rPr lang="fr-FR">
                <a:solidFill>
                  <a:schemeClr val="bg2"/>
                </a:solidFill>
                <a:latin typeface="Figtree"/>
                <a:hlinkClick r:id="rId2" action="ppaction://hlinksldjump">
                  <a:extLst>
                    <a:ext uri="{A12FA001-AC4F-418D-AE19-62706E023703}">
                      <ahyp:hlinkClr xmlns:ahyp="http://schemas.microsoft.com/office/drawing/2018/hyperlinkcolor" val="tx"/>
                    </a:ext>
                  </a:extLst>
                </a:hlinkClick>
              </a:rPr>
              <a:t> the interface features: display, printing…</a:t>
            </a:r>
            <a:endParaRPr lang="fr-FR">
              <a:solidFill>
                <a:schemeClr val="bg2"/>
              </a:solidFill>
              <a:latin typeface="Figtree"/>
            </a:endParaRPr>
          </a:p>
          <a:p>
            <a:pPr>
              <a:lnSpc>
                <a:spcPct val="109999"/>
              </a:lnSpc>
            </a:pPr>
            <a:r>
              <a:rPr lang="fr-FR"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Create</a:t>
            </a:r>
            <a:r>
              <a:rPr lang="fr-FR">
                <a:solidFill>
                  <a:schemeClr val="bg2"/>
                </a:solidFill>
                <a:latin typeface="Figtree"/>
                <a:hlinkClick r:id="rId3" action="ppaction://hlinksldjump">
                  <a:extLst>
                    <a:ext uri="{A12FA001-AC4F-418D-AE19-62706E023703}">
                      <ahyp:hlinkClr xmlns:ahyp="http://schemas.microsoft.com/office/drawing/2018/hyperlinkcolor" val="tx"/>
                    </a:ext>
                  </a:extLst>
                </a:hlinkClick>
              </a:rPr>
              <a:t>, </a:t>
            </a:r>
            <a:r>
              <a:rPr lang="fr-FR"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modify</a:t>
            </a:r>
            <a:r>
              <a:rPr lang="fr-FR">
                <a:solidFill>
                  <a:schemeClr val="bg2"/>
                </a:solidFill>
                <a:latin typeface="Figtree"/>
                <a:hlinkClick r:id="rId3" action="ppaction://hlinksldjump">
                  <a:extLst>
                    <a:ext uri="{A12FA001-AC4F-418D-AE19-62706E023703}">
                      <ahyp:hlinkClr xmlns:ahyp="http://schemas.microsoft.com/office/drawing/2018/hyperlinkcolor" val="tx"/>
                    </a:ext>
                  </a:extLst>
                </a:hlinkClick>
              </a:rPr>
              <a:t>, and manage events</a:t>
            </a:r>
            <a:endParaRPr lang="fr-FR">
              <a:solidFill>
                <a:schemeClr val="bg2"/>
              </a:solidFill>
              <a:hlinkClick r:id="rId4" action="ppaction://hlinksldjump">
                <a:extLst>
                  <a:ext uri="{A12FA001-AC4F-418D-AE19-62706E023703}">
                    <ahyp:hlinkClr xmlns:ahyp="http://schemas.microsoft.com/office/drawing/2018/hyperlinkcolor" val="tx"/>
                  </a:ext>
                </a:extLst>
              </a:hlinkClick>
            </a:endParaRPr>
          </a:p>
          <a:p>
            <a:pPr>
              <a:lnSpc>
                <a:spcPct val="109999"/>
              </a:lnSpc>
            </a:pPr>
            <a:r>
              <a:rPr lang="fr-FR" dirty="0">
                <a:solidFill>
                  <a:schemeClr val="bg2"/>
                </a:solidFill>
                <a:latin typeface="Figtree"/>
                <a:hlinkClick r:id="rId4" action="ppaction://hlinksldjump">
                  <a:extLst>
                    <a:ext uri="{A12FA001-AC4F-418D-AE19-62706E023703}">
                      <ahyp:hlinkClr xmlns:ahyp="http://schemas.microsoft.com/office/drawing/2018/hyperlinkcolor" val="tx"/>
                    </a:ext>
                  </a:extLst>
                </a:hlinkClick>
              </a:rPr>
              <a:t>Check </a:t>
            </a:r>
            <a:r>
              <a:rPr lang="fr-FR" dirty="0" err="1">
                <a:solidFill>
                  <a:schemeClr val="bg2"/>
                </a:solidFill>
                <a:latin typeface="Figtree"/>
                <a:hlinkClick r:id="rId4" action="ppaction://hlinksldjump">
                  <a:extLst>
                    <a:ext uri="{A12FA001-AC4F-418D-AE19-62706E023703}">
                      <ahyp:hlinkClr xmlns:ahyp="http://schemas.microsoft.com/office/drawing/2018/hyperlinkcolor" val="tx"/>
                    </a:ext>
                  </a:extLst>
                </a:hlinkClick>
              </a:rPr>
              <a:t>your</a:t>
            </a:r>
            <a:r>
              <a:rPr lang="fr-FR" dirty="0">
                <a:solidFill>
                  <a:schemeClr val="bg2"/>
                </a:solidFill>
                <a:latin typeface="Figtree"/>
                <a:hlinkClick r:id="rId4"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rId4" action="ppaction://hlinksldjump">
                  <a:extLst>
                    <a:ext uri="{A12FA001-AC4F-418D-AE19-62706E023703}">
                      <ahyp:hlinkClr xmlns:ahyp="http://schemas.microsoft.com/office/drawing/2018/hyperlinkcolor" val="tx"/>
                    </a:ext>
                  </a:extLst>
                </a:hlinkClick>
              </a:rPr>
              <a:t>schedule</a:t>
            </a:r>
            <a:endParaRPr lang="fr-FR" dirty="0" err="1">
              <a:solidFill>
                <a:schemeClr val="bg2"/>
              </a:solidFill>
            </a:endParaRPr>
          </a:p>
          <a:p>
            <a:endParaRPr lang="fr-FR" dirty="0">
              <a:solidFill>
                <a:schemeClr val="bg2"/>
              </a:solidFill>
            </a:endParaRPr>
          </a:p>
          <a:p>
            <a:endParaRPr lang="fr-FR" dirty="0">
              <a:solidFill>
                <a:schemeClr val="bg2"/>
              </a:solidFill>
            </a:endParaRPr>
          </a:p>
          <a:p>
            <a:endParaRPr lang="fr-FR"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8" y="431489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5" action="ppaction://hlinksldjump"/>
              </a:rPr>
              <a:t>As a manager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4820258"/>
            <a:ext cx="5283200" cy="1290982"/>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Enter </a:t>
            </a:r>
            <a:r>
              <a:rPr lang="fr-FR" dirty="0" err="1">
                <a:solidFill>
                  <a:schemeClr val="bg2"/>
                </a:solidFill>
                <a:latin typeface="Figtree"/>
                <a:hlinkClick r:id="rId10" action="ppaction://hlinksldjump">
                  <a:extLst>
                    <a:ext uri="{A12FA001-AC4F-418D-AE19-62706E023703}">
                      <ahyp:hlinkClr xmlns:ahyp="http://schemas.microsoft.com/office/drawing/2018/hyperlinkcolor" val="tx"/>
                    </a:ext>
                  </a:extLst>
                </a:hlinkClick>
              </a:rPr>
              <a:t>activities</a:t>
            </a:r>
            <a:r>
              <a:rPr lang="fr-FR"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 </a:t>
            </a:r>
            <a:r>
              <a:rPr lang="fr-FR"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for </a:t>
            </a:r>
            <a:r>
              <a:rPr lang="fr-FR"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my</a:t>
            </a:r>
            <a:r>
              <a:rPr lang="fr-FR"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employees</a:t>
            </a:r>
            <a:endParaRPr lang="fr-FR" dirty="0" err="1">
              <a:solidFill>
                <a:schemeClr val="bg2"/>
              </a:solidFill>
              <a:hlinkClick r:id="rId11" action="ppaction://hlinksldjump">
                <a:extLst>
                  <a:ext uri="{A12FA001-AC4F-418D-AE19-62706E023703}">
                    <ahyp:hlinkClr xmlns:ahyp="http://schemas.microsoft.com/office/drawing/2018/hyperlinkcolor" val="tx"/>
                  </a:ext>
                </a:extLst>
              </a:hlinkClick>
            </a:endParaRPr>
          </a:p>
          <a:p>
            <a:r>
              <a:rPr lang="fr-FR"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Enter </a:t>
            </a:r>
            <a:r>
              <a:rPr lang="fr-FR"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schedules</a:t>
            </a:r>
            <a:r>
              <a:rPr lang="fr-FR"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 for </a:t>
            </a:r>
            <a:r>
              <a:rPr lang="fr-FR" dirty="0"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my</a:t>
            </a:r>
            <a:r>
              <a:rPr lang="fr-FR"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rId12" action="ppaction://hlinksldjump">
                  <a:extLst>
                    <a:ext uri="{A12FA001-AC4F-418D-AE19-62706E023703}">
                      <ahyp:hlinkClr xmlns:ahyp="http://schemas.microsoft.com/office/drawing/2018/hyperlinkcolor" val="tx"/>
                    </a:ext>
                  </a:extLst>
                </a:hlinkClick>
              </a:rPr>
              <a:t>employees</a:t>
            </a:r>
            <a:endParaRPr lang="fr-FR" dirty="0" err="1">
              <a:solidFill>
                <a:schemeClr val="bg2"/>
              </a:solidFill>
            </a:endParaRPr>
          </a:p>
          <a:p>
            <a:pPr marL="0" indent="0">
              <a:buNone/>
            </a:pPr>
            <a:endParaRPr lang="fr-FR" dirty="0">
              <a:solidFill>
                <a:schemeClr val="bg2"/>
              </a:solidFill>
            </a:endParaRPr>
          </a:p>
          <a:p>
            <a:endParaRPr lang="fr-FR" dirty="0">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3"/>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dirty="0">
                <a:latin typeface="PP Woodland"/>
              </a:rPr>
              <a:t>As an </a:t>
            </a:r>
            <a:r>
              <a:rPr lang="fr-FR" sz="9600" dirty="0" err="1">
                <a:latin typeface="PP Woodland"/>
              </a:rPr>
              <a:t>employee</a:t>
            </a:r>
            <a:endParaRPr lang="fr-FR" dirty="0" err="1"/>
          </a:p>
        </p:txBody>
      </p:sp>
    </p:spTree>
    <p:extLst>
      <p:ext uri="{BB962C8B-B14F-4D97-AF65-F5344CB8AC3E}">
        <p14:creationId xmlns:p14="http://schemas.microsoft.com/office/powerpoint/2010/main" val="100986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6686C1D-8C33-64FD-F462-5DAAE6713EBD}"/>
              </a:ext>
            </a:extLst>
          </p:cNvPr>
          <p:cNvSpPr>
            <a:spLocks noGrp="1"/>
          </p:cNvSpPr>
          <p:nvPr>
            <p:ph type="title"/>
          </p:nvPr>
        </p:nvSpPr>
        <p:spPr/>
        <p:txBody>
          <a:bodyPr/>
          <a:lstStyle/>
          <a:p>
            <a:r>
              <a:rPr lang="fr-FR" dirty="0" err="1">
                <a:latin typeface="Figtree Light"/>
              </a:rPr>
              <a:t>Get</a:t>
            </a:r>
            <a:r>
              <a:rPr lang="fr-FR" dirty="0">
                <a:latin typeface="Figtree Light"/>
              </a:rPr>
              <a:t> </a:t>
            </a:r>
            <a:r>
              <a:rPr lang="fr-FR" dirty="0" err="1">
                <a:latin typeface="Figtree Light"/>
              </a:rPr>
              <a:t>familiar</a:t>
            </a:r>
            <a:r>
              <a:rPr lang="fr-FR" dirty="0">
                <a:latin typeface="Figtree Light"/>
              </a:rPr>
              <a:t> </a:t>
            </a:r>
            <a:r>
              <a:rPr lang="fr-FR" dirty="0" err="1">
                <a:latin typeface="Figtree Light"/>
              </a:rPr>
              <a:t>with</a:t>
            </a:r>
            <a:r>
              <a:rPr lang="fr-FR" dirty="0">
                <a:latin typeface="Figtree Light"/>
              </a:rPr>
              <a:t> the </a:t>
            </a:r>
            <a:r>
              <a:rPr lang="fr-FR" dirty="0" err="1">
                <a:latin typeface="Figtree Light"/>
              </a:rPr>
              <a:t>features</a:t>
            </a:r>
            <a:endParaRPr lang="fr-FR" dirty="0" err="1"/>
          </a:p>
        </p:txBody>
      </p:sp>
      <p:sp>
        <p:nvSpPr>
          <p:cNvPr id="4" name="Espace réservé du texte 3">
            <a:extLst>
              <a:ext uri="{FF2B5EF4-FFF2-40B4-BE49-F238E27FC236}">
                <a16:creationId xmlns:a16="http://schemas.microsoft.com/office/drawing/2014/main" id="{D11F7E05-115E-8AC1-DE32-A1F14D26E75C}"/>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My</a:t>
            </a:r>
            <a:r>
              <a:rPr lang="fr-FR" dirty="0">
                <a:latin typeface="Figtree"/>
              </a:rPr>
              <a:t> </a:t>
            </a:r>
            <a:r>
              <a:rPr lang="fr-FR" dirty="0" err="1">
                <a:latin typeface="Figtree"/>
              </a:rPr>
              <a:t>calendar</a:t>
            </a:r>
            <a:endParaRPr lang="fr-FR" dirty="0" err="1"/>
          </a:p>
        </p:txBody>
      </p:sp>
      <p:pic>
        <p:nvPicPr>
          <p:cNvPr id="9" name="Graphique 8">
            <a:extLst>
              <a:ext uri="{FF2B5EF4-FFF2-40B4-BE49-F238E27FC236}">
                <a16:creationId xmlns:a16="http://schemas.microsoft.com/office/drawing/2014/main" id="{4278B79C-8897-7F0F-3AC3-CA46719C14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8612" y="6206657"/>
            <a:ext cx="132486" cy="130642"/>
          </a:xfrm>
          <a:prstGeom prst="rect">
            <a:avLst/>
          </a:prstGeom>
        </p:spPr>
      </p:pic>
      <p:sp>
        <p:nvSpPr>
          <p:cNvPr id="10" name="ZoneTexte 9">
            <a:extLst>
              <a:ext uri="{FF2B5EF4-FFF2-40B4-BE49-F238E27FC236}">
                <a16:creationId xmlns:a16="http://schemas.microsoft.com/office/drawing/2014/main" id="{E5262687-23A0-8ED2-4FBF-BDC3649E6334}"/>
              </a:ext>
            </a:extLst>
          </p:cNvPr>
          <p:cNvSpPr txBox="1"/>
          <p:nvPr/>
        </p:nvSpPr>
        <p:spPr>
          <a:xfrm>
            <a:off x="3216026" y="2090206"/>
            <a:ext cx="5759945" cy="276999"/>
          </a:xfrm>
          <a:prstGeom prst="rect">
            <a:avLst/>
          </a:prstGeom>
          <a:noFill/>
        </p:spPr>
        <p:txBody>
          <a:bodyPr wrap="square" lIns="91440" tIns="45720" rIns="91440" bIns="45720" rtlCol="0" anchor="t">
            <a:spAutoFit/>
          </a:bodyPr>
          <a:lstStyle/>
          <a:p>
            <a:r>
              <a:rPr lang="fr-FR" sz="1200" b="1" dirty="0" err="1"/>
              <a:t>My</a:t>
            </a:r>
            <a:r>
              <a:rPr lang="fr-FR" sz="1200" b="1" dirty="0"/>
              <a:t> </a:t>
            </a:r>
            <a:r>
              <a:rPr lang="fr-FR" sz="1200" b="1" dirty="0" err="1"/>
              <a:t>Calendar</a:t>
            </a:r>
            <a:r>
              <a:rPr lang="fr-FR" sz="1200" b="1" dirty="0"/>
              <a:t> </a:t>
            </a:r>
            <a:r>
              <a:rPr lang="fr-FR" sz="1200" dirty="0" err="1">
                <a:solidFill>
                  <a:srgbClr val="333333"/>
                </a:solidFill>
              </a:rPr>
              <a:t>allows</a:t>
            </a:r>
            <a:r>
              <a:rPr lang="fr-FR" sz="1200" dirty="0">
                <a:solidFill>
                  <a:srgbClr val="333333"/>
                </a:solidFill>
              </a:rPr>
              <a:t> </a:t>
            </a:r>
            <a:r>
              <a:rPr lang="fr-FR" sz="1200" dirty="0" err="1">
                <a:solidFill>
                  <a:srgbClr val="333333"/>
                </a:solidFill>
              </a:rPr>
              <a:t>you</a:t>
            </a:r>
            <a:r>
              <a:rPr lang="fr-FR" sz="1200" dirty="0">
                <a:solidFill>
                  <a:srgbClr val="333333"/>
                </a:solidFill>
              </a:rPr>
              <a:t> to </a:t>
            </a:r>
            <a:r>
              <a:rPr lang="fr-FR" sz="1200" dirty="0" err="1">
                <a:solidFill>
                  <a:srgbClr val="333333"/>
                </a:solidFill>
              </a:rPr>
              <a:t>schedule</a:t>
            </a:r>
            <a:r>
              <a:rPr lang="fr-FR" sz="1200" dirty="0">
                <a:solidFill>
                  <a:srgbClr val="333333"/>
                </a:solidFill>
              </a:rPr>
              <a:t> </a:t>
            </a:r>
            <a:r>
              <a:rPr lang="fr-FR" sz="1200" dirty="0" err="1">
                <a:solidFill>
                  <a:srgbClr val="333333"/>
                </a:solidFill>
              </a:rPr>
              <a:t>your</a:t>
            </a:r>
            <a:r>
              <a:rPr lang="fr-FR" sz="1200" dirty="0">
                <a:solidFill>
                  <a:srgbClr val="333333"/>
                </a:solidFill>
              </a:rPr>
              <a:t> </a:t>
            </a:r>
            <a:r>
              <a:rPr lang="fr-FR" sz="1200" dirty="0" err="1">
                <a:solidFill>
                  <a:srgbClr val="333333"/>
                </a:solidFill>
              </a:rPr>
              <a:t>appointments</a:t>
            </a:r>
            <a:r>
              <a:rPr lang="fr-FR" sz="1200" dirty="0">
                <a:solidFill>
                  <a:srgbClr val="333333"/>
                </a:solidFill>
              </a:rPr>
              <a:t> by </a:t>
            </a:r>
            <a:r>
              <a:rPr lang="fr-FR" sz="1200" dirty="0" err="1">
                <a:solidFill>
                  <a:srgbClr val="333333"/>
                </a:solidFill>
              </a:rPr>
              <a:t>creating</a:t>
            </a:r>
            <a:r>
              <a:rPr lang="fr-FR" sz="1200" dirty="0">
                <a:solidFill>
                  <a:srgbClr val="333333"/>
                </a:solidFill>
              </a:rPr>
              <a:t> a new </a:t>
            </a:r>
            <a:r>
              <a:rPr lang="fr-FR" sz="1200" dirty="0" err="1">
                <a:solidFill>
                  <a:srgbClr val="333333"/>
                </a:solidFill>
              </a:rPr>
              <a:t>event</a:t>
            </a:r>
            <a:endParaRPr lang="fr-FR" sz="1200" dirty="0"/>
          </a:p>
        </p:txBody>
      </p:sp>
      <p:sp>
        <p:nvSpPr>
          <p:cNvPr id="8" name="Espace réservé du tableau 1">
            <a:extLst>
              <a:ext uri="{FF2B5EF4-FFF2-40B4-BE49-F238E27FC236}">
                <a16:creationId xmlns:a16="http://schemas.microsoft.com/office/drawing/2014/main" id="{6C540F72-E7B0-6DF6-E189-A8709C6126DB}"/>
              </a:ext>
            </a:extLst>
          </p:cNvPr>
          <p:cNvSpPr>
            <a:spLocks noGrp="1"/>
          </p:cNvSpPr>
          <p:nvPr>
            <p:ph type="tbl" sz="quarter" idx="10"/>
          </p:nvPr>
        </p:nvSpPr>
        <p:spPr>
          <a:xfrm>
            <a:off x="1472920" y="1504776"/>
            <a:ext cx="4672688" cy="431879"/>
          </a:xfrm>
        </p:spPr>
        <p:txBody>
          <a:bodyPr/>
          <a:lstStyle/>
          <a:p>
            <a:pPr algn="ctr"/>
            <a:r>
              <a:rPr lang="fr-FR" sz="1600" dirty="0">
                <a:solidFill>
                  <a:schemeClr val="accent1"/>
                </a:solidFill>
              </a:rPr>
              <a:t>Access: Menu &gt; Planning &gt; </a:t>
            </a:r>
            <a:r>
              <a:rPr lang="fr-FR" sz="1600" dirty="0" err="1">
                <a:solidFill>
                  <a:schemeClr val="accent1"/>
                </a:solidFill>
              </a:rPr>
              <a:t>My</a:t>
            </a:r>
            <a:r>
              <a:rPr lang="fr-FR" sz="1600" dirty="0">
                <a:solidFill>
                  <a:schemeClr val="accent1"/>
                </a:solidFill>
              </a:rPr>
              <a:t> </a:t>
            </a:r>
            <a:r>
              <a:rPr lang="fr-FR" sz="1600" dirty="0" err="1">
                <a:solidFill>
                  <a:schemeClr val="accent1"/>
                </a:solidFill>
              </a:rPr>
              <a:t>Calendar</a:t>
            </a:r>
            <a:endParaRPr lang="fr-FR" b="1" dirty="0">
              <a:solidFill>
                <a:schemeClr val="accent1"/>
              </a:solidFill>
            </a:endParaRPr>
          </a:p>
          <a:p>
            <a:pPr marL="0" indent="0">
              <a:buNone/>
            </a:pPr>
            <a:endParaRPr lang="fr-FR" dirty="0"/>
          </a:p>
        </p:txBody>
      </p:sp>
      <p:pic>
        <p:nvPicPr>
          <p:cNvPr id="15" name="Image 14">
            <a:extLst>
              <a:ext uri="{FF2B5EF4-FFF2-40B4-BE49-F238E27FC236}">
                <a16:creationId xmlns:a16="http://schemas.microsoft.com/office/drawing/2014/main" id="{55BCEE14-062A-DC0F-3EA5-1281EB2375B5}"/>
              </a:ext>
            </a:extLst>
          </p:cNvPr>
          <p:cNvPicPr>
            <a:picLocks noChangeAspect="1"/>
          </p:cNvPicPr>
          <p:nvPr/>
        </p:nvPicPr>
        <p:blipFill>
          <a:blip r:embed="rId4"/>
          <a:stretch>
            <a:fillRect/>
          </a:stretch>
        </p:blipFill>
        <p:spPr>
          <a:xfrm>
            <a:off x="755066" y="2520757"/>
            <a:ext cx="10681867" cy="3816542"/>
          </a:xfrm>
          <a:prstGeom prst="rect">
            <a:avLst/>
          </a:prstGeom>
          <a:ln>
            <a:solidFill>
              <a:schemeClr val="tx1"/>
            </a:solidFill>
          </a:ln>
          <a:effectLst>
            <a:outerShdw blurRad="50800" dist="38100" dir="2700000" algn="tl" rotWithShape="0">
              <a:prstClr val="black">
                <a:alpha val="40000"/>
              </a:prstClr>
            </a:outerShdw>
          </a:effectLst>
        </p:spPr>
      </p:pic>
      <p:sp>
        <p:nvSpPr>
          <p:cNvPr id="16" name="Rectangle : coins arrondis 15">
            <a:extLst>
              <a:ext uri="{FF2B5EF4-FFF2-40B4-BE49-F238E27FC236}">
                <a16:creationId xmlns:a16="http://schemas.microsoft.com/office/drawing/2014/main" id="{671D46BD-37B9-BB35-99CB-15DA1D89DD71}"/>
              </a:ext>
            </a:extLst>
          </p:cNvPr>
          <p:cNvSpPr/>
          <p:nvPr/>
        </p:nvSpPr>
        <p:spPr>
          <a:xfrm>
            <a:off x="787050" y="2975212"/>
            <a:ext cx="1068910" cy="31119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Graphique 16">
            <a:extLst>
              <a:ext uri="{FF2B5EF4-FFF2-40B4-BE49-F238E27FC236}">
                <a16:creationId xmlns:a16="http://schemas.microsoft.com/office/drawing/2014/main" id="{717B2DEB-671A-960D-F677-020F5429B1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828111">
            <a:off x="243812" y="2807138"/>
            <a:ext cx="436185" cy="436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14977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2A79495-984C-111F-BA39-D1981AFE7C47}"/>
              </a:ext>
            </a:extLst>
          </p:cNvPr>
          <p:cNvSpPr>
            <a:spLocks noGrp="1"/>
          </p:cNvSpPr>
          <p:nvPr>
            <p:ph type="title"/>
          </p:nvPr>
        </p:nvSpPr>
        <p:spPr/>
        <p:txBody>
          <a:bodyPr/>
          <a:lstStyle/>
          <a:p>
            <a:r>
              <a:rPr lang="fr-FR" dirty="0" err="1">
                <a:latin typeface="Figtree Light"/>
              </a:rPr>
              <a:t>My</a:t>
            </a:r>
            <a:r>
              <a:rPr lang="fr-FR" dirty="0">
                <a:latin typeface="Figtree Light"/>
              </a:rPr>
              <a:t> </a:t>
            </a:r>
            <a:r>
              <a:rPr lang="fr-FR" dirty="0" err="1">
                <a:latin typeface="Figtree Light"/>
              </a:rPr>
              <a:t>calendar</a:t>
            </a:r>
            <a:r>
              <a:rPr lang="fr-FR" dirty="0">
                <a:latin typeface="Figtree Light"/>
              </a:rPr>
              <a:t> / Activity Schedule</a:t>
            </a:r>
            <a:endParaRPr lang="fr-FR" dirty="0"/>
          </a:p>
        </p:txBody>
      </p:sp>
      <p:sp>
        <p:nvSpPr>
          <p:cNvPr id="4" name="Espace réservé du texte 3">
            <a:extLst>
              <a:ext uri="{FF2B5EF4-FFF2-40B4-BE49-F238E27FC236}">
                <a16:creationId xmlns:a16="http://schemas.microsoft.com/office/drawing/2014/main" id="{75A11A22-EB4B-71D3-62F6-76FCF021FD9F}"/>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Create</a:t>
            </a:r>
            <a:r>
              <a:rPr lang="fr-FR" dirty="0">
                <a:latin typeface="Figtree"/>
              </a:rPr>
              <a:t> a new </a:t>
            </a:r>
            <a:r>
              <a:rPr lang="fr-FR" dirty="0" err="1">
                <a:latin typeface="Figtree"/>
              </a:rPr>
              <a:t>event</a:t>
            </a:r>
            <a:endParaRPr lang="fr-FR" dirty="0" err="1"/>
          </a:p>
        </p:txBody>
      </p:sp>
      <p:sp>
        <p:nvSpPr>
          <p:cNvPr id="10" name="ZoneTexte 9">
            <a:extLst>
              <a:ext uri="{FF2B5EF4-FFF2-40B4-BE49-F238E27FC236}">
                <a16:creationId xmlns:a16="http://schemas.microsoft.com/office/drawing/2014/main" id="{789A6AC3-00EE-5E9C-EBA9-0D3B25C6A034}"/>
              </a:ext>
            </a:extLst>
          </p:cNvPr>
          <p:cNvSpPr txBox="1"/>
          <p:nvPr/>
        </p:nvSpPr>
        <p:spPr>
          <a:xfrm>
            <a:off x="9495656" y="1822158"/>
            <a:ext cx="2405400" cy="4062651"/>
          </a:xfrm>
          <a:prstGeom prst="rect">
            <a:avLst/>
          </a:prstGeom>
          <a:noFill/>
        </p:spPr>
        <p:txBody>
          <a:bodyPr wrap="square" lIns="91440" tIns="45720" rIns="91440" bIns="45720" rtlCol="0" anchor="t">
            <a:spAutoFit/>
          </a:bodyPr>
          <a:lstStyle/>
          <a:p>
            <a:r>
              <a:rPr lang="fr-FR" sz="1200" dirty="0"/>
              <a:t>Click on « </a:t>
            </a:r>
            <a:r>
              <a:rPr lang="fr-FR" sz="1200" b="1" dirty="0">
                <a:solidFill>
                  <a:schemeClr val="accent1"/>
                </a:solidFill>
              </a:rPr>
              <a:t>New </a:t>
            </a:r>
            <a:r>
              <a:rPr lang="fr-FR" sz="1200" b="1" dirty="0" err="1">
                <a:solidFill>
                  <a:schemeClr val="accent1"/>
                </a:solidFill>
              </a:rPr>
              <a:t>event</a:t>
            </a:r>
            <a:r>
              <a:rPr lang="fr-FR" sz="1200" b="1" dirty="0">
                <a:solidFill>
                  <a:schemeClr val="accent1"/>
                </a:solidFill>
              </a:rPr>
              <a:t> </a:t>
            </a:r>
            <a:r>
              <a:rPr lang="fr-FR" sz="1200" dirty="0"/>
              <a:t>» to </a:t>
            </a:r>
            <a:r>
              <a:rPr lang="fr-FR" sz="1200" dirty="0" err="1"/>
              <a:t>create</a:t>
            </a:r>
            <a:r>
              <a:rPr lang="fr-FR" sz="1200" dirty="0"/>
              <a:t> an </a:t>
            </a:r>
            <a:r>
              <a:rPr lang="fr-FR" sz="1200" dirty="0" err="1"/>
              <a:t>activity</a:t>
            </a:r>
            <a:r>
              <a:rPr lang="fr-FR" sz="1200" dirty="0"/>
              <a:t>.</a:t>
            </a:r>
          </a:p>
          <a:p>
            <a:endParaRPr lang="fr-FR" sz="1200" dirty="0"/>
          </a:p>
          <a:p>
            <a:r>
              <a:rPr lang="fr-FR" sz="1200" dirty="0"/>
              <a:t>Select the relevant slot:</a:t>
            </a:r>
            <a:endParaRPr lang="fr-FR" dirty="0"/>
          </a:p>
          <a:p>
            <a:endParaRPr lang="fr-FR" sz="1200" dirty="0"/>
          </a:p>
          <a:p>
            <a:pPr marL="285750" indent="-285750">
              <a:buFont typeface="Arial"/>
              <a:buChar char="•"/>
            </a:pPr>
            <a:r>
              <a:rPr lang="fr-FR" sz="1200" b="1" dirty="0" err="1">
                <a:solidFill>
                  <a:schemeClr val="accent1"/>
                </a:solidFill>
              </a:rPr>
              <a:t>Hourly</a:t>
            </a:r>
            <a:r>
              <a:rPr lang="fr-FR" sz="1200" b="1" dirty="0">
                <a:solidFill>
                  <a:schemeClr val="accent1"/>
                </a:solidFill>
              </a:rPr>
              <a:t> </a:t>
            </a:r>
            <a:r>
              <a:rPr lang="fr-FR" sz="1200" dirty="0"/>
              <a:t>= </a:t>
            </a:r>
            <a:r>
              <a:rPr lang="fr-FR" sz="1200" dirty="0" err="1"/>
              <a:t>Choose</a:t>
            </a:r>
            <a:r>
              <a:rPr lang="fr-FR" sz="1200" dirty="0"/>
              <a:t> the dates and time for a </a:t>
            </a:r>
            <a:r>
              <a:rPr lang="fr-FR" sz="1200" dirty="0" err="1"/>
              <a:t>personalized</a:t>
            </a:r>
            <a:r>
              <a:rPr lang="fr-FR" sz="1200" dirty="0"/>
              <a:t> time slot</a:t>
            </a:r>
          </a:p>
          <a:p>
            <a:pPr marL="285750" indent="-285750">
              <a:buFont typeface="Arial"/>
              <a:buChar char="•"/>
            </a:pPr>
            <a:r>
              <a:rPr lang="fr-FR" sz="1200" b="1" dirty="0">
                <a:solidFill>
                  <a:schemeClr val="accent1"/>
                </a:solidFill>
              </a:rPr>
              <a:t>All </a:t>
            </a:r>
            <a:r>
              <a:rPr lang="fr-FR" sz="1200" b="1" dirty="0" err="1">
                <a:solidFill>
                  <a:schemeClr val="accent1"/>
                </a:solidFill>
              </a:rPr>
              <a:t>day</a:t>
            </a:r>
            <a:r>
              <a:rPr lang="fr-FR" sz="1200" b="1" dirty="0">
                <a:solidFill>
                  <a:schemeClr val="accent1"/>
                </a:solidFill>
              </a:rPr>
              <a:t> </a:t>
            </a:r>
            <a:r>
              <a:rPr lang="fr-FR" sz="1200" dirty="0"/>
              <a:t>= </a:t>
            </a:r>
            <a:r>
              <a:rPr lang="fr-FR" sz="1200" dirty="0" err="1"/>
              <a:t>Eurecia</a:t>
            </a:r>
            <a:r>
              <a:rPr lang="fr-FR" sz="1200" dirty="0"/>
              <a:t> uses the </a:t>
            </a:r>
            <a:r>
              <a:rPr lang="fr-FR" sz="1200" dirty="0" err="1"/>
              <a:t>work</a:t>
            </a:r>
            <a:r>
              <a:rPr lang="fr-FR" sz="1200" dirty="0"/>
              <a:t> </a:t>
            </a:r>
            <a:r>
              <a:rPr lang="fr-FR" sz="1200" dirty="0" err="1"/>
              <a:t>schedule</a:t>
            </a:r>
            <a:endParaRPr lang="fr-FR" sz="1200" dirty="0"/>
          </a:p>
          <a:p>
            <a:pPr marL="285750" indent="-285750">
              <a:buFont typeface="Arial"/>
              <a:buChar char="•"/>
            </a:pPr>
            <a:r>
              <a:rPr lang="fr-FR" sz="1200" b="1" dirty="0">
                <a:solidFill>
                  <a:schemeClr val="accent1"/>
                </a:solidFill>
              </a:rPr>
              <a:t>Morning</a:t>
            </a:r>
            <a:r>
              <a:rPr lang="fr-FR" sz="1200" dirty="0"/>
              <a:t> = </a:t>
            </a:r>
            <a:r>
              <a:rPr lang="fr-FR" sz="1200" dirty="0" err="1"/>
              <a:t>Eurecia</a:t>
            </a:r>
            <a:r>
              <a:rPr lang="fr-FR" sz="1200" dirty="0"/>
              <a:t> uses the start and end time of the </a:t>
            </a:r>
            <a:r>
              <a:rPr lang="fr-FR" sz="1200" dirty="0" err="1"/>
              <a:t>work</a:t>
            </a:r>
            <a:r>
              <a:rPr lang="fr-FR" sz="1200" dirty="0"/>
              <a:t> </a:t>
            </a:r>
            <a:r>
              <a:rPr lang="fr-FR" sz="1200" dirty="0" err="1"/>
              <a:t>schedule</a:t>
            </a:r>
            <a:r>
              <a:rPr lang="fr-FR" sz="1200" dirty="0"/>
              <a:t> for the </a:t>
            </a:r>
            <a:r>
              <a:rPr lang="fr-FR" sz="1200" dirty="0" err="1"/>
              <a:t>morning</a:t>
            </a:r>
            <a:endParaRPr lang="fr-FR" sz="1200" dirty="0"/>
          </a:p>
          <a:p>
            <a:pPr marL="285750" indent="-285750">
              <a:buFont typeface="Arial"/>
              <a:buChar char="•"/>
            </a:pPr>
            <a:r>
              <a:rPr lang="fr-FR" sz="1200" b="1" dirty="0" err="1">
                <a:solidFill>
                  <a:schemeClr val="accent1"/>
                </a:solidFill>
              </a:rPr>
              <a:t>Afternoon</a:t>
            </a:r>
            <a:r>
              <a:rPr lang="fr-FR" sz="1200" b="1" dirty="0">
                <a:solidFill>
                  <a:schemeClr val="accent1"/>
                </a:solidFill>
              </a:rPr>
              <a:t> </a:t>
            </a:r>
            <a:r>
              <a:rPr lang="fr-FR" sz="1200" dirty="0"/>
              <a:t>= </a:t>
            </a:r>
            <a:r>
              <a:rPr lang="fr-FR" sz="1200" dirty="0" err="1"/>
              <a:t>Eurecia</a:t>
            </a:r>
            <a:r>
              <a:rPr lang="fr-FR" sz="1200" dirty="0"/>
              <a:t> uses the start and end time of the </a:t>
            </a:r>
            <a:r>
              <a:rPr lang="fr-FR" sz="1200" dirty="0" err="1"/>
              <a:t>work</a:t>
            </a:r>
            <a:r>
              <a:rPr lang="fr-FR" sz="1200" dirty="0"/>
              <a:t> </a:t>
            </a:r>
            <a:r>
              <a:rPr lang="fr-FR" sz="1200" dirty="0" err="1"/>
              <a:t>schedule</a:t>
            </a:r>
            <a:r>
              <a:rPr lang="fr-FR" sz="1200" dirty="0"/>
              <a:t> for the </a:t>
            </a:r>
            <a:r>
              <a:rPr lang="fr-FR" sz="1200" dirty="0" err="1"/>
              <a:t>afternoon</a:t>
            </a:r>
            <a:endParaRPr lang="fr-FR" sz="1200" dirty="0"/>
          </a:p>
          <a:p>
            <a:pPr marL="285750" indent="-285750">
              <a:buFontTx/>
              <a:buChar char="-"/>
            </a:pPr>
            <a:endParaRPr lang="fr-FR" sz="1200" dirty="0"/>
          </a:p>
          <a:p>
            <a:pPr marL="285750" indent="-285750">
              <a:buFontTx/>
              <a:buChar char="-"/>
            </a:pPr>
            <a:endParaRPr lang="fr-FR" sz="1200" dirty="0"/>
          </a:p>
          <a:p>
            <a:pPr marL="285750" indent="-285750">
              <a:buFontTx/>
              <a:buChar char="-"/>
            </a:pPr>
            <a:endParaRPr lang="fr-FR" dirty="0"/>
          </a:p>
        </p:txBody>
      </p:sp>
      <p:sp>
        <p:nvSpPr>
          <p:cNvPr id="11" name="ZoneTexte 10">
            <a:extLst>
              <a:ext uri="{FF2B5EF4-FFF2-40B4-BE49-F238E27FC236}">
                <a16:creationId xmlns:a16="http://schemas.microsoft.com/office/drawing/2014/main" id="{EEEC7B08-98D8-BCD7-E7E5-A000754C3FAB}"/>
              </a:ext>
            </a:extLst>
          </p:cNvPr>
          <p:cNvSpPr txBox="1"/>
          <p:nvPr/>
        </p:nvSpPr>
        <p:spPr>
          <a:xfrm>
            <a:off x="522514" y="5553289"/>
            <a:ext cx="7045235" cy="1292662"/>
          </a:xfrm>
          <a:prstGeom prst="rect">
            <a:avLst/>
          </a:prstGeom>
          <a:noFill/>
        </p:spPr>
        <p:txBody>
          <a:bodyPr wrap="square" lIns="91440" tIns="45720" rIns="91440" bIns="45720" rtlCol="0" anchor="t">
            <a:spAutoFit/>
          </a:bodyPr>
          <a:lstStyle/>
          <a:p>
            <a:r>
              <a:rPr lang="fr-FR" sz="1200" b="1" dirty="0" err="1">
                <a:solidFill>
                  <a:schemeClr val="accent1"/>
                </a:solidFill>
              </a:rPr>
              <a:t>Subject</a:t>
            </a:r>
            <a:r>
              <a:rPr lang="fr-FR" sz="1200" b="1" dirty="0">
                <a:solidFill>
                  <a:schemeClr val="accent1"/>
                </a:solidFill>
              </a:rPr>
              <a:t> :</a:t>
            </a:r>
            <a:r>
              <a:rPr lang="fr-FR" sz="1200" dirty="0"/>
              <a:t> Enter the </a:t>
            </a:r>
            <a:r>
              <a:rPr lang="fr-FR" sz="1200" dirty="0" err="1"/>
              <a:t>subject</a:t>
            </a:r>
            <a:r>
              <a:rPr lang="fr-FR" sz="1200" dirty="0"/>
              <a:t> of the </a:t>
            </a:r>
            <a:r>
              <a:rPr lang="fr-FR" sz="1200" dirty="0" err="1"/>
              <a:t>activity</a:t>
            </a:r>
            <a:endParaRPr lang="fr-FR" sz="1200" dirty="0"/>
          </a:p>
          <a:p>
            <a:pPr>
              <a:spcBef>
                <a:spcPct val="0"/>
              </a:spcBef>
            </a:pPr>
            <a:r>
              <a:rPr lang="fr-FR" sz="1200" dirty="0"/>
              <a:t>Note: If </a:t>
            </a:r>
            <a:r>
              <a:rPr lang="fr-FR" sz="1200" dirty="0" err="1"/>
              <a:t>you</a:t>
            </a:r>
            <a:r>
              <a:rPr lang="fr-FR" sz="1200" dirty="0"/>
              <a:t> manage </a:t>
            </a:r>
            <a:r>
              <a:rPr lang="fr-FR" sz="1200" dirty="0" err="1"/>
              <a:t>analytical</a:t>
            </a:r>
            <a:r>
              <a:rPr lang="fr-FR" sz="1200" dirty="0"/>
              <a:t> axes, </a:t>
            </a:r>
            <a:r>
              <a:rPr lang="fr-FR" sz="1200" dirty="0" err="1"/>
              <a:t>selecting</a:t>
            </a:r>
            <a:r>
              <a:rPr lang="fr-FR" sz="1200" dirty="0"/>
              <a:t> an axis on </a:t>
            </a:r>
            <a:r>
              <a:rPr lang="fr-FR" sz="1200" dirty="0" err="1"/>
              <a:t>this</a:t>
            </a:r>
            <a:r>
              <a:rPr lang="fr-FR" sz="1200" dirty="0"/>
              <a:t> </a:t>
            </a:r>
            <a:r>
              <a:rPr lang="fr-FR" sz="1200" dirty="0" err="1"/>
              <a:t>same</a:t>
            </a:r>
            <a:r>
              <a:rPr lang="fr-FR" sz="1200" dirty="0"/>
              <a:t> tab </a:t>
            </a:r>
            <a:r>
              <a:rPr lang="fr-FR" sz="1200" dirty="0" err="1"/>
              <a:t>may</a:t>
            </a:r>
            <a:r>
              <a:rPr lang="fr-FR" sz="1200" dirty="0"/>
              <a:t> </a:t>
            </a:r>
            <a:r>
              <a:rPr lang="fr-FR" sz="1200" dirty="0" err="1"/>
              <a:t>fill</a:t>
            </a:r>
            <a:r>
              <a:rPr lang="fr-FR" sz="1200" dirty="0"/>
              <a:t> in the “</a:t>
            </a:r>
            <a:r>
              <a:rPr lang="fr-FR" sz="1200" dirty="0" err="1"/>
              <a:t>Subject</a:t>
            </a:r>
            <a:r>
              <a:rPr lang="fr-FR" sz="1200" dirty="0"/>
              <a:t>” </a:t>
            </a:r>
            <a:r>
              <a:rPr lang="fr-FR" sz="1200" dirty="0" err="1"/>
              <a:t>field</a:t>
            </a:r>
            <a:r>
              <a:rPr lang="fr-FR" sz="1200" dirty="0"/>
              <a:t>.</a:t>
            </a:r>
          </a:p>
          <a:p>
            <a:pPr>
              <a:spcBef>
                <a:spcPct val="0"/>
              </a:spcBef>
            </a:pPr>
            <a:endParaRPr lang="fr-FR" dirty="0"/>
          </a:p>
          <a:p>
            <a:pPr>
              <a:spcBef>
                <a:spcPct val="0"/>
              </a:spcBef>
            </a:pPr>
            <a:r>
              <a:rPr lang="fr-FR" sz="1200" b="1" dirty="0" err="1">
                <a:solidFill>
                  <a:schemeClr val="accent1"/>
                </a:solidFill>
              </a:rPr>
              <a:t>Calendar</a:t>
            </a:r>
            <a:r>
              <a:rPr lang="fr-FR" sz="1200" b="1" dirty="0">
                <a:solidFill>
                  <a:schemeClr val="accent1"/>
                </a:solidFill>
              </a:rPr>
              <a:t> : </a:t>
            </a:r>
            <a:r>
              <a:rPr lang="fr-FR" sz="1200" dirty="0"/>
              <a:t>Select the </a:t>
            </a:r>
            <a:r>
              <a:rPr lang="fr-FR" sz="1200" dirty="0" err="1"/>
              <a:t>schedule</a:t>
            </a:r>
            <a:r>
              <a:rPr lang="fr-FR" sz="1200" dirty="0"/>
              <a:t> </a:t>
            </a:r>
            <a:r>
              <a:rPr lang="fr-FR" sz="1200" dirty="0" err="1"/>
              <a:t>corresponding</a:t>
            </a:r>
            <a:r>
              <a:rPr lang="fr-FR" sz="1200" dirty="0"/>
              <a:t> to </a:t>
            </a:r>
            <a:r>
              <a:rPr lang="fr-FR" sz="1200" dirty="0" err="1"/>
              <a:t>this</a:t>
            </a:r>
            <a:r>
              <a:rPr lang="fr-FR" sz="1200" dirty="0"/>
              <a:t> new </a:t>
            </a:r>
            <a:r>
              <a:rPr lang="fr-FR" sz="1200" dirty="0" err="1"/>
              <a:t>activity</a:t>
            </a:r>
            <a:endParaRPr lang="fr-FR" dirty="0"/>
          </a:p>
          <a:p>
            <a:pPr>
              <a:spcBef>
                <a:spcPct val="0"/>
              </a:spcBef>
            </a:pPr>
            <a:endParaRPr lang="fr-FR" sz="1200" dirty="0"/>
          </a:p>
          <a:p>
            <a:endParaRPr lang="fr-FR" sz="1200" dirty="0"/>
          </a:p>
        </p:txBody>
      </p:sp>
      <p:pic>
        <p:nvPicPr>
          <p:cNvPr id="2" name="Graphique 1">
            <a:extLst>
              <a:ext uri="{FF2B5EF4-FFF2-40B4-BE49-F238E27FC236}">
                <a16:creationId xmlns:a16="http://schemas.microsoft.com/office/drawing/2014/main" id="{2C2B29B7-28D0-B613-B3CE-82A9B06C7A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89297" y="1889879"/>
            <a:ext cx="132486" cy="130642"/>
          </a:xfrm>
          <a:prstGeom prst="rect">
            <a:avLst/>
          </a:prstGeom>
        </p:spPr>
      </p:pic>
      <p:sp>
        <p:nvSpPr>
          <p:cNvPr id="8" name="Espace réservé du tableau 1">
            <a:extLst>
              <a:ext uri="{FF2B5EF4-FFF2-40B4-BE49-F238E27FC236}">
                <a16:creationId xmlns:a16="http://schemas.microsoft.com/office/drawing/2014/main" id="{D4A3C8B7-B66A-6FDC-4774-876C2C465E1A}"/>
              </a:ext>
            </a:extLst>
          </p:cNvPr>
          <p:cNvSpPr>
            <a:spLocks noGrp="1"/>
          </p:cNvSpPr>
          <p:nvPr>
            <p:ph type="tbl" sz="quarter" idx="10"/>
          </p:nvPr>
        </p:nvSpPr>
        <p:spPr>
          <a:xfrm>
            <a:off x="522514" y="1316511"/>
            <a:ext cx="4672688" cy="431879"/>
          </a:xfrm>
        </p:spPr>
        <p:txBody>
          <a:bodyPr/>
          <a:lstStyle/>
          <a:p>
            <a:pPr algn="ctr"/>
            <a:r>
              <a:rPr lang="fr-FR" sz="1600" dirty="0">
                <a:solidFill>
                  <a:schemeClr val="accent1"/>
                </a:solidFill>
              </a:rPr>
              <a:t>Access: Menu &gt; Planning &gt; Activity Schedule</a:t>
            </a:r>
            <a:endParaRPr lang="fr-FR" b="1" dirty="0">
              <a:solidFill>
                <a:schemeClr val="accent1"/>
              </a:solidFill>
            </a:endParaRPr>
          </a:p>
          <a:p>
            <a:pPr marL="0" indent="0">
              <a:buNone/>
            </a:pPr>
            <a:endParaRPr lang="fr-FR" dirty="0"/>
          </a:p>
        </p:txBody>
      </p:sp>
      <p:pic>
        <p:nvPicPr>
          <p:cNvPr id="13" name="Image 12">
            <a:extLst>
              <a:ext uri="{FF2B5EF4-FFF2-40B4-BE49-F238E27FC236}">
                <a16:creationId xmlns:a16="http://schemas.microsoft.com/office/drawing/2014/main" id="{59D4F811-907B-06FF-94D7-CF69698159CF}"/>
              </a:ext>
            </a:extLst>
          </p:cNvPr>
          <p:cNvPicPr>
            <a:picLocks noChangeAspect="1"/>
          </p:cNvPicPr>
          <p:nvPr/>
        </p:nvPicPr>
        <p:blipFill>
          <a:blip r:embed="rId4"/>
          <a:stretch>
            <a:fillRect/>
          </a:stretch>
        </p:blipFill>
        <p:spPr>
          <a:xfrm>
            <a:off x="522514" y="1822158"/>
            <a:ext cx="8672856" cy="3568519"/>
          </a:xfrm>
          <a:prstGeom prst="rect">
            <a:avLst/>
          </a:prstGeom>
          <a:ln>
            <a:solidFill>
              <a:schemeClr val="tx1"/>
            </a:solidFill>
          </a:ln>
          <a:effectLst>
            <a:outerShdw blurRad="50800" dist="38100" dir="2700000" algn="tl" rotWithShape="0">
              <a:prstClr val="black">
                <a:alpha val="40000"/>
              </a:prstClr>
            </a:outerShdw>
          </a:effectLst>
        </p:spPr>
      </p:pic>
      <p:sp>
        <p:nvSpPr>
          <p:cNvPr id="15" name="Rectangle : coins arrondis 14">
            <a:extLst>
              <a:ext uri="{FF2B5EF4-FFF2-40B4-BE49-F238E27FC236}">
                <a16:creationId xmlns:a16="http://schemas.microsoft.com/office/drawing/2014/main" id="{6599CB44-3349-5D40-A591-85D7FD4389C1}"/>
              </a:ext>
            </a:extLst>
          </p:cNvPr>
          <p:cNvSpPr/>
          <p:nvPr/>
        </p:nvSpPr>
        <p:spPr>
          <a:xfrm>
            <a:off x="3203388" y="2599766"/>
            <a:ext cx="1055108" cy="13746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raphique 15">
            <a:extLst>
              <a:ext uri="{FF2B5EF4-FFF2-40B4-BE49-F238E27FC236}">
                <a16:creationId xmlns:a16="http://schemas.microsoft.com/office/drawing/2014/main" id="{84608E95-C001-15EE-5823-26E20BE0FC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71889" flipH="1">
            <a:off x="4340690" y="2483112"/>
            <a:ext cx="436185" cy="436186"/>
          </a:xfrm>
          <a:prstGeom prst="rect">
            <a:avLst/>
          </a:prstGeom>
          <a:effectLst>
            <a:outerShdw blurRad="50800" dist="38100" dir="2700000" algn="tl" rotWithShape="0">
              <a:prstClr val="black">
                <a:alpha val="40000"/>
              </a:prstClr>
            </a:outerShdw>
          </a:effectLst>
        </p:spPr>
      </p:pic>
      <p:sp>
        <p:nvSpPr>
          <p:cNvPr id="18" name="Rectangle : coins arrondis 17">
            <a:extLst>
              <a:ext uri="{FF2B5EF4-FFF2-40B4-BE49-F238E27FC236}">
                <a16:creationId xmlns:a16="http://schemas.microsoft.com/office/drawing/2014/main" id="{9681FA3F-4C82-7394-BFC8-82E1DC0361F2}"/>
              </a:ext>
            </a:extLst>
          </p:cNvPr>
          <p:cNvSpPr/>
          <p:nvPr/>
        </p:nvSpPr>
        <p:spPr>
          <a:xfrm>
            <a:off x="3421464" y="2790898"/>
            <a:ext cx="246184" cy="88812"/>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1B862F62-0427-E672-EDE2-F0F728362345}"/>
              </a:ext>
            </a:extLst>
          </p:cNvPr>
          <p:cNvSpPr/>
          <p:nvPr/>
        </p:nvSpPr>
        <p:spPr>
          <a:xfrm>
            <a:off x="4858378" y="2737226"/>
            <a:ext cx="889279" cy="18684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Graphique 19">
            <a:extLst>
              <a:ext uri="{FF2B5EF4-FFF2-40B4-BE49-F238E27FC236}">
                <a16:creationId xmlns:a16="http://schemas.microsoft.com/office/drawing/2014/main" id="{1430F7D4-74DD-524B-C8E7-5ADF655DAB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71889" flipH="1">
            <a:off x="5829159" y="2519133"/>
            <a:ext cx="436185" cy="436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6115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F8E1DD96-6CAE-A555-4489-5554431655D3}"/>
              </a:ext>
            </a:extLst>
          </p:cNvPr>
          <p:cNvSpPr>
            <a:spLocks noGrp="1"/>
          </p:cNvSpPr>
          <p:nvPr>
            <p:ph type="tbl" sz="quarter" idx="10"/>
          </p:nvPr>
        </p:nvSpPr>
        <p:spPr>
          <a:xfrm>
            <a:off x="792200" y="1188201"/>
            <a:ext cx="4339862" cy="416181"/>
          </a:xfrm>
        </p:spPr>
        <p:txBody>
          <a:bodyPr/>
          <a:lstStyle/>
          <a:p>
            <a:r>
              <a:rPr lang="fr-FR" dirty="0">
                <a:solidFill>
                  <a:schemeClr val="accent1"/>
                </a:solidFill>
              </a:rPr>
              <a:t>Access : Menu &gt; Planning &gt; Team </a:t>
            </a:r>
            <a:r>
              <a:rPr lang="fr-FR" dirty="0" err="1">
                <a:solidFill>
                  <a:schemeClr val="accent1"/>
                </a:solidFill>
              </a:rPr>
              <a:t>Calendar</a:t>
            </a:r>
            <a:endParaRPr lang="fr-FR" dirty="0">
              <a:solidFill>
                <a:schemeClr val="accent1"/>
              </a:solidFill>
            </a:endParaRPr>
          </a:p>
        </p:txBody>
      </p:sp>
      <p:sp>
        <p:nvSpPr>
          <p:cNvPr id="3" name="Titre 2">
            <a:extLst>
              <a:ext uri="{FF2B5EF4-FFF2-40B4-BE49-F238E27FC236}">
                <a16:creationId xmlns:a16="http://schemas.microsoft.com/office/drawing/2014/main" id="{6726032E-7CD6-0FDB-73F7-F2DCF779956D}"/>
              </a:ext>
            </a:extLst>
          </p:cNvPr>
          <p:cNvSpPr>
            <a:spLocks noGrp="1"/>
          </p:cNvSpPr>
          <p:nvPr>
            <p:ph type="title"/>
          </p:nvPr>
        </p:nvSpPr>
        <p:spPr/>
        <p:txBody>
          <a:bodyPr/>
          <a:lstStyle/>
          <a:p>
            <a:r>
              <a:rPr lang="fr-FR" dirty="0">
                <a:latin typeface="Figtree Light"/>
              </a:rPr>
              <a:t>Team </a:t>
            </a:r>
            <a:r>
              <a:rPr lang="fr-FR" dirty="0" err="1">
                <a:latin typeface="Figtree Light"/>
              </a:rPr>
              <a:t>calendar</a:t>
            </a:r>
            <a:endParaRPr lang="fr-FR" dirty="0"/>
          </a:p>
        </p:txBody>
      </p:sp>
      <p:sp>
        <p:nvSpPr>
          <p:cNvPr id="17" name="Forme libre : forme 16">
            <a:extLst>
              <a:ext uri="{FF2B5EF4-FFF2-40B4-BE49-F238E27FC236}">
                <a16:creationId xmlns:a16="http://schemas.microsoft.com/office/drawing/2014/main" id="{18F07FA0-1B98-B88F-792F-29150524C29B}"/>
              </a:ext>
            </a:extLst>
          </p:cNvPr>
          <p:cNvSpPr/>
          <p:nvPr/>
        </p:nvSpPr>
        <p:spPr>
          <a:xfrm>
            <a:off x="11482751" y="604712"/>
            <a:ext cx="220694" cy="220789"/>
          </a:xfrm>
          <a:custGeom>
            <a:avLst/>
            <a:gdLst>
              <a:gd name="connsiteX0" fmla="*/ 110395 w 220694"/>
              <a:gd name="connsiteY0" fmla="*/ 220790 h 220789"/>
              <a:gd name="connsiteX1" fmla="*/ 81724 w 220694"/>
              <a:gd name="connsiteY1" fmla="*/ 160877 h 220789"/>
              <a:gd name="connsiteX2" fmla="*/ 83820 w 220694"/>
              <a:gd name="connsiteY2" fmla="*/ 136969 h 220789"/>
              <a:gd name="connsiteX3" fmla="*/ 0 w 220694"/>
              <a:gd name="connsiteY3" fmla="*/ 110395 h 220789"/>
              <a:gd name="connsiteX4" fmla="*/ 83820 w 220694"/>
              <a:gd name="connsiteY4" fmla="*/ 83820 h 220789"/>
              <a:gd name="connsiteX5" fmla="*/ 81724 w 220694"/>
              <a:gd name="connsiteY5" fmla="*/ 59912 h 220789"/>
              <a:gd name="connsiteX6" fmla="*/ 110395 w 220694"/>
              <a:gd name="connsiteY6" fmla="*/ 0 h 220789"/>
              <a:gd name="connsiteX7" fmla="*/ 138970 w 220694"/>
              <a:gd name="connsiteY7" fmla="*/ 59912 h 220789"/>
              <a:gd name="connsiteX8" fmla="*/ 136874 w 220694"/>
              <a:gd name="connsiteY8" fmla="*/ 83820 h 220789"/>
              <a:gd name="connsiteX9" fmla="*/ 220694 w 220694"/>
              <a:gd name="connsiteY9" fmla="*/ 110395 h 220789"/>
              <a:gd name="connsiteX10" fmla="*/ 136874 w 220694"/>
              <a:gd name="connsiteY10" fmla="*/ 136969 h 220789"/>
              <a:gd name="connsiteX11" fmla="*/ 138970 w 220694"/>
              <a:gd name="connsiteY11" fmla="*/ 160877 h 220789"/>
              <a:gd name="connsiteX12" fmla="*/ 110395 w 220694"/>
              <a:gd name="connsiteY12" fmla="*/ 220790 h 220789"/>
              <a:gd name="connsiteX13" fmla="*/ 110395 w 220694"/>
              <a:gd name="connsiteY13" fmla="*/ 117729 h 220789"/>
              <a:gd name="connsiteX14" fmla="*/ 106489 w 220694"/>
              <a:gd name="connsiteY14" fmla="*/ 126873 h 220789"/>
              <a:gd name="connsiteX15" fmla="*/ 100774 w 220694"/>
              <a:gd name="connsiteY15" fmla="*/ 160877 h 220789"/>
              <a:gd name="connsiteX16" fmla="*/ 110395 w 220694"/>
              <a:gd name="connsiteY16" fmla="*/ 201359 h 220789"/>
              <a:gd name="connsiteX17" fmla="*/ 119920 w 220694"/>
              <a:gd name="connsiteY17" fmla="*/ 160877 h 220789"/>
              <a:gd name="connsiteX18" fmla="*/ 114205 w 220694"/>
              <a:gd name="connsiteY18" fmla="*/ 126873 h 220789"/>
              <a:gd name="connsiteX19" fmla="*/ 110299 w 220694"/>
              <a:gd name="connsiteY19" fmla="*/ 117729 h 220789"/>
              <a:gd name="connsiteX20" fmla="*/ 117729 w 220694"/>
              <a:gd name="connsiteY20" fmla="*/ 110395 h 220789"/>
              <a:gd name="connsiteX21" fmla="*/ 126873 w 220694"/>
              <a:gd name="connsiteY21" fmla="*/ 114300 h 220789"/>
              <a:gd name="connsiteX22" fmla="*/ 160877 w 220694"/>
              <a:gd name="connsiteY22" fmla="*/ 120015 h 220789"/>
              <a:gd name="connsiteX23" fmla="*/ 201358 w 220694"/>
              <a:gd name="connsiteY23" fmla="*/ 110490 h 220789"/>
              <a:gd name="connsiteX24" fmla="*/ 160877 w 220694"/>
              <a:gd name="connsiteY24" fmla="*/ 100870 h 220789"/>
              <a:gd name="connsiteX25" fmla="*/ 126873 w 220694"/>
              <a:gd name="connsiteY25" fmla="*/ 106585 h 220789"/>
              <a:gd name="connsiteX26" fmla="*/ 117729 w 220694"/>
              <a:gd name="connsiteY26" fmla="*/ 110490 h 220789"/>
              <a:gd name="connsiteX27" fmla="*/ 19431 w 220694"/>
              <a:gd name="connsiteY27" fmla="*/ 110395 h 220789"/>
              <a:gd name="connsiteX28" fmla="*/ 60007 w 220694"/>
              <a:gd name="connsiteY28" fmla="*/ 119920 h 220789"/>
              <a:gd name="connsiteX29" fmla="*/ 94012 w 220694"/>
              <a:gd name="connsiteY29" fmla="*/ 114205 h 220789"/>
              <a:gd name="connsiteX30" fmla="*/ 103156 w 220694"/>
              <a:gd name="connsiteY30" fmla="*/ 110300 h 220789"/>
              <a:gd name="connsiteX31" fmla="*/ 94012 w 220694"/>
              <a:gd name="connsiteY31" fmla="*/ 106394 h 220789"/>
              <a:gd name="connsiteX32" fmla="*/ 60007 w 220694"/>
              <a:gd name="connsiteY32" fmla="*/ 100679 h 220789"/>
              <a:gd name="connsiteX33" fmla="*/ 19431 w 220694"/>
              <a:gd name="connsiteY33" fmla="*/ 110300 h 220789"/>
              <a:gd name="connsiteX34" fmla="*/ 110395 w 220694"/>
              <a:gd name="connsiteY34" fmla="*/ 19431 h 220789"/>
              <a:gd name="connsiteX35" fmla="*/ 100774 w 220694"/>
              <a:gd name="connsiteY35" fmla="*/ 60007 h 220789"/>
              <a:gd name="connsiteX36" fmla="*/ 106489 w 220694"/>
              <a:gd name="connsiteY36" fmla="*/ 94012 h 220789"/>
              <a:gd name="connsiteX37" fmla="*/ 110395 w 220694"/>
              <a:gd name="connsiteY37" fmla="*/ 103156 h 220789"/>
              <a:gd name="connsiteX38" fmla="*/ 114300 w 220694"/>
              <a:gd name="connsiteY38" fmla="*/ 94012 h 220789"/>
              <a:gd name="connsiteX39" fmla="*/ 120015 w 220694"/>
              <a:gd name="connsiteY39" fmla="*/ 60007 h 220789"/>
              <a:gd name="connsiteX40" fmla="*/ 110490 w 220694"/>
              <a:gd name="connsiteY40" fmla="*/ 19431 h 2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0694" h="220789">
                <a:moveTo>
                  <a:pt x="110395" y="220790"/>
                </a:moveTo>
                <a:cubicBezTo>
                  <a:pt x="90678" y="220790"/>
                  <a:pt x="81724" y="189738"/>
                  <a:pt x="81724" y="160877"/>
                </a:cubicBezTo>
                <a:cubicBezTo>
                  <a:pt x="81724" y="152495"/>
                  <a:pt x="82487" y="144399"/>
                  <a:pt x="83820" y="136969"/>
                </a:cubicBezTo>
                <a:cubicBezTo>
                  <a:pt x="51245" y="143065"/>
                  <a:pt x="0" y="135827"/>
                  <a:pt x="0" y="110395"/>
                </a:cubicBezTo>
                <a:cubicBezTo>
                  <a:pt x="0" y="84963"/>
                  <a:pt x="51245" y="77819"/>
                  <a:pt x="83820" y="83820"/>
                </a:cubicBezTo>
                <a:cubicBezTo>
                  <a:pt x="82487" y="76486"/>
                  <a:pt x="81724" y="68390"/>
                  <a:pt x="81724" y="59912"/>
                </a:cubicBezTo>
                <a:cubicBezTo>
                  <a:pt x="81724" y="31052"/>
                  <a:pt x="90678" y="0"/>
                  <a:pt x="110395" y="0"/>
                </a:cubicBezTo>
                <a:cubicBezTo>
                  <a:pt x="130112" y="0"/>
                  <a:pt x="138970" y="31052"/>
                  <a:pt x="138970" y="59912"/>
                </a:cubicBezTo>
                <a:cubicBezTo>
                  <a:pt x="138970" y="68294"/>
                  <a:pt x="138208" y="76390"/>
                  <a:pt x="136874" y="83820"/>
                </a:cubicBezTo>
                <a:cubicBezTo>
                  <a:pt x="169545" y="77724"/>
                  <a:pt x="220694" y="84963"/>
                  <a:pt x="220694" y="110395"/>
                </a:cubicBezTo>
                <a:cubicBezTo>
                  <a:pt x="220694" y="135827"/>
                  <a:pt x="169450" y="142970"/>
                  <a:pt x="136874" y="136969"/>
                </a:cubicBezTo>
                <a:cubicBezTo>
                  <a:pt x="138208" y="144304"/>
                  <a:pt x="138970" y="152400"/>
                  <a:pt x="138970" y="160877"/>
                </a:cubicBezTo>
                <a:cubicBezTo>
                  <a:pt x="138970" y="189738"/>
                  <a:pt x="130016" y="220790"/>
                  <a:pt x="110395" y="220790"/>
                </a:cubicBezTo>
                <a:close/>
                <a:moveTo>
                  <a:pt x="110395" y="117729"/>
                </a:moveTo>
                <a:lnTo>
                  <a:pt x="106489" y="126873"/>
                </a:lnTo>
                <a:cubicBezTo>
                  <a:pt x="102870" y="135255"/>
                  <a:pt x="100774" y="147733"/>
                  <a:pt x="100774" y="160877"/>
                </a:cubicBezTo>
                <a:cubicBezTo>
                  <a:pt x="100774" y="184690"/>
                  <a:pt x="107061" y="198406"/>
                  <a:pt x="110395" y="201359"/>
                </a:cubicBezTo>
                <a:cubicBezTo>
                  <a:pt x="113729" y="198311"/>
                  <a:pt x="119920" y="184594"/>
                  <a:pt x="119920" y="160877"/>
                </a:cubicBezTo>
                <a:cubicBezTo>
                  <a:pt x="119920" y="147733"/>
                  <a:pt x="117824" y="135255"/>
                  <a:pt x="114205" y="126873"/>
                </a:cubicBezTo>
                <a:lnTo>
                  <a:pt x="110299" y="117729"/>
                </a:lnTo>
                <a:close/>
                <a:moveTo>
                  <a:pt x="117729" y="110395"/>
                </a:moveTo>
                <a:lnTo>
                  <a:pt x="126873" y="114300"/>
                </a:lnTo>
                <a:cubicBezTo>
                  <a:pt x="135255" y="117919"/>
                  <a:pt x="147733" y="120015"/>
                  <a:pt x="160877" y="120015"/>
                </a:cubicBezTo>
                <a:cubicBezTo>
                  <a:pt x="184690" y="120015"/>
                  <a:pt x="198406" y="113729"/>
                  <a:pt x="201358" y="110490"/>
                </a:cubicBezTo>
                <a:cubicBezTo>
                  <a:pt x="198310" y="107156"/>
                  <a:pt x="184595" y="100870"/>
                  <a:pt x="160877" y="100870"/>
                </a:cubicBezTo>
                <a:cubicBezTo>
                  <a:pt x="147733" y="100870"/>
                  <a:pt x="135255" y="102965"/>
                  <a:pt x="126873" y="106585"/>
                </a:cubicBezTo>
                <a:lnTo>
                  <a:pt x="117729" y="110490"/>
                </a:lnTo>
                <a:close/>
                <a:moveTo>
                  <a:pt x="19431" y="110395"/>
                </a:moveTo>
                <a:cubicBezTo>
                  <a:pt x="22479" y="113729"/>
                  <a:pt x="36195" y="119920"/>
                  <a:pt x="60007" y="119920"/>
                </a:cubicBezTo>
                <a:cubicBezTo>
                  <a:pt x="73152" y="119920"/>
                  <a:pt x="85630" y="117824"/>
                  <a:pt x="94012" y="114205"/>
                </a:cubicBezTo>
                <a:lnTo>
                  <a:pt x="103156" y="110300"/>
                </a:lnTo>
                <a:lnTo>
                  <a:pt x="94012" y="106394"/>
                </a:lnTo>
                <a:cubicBezTo>
                  <a:pt x="85630" y="102775"/>
                  <a:pt x="73152" y="100679"/>
                  <a:pt x="60007" y="100679"/>
                </a:cubicBezTo>
                <a:cubicBezTo>
                  <a:pt x="36195" y="100679"/>
                  <a:pt x="22479" y="106966"/>
                  <a:pt x="19431" y="110300"/>
                </a:cubicBezTo>
                <a:close/>
                <a:moveTo>
                  <a:pt x="110395" y="19431"/>
                </a:moveTo>
                <a:cubicBezTo>
                  <a:pt x="107061" y="22479"/>
                  <a:pt x="100774" y="36195"/>
                  <a:pt x="100774" y="60007"/>
                </a:cubicBezTo>
                <a:cubicBezTo>
                  <a:pt x="100774" y="73152"/>
                  <a:pt x="102870" y="85630"/>
                  <a:pt x="106489" y="94012"/>
                </a:cubicBezTo>
                <a:lnTo>
                  <a:pt x="110395" y="103156"/>
                </a:lnTo>
                <a:lnTo>
                  <a:pt x="114300" y="94012"/>
                </a:lnTo>
                <a:cubicBezTo>
                  <a:pt x="117920" y="85630"/>
                  <a:pt x="120015" y="73152"/>
                  <a:pt x="120015" y="60007"/>
                </a:cubicBezTo>
                <a:cubicBezTo>
                  <a:pt x="120015" y="36195"/>
                  <a:pt x="113729" y="22479"/>
                  <a:pt x="110490" y="19431"/>
                </a:cubicBezTo>
                <a:close/>
              </a:path>
            </a:pathLst>
          </a:custGeom>
          <a:solidFill>
            <a:schemeClr val="accent3"/>
          </a:solidFill>
          <a:ln w="9525" cap="flat">
            <a:noFill/>
            <a:prstDash val="solid"/>
            <a:miter/>
          </a:ln>
        </p:spPr>
        <p:txBody>
          <a:bodyPr rtlCol="0" anchor="ctr"/>
          <a:lstStyle/>
          <a:p>
            <a:endParaRPr lang="fr-FR"/>
          </a:p>
        </p:txBody>
      </p:sp>
      <p:pic>
        <p:nvPicPr>
          <p:cNvPr id="5" name="Image 4">
            <a:extLst>
              <a:ext uri="{FF2B5EF4-FFF2-40B4-BE49-F238E27FC236}">
                <a16:creationId xmlns:a16="http://schemas.microsoft.com/office/drawing/2014/main" id="{BEFE2752-6DC8-05FD-AAA2-DD7B56DF4635}"/>
              </a:ext>
            </a:extLst>
          </p:cNvPr>
          <p:cNvPicPr>
            <a:picLocks noGrp="1" noRot="1" noChangeAspect="1" noMove="1" noResize="1" noEditPoints="1" noAdjustHandles="1" noChangeArrowheads="1" noChangeShapeType="1" noCrop="1"/>
          </p:cNvPicPr>
          <p:nvPr/>
        </p:nvPicPr>
        <p:blipFill>
          <a:blip r:embed="rId2"/>
          <a:stretch>
            <a:fillRect/>
          </a:stretch>
        </p:blipFill>
        <p:spPr>
          <a:xfrm>
            <a:off x="792200" y="2351315"/>
            <a:ext cx="10607600" cy="4110445"/>
          </a:xfrm>
          <a:prstGeom prst="rect">
            <a:avLst/>
          </a:prstGeom>
          <a:ln>
            <a:solidFill>
              <a:schemeClr val="tx1"/>
            </a:solidFill>
          </a:ln>
          <a:effectLst>
            <a:outerShdw blurRad="50800" dist="38100" dir="2700000" algn="tl" rotWithShape="0">
              <a:prstClr val="black">
                <a:alpha val="40000"/>
              </a:prstClr>
            </a:outerShdw>
          </a:effectLst>
        </p:spPr>
      </p:pic>
      <p:sp>
        <p:nvSpPr>
          <p:cNvPr id="13" name="ZoneTexte 12">
            <a:extLst>
              <a:ext uri="{FF2B5EF4-FFF2-40B4-BE49-F238E27FC236}">
                <a16:creationId xmlns:a16="http://schemas.microsoft.com/office/drawing/2014/main" id="{74C9E146-BE4E-04A9-F60D-B2864B41F988}"/>
              </a:ext>
            </a:extLst>
          </p:cNvPr>
          <p:cNvSpPr txBox="1"/>
          <p:nvPr/>
        </p:nvSpPr>
        <p:spPr>
          <a:xfrm>
            <a:off x="3300549" y="1771130"/>
            <a:ext cx="5590902" cy="523220"/>
          </a:xfrm>
          <a:prstGeom prst="rect">
            <a:avLst/>
          </a:prstGeom>
          <a:noFill/>
        </p:spPr>
        <p:txBody>
          <a:bodyPr wrap="square">
            <a:spAutoFit/>
          </a:bodyPr>
          <a:lstStyle/>
          <a:p>
            <a:pPr marL="537845" lvl="1"/>
            <a:r>
              <a:rPr lang="fr-FR" sz="1400" dirty="0">
                <a:solidFill>
                  <a:schemeClr val="tx1"/>
                </a:solidFill>
                <a:latin typeface="Figtree"/>
              </a:rPr>
              <a:t>You can </a:t>
            </a:r>
            <a:r>
              <a:rPr lang="fr-FR" sz="1400" dirty="0" err="1">
                <a:solidFill>
                  <a:schemeClr val="tx1"/>
                </a:solidFill>
                <a:latin typeface="Figtree"/>
              </a:rPr>
              <a:t>navigate</a:t>
            </a:r>
            <a:r>
              <a:rPr lang="fr-FR" sz="1400" dirty="0">
                <a:solidFill>
                  <a:schemeClr val="tx1"/>
                </a:solidFill>
                <a:latin typeface="Figtree"/>
              </a:rPr>
              <a:t> </a:t>
            </a:r>
            <a:r>
              <a:rPr lang="fr-FR" sz="1400" dirty="0" err="1">
                <a:solidFill>
                  <a:schemeClr val="tx1"/>
                </a:solidFill>
                <a:latin typeface="Figtree"/>
              </a:rPr>
              <a:t>from</a:t>
            </a:r>
            <a:r>
              <a:rPr lang="fr-FR" sz="1400" dirty="0">
                <a:solidFill>
                  <a:schemeClr val="tx1"/>
                </a:solidFill>
                <a:latin typeface="Figtree"/>
              </a:rPr>
              <a:t> </a:t>
            </a:r>
            <a:r>
              <a:rPr lang="fr-FR" sz="1400" dirty="0" err="1">
                <a:solidFill>
                  <a:schemeClr val="tx1"/>
                </a:solidFill>
                <a:latin typeface="Figtree"/>
              </a:rPr>
              <a:t>weeks</a:t>
            </a:r>
            <a:r>
              <a:rPr lang="fr-FR" sz="1400" dirty="0">
                <a:solidFill>
                  <a:schemeClr val="tx1"/>
                </a:solidFill>
                <a:latin typeface="Figtree"/>
              </a:rPr>
              <a:t> to </a:t>
            </a:r>
            <a:r>
              <a:rPr lang="fr-FR" sz="1400" dirty="0" err="1">
                <a:solidFill>
                  <a:schemeClr val="tx1"/>
                </a:solidFill>
                <a:latin typeface="Figtree"/>
              </a:rPr>
              <a:t>weeks</a:t>
            </a:r>
            <a:r>
              <a:rPr lang="fr-FR" sz="1400" dirty="0">
                <a:solidFill>
                  <a:schemeClr val="tx1"/>
                </a:solidFill>
                <a:latin typeface="Figtree"/>
              </a:rPr>
              <a:t> by </a:t>
            </a:r>
            <a:r>
              <a:rPr lang="fr-FR" sz="1400" dirty="0" err="1">
                <a:solidFill>
                  <a:schemeClr val="tx1"/>
                </a:solidFill>
                <a:latin typeface="Figtree"/>
              </a:rPr>
              <a:t>using</a:t>
            </a:r>
            <a:r>
              <a:rPr lang="fr-FR" sz="1400" dirty="0">
                <a:solidFill>
                  <a:schemeClr val="tx1"/>
                </a:solidFill>
                <a:latin typeface="Figtree"/>
              </a:rPr>
              <a:t> the </a:t>
            </a:r>
            <a:r>
              <a:rPr lang="fr-FR" sz="1400" dirty="0" err="1">
                <a:solidFill>
                  <a:schemeClr val="tx1"/>
                </a:solidFill>
                <a:latin typeface="Figtree"/>
              </a:rPr>
              <a:t>arrows</a:t>
            </a:r>
            <a:r>
              <a:rPr lang="fr-FR" sz="1400" dirty="0">
                <a:solidFill>
                  <a:schemeClr val="tx1"/>
                </a:solidFill>
                <a:latin typeface="Figtree"/>
              </a:rPr>
              <a:t>.</a:t>
            </a:r>
          </a:p>
          <a:p>
            <a:pPr marL="537845" lvl="1"/>
            <a:r>
              <a:rPr lang="fr-FR" sz="1400" dirty="0">
                <a:solidFill>
                  <a:schemeClr val="tx1"/>
                </a:solidFill>
                <a:latin typeface="Figtree"/>
              </a:rPr>
              <a:t>To </a:t>
            </a:r>
            <a:r>
              <a:rPr lang="fr-FR" sz="1400" dirty="0" err="1">
                <a:solidFill>
                  <a:schemeClr val="tx1"/>
                </a:solidFill>
                <a:latin typeface="Figtree"/>
              </a:rPr>
              <a:t>print</a:t>
            </a:r>
            <a:r>
              <a:rPr lang="fr-FR" sz="1400" dirty="0">
                <a:solidFill>
                  <a:schemeClr val="tx1"/>
                </a:solidFill>
                <a:latin typeface="Figtree"/>
              </a:rPr>
              <a:t> </a:t>
            </a:r>
            <a:r>
              <a:rPr lang="fr-FR" sz="1400" dirty="0" err="1">
                <a:solidFill>
                  <a:schemeClr val="tx1"/>
                </a:solidFill>
                <a:latin typeface="Figtree"/>
              </a:rPr>
              <a:t>your</a:t>
            </a:r>
            <a:r>
              <a:rPr lang="fr-FR" sz="1400" dirty="0">
                <a:solidFill>
                  <a:schemeClr val="tx1"/>
                </a:solidFill>
                <a:latin typeface="Figtree"/>
              </a:rPr>
              <a:t> </a:t>
            </a:r>
            <a:r>
              <a:rPr lang="fr-FR" sz="1400" dirty="0" err="1">
                <a:solidFill>
                  <a:schemeClr val="tx1"/>
                </a:solidFill>
                <a:latin typeface="Figtree"/>
              </a:rPr>
              <a:t>schedule</a:t>
            </a:r>
            <a:r>
              <a:rPr lang="fr-FR" sz="1400" dirty="0">
                <a:solidFill>
                  <a:schemeClr val="tx1"/>
                </a:solidFill>
                <a:latin typeface="Figtree"/>
              </a:rPr>
              <a:t> or </a:t>
            </a:r>
            <a:r>
              <a:rPr lang="fr-FR" sz="1400" dirty="0" err="1">
                <a:solidFill>
                  <a:schemeClr val="tx1"/>
                </a:solidFill>
                <a:latin typeface="Figtree"/>
              </a:rPr>
              <a:t>save</a:t>
            </a:r>
            <a:r>
              <a:rPr lang="fr-FR" sz="1400" dirty="0">
                <a:solidFill>
                  <a:schemeClr val="tx1"/>
                </a:solidFill>
                <a:latin typeface="Figtree"/>
              </a:rPr>
              <a:t> </a:t>
            </a:r>
            <a:r>
              <a:rPr lang="fr-FR" sz="1400" dirty="0" err="1">
                <a:solidFill>
                  <a:schemeClr val="tx1"/>
                </a:solidFill>
                <a:latin typeface="Figtree"/>
              </a:rPr>
              <a:t>it</a:t>
            </a:r>
            <a:r>
              <a:rPr lang="fr-FR" sz="1400" dirty="0">
                <a:solidFill>
                  <a:schemeClr val="tx1"/>
                </a:solidFill>
                <a:latin typeface="Figtree"/>
              </a:rPr>
              <a:t> as a PDF, click on « Export ».</a:t>
            </a:r>
            <a:endParaRPr lang="fr-FR" sz="1400" dirty="0">
              <a:solidFill>
                <a:schemeClr val="tx1"/>
              </a:solidFill>
            </a:endParaRPr>
          </a:p>
        </p:txBody>
      </p:sp>
      <p:sp>
        <p:nvSpPr>
          <p:cNvPr id="15" name="Rectangle : coins arrondis 14">
            <a:extLst>
              <a:ext uri="{FF2B5EF4-FFF2-40B4-BE49-F238E27FC236}">
                <a16:creationId xmlns:a16="http://schemas.microsoft.com/office/drawing/2014/main" id="{06DA59E4-DFB7-7E52-C011-5CC4E3096570}"/>
              </a:ext>
            </a:extLst>
          </p:cNvPr>
          <p:cNvSpPr/>
          <p:nvPr/>
        </p:nvSpPr>
        <p:spPr>
          <a:xfrm>
            <a:off x="2541406" y="3429000"/>
            <a:ext cx="524011" cy="15022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Graphique 18">
            <a:extLst>
              <a:ext uri="{FF2B5EF4-FFF2-40B4-BE49-F238E27FC236}">
                <a16:creationId xmlns:a16="http://schemas.microsoft.com/office/drawing/2014/main" id="{BE344C06-1A9D-412F-8919-02EBB0D6E9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644773">
            <a:off x="2680445" y="2914814"/>
            <a:ext cx="436185" cy="436186"/>
          </a:xfrm>
          <a:prstGeom prst="rect">
            <a:avLst/>
          </a:prstGeom>
          <a:effectLst>
            <a:outerShdw blurRad="50800" dist="38100" dir="2700000" algn="tl" rotWithShape="0">
              <a:prstClr val="black">
                <a:alpha val="40000"/>
              </a:prstClr>
            </a:outerShdw>
          </a:effectLst>
        </p:spPr>
      </p:pic>
      <p:pic>
        <p:nvPicPr>
          <p:cNvPr id="20" name="Graphique 19">
            <a:extLst>
              <a:ext uri="{FF2B5EF4-FFF2-40B4-BE49-F238E27FC236}">
                <a16:creationId xmlns:a16="http://schemas.microsoft.com/office/drawing/2014/main" id="{F8114C60-C85D-1682-A6D8-58F03F2076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865538">
            <a:off x="9935271" y="3130185"/>
            <a:ext cx="436185" cy="436186"/>
          </a:xfrm>
          <a:prstGeom prst="rect">
            <a:avLst/>
          </a:prstGeom>
          <a:effectLst>
            <a:outerShdw blurRad="50800" dist="38100" dir="2700000" algn="tl" rotWithShape="0">
              <a:prstClr val="black">
                <a:alpha val="40000"/>
              </a:prstClr>
            </a:outerShdw>
          </a:effectLst>
        </p:spPr>
      </p:pic>
      <p:sp>
        <p:nvSpPr>
          <p:cNvPr id="21" name="Rectangle : coins arrondis 20">
            <a:extLst>
              <a:ext uri="{FF2B5EF4-FFF2-40B4-BE49-F238E27FC236}">
                <a16:creationId xmlns:a16="http://schemas.microsoft.com/office/drawing/2014/main" id="{6DC8D74E-C425-2C1C-60BA-C6089B70FBFC}"/>
              </a:ext>
            </a:extLst>
          </p:cNvPr>
          <p:cNvSpPr/>
          <p:nvPr/>
        </p:nvSpPr>
        <p:spPr>
          <a:xfrm>
            <a:off x="10488304" y="3260451"/>
            <a:ext cx="777923" cy="365372"/>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27192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dirty="0">
                <a:latin typeface="PP Woodland"/>
              </a:rPr>
              <a:t>As a manager</a:t>
            </a:r>
          </a:p>
        </p:txBody>
      </p:sp>
    </p:spTree>
    <p:extLst>
      <p:ext uri="{BB962C8B-B14F-4D97-AF65-F5344CB8AC3E}">
        <p14:creationId xmlns:p14="http://schemas.microsoft.com/office/powerpoint/2010/main" val="3563686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A3A6E7D-6C44-F7A9-E654-8FB51A457B5B}"/>
              </a:ext>
            </a:extLst>
          </p:cNvPr>
          <p:cNvPicPr>
            <a:picLocks noChangeAspect="1"/>
          </p:cNvPicPr>
          <p:nvPr/>
        </p:nvPicPr>
        <p:blipFill>
          <a:blip r:embed="rId2"/>
          <a:stretch>
            <a:fillRect/>
          </a:stretch>
        </p:blipFill>
        <p:spPr>
          <a:xfrm>
            <a:off x="1869484" y="2512415"/>
            <a:ext cx="8476843" cy="3929370"/>
          </a:xfrm>
          <a:prstGeom prst="rect">
            <a:avLst/>
          </a:prstGeom>
          <a:ln>
            <a:solidFill>
              <a:schemeClr val="tx1"/>
            </a:solidFill>
          </a:ln>
          <a:effectLst>
            <a:outerShdw blurRad="50800" dist="38100" dir="5400000" algn="t" rotWithShape="0">
              <a:prstClr val="black">
                <a:alpha val="40000"/>
              </a:prst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349028" y="2056702"/>
            <a:ext cx="5493944" cy="433813"/>
          </a:xfrm>
        </p:spPr>
        <p:txBody>
          <a:bodyPr>
            <a:normAutofit/>
          </a:bodyPr>
          <a:lstStyle/>
          <a:p>
            <a:pPr marL="0" indent="0">
              <a:buNone/>
            </a:pPr>
            <a:r>
              <a:rPr lang="fr-FR" sz="1400" dirty="0">
                <a:latin typeface="Figtree"/>
              </a:rPr>
              <a:t>This </a:t>
            </a:r>
            <a:r>
              <a:rPr lang="fr-FR" sz="1400" dirty="0" err="1">
                <a:latin typeface="Figtree"/>
              </a:rPr>
              <a:t>allows</a:t>
            </a:r>
            <a:r>
              <a:rPr lang="fr-FR" sz="1400" dirty="0">
                <a:latin typeface="Figtree"/>
              </a:rPr>
              <a:t> </a:t>
            </a:r>
            <a:r>
              <a:rPr lang="fr-FR" sz="1400" dirty="0" err="1">
                <a:latin typeface="Figtree"/>
              </a:rPr>
              <a:t>you</a:t>
            </a:r>
            <a:r>
              <a:rPr lang="fr-FR" sz="1400" dirty="0">
                <a:latin typeface="Figtree"/>
              </a:rPr>
              <a:t> to </a:t>
            </a:r>
            <a:r>
              <a:rPr lang="fr-FR" sz="1400" dirty="0" err="1">
                <a:latin typeface="Figtree"/>
              </a:rPr>
              <a:t>view</a:t>
            </a:r>
            <a:r>
              <a:rPr lang="fr-FR" sz="1400" dirty="0">
                <a:latin typeface="Figtree"/>
              </a:rPr>
              <a:t> all the </a:t>
            </a:r>
            <a:r>
              <a:rPr lang="fr-FR" sz="1400" dirty="0" err="1">
                <a:latin typeface="Figtree"/>
              </a:rPr>
              <a:t>calendars</a:t>
            </a:r>
            <a:r>
              <a:rPr lang="fr-FR" sz="1400" dirty="0">
                <a:latin typeface="Figtree"/>
              </a:rPr>
              <a:t> of </a:t>
            </a:r>
            <a:r>
              <a:rPr lang="fr-FR" sz="1400" dirty="0" err="1">
                <a:latin typeface="Figtree"/>
              </a:rPr>
              <a:t>your</a:t>
            </a:r>
            <a:r>
              <a:rPr lang="fr-FR" sz="1400" dirty="0">
                <a:latin typeface="Figtree"/>
              </a:rPr>
              <a:t> team </a:t>
            </a:r>
            <a:r>
              <a:rPr lang="fr-FR" sz="1400" dirty="0" err="1">
                <a:latin typeface="Figtree"/>
              </a:rPr>
              <a:t>members</a:t>
            </a:r>
            <a:r>
              <a:rPr lang="fr-FR" sz="1400" dirty="0">
                <a:latin typeface="Figtree"/>
              </a:rPr>
              <a:t>.</a:t>
            </a: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Figtree Light"/>
              </a:rPr>
              <a:t>Accessing</a:t>
            </a:r>
            <a:r>
              <a:rPr lang="fr-FR" dirty="0">
                <a:latin typeface="Figtree Light"/>
              </a:rPr>
              <a:t> the </a:t>
            </a:r>
            <a:r>
              <a:rPr lang="fr-FR" dirty="0" err="1">
                <a:latin typeface="Figtree Light"/>
              </a:rPr>
              <a:t>activity</a:t>
            </a:r>
            <a:r>
              <a:rPr lang="fr-FR" dirty="0">
                <a:latin typeface="Figtree Light"/>
              </a:rPr>
              <a:t> </a:t>
            </a:r>
            <a:r>
              <a:rPr lang="fr-FR" dirty="0" err="1">
                <a:latin typeface="Figtree Light"/>
              </a:rPr>
              <a:t>schedule</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Activity Schedule</a:t>
            </a:r>
            <a:endParaRPr lang="fr-FR" dirty="0"/>
          </a:p>
        </p:txBody>
      </p:sp>
      <p:sp>
        <p:nvSpPr>
          <p:cNvPr id="19" name="ZoneTexte 18">
            <a:extLst>
              <a:ext uri="{FF2B5EF4-FFF2-40B4-BE49-F238E27FC236}">
                <a16:creationId xmlns:a16="http://schemas.microsoft.com/office/drawing/2014/main" id="{FB16504E-0C62-43B3-B30C-EBAD60A761C0}"/>
              </a:ext>
            </a:extLst>
          </p:cNvPr>
          <p:cNvSpPr txBox="1"/>
          <p:nvPr/>
        </p:nvSpPr>
        <p:spPr>
          <a:xfrm>
            <a:off x="3511095" y="4994417"/>
            <a:ext cx="6234583" cy="589649"/>
          </a:xfrm>
          <a:prstGeom prst="rect">
            <a:avLst/>
          </a:prstGeom>
          <a:noFill/>
        </p:spPr>
        <p:txBody>
          <a:bodyPr wrap="square" lIns="91440" tIns="45720" rIns="91440" bIns="45720" anchor="t">
            <a:spAutoFit/>
          </a:bodyPr>
          <a:lstStyle/>
          <a:p>
            <a:pPr>
              <a:lnSpc>
                <a:spcPct val="120000"/>
              </a:lnSpc>
              <a:spcBef>
                <a:spcPts val="1000"/>
              </a:spcBef>
            </a:pPr>
            <a:r>
              <a:rPr lang="fr-FR" sz="1400" dirty="0">
                <a:latin typeface="Figtree"/>
              </a:rPr>
              <a:t>The </a:t>
            </a:r>
            <a:r>
              <a:rPr lang="fr-FR" sz="1400" dirty="0" err="1">
                <a:latin typeface="Figtree"/>
              </a:rPr>
              <a:t>filters</a:t>
            </a:r>
            <a:r>
              <a:rPr lang="fr-FR" sz="1400" dirty="0">
                <a:latin typeface="Figtree"/>
              </a:rPr>
              <a:t> </a:t>
            </a:r>
            <a:r>
              <a:rPr lang="fr-FR" sz="1400" dirty="0" err="1">
                <a:latin typeface="Figtree"/>
              </a:rPr>
              <a:t>allow</a:t>
            </a:r>
            <a:r>
              <a:rPr lang="fr-FR" sz="1400" dirty="0">
                <a:latin typeface="Figtree"/>
              </a:rPr>
              <a:t> </a:t>
            </a:r>
            <a:r>
              <a:rPr lang="fr-FR" sz="1400" dirty="0" err="1">
                <a:latin typeface="Figtree"/>
              </a:rPr>
              <a:t>you</a:t>
            </a:r>
            <a:r>
              <a:rPr lang="fr-FR" sz="1400" dirty="0">
                <a:latin typeface="Figtree"/>
              </a:rPr>
              <a:t> to display the team </a:t>
            </a:r>
            <a:r>
              <a:rPr lang="fr-FR" sz="1400" dirty="0" err="1">
                <a:latin typeface="Figtree"/>
              </a:rPr>
              <a:t>schedule</a:t>
            </a:r>
            <a:r>
              <a:rPr lang="fr-FR" sz="1400" dirty="0">
                <a:latin typeface="Figtree"/>
              </a:rPr>
              <a:t> </a:t>
            </a:r>
            <a:r>
              <a:rPr lang="fr-FR" sz="1400" dirty="0" err="1">
                <a:latin typeface="Figtree"/>
              </a:rPr>
              <a:t>based</a:t>
            </a:r>
            <a:r>
              <a:rPr lang="fr-FR" sz="1400" dirty="0">
                <a:latin typeface="Figtree"/>
              </a:rPr>
              <a:t> on </a:t>
            </a:r>
            <a:r>
              <a:rPr lang="fr-FR" sz="1400" dirty="0" err="1">
                <a:latin typeface="Figtree"/>
              </a:rPr>
              <a:t>departments</a:t>
            </a:r>
            <a:r>
              <a:rPr lang="fr-FR" sz="1400" dirty="0">
                <a:latin typeface="Figtree"/>
              </a:rPr>
              <a:t>, branches, </a:t>
            </a:r>
            <a:r>
              <a:rPr lang="fr-FR" sz="1400" dirty="0" err="1">
                <a:latin typeface="Figtree"/>
              </a:rPr>
              <a:t>employees</a:t>
            </a:r>
            <a:r>
              <a:rPr lang="fr-FR" sz="1400" dirty="0">
                <a:latin typeface="Figtree"/>
              </a:rPr>
              <a:t> and more …</a:t>
            </a:r>
            <a:endParaRPr lang="en-US" sz="1400" dirty="0"/>
          </a:p>
        </p:txBody>
      </p:sp>
      <p:sp>
        <p:nvSpPr>
          <p:cNvPr id="5" name="Espace réservé du tableau 1">
            <a:extLst>
              <a:ext uri="{FF2B5EF4-FFF2-40B4-BE49-F238E27FC236}">
                <a16:creationId xmlns:a16="http://schemas.microsoft.com/office/drawing/2014/main" id="{0D9374D9-2500-27E0-74A6-8B8BA6FB533E}"/>
              </a:ext>
            </a:extLst>
          </p:cNvPr>
          <p:cNvSpPr txBox="1">
            <a:spLocks/>
          </p:cNvSpPr>
          <p:nvPr/>
        </p:nvSpPr>
        <p:spPr>
          <a:xfrm>
            <a:off x="1262463" y="1506316"/>
            <a:ext cx="4339862" cy="41618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accent1"/>
                </a:solidFill>
              </a:rPr>
              <a:t>Access : Menu &gt; Planning &gt; Activity Schedule</a:t>
            </a:r>
          </a:p>
        </p:txBody>
      </p:sp>
      <p:pic>
        <p:nvPicPr>
          <p:cNvPr id="9" name="Graphique 8">
            <a:extLst>
              <a:ext uri="{FF2B5EF4-FFF2-40B4-BE49-F238E27FC236}">
                <a16:creationId xmlns:a16="http://schemas.microsoft.com/office/drawing/2014/main" id="{591FC9A5-E129-E722-07CE-C8B253F6DA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1607761" flipV="1">
            <a:off x="3134630" y="5531956"/>
            <a:ext cx="436185" cy="436186"/>
          </a:xfrm>
          <a:prstGeom prst="rect">
            <a:avLst/>
          </a:prstGeom>
          <a:effectLst>
            <a:outerShdw blurRad="50800" dist="38100" dir="2700000" algn="tl" rotWithShape="0">
              <a:prstClr val="black">
                <a:alpha val="40000"/>
              </a:prstClr>
            </a:outerShdw>
          </a:effectLst>
        </p:spPr>
      </p:pic>
      <p:sp>
        <p:nvSpPr>
          <p:cNvPr id="10" name="Rectangle : coins arrondis 9">
            <a:extLst>
              <a:ext uri="{FF2B5EF4-FFF2-40B4-BE49-F238E27FC236}">
                <a16:creationId xmlns:a16="http://schemas.microsoft.com/office/drawing/2014/main" id="{FA45074D-F21C-A3F7-3D69-EBBBD64C211F}"/>
              </a:ext>
            </a:extLst>
          </p:cNvPr>
          <p:cNvSpPr/>
          <p:nvPr/>
        </p:nvSpPr>
        <p:spPr>
          <a:xfrm>
            <a:off x="1832973" y="4241065"/>
            <a:ext cx="1126127" cy="2200720"/>
          </a:xfrm>
          <a:prstGeom prst="roundRect">
            <a:avLst>
              <a:gd name="adj" fmla="val 7971"/>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146015"/>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C75741"/>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89FF00-C763-46AF-B653-065D816E32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FAC893-9E2D-41F4-8446-6242E210A68D}">
  <ds:schemaRefs>
    <ds:schemaRef ds:uri="602bd6e3-6dcc-4d3a-87a7-d7792198175b"/>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 ds:uri="http://schemas.openxmlformats.org/package/2006/metadata/core-properties"/>
    <ds:schemaRef ds:uri="2c2b06c5-99bd-423a-9f6e-c688389443bc"/>
    <ds:schemaRef ds:uri="http://purl.org/dc/terms/"/>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6393</TotalTime>
  <Words>629</Words>
  <Application>Microsoft Office PowerPoint</Application>
  <PresentationFormat>Grand écran</PresentationFormat>
  <Paragraphs>83</Paragraphs>
  <Slides>14</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14</vt:i4>
      </vt:variant>
    </vt:vector>
  </HeadingPairs>
  <TitlesOfParts>
    <vt:vector size="23" baseType="lpstr">
      <vt:lpstr>Arial</vt:lpstr>
      <vt:lpstr>Calibri</vt:lpstr>
      <vt:lpstr>Figtree</vt:lpstr>
      <vt:lpstr>Figtree Black</vt:lpstr>
      <vt:lpstr>Figtree Light</vt:lpstr>
      <vt:lpstr>Lumios Marker</vt:lpstr>
      <vt:lpstr>PP Woodland</vt:lpstr>
      <vt:lpstr>PP Woodland Ultralight</vt:lpstr>
      <vt:lpstr>Eurecia</vt:lpstr>
      <vt:lpstr>All you need to know about       Planning </vt:lpstr>
      <vt:lpstr>At the end of this training, employees and managers will be able to: </vt:lpstr>
      <vt:lpstr>As an employee</vt:lpstr>
      <vt:lpstr>As an employee</vt:lpstr>
      <vt:lpstr>Get familiar with the features</vt:lpstr>
      <vt:lpstr>My calendar / Activity Schedule</vt:lpstr>
      <vt:lpstr>Team calendar</vt:lpstr>
      <vt:lpstr>As a manager</vt:lpstr>
      <vt:lpstr>Accessing the activity schedule</vt:lpstr>
      <vt:lpstr>Manage activities for my employees</vt:lpstr>
      <vt:lpstr>Managing hourly schedules for my employees</vt:lpstr>
      <vt:lpstr>Scheduling my employees</vt:lpstr>
      <vt:lpstr>Team calendar</vt:lpstr>
      <vt:lpstr>Still having doubts?  All your answers within reach.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Gwenaelle CLEMENT [Eurécia]</cp:lastModifiedBy>
  <cp:revision>799</cp:revision>
  <dcterms:created xsi:type="dcterms:W3CDTF">2023-07-17T08:33:49Z</dcterms:created>
  <dcterms:modified xsi:type="dcterms:W3CDTF">2025-02-17T15:58:01Z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0x010100E38E41AB58455A4990DC8F04EA13EEB2</vt:lpwstr>
  </property>
</Properties>
</file>