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handoutMasterIdLst>
    <p:handoutMasterId r:id="rId49"/>
  </p:handoutMasterIdLst>
  <p:sldIdLst>
    <p:sldId id="341" r:id="rId5"/>
    <p:sldId id="287" r:id="rId6"/>
    <p:sldId id="288" r:id="rId7"/>
    <p:sldId id="336" r:id="rId8"/>
    <p:sldId id="334" r:id="rId9"/>
    <p:sldId id="344" r:id="rId10"/>
    <p:sldId id="345" r:id="rId11"/>
    <p:sldId id="346" r:id="rId12"/>
    <p:sldId id="347" r:id="rId13"/>
    <p:sldId id="363" r:id="rId14"/>
    <p:sldId id="376" r:id="rId15"/>
    <p:sldId id="350" r:id="rId16"/>
    <p:sldId id="379" r:id="rId17"/>
    <p:sldId id="377" r:id="rId18"/>
    <p:sldId id="349" r:id="rId19"/>
    <p:sldId id="378" r:id="rId20"/>
    <p:sldId id="364" r:id="rId21"/>
    <p:sldId id="348" r:id="rId22"/>
    <p:sldId id="351" r:id="rId23"/>
    <p:sldId id="352" r:id="rId24"/>
    <p:sldId id="353" r:id="rId25"/>
    <p:sldId id="354" r:id="rId26"/>
    <p:sldId id="365" r:id="rId27"/>
    <p:sldId id="355" r:id="rId28"/>
    <p:sldId id="366" r:id="rId29"/>
    <p:sldId id="335" r:id="rId30"/>
    <p:sldId id="367" r:id="rId31"/>
    <p:sldId id="356" r:id="rId32"/>
    <p:sldId id="357" r:id="rId33"/>
    <p:sldId id="358" r:id="rId34"/>
    <p:sldId id="359" r:id="rId35"/>
    <p:sldId id="368" r:id="rId36"/>
    <p:sldId id="360" r:id="rId37"/>
    <p:sldId id="361" r:id="rId38"/>
    <p:sldId id="370" r:id="rId39"/>
    <p:sldId id="369" r:id="rId40"/>
    <p:sldId id="362" r:id="rId41"/>
    <p:sldId id="375" r:id="rId42"/>
    <p:sldId id="371" r:id="rId43"/>
    <p:sldId id="373" r:id="rId44"/>
    <p:sldId id="372" r:id="rId45"/>
    <p:sldId id="374" r:id="rId46"/>
    <p:sldId id="342" r:id="rId4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706" y="7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wenaelle CLEMENT [Eurécia]" userId="92877b87-e3ba-49d4-b520-f72c39d7c752" providerId="ADAL" clId="{85A5C542-D3BA-4ACF-AD9D-044A72FF5D0D}"/>
    <pc:docChg chg="undo custSel modSld">
      <pc:chgData name="Gwenaelle CLEMENT [Eurécia]" userId="92877b87-e3ba-49d4-b520-f72c39d7c752" providerId="ADAL" clId="{85A5C542-D3BA-4ACF-AD9D-044A72FF5D0D}" dt="2025-03-10T15:23:43.520" v="1845" actId="113"/>
      <pc:docMkLst>
        <pc:docMk/>
      </pc:docMkLst>
      <pc:sldChg chg="modSp mod">
        <pc:chgData name="Gwenaelle CLEMENT [Eurécia]" userId="92877b87-e3ba-49d4-b520-f72c39d7c752" providerId="ADAL" clId="{85A5C542-D3BA-4ACF-AD9D-044A72FF5D0D}" dt="2025-02-28T14:36:09.010" v="702" actId="113"/>
        <pc:sldMkLst>
          <pc:docMk/>
          <pc:sldMk cId="1542998316" sldId="335"/>
        </pc:sldMkLst>
        <pc:spChg chg="mod">
          <ac:chgData name="Gwenaelle CLEMENT [Eurécia]" userId="92877b87-e3ba-49d4-b520-f72c39d7c752" providerId="ADAL" clId="{85A5C542-D3BA-4ACF-AD9D-044A72FF5D0D}" dt="2025-02-28T14:36:09.010" v="702" actId="113"/>
          <ac:spMkLst>
            <pc:docMk/>
            <pc:sldMk cId="1542998316" sldId="335"/>
            <ac:spMk id="4" creationId="{90A438DC-811C-961D-F9DD-B6FEB9763FC2}"/>
          </ac:spMkLst>
        </pc:spChg>
        <pc:picChg chg="mod">
          <ac:chgData name="Gwenaelle CLEMENT [Eurécia]" userId="92877b87-e3ba-49d4-b520-f72c39d7c752" providerId="ADAL" clId="{85A5C542-D3BA-4ACF-AD9D-044A72FF5D0D}" dt="2025-02-28T14:35:56.201" v="699" actId="14861"/>
          <ac:picMkLst>
            <pc:docMk/>
            <pc:sldMk cId="1542998316" sldId="335"/>
            <ac:picMk id="5" creationId="{22779AF0-FE2D-327B-30E2-14F8A92FFC92}"/>
          </ac:picMkLst>
        </pc:picChg>
        <pc:picChg chg="mod">
          <ac:chgData name="Gwenaelle CLEMENT [Eurécia]" userId="92877b87-e3ba-49d4-b520-f72c39d7c752" providerId="ADAL" clId="{85A5C542-D3BA-4ACF-AD9D-044A72FF5D0D}" dt="2025-02-28T14:36:00.989" v="701" actId="14861"/>
          <ac:picMkLst>
            <pc:docMk/>
            <pc:sldMk cId="1542998316" sldId="335"/>
            <ac:picMk id="12" creationId="{28CB8F09-4EBA-7C03-B316-15ABBFF7B97E}"/>
          </ac:picMkLst>
        </pc:picChg>
      </pc:sldChg>
      <pc:sldChg chg="modSp mod">
        <pc:chgData name="Gwenaelle CLEMENT [Eurécia]" userId="92877b87-e3ba-49d4-b520-f72c39d7c752" providerId="ADAL" clId="{85A5C542-D3BA-4ACF-AD9D-044A72FF5D0D}" dt="2025-02-27T10:33:33.606" v="385" actId="113"/>
        <pc:sldMkLst>
          <pc:docMk/>
          <pc:sldMk cId="1723608735" sldId="348"/>
        </pc:sldMkLst>
        <pc:spChg chg="mod">
          <ac:chgData name="Gwenaelle CLEMENT [Eurécia]" userId="92877b87-e3ba-49d4-b520-f72c39d7c752" providerId="ADAL" clId="{85A5C542-D3BA-4ACF-AD9D-044A72FF5D0D}" dt="2025-02-27T10:33:33.606" v="385" actId="113"/>
          <ac:spMkLst>
            <pc:docMk/>
            <pc:sldMk cId="1723608735" sldId="348"/>
            <ac:spMk id="4" creationId="{C75E216D-3884-00A3-E9C9-8AFE56370403}"/>
          </ac:spMkLst>
        </pc:spChg>
        <pc:picChg chg="mod">
          <ac:chgData name="Gwenaelle CLEMENT [Eurécia]" userId="92877b87-e3ba-49d4-b520-f72c39d7c752" providerId="ADAL" clId="{85A5C542-D3BA-4ACF-AD9D-044A72FF5D0D}" dt="2025-02-27T10:33:30.623" v="384" actId="14861"/>
          <ac:picMkLst>
            <pc:docMk/>
            <pc:sldMk cId="1723608735" sldId="348"/>
            <ac:picMk id="7" creationId="{4F637497-F715-3B5B-2FE3-E8684B817801}"/>
          </ac:picMkLst>
        </pc:picChg>
      </pc:sldChg>
      <pc:sldChg chg="addSp delSp modSp mod">
        <pc:chgData name="Gwenaelle CLEMENT [Eurécia]" userId="92877b87-e3ba-49d4-b520-f72c39d7c752" providerId="ADAL" clId="{85A5C542-D3BA-4ACF-AD9D-044A72FF5D0D}" dt="2025-02-28T14:41:54.538" v="735" actId="2711"/>
        <pc:sldMkLst>
          <pc:docMk/>
          <pc:sldMk cId="497932764" sldId="349"/>
        </pc:sldMkLst>
        <pc:spChg chg="mod">
          <ac:chgData name="Gwenaelle CLEMENT [Eurécia]" userId="92877b87-e3ba-49d4-b520-f72c39d7c752" providerId="ADAL" clId="{85A5C542-D3BA-4ACF-AD9D-044A72FF5D0D}" dt="2025-02-24T09:24:00.582" v="162" actId="113"/>
          <ac:spMkLst>
            <pc:docMk/>
            <pc:sldMk cId="497932764" sldId="349"/>
            <ac:spMk id="4" creationId="{C75E216D-3884-00A3-E9C9-8AFE56370403}"/>
          </ac:spMkLst>
        </pc:spChg>
        <pc:spChg chg="mod">
          <ac:chgData name="Gwenaelle CLEMENT [Eurécia]" userId="92877b87-e3ba-49d4-b520-f72c39d7c752" providerId="ADAL" clId="{85A5C542-D3BA-4ACF-AD9D-044A72FF5D0D}" dt="2025-02-28T14:41:54.538" v="735" actId="2711"/>
          <ac:spMkLst>
            <pc:docMk/>
            <pc:sldMk cId="497932764" sldId="349"/>
            <ac:spMk id="9" creationId="{11E3DD5F-48BF-A32C-D3B1-F769E8207953}"/>
          </ac:spMkLst>
        </pc:spChg>
        <pc:spChg chg="mod">
          <ac:chgData name="Gwenaelle CLEMENT [Eurécia]" userId="92877b87-e3ba-49d4-b520-f72c39d7c752" providerId="ADAL" clId="{85A5C542-D3BA-4ACF-AD9D-044A72FF5D0D}" dt="2025-02-24T09:59:24.199" v="230" actId="1076"/>
          <ac:spMkLst>
            <pc:docMk/>
            <pc:sldMk cId="497932764" sldId="349"/>
            <ac:spMk id="15" creationId="{A17091C4-DD1E-6EEC-F913-C118409ABF9C}"/>
          </ac:spMkLst>
        </pc:spChg>
        <pc:picChg chg="mod">
          <ac:chgData name="Gwenaelle CLEMENT [Eurécia]" userId="92877b87-e3ba-49d4-b520-f72c39d7c752" providerId="ADAL" clId="{85A5C542-D3BA-4ACF-AD9D-044A72FF5D0D}" dt="2025-02-24T09:23:51.943" v="161" actId="14861"/>
          <ac:picMkLst>
            <pc:docMk/>
            <pc:sldMk cId="497932764" sldId="349"/>
            <ac:picMk id="13" creationId="{ED62DC13-1FC7-9B35-D623-D4574658CF77}"/>
          </ac:picMkLst>
        </pc:picChg>
      </pc:sldChg>
      <pc:sldChg chg="modSp mod">
        <pc:chgData name="Gwenaelle CLEMENT [Eurécia]" userId="92877b87-e3ba-49d4-b520-f72c39d7c752" providerId="ADAL" clId="{85A5C542-D3BA-4ACF-AD9D-044A72FF5D0D}" dt="2025-02-24T09:19:08.066" v="68" actId="20577"/>
        <pc:sldMkLst>
          <pc:docMk/>
          <pc:sldMk cId="1697183807" sldId="350"/>
        </pc:sldMkLst>
        <pc:spChg chg="mod">
          <ac:chgData name="Gwenaelle CLEMENT [Eurécia]" userId="92877b87-e3ba-49d4-b520-f72c39d7c752" providerId="ADAL" clId="{85A5C542-D3BA-4ACF-AD9D-044A72FF5D0D}" dt="2025-02-19T11:29:05.741" v="12" actId="20577"/>
          <ac:spMkLst>
            <pc:docMk/>
            <pc:sldMk cId="1697183807" sldId="350"/>
            <ac:spMk id="4" creationId="{C75E216D-3884-00A3-E9C9-8AFE56370403}"/>
          </ac:spMkLst>
        </pc:spChg>
        <pc:spChg chg="mod">
          <ac:chgData name="Gwenaelle CLEMENT [Eurécia]" userId="92877b87-e3ba-49d4-b520-f72c39d7c752" providerId="ADAL" clId="{85A5C542-D3BA-4ACF-AD9D-044A72FF5D0D}" dt="2025-02-24T09:19:08.066" v="68" actId="20577"/>
          <ac:spMkLst>
            <pc:docMk/>
            <pc:sldMk cId="1697183807" sldId="350"/>
            <ac:spMk id="9" creationId="{11E3DD5F-48BF-A32C-D3B1-F769E8207953}"/>
          </ac:spMkLst>
        </pc:spChg>
        <pc:picChg chg="mod">
          <ac:chgData name="Gwenaelle CLEMENT [Eurécia]" userId="92877b87-e3ba-49d4-b520-f72c39d7c752" providerId="ADAL" clId="{85A5C542-D3BA-4ACF-AD9D-044A72FF5D0D}" dt="2025-02-19T11:28:49.383" v="1" actId="14861"/>
          <ac:picMkLst>
            <pc:docMk/>
            <pc:sldMk cId="1697183807" sldId="350"/>
            <ac:picMk id="5" creationId="{7B66B214-9F76-E40F-BCBD-BA7F5DFCE737}"/>
          </ac:picMkLst>
        </pc:picChg>
      </pc:sldChg>
      <pc:sldChg chg="modSp mod">
        <pc:chgData name="Gwenaelle CLEMENT [Eurécia]" userId="92877b87-e3ba-49d4-b520-f72c39d7c752" providerId="ADAL" clId="{85A5C542-D3BA-4ACF-AD9D-044A72FF5D0D}" dt="2025-02-27T10:33:56.467" v="388" actId="113"/>
        <pc:sldMkLst>
          <pc:docMk/>
          <pc:sldMk cId="898232768" sldId="351"/>
        </pc:sldMkLst>
        <pc:spChg chg="mod">
          <ac:chgData name="Gwenaelle CLEMENT [Eurécia]" userId="92877b87-e3ba-49d4-b520-f72c39d7c752" providerId="ADAL" clId="{85A5C542-D3BA-4ACF-AD9D-044A72FF5D0D}" dt="2025-02-27T10:33:56.467" v="388" actId="113"/>
          <ac:spMkLst>
            <pc:docMk/>
            <pc:sldMk cId="898232768" sldId="351"/>
            <ac:spMk id="4" creationId="{C75E216D-3884-00A3-E9C9-8AFE56370403}"/>
          </ac:spMkLst>
        </pc:spChg>
        <pc:picChg chg="mod">
          <ac:chgData name="Gwenaelle CLEMENT [Eurécia]" userId="92877b87-e3ba-49d4-b520-f72c39d7c752" providerId="ADAL" clId="{85A5C542-D3BA-4ACF-AD9D-044A72FF5D0D}" dt="2025-02-27T10:33:52.810" v="387" actId="14861"/>
          <ac:picMkLst>
            <pc:docMk/>
            <pc:sldMk cId="898232768" sldId="351"/>
            <ac:picMk id="5" creationId="{15E7A7EB-FC06-4ABF-09E0-C5987A919D7C}"/>
          </ac:picMkLst>
        </pc:picChg>
      </pc:sldChg>
      <pc:sldChg chg="modSp mod">
        <pc:chgData name="Gwenaelle CLEMENT [Eurécia]" userId="92877b87-e3ba-49d4-b520-f72c39d7c752" providerId="ADAL" clId="{85A5C542-D3BA-4ACF-AD9D-044A72FF5D0D}" dt="2025-02-28T14:41:34.435" v="732" actId="2711"/>
        <pc:sldMkLst>
          <pc:docMk/>
          <pc:sldMk cId="2456905897" sldId="352"/>
        </pc:sldMkLst>
        <pc:spChg chg="mod">
          <ac:chgData name="Gwenaelle CLEMENT [Eurécia]" userId="92877b87-e3ba-49d4-b520-f72c39d7c752" providerId="ADAL" clId="{85A5C542-D3BA-4ACF-AD9D-044A72FF5D0D}" dt="2025-02-27T11:00:01.563" v="401" actId="1076"/>
          <ac:spMkLst>
            <pc:docMk/>
            <pc:sldMk cId="2456905897" sldId="352"/>
            <ac:spMk id="4" creationId="{C75E216D-3884-00A3-E9C9-8AFE56370403}"/>
          </ac:spMkLst>
        </pc:spChg>
        <pc:spChg chg="mod">
          <ac:chgData name="Gwenaelle CLEMENT [Eurécia]" userId="92877b87-e3ba-49d4-b520-f72c39d7c752" providerId="ADAL" clId="{85A5C542-D3BA-4ACF-AD9D-044A72FF5D0D}" dt="2025-02-28T14:41:34.435" v="732" actId="2711"/>
          <ac:spMkLst>
            <pc:docMk/>
            <pc:sldMk cId="2456905897" sldId="352"/>
            <ac:spMk id="6" creationId="{FDF5D57A-50F5-7514-4CE8-6A58CC7A6E70}"/>
          </ac:spMkLst>
        </pc:spChg>
        <pc:picChg chg="mod">
          <ac:chgData name="Gwenaelle CLEMENT [Eurécia]" userId="92877b87-e3ba-49d4-b520-f72c39d7c752" providerId="ADAL" clId="{85A5C542-D3BA-4ACF-AD9D-044A72FF5D0D}" dt="2025-02-27T11:01:57.187" v="404" actId="1076"/>
          <ac:picMkLst>
            <pc:docMk/>
            <pc:sldMk cId="2456905897" sldId="352"/>
            <ac:picMk id="7" creationId="{A9196ACE-FC6F-4728-293B-6EA316EB6F17}"/>
          </ac:picMkLst>
        </pc:picChg>
      </pc:sldChg>
      <pc:sldChg chg="modSp mod">
        <pc:chgData name="Gwenaelle CLEMENT [Eurécia]" userId="92877b87-e3ba-49d4-b520-f72c39d7c752" providerId="ADAL" clId="{85A5C542-D3BA-4ACF-AD9D-044A72FF5D0D}" dt="2025-02-28T14:41:27.744" v="731" actId="2711"/>
        <pc:sldMkLst>
          <pc:docMk/>
          <pc:sldMk cId="3709474072" sldId="353"/>
        </pc:sldMkLst>
        <pc:spChg chg="mod">
          <ac:chgData name="Gwenaelle CLEMENT [Eurécia]" userId="92877b87-e3ba-49d4-b520-f72c39d7c752" providerId="ADAL" clId="{85A5C542-D3BA-4ACF-AD9D-044A72FF5D0D}" dt="2025-02-28T14:09:18.891" v="407" actId="113"/>
          <ac:spMkLst>
            <pc:docMk/>
            <pc:sldMk cId="3709474072" sldId="353"/>
            <ac:spMk id="4" creationId="{C75E216D-3884-00A3-E9C9-8AFE56370403}"/>
          </ac:spMkLst>
        </pc:spChg>
        <pc:spChg chg="mod">
          <ac:chgData name="Gwenaelle CLEMENT [Eurécia]" userId="92877b87-e3ba-49d4-b520-f72c39d7c752" providerId="ADAL" clId="{85A5C542-D3BA-4ACF-AD9D-044A72FF5D0D}" dt="2025-02-28T14:41:27.744" v="731" actId="2711"/>
          <ac:spMkLst>
            <pc:docMk/>
            <pc:sldMk cId="3709474072" sldId="353"/>
            <ac:spMk id="6" creationId="{FDF5D57A-50F5-7514-4CE8-6A58CC7A6E70}"/>
          </ac:spMkLst>
        </pc:spChg>
        <pc:picChg chg="mod">
          <ac:chgData name="Gwenaelle CLEMENT [Eurécia]" userId="92877b87-e3ba-49d4-b520-f72c39d7c752" providerId="ADAL" clId="{85A5C542-D3BA-4ACF-AD9D-044A72FF5D0D}" dt="2025-02-28T14:09:25.471" v="409" actId="14861"/>
          <ac:picMkLst>
            <pc:docMk/>
            <pc:sldMk cId="3709474072" sldId="353"/>
            <ac:picMk id="5" creationId="{A8820D3C-F2D2-85AD-D8D6-FAA320AD357D}"/>
          </ac:picMkLst>
        </pc:picChg>
      </pc:sldChg>
      <pc:sldChg chg="addSp delSp modSp mod">
        <pc:chgData name="Gwenaelle CLEMENT [Eurécia]" userId="92877b87-e3ba-49d4-b520-f72c39d7c752" providerId="ADAL" clId="{85A5C542-D3BA-4ACF-AD9D-044A72FF5D0D}" dt="2025-02-28T14:41:21.671" v="730" actId="2711"/>
        <pc:sldMkLst>
          <pc:docMk/>
          <pc:sldMk cId="1550608987" sldId="354"/>
        </pc:sldMkLst>
        <pc:spChg chg="mod">
          <ac:chgData name="Gwenaelle CLEMENT [Eurécia]" userId="92877b87-e3ba-49d4-b520-f72c39d7c752" providerId="ADAL" clId="{85A5C542-D3BA-4ACF-AD9D-044A72FF5D0D}" dt="2025-02-28T14:11:24.269" v="450" actId="113"/>
          <ac:spMkLst>
            <pc:docMk/>
            <pc:sldMk cId="1550608987" sldId="354"/>
            <ac:spMk id="4" creationId="{C75E216D-3884-00A3-E9C9-8AFE56370403}"/>
          </ac:spMkLst>
        </pc:spChg>
        <pc:spChg chg="mod">
          <ac:chgData name="Gwenaelle CLEMENT [Eurécia]" userId="92877b87-e3ba-49d4-b520-f72c39d7c752" providerId="ADAL" clId="{85A5C542-D3BA-4ACF-AD9D-044A72FF5D0D}" dt="2025-02-28T14:41:21.671" v="730" actId="2711"/>
          <ac:spMkLst>
            <pc:docMk/>
            <pc:sldMk cId="1550608987" sldId="354"/>
            <ac:spMk id="6" creationId="{FDF5D57A-50F5-7514-4CE8-6A58CC7A6E70}"/>
          </ac:spMkLst>
        </pc:spChg>
        <pc:picChg chg="add mod">
          <ac:chgData name="Gwenaelle CLEMENT [Eurécia]" userId="92877b87-e3ba-49d4-b520-f72c39d7c752" providerId="ADAL" clId="{85A5C542-D3BA-4ACF-AD9D-044A72FF5D0D}" dt="2025-02-28T14:30:12.260" v="456" actId="208"/>
          <ac:picMkLst>
            <pc:docMk/>
            <pc:sldMk cId="1550608987" sldId="354"/>
            <ac:picMk id="7" creationId="{5CADB4B6-FFD3-20B7-3B28-24B90A4BCE79}"/>
          </ac:picMkLst>
        </pc:picChg>
      </pc:sldChg>
      <pc:sldChg chg="modSp mod">
        <pc:chgData name="Gwenaelle CLEMENT [Eurécia]" userId="92877b87-e3ba-49d4-b520-f72c39d7c752" providerId="ADAL" clId="{85A5C542-D3BA-4ACF-AD9D-044A72FF5D0D}" dt="2025-02-28T14:41:12.625" v="729" actId="2711"/>
        <pc:sldMkLst>
          <pc:docMk/>
          <pc:sldMk cId="3083664471" sldId="355"/>
        </pc:sldMkLst>
        <pc:spChg chg="mod">
          <ac:chgData name="Gwenaelle CLEMENT [Eurécia]" userId="92877b87-e3ba-49d4-b520-f72c39d7c752" providerId="ADAL" clId="{85A5C542-D3BA-4ACF-AD9D-044A72FF5D0D}" dt="2025-02-28T14:35:06.665" v="679" actId="113"/>
          <ac:spMkLst>
            <pc:docMk/>
            <pc:sldMk cId="3083664471" sldId="355"/>
            <ac:spMk id="4" creationId="{C75E216D-3884-00A3-E9C9-8AFE56370403}"/>
          </ac:spMkLst>
        </pc:spChg>
        <pc:spChg chg="mod">
          <ac:chgData name="Gwenaelle CLEMENT [Eurécia]" userId="92877b87-e3ba-49d4-b520-f72c39d7c752" providerId="ADAL" clId="{85A5C542-D3BA-4ACF-AD9D-044A72FF5D0D}" dt="2025-02-28T14:41:12.625" v="729" actId="2711"/>
          <ac:spMkLst>
            <pc:docMk/>
            <pc:sldMk cId="3083664471" sldId="355"/>
            <ac:spMk id="14" creationId="{89A8DA33-8D6E-3E40-8E4F-07D526268881}"/>
          </ac:spMkLst>
        </pc:spChg>
        <pc:picChg chg="mod">
          <ac:chgData name="Gwenaelle CLEMENT [Eurécia]" userId="92877b87-e3ba-49d4-b520-f72c39d7c752" providerId="ADAL" clId="{85A5C542-D3BA-4ACF-AD9D-044A72FF5D0D}" dt="2025-02-28T14:35:03.365" v="678" actId="14861"/>
          <ac:picMkLst>
            <pc:docMk/>
            <pc:sldMk cId="3083664471" sldId="355"/>
            <ac:picMk id="8" creationId="{BCC02FA4-6D38-ED2E-92B1-F0DF3DA3F4EC}"/>
          </ac:picMkLst>
        </pc:picChg>
      </pc:sldChg>
      <pc:sldChg chg="modSp mod">
        <pc:chgData name="Gwenaelle CLEMENT [Eurécia]" userId="92877b87-e3ba-49d4-b520-f72c39d7c752" providerId="ADAL" clId="{85A5C542-D3BA-4ACF-AD9D-044A72FF5D0D}" dt="2025-02-28T14:42:39.544" v="750" actId="20577"/>
        <pc:sldMkLst>
          <pc:docMk/>
          <pc:sldMk cId="493591545" sldId="356"/>
        </pc:sldMkLst>
        <pc:spChg chg="mod">
          <ac:chgData name="Gwenaelle CLEMENT [Eurécia]" userId="92877b87-e3ba-49d4-b520-f72c39d7c752" providerId="ADAL" clId="{85A5C542-D3BA-4ACF-AD9D-044A72FF5D0D}" dt="2025-02-28T14:36:53.761" v="712" actId="20577"/>
          <ac:spMkLst>
            <pc:docMk/>
            <pc:sldMk cId="493591545" sldId="356"/>
            <ac:spMk id="4" creationId="{C75E216D-3884-00A3-E9C9-8AFE56370403}"/>
          </ac:spMkLst>
        </pc:spChg>
        <pc:spChg chg="mod">
          <ac:chgData name="Gwenaelle CLEMENT [Eurécia]" userId="92877b87-e3ba-49d4-b520-f72c39d7c752" providerId="ADAL" clId="{85A5C542-D3BA-4ACF-AD9D-044A72FF5D0D}" dt="2025-02-28T14:42:39.544" v="750" actId="20577"/>
          <ac:spMkLst>
            <pc:docMk/>
            <pc:sldMk cId="493591545" sldId="356"/>
            <ac:spMk id="6" creationId="{AD966CAF-B1E3-1CF6-7DFD-FA8C578C4100}"/>
          </ac:spMkLst>
        </pc:spChg>
        <pc:spChg chg="mod">
          <ac:chgData name="Gwenaelle CLEMENT [Eurécia]" userId="92877b87-e3ba-49d4-b520-f72c39d7c752" providerId="ADAL" clId="{85A5C542-D3BA-4ACF-AD9D-044A72FF5D0D}" dt="2025-02-28T14:40:53.399" v="727" actId="2711"/>
          <ac:spMkLst>
            <pc:docMk/>
            <pc:sldMk cId="493591545" sldId="356"/>
            <ac:spMk id="14" creationId="{89A8DA33-8D6E-3E40-8E4F-07D526268881}"/>
          </ac:spMkLst>
        </pc:spChg>
        <pc:picChg chg="mod">
          <ac:chgData name="Gwenaelle CLEMENT [Eurécia]" userId="92877b87-e3ba-49d4-b520-f72c39d7c752" providerId="ADAL" clId="{85A5C542-D3BA-4ACF-AD9D-044A72FF5D0D}" dt="2025-02-28T14:36:42.683" v="707" actId="14861"/>
          <ac:picMkLst>
            <pc:docMk/>
            <pc:sldMk cId="493591545" sldId="356"/>
            <ac:picMk id="7" creationId="{9736AD06-97B4-E09B-1D23-9722F079B358}"/>
          </ac:picMkLst>
        </pc:picChg>
      </pc:sldChg>
      <pc:sldChg chg="modSp mod">
        <pc:chgData name="Gwenaelle CLEMENT [Eurécia]" userId="92877b87-e3ba-49d4-b520-f72c39d7c752" providerId="ADAL" clId="{85A5C542-D3BA-4ACF-AD9D-044A72FF5D0D}" dt="2025-02-28T14:43:39.864" v="778" actId="1036"/>
        <pc:sldMkLst>
          <pc:docMk/>
          <pc:sldMk cId="3094052503" sldId="357"/>
        </pc:sldMkLst>
        <pc:spChg chg="mod">
          <ac:chgData name="Gwenaelle CLEMENT [Eurécia]" userId="92877b87-e3ba-49d4-b520-f72c39d7c752" providerId="ADAL" clId="{85A5C542-D3BA-4ACF-AD9D-044A72FF5D0D}" dt="2025-02-28T14:43:31.160" v="760" actId="1076"/>
          <ac:spMkLst>
            <pc:docMk/>
            <pc:sldMk cId="3094052503" sldId="357"/>
            <ac:spMk id="4" creationId="{C75E216D-3884-00A3-E9C9-8AFE56370403}"/>
          </ac:spMkLst>
        </pc:spChg>
        <pc:spChg chg="mod ord">
          <ac:chgData name="Gwenaelle CLEMENT [Eurécia]" userId="92877b87-e3ba-49d4-b520-f72c39d7c752" providerId="ADAL" clId="{85A5C542-D3BA-4ACF-AD9D-044A72FF5D0D}" dt="2025-02-28T14:43:39.864" v="778" actId="1036"/>
          <ac:spMkLst>
            <pc:docMk/>
            <pc:sldMk cId="3094052503" sldId="357"/>
            <ac:spMk id="14" creationId="{89A8DA33-8D6E-3E40-8E4F-07D526268881}"/>
          </ac:spMkLst>
        </pc:spChg>
        <pc:picChg chg="mod">
          <ac:chgData name="Gwenaelle CLEMENT [Eurécia]" userId="92877b87-e3ba-49d4-b520-f72c39d7c752" providerId="ADAL" clId="{85A5C542-D3BA-4ACF-AD9D-044A72FF5D0D}" dt="2025-02-28T14:43:39.864" v="778" actId="1036"/>
          <ac:picMkLst>
            <pc:docMk/>
            <pc:sldMk cId="3094052503" sldId="357"/>
            <ac:picMk id="5" creationId="{D25E14D1-D93D-352E-FC29-47459988292C}"/>
          </ac:picMkLst>
        </pc:picChg>
      </pc:sldChg>
      <pc:sldChg chg="modSp mod">
        <pc:chgData name="Gwenaelle CLEMENT [Eurécia]" userId="92877b87-e3ba-49d4-b520-f72c39d7c752" providerId="ADAL" clId="{85A5C542-D3BA-4ACF-AD9D-044A72FF5D0D}" dt="2025-02-28T14:57:36.743" v="877" actId="1076"/>
        <pc:sldMkLst>
          <pc:docMk/>
          <pc:sldMk cId="1381512993" sldId="358"/>
        </pc:sldMkLst>
        <pc:spChg chg="mod">
          <ac:chgData name="Gwenaelle CLEMENT [Eurécia]" userId="92877b87-e3ba-49d4-b520-f72c39d7c752" providerId="ADAL" clId="{85A5C542-D3BA-4ACF-AD9D-044A72FF5D0D}" dt="2025-02-28T14:43:53.775" v="781" actId="113"/>
          <ac:spMkLst>
            <pc:docMk/>
            <pc:sldMk cId="1381512993" sldId="358"/>
            <ac:spMk id="4" creationId="{C75E216D-3884-00A3-E9C9-8AFE56370403}"/>
          </ac:spMkLst>
        </pc:spChg>
        <pc:spChg chg="mod">
          <ac:chgData name="Gwenaelle CLEMENT [Eurécia]" userId="92877b87-e3ba-49d4-b520-f72c39d7c752" providerId="ADAL" clId="{85A5C542-D3BA-4ACF-AD9D-044A72FF5D0D}" dt="2025-02-28T14:57:36.743" v="877" actId="1076"/>
          <ac:spMkLst>
            <pc:docMk/>
            <pc:sldMk cId="1381512993" sldId="358"/>
            <ac:spMk id="5" creationId="{3B84722F-4FD5-6C1A-2A65-A55891F83834}"/>
          </ac:spMkLst>
        </pc:spChg>
        <pc:spChg chg="mod">
          <ac:chgData name="Gwenaelle CLEMENT [Eurécia]" userId="92877b87-e3ba-49d4-b520-f72c39d7c752" providerId="ADAL" clId="{85A5C542-D3BA-4ACF-AD9D-044A72FF5D0D}" dt="2025-02-28T14:55:39.419" v="856" actId="20577"/>
          <ac:spMkLst>
            <pc:docMk/>
            <pc:sldMk cId="1381512993" sldId="358"/>
            <ac:spMk id="14" creationId="{89A8DA33-8D6E-3E40-8E4F-07D526268881}"/>
          </ac:spMkLst>
        </pc:spChg>
        <pc:picChg chg="mod">
          <ac:chgData name="Gwenaelle CLEMENT [Eurécia]" userId="92877b87-e3ba-49d4-b520-f72c39d7c752" providerId="ADAL" clId="{85A5C542-D3BA-4ACF-AD9D-044A72FF5D0D}" dt="2025-02-28T14:44:11.890" v="784" actId="1076"/>
          <ac:picMkLst>
            <pc:docMk/>
            <pc:sldMk cId="1381512993" sldId="358"/>
            <ac:picMk id="2" creationId="{5E1AFE91-BB2D-11A5-2F31-AC3853749D02}"/>
          </ac:picMkLst>
        </pc:picChg>
        <pc:picChg chg="mod">
          <ac:chgData name="Gwenaelle CLEMENT [Eurécia]" userId="92877b87-e3ba-49d4-b520-f72c39d7c752" providerId="ADAL" clId="{85A5C542-D3BA-4ACF-AD9D-044A72FF5D0D}" dt="2025-02-28T14:43:50.100" v="780" actId="14861"/>
          <ac:picMkLst>
            <pc:docMk/>
            <pc:sldMk cId="1381512993" sldId="358"/>
            <ac:picMk id="8" creationId="{B2E58AB8-A089-0B7C-24B5-2D25013D7669}"/>
          </ac:picMkLst>
        </pc:picChg>
      </pc:sldChg>
      <pc:sldChg chg="modSp mod">
        <pc:chgData name="Gwenaelle CLEMENT [Eurécia]" userId="92877b87-e3ba-49d4-b520-f72c39d7c752" providerId="ADAL" clId="{85A5C542-D3BA-4ACF-AD9D-044A72FF5D0D}" dt="2025-03-05T10:51:40.167" v="959" actId="20577"/>
        <pc:sldMkLst>
          <pc:docMk/>
          <pc:sldMk cId="2277864999" sldId="359"/>
        </pc:sldMkLst>
        <pc:spChg chg="mod">
          <ac:chgData name="Gwenaelle CLEMENT [Eurécia]" userId="92877b87-e3ba-49d4-b520-f72c39d7c752" providerId="ADAL" clId="{85A5C542-D3BA-4ACF-AD9D-044A72FF5D0D}" dt="2025-02-28T14:58:01.193" v="884" actId="113"/>
          <ac:spMkLst>
            <pc:docMk/>
            <pc:sldMk cId="2277864999" sldId="359"/>
            <ac:spMk id="4" creationId="{C75E216D-3884-00A3-E9C9-8AFE56370403}"/>
          </ac:spMkLst>
        </pc:spChg>
        <pc:spChg chg="mod">
          <ac:chgData name="Gwenaelle CLEMENT [Eurécia]" userId="92877b87-e3ba-49d4-b520-f72c39d7c752" providerId="ADAL" clId="{85A5C542-D3BA-4ACF-AD9D-044A72FF5D0D}" dt="2025-03-05T10:51:40.167" v="959" actId="20577"/>
          <ac:spMkLst>
            <pc:docMk/>
            <pc:sldMk cId="2277864999" sldId="359"/>
            <ac:spMk id="14" creationId="{89A8DA33-8D6E-3E40-8E4F-07D526268881}"/>
          </ac:spMkLst>
        </pc:spChg>
        <pc:picChg chg="mod">
          <ac:chgData name="Gwenaelle CLEMENT [Eurécia]" userId="92877b87-e3ba-49d4-b520-f72c39d7c752" providerId="ADAL" clId="{85A5C542-D3BA-4ACF-AD9D-044A72FF5D0D}" dt="2025-02-28T14:57:55.787" v="883" actId="14861"/>
          <ac:picMkLst>
            <pc:docMk/>
            <pc:sldMk cId="2277864999" sldId="359"/>
            <ac:picMk id="5" creationId="{975B830A-4B7E-91D3-F21B-93D6AD326FCA}"/>
          </ac:picMkLst>
        </pc:picChg>
        <pc:picChg chg="mod">
          <ac:chgData name="Gwenaelle CLEMENT [Eurécia]" userId="92877b87-e3ba-49d4-b520-f72c39d7c752" providerId="ADAL" clId="{85A5C542-D3BA-4ACF-AD9D-044A72FF5D0D}" dt="2025-02-28T14:57:51.737" v="881" actId="14861"/>
          <ac:picMkLst>
            <pc:docMk/>
            <pc:sldMk cId="2277864999" sldId="359"/>
            <ac:picMk id="7" creationId="{A88D7BB9-2626-D597-2822-A54B7E158D6C}"/>
          </ac:picMkLst>
        </pc:picChg>
        <pc:picChg chg="mod">
          <ac:chgData name="Gwenaelle CLEMENT [Eurécia]" userId="92877b87-e3ba-49d4-b520-f72c39d7c752" providerId="ADAL" clId="{85A5C542-D3BA-4ACF-AD9D-044A72FF5D0D}" dt="2025-02-28T14:57:46.901" v="879" actId="14861"/>
          <ac:picMkLst>
            <pc:docMk/>
            <pc:sldMk cId="2277864999" sldId="359"/>
            <ac:picMk id="9" creationId="{514EE62F-0543-3A36-EEB2-33E3E0400F6B}"/>
          </ac:picMkLst>
        </pc:picChg>
      </pc:sldChg>
      <pc:sldChg chg="modSp mod">
        <pc:chgData name="Gwenaelle CLEMENT [Eurécia]" userId="92877b87-e3ba-49d4-b520-f72c39d7c752" providerId="ADAL" clId="{85A5C542-D3BA-4ACF-AD9D-044A72FF5D0D}" dt="2025-03-10T10:15:03.584" v="1019" actId="20577"/>
        <pc:sldMkLst>
          <pc:docMk/>
          <pc:sldMk cId="1085589330" sldId="360"/>
        </pc:sldMkLst>
        <pc:spChg chg="mod">
          <ac:chgData name="Gwenaelle CLEMENT [Eurécia]" userId="92877b87-e3ba-49d4-b520-f72c39d7c752" providerId="ADAL" clId="{85A5C542-D3BA-4ACF-AD9D-044A72FF5D0D}" dt="2025-03-05T10:52:05.615" v="960" actId="113"/>
          <ac:spMkLst>
            <pc:docMk/>
            <pc:sldMk cId="1085589330" sldId="360"/>
            <ac:spMk id="4" creationId="{C75E216D-3884-00A3-E9C9-8AFE56370403}"/>
          </ac:spMkLst>
        </pc:spChg>
        <pc:spChg chg="mod">
          <ac:chgData name="Gwenaelle CLEMENT [Eurécia]" userId="92877b87-e3ba-49d4-b520-f72c39d7c752" providerId="ADAL" clId="{85A5C542-D3BA-4ACF-AD9D-044A72FF5D0D}" dt="2025-03-10T10:15:03.584" v="1019" actId="20577"/>
          <ac:spMkLst>
            <pc:docMk/>
            <pc:sldMk cId="1085589330" sldId="360"/>
            <ac:spMk id="14" creationId="{89A8DA33-8D6E-3E40-8E4F-07D526268881}"/>
          </ac:spMkLst>
        </pc:spChg>
        <pc:picChg chg="mod">
          <ac:chgData name="Gwenaelle CLEMENT [Eurécia]" userId="92877b87-e3ba-49d4-b520-f72c39d7c752" providerId="ADAL" clId="{85A5C542-D3BA-4ACF-AD9D-044A72FF5D0D}" dt="2025-03-05T10:52:28.576" v="965" actId="1076"/>
          <ac:picMkLst>
            <pc:docMk/>
            <pc:sldMk cId="1085589330" sldId="360"/>
            <ac:picMk id="5" creationId="{2BF8D97A-BBFB-FEC6-FCC4-179F46F7C373}"/>
          </ac:picMkLst>
        </pc:picChg>
      </pc:sldChg>
      <pc:sldChg chg="modSp mod">
        <pc:chgData name="Gwenaelle CLEMENT [Eurécia]" userId="92877b87-e3ba-49d4-b520-f72c39d7c752" providerId="ADAL" clId="{85A5C542-D3BA-4ACF-AD9D-044A72FF5D0D}" dt="2025-03-10T10:18:36.860" v="1236" actId="1076"/>
        <pc:sldMkLst>
          <pc:docMk/>
          <pc:sldMk cId="1587715979" sldId="361"/>
        </pc:sldMkLst>
        <pc:spChg chg="mod">
          <ac:chgData name="Gwenaelle CLEMENT [Eurécia]" userId="92877b87-e3ba-49d4-b520-f72c39d7c752" providerId="ADAL" clId="{85A5C542-D3BA-4ACF-AD9D-044A72FF5D0D}" dt="2025-03-10T10:16:02.578" v="1070" actId="113"/>
          <ac:spMkLst>
            <pc:docMk/>
            <pc:sldMk cId="1587715979" sldId="361"/>
            <ac:spMk id="4" creationId="{C75E216D-3884-00A3-E9C9-8AFE56370403}"/>
          </ac:spMkLst>
        </pc:spChg>
        <pc:spChg chg="mod">
          <ac:chgData name="Gwenaelle CLEMENT [Eurécia]" userId="92877b87-e3ba-49d4-b520-f72c39d7c752" providerId="ADAL" clId="{85A5C542-D3BA-4ACF-AD9D-044A72FF5D0D}" dt="2025-03-10T10:18:29.387" v="1233" actId="1076"/>
          <ac:spMkLst>
            <pc:docMk/>
            <pc:sldMk cId="1587715979" sldId="361"/>
            <ac:spMk id="14" creationId="{89A8DA33-8D6E-3E40-8E4F-07D526268881}"/>
          </ac:spMkLst>
        </pc:spChg>
        <pc:picChg chg="mod">
          <ac:chgData name="Gwenaelle CLEMENT [Eurécia]" userId="92877b87-e3ba-49d4-b520-f72c39d7c752" providerId="ADAL" clId="{85A5C542-D3BA-4ACF-AD9D-044A72FF5D0D}" dt="2025-03-10T10:18:36.860" v="1236" actId="1076"/>
          <ac:picMkLst>
            <pc:docMk/>
            <pc:sldMk cId="1587715979" sldId="361"/>
            <ac:picMk id="6" creationId="{D2122CA2-678D-E7B0-B596-C8945D62C6ED}"/>
          </ac:picMkLst>
        </pc:picChg>
      </pc:sldChg>
      <pc:sldChg chg="modSp mod">
        <pc:chgData name="Gwenaelle CLEMENT [Eurécia]" userId="92877b87-e3ba-49d4-b520-f72c39d7c752" providerId="ADAL" clId="{85A5C542-D3BA-4ACF-AD9D-044A72FF5D0D}" dt="2025-03-10T10:44:05.316" v="1419" actId="20577"/>
        <pc:sldMkLst>
          <pc:docMk/>
          <pc:sldMk cId="648350511" sldId="362"/>
        </pc:sldMkLst>
        <pc:spChg chg="mod">
          <ac:chgData name="Gwenaelle CLEMENT [Eurécia]" userId="92877b87-e3ba-49d4-b520-f72c39d7c752" providerId="ADAL" clId="{85A5C542-D3BA-4ACF-AD9D-044A72FF5D0D}" dt="2025-03-10T10:42:01.308" v="1404" actId="113"/>
          <ac:spMkLst>
            <pc:docMk/>
            <pc:sldMk cId="648350511" sldId="362"/>
            <ac:spMk id="4" creationId="{C75E216D-3884-00A3-E9C9-8AFE56370403}"/>
          </ac:spMkLst>
        </pc:spChg>
        <pc:spChg chg="mod">
          <ac:chgData name="Gwenaelle CLEMENT [Eurécia]" userId="92877b87-e3ba-49d4-b520-f72c39d7c752" providerId="ADAL" clId="{85A5C542-D3BA-4ACF-AD9D-044A72FF5D0D}" dt="2025-03-10T10:44:05.316" v="1419" actId="20577"/>
          <ac:spMkLst>
            <pc:docMk/>
            <pc:sldMk cId="648350511" sldId="362"/>
            <ac:spMk id="11" creationId="{80232AD3-BDFE-EDA1-628F-5D1A3798AB47}"/>
          </ac:spMkLst>
        </pc:spChg>
        <pc:picChg chg="mod">
          <ac:chgData name="Gwenaelle CLEMENT [Eurécia]" userId="92877b87-e3ba-49d4-b520-f72c39d7c752" providerId="ADAL" clId="{85A5C542-D3BA-4ACF-AD9D-044A72FF5D0D}" dt="2025-03-10T10:42:31.814" v="1410" actId="14861"/>
          <ac:picMkLst>
            <pc:docMk/>
            <pc:sldMk cId="648350511" sldId="362"/>
            <ac:picMk id="6" creationId="{2A98A664-74D9-5794-63CD-F66D79B1022C}"/>
          </ac:picMkLst>
        </pc:picChg>
        <pc:picChg chg="mod">
          <ac:chgData name="Gwenaelle CLEMENT [Eurécia]" userId="92877b87-e3ba-49d4-b520-f72c39d7c752" providerId="ADAL" clId="{85A5C542-D3BA-4ACF-AD9D-044A72FF5D0D}" dt="2025-03-10T10:42:36.862" v="1412" actId="14861"/>
          <ac:picMkLst>
            <pc:docMk/>
            <pc:sldMk cId="648350511" sldId="362"/>
            <ac:picMk id="10" creationId="{73D8B4F3-C456-DA80-434A-35A56D8D5312}"/>
          </ac:picMkLst>
        </pc:picChg>
      </pc:sldChg>
      <pc:sldChg chg="modSp mod">
        <pc:chgData name="Gwenaelle CLEMENT [Eurécia]" userId="92877b87-e3ba-49d4-b520-f72c39d7c752" providerId="ADAL" clId="{85A5C542-D3BA-4ACF-AD9D-044A72FF5D0D}" dt="2025-02-24T09:20:15.444" v="75" actId="20577"/>
        <pc:sldMkLst>
          <pc:docMk/>
          <pc:sldMk cId="4208865034" sldId="363"/>
        </pc:sldMkLst>
        <pc:spChg chg="mod">
          <ac:chgData name="Gwenaelle CLEMENT [Eurécia]" userId="92877b87-e3ba-49d4-b520-f72c39d7c752" providerId="ADAL" clId="{85A5C542-D3BA-4ACF-AD9D-044A72FF5D0D}" dt="2025-02-24T09:20:15.444" v="75" actId="20577"/>
          <ac:spMkLst>
            <pc:docMk/>
            <pc:sldMk cId="4208865034" sldId="363"/>
            <ac:spMk id="2" creationId="{18B74BD9-57AD-C852-1754-B7B1DAD43A1F}"/>
          </ac:spMkLst>
        </pc:spChg>
      </pc:sldChg>
      <pc:sldChg chg="addSp delSp modSp mod">
        <pc:chgData name="Gwenaelle CLEMENT [Eurécia]" userId="92877b87-e3ba-49d4-b520-f72c39d7c752" providerId="ADAL" clId="{85A5C542-D3BA-4ACF-AD9D-044A72FF5D0D}" dt="2025-02-28T14:34:54.986" v="676" actId="1076"/>
        <pc:sldMkLst>
          <pc:docMk/>
          <pc:sldMk cId="2822879339" sldId="364"/>
        </pc:sldMkLst>
        <pc:spChg chg="mod">
          <ac:chgData name="Gwenaelle CLEMENT [Eurécia]" userId="92877b87-e3ba-49d4-b520-f72c39d7c752" providerId="ADAL" clId="{85A5C542-D3BA-4ACF-AD9D-044A72FF5D0D}" dt="2025-02-28T14:34:54.986" v="676" actId="1076"/>
          <ac:spMkLst>
            <pc:docMk/>
            <pc:sldMk cId="2822879339" sldId="364"/>
            <ac:spMk id="2" creationId="{18B74BD9-57AD-C852-1754-B7B1DAD43A1F}"/>
          </ac:spMkLst>
        </pc:spChg>
      </pc:sldChg>
      <pc:sldChg chg="addSp delSp modSp mod">
        <pc:chgData name="Gwenaelle CLEMENT [Eurécia]" userId="92877b87-e3ba-49d4-b520-f72c39d7c752" providerId="ADAL" clId="{85A5C542-D3BA-4ACF-AD9D-044A72FF5D0D}" dt="2025-02-28T14:33:51.197" v="675" actId="478"/>
        <pc:sldMkLst>
          <pc:docMk/>
          <pc:sldMk cId="3212721909" sldId="365"/>
        </pc:sldMkLst>
      </pc:sldChg>
      <pc:sldChg chg="addSp delSp modSp mod">
        <pc:chgData name="Gwenaelle CLEMENT [Eurécia]" userId="92877b87-e3ba-49d4-b520-f72c39d7c752" providerId="ADAL" clId="{85A5C542-D3BA-4ACF-AD9D-044A72FF5D0D}" dt="2025-02-28T14:35:48.129" v="697" actId="478"/>
        <pc:sldMkLst>
          <pc:docMk/>
          <pc:sldMk cId="1223721962" sldId="366"/>
        </pc:sldMkLst>
      </pc:sldChg>
      <pc:sldChg chg="addSp delSp modSp mod">
        <pc:chgData name="Gwenaelle CLEMENT [Eurécia]" userId="92877b87-e3ba-49d4-b520-f72c39d7c752" providerId="ADAL" clId="{85A5C542-D3BA-4ACF-AD9D-044A72FF5D0D}" dt="2025-02-28T14:36:34.671" v="705" actId="478"/>
        <pc:sldMkLst>
          <pc:docMk/>
          <pc:sldMk cId="2496085053" sldId="367"/>
        </pc:sldMkLst>
      </pc:sldChg>
      <pc:sldChg chg="addSp delSp modSp mod">
        <pc:chgData name="Gwenaelle CLEMENT [Eurécia]" userId="92877b87-e3ba-49d4-b520-f72c39d7c752" providerId="ADAL" clId="{85A5C542-D3BA-4ACF-AD9D-044A72FF5D0D}" dt="2025-03-05T09:58:33.065" v="888" actId="478"/>
        <pc:sldMkLst>
          <pc:docMk/>
          <pc:sldMk cId="1833103302" sldId="368"/>
        </pc:sldMkLst>
      </pc:sldChg>
      <pc:sldChg chg="addSp delSp modSp mod">
        <pc:chgData name="Gwenaelle CLEMENT [Eurécia]" userId="92877b87-e3ba-49d4-b520-f72c39d7c752" providerId="ADAL" clId="{85A5C542-D3BA-4ACF-AD9D-044A72FF5D0D}" dt="2025-03-10T10:41:56.376" v="1403" actId="478"/>
        <pc:sldMkLst>
          <pc:docMk/>
          <pc:sldMk cId="1104859188" sldId="369"/>
        </pc:sldMkLst>
        <pc:spChg chg="del">
          <ac:chgData name="Gwenaelle CLEMENT [Eurécia]" userId="92877b87-e3ba-49d4-b520-f72c39d7c752" providerId="ADAL" clId="{85A5C542-D3BA-4ACF-AD9D-044A72FF5D0D}" dt="2025-03-10T10:41:56.376" v="1403" actId="478"/>
          <ac:spMkLst>
            <pc:docMk/>
            <pc:sldMk cId="1104859188" sldId="369"/>
            <ac:spMk id="3" creationId="{E1C58013-B918-0EA6-FB0E-FB0CB907009F}"/>
          </ac:spMkLst>
        </pc:spChg>
        <pc:spChg chg="del">
          <ac:chgData name="Gwenaelle CLEMENT [Eurécia]" userId="92877b87-e3ba-49d4-b520-f72c39d7c752" providerId="ADAL" clId="{85A5C542-D3BA-4ACF-AD9D-044A72FF5D0D}" dt="2025-03-10T10:41:54.002" v="1401" actId="478"/>
          <ac:spMkLst>
            <pc:docMk/>
            <pc:sldMk cId="1104859188" sldId="369"/>
            <ac:spMk id="4" creationId="{5F965F46-D856-E5D7-F5CC-A92C144585A3}"/>
          </ac:spMkLst>
        </pc:spChg>
        <pc:spChg chg="add del mod">
          <ac:chgData name="Gwenaelle CLEMENT [Eurécia]" userId="92877b87-e3ba-49d4-b520-f72c39d7c752" providerId="ADAL" clId="{85A5C542-D3BA-4ACF-AD9D-044A72FF5D0D}" dt="2025-03-10T10:41:55.052" v="1402" actId="478"/>
          <ac:spMkLst>
            <pc:docMk/>
            <pc:sldMk cId="1104859188" sldId="369"/>
            <ac:spMk id="6" creationId="{F2ED9A76-AA5B-EAA9-BF76-74A8297021B5}"/>
          </ac:spMkLst>
        </pc:spChg>
      </pc:sldChg>
      <pc:sldChg chg="modSp mod">
        <pc:chgData name="Gwenaelle CLEMENT [Eurécia]" userId="92877b87-e3ba-49d4-b520-f72c39d7c752" providerId="ADAL" clId="{85A5C542-D3BA-4ACF-AD9D-044A72FF5D0D}" dt="2025-03-10T10:41:49.799" v="1400" actId="1076"/>
        <pc:sldMkLst>
          <pc:docMk/>
          <pc:sldMk cId="3085274892" sldId="370"/>
        </pc:sldMkLst>
        <pc:spChg chg="mod">
          <ac:chgData name="Gwenaelle CLEMENT [Eurécia]" userId="92877b87-e3ba-49d4-b520-f72c39d7c752" providerId="ADAL" clId="{85A5C542-D3BA-4ACF-AD9D-044A72FF5D0D}" dt="2025-03-10T10:21:09.163" v="1240" actId="113"/>
          <ac:spMkLst>
            <pc:docMk/>
            <pc:sldMk cId="3085274892" sldId="370"/>
            <ac:spMk id="4" creationId="{C75E216D-3884-00A3-E9C9-8AFE56370403}"/>
          </ac:spMkLst>
        </pc:spChg>
        <pc:spChg chg="mod">
          <ac:chgData name="Gwenaelle CLEMENT [Eurécia]" userId="92877b87-e3ba-49d4-b520-f72c39d7c752" providerId="ADAL" clId="{85A5C542-D3BA-4ACF-AD9D-044A72FF5D0D}" dt="2025-03-10T10:41:46.658" v="1399" actId="1076"/>
          <ac:spMkLst>
            <pc:docMk/>
            <pc:sldMk cId="3085274892" sldId="370"/>
            <ac:spMk id="14" creationId="{89A8DA33-8D6E-3E40-8E4F-07D526268881}"/>
          </ac:spMkLst>
        </pc:spChg>
        <pc:picChg chg="mod">
          <ac:chgData name="Gwenaelle CLEMENT [Eurécia]" userId="92877b87-e3ba-49d4-b520-f72c39d7c752" providerId="ADAL" clId="{85A5C542-D3BA-4ACF-AD9D-044A72FF5D0D}" dt="2025-03-10T10:41:49.799" v="1400" actId="1076"/>
          <ac:picMkLst>
            <pc:docMk/>
            <pc:sldMk cId="3085274892" sldId="370"/>
            <ac:picMk id="5" creationId="{04CFE203-E5C5-D2C4-84E9-501127AF4768}"/>
          </ac:picMkLst>
        </pc:picChg>
      </pc:sldChg>
      <pc:sldChg chg="addSp delSp modSp mod">
        <pc:chgData name="Gwenaelle CLEMENT [Eurécia]" userId="92877b87-e3ba-49d4-b520-f72c39d7c752" providerId="ADAL" clId="{85A5C542-D3BA-4ACF-AD9D-044A72FF5D0D}" dt="2025-03-10T10:46:13.778" v="1426" actId="20577"/>
        <pc:sldMkLst>
          <pc:docMk/>
          <pc:sldMk cId="1188188164" sldId="371"/>
        </pc:sldMkLst>
        <pc:spChg chg="mod">
          <ac:chgData name="Gwenaelle CLEMENT [Eurécia]" userId="92877b87-e3ba-49d4-b520-f72c39d7c752" providerId="ADAL" clId="{85A5C542-D3BA-4ACF-AD9D-044A72FF5D0D}" dt="2025-03-10T10:46:13.778" v="1426" actId="20577"/>
          <ac:spMkLst>
            <pc:docMk/>
            <pc:sldMk cId="1188188164" sldId="371"/>
            <ac:spMk id="2" creationId="{18B74BD9-57AD-C852-1754-B7B1DAD43A1F}"/>
          </ac:spMkLst>
        </pc:spChg>
        <pc:spChg chg="del">
          <ac:chgData name="Gwenaelle CLEMENT [Eurécia]" userId="92877b87-e3ba-49d4-b520-f72c39d7c752" providerId="ADAL" clId="{85A5C542-D3BA-4ACF-AD9D-044A72FF5D0D}" dt="2025-03-10T10:46:09.180" v="1424" actId="478"/>
          <ac:spMkLst>
            <pc:docMk/>
            <pc:sldMk cId="1188188164" sldId="371"/>
            <ac:spMk id="3" creationId="{E1C58013-B918-0EA6-FB0E-FB0CB907009F}"/>
          </ac:spMkLst>
        </pc:spChg>
        <pc:spChg chg="del">
          <ac:chgData name="Gwenaelle CLEMENT [Eurécia]" userId="92877b87-e3ba-49d4-b520-f72c39d7c752" providerId="ADAL" clId="{85A5C542-D3BA-4ACF-AD9D-044A72FF5D0D}" dt="2025-03-10T10:46:08.306" v="1423" actId="478"/>
          <ac:spMkLst>
            <pc:docMk/>
            <pc:sldMk cId="1188188164" sldId="371"/>
            <ac:spMk id="4" creationId="{5F965F46-D856-E5D7-F5CC-A92C144585A3}"/>
          </ac:spMkLst>
        </pc:spChg>
        <pc:spChg chg="add del mod">
          <ac:chgData name="Gwenaelle CLEMENT [Eurécia]" userId="92877b87-e3ba-49d4-b520-f72c39d7c752" providerId="ADAL" clId="{85A5C542-D3BA-4ACF-AD9D-044A72FF5D0D}" dt="2025-03-10T10:46:10.643" v="1425" actId="478"/>
          <ac:spMkLst>
            <pc:docMk/>
            <pc:sldMk cId="1188188164" sldId="371"/>
            <ac:spMk id="6" creationId="{6ED4208F-3405-5134-8FC5-7CB46D247E37}"/>
          </ac:spMkLst>
        </pc:spChg>
      </pc:sldChg>
      <pc:sldChg chg="addSp delSp modSp mod">
        <pc:chgData name="Gwenaelle CLEMENT [Eurécia]" userId="92877b87-e3ba-49d4-b520-f72c39d7c752" providerId="ADAL" clId="{85A5C542-D3BA-4ACF-AD9D-044A72FF5D0D}" dt="2025-03-10T15:07:12.544" v="1568" actId="20577"/>
        <pc:sldMkLst>
          <pc:docMk/>
          <pc:sldMk cId="2946573541" sldId="372"/>
        </pc:sldMkLst>
        <pc:spChg chg="mod">
          <ac:chgData name="Gwenaelle CLEMENT [Eurécia]" userId="92877b87-e3ba-49d4-b520-f72c39d7c752" providerId="ADAL" clId="{85A5C542-D3BA-4ACF-AD9D-044A72FF5D0D}" dt="2025-03-10T15:07:12.544" v="1568" actId="20577"/>
          <ac:spMkLst>
            <pc:docMk/>
            <pc:sldMk cId="2946573541" sldId="372"/>
            <ac:spMk id="2" creationId="{18B74BD9-57AD-C852-1754-B7B1DAD43A1F}"/>
          </ac:spMkLst>
        </pc:spChg>
        <pc:spChg chg="del">
          <ac:chgData name="Gwenaelle CLEMENT [Eurécia]" userId="92877b87-e3ba-49d4-b520-f72c39d7c752" providerId="ADAL" clId="{85A5C542-D3BA-4ACF-AD9D-044A72FF5D0D}" dt="2025-03-10T14:49:10.098" v="1544" actId="478"/>
          <ac:spMkLst>
            <pc:docMk/>
            <pc:sldMk cId="2946573541" sldId="372"/>
            <ac:spMk id="3" creationId="{E1C58013-B918-0EA6-FB0E-FB0CB907009F}"/>
          </ac:spMkLst>
        </pc:spChg>
        <pc:spChg chg="del">
          <ac:chgData name="Gwenaelle CLEMENT [Eurécia]" userId="92877b87-e3ba-49d4-b520-f72c39d7c752" providerId="ADAL" clId="{85A5C542-D3BA-4ACF-AD9D-044A72FF5D0D}" dt="2025-03-10T14:49:05.324" v="1542" actId="478"/>
          <ac:spMkLst>
            <pc:docMk/>
            <pc:sldMk cId="2946573541" sldId="372"/>
            <ac:spMk id="4" creationId="{5F965F46-D856-E5D7-F5CC-A92C144585A3}"/>
          </ac:spMkLst>
        </pc:spChg>
        <pc:spChg chg="add del mod">
          <ac:chgData name="Gwenaelle CLEMENT [Eurécia]" userId="92877b87-e3ba-49d4-b520-f72c39d7c752" providerId="ADAL" clId="{85A5C542-D3BA-4ACF-AD9D-044A72FF5D0D}" dt="2025-03-10T14:49:07.549" v="1543" actId="478"/>
          <ac:spMkLst>
            <pc:docMk/>
            <pc:sldMk cId="2946573541" sldId="372"/>
            <ac:spMk id="6" creationId="{6D138BC6-B86E-3B29-1604-29B814C1CF9C}"/>
          </ac:spMkLst>
        </pc:spChg>
      </pc:sldChg>
      <pc:sldChg chg="modSp mod">
        <pc:chgData name="Gwenaelle CLEMENT [Eurécia]" userId="92877b87-e3ba-49d4-b520-f72c39d7c752" providerId="ADAL" clId="{85A5C542-D3BA-4ACF-AD9D-044A72FF5D0D}" dt="2025-03-10T14:48:47.921" v="1541" actId="20577"/>
        <pc:sldMkLst>
          <pc:docMk/>
          <pc:sldMk cId="3970030910" sldId="373"/>
        </pc:sldMkLst>
        <pc:spChg chg="mod">
          <ac:chgData name="Gwenaelle CLEMENT [Eurécia]" userId="92877b87-e3ba-49d4-b520-f72c39d7c752" providerId="ADAL" clId="{85A5C542-D3BA-4ACF-AD9D-044A72FF5D0D}" dt="2025-03-10T11:05:11.720" v="1447" actId="20577"/>
          <ac:spMkLst>
            <pc:docMk/>
            <pc:sldMk cId="3970030910" sldId="373"/>
            <ac:spMk id="3" creationId="{E7302CC7-BE79-FB85-F1B9-4B3647A5F71A}"/>
          </ac:spMkLst>
        </pc:spChg>
        <pc:spChg chg="mod">
          <ac:chgData name="Gwenaelle CLEMENT [Eurécia]" userId="92877b87-e3ba-49d4-b520-f72c39d7c752" providerId="ADAL" clId="{85A5C542-D3BA-4ACF-AD9D-044A72FF5D0D}" dt="2025-03-10T10:46:22.009" v="1427" actId="113"/>
          <ac:spMkLst>
            <pc:docMk/>
            <pc:sldMk cId="3970030910" sldId="373"/>
            <ac:spMk id="4" creationId="{C75E216D-3884-00A3-E9C9-8AFE56370403}"/>
          </ac:spMkLst>
        </pc:spChg>
        <pc:spChg chg="mod">
          <ac:chgData name="Gwenaelle CLEMENT [Eurécia]" userId="92877b87-e3ba-49d4-b520-f72c39d7c752" providerId="ADAL" clId="{85A5C542-D3BA-4ACF-AD9D-044A72FF5D0D}" dt="2025-03-10T14:48:47.921" v="1541" actId="20577"/>
          <ac:spMkLst>
            <pc:docMk/>
            <pc:sldMk cId="3970030910" sldId="373"/>
            <ac:spMk id="14" creationId="{89A8DA33-8D6E-3E40-8E4F-07D526268881}"/>
          </ac:spMkLst>
        </pc:spChg>
        <pc:picChg chg="mod">
          <ac:chgData name="Gwenaelle CLEMENT [Eurécia]" userId="92877b87-e3ba-49d4-b520-f72c39d7c752" providerId="ADAL" clId="{85A5C542-D3BA-4ACF-AD9D-044A72FF5D0D}" dt="2025-03-10T10:46:27.502" v="1429" actId="14861"/>
          <ac:picMkLst>
            <pc:docMk/>
            <pc:sldMk cId="3970030910" sldId="373"/>
            <ac:picMk id="5" creationId="{74A7F6DC-0B75-8B2C-F349-E506BAF91E54}"/>
          </ac:picMkLst>
        </pc:picChg>
      </pc:sldChg>
      <pc:sldChg chg="modSp mod">
        <pc:chgData name="Gwenaelle CLEMENT [Eurécia]" userId="92877b87-e3ba-49d4-b520-f72c39d7c752" providerId="ADAL" clId="{85A5C542-D3BA-4ACF-AD9D-044A72FF5D0D}" dt="2025-03-10T15:23:43.520" v="1845" actId="113"/>
        <pc:sldMkLst>
          <pc:docMk/>
          <pc:sldMk cId="3979697780" sldId="374"/>
        </pc:sldMkLst>
        <pc:spChg chg="mod">
          <ac:chgData name="Gwenaelle CLEMENT [Eurécia]" userId="92877b87-e3ba-49d4-b520-f72c39d7c752" providerId="ADAL" clId="{85A5C542-D3BA-4ACF-AD9D-044A72FF5D0D}" dt="2025-03-10T15:23:43.520" v="1845" actId="113"/>
          <ac:spMkLst>
            <pc:docMk/>
            <pc:sldMk cId="3979697780" sldId="374"/>
            <ac:spMk id="4" creationId="{C75E216D-3884-00A3-E9C9-8AFE56370403}"/>
          </ac:spMkLst>
        </pc:spChg>
        <pc:spChg chg="mod">
          <ac:chgData name="Gwenaelle CLEMENT [Eurécia]" userId="92877b87-e3ba-49d4-b520-f72c39d7c752" providerId="ADAL" clId="{85A5C542-D3BA-4ACF-AD9D-044A72FF5D0D}" dt="2025-03-10T15:23:37.450" v="1844" actId="20577"/>
          <ac:spMkLst>
            <pc:docMk/>
            <pc:sldMk cId="3979697780" sldId="374"/>
            <ac:spMk id="14" creationId="{89A8DA33-8D6E-3E40-8E4F-07D526268881}"/>
          </ac:spMkLst>
        </pc:spChg>
        <pc:picChg chg="mod">
          <ac:chgData name="Gwenaelle CLEMENT [Eurécia]" userId="92877b87-e3ba-49d4-b520-f72c39d7c752" providerId="ADAL" clId="{85A5C542-D3BA-4ACF-AD9D-044A72FF5D0D}" dt="2025-03-10T14:53:09.687" v="1551" actId="14861"/>
          <ac:picMkLst>
            <pc:docMk/>
            <pc:sldMk cId="3979697780" sldId="374"/>
            <ac:picMk id="9" creationId="{F6EE5F1A-D892-6C8A-D2C1-38EF359665A9}"/>
          </ac:picMkLst>
        </pc:picChg>
      </pc:sldChg>
      <pc:sldChg chg="addSp delSp modSp mod">
        <pc:chgData name="Gwenaelle CLEMENT [Eurécia]" userId="92877b87-e3ba-49d4-b520-f72c39d7c752" providerId="ADAL" clId="{85A5C542-D3BA-4ACF-AD9D-044A72FF5D0D}" dt="2025-03-10T10:46:03.530" v="1422" actId="478"/>
        <pc:sldMkLst>
          <pc:docMk/>
          <pc:sldMk cId="76768154" sldId="375"/>
        </pc:sldMkLst>
        <pc:spChg chg="add del mod">
          <ac:chgData name="Gwenaelle CLEMENT [Eurécia]" userId="92877b87-e3ba-49d4-b520-f72c39d7c752" providerId="ADAL" clId="{85A5C542-D3BA-4ACF-AD9D-044A72FF5D0D}" dt="2025-03-10T10:46:02.096" v="1421" actId="478"/>
          <ac:spMkLst>
            <pc:docMk/>
            <pc:sldMk cId="76768154" sldId="375"/>
            <ac:spMk id="3" creationId="{F94921FA-3B31-130F-CD78-21D2209F2A1E}"/>
          </ac:spMkLst>
        </pc:spChg>
        <pc:spChg chg="del">
          <ac:chgData name="Gwenaelle CLEMENT [Eurécia]" userId="92877b87-e3ba-49d4-b520-f72c39d7c752" providerId="ADAL" clId="{85A5C542-D3BA-4ACF-AD9D-044A72FF5D0D}" dt="2025-03-10T10:46:03.530" v="1422" actId="478"/>
          <ac:spMkLst>
            <pc:docMk/>
            <pc:sldMk cId="76768154" sldId="375"/>
            <ac:spMk id="6" creationId="{E5FAA013-2264-3720-DA9A-4515678E8358}"/>
          </ac:spMkLst>
        </pc:spChg>
        <pc:spChg chg="del">
          <ac:chgData name="Gwenaelle CLEMENT [Eurécia]" userId="92877b87-e3ba-49d4-b520-f72c39d7c752" providerId="ADAL" clId="{85A5C542-D3BA-4ACF-AD9D-044A72FF5D0D}" dt="2025-03-10T10:46:00.513" v="1420" actId="478"/>
          <ac:spMkLst>
            <pc:docMk/>
            <pc:sldMk cId="76768154" sldId="375"/>
            <ac:spMk id="7" creationId="{831CDDEE-D180-4D4D-1DFC-1E9C69414A23}"/>
          </ac:spMkLst>
        </pc:spChg>
      </pc:sldChg>
      <pc:sldChg chg="modSp mod">
        <pc:chgData name="Gwenaelle CLEMENT [Eurécia]" userId="92877b87-e3ba-49d4-b520-f72c39d7c752" providerId="ADAL" clId="{85A5C542-D3BA-4ACF-AD9D-044A72FF5D0D}" dt="2025-02-28T14:42:02.701" v="736" actId="2711"/>
        <pc:sldMkLst>
          <pc:docMk/>
          <pc:sldMk cId="2868552247" sldId="377"/>
        </pc:sldMkLst>
        <pc:spChg chg="mod">
          <ac:chgData name="Gwenaelle CLEMENT [Eurécia]" userId="92877b87-e3ba-49d4-b520-f72c39d7c752" providerId="ADAL" clId="{85A5C542-D3BA-4ACF-AD9D-044A72FF5D0D}" dt="2025-02-24T09:24:19.437" v="178" actId="20577"/>
          <ac:spMkLst>
            <pc:docMk/>
            <pc:sldMk cId="2868552247" sldId="377"/>
            <ac:spMk id="4" creationId="{05B3C635-F7D7-BC06-5C9B-4B60AE118777}"/>
          </ac:spMkLst>
        </pc:spChg>
        <pc:spChg chg="mod">
          <ac:chgData name="Gwenaelle CLEMENT [Eurécia]" userId="92877b87-e3ba-49d4-b520-f72c39d7c752" providerId="ADAL" clId="{85A5C542-D3BA-4ACF-AD9D-044A72FF5D0D}" dt="2025-02-28T14:42:02.701" v="736" actId="2711"/>
          <ac:spMkLst>
            <pc:docMk/>
            <pc:sldMk cId="2868552247" sldId="377"/>
            <ac:spMk id="9" creationId="{B45D4B47-91E4-4EAD-A134-EDBEDFB3EEF9}"/>
          </ac:spMkLst>
        </pc:spChg>
        <pc:spChg chg="mod">
          <ac:chgData name="Gwenaelle CLEMENT [Eurécia]" userId="92877b87-e3ba-49d4-b520-f72c39d7c752" providerId="ADAL" clId="{85A5C542-D3BA-4ACF-AD9D-044A72FF5D0D}" dt="2025-02-24T09:25:46.251" v="191" actId="1076"/>
          <ac:spMkLst>
            <pc:docMk/>
            <pc:sldMk cId="2868552247" sldId="377"/>
            <ac:spMk id="10" creationId="{4E7E892A-7972-DDE4-FBF8-FE50C188DAEE}"/>
          </ac:spMkLst>
        </pc:spChg>
        <pc:picChg chg="mod">
          <ac:chgData name="Gwenaelle CLEMENT [Eurécia]" userId="92877b87-e3ba-49d4-b520-f72c39d7c752" providerId="ADAL" clId="{85A5C542-D3BA-4ACF-AD9D-044A72FF5D0D}" dt="2025-02-24T09:20:36.284" v="78" actId="14861"/>
          <ac:picMkLst>
            <pc:docMk/>
            <pc:sldMk cId="2868552247" sldId="377"/>
            <ac:picMk id="7" creationId="{DCE688E2-73D6-95D3-6190-5494444BD296}"/>
          </ac:picMkLst>
        </pc:picChg>
      </pc:sldChg>
      <pc:sldChg chg="modSp mod">
        <pc:chgData name="Gwenaelle CLEMENT [Eurécia]" userId="92877b87-e3ba-49d4-b520-f72c39d7c752" providerId="ADAL" clId="{85A5C542-D3BA-4ACF-AD9D-044A72FF5D0D}" dt="2025-02-28T14:41:44.506" v="733" actId="2711"/>
        <pc:sldMkLst>
          <pc:docMk/>
          <pc:sldMk cId="4078323377" sldId="378"/>
        </pc:sldMkLst>
        <pc:spChg chg="mod">
          <ac:chgData name="Gwenaelle CLEMENT [Eurécia]" userId="92877b87-e3ba-49d4-b520-f72c39d7c752" providerId="ADAL" clId="{85A5C542-D3BA-4ACF-AD9D-044A72FF5D0D}" dt="2025-02-26T11:03:09.713" v="254" actId="113"/>
          <ac:spMkLst>
            <pc:docMk/>
            <pc:sldMk cId="4078323377" sldId="378"/>
            <ac:spMk id="4" creationId="{C9BF9FF5-4DF7-A140-17C3-3DE630773662}"/>
          </ac:spMkLst>
        </pc:spChg>
        <pc:spChg chg="mod">
          <ac:chgData name="Gwenaelle CLEMENT [Eurécia]" userId="92877b87-e3ba-49d4-b520-f72c39d7c752" providerId="ADAL" clId="{85A5C542-D3BA-4ACF-AD9D-044A72FF5D0D}" dt="2025-02-28T14:41:44.506" v="733" actId="2711"/>
          <ac:spMkLst>
            <pc:docMk/>
            <pc:sldMk cId="4078323377" sldId="378"/>
            <ac:spMk id="9" creationId="{7BBB2F52-3465-5714-FEAF-47D0FE1F656C}"/>
          </ac:spMkLst>
        </pc:spChg>
        <pc:spChg chg="mod">
          <ac:chgData name="Gwenaelle CLEMENT [Eurécia]" userId="92877b87-e3ba-49d4-b520-f72c39d7c752" providerId="ADAL" clId="{85A5C542-D3BA-4ACF-AD9D-044A72FF5D0D}" dt="2025-02-24T10:00:04.449" v="234" actId="1076"/>
          <ac:spMkLst>
            <pc:docMk/>
            <pc:sldMk cId="4078323377" sldId="378"/>
            <ac:spMk id="17" creationId="{BC515A12-4582-32BB-5CE2-9624B5259006}"/>
          </ac:spMkLst>
        </pc:spChg>
        <pc:picChg chg="mod">
          <ac:chgData name="Gwenaelle CLEMENT [Eurécia]" userId="92877b87-e3ba-49d4-b520-f72c39d7c752" providerId="ADAL" clId="{85A5C542-D3BA-4ACF-AD9D-044A72FF5D0D}" dt="2025-02-24T10:43:40.739" v="235" actId="208"/>
          <ac:picMkLst>
            <pc:docMk/>
            <pc:sldMk cId="4078323377" sldId="378"/>
            <ac:picMk id="5" creationId="{3D034832-073A-C964-F6BC-8E0B43DBF242}"/>
          </ac:picMkLst>
        </pc:picChg>
      </pc:sldChg>
      <pc:sldChg chg="addSp delSp modSp mod">
        <pc:chgData name="Gwenaelle CLEMENT [Eurécia]" userId="92877b87-e3ba-49d4-b520-f72c39d7c752" providerId="ADAL" clId="{85A5C542-D3BA-4ACF-AD9D-044A72FF5D0D}" dt="2025-02-24T09:19:15.333" v="71" actId="478"/>
        <pc:sldMkLst>
          <pc:docMk/>
          <pc:sldMk cId="4219514317" sldId="37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10/03/2025</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10/03/2025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9</a:t>
            </a:fld>
            <a:endParaRPr lang="fr-FR"/>
          </a:p>
        </p:txBody>
      </p:sp>
    </p:spTree>
    <p:extLst>
      <p:ext uri="{BB962C8B-B14F-4D97-AF65-F5344CB8AC3E}">
        <p14:creationId xmlns:p14="http://schemas.microsoft.com/office/powerpoint/2010/main" val="318190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21</a:t>
            </a:fld>
            <a:endParaRPr lang="fr-FR"/>
          </a:p>
        </p:txBody>
      </p:sp>
    </p:spTree>
    <p:extLst>
      <p:ext uri="{BB962C8B-B14F-4D97-AF65-F5344CB8AC3E}">
        <p14:creationId xmlns:p14="http://schemas.microsoft.com/office/powerpoint/2010/main" val="3566304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22</a:t>
            </a:fld>
            <a:endParaRPr lang="fr-FR"/>
          </a:p>
        </p:txBody>
      </p:sp>
    </p:spTree>
    <p:extLst>
      <p:ext uri="{BB962C8B-B14F-4D97-AF65-F5344CB8AC3E}">
        <p14:creationId xmlns:p14="http://schemas.microsoft.com/office/powerpoint/2010/main" val="1800653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24</a:t>
            </a:fld>
            <a:endParaRPr lang="fr-FR"/>
          </a:p>
        </p:txBody>
      </p:sp>
    </p:spTree>
    <p:extLst>
      <p:ext uri="{BB962C8B-B14F-4D97-AF65-F5344CB8AC3E}">
        <p14:creationId xmlns:p14="http://schemas.microsoft.com/office/powerpoint/2010/main" val="893079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28</a:t>
            </a:fld>
            <a:endParaRPr lang="fr-FR"/>
          </a:p>
        </p:txBody>
      </p:sp>
    </p:spTree>
    <p:extLst>
      <p:ext uri="{BB962C8B-B14F-4D97-AF65-F5344CB8AC3E}">
        <p14:creationId xmlns:p14="http://schemas.microsoft.com/office/powerpoint/2010/main" val="2987943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29</a:t>
            </a:fld>
            <a:endParaRPr lang="fr-FR"/>
          </a:p>
        </p:txBody>
      </p:sp>
    </p:spTree>
    <p:extLst>
      <p:ext uri="{BB962C8B-B14F-4D97-AF65-F5344CB8AC3E}">
        <p14:creationId xmlns:p14="http://schemas.microsoft.com/office/powerpoint/2010/main" val="1492994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30</a:t>
            </a:fld>
            <a:endParaRPr lang="fr-FR"/>
          </a:p>
        </p:txBody>
      </p:sp>
    </p:spTree>
    <p:extLst>
      <p:ext uri="{BB962C8B-B14F-4D97-AF65-F5344CB8AC3E}">
        <p14:creationId xmlns:p14="http://schemas.microsoft.com/office/powerpoint/2010/main" val="398040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31</a:t>
            </a:fld>
            <a:endParaRPr lang="fr-FR"/>
          </a:p>
        </p:txBody>
      </p:sp>
    </p:spTree>
    <p:extLst>
      <p:ext uri="{BB962C8B-B14F-4D97-AF65-F5344CB8AC3E}">
        <p14:creationId xmlns:p14="http://schemas.microsoft.com/office/powerpoint/2010/main" val="2695243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33</a:t>
            </a:fld>
            <a:endParaRPr lang="fr-FR"/>
          </a:p>
        </p:txBody>
      </p:sp>
    </p:spTree>
    <p:extLst>
      <p:ext uri="{BB962C8B-B14F-4D97-AF65-F5344CB8AC3E}">
        <p14:creationId xmlns:p14="http://schemas.microsoft.com/office/powerpoint/2010/main" val="2645825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34</a:t>
            </a:fld>
            <a:endParaRPr lang="fr-FR"/>
          </a:p>
        </p:txBody>
      </p:sp>
    </p:spTree>
    <p:extLst>
      <p:ext uri="{BB962C8B-B14F-4D97-AF65-F5344CB8AC3E}">
        <p14:creationId xmlns:p14="http://schemas.microsoft.com/office/powerpoint/2010/main" val="1009114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35</a:t>
            </a:fld>
            <a:endParaRPr lang="fr-FR"/>
          </a:p>
        </p:txBody>
      </p:sp>
    </p:spTree>
    <p:extLst>
      <p:ext uri="{BB962C8B-B14F-4D97-AF65-F5344CB8AC3E}">
        <p14:creationId xmlns:p14="http://schemas.microsoft.com/office/powerpoint/2010/main" val="2199235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87CD6-0036-9E63-B855-8536701A91D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1D76667-537C-0ECE-29F0-A7B86A81E19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E280215-DDA0-10BB-07F6-52802830A3C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4827468-C9CC-B4A5-86FD-BBECA23439FC}"/>
              </a:ext>
            </a:extLst>
          </p:cNvPr>
          <p:cNvSpPr>
            <a:spLocks noGrp="1"/>
          </p:cNvSpPr>
          <p:nvPr>
            <p:ph type="sldNum" sz="quarter" idx="5"/>
          </p:nvPr>
        </p:nvSpPr>
        <p:spPr/>
        <p:txBody>
          <a:bodyPr/>
          <a:lstStyle/>
          <a:p>
            <a:fld id="{A05EC2F2-F8FB-460F-A35C-637309E078FA}" type="slidenum">
              <a:rPr lang="fr-FR" smtClean="0"/>
              <a:t>11</a:t>
            </a:fld>
            <a:endParaRPr lang="fr-FR"/>
          </a:p>
        </p:txBody>
      </p:sp>
    </p:spTree>
    <p:extLst>
      <p:ext uri="{BB962C8B-B14F-4D97-AF65-F5344CB8AC3E}">
        <p14:creationId xmlns:p14="http://schemas.microsoft.com/office/powerpoint/2010/main" val="4264729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37</a:t>
            </a:fld>
            <a:endParaRPr lang="fr-FR"/>
          </a:p>
        </p:txBody>
      </p:sp>
    </p:spTree>
    <p:extLst>
      <p:ext uri="{BB962C8B-B14F-4D97-AF65-F5344CB8AC3E}">
        <p14:creationId xmlns:p14="http://schemas.microsoft.com/office/powerpoint/2010/main" val="589777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40</a:t>
            </a:fld>
            <a:endParaRPr lang="fr-FR"/>
          </a:p>
        </p:txBody>
      </p:sp>
    </p:spTree>
    <p:extLst>
      <p:ext uri="{BB962C8B-B14F-4D97-AF65-F5344CB8AC3E}">
        <p14:creationId xmlns:p14="http://schemas.microsoft.com/office/powerpoint/2010/main" val="488706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42</a:t>
            </a:fld>
            <a:endParaRPr lang="fr-FR"/>
          </a:p>
        </p:txBody>
      </p:sp>
    </p:spTree>
    <p:extLst>
      <p:ext uri="{BB962C8B-B14F-4D97-AF65-F5344CB8AC3E}">
        <p14:creationId xmlns:p14="http://schemas.microsoft.com/office/powerpoint/2010/main" val="3846115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12</a:t>
            </a:fld>
            <a:endParaRPr lang="fr-FR"/>
          </a:p>
        </p:txBody>
      </p:sp>
    </p:spTree>
    <p:extLst>
      <p:ext uri="{BB962C8B-B14F-4D97-AF65-F5344CB8AC3E}">
        <p14:creationId xmlns:p14="http://schemas.microsoft.com/office/powerpoint/2010/main" val="409135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2549F-E7A8-3817-53E1-1DEB9FDC53E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3700C8E-F90F-52EC-F08D-8A19F10F494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FB1ECDD-2A8F-44A4-84B4-E7A443535AD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6E65791B-38D2-BD1A-3AAF-F1F81A255336}"/>
              </a:ext>
            </a:extLst>
          </p:cNvPr>
          <p:cNvSpPr>
            <a:spLocks noGrp="1"/>
          </p:cNvSpPr>
          <p:nvPr>
            <p:ph type="sldNum" sz="quarter" idx="5"/>
          </p:nvPr>
        </p:nvSpPr>
        <p:spPr/>
        <p:txBody>
          <a:bodyPr/>
          <a:lstStyle/>
          <a:p>
            <a:fld id="{A05EC2F2-F8FB-460F-A35C-637309E078FA}" type="slidenum">
              <a:rPr lang="fr-FR" smtClean="0"/>
              <a:t>14</a:t>
            </a:fld>
            <a:endParaRPr lang="fr-FR"/>
          </a:p>
        </p:txBody>
      </p:sp>
    </p:spTree>
    <p:extLst>
      <p:ext uri="{BB962C8B-B14F-4D97-AF65-F5344CB8AC3E}">
        <p14:creationId xmlns:p14="http://schemas.microsoft.com/office/powerpoint/2010/main" val="3122287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15</a:t>
            </a:fld>
            <a:endParaRPr lang="fr-FR"/>
          </a:p>
        </p:txBody>
      </p:sp>
    </p:spTree>
    <p:extLst>
      <p:ext uri="{BB962C8B-B14F-4D97-AF65-F5344CB8AC3E}">
        <p14:creationId xmlns:p14="http://schemas.microsoft.com/office/powerpoint/2010/main" val="1015326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DB7C6-3931-B574-A32C-5ECB6507E59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7A1B220-DF5A-0126-7099-CB7EAB4B39C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59E22DE-3D7F-DBB9-A81B-E7EF57DC45C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7156CA0-4DB5-7520-C492-7D96D0934999}"/>
              </a:ext>
            </a:extLst>
          </p:cNvPr>
          <p:cNvSpPr>
            <a:spLocks noGrp="1"/>
          </p:cNvSpPr>
          <p:nvPr>
            <p:ph type="sldNum" sz="quarter" idx="5"/>
          </p:nvPr>
        </p:nvSpPr>
        <p:spPr/>
        <p:txBody>
          <a:bodyPr/>
          <a:lstStyle/>
          <a:p>
            <a:fld id="{A05EC2F2-F8FB-460F-A35C-637309E078FA}" type="slidenum">
              <a:rPr lang="fr-FR" smtClean="0"/>
              <a:t>16</a:t>
            </a:fld>
            <a:endParaRPr lang="fr-FR"/>
          </a:p>
        </p:txBody>
      </p:sp>
    </p:spTree>
    <p:extLst>
      <p:ext uri="{BB962C8B-B14F-4D97-AF65-F5344CB8AC3E}">
        <p14:creationId xmlns:p14="http://schemas.microsoft.com/office/powerpoint/2010/main" val="2661853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18</a:t>
            </a:fld>
            <a:endParaRPr lang="fr-FR"/>
          </a:p>
        </p:txBody>
      </p:sp>
    </p:spTree>
    <p:extLst>
      <p:ext uri="{BB962C8B-B14F-4D97-AF65-F5344CB8AC3E}">
        <p14:creationId xmlns:p14="http://schemas.microsoft.com/office/powerpoint/2010/main" val="571936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19</a:t>
            </a:fld>
            <a:endParaRPr lang="fr-FR"/>
          </a:p>
        </p:txBody>
      </p:sp>
    </p:spTree>
    <p:extLst>
      <p:ext uri="{BB962C8B-B14F-4D97-AF65-F5344CB8AC3E}">
        <p14:creationId xmlns:p14="http://schemas.microsoft.com/office/powerpoint/2010/main" val="1701344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20</a:t>
            </a:fld>
            <a:endParaRPr lang="fr-FR"/>
          </a:p>
        </p:txBody>
      </p:sp>
    </p:spTree>
    <p:extLst>
      <p:ext uri="{BB962C8B-B14F-4D97-AF65-F5344CB8AC3E}">
        <p14:creationId xmlns:p14="http://schemas.microsoft.com/office/powerpoint/2010/main" val="8215762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10/03/2025</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10/03/2025</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27.xml"/><Relationship Id="rId13" Type="http://schemas.openxmlformats.org/officeDocument/2006/relationships/image" Target="../media/image2.svg"/><Relationship Id="rId18" Type="http://schemas.openxmlformats.org/officeDocument/2006/relationships/image" Target="../media/image25.png"/><Relationship Id="rId3" Type="http://schemas.openxmlformats.org/officeDocument/2006/relationships/slide" Target="slide5.xml"/><Relationship Id="rId7" Type="http://schemas.openxmlformats.org/officeDocument/2006/relationships/slide" Target="slide25.xml"/><Relationship Id="rId12" Type="http://schemas.openxmlformats.org/officeDocument/2006/relationships/image" Target="../media/image1.png"/><Relationship Id="rId17" Type="http://schemas.openxmlformats.org/officeDocument/2006/relationships/slide" Target="slide41.xml"/><Relationship Id="rId2" Type="http://schemas.openxmlformats.org/officeDocument/2006/relationships/slide" Target="slide4.xml"/><Relationship Id="rId16" Type="http://schemas.openxmlformats.org/officeDocument/2006/relationships/slide" Target="slide39.xml"/><Relationship Id="rId1" Type="http://schemas.openxmlformats.org/officeDocument/2006/relationships/slideLayout" Target="../slideLayouts/slideLayout36.xml"/><Relationship Id="rId6" Type="http://schemas.openxmlformats.org/officeDocument/2006/relationships/slide" Target="slide23.xml"/><Relationship Id="rId11" Type="http://schemas.openxmlformats.org/officeDocument/2006/relationships/slide" Target="slide38.xml"/><Relationship Id="rId5" Type="http://schemas.openxmlformats.org/officeDocument/2006/relationships/slide" Target="slide17.xml"/><Relationship Id="rId15" Type="http://schemas.openxmlformats.org/officeDocument/2006/relationships/image" Target="../media/image4.svg"/><Relationship Id="rId10" Type="http://schemas.openxmlformats.org/officeDocument/2006/relationships/slide" Target="slide36.xml"/><Relationship Id="rId4" Type="http://schemas.openxmlformats.org/officeDocument/2006/relationships/slide" Target="slide10.xml"/><Relationship Id="rId9" Type="http://schemas.openxmlformats.org/officeDocument/2006/relationships/slide" Target="slide32.xml"/><Relationship Id="rId1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696480" y="1852641"/>
            <a:ext cx="7434797" cy="2660366"/>
          </a:xfrm>
        </p:spPr>
        <p:txBody>
          <a:bodyPr/>
          <a:lstStyle/>
          <a:p>
            <a:r>
              <a:rPr lang="fr-FR" dirty="0">
                <a:solidFill>
                  <a:srgbClr val="79BF9D"/>
                </a:solidFill>
                <a:latin typeface="PP Woodland"/>
              </a:rPr>
              <a:t>All </a:t>
            </a:r>
            <a:r>
              <a:rPr lang="fr-FR" dirty="0" err="1">
                <a:solidFill>
                  <a:srgbClr val="79BF9D"/>
                </a:solidFill>
                <a:latin typeface="PP Woodland"/>
              </a:rPr>
              <a:t>you</a:t>
            </a:r>
            <a:r>
              <a:rPr lang="fr-FR" dirty="0">
                <a:solidFill>
                  <a:srgbClr val="79BF9D"/>
                </a:solidFill>
                <a:latin typeface="PP Woodland"/>
              </a:rPr>
              <a:t> </a:t>
            </a:r>
            <a:r>
              <a:rPr lang="fr-FR" dirty="0" err="1">
                <a:solidFill>
                  <a:srgbClr val="79BF9D"/>
                </a:solidFill>
                <a:latin typeface="PP Woodland"/>
              </a:rPr>
              <a:t>need</a:t>
            </a:r>
            <a:r>
              <a:rPr lang="fr-FR" dirty="0">
                <a:solidFill>
                  <a:srgbClr val="79BF9D"/>
                </a:solidFill>
                <a:latin typeface="PP Woodland"/>
              </a:rPr>
              <a:t> to know about </a:t>
            </a:r>
            <a:r>
              <a:rPr lang="fr-FR" sz="6600" dirty="0">
                <a:latin typeface="PP Woodland"/>
              </a:rPr>
              <a:t>    </a:t>
            </a:r>
            <a:br>
              <a:rPr lang="fr-FR" dirty="0">
                <a:solidFill>
                  <a:srgbClr val="79BF9D"/>
                </a:solidFill>
                <a:latin typeface="PP Woodland"/>
              </a:rPr>
            </a:br>
            <a:r>
              <a:rPr lang="fr-FR" dirty="0">
                <a:solidFill>
                  <a:schemeClr val="bg1"/>
                </a:solidFill>
                <a:latin typeface="PP Woodland"/>
              </a:rPr>
              <a:t> HR Portal</a:t>
            </a:r>
            <a:endParaRPr lang="fr-FR" dirty="0">
              <a:solidFill>
                <a:schemeClr val="bg1"/>
              </a:solidFill>
            </a:endParaRPr>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dirty="0" err="1">
                <a:latin typeface="Figtree"/>
              </a:rPr>
              <a:t>Administrator</a:t>
            </a:r>
            <a:r>
              <a:rPr lang="fr-FR" dirty="0">
                <a:latin typeface="Figtree"/>
              </a:rPr>
              <a:t> training guide</a:t>
            </a:r>
            <a:endParaRPr lang="fr-FR" b="0">
              <a:solidFill>
                <a:srgbClr val="000000"/>
              </a:solidFill>
              <a:latin typeface="Figtree"/>
            </a:endParaRPr>
          </a:p>
          <a:p>
            <a:endParaRPr lang="fr-FR" dirty="0"/>
          </a:p>
        </p:txBody>
      </p:sp>
      <p:pic>
        <p:nvPicPr>
          <p:cNvPr id="2" name="Image 1" descr="Une image contenant Graphique, cercle, clipart, symbole&#10;&#10;Description générée automatiquement">
            <a:extLst>
              <a:ext uri="{FF2B5EF4-FFF2-40B4-BE49-F238E27FC236}">
                <a16:creationId xmlns:a16="http://schemas.microsoft.com/office/drawing/2014/main" id="{6B21BC3F-A1EA-2870-1C4A-145315F30FFB}"/>
              </a:ext>
            </a:extLst>
          </p:cNvPr>
          <p:cNvPicPr>
            <a:picLocks noChangeAspect="1"/>
          </p:cNvPicPr>
          <p:nvPr/>
        </p:nvPicPr>
        <p:blipFill>
          <a:blip r:embed="rId3"/>
          <a:stretch>
            <a:fillRect/>
          </a:stretch>
        </p:blipFill>
        <p:spPr>
          <a:xfrm>
            <a:off x="928620" y="3752810"/>
            <a:ext cx="513024" cy="590590"/>
          </a:xfrm>
          <a:prstGeom prst="rect">
            <a:avLst/>
          </a:prstGeom>
        </p:spPr>
      </p:pic>
      <p:sp>
        <p:nvSpPr>
          <p:cNvPr id="9" name="Espace réservé du texte 4">
            <a:extLst>
              <a:ext uri="{FF2B5EF4-FFF2-40B4-BE49-F238E27FC236}">
                <a16:creationId xmlns:a16="http://schemas.microsoft.com/office/drawing/2014/main" id="{2E41B274-6BBE-010B-1957-256EA8B3A11F}"/>
              </a:ext>
            </a:extLst>
          </p:cNvPr>
          <p:cNvSpPr txBox="1">
            <a:spLocks/>
          </p:cNvSpPr>
          <p:nvPr/>
        </p:nvSpPr>
        <p:spPr>
          <a:xfrm>
            <a:off x="928620" y="6243569"/>
            <a:ext cx="4748213" cy="468312"/>
          </a:xfrm>
          <a:prstGeom prst="rect">
            <a:avLst/>
          </a:prstGeom>
        </p:spPr>
        <p:txBody>
          <a:bodyPr vert="horz" lIns="91440" tIns="45720" rIns="91440" bIns="45720" rtlCol="0" anchor="t">
            <a:normAutofit fontScale="92500"/>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Bef>
                <a:spcPts val="1000"/>
              </a:spcBef>
            </a:pPr>
            <a:r>
              <a:rPr lang="fr-FR" sz="800" dirty="0">
                <a:solidFill>
                  <a:srgbClr val="FFFFFF"/>
                </a:solidFill>
              </a:rPr>
              <a:t>Last </a:t>
            </a:r>
            <a:r>
              <a:rPr lang="fr-FR" sz="800" err="1">
                <a:solidFill>
                  <a:srgbClr val="FFFFFF"/>
                </a:solidFill>
              </a:rPr>
              <a:t>updated</a:t>
            </a:r>
            <a:endParaRPr lang="fr-FR" err="1">
              <a:solidFill>
                <a:srgbClr val="FFFFFF"/>
              </a:solidFill>
            </a:endParaRPr>
          </a:p>
          <a:p>
            <a:pPr>
              <a:lnSpc>
                <a:spcPct val="120000"/>
              </a:lnSpc>
              <a:spcBef>
                <a:spcPts val="1000"/>
              </a:spcBef>
            </a:pPr>
            <a:r>
              <a:rPr lang="fr-FR" sz="800" dirty="0" err="1">
                <a:solidFill>
                  <a:srgbClr val="FFFFFF"/>
                </a:solidFill>
              </a:rPr>
              <a:t>November</a:t>
            </a:r>
            <a:r>
              <a:rPr lang="fr-FR" sz="800" dirty="0">
                <a:solidFill>
                  <a:srgbClr val="FFFFFF"/>
                </a:solidFill>
              </a:rPr>
              <a:t> 2024</a:t>
            </a:r>
          </a:p>
        </p:txBody>
      </p:sp>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dirty="0">
                <a:latin typeface="PP Woodland"/>
              </a:rPr>
            </a:br>
            <a:r>
              <a:rPr lang="fr-FR" sz="4400" dirty="0" err="1">
                <a:latin typeface="PP Woodland"/>
              </a:rPr>
              <a:t>Employee</a:t>
            </a:r>
            <a:r>
              <a:rPr lang="fr-FR" sz="4400" dirty="0">
                <a:latin typeface="PP Woodland"/>
              </a:rPr>
              <a:t> files</a:t>
            </a:r>
            <a:endParaRPr lang="fr-FR" sz="4400" dirty="0"/>
          </a:p>
        </p:txBody>
      </p:sp>
    </p:spTree>
    <p:extLst>
      <p:ext uri="{BB962C8B-B14F-4D97-AF65-F5344CB8AC3E}">
        <p14:creationId xmlns:p14="http://schemas.microsoft.com/office/powerpoint/2010/main" val="4208865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B8006-F86F-B450-3D35-A4A4FB1661E3}"/>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F96E9A52-EEF9-ED50-F055-CCCA47E201F4}"/>
              </a:ext>
            </a:extLst>
          </p:cNvPr>
          <p:cNvSpPr>
            <a:spLocks noGrp="1"/>
          </p:cNvSpPr>
          <p:nvPr>
            <p:ph type="title"/>
          </p:nvPr>
        </p:nvSpPr>
        <p:spPr/>
        <p:txBody>
          <a:bodyPr/>
          <a:lstStyle/>
          <a:p>
            <a:r>
              <a:rPr lang="fr-FR" dirty="0" err="1">
                <a:latin typeface="Figtree Light"/>
              </a:rPr>
              <a:t>Adding</a:t>
            </a:r>
            <a:r>
              <a:rPr lang="fr-FR" dirty="0">
                <a:latin typeface="Figtree Light"/>
              </a:rPr>
              <a:t> </a:t>
            </a:r>
            <a:r>
              <a:rPr lang="fr-FR" dirty="0" err="1">
                <a:latin typeface="Figtree Light"/>
              </a:rPr>
              <a:t>elements</a:t>
            </a:r>
            <a:r>
              <a:rPr lang="fr-FR" dirty="0">
                <a:latin typeface="Figtree Light"/>
              </a:rPr>
              <a:t> to </a:t>
            </a:r>
            <a:r>
              <a:rPr lang="fr-FR" dirty="0" err="1">
                <a:latin typeface="Figtree Light"/>
              </a:rPr>
              <a:t>employee</a:t>
            </a:r>
            <a:r>
              <a:rPr lang="fr-FR" dirty="0">
                <a:latin typeface="Figtree Light"/>
              </a:rPr>
              <a:t> files</a:t>
            </a:r>
            <a:endParaRPr lang="fr-FR" dirty="0"/>
          </a:p>
        </p:txBody>
      </p:sp>
      <p:sp>
        <p:nvSpPr>
          <p:cNvPr id="4" name="Espace réservé du texte 3">
            <a:extLst>
              <a:ext uri="{FF2B5EF4-FFF2-40B4-BE49-F238E27FC236}">
                <a16:creationId xmlns:a16="http://schemas.microsoft.com/office/drawing/2014/main" id="{12A70447-8F87-D952-28F2-8FF5D66A853C}"/>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From</a:t>
            </a:r>
            <a:r>
              <a:rPr lang="fr-FR" dirty="0">
                <a:latin typeface="Figtree"/>
              </a:rPr>
              <a:t> the </a:t>
            </a:r>
            <a:r>
              <a:rPr lang="fr-FR" dirty="0" err="1">
                <a:latin typeface="Figtree"/>
              </a:rPr>
              <a:t>employee</a:t>
            </a:r>
            <a:r>
              <a:rPr lang="fr-FR" dirty="0">
                <a:latin typeface="Figtree"/>
              </a:rPr>
              <a:t> directory</a:t>
            </a:r>
            <a:endParaRPr lang="fr-FR" dirty="0"/>
          </a:p>
        </p:txBody>
      </p:sp>
      <p:sp>
        <p:nvSpPr>
          <p:cNvPr id="9" name="ZoneTexte 8">
            <a:extLst>
              <a:ext uri="{FF2B5EF4-FFF2-40B4-BE49-F238E27FC236}">
                <a16:creationId xmlns:a16="http://schemas.microsoft.com/office/drawing/2014/main" id="{A38C1432-F4E9-D3ED-9DAF-A7C249F54755}"/>
              </a:ext>
            </a:extLst>
          </p:cNvPr>
          <p:cNvSpPr txBox="1"/>
          <p:nvPr/>
        </p:nvSpPr>
        <p:spPr>
          <a:xfrm>
            <a:off x="524487" y="6060300"/>
            <a:ext cx="11166840" cy="307777"/>
          </a:xfrm>
          <a:prstGeom prst="rect">
            <a:avLst/>
          </a:prstGeom>
          <a:noFill/>
        </p:spPr>
        <p:txBody>
          <a:bodyPr wrap="none" lIns="91440" tIns="45720" rIns="91440" bIns="45720" rtlCol="0" anchor="t">
            <a:spAutoFit/>
          </a:bodyPr>
          <a:lstStyle/>
          <a:p>
            <a:pPr algn="ctr"/>
            <a:r>
              <a:rPr lang="fr-FR" sz="1400" dirty="0"/>
              <a:t>You can </a:t>
            </a:r>
            <a:r>
              <a:rPr lang="fr-FR" sz="1400" dirty="0" err="1"/>
              <a:t>create</a:t>
            </a:r>
            <a:r>
              <a:rPr lang="fr-FR" sz="1400" dirty="0"/>
              <a:t> </a:t>
            </a:r>
            <a:r>
              <a:rPr lang="fr-FR" sz="1400" dirty="0" err="1"/>
              <a:t>elements</a:t>
            </a:r>
            <a:r>
              <a:rPr lang="fr-FR" sz="1400" dirty="0"/>
              <a:t> in the </a:t>
            </a:r>
            <a:r>
              <a:rPr lang="fr-FR" sz="1400" dirty="0" err="1"/>
              <a:t>employee</a:t>
            </a:r>
            <a:r>
              <a:rPr lang="fr-FR" sz="1400" dirty="0"/>
              <a:t> records </a:t>
            </a:r>
            <a:r>
              <a:rPr lang="fr-FR" sz="1400" dirty="0" err="1"/>
              <a:t>from</a:t>
            </a:r>
            <a:r>
              <a:rPr lang="fr-FR" sz="1400" dirty="0"/>
              <a:t> the </a:t>
            </a:r>
            <a:r>
              <a:rPr lang="fr-FR" sz="1400" dirty="0" err="1"/>
              <a:t>employee</a:t>
            </a:r>
            <a:r>
              <a:rPr lang="fr-FR" sz="1400" dirty="0"/>
              <a:t> file </a:t>
            </a:r>
            <a:r>
              <a:rPr lang="fr-FR" sz="1400" dirty="0" err="1"/>
              <a:t>itself</a:t>
            </a:r>
            <a:r>
              <a:rPr lang="fr-FR" sz="1400" dirty="0"/>
              <a:t>, to </a:t>
            </a:r>
            <a:r>
              <a:rPr lang="fr-FR" sz="1400" dirty="0" err="1"/>
              <a:t>attach</a:t>
            </a:r>
            <a:r>
              <a:rPr lang="fr-FR" sz="1400" dirty="0"/>
              <a:t> the </a:t>
            </a:r>
            <a:r>
              <a:rPr lang="fr-FR" sz="1400" dirty="0" err="1"/>
              <a:t>employee’s</a:t>
            </a:r>
            <a:r>
              <a:rPr lang="fr-FR" sz="1400" dirty="0"/>
              <a:t> </a:t>
            </a:r>
            <a:r>
              <a:rPr lang="fr-FR" sz="1400" dirty="0" err="1"/>
              <a:t>contract</a:t>
            </a:r>
            <a:r>
              <a:rPr lang="fr-FR" sz="1400" dirty="0"/>
              <a:t>, </a:t>
            </a:r>
            <a:r>
              <a:rPr lang="fr-FR" sz="1400" dirty="0" err="1"/>
              <a:t>certificates</a:t>
            </a:r>
            <a:r>
              <a:rPr lang="fr-FR" sz="1400" dirty="0"/>
              <a:t> and more.</a:t>
            </a:r>
          </a:p>
        </p:txBody>
      </p:sp>
      <p:pic>
        <p:nvPicPr>
          <p:cNvPr id="7" name="Image 6">
            <a:extLst>
              <a:ext uri="{FF2B5EF4-FFF2-40B4-BE49-F238E27FC236}">
                <a16:creationId xmlns:a16="http://schemas.microsoft.com/office/drawing/2014/main" id="{011BB111-FD9E-6625-F9A8-EBD885E65B2D}"/>
              </a:ext>
            </a:extLst>
          </p:cNvPr>
          <p:cNvPicPr>
            <a:picLocks noChangeAspect="1"/>
          </p:cNvPicPr>
          <p:nvPr/>
        </p:nvPicPr>
        <p:blipFill>
          <a:blip r:embed="rId3"/>
          <a:stretch>
            <a:fillRect/>
          </a:stretch>
        </p:blipFill>
        <p:spPr>
          <a:xfrm>
            <a:off x="1589619" y="1393824"/>
            <a:ext cx="9012761" cy="4276367"/>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73279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err="1">
                <a:latin typeface="Figtree Light"/>
              </a:rPr>
              <a:t>Adding</a:t>
            </a:r>
            <a:r>
              <a:rPr lang="fr-FR" dirty="0">
                <a:latin typeface="Figtree Light"/>
              </a:rPr>
              <a:t> </a:t>
            </a:r>
            <a:r>
              <a:rPr lang="fr-FR" dirty="0" err="1">
                <a:latin typeface="Figtree Light"/>
              </a:rPr>
              <a:t>elements</a:t>
            </a:r>
            <a:r>
              <a:rPr lang="fr-FR" dirty="0">
                <a:latin typeface="Figtree Light"/>
              </a:rPr>
              <a:t> to </a:t>
            </a:r>
            <a:r>
              <a:rPr lang="fr-FR" dirty="0" err="1">
                <a:latin typeface="Figtree Light"/>
              </a:rPr>
              <a:t>employee</a:t>
            </a:r>
            <a:r>
              <a:rPr lang="fr-FR" dirty="0">
                <a:latin typeface="Figtree Light"/>
              </a:rPr>
              <a:t> files</a:t>
            </a:r>
            <a:endParaRPr lang="fr-FR" dirty="0">
              <a:solidFill>
                <a:srgbClr val="000000"/>
              </a:solidFill>
              <a:latin typeface="Figtree Light"/>
            </a:endParaRP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vert="horz" lIns="91440" tIns="45720" rIns="91440" bIns="45720" rtlCol="0" anchor="t">
            <a:normAutofit/>
          </a:bodyPr>
          <a:lstStyle/>
          <a:p>
            <a:r>
              <a:rPr lang="fr-FR">
                <a:solidFill>
                  <a:srgbClr val="333333"/>
                </a:solidFill>
                <a:latin typeface="Figtree"/>
              </a:rPr>
              <a:t>Access : HR </a:t>
            </a:r>
            <a:r>
              <a:rPr lang="fr-FR" dirty="0">
                <a:solidFill>
                  <a:srgbClr val="333333"/>
                </a:solidFill>
                <a:latin typeface="Figtree"/>
              </a:rPr>
              <a:t>Portal &gt; </a:t>
            </a:r>
            <a:r>
              <a:rPr lang="fr-FR" dirty="0" err="1">
                <a:solidFill>
                  <a:srgbClr val="333333"/>
                </a:solidFill>
                <a:latin typeface="Figtree"/>
              </a:rPr>
              <a:t>Employee</a:t>
            </a:r>
            <a:r>
              <a:rPr lang="fr-FR" dirty="0">
                <a:solidFill>
                  <a:srgbClr val="333333"/>
                </a:solidFill>
                <a:latin typeface="Figtree"/>
              </a:rPr>
              <a:t> records</a:t>
            </a:r>
            <a:endParaRPr lang="fr-FR" dirty="0"/>
          </a:p>
        </p:txBody>
      </p:sp>
      <p:sp>
        <p:nvSpPr>
          <p:cNvPr id="9" name="ZoneTexte 8">
            <a:extLst>
              <a:ext uri="{FF2B5EF4-FFF2-40B4-BE49-F238E27FC236}">
                <a16:creationId xmlns:a16="http://schemas.microsoft.com/office/drawing/2014/main" id="{11E3DD5F-48BF-A32C-D3B1-F769E8207953}"/>
              </a:ext>
            </a:extLst>
          </p:cNvPr>
          <p:cNvSpPr txBox="1"/>
          <p:nvPr/>
        </p:nvSpPr>
        <p:spPr>
          <a:xfrm>
            <a:off x="1824530" y="6185514"/>
            <a:ext cx="8566769" cy="461665"/>
          </a:xfrm>
          <a:prstGeom prst="rect">
            <a:avLst/>
          </a:prstGeom>
          <a:noFill/>
        </p:spPr>
        <p:txBody>
          <a:bodyPr wrap="none" lIns="91440" tIns="45720" rIns="91440" bIns="45720" rtlCol="0" anchor="t">
            <a:spAutoFit/>
          </a:bodyPr>
          <a:lstStyle/>
          <a:p>
            <a:pPr algn="ctr"/>
            <a:r>
              <a:rPr lang="fr-FR" sz="1200" dirty="0" err="1"/>
              <a:t>Lastly</a:t>
            </a:r>
            <a:r>
              <a:rPr lang="fr-FR" sz="1200" dirty="0"/>
              <a:t>, </a:t>
            </a:r>
            <a:r>
              <a:rPr lang="fr-FR" sz="1200" dirty="0" err="1"/>
              <a:t>you</a:t>
            </a:r>
            <a:r>
              <a:rPr lang="fr-FR" sz="1200" dirty="0"/>
              <a:t> can </a:t>
            </a:r>
            <a:r>
              <a:rPr lang="fr-FR" sz="1200" dirty="0" err="1"/>
              <a:t>also</a:t>
            </a:r>
            <a:r>
              <a:rPr lang="fr-FR" sz="1200" dirty="0"/>
              <a:t> </a:t>
            </a:r>
            <a:r>
              <a:rPr lang="fr-FR" sz="1200" dirty="0" err="1"/>
              <a:t>create</a:t>
            </a:r>
            <a:r>
              <a:rPr lang="fr-FR" sz="1200" dirty="0"/>
              <a:t> </a:t>
            </a:r>
            <a:r>
              <a:rPr lang="fr-FR" sz="1200" dirty="0" err="1"/>
              <a:t>elements</a:t>
            </a:r>
            <a:r>
              <a:rPr lang="fr-FR" sz="1200" dirty="0"/>
              <a:t> in </a:t>
            </a:r>
            <a:r>
              <a:rPr lang="fr-FR" sz="1200" dirty="0" err="1"/>
              <a:t>your</a:t>
            </a:r>
            <a:r>
              <a:rPr lang="fr-FR" sz="1200" dirty="0"/>
              <a:t> </a:t>
            </a:r>
            <a:r>
              <a:rPr lang="fr-FR" sz="1200" dirty="0" err="1"/>
              <a:t>employees</a:t>
            </a:r>
            <a:r>
              <a:rPr lang="fr-FR" sz="1200" dirty="0"/>
              <a:t>’ files </a:t>
            </a:r>
            <a:r>
              <a:rPr lang="fr-FR" sz="1200" dirty="0" err="1"/>
              <a:t>directly</a:t>
            </a:r>
            <a:r>
              <a:rPr lang="fr-FR" sz="1200" dirty="0"/>
              <a:t> </a:t>
            </a:r>
            <a:r>
              <a:rPr lang="fr-FR" sz="1200" dirty="0" err="1"/>
              <a:t>from</a:t>
            </a:r>
            <a:r>
              <a:rPr lang="fr-FR" sz="1200" dirty="0"/>
              <a:t> the </a:t>
            </a:r>
            <a:r>
              <a:rPr lang="fr-FR" sz="1200" dirty="0" err="1"/>
              <a:t>employee’s</a:t>
            </a:r>
            <a:r>
              <a:rPr lang="fr-FR" sz="1200" dirty="0"/>
              <a:t> records in the HR portal module.</a:t>
            </a:r>
          </a:p>
          <a:p>
            <a:pPr algn="ctr"/>
            <a:r>
              <a:rPr lang="fr-FR" sz="1200" b="1" dirty="0">
                <a:solidFill>
                  <a:schemeClr val="accent1"/>
                </a:solidFill>
              </a:rPr>
              <a:t>Good to know ! </a:t>
            </a:r>
            <a:r>
              <a:rPr lang="fr-FR" sz="1200" dirty="0"/>
              <a:t>You can </a:t>
            </a:r>
            <a:r>
              <a:rPr lang="fr-FR" sz="1200" dirty="0" err="1"/>
              <a:t>add</a:t>
            </a:r>
            <a:r>
              <a:rPr lang="fr-FR" sz="1200" dirty="0"/>
              <a:t> a document </a:t>
            </a:r>
            <a:r>
              <a:rPr lang="fr-FR" sz="1200" dirty="0" err="1"/>
              <a:t>from</a:t>
            </a:r>
            <a:r>
              <a:rPr lang="fr-FR" sz="1200" dirty="0"/>
              <a:t> </a:t>
            </a:r>
            <a:r>
              <a:rPr lang="fr-FR" sz="1200" dirty="0" err="1"/>
              <a:t>your</a:t>
            </a:r>
            <a:r>
              <a:rPr lang="fr-FR" sz="1200" dirty="0"/>
              <a:t> computer or </a:t>
            </a:r>
            <a:r>
              <a:rPr lang="fr-FR" sz="1200" dirty="0" err="1"/>
              <a:t>from</a:t>
            </a:r>
            <a:r>
              <a:rPr lang="fr-FR" sz="1200" dirty="0"/>
              <a:t> a document </a:t>
            </a:r>
            <a:r>
              <a:rPr lang="fr-FR" sz="1200" dirty="0" err="1"/>
              <a:t>template</a:t>
            </a:r>
            <a:r>
              <a:rPr lang="fr-FR" sz="1200" dirty="0"/>
              <a:t>.</a:t>
            </a:r>
          </a:p>
        </p:txBody>
      </p:sp>
      <p:pic>
        <p:nvPicPr>
          <p:cNvPr id="5" name="Image 4">
            <a:extLst>
              <a:ext uri="{FF2B5EF4-FFF2-40B4-BE49-F238E27FC236}">
                <a16:creationId xmlns:a16="http://schemas.microsoft.com/office/drawing/2014/main" id="{7B66B214-9F76-E40F-BCBD-BA7F5DFCE737}"/>
              </a:ext>
            </a:extLst>
          </p:cNvPr>
          <p:cNvPicPr>
            <a:picLocks noChangeAspect="1"/>
          </p:cNvPicPr>
          <p:nvPr/>
        </p:nvPicPr>
        <p:blipFill>
          <a:blip r:embed="rId3"/>
          <a:stretch>
            <a:fillRect/>
          </a:stretch>
        </p:blipFill>
        <p:spPr>
          <a:xfrm>
            <a:off x="1145381" y="1393824"/>
            <a:ext cx="9925050" cy="448581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97183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714EF640-AD0C-89AE-EADB-EAA436CBB7E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F7EACF7-3FD6-7460-78BE-09852639E239}"/>
              </a:ext>
            </a:extLst>
          </p:cNvPr>
          <p:cNvSpPr>
            <a:spLocks noGrp="1"/>
          </p:cNvSpPr>
          <p:nvPr>
            <p:ph type="title"/>
          </p:nvPr>
        </p:nvSpPr>
        <p:spPr/>
        <p:txBody>
          <a:bodyPr/>
          <a:lstStyle/>
          <a:p>
            <a:pPr algn="ctr">
              <a:lnSpc>
                <a:spcPct val="100000"/>
              </a:lnSpc>
            </a:pPr>
            <a:br>
              <a:rPr lang="fr-FR" sz="4400" dirty="0">
                <a:latin typeface="PP Woodland"/>
              </a:rPr>
            </a:br>
            <a:r>
              <a:rPr lang="fr-FR" sz="4400" dirty="0">
                <a:latin typeface="PP Woodland"/>
              </a:rPr>
              <a:t>COMING SOON…</a:t>
            </a:r>
            <a:br>
              <a:rPr lang="fr-FR" sz="4400" dirty="0">
                <a:latin typeface="PP Woodland"/>
              </a:rPr>
            </a:br>
            <a:r>
              <a:rPr lang="fr-FR" sz="4400" dirty="0" err="1">
                <a:latin typeface="PP Woodland"/>
              </a:rPr>
              <a:t>Employee</a:t>
            </a:r>
            <a:r>
              <a:rPr lang="fr-FR" sz="4400" dirty="0">
                <a:latin typeface="PP Woodland"/>
              </a:rPr>
              <a:t> files</a:t>
            </a:r>
            <a:endParaRPr lang="fr-FR" sz="4400" dirty="0"/>
          </a:p>
        </p:txBody>
      </p:sp>
    </p:spTree>
    <p:extLst>
      <p:ext uri="{BB962C8B-B14F-4D97-AF65-F5344CB8AC3E}">
        <p14:creationId xmlns:p14="http://schemas.microsoft.com/office/powerpoint/2010/main" val="4219514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0A601-251E-C8A4-730B-9A8E3C4DD5BE}"/>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76AEF990-2A14-B74E-A5CA-57CC8C0FE108}"/>
              </a:ext>
            </a:extLst>
          </p:cNvPr>
          <p:cNvSpPr>
            <a:spLocks noGrp="1"/>
          </p:cNvSpPr>
          <p:nvPr>
            <p:ph type="title"/>
          </p:nvPr>
        </p:nvSpPr>
        <p:spPr/>
        <p:txBody>
          <a:bodyPr/>
          <a:lstStyle/>
          <a:p>
            <a:r>
              <a:rPr lang="fr-FR" dirty="0" err="1">
                <a:latin typeface="Figtree Light"/>
              </a:rPr>
              <a:t>Adding</a:t>
            </a:r>
            <a:r>
              <a:rPr lang="fr-FR" dirty="0">
                <a:latin typeface="Figtree Light"/>
              </a:rPr>
              <a:t> documents to </a:t>
            </a:r>
            <a:r>
              <a:rPr lang="fr-FR" dirty="0" err="1">
                <a:latin typeface="Figtree Light"/>
              </a:rPr>
              <a:t>employee</a:t>
            </a:r>
            <a:r>
              <a:rPr lang="fr-FR" dirty="0">
                <a:latin typeface="Figtree Light"/>
              </a:rPr>
              <a:t> files</a:t>
            </a:r>
            <a:endParaRPr lang="fr-FR" dirty="0"/>
          </a:p>
        </p:txBody>
      </p:sp>
      <p:sp>
        <p:nvSpPr>
          <p:cNvPr id="4" name="Espace réservé du texte 3">
            <a:extLst>
              <a:ext uri="{FF2B5EF4-FFF2-40B4-BE49-F238E27FC236}">
                <a16:creationId xmlns:a16="http://schemas.microsoft.com/office/drawing/2014/main" id="{05B3C635-F7D7-BC06-5C9B-4B60AE118777}"/>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From</a:t>
            </a:r>
            <a:r>
              <a:rPr lang="fr-FR" dirty="0">
                <a:latin typeface="Figtree"/>
              </a:rPr>
              <a:t> the </a:t>
            </a:r>
            <a:r>
              <a:rPr lang="fr-FR" dirty="0" err="1">
                <a:latin typeface="Figtree"/>
              </a:rPr>
              <a:t>employee’s</a:t>
            </a:r>
            <a:r>
              <a:rPr lang="fr-FR" dirty="0">
                <a:latin typeface="Figtree"/>
              </a:rPr>
              <a:t> file</a:t>
            </a:r>
            <a:endParaRPr lang="fr-FR" dirty="0"/>
          </a:p>
        </p:txBody>
      </p:sp>
      <p:sp>
        <p:nvSpPr>
          <p:cNvPr id="9" name="ZoneTexte 8">
            <a:extLst>
              <a:ext uri="{FF2B5EF4-FFF2-40B4-BE49-F238E27FC236}">
                <a16:creationId xmlns:a16="http://schemas.microsoft.com/office/drawing/2014/main" id="{B45D4B47-91E4-4EAD-A134-EDBEDFB3EEF9}"/>
              </a:ext>
            </a:extLst>
          </p:cNvPr>
          <p:cNvSpPr txBox="1"/>
          <p:nvPr/>
        </p:nvSpPr>
        <p:spPr>
          <a:xfrm>
            <a:off x="1410955" y="6185514"/>
            <a:ext cx="9393918" cy="276999"/>
          </a:xfrm>
          <a:prstGeom prst="rect">
            <a:avLst/>
          </a:prstGeom>
          <a:noFill/>
        </p:spPr>
        <p:txBody>
          <a:bodyPr wrap="none" lIns="91440" tIns="45720" rIns="91440" bIns="45720" rtlCol="0" anchor="t">
            <a:spAutoFit/>
          </a:bodyPr>
          <a:lstStyle/>
          <a:p>
            <a:pPr algn="ctr"/>
            <a:r>
              <a:rPr lang="fr-FR" sz="1200" dirty="0"/>
              <a:t>You can </a:t>
            </a:r>
            <a:r>
              <a:rPr lang="fr-FR" sz="1200" dirty="0" err="1"/>
              <a:t>add</a:t>
            </a:r>
            <a:r>
              <a:rPr lang="fr-FR" sz="1200" dirty="0"/>
              <a:t> files in the NEW </a:t>
            </a:r>
            <a:r>
              <a:rPr lang="fr-FR" sz="1200" dirty="0" err="1"/>
              <a:t>employee’s</a:t>
            </a:r>
            <a:r>
              <a:rPr lang="fr-FR" sz="1200" dirty="0"/>
              <a:t> file </a:t>
            </a:r>
            <a:r>
              <a:rPr lang="fr-FR" sz="1200" dirty="0" err="1"/>
              <a:t>from</a:t>
            </a:r>
            <a:r>
              <a:rPr lang="fr-FR" sz="1200" dirty="0"/>
              <a:t> the </a:t>
            </a:r>
            <a:r>
              <a:rPr lang="fr-FR" sz="1200" dirty="0" err="1"/>
              <a:t>employee’s</a:t>
            </a:r>
            <a:r>
              <a:rPr lang="fr-FR" sz="1200" dirty="0"/>
              <a:t> file </a:t>
            </a:r>
            <a:r>
              <a:rPr lang="fr-FR" sz="1200" dirty="0" err="1"/>
              <a:t>itself</a:t>
            </a:r>
            <a:r>
              <a:rPr lang="fr-FR" sz="1200" dirty="0"/>
              <a:t>, to </a:t>
            </a:r>
            <a:r>
              <a:rPr lang="fr-FR" sz="1200" dirty="0" err="1"/>
              <a:t>attach</a:t>
            </a:r>
            <a:r>
              <a:rPr lang="fr-FR" sz="1200" dirty="0"/>
              <a:t> the </a:t>
            </a:r>
            <a:r>
              <a:rPr lang="fr-FR" sz="1200" dirty="0" err="1"/>
              <a:t>employee’s</a:t>
            </a:r>
            <a:r>
              <a:rPr lang="fr-FR" sz="1200" dirty="0"/>
              <a:t> </a:t>
            </a:r>
            <a:r>
              <a:rPr lang="fr-FR" sz="1200" dirty="0" err="1"/>
              <a:t>contract</a:t>
            </a:r>
            <a:r>
              <a:rPr lang="fr-FR" sz="1200" dirty="0"/>
              <a:t>, </a:t>
            </a:r>
            <a:r>
              <a:rPr lang="fr-FR" sz="1200" dirty="0" err="1"/>
              <a:t>certificates</a:t>
            </a:r>
            <a:r>
              <a:rPr lang="fr-FR" sz="1200" dirty="0"/>
              <a:t> and more…</a:t>
            </a:r>
            <a:endParaRPr lang="fr-FR" dirty="0"/>
          </a:p>
        </p:txBody>
      </p:sp>
      <p:pic>
        <p:nvPicPr>
          <p:cNvPr id="7" name="Image 6">
            <a:extLst>
              <a:ext uri="{FF2B5EF4-FFF2-40B4-BE49-F238E27FC236}">
                <a16:creationId xmlns:a16="http://schemas.microsoft.com/office/drawing/2014/main" id="{DCE688E2-73D6-95D3-6190-5494444BD296}"/>
              </a:ext>
            </a:extLst>
          </p:cNvPr>
          <p:cNvPicPr>
            <a:picLocks noChangeAspect="1"/>
          </p:cNvPicPr>
          <p:nvPr/>
        </p:nvPicPr>
        <p:blipFill>
          <a:blip r:embed="rId3"/>
          <a:stretch>
            <a:fillRect/>
          </a:stretch>
        </p:blipFill>
        <p:spPr>
          <a:xfrm>
            <a:off x="1347019" y="1424014"/>
            <a:ext cx="9674942" cy="4617010"/>
          </a:xfrm>
          <a:prstGeom prst="rect">
            <a:avLst/>
          </a:prstGeom>
          <a:ln>
            <a:solidFill>
              <a:schemeClr val="tx1"/>
            </a:solidFill>
          </a:ln>
          <a:effectLst>
            <a:outerShdw blurRad="50800" dist="38100" dir="2700000" algn="tl" rotWithShape="0">
              <a:prstClr val="black">
                <a:alpha val="40000"/>
              </a:prstClr>
            </a:outerShdw>
          </a:effectLst>
        </p:spPr>
      </p:pic>
      <p:sp>
        <p:nvSpPr>
          <p:cNvPr id="8" name="ZoneTexte 7">
            <a:extLst>
              <a:ext uri="{FF2B5EF4-FFF2-40B4-BE49-F238E27FC236}">
                <a16:creationId xmlns:a16="http://schemas.microsoft.com/office/drawing/2014/main" id="{AB7514A7-A566-F4C5-C706-703E3369A7F8}"/>
              </a:ext>
            </a:extLst>
          </p:cNvPr>
          <p:cNvSpPr txBox="1"/>
          <p:nvPr/>
        </p:nvSpPr>
        <p:spPr>
          <a:xfrm>
            <a:off x="4896464" y="4178709"/>
            <a:ext cx="1789471" cy="646331"/>
          </a:xfrm>
          <a:prstGeom prst="rect">
            <a:avLst/>
          </a:prstGeom>
          <a:noFill/>
        </p:spPr>
        <p:txBody>
          <a:bodyPr wrap="square" rtlCol="0">
            <a:spAutoFit/>
          </a:bodyPr>
          <a:lstStyle/>
          <a:p>
            <a:r>
              <a:rPr lang="fr-FR" dirty="0">
                <a:solidFill>
                  <a:schemeClr val="accent1"/>
                </a:solidFill>
                <a:latin typeface="Lumios Marker" panose="00000500000000000000" pitchFamily="2" charset="0"/>
              </a:rPr>
              <a:t>Click on the folder to </a:t>
            </a:r>
            <a:r>
              <a:rPr lang="fr-FR" dirty="0" err="1">
                <a:solidFill>
                  <a:schemeClr val="accent1"/>
                </a:solidFill>
                <a:latin typeface="Lumios Marker" panose="00000500000000000000" pitchFamily="2" charset="0"/>
              </a:rPr>
              <a:t>add</a:t>
            </a:r>
            <a:r>
              <a:rPr lang="fr-FR" dirty="0">
                <a:solidFill>
                  <a:schemeClr val="accent1"/>
                </a:solidFill>
                <a:latin typeface="Lumios Marker" panose="00000500000000000000" pitchFamily="2" charset="0"/>
              </a:rPr>
              <a:t> a document</a:t>
            </a:r>
          </a:p>
        </p:txBody>
      </p:sp>
      <p:sp>
        <p:nvSpPr>
          <p:cNvPr id="10" name="ZoneTexte 9">
            <a:extLst>
              <a:ext uri="{FF2B5EF4-FFF2-40B4-BE49-F238E27FC236}">
                <a16:creationId xmlns:a16="http://schemas.microsoft.com/office/drawing/2014/main" id="{4E7E892A-7972-DDE4-FBF8-FE50C188DAEE}"/>
              </a:ext>
            </a:extLst>
          </p:cNvPr>
          <p:cNvSpPr txBox="1"/>
          <p:nvPr/>
        </p:nvSpPr>
        <p:spPr>
          <a:xfrm>
            <a:off x="9550367" y="4660490"/>
            <a:ext cx="1568884" cy="646331"/>
          </a:xfrm>
          <a:prstGeom prst="rect">
            <a:avLst/>
          </a:prstGeom>
          <a:noFill/>
        </p:spPr>
        <p:txBody>
          <a:bodyPr wrap="square" rtlCol="0">
            <a:spAutoFit/>
          </a:bodyPr>
          <a:lstStyle/>
          <a:p>
            <a:r>
              <a:rPr lang="fr-FR" dirty="0">
                <a:solidFill>
                  <a:schemeClr val="accent1"/>
                </a:solidFill>
                <a:latin typeface="Lumios Marker" panose="00000500000000000000" pitchFamily="2" charset="0"/>
              </a:rPr>
              <a:t>To change </a:t>
            </a:r>
            <a:r>
              <a:rPr lang="fr-FR" dirty="0" err="1">
                <a:solidFill>
                  <a:schemeClr val="accent1"/>
                </a:solidFill>
                <a:latin typeface="Lumios Marker" panose="00000500000000000000" pitchFamily="2" charset="0"/>
              </a:rPr>
              <a:t>folder’s</a:t>
            </a:r>
            <a:r>
              <a:rPr lang="fr-FR" dirty="0">
                <a:solidFill>
                  <a:schemeClr val="accent1"/>
                </a:solidFill>
                <a:latin typeface="Lumios Marker" panose="00000500000000000000" pitchFamily="2" charset="0"/>
              </a:rPr>
              <a:t> settings</a:t>
            </a:r>
          </a:p>
        </p:txBody>
      </p:sp>
      <p:sp>
        <p:nvSpPr>
          <p:cNvPr id="11" name="ZoneTexte 10">
            <a:extLst>
              <a:ext uri="{FF2B5EF4-FFF2-40B4-BE49-F238E27FC236}">
                <a16:creationId xmlns:a16="http://schemas.microsoft.com/office/drawing/2014/main" id="{4564CD67-D320-0B49-A95D-6FFE0DAED5A0}"/>
              </a:ext>
            </a:extLst>
          </p:cNvPr>
          <p:cNvSpPr txBox="1"/>
          <p:nvPr/>
        </p:nvSpPr>
        <p:spPr>
          <a:xfrm>
            <a:off x="7610472" y="4188917"/>
            <a:ext cx="1343028" cy="646331"/>
          </a:xfrm>
          <a:prstGeom prst="rect">
            <a:avLst/>
          </a:prstGeom>
          <a:noFill/>
        </p:spPr>
        <p:txBody>
          <a:bodyPr wrap="square" rtlCol="0">
            <a:spAutoFit/>
          </a:bodyPr>
          <a:lstStyle/>
          <a:p>
            <a:r>
              <a:rPr lang="fr-FR" dirty="0">
                <a:solidFill>
                  <a:schemeClr val="accent1"/>
                </a:solidFill>
                <a:latin typeface="Lumios Marker" panose="00000500000000000000" pitchFamily="2" charset="0"/>
              </a:rPr>
              <a:t>To move or to </a:t>
            </a:r>
            <a:r>
              <a:rPr lang="fr-FR" dirty="0" err="1">
                <a:solidFill>
                  <a:schemeClr val="accent1"/>
                </a:solidFill>
                <a:latin typeface="Lumios Marker" panose="00000500000000000000" pitchFamily="2" charset="0"/>
              </a:rPr>
              <a:t>delete</a:t>
            </a:r>
            <a:r>
              <a:rPr lang="fr-FR" dirty="0">
                <a:solidFill>
                  <a:schemeClr val="accent1"/>
                </a:solidFill>
                <a:latin typeface="Lumios Marker" panose="00000500000000000000" pitchFamily="2" charset="0"/>
              </a:rPr>
              <a:t> the folder</a:t>
            </a:r>
          </a:p>
        </p:txBody>
      </p:sp>
    </p:spTree>
    <p:extLst>
      <p:ext uri="{BB962C8B-B14F-4D97-AF65-F5344CB8AC3E}">
        <p14:creationId xmlns:p14="http://schemas.microsoft.com/office/powerpoint/2010/main" val="2868552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err="1">
                <a:latin typeface="Figtree Light"/>
              </a:rPr>
              <a:t>Adding</a:t>
            </a:r>
            <a:r>
              <a:rPr lang="fr-FR" dirty="0">
                <a:latin typeface="Figtree Light"/>
              </a:rPr>
              <a:t> document to </a:t>
            </a:r>
            <a:r>
              <a:rPr lang="fr-FR" dirty="0" err="1">
                <a:latin typeface="Figtree Light"/>
              </a:rPr>
              <a:t>employee</a:t>
            </a:r>
            <a:r>
              <a:rPr lang="fr-FR" dirty="0">
                <a:latin typeface="Figtree Light"/>
              </a:rPr>
              <a:t> files</a:t>
            </a:r>
            <a:endParaRPr lang="fr-FR" dirty="0"/>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From</a:t>
            </a:r>
            <a:r>
              <a:rPr lang="fr-FR" dirty="0">
                <a:latin typeface="Figtree"/>
              </a:rPr>
              <a:t> the </a:t>
            </a:r>
            <a:r>
              <a:rPr lang="fr-FR" dirty="0" err="1">
                <a:latin typeface="Figtree"/>
              </a:rPr>
              <a:t>employee</a:t>
            </a:r>
            <a:r>
              <a:rPr lang="fr-FR" dirty="0">
                <a:latin typeface="Figtree"/>
              </a:rPr>
              <a:t> directory</a:t>
            </a:r>
            <a:endParaRPr lang="fr-FR" dirty="0"/>
          </a:p>
        </p:txBody>
      </p:sp>
      <p:sp>
        <p:nvSpPr>
          <p:cNvPr id="9" name="ZoneTexte 8">
            <a:extLst>
              <a:ext uri="{FF2B5EF4-FFF2-40B4-BE49-F238E27FC236}">
                <a16:creationId xmlns:a16="http://schemas.microsoft.com/office/drawing/2014/main" id="{11E3DD5F-48BF-A32C-D3B1-F769E8207953}"/>
              </a:ext>
            </a:extLst>
          </p:cNvPr>
          <p:cNvSpPr txBox="1"/>
          <p:nvPr/>
        </p:nvSpPr>
        <p:spPr>
          <a:xfrm>
            <a:off x="4466387" y="5896513"/>
            <a:ext cx="3259226" cy="276999"/>
          </a:xfrm>
          <a:prstGeom prst="rect">
            <a:avLst/>
          </a:prstGeom>
          <a:noFill/>
        </p:spPr>
        <p:txBody>
          <a:bodyPr wrap="none" lIns="91440" tIns="45720" rIns="91440" bIns="45720" rtlCol="0" anchor="t">
            <a:spAutoFit/>
          </a:bodyPr>
          <a:lstStyle/>
          <a:p>
            <a:pPr algn="ctr"/>
            <a:r>
              <a:rPr lang="fr-FR" sz="1200" dirty="0"/>
              <a:t>You can </a:t>
            </a:r>
            <a:r>
              <a:rPr lang="fr-FR" sz="1200" dirty="0" err="1"/>
              <a:t>add</a:t>
            </a:r>
            <a:r>
              <a:rPr lang="fr-FR" sz="1200" dirty="0"/>
              <a:t> </a:t>
            </a:r>
            <a:r>
              <a:rPr lang="en-US" sz="1200" dirty="0"/>
              <a:t>as many documents as you like</a:t>
            </a:r>
            <a:r>
              <a:rPr lang="fr-FR" sz="1200" dirty="0"/>
              <a:t>.</a:t>
            </a:r>
            <a:endParaRPr lang="fr-FR" dirty="0"/>
          </a:p>
        </p:txBody>
      </p:sp>
      <p:pic>
        <p:nvPicPr>
          <p:cNvPr id="13" name="Image 12">
            <a:extLst>
              <a:ext uri="{FF2B5EF4-FFF2-40B4-BE49-F238E27FC236}">
                <a16:creationId xmlns:a16="http://schemas.microsoft.com/office/drawing/2014/main" id="{ED62DC13-1FC7-9B35-D623-D4574658CF77}"/>
              </a:ext>
            </a:extLst>
          </p:cNvPr>
          <p:cNvPicPr>
            <a:picLocks noChangeAspect="1"/>
          </p:cNvPicPr>
          <p:nvPr/>
        </p:nvPicPr>
        <p:blipFill>
          <a:blip r:embed="rId3"/>
          <a:stretch>
            <a:fillRect/>
          </a:stretch>
        </p:blipFill>
        <p:spPr>
          <a:xfrm>
            <a:off x="1352550" y="1727316"/>
            <a:ext cx="9877425" cy="3721406"/>
          </a:xfrm>
          <a:prstGeom prst="rect">
            <a:avLst/>
          </a:prstGeom>
          <a:ln>
            <a:solidFill>
              <a:schemeClr val="tx1"/>
            </a:solidFill>
          </a:ln>
          <a:effectLst>
            <a:outerShdw blurRad="50800" dist="38100" dir="2700000" algn="tl" rotWithShape="0">
              <a:prstClr val="black">
                <a:alpha val="40000"/>
              </a:prstClr>
            </a:outerShdw>
          </a:effectLst>
        </p:spPr>
      </p:pic>
      <p:sp>
        <p:nvSpPr>
          <p:cNvPr id="15" name="ZoneTexte 14">
            <a:extLst>
              <a:ext uri="{FF2B5EF4-FFF2-40B4-BE49-F238E27FC236}">
                <a16:creationId xmlns:a16="http://schemas.microsoft.com/office/drawing/2014/main" id="{A17091C4-DD1E-6EEC-F913-C118409ABF9C}"/>
              </a:ext>
            </a:extLst>
          </p:cNvPr>
          <p:cNvSpPr txBox="1"/>
          <p:nvPr/>
        </p:nvSpPr>
        <p:spPr>
          <a:xfrm>
            <a:off x="6893430" y="2955562"/>
            <a:ext cx="1985394" cy="369332"/>
          </a:xfrm>
          <a:prstGeom prst="rect">
            <a:avLst/>
          </a:prstGeom>
          <a:noFill/>
        </p:spPr>
        <p:txBody>
          <a:bodyPr wrap="square">
            <a:spAutoFit/>
          </a:bodyPr>
          <a:lstStyle/>
          <a:p>
            <a:pPr algn="ctr"/>
            <a:r>
              <a:rPr lang="fr-FR" dirty="0">
                <a:solidFill>
                  <a:schemeClr val="accent1"/>
                </a:solidFill>
                <a:latin typeface="Lumios Marker" panose="00000500000000000000" pitchFamily="2" charset="0"/>
              </a:rPr>
              <a:t>To </a:t>
            </a:r>
            <a:r>
              <a:rPr lang="fr-FR" dirty="0" err="1">
                <a:solidFill>
                  <a:schemeClr val="accent1"/>
                </a:solidFill>
                <a:latin typeface="Lumios Marker" panose="00000500000000000000" pitchFamily="2" charset="0"/>
              </a:rPr>
              <a:t>add</a:t>
            </a:r>
            <a:r>
              <a:rPr lang="fr-FR" dirty="0">
                <a:solidFill>
                  <a:schemeClr val="accent1"/>
                </a:solidFill>
                <a:latin typeface="Lumios Marker" panose="00000500000000000000" pitchFamily="2" charset="0"/>
              </a:rPr>
              <a:t> a new document</a:t>
            </a:r>
          </a:p>
        </p:txBody>
      </p:sp>
      <p:sp>
        <p:nvSpPr>
          <p:cNvPr id="16" name="ZoneTexte 15">
            <a:extLst>
              <a:ext uri="{FF2B5EF4-FFF2-40B4-BE49-F238E27FC236}">
                <a16:creationId xmlns:a16="http://schemas.microsoft.com/office/drawing/2014/main" id="{08F5AB45-C455-CC17-9300-36EF05324ADD}"/>
              </a:ext>
            </a:extLst>
          </p:cNvPr>
          <p:cNvSpPr txBox="1"/>
          <p:nvPr/>
        </p:nvSpPr>
        <p:spPr>
          <a:xfrm>
            <a:off x="7820022" y="3588019"/>
            <a:ext cx="1343028" cy="923330"/>
          </a:xfrm>
          <a:prstGeom prst="rect">
            <a:avLst/>
          </a:prstGeom>
          <a:noFill/>
        </p:spPr>
        <p:txBody>
          <a:bodyPr wrap="square" rtlCol="0">
            <a:spAutoFit/>
          </a:bodyPr>
          <a:lstStyle/>
          <a:p>
            <a:r>
              <a:rPr lang="fr-FR" dirty="0">
                <a:solidFill>
                  <a:schemeClr val="accent1"/>
                </a:solidFill>
                <a:latin typeface="Lumios Marker" panose="00000500000000000000" pitchFamily="2" charset="0"/>
              </a:rPr>
              <a:t>To move or to </a:t>
            </a:r>
            <a:r>
              <a:rPr lang="fr-FR" dirty="0" err="1">
                <a:solidFill>
                  <a:schemeClr val="accent1"/>
                </a:solidFill>
                <a:latin typeface="Lumios Marker" panose="00000500000000000000" pitchFamily="2" charset="0"/>
              </a:rPr>
              <a:t>delete</a:t>
            </a:r>
            <a:r>
              <a:rPr lang="fr-FR" dirty="0">
                <a:solidFill>
                  <a:schemeClr val="accent1"/>
                </a:solidFill>
                <a:latin typeface="Lumios Marker" panose="00000500000000000000" pitchFamily="2" charset="0"/>
              </a:rPr>
              <a:t> the document</a:t>
            </a:r>
          </a:p>
        </p:txBody>
      </p:sp>
      <p:sp>
        <p:nvSpPr>
          <p:cNvPr id="17" name="ZoneTexte 16">
            <a:extLst>
              <a:ext uri="{FF2B5EF4-FFF2-40B4-BE49-F238E27FC236}">
                <a16:creationId xmlns:a16="http://schemas.microsoft.com/office/drawing/2014/main" id="{92B9566D-584E-C3E8-F119-2594D85E6C97}"/>
              </a:ext>
            </a:extLst>
          </p:cNvPr>
          <p:cNvSpPr txBox="1"/>
          <p:nvPr/>
        </p:nvSpPr>
        <p:spPr>
          <a:xfrm>
            <a:off x="9886947" y="4208066"/>
            <a:ext cx="1343028" cy="923330"/>
          </a:xfrm>
          <a:prstGeom prst="rect">
            <a:avLst/>
          </a:prstGeom>
          <a:noFill/>
        </p:spPr>
        <p:txBody>
          <a:bodyPr wrap="square" rtlCol="0">
            <a:spAutoFit/>
          </a:bodyPr>
          <a:lstStyle/>
          <a:p>
            <a:r>
              <a:rPr lang="fr-FR" dirty="0">
                <a:solidFill>
                  <a:schemeClr val="accent1"/>
                </a:solidFill>
                <a:latin typeface="Lumios Marker" panose="00000500000000000000" pitchFamily="2" charset="0"/>
              </a:rPr>
              <a:t>To download the document on </a:t>
            </a:r>
            <a:r>
              <a:rPr lang="fr-FR" dirty="0" err="1">
                <a:solidFill>
                  <a:schemeClr val="accent1"/>
                </a:solidFill>
                <a:latin typeface="Lumios Marker" panose="00000500000000000000" pitchFamily="2" charset="0"/>
              </a:rPr>
              <a:t>your</a:t>
            </a:r>
            <a:r>
              <a:rPr lang="fr-FR" dirty="0">
                <a:solidFill>
                  <a:schemeClr val="accent1"/>
                </a:solidFill>
                <a:latin typeface="Lumios Marker" panose="00000500000000000000" pitchFamily="2" charset="0"/>
              </a:rPr>
              <a:t> </a:t>
            </a:r>
            <a:r>
              <a:rPr lang="fr-FR" dirty="0" err="1">
                <a:solidFill>
                  <a:schemeClr val="accent1"/>
                </a:solidFill>
                <a:latin typeface="Lumios Marker" panose="00000500000000000000" pitchFamily="2" charset="0"/>
              </a:rPr>
              <a:t>device</a:t>
            </a:r>
            <a:endParaRPr lang="fr-FR" dirty="0">
              <a:solidFill>
                <a:schemeClr val="accent1"/>
              </a:solidFill>
              <a:latin typeface="Lumios Marker" panose="00000500000000000000" pitchFamily="2" charset="0"/>
            </a:endParaRPr>
          </a:p>
        </p:txBody>
      </p:sp>
    </p:spTree>
    <p:extLst>
      <p:ext uri="{BB962C8B-B14F-4D97-AF65-F5344CB8AC3E}">
        <p14:creationId xmlns:p14="http://schemas.microsoft.com/office/powerpoint/2010/main" val="497932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4FB70-9ADF-E5D7-055B-245BAC8A4BA0}"/>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17933DE1-CBE4-F974-E51C-557CDF9C994C}"/>
              </a:ext>
            </a:extLst>
          </p:cNvPr>
          <p:cNvSpPr>
            <a:spLocks noGrp="1"/>
          </p:cNvSpPr>
          <p:nvPr>
            <p:ph type="title"/>
          </p:nvPr>
        </p:nvSpPr>
        <p:spPr/>
        <p:txBody>
          <a:bodyPr/>
          <a:lstStyle/>
          <a:p>
            <a:r>
              <a:rPr lang="fr-FR" dirty="0" err="1">
                <a:latin typeface="Figtree Light"/>
              </a:rPr>
              <a:t>Adding</a:t>
            </a:r>
            <a:r>
              <a:rPr lang="fr-FR" dirty="0">
                <a:latin typeface="Figtree Light"/>
              </a:rPr>
              <a:t> document to </a:t>
            </a:r>
            <a:r>
              <a:rPr lang="fr-FR" dirty="0" err="1">
                <a:latin typeface="Figtree Light"/>
              </a:rPr>
              <a:t>employee</a:t>
            </a:r>
            <a:r>
              <a:rPr lang="fr-FR" dirty="0">
                <a:latin typeface="Figtree Light"/>
              </a:rPr>
              <a:t> files</a:t>
            </a:r>
            <a:endParaRPr lang="fr-FR" dirty="0"/>
          </a:p>
        </p:txBody>
      </p:sp>
      <p:sp>
        <p:nvSpPr>
          <p:cNvPr id="4" name="Espace réservé du texte 3">
            <a:extLst>
              <a:ext uri="{FF2B5EF4-FFF2-40B4-BE49-F238E27FC236}">
                <a16:creationId xmlns:a16="http://schemas.microsoft.com/office/drawing/2014/main" id="{C9BF9FF5-4DF7-A140-17C3-3DE630773662}"/>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From</a:t>
            </a:r>
            <a:r>
              <a:rPr lang="fr-FR" dirty="0">
                <a:latin typeface="Figtree"/>
              </a:rPr>
              <a:t> the </a:t>
            </a:r>
            <a:r>
              <a:rPr lang="fr-FR" dirty="0" err="1">
                <a:latin typeface="Figtree"/>
              </a:rPr>
              <a:t>employee</a:t>
            </a:r>
            <a:r>
              <a:rPr lang="fr-FR" dirty="0">
                <a:latin typeface="Figtree"/>
              </a:rPr>
              <a:t> directory</a:t>
            </a:r>
            <a:endParaRPr lang="fr-FR" dirty="0"/>
          </a:p>
        </p:txBody>
      </p:sp>
      <p:sp>
        <p:nvSpPr>
          <p:cNvPr id="9" name="ZoneTexte 8">
            <a:extLst>
              <a:ext uri="{FF2B5EF4-FFF2-40B4-BE49-F238E27FC236}">
                <a16:creationId xmlns:a16="http://schemas.microsoft.com/office/drawing/2014/main" id="{7BBB2F52-3465-5714-FEAF-47D0FE1F656C}"/>
              </a:ext>
            </a:extLst>
          </p:cNvPr>
          <p:cNvSpPr txBox="1"/>
          <p:nvPr/>
        </p:nvSpPr>
        <p:spPr>
          <a:xfrm>
            <a:off x="9172574" y="2425070"/>
            <a:ext cx="2257425" cy="1938992"/>
          </a:xfrm>
          <a:prstGeom prst="rect">
            <a:avLst/>
          </a:prstGeom>
          <a:noFill/>
        </p:spPr>
        <p:txBody>
          <a:bodyPr wrap="square" lIns="91440" tIns="45720" rIns="91440" bIns="45720" rtlCol="0" anchor="t">
            <a:spAutoFit/>
          </a:bodyPr>
          <a:lstStyle/>
          <a:p>
            <a:pPr algn="just"/>
            <a:r>
              <a:rPr lang="en-US" sz="1200" dirty="0"/>
              <a:t>You can import a document in the first block area.</a:t>
            </a:r>
          </a:p>
          <a:p>
            <a:pPr algn="just"/>
            <a:endParaRPr lang="en-US" sz="1200" dirty="0"/>
          </a:p>
          <a:p>
            <a:pPr algn="just"/>
            <a:r>
              <a:rPr lang="en-US" sz="1200" dirty="0"/>
              <a:t>You can notify the employee that a document has been added in his files.</a:t>
            </a:r>
          </a:p>
          <a:p>
            <a:pPr algn="just"/>
            <a:endParaRPr lang="en-US" sz="1200" dirty="0"/>
          </a:p>
          <a:p>
            <a:pPr algn="just"/>
            <a:r>
              <a:rPr lang="en-US" sz="1200" dirty="0"/>
              <a:t>The start and due dates are optional, but can be used to set up alerts at a later date.</a:t>
            </a:r>
            <a:r>
              <a:rPr lang="fr-FR" sz="1200" dirty="0"/>
              <a:t>.</a:t>
            </a:r>
            <a:endParaRPr lang="fr-FR" dirty="0"/>
          </a:p>
        </p:txBody>
      </p:sp>
      <p:pic>
        <p:nvPicPr>
          <p:cNvPr id="5" name="Image 4">
            <a:extLst>
              <a:ext uri="{FF2B5EF4-FFF2-40B4-BE49-F238E27FC236}">
                <a16:creationId xmlns:a16="http://schemas.microsoft.com/office/drawing/2014/main" id="{3D034832-073A-C964-F6BC-8E0B43DBF242}"/>
              </a:ext>
            </a:extLst>
          </p:cNvPr>
          <p:cNvPicPr>
            <a:picLocks noChangeAspect="1"/>
          </p:cNvPicPr>
          <p:nvPr/>
        </p:nvPicPr>
        <p:blipFill>
          <a:blip r:embed="rId3"/>
          <a:stretch>
            <a:fillRect/>
          </a:stretch>
        </p:blipFill>
        <p:spPr>
          <a:xfrm>
            <a:off x="685800" y="1710696"/>
            <a:ext cx="7953595" cy="3792803"/>
          </a:xfrm>
          <a:prstGeom prst="rect">
            <a:avLst/>
          </a:prstGeom>
          <a:ln>
            <a:solidFill>
              <a:schemeClr val="tx1"/>
            </a:solidFill>
          </a:ln>
          <a:effectLst>
            <a:outerShdw blurRad="50800" dist="38100" dir="2700000" algn="tl" rotWithShape="0">
              <a:prstClr val="black">
                <a:alpha val="40000"/>
              </a:prstClr>
            </a:outerShdw>
          </a:effectLst>
        </p:spPr>
      </p:pic>
      <p:sp>
        <p:nvSpPr>
          <p:cNvPr id="17" name="ZoneTexte 16">
            <a:extLst>
              <a:ext uri="{FF2B5EF4-FFF2-40B4-BE49-F238E27FC236}">
                <a16:creationId xmlns:a16="http://schemas.microsoft.com/office/drawing/2014/main" id="{BC515A12-4582-32BB-5CE2-9624B5259006}"/>
              </a:ext>
            </a:extLst>
          </p:cNvPr>
          <p:cNvSpPr txBox="1"/>
          <p:nvPr/>
        </p:nvSpPr>
        <p:spPr>
          <a:xfrm>
            <a:off x="762001" y="2009215"/>
            <a:ext cx="1343028" cy="1200329"/>
          </a:xfrm>
          <a:prstGeom prst="rect">
            <a:avLst/>
          </a:prstGeom>
          <a:noFill/>
        </p:spPr>
        <p:txBody>
          <a:bodyPr wrap="square" rtlCol="0">
            <a:spAutoFit/>
          </a:bodyPr>
          <a:lstStyle/>
          <a:p>
            <a:r>
              <a:rPr lang="fr-FR" dirty="0">
                <a:solidFill>
                  <a:schemeClr val="accent1"/>
                </a:solidFill>
                <a:latin typeface="Lumios Marker" panose="00000500000000000000" pitchFamily="2" charset="0"/>
              </a:rPr>
              <a:t>Click </a:t>
            </a:r>
            <a:r>
              <a:rPr lang="fr-FR" dirty="0" err="1">
                <a:solidFill>
                  <a:schemeClr val="accent1"/>
                </a:solidFill>
                <a:latin typeface="Lumios Marker" panose="00000500000000000000" pitchFamily="2" charset="0"/>
              </a:rPr>
              <a:t>here</a:t>
            </a:r>
            <a:r>
              <a:rPr lang="fr-FR" dirty="0">
                <a:solidFill>
                  <a:schemeClr val="accent1"/>
                </a:solidFill>
                <a:latin typeface="Lumios Marker" panose="00000500000000000000" pitchFamily="2" charset="0"/>
              </a:rPr>
              <a:t> to </a:t>
            </a:r>
            <a:r>
              <a:rPr lang="fr-FR" dirty="0" err="1">
                <a:solidFill>
                  <a:schemeClr val="accent1"/>
                </a:solidFill>
                <a:latin typeface="Lumios Marker" panose="00000500000000000000" pitchFamily="2" charset="0"/>
              </a:rPr>
              <a:t>add</a:t>
            </a:r>
            <a:r>
              <a:rPr lang="fr-FR" dirty="0">
                <a:solidFill>
                  <a:schemeClr val="accent1"/>
                </a:solidFill>
                <a:latin typeface="Lumios Marker" panose="00000500000000000000" pitchFamily="2" charset="0"/>
              </a:rPr>
              <a:t> a document </a:t>
            </a:r>
            <a:r>
              <a:rPr lang="fr-FR" dirty="0" err="1">
                <a:solidFill>
                  <a:schemeClr val="accent1"/>
                </a:solidFill>
                <a:latin typeface="Lumios Marker" panose="00000500000000000000" pitchFamily="2" charset="0"/>
              </a:rPr>
              <a:t>from</a:t>
            </a:r>
            <a:r>
              <a:rPr lang="fr-FR" dirty="0">
                <a:solidFill>
                  <a:schemeClr val="accent1"/>
                </a:solidFill>
                <a:latin typeface="Lumios Marker" panose="00000500000000000000" pitchFamily="2" charset="0"/>
              </a:rPr>
              <a:t> </a:t>
            </a:r>
            <a:r>
              <a:rPr lang="fr-FR" dirty="0" err="1">
                <a:solidFill>
                  <a:schemeClr val="accent1"/>
                </a:solidFill>
                <a:latin typeface="Lumios Marker" panose="00000500000000000000" pitchFamily="2" charset="0"/>
              </a:rPr>
              <a:t>your</a:t>
            </a:r>
            <a:r>
              <a:rPr lang="fr-FR" dirty="0">
                <a:solidFill>
                  <a:schemeClr val="accent1"/>
                </a:solidFill>
                <a:latin typeface="Lumios Marker" panose="00000500000000000000" pitchFamily="2" charset="0"/>
              </a:rPr>
              <a:t> computer</a:t>
            </a:r>
          </a:p>
        </p:txBody>
      </p:sp>
    </p:spTree>
    <p:extLst>
      <p:ext uri="{BB962C8B-B14F-4D97-AF65-F5344CB8AC3E}">
        <p14:creationId xmlns:p14="http://schemas.microsoft.com/office/powerpoint/2010/main" val="4078323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3087052" y="1744943"/>
            <a:ext cx="6017895" cy="1941649"/>
          </a:xfrm>
        </p:spPr>
        <p:txBody>
          <a:bodyPr/>
          <a:lstStyle/>
          <a:p>
            <a:pPr algn="ctr">
              <a:lnSpc>
                <a:spcPct val="100000"/>
              </a:lnSpc>
            </a:pPr>
            <a:br>
              <a:rPr lang="fr-FR" sz="4400" dirty="0">
                <a:latin typeface="PP Woodland"/>
              </a:rPr>
            </a:br>
            <a:r>
              <a:rPr lang="fr-FR" sz="4400" dirty="0" err="1">
                <a:latin typeface="PP Woodland"/>
              </a:rPr>
              <a:t>Templates</a:t>
            </a:r>
            <a:endParaRPr lang="fr-FR" sz="4400" dirty="0"/>
          </a:p>
        </p:txBody>
      </p:sp>
    </p:spTree>
    <p:extLst>
      <p:ext uri="{BB962C8B-B14F-4D97-AF65-F5344CB8AC3E}">
        <p14:creationId xmlns:p14="http://schemas.microsoft.com/office/powerpoint/2010/main" val="2822879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err="1">
                <a:latin typeface="Figtree Light"/>
              </a:rPr>
              <a:t>Creating</a:t>
            </a:r>
            <a:r>
              <a:rPr lang="fr-FR" dirty="0">
                <a:latin typeface="Figtree Light"/>
              </a:rPr>
              <a:t> document </a:t>
            </a:r>
            <a:r>
              <a:rPr lang="fr-FR" dirty="0" err="1">
                <a:latin typeface="Figtree Light"/>
              </a:rPr>
              <a:t>templates</a:t>
            </a:r>
            <a:endParaRPr lang="fr-FR" dirty="0" err="1"/>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vert="horz" lIns="91440" tIns="45720" rIns="91440" bIns="45720" rtlCol="0" anchor="t">
            <a:normAutofit/>
          </a:bodyPr>
          <a:lstStyle/>
          <a:p>
            <a:r>
              <a:rPr lang="fr-FR" dirty="0">
                <a:latin typeface="Figtree"/>
              </a:rPr>
              <a:t>Access: HR Portal &gt; </a:t>
            </a:r>
            <a:r>
              <a:rPr lang="fr-FR" dirty="0" err="1">
                <a:latin typeface="Figtree"/>
              </a:rPr>
              <a:t>employee</a:t>
            </a:r>
            <a:r>
              <a:rPr lang="fr-FR" dirty="0">
                <a:latin typeface="Figtree"/>
              </a:rPr>
              <a:t> records &gt; </a:t>
            </a:r>
            <a:r>
              <a:rPr lang="fr-FR" dirty="0" err="1">
                <a:latin typeface="Figtree"/>
              </a:rPr>
              <a:t>add</a:t>
            </a:r>
            <a:r>
              <a:rPr lang="fr-FR" dirty="0">
                <a:latin typeface="Figtree"/>
              </a:rPr>
              <a:t> an </a:t>
            </a:r>
            <a:r>
              <a:rPr lang="fr-FR" dirty="0" err="1">
                <a:latin typeface="Figtree"/>
              </a:rPr>
              <a:t>element</a:t>
            </a:r>
            <a:endParaRPr lang="fr-FR" dirty="0" err="1"/>
          </a:p>
        </p:txBody>
      </p:sp>
      <p:pic>
        <p:nvPicPr>
          <p:cNvPr id="7" name="Image 6">
            <a:extLst>
              <a:ext uri="{FF2B5EF4-FFF2-40B4-BE49-F238E27FC236}">
                <a16:creationId xmlns:a16="http://schemas.microsoft.com/office/drawing/2014/main" id="{4F637497-F715-3B5B-2FE3-E8684B817801}"/>
              </a:ext>
            </a:extLst>
          </p:cNvPr>
          <p:cNvPicPr>
            <a:picLocks noChangeAspect="1"/>
          </p:cNvPicPr>
          <p:nvPr/>
        </p:nvPicPr>
        <p:blipFill>
          <a:blip r:embed="rId3"/>
          <a:stretch>
            <a:fillRect/>
          </a:stretch>
        </p:blipFill>
        <p:spPr>
          <a:xfrm>
            <a:off x="1533832" y="1518572"/>
            <a:ext cx="9406373" cy="4463128"/>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23608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err="1">
                <a:latin typeface="Figtree Light"/>
              </a:rPr>
              <a:t>Creating</a:t>
            </a:r>
            <a:r>
              <a:rPr lang="fr-FR" dirty="0">
                <a:latin typeface="Figtree Light"/>
              </a:rPr>
              <a:t> document </a:t>
            </a:r>
            <a:r>
              <a:rPr lang="fr-FR" dirty="0" err="1">
                <a:latin typeface="Figtree Light"/>
              </a:rPr>
              <a:t>templates</a:t>
            </a:r>
            <a:endParaRPr lang="fr-FR" dirty="0" err="1"/>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Creating</a:t>
            </a:r>
            <a:r>
              <a:rPr lang="fr-FR" dirty="0">
                <a:latin typeface="Figtree"/>
              </a:rPr>
              <a:t> a new </a:t>
            </a:r>
            <a:r>
              <a:rPr lang="fr-FR" dirty="0" err="1">
                <a:latin typeface="Figtree"/>
              </a:rPr>
              <a:t>template</a:t>
            </a:r>
            <a:endParaRPr lang="fr-FR" dirty="0" err="1"/>
          </a:p>
        </p:txBody>
      </p:sp>
      <p:pic>
        <p:nvPicPr>
          <p:cNvPr id="5" name="Image 4">
            <a:extLst>
              <a:ext uri="{FF2B5EF4-FFF2-40B4-BE49-F238E27FC236}">
                <a16:creationId xmlns:a16="http://schemas.microsoft.com/office/drawing/2014/main" id="{15E7A7EB-FC06-4ABF-09E0-C5987A919D7C}"/>
              </a:ext>
            </a:extLst>
          </p:cNvPr>
          <p:cNvPicPr>
            <a:picLocks noChangeAspect="1"/>
          </p:cNvPicPr>
          <p:nvPr/>
        </p:nvPicPr>
        <p:blipFill>
          <a:blip r:embed="rId3"/>
          <a:stretch>
            <a:fillRect/>
          </a:stretch>
        </p:blipFill>
        <p:spPr>
          <a:xfrm>
            <a:off x="1455174" y="1557288"/>
            <a:ext cx="9281652" cy="4724697"/>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98232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t>At the end of </a:t>
            </a:r>
            <a:r>
              <a:rPr lang="fr-FR" dirty="0" err="1"/>
              <a:t>this</a:t>
            </a:r>
            <a:r>
              <a:rPr lang="fr-FR" dirty="0"/>
              <a:t> training, </a:t>
            </a:r>
            <a:r>
              <a:rPr lang="fr-FR" dirty="0" err="1"/>
              <a:t>administrators</a:t>
            </a:r>
            <a:r>
              <a:rPr lang="fr-FR" dirty="0"/>
              <a:t> </a:t>
            </a:r>
            <a:r>
              <a:rPr lang="fr-FR" dirty="0" err="1"/>
              <a:t>will</a:t>
            </a:r>
            <a:r>
              <a:rPr lang="fr-FR" dirty="0"/>
              <a:t> </a:t>
            </a:r>
            <a:r>
              <a:rPr lang="fr-FR" dirty="0" err="1"/>
              <a:t>be</a:t>
            </a:r>
            <a:r>
              <a:rPr lang="fr-FR" dirty="0"/>
              <a:t> able to:</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vert="horz" lIns="91440" tIns="45720" rIns="91440" bIns="45720" rtlCol="0" anchor="t">
            <a:normAutofit fontScale="92500" lnSpcReduction="10000"/>
          </a:bodyPr>
          <a:lstStyle/>
          <a:p>
            <a:r>
              <a:rPr lang="fr-FR" dirty="0"/>
              <a:t>Training objectives</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507824" y="2996552"/>
            <a:ext cx="5588176" cy="2596913"/>
          </a:xfrm>
        </p:spPr>
        <p:txBody>
          <a:bodyPr vert="horz" lIns="91440" tIns="45720" rIns="91440" bIns="45720" rtlCol="0" anchor="t">
            <a:normAutofit/>
          </a:bodyPr>
          <a:lstStyle/>
          <a:p>
            <a:r>
              <a:rPr lang="fr-FR" sz="1400" dirty="0">
                <a:latin typeface="Figtree"/>
              </a:rPr>
              <a:t>Manage the </a:t>
            </a:r>
            <a:r>
              <a:rPr lang="fr-FR" sz="1400" dirty="0" err="1">
                <a:latin typeface="Figtree"/>
              </a:rPr>
              <a:t>employee</a:t>
            </a:r>
            <a:r>
              <a:rPr lang="fr-FR" sz="1400" dirty="0">
                <a:latin typeface="Figtree"/>
              </a:rPr>
              <a:t> </a:t>
            </a:r>
            <a:r>
              <a:rPr lang="fr-FR" sz="1400" dirty="0" err="1">
                <a:latin typeface="Figtree"/>
              </a:rPr>
              <a:t>lifecycle</a:t>
            </a:r>
            <a:r>
              <a:rPr lang="fr-FR" sz="1400" dirty="0">
                <a:latin typeface="Figtree"/>
              </a:rPr>
              <a:t> and archive </a:t>
            </a:r>
            <a:r>
              <a:rPr lang="fr-FR" sz="1400" dirty="0" err="1">
                <a:latin typeface="Figtree"/>
              </a:rPr>
              <a:t>elements</a:t>
            </a:r>
            <a:r>
              <a:rPr lang="fr-FR" sz="1400" dirty="0">
                <a:latin typeface="Figtree"/>
              </a:rPr>
              <a:t> in </a:t>
            </a:r>
            <a:r>
              <a:rPr lang="fr-FR" sz="1400" dirty="0" err="1">
                <a:latin typeface="Figtree"/>
              </a:rPr>
              <a:t>their</a:t>
            </a:r>
            <a:r>
              <a:rPr lang="fr-FR" sz="1400" dirty="0">
                <a:latin typeface="Figtree"/>
              </a:rPr>
              <a:t> file</a:t>
            </a:r>
          </a:p>
          <a:p>
            <a:r>
              <a:rPr lang="fr-FR" sz="1400" dirty="0" err="1">
                <a:latin typeface="Figtree"/>
              </a:rPr>
              <a:t>Add</a:t>
            </a:r>
            <a:r>
              <a:rPr lang="fr-FR" sz="1400" dirty="0">
                <a:latin typeface="Figtree"/>
              </a:rPr>
              <a:t> an </a:t>
            </a:r>
            <a:r>
              <a:rPr lang="fr-FR" sz="1400" dirty="0" err="1">
                <a:latin typeface="Figtree"/>
              </a:rPr>
              <a:t>element</a:t>
            </a:r>
            <a:r>
              <a:rPr lang="fr-FR" sz="1400" dirty="0">
                <a:latin typeface="Figtree"/>
              </a:rPr>
              <a:t> to the </a:t>
            </a:r>
            <a:r>
              <a:rPr lang="fr-FR" sz="1400" dirty="0" err="1">
                <a:latin typeface="Figtree"/>
              </a:rPr>
              <a:t>employees</a:t>
            </a:r>
            <a:r>
              <a:rPr lang="fr-FR" sz="1400" dirty="0">
                <a:latin typeface="Figtree"/>
              </a:rPr>
              <a:t>’ records</a:t>
            </a:r>
            <a:endParaRPr lang="fr-FR" sz="1400" dirty="0"/>
          </a:p>
          <a:p>
            <a:r>
              <a:rPr lang="fr-FR" sz="1400" dirty="0">
                <a:latin typeface="Figtree"/>
              </a:rPr>
              <a:t>Share documents</a:t>
            </a:r>
            <a:endParaRPr lang="fr-FR" sz="1400" dirty="0"/>
          </a:p>
          <a:p>
            <a:r>
              <a:rPr lang="fr-FR" sz="1400" dirty="0">
                <a:latin typeface="Figtree"/>
              </a:rPr>
              <a:t>Import </a:t>
            </a:r>
            <a:r>
              <a:rPr lang="fr-FR" sz="1400" dirty="0" err="1">
                <a:latin typeface="Figtree"/>
              </a:rPr>
              <a:t>payslips</a:t>
            </a:r>
            <a:endParaRPr lang="fr-FR" sz="1400" dirty="0" err="1"/>
          </a:p>
          <a:p>
            <a:r>
              <a:rPr lang="fr-FR" sz="1400" dirty="0" err="1">
                <a:latin typeface="Figtree"/>
              </a:rPr>
              <a:t>View</a:t>
            </a:r>
            <a:r>
              <a:rPr lang="fr-FR" sz="1400" dirty="0">
                <a:latin typeface="Figtree"/>
              </a:rPr>
              <a:t> HR </a:t>
            </a:r>
            <a:r>
              <a:rPr lang="fr-FR" sz="1400" dirty="0" err="1">
                <a:latin typeface="Figtree"/>
              </a:rPr>
              <a:t>dashboard</a:t>
            </a:r>
            <a:endParaRPr lang="fr-FR" sz="1400" dirty="0"/>
          </a:p>
          <a:p>
            <a:r>
              <a:rPr lang="fr-FR" sz="1400" dirty="0" err="1">
                <a:latin typeface="Figtree"/>
              </a:rPr>
              <a:t>Prepare</a:t>
            </a:r>
            <a:r>
              <a:rPr lang="fr-FR" sz="1400" dirty="0">
                <a:latin typeface="Figtree"/>
              </a:rPr>
              <a:t> for the </a:t>
            </a:r>
            <a:r>
              <a:rPr lang="fr-FR" sz="1400" dirty="0" err="1">
                <a:latin typeface="Figtree"/>
              </a:rPr>
              <a:t>onboarding</a:t>
            </a:r>
            <a:r>
              <a:rPr lang="fr-FR" sz="1400" dirty="0">
                <a:latin typeface="Figtree"/>
              </a:rPr>
              <a:t> and </a:t>
            </a:r>
            <a:r>
              <a:rPr lang="fr-FR" sz="1400" dirty="0" err="1">
                <a:latin typeface="Figtree"/>
              </a:rPr>
              <a:t>offboarding</a:t>
            </a:r>
            <a:r>
              <a:rPr lang="fr-FR" sz="1400" dirty="0">
                <a:latin typeface="Figtree"/>
              </a:rPr>
              <a:t> of </a:t>
            </a:r>
            <a:r>
              <a:rPr lang="fr-FR" sz="1400" dirty="0" err="1">
                <a:latin typeface="Figtree"/>
              </a:rPr>
              <a:t>employees</a:t>
            </a:r>
            <a:endParaRPr lang="fr-FR" sz="1400" dirty="0" err="1"/>
          </a:p>
        </p:txBody>
      </p:sp>
    </p:spTree>
    <p:extLst>
      <p:ext uri="{BB962C8B-B14F-4D97-AF65-F5344CB8AC3E}">
        <p14:creationId xmlns:p14="http://schemas.microsoft.com/office/powerpoint/2010/main" val="3433291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err="1">
                <a:latin typeface="Figtree Light"/>
              </a:rPr>
              <a:t>Creating</a:t>
            </a:r>
            <a:r>
              <a:rPr lang="fr-FR" dirty="0">
                <a:latin typeface="Figtree Light"/>
              </a:rPr>
              <a:t> document </a:t>
            </a:r>
            <a:r>
              <a:rPr lang="fr-FR" dirty="0" err="1">
                <a:latin typeface="Figtree Light"/>
              </a:rPr>
              <a:t>templates</a:t>
            </a:r>
            <a:endParaRPr lang="fr-FR" dirty="0" err="1"/>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a:xfrm>
            <a:off x="366712" y="939800"/>
            <a:ext cx="11453813" cy="339725"/>
          </a:xfrm>
        </p:spPr>
        <p:txBody>
          <a:bodyPr vert="horz" lIns="91440" tIns="45720" rIns="91440" bIns="45720" rtlCol="0" anchor="t">
            <a:normAutofit/>
          </a:bodyPr>
          <a:lstStyle/>
          <a:p>
            <a:r>
              <a:rPr lang="fr-FR" dirty="0" err="1">
                <a:latin typeface="Figtree"/>
              </a:rPr>
              <a:t>Creating</a:t>
            </a:r>
            <a:r>
              <a:rPr lang="fr-FR" dirty="0">
                <a:latin typeface="Figtree"/>
              </a:rPr>
              <a:t> a new </a:t>
            </a:r>
            <a:r>
              <a:rPr lang="fr-FR" dirty="0" err="1">
                <a:latin typeface="Figtree"/>
              </a:rPr>
              <a:t>template</a:t>
            </a:r>
            <a:endParaRPr lang="fr-FR" dirty="0"/>
          </a:p>
        </p:txBody>
      </p:sp>
      <p:sp>
        <p:nvSpPr>
          <p:cNvPr id="6" name="ZoneTexte 5">
            <a:extLst>
              <a:ext uri="{FF2B5EF4-FFF2-40B4-BE49-F238E27FC236}">
                <a16:creationId xmlns:a16="http://schemas.microsoft.com/office/drawing/2014/main" id="{FDF5D57A-50F5-7514-4CE8-6A58CC7A6E70}"/>
              </a:ext>
            </a:extLst>
          </p:cNvPr>
          <p:cNvSpPr txBox="1"/>
          <p:nvPr/>
        </p:nvSpPr>
        <p:spPr>
          <a:xfrm>
            <a:off x="600161" y="5914242"/>
            <a:ext cx="10986912" cy="461665"/>
          </a:xfrm>
          <a:prstGeom prst="rect">
            <a:avLst/>
          </a:prstGeom>
          <a:noFill/>
        </p:spPr>
        <p:txBody>
          <a:bodyPr wrap="square" lIns="91440" tIns="45720" rIns="91440" bIns="45720" rtlCol="0" anchor="t">
            <a:spAutoFit/>
          </a:bodyPr>
          <a:lstStyle/>
          <a:p>
            <a:pPr algn="ctr"/>
            <a:r>
              <a:rPr lang="fr-FR" sz="1200" dirty="0" err="1">
                <a:solidFill>
                  <a:srgbClr val="333333"/>
                </a:solidFill>
                <a:ea typeface="+mn-lt"/>
                <a:cs typeface="+mn-lt"/>
              </a:rPr>
              <a:t>When</a:t>
            </a:r>
            <a:r>
              <a:rPr lang="fr-FR" sz="1200" dirty="0">
                <a:solidFill>
                  <a:srgbClr val="333333"/>
                </a:solidFill>
                <a:ea typeface="+mn-lt"/>
                <a:cs typeface="+mn-lt"/>
              </a:rPr>
              <a:t> </a:t>
            </a:r>
            <a:r>
              <a:rPr lang="fr-FR" sz="1200" dirty="0" err="1">
                <a:solidFill>
                  <a:srgbClr val="333333"/>
                </a:solidFill>
                <a:ea typeface="+mn-lt"/>
                <a:cs typeface="+mn-lt"/>
              </a:rPr>
              <a:t>creating</a:t>
            </a:r>
            <a:r>
              <a:rPr lang="fr-FR" sz="1200" dirty="0">
                <a:solidFill>
                  <a:srgbClr val="333333"/>
                </a:solidFill>
                <a:ea typeface="+mn-lt"/>
                <a:cs typeface="+mn-lt"/>
              </a:rPr>
              <a:t> </a:t>
            </a:r>
            <a:r>
              <a:rPr lang="fr-FR" sz="1200" dirty="0" err="1">
                <a:solidFill>
                  <a:srgbClr val="333333"/>
                </a:solidFill>
                <a:ea typeface="+mn-lt"/>
                <a:cs typeface="+mn-lt"/>
              </a:rPr>
              <a:t>templates</a:t>
            </a:r>
            <a:r>
              <a:rPr lang="fr-FR" sz="1200" dirty="0">
                <a:solidFill>
                  <a:srgbClr val="333333"/>
                </a:solidFill>
                <a:ea typeface="+mn-lt"/>
                <a:cs typeface="+mn-lt"/>
              </a:rPr>
              <a:t> via Microsoft Office Word, </a:t>
            </a:r>
            <a:r>
              <a:rPr lang="fr-FR" sz="1200" dirty="0" err="1">
                <a:solidFill>
                  <a:srgbClr val="333333"/>
                </a:solidFill>
                <a:ea typeface="+mn-lt"/>
                <a:cs typeface="+mn-lt"/>
              </a:rPr>
              <a:t>specific</a:t>
            </a:r>
            <a:r>
              <a:rPr lang="fr-FR" sz="1200" dirty="0">
                <a:solidFill>
                  <a:srgbClr val="333333"/>
                </a:solidFill>
                <a:ea typeface="+mn-lt"/>
                <a:cs typeface="+mn-lt"/>
              </a:rPr>
              <a:t> tags </a:t>
            </a:r>
            <a:r>
              <a:rPr lang="fr-FR" sz="1200" dirty="0" err="1">
                <a:solidFill>
                  <a:srgbClr val="333333"/>
                </a:solidFill>
                <a:ea typeface="+mn-lt"/>
                <a:cs typeface="+mn-lt"/>
              </a:rPr>
              <a:t>may</a:t>
            </a:r>
            <a:r>
              <a:rPr lang="fr-FR" sz="1200" dirty="0">
                <a:solidFill>
                  <a:srgbClr val="333333"/>
                </a:solidFill>
                <a:ea typeface="+mn-lt"/>
                <a:cs typeface="+mn-lt"/>
              </a:rPr>
              <a:t> </a:t>
            </a:r>
            <a:r>
              <a:rPr lang="fr-FR" sz="1200" dirty="0" err="1">
                <a:solidFill>
                  <a:srgbClr val="333333"/>
                </a:solidFill>
                <a:ea typeface="+mn-lt"/>
                <a:cs typeface="+mn-lt"/>
              </a:rPr>
              <a:t>be</a:t>
            </a:r>
            <a:r>
              <a:rPr lang="fr-FR" sz="1200" dirty="0">
                <a:solidFill>
                  <a:srgbClr val="333333"/>
                </a:solidFill>
                <a:ea typeface="+mn-lt"/>
                <a:cs typeface="+mn-lt"/>
              </a:rPr>
              <a:t> </a:t>
            </a:r>
            <a:r>
              <a:rPr lang="fr-FR" sz="1200" dirty="0" err="1">
                <a:solidFill>
                  <a:srgbClr val="333333"/>
                </a:solidFill>
                <a:ea typeface="+mn-lt"/>
                <a:cs typeface="+mn-lt"/>
              </a:rPr>
              <a:t>copied</a:t>
            </a:r>
            <a:r>
              <a:rPr lang="fr-FR" sz="1200" dirty="0">
                <a:solidFill>
                  <a:srgbClr val="333333"/>
                </a:solidFill>
                <a:ea typeface="+mn-lt"/>
                <a:cs typeface="+mn-lt"/>
              </a:rPr>
              <a:t> and </a:t>
            </a:r>
            <a:r>
              <a:rPr lang="fr-FR" sz="1200" dirty="0" err="1">
                <a:solidFill>
                  <a:srgbClr val="333333"/>
                </a:solidFill>
                <a:ea typeface="+mn-lt"/>
                <a:cs typeface="+mn-lt"/>
              </a:rPr>
              <a:t>pasted</a:t>
            </a:r>
            <a:r>
              <a:rPr lang="fr-FR" sz="1200" dirty="0">
                <a:solidFill>
                  <a:srgbClr val="333333"/>
                </a:solidFill>
                <a:ea typeface="+mn-lt"/>
                <a:cs typeface="+mn-lt"/>
              </a:rPr>
              <a:t> </a:t>
            </a:r>
            <a:r>
              <a:rPr lang="fr-FR" sz="1200" dirty="0" err="1">
                <a:solidFill>
                  <a:srgbClr val="333333"/>
                </a:solidFill>
                <a:ea typeface="+mn-lt"/>
                <a:cs typeface="+mn-lt"/>
              </a:rPr>
              <a:t>from</a:t>
            </a:r>
            <a:r>
              <a:rPr lang="fr-FR" sz="1200" dirty="0">
                <a:solidFill>
                  <a:srgbClr val="333333"/>
                </a:solidFill>
                <a:ea typeface="+mn-lt"/>
                <a:cs typeface="+mn-lt"/>
              </a:rPr>
              <a:t> Eurécia and </a:t>
            </a:r>
            <a:r>
              <a:rPr lang="fr-FR" sz="1200" dirty="0" err="1">
                <a:solidFill>
                  <a:srgbClr val="333333"/>
                </a:solidFill>
                <a:ea typeface="+mn-lt"/>
                <a:cs typeface="+mn-lt"/>
              </a:rPr>
              <a:t>integrated</a:t>
            </a:r>
            <a:r>
              <a:rPr lang="fr-FR" sz="1200" dirty="0">
                <a:solidFill>
                  <a:srgbClr val="333333"/>
                </a:solidFill>
                <a:ea typeface="+mn-lt"/>
                <a:cs typeface="+mn-lt"/>
              </a:rPr>
              <a:t> </a:t>
            </a:r>
            <a:r>
              <a:rPr lang="fr-FR" sz="1200" dirty="0" err="1">
                <a:solidFill>
                  <a:srgbClr val="333333"/>
                </a:solidFill>
                <a:ea typeface="+mn-lt"/>
                <a:cs typeface="+mn-lt"/>
              </a:rPr>
              <a:t>into</a:t>
            </a:r>
            <a:r>
              <a:rPr lang="fr-FR" sz="1200" dirty="0">
                <a:solidFill>
                  <a:srgbClr val="333333"/>
                </a:solidFill>
                <a:ea typeface="+mn-lt"/>
                <a:cs typeface="+mn-lt"/>
              </a:rPr>
              <a:t> the document.</a:t>
            </a:r>
          </a:p>
          <a:p>
            <a:pPr algn="ctr"/>
            <a:r>
              <a:rPr lang="fr-FR" sz="1200" dirty="0">
                <a:solidFill>
                  <a:srgbClr val="333333"/>
                </a:solidFill>
                <a:ea typeface="+mn-lt"/>
                <a:cs typeface="+mn-lt"/>
              </a:rPr>
              <a:t>This </a:t>
            </a:r>
            <a:r>
              <a:rPr lang="fr-FR" sz="1200" dirty="0" err="1">
                <a:solidFill>
                  <a:srgbClr val="333333"/>
                </a:solidFill>
                <a:ea typeface="+mn-lt"/>
                <a:cs typeface="+mn-lt"/>
              </a:rPr>
              <a:t>will</a:t>
            </a:r>
            <a:r>
              <a:rPr lang="fr-FR" sz="1200" dirty="0">
                <a:solidFill>
                  <a:srgbClr val="333333"/>
                </a:solidFill>
                <a:ea typeface="+mn-lt"/>
                <a:cs typeface="+mn-lt"/>
              </a:rPr>
              <a:t> </a:t>
            </a:r>
            <a:r>
              <a:rPr lang="fr-FR" sz="1200" dirty="0" err="1">
                <a:solidFill>
                  <a:srgbClr val="333333"/>
                </a:solidFill>
                <a:ea typeface="+mn-lt"/>
                <a:cs typeface="+mn-lt"/>
              </a:rPr>
              <a:t>allow</a:t>
            </a:r>
            <a:r>
              <a:rPr lang="fr-FR" sz="1200" dirty="0">
                <a:solidFill>
                  <a:srgbClr val="333333"/>
                </a:solidFill>
                <a:ea typeface="+mn-lt"/>
                <a:cs typeface="+mn-lt"/>
              </a:rPr>
              <a:t> the documents </a:t>
            </a:r>
            <a:r>
              <a:rPr lang="fr-FR" sz="1200" dirty="0" err="1">
                <a:solidFill>
                  <a:srgbClr val="333333"/>
                </a:solidFill>
                <a:ea typeface="+mn-lt"/>
                <a:cs typeface="+mn-lt"/>
              </a:rPr>
              <a:t>upon</a:t>
            </a:r>
            <a:r>
              <a:rPr lang="fr-FR" sz="1200" dirty="0">
                <a:solidFill>
                  <a:srgbClr val="333333"/>
                </a:solidFill>
                <a:ea typeface="+mn-lt"/>
                <a:cs typeface="+mn-lt"/>
              </a:rPr>
              <a:t> </a:t>
            </a:r>
            <a:r>
              <a:rPr lang="fr-FR" sz="1200" dirty="0" err="1">
                <a:solidFill>
                  <a:srgbClr val="333333"/>
                </a:solidFill>
                <a:ea typeface="+mn-lt"/>
                <a:cs typeface="+mn-lt"/>
              </a:rPr>
              <a:t>generation</a:t>
            </a:r>
            <a:r>
              <a:rPr lang="fr-FR" sz="1200" dirty="0">
                <a:solidFill>
                  <a:srgbClr val="333333"/>
                </a:solidFill>
                <a:ea typeface="+mn-lt"/>
                <a:cs typeface="+mn-lt"/>
              </a:rPr>
              <a:t> to </a:t>
            </a:r>
            <a:r>
              <a:rPr lang="fr-FR" sz="1200" dirty="0" err="1">
                <a:solidFill>
                  <a:srgbClr val="333333"/>
                </a:solidFill>
                <a:ea typeface="+mn-lt"/>
                <a:cs typeface="+mn-lt"/>
              </a:rPr>
              <a:t>be</a:t>
            </a:r>
            <a:r>
              <a:rPr lang="fr-FR" sz="1200" dirty="0">
                <a:solidFill>
                  <a:srgbClr val="333333"/>
                </a:solidFill>
                <a:ea typeface="+mn-lt"/>
                <a:cs typeface="+mn-lt"/>
              </a:rPr>
              <a:t> </a:t>
            </a:r>
            <a:r>
              <a:rPr lang="fr-FR" sz="1200" dirty="0" err="1">
                <a:solidFill>
                  <a:srgbClr val="333333"/>
                </a:solidFill>
                <a:ea typeface="+mn-lt"/>
                <a:cs typeface="+mn-lt"/>
              </a:rPr>
              <a:t>automatically</a:t>
            </a:r>
            <a:r>
              <a:rPr lang="fr-FR" sz="1200" dirty="0">
                <a:solidFill>
                  <a:srgbClr val="333333"/>
                </a:solidFill>
                <a:ea typeface="+mn-lt"/>
                <a:cs typeface="+mn-lt"/>
              </a:rPr>
              <a:t> </a:t>
            </a:r>
            <a:r>
              <a:rPr lang="fr-FR" sz="1200" dirty="0" err="1">
                <a:solidFill>
                  <a:srgbClr val="333333"/>
                </a:solidFill>
                <a:ea typeface="+mn-lt"/>
                <a:cs typeface="+mn-lt"/>
              </a:rPr>
              <a:t>filled</a:t>
            </a:r>
            <a:r>
              <a:rPr lang="fr-FR" sz="1200" dirty="0">
                <a:solidFill>
                  <a:srgbClr val="333333"/>
                </a:solidFill>
                <a:ea typeface="+mn-lt"/>
                <a:cs typeface="+mn-lt"/>
              </a:rPr>
              <a:t> in </a:t>
            </a:r>
            <a:r>
              <a:rPr lang="fr-FR" sz="1200" dirty="0" err="1">
                <a:solidFill>
                  <a:srgbClr val="333333"/>
                </a:solidFill>
                <a:ea typeface="+mn-lt"/>
                <a:cs typeface="+mn-lt"/>
              </a:rPr>
              <a:t>with</a:t>
            </a:r>
            <a:r>
              <a:rPr lang="fr-FR" sz="1200" dirty="0">
                <a:solidFill>
                  <a:srgbClr val="333333"/>
                </a:solidFill>
                <a:ea typeface="+mn-lt"/>
                <a:cs typeface="+mn-lt"/>
              </a:rPr>
              <a:t> </a:t>
            </a:r>
            <a:r>
              <a:rPr lang="fr-FR" sz="1200" dirty="0" err="1">
                <a:solidFill>
                  <a:srgbClr val="333333"/>
                </a:solidFill>
                <a:ea typeface="+mn-lt"/>
                <a:cs typeface="+mn-lt"/>
              </a:rPr>
              <a:t>related</a:t>
            </a:r>
            <a:r>
              <a:rPr lang="fr-FR" sz="1200" dirty="0">
                <a:solidFill>
                  <a:srgbClr val="333333"/>
                </a:solidFill>
                <a:ea typeface="+mn-lt"/>
                <a:cs typeface="+mn-lt"/>
              </a:rPr>
              <a:t> data </a:t>
            </a:r>
            <a:r>
              <a:rPr lang="fr-FR" sz="1200" dirty="0" err="1">
                <a:solidFill>
                  <a:srgbClr val="333333"/>
                </a:solidFill>
                <a:ea typeface="+mn-lt"/>
                <a:cs typeface="+mn-lt"/>
              </a:rPr>
              <a:t>from</a:t>
            </a:r>
            <a:r>
              <a:rPr lang="fr-FR" sz="1200" dirty="0">
                <a:solidFill>
                  <a:srgbClr val="333333"/>
                </a:solidFill>
                <a:ea typeface="+mn-lt"/>
                <a:cs typeface="+mn-lt"/>
              </a:rPr>
              <a:t> Eurécia.</a:t>
            </a:r>
            <a:endParaRPr lang="fr-FR" sz="1200" dirty="0"/>
          </a:p>
        </p:txBody>
      </p:sp>
      <p:pic>
        <p:nvPicPr>
          <p:cNvPr id="7" name="Image 6">
            <a:extLst>
              <a:ext uri="{FF2B5EF4-FFF2-40B4-BE49-F238E27FC236}">
                <a16:creationId xmlns:a16="http://schemas.microsoft.com/office/drawing/2014/main" id="{A9196ACE-FC6F-4728-293B-6EA316EB6F17}"/>
              </a:ext>
            </a:extLst>
          </p:cNvPr>
          <p:cNvPicPr>
            <a:picLocks noChangeAspect="1"/>
          </p:cNvPicPr>
          <p:nvPr/>
        </p:nvPicPr>
        <p:blipFill>
          <a:blip r:embed="rId3"/>
          <a:stretch>
            <a:fillRect/>
          </a:stretch>
        </p:blipFill>
        <p:spPr>
          <a:xfrm>
            <a:off x="1792889" y="1558256"/>
            <a:ext cx="8601456" cy="4081212"/>
          </a:xfrm>
          <a:prstGeom prst="rect">
            <a:avLst/>
          </a:prstGeom>
          <a:ln>
            <a:solidFill>
              <a:schemeClr val="tx1"/>
            </a:solidFill>
          </a:ln>
          <a:effectLst>
            <a:outerShdw blurRad="50800" dist="63500" dir="2700000" algn="tl" rotWithShape="0">
              <a:prstClr val="black">
                <a:alpha val="40000"/>
              </a:prstClr>
            </a:outerShdw>
          </a:effectLst>
        </p:spPr>
      </p:pic>
    </p:spTree>
    <p:extLst>
      <p:ext uri="{BB962C8B-B14F-4D97-AF65-F5344CB8AC3E}">
        <p14:creationId xmlns:p14="http://schemas.microsoft.com/office/powerpoint/2010/main" val="2456905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err="1">
                <a:latin typeface="Figtree Light"/>
              </a:rPr>
              <a:t>Creating</a:t>
            </a:r>
            <a:r>
              <a:rPr lang="fr-FR" dirty="0">
                <a:latin typeface="Figtree Light"/>
              </a:rPr>
              <a:t> document </a:t>
            </a:r>
            <a:r>
              <a:rPr lang="fr-FR" dirty="0" err="1">
                <a:latin typeface="Figtree Light"/>
              </a:rPr>
              <a:t>templates</a:t>
            </a:r>
            <a:endParaRPr lang="fr-FR" dirty="0" err="1">
              <a:solidFill>
                <a:srgbClr val="000000"/>
              </a:solidFill>
              <a:latin typeface="Figtree Light"/>
            </a:endParaRP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Creating</a:t>
            </a:r>
            <a:r>
              <a:rPr lang="fr-FR" dirty="0">
                <a:latin typeface="Figtree"/>
              </a:rPr>
              <a:t> a new </a:t>
            </a:r>
            <a:r>
              <a:rPr lang="fr-FR" dirty="0" err="1">
                <a:latin typeface="Figtree"/>
              </a:rPr>
              <a:t>template</a:t>
            </a:r>
          </a:p>
          <a:p>
            <a:endParaRPr lang="fr-FR" b="1" dirty="0"/>
          </a:p>
        </p:txBody>
      </p:sp>
      <p:sp>
        <p:nvSpPr>
          <p:cNvPr id="6" name="ZoneTexte 5">
            <a:extLst>
              <a:ext uri="{FF2B5EF4-FFF2-40B4-BE49-F238E27FC236}">
                <a16:creationId xmlns:a16="http://schemas.microsoft.com/office/drawing/2014/main" id="{FDF5D57A-50F5-7514-4CE8-6A58CC7A6E70}"/>
              </a:ext>
            </a:extLst>
          </p:cNvPr>
          <p:cNvSpPr txBox="1"/>
          <p:nvPr/>
        </p:nvSpPr>
        <p:spPr>
          <a:xfrm>
            <a:off x="7851475" y="3370683"/>
            <a:ext cx="4125063" cy="1754326"/>
          </a:xfrm>
          <a:prstGeom prst="rect">
            <a:avLst/>
          </a:prstGeom>
          <a:noFill/>
        </p:spPr>
        <p:txBody>
          <a:bodyPr wrap="square" lIns="91440" tIns="45720" rIns="91440" bIns="45720" rtlCol="0" anchor="t">
            <a:spAutoFit/>
          </a:bodyPr>
          <a:lstStyle/>
          <a:p>
            <a:pPr marL="171450" indent="-171450" algn="just">
              <a:buFont typeface="Arial" panose="020B0604020202020204" pitchFamily="34" charset="0"/>
              <a:buChar char="•"/>
            </a:pPr>
            <a:r>
              <a:rPr lang="fr-FR" sz="1200" dirty="0" err="1"/>
              <a:t>Step</a:t>
            </a:r>
            <a:r>
              <a:rPr lang="fr-FR" sz="1200" dirty="0"/>
              <a:t> 1: In Eurécia, click on the data </a:t>
            </a:r>
            <a:r>
              <a:rPr lang="fr-FR" sz="1200" dirty="0" err="1"/>
              <a:t>you</a:t>
            </a:r>
            <a:r>
              <a:rPr lang="fr-FR" sz="1200" dirty="0"/>
              <a:t> </a:t>
            </a:r>
            <a:r>
              <a:rPr lang="fr-FR" sz="1200" dirty="0" err="1"/>
              <a:t>want</a:t>
            </a:r>
            <a:r>
              <a:rPr lang="fr-FR" sz="1200" dirty="0"/>
              <a:t> to </a:t>
            </a:r>
            <a:r>
              <a:rPr lang="fr-FR" sz="1200" dirty="0" err="1"/>
              <a:t>integrate</a:t>
            </a:r>
            <a:r>
              <a:rPr lang="fr-FR" sz="1200" dirty="0"/>
              <a:t> </a:t>
            </a:r>
            <a:r>
              <a:rPr lang="fr-FR" sz="1200" dirty="0" err="1"/>
              <a:t>into</a:t>
            </a:r>
            <a:r>
              <a:rPr lang="fr-FR" sz="1200" dirty="0"/>
              <a:t> </a:t>
            </a:r>
            <a:r>
              <a:rPr lang="fr-FR" sz="1200" dirty="0" err="1"/>
              <a:t>your</a:t>
            </a:r>
            <a:r>
              <a:rPr lang="fr-FR" sz="1200" dirty="0"/>
              <a:t> document.</a:t>
            </a:r>
          </a:p>
          <a:p>
            <a:pPr marL="171450" indent="-171450" algn="just">
              <a:buFont typeface="Arial" panose="020B0604020202020204" pitchFamily="34" charset="0"/>
              <a:buChar char="•"/>
            </a:pPr>
            <a:endParaRPr lang="fr-FR" sz="1200" dirty="0"/>
          </a:p>
          <a:p>
            <a:pPr marL="171450" indent="-171450" algn="just">
              <a:buFont typeface="Arial" panose="020B0604020202020204" pitchFamily="34" charset="0"/>
              <a:buChar char="•"/>
            </a:pPr>
            <a:r>
              <a:rPr lang="fr-FR" sz="1200" dirty="0" err="1"/>
              <a:t>Step</a:t>
            </a:r>
            <a:r>
              <a:rPr lang="fr-FR" sz="1200" dirty="0"/>
              <a:t> 2: Paste </a:t>
            </a:r>
            <a:r>
              <a:rPr lang="fr-FR" sz="1200" dirty="0" err="1"/>
              <a:t>this</a:t>
            </a:r>
            <a:r>
              <a:rPr lang="fr-FR" sz="1200" dirty="0"/>
              <a:t> data </a:t>
            </a:r>
            <a:r>
              <a:rPr lang="fr-FR" sz="1200" dirty="0" err="1"/>
              <a:t>into</a:t>
            </a:r>
            <a:r>
              <a:rPr lang="fr-FR" sz="1200" dirty="0"/>
              <a:t> </a:t>
            </a:r>
            <a:r>
              <a:rPr lang="fr-FR" sz="1200" dirty="0" err="1"/>
              <a:t>your</a:t>
            </a:r>
            <a:r>
              <a:rPr lang="fr-FR" sz="1200" dirty="0"/>
              <a:t> Word document.</a:t>
            </a:r>
          </a:p>
          <a:p>
            <a:pPr marL="171450" indent="-171450" algn="just">
              <a:buFont typeface="Arial" panose="020B0604020202020204" pitchFamily="34" charset="0"/>
              <a:buChar char="•"/>
            </a:pPr>
            <a:endParaRPr lang="fr-FR" sz="1200" dirty="0"/>
          </a:p>
          <a:p>
            <a:pPr marL="171450" indent="-171450" algn="just">
              <a:buFont typeface="Arial" panose="020B0604020202020204" pitchFamily="34" charset="0"/>
              <a:buChar char="•"/>
            </a:pPr>
            <a:r>
              <a:rPr lang="fr-FR" sz="1200" dirty="0" err="1"/>
              <a:t>Step</a:t>
            </a:r>
            <a:r>
              <a:rPr lang="fr-FR" sz="1200" dirty="0"/>
              <a:t> 3: </a:t>
            </a:r>
            <a:r>
              <a:rPr lang="fr-FR" sz="1200" dirty="0" err="1"/>
              <a:t>you</a:t>
            </a:r>
            <a:r>
              <a:rPr lang="fr-FR" sz="1200" dirty="0"/>
              <a:t> can copy and paste as </a:t>
            </a:r>
            <a:r>
              <a:rPr lang="fr-FR" sz="1200" dirty="0" err="1"/>
              <a:t>many</a:t>
            </a:r>
            <a:r>
              <a:rPr lang="fr-FR" sz="1200" dirty="0"/>
              <a:t> data as </a:t>
            </a:r>
            <a:r>
              <a:rPr lang="fr-FR" sz="1200" dirty="0" err="1"/>
              <a:t>you</a:t>
            </a:r>
            <a:r>
              <a:rPr lang="fr-FR" sz="1200" dirty="0"/>
              <a:t> </a:t>
            </a:r>
            <a:r>
              <a:rPr lang="fr-FR" sz="1200" dirty="0" err="1"/>
              <a:t>need</a:t>
            </a:r>
            <a:r>
              <a:rPr lang="fr-FR" sz="1200" dirty="0"/>
              <a:t> to </a:t>
            </a:r>
            <a:r>
              <a:rPr lang="fr-FR" sz="1200" dirty="0" err="1"/>
              <a:t>create</a:t>
            </a:r>
            <a:r>
              <a:rPr lang="fr-FR" sz="1200" dirty="0"/>
              <a:t> </a:t>
            </a:r>
            <a:r>
              <a:rPr lang="fr-FR" sz="1200" dirty="0" err="1"/>
              <a:t>your</a:t>
            </a:r>
            <a:r>
              <a:rPr lang="fr-FR" sz="1200" dirty="0"/>
              <a:t> </a:t>
            </a:r>
            <a:r>
              <a:rPr lang="fr-FR" sz="1200" dirty="0" err="1"/>
              <a:t>template</a:t>
            </a:r>
            <a:r>
              <a:rPr lang="fr-FR" sz="1200" dirty="0"/>
              <a:t>.</a:t>
            </a:r>
          </a:p>
          <a:p>
            <a:pPr algn="just"/>
            <a:endParaRPr lang="fr-FR" sz="1200" dirty="0"/>
          </a:p>
          <a:p>
            <a:pPr algn="just"/>
            <a:endParaRPr lang="fr-FR" sz="1200" dirty="0"/>
          </a:p>
        </p:txBody>
      </p:sp>
      <p:pic>
        <p:nvPicPr>
          <p:cNvPr id="5" name="Image 4">
            <a:extLst>
              <a:ext uri="{FF2B5EF4-FFF2-40B4-BE49-F238E27FC236}">
                <a16:creationId xmlns:a16="http://schemas.microsoft.com/office/drawing/2014/main" id="{A8820D3C-F2D2-85AD-D8D6-FAA320AD357D}"/>
              </a:ext>
            </a:extLst>
          </p:cNvPr>
          <p:cNvPicPr>
            <a:picLocks noChangeAspect="1"/>
          </p:cNvPicPr>
          <p:nvPr/>
        </p:nvPicPr>
        <p:blipFill>
          <a:blip r:embed="rId3"/>
          <a:stretch>
            <a:fillRect/>
          </a:stretch>
        </p:blipFill>
        <p:spPr>
          <a:xfrm>
            <a:off x="820712" y="1553497"/>
            <a:ext cx="6829632" cy="5019368"/>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09474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err="1">
                <a:latin typeface="Figtree Light"/>
              </a:rPr>
              <a:t>Creating</a:t>
            </a:r>
            <a:r>
              <a:rPr lang="fr-FR" dirty="0">
                <a:latin typeface="Figtree Light"/>
              </a:rPr>
              <a:t> document </a:t>
            </a:r>
            <a:r>
              <a:rPr lang="fr-FR" dirty="0" err="1">
                <a:latin typeface="Figtree Light"/>
              </a:rPr>
              <a:t>templates</a:t>
            </a:r>
            <a:endParaRPr lang="fr-FR" dirty="0" err="1">
              <a:solidFill>
                <a:srgbClr val="000000"/>
              </a:solidFill>
              <a:latin typeface="Figtree Light"/>
            </a:endParaRP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Creating</a:t>
            </a:r>
            <a:r>
              <a:rPr lang="fr-FR" dirty="0">
                <a:latin typeface="Figtree"/>
              </a:rPr>
              <a:t> a new </a:t>
            </a:r>
            <a:r>
              <a:rPr lang="fr-FR" dirty="0" err="1">
                <a:latin typeface="Figtree"/>
              </a:rPr>
              <a:t>template</a:t>
            </a:r>
          </a:p>
          <a:p>
            <a:endParaRPr lang="fr-FR" dirty="0">
              <a:latin typeface="Figtree"/>
            </a:endParaRPr>
          </a:p>
          <a:p>
            <a:endParaRPr lang="fr-FR" b="1" dirty="0"/>
          </a:p>
        </p:txBody>
      </p:sp>
      <p:sp>
        <p:nvSpPr>
          <p:cNvPr id="6" name="ZoneTexte 5">
            <a:extLst>
              <a:ext uri="{FF2B5EF4-FFF2-40B4-BE49-F238E27FC236}">
                <a16:creationId xmlns:a16="http://schemas.microsoft.com/office/drawing/2014/main" id="{FDF5D57A-50F5-7514-4CE8-6A58CC7A6E70}"/>
              </a:ext>
            </a:extLst>
          </p:cNvPr>
          <p:cNvSpPr txBox="1"/>
          <p:nvPr/>
        </p:nvSpPr>
        <p:spPr>
          <a:xfrm>
            <a:off x="114569" y="5946139"/>
            <a:ext cx="11962861" cy="646331"/>
          </a:xfrm>
          <a:prstGeom prst="rect">
            <a:avLst/>
          </a:prstGeom>
          <a:noFill/>
        </p:spPr>
        <p:txBody>
          <a:bodyPr wrap="square" rtlCol="0">
            <a:spAutoFit/>
          </a:bodyPr>
          <a:lstStyle/>
          <a:p>
            <a:pPr algn="ctr"/>
            <a:r>
              <a:rPr lang="fr-FR" sz="1200" dirty="0"/>
              <a:t>Save </a:t>
            </a:r>
            <a:r>
              <a:rPr lang="fr-FR" sz="1200" dirty="0" err="1"/>
              <a:t>your</a:t>
            </a:r>
            <a:r>
              <a:rPr lang="fr-FR" sz="1200" dirty="0"/>
              <a:t> Word document on </a:t>
            </a:r>
            <a:r>
              <a:rPr lang="fr-FR" sz="1200" dirty="0" err="1"/>
              <a:t>your</a:t>
            </a:r>
            <a:r>
              <a:rPr lang="fr-FR" sz="1200" dirty="0"/>
              <a:t> computer </a:t>
            </a:r>
            <a:r>
              <a:rPr lang="fr-FR" sz="1200" dirty="0" err="1"/>
              <a:t>then</a:t>
            </a:r>
            <a:r>
              <a:rPr lang="fr-FR" sz="1200" dirty="0"/>
              <a:t> go on to the </a:t>
            </a:r>
            <a:r>
              <a:rPr lang="fr-FR" sz="1200" dirty="0" err="1"/>
              <a:t>next</a:t>
            </a:r>
            <a:r>
              <a:rPr lang="fr-FR" sz="1200" dirty="0"/>
              <a:t> </a:t>
            </a:r>
            <a:r>
              <a:rPr lang="fr-FR" sz="1200" dirty="0" err="1"/>
              <a:t>step</a:t>
            </a:r>
            <a:r>
              <a:rPr lang="fr-FR" sz="1200" dirty="0"/>
              <a:t> in Eurécia and import the document.</a:t>
            </a:r>
          </a:p>
          <a:p>
            <a:pPr algn="ctr"/>
            <a:r>
              <a:rPr lang="fr-FR" sz="1200" dirty="0"/>
              <a:t>You can </a:t>
            </a:r>
            <a:r>
              <a:rPr lang="fr-FR" sz="1200" dirty="0" err="1"/>
              <a:t>now</a:t>
            </a:r>
            <a:r>
              <a:rPr lang="fr-FR" sz="1200" dirty="0"/>
              <a:t> use </a:t>
            </a:r>
            <a:r>
              <a:rPr lang="fr-FR" sz="1200" dirty="0" err="1"/>
              <a:t>it</a:t>
            </a:r>
            <a:r>
              <a:rPr lang="fr-FR" sz="1200" dirty="0"/>
              <a:t> for </a:t>
            </a:r>
            <a:r>
              <a:rPr lang="fr-FR" sz="1200" dirty="0" err="1"/>
              <a:t>any</a:t>
            </a:r>
            <a:r>
              <a:rPr lang="fr-FR" sz="1200" dirty="0"/>
              <a:t> of </a:t>
            </a:r>
            <a:r>
              <a:rPr lang="fr-FR" sz="1200" dirty="0" err="1"/>
              <a:t>your</a:t>
            </a:r>
            <a:r>
              <a:rPr lang="fr-FR" sz="1200" dirty="0"/>
              <a:t> </a:t>
            </a:r>
            <a:r>
              <a:rPr lang="fr-FR" sz="1200" dirty="0" err="1"/>
              <a:t>employees</a:t>
            </a:r>
            <a:r>
              <a:rPr lang="fr-FR" sz="1200" dirty="0"/>
              <a:t>.</a:t>
            </a:r>
          </a:p>
          <a:p>
            <a:pPr algn="ctr"/>
            <a:endParaRPr lang="fr-FR" sz="1200" dirty="0"/>
          </a:p>
        </p:txBody>
      </p:sp>
      <p:pic>
        <p:nvPicPr>
          <p:cNvPr id="7" name="Image 6">
            <a:extLst>
              <a:ext uri="{FF2B5EF4-FFF2-40B4-BE49-F238E27FC236}">
                <a16:creationId xmlns:a16="http://schemas.microsoft.com/office/drawing/2014/main" id="{5CADB4B6-FFD3-20B7-3B28-24B90A4BCE79}"/>
              </a:ext>
            </a:extLst>
          </p:cNvPr>
          <p:cNvPicPr>
            <a:picLocks noChangeAspect="1"/>
          </p:cNvPicPr>
          <p:nvPr/>
        </p:nvPicPr>
        <p:blipFill>
          <a:blip r:embed="rId3"/>
          <a:stretch>
            <a:fillRect/>
          </a:stretch>
        </p:blipFill>
        <p:spPr>
          <a:xfrm>
            <a:off x="1604896" y="1432052"/>
            <a:ext cx="9006020" cy="4273169"/>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50608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dirty="0">
                <a:latin typeface="PP Woodland"/>
              </a:rPr>
            </a:br>
            <a:r>
              <a:rPr lang="fr-FR" sz="4400" dirty="0" err="1">
                <a:latin typeface="PP Woodland"/>
              </a:rPr>
              <a:t>Shared</a:t>
            </a:r>
            <a:r>
              <a:rPr lang="fr-FR" sz="4400" dirty="0">
                <a:latin typeface="PP Woodland"/>
              </a:rPr>
              <a:t> documents</a:t>
            </a:r>
            <a:endParaRPr lang="fr-FR" sz="4400" dirty="0"/>
          </a:p>
        </p:txBody>
      </p:sp>
    </p:spTree>
    <p:extLst>
      <p:ext uri="{BB962C8B-B14F-4D97-AF65-F5344CB8AC3E}">
        <p14:creationId xmlns:p14="http://schemas.microsoft.com/office/powerpoint/2010/main" val="3212721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err="1">
                <a:latin typeface="Figtree Light"/>
              </a:rPr>
              <a:t>Company</a:t>
            </a:r>
            <a:r>
              <a:rPr lang="fr-FR" dirty="0">
                <a:latin typeface="Figtree Light"/>
              </a:rPr>
              <a:t> </a:t>
            </a:r>
            <a:r>
              <a:rPr lang="fr-FR" dirty="0" err="1">
                <a:latin typeface="Figtree Light"/>
              </a:rPr>
              <a:t>shared</a:t>
            </a:r>
            <a:r>
              <a:rPr lang="fr-FR" dirty="0">
                <a:latin typeface="Figtree Light"/>
              </a:rPr>
              <a:t> documents</a:t>
            </a:r>
            <a:endParaRPr lang="fr-FR" dirty="0"/>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vert="horz" lIns="91440" tIns="45720" rIns="91440" bIns="45720" rtlCol="0" anchor="t">
            <a:normAutofit/>
          </a:bodyPr>
          <a:lstStyle/>
          <a:p>
            <a:r>
              <a:rPr lang="fr-FR" dirty="0">
                <a:latin typeface="Figtree"/>
              </a:rPr>
              <a:t>Access: HR </a:t>
            </a:r>
            <a:r>
              <a:rPr lang="fr-FR" dirty="0" err="1">
                <a:latin typeface="Figtree"/>
              </a:rPr>
              <a:t>POrtal</a:t>
            </a:r>
            <a:r>
              <a:rPr lang="fr-FR" dirty="0">
                <a:latin typeface="Figtree"/>
              </a:rPr>
              <a:t> &gt; </a:t>
            </a:r>
            <a:r>
              <a:rPr lang="fr-FR" dirty="0" err="1">
                <a:latin typeface="Figtree"/>
              </a:rPr>
              <a:t>Shared</a:t>
            </a:r>
            <a:r>
              <a:rPr lang="fr-FR" dirty="0">
                <a:latin typeface="Figtree"/>
              </a:rPr>
              <a:t> documents &gt; </a:t>
            </a:r>
            <a:r>
              <a:rPr lang="fr-FR" dirty="0" err="1">
                <a:latin typeface="Figtree"/>
              </a:rPr>
              <a:t>Add</a:t>
            </a:r>
            <a:r>
              <a:rPr lang="fr-FR" dirty="0">
                <a:latin typeface="Figtree"/>
              </a:rPr>
              <a:t> a document</a:t>
            </a:r>
            <a:endParaRPr lang="fr-FR" dirty="0"/>
          </a:p>
        </p:txBody>
      </p:sp>
      <p:sp>
        <p:nvSpPr>
          <p:cNvPr id="14" name="ZoneTexte 13">
            <a:extLst>
              <a:ext uri="{FF2B5EF4-FFF2-40B4-BE49-F238E27FC236}">
                <a16:creationId xmlns:a16="http://schemas.microsoft.com/office/drawing/2014/main" id="{89A8DA33-8D6E-3E40-8E4F-07D526268881}"/>
              </a:ext>
            </a:extLst>
          </p:cNvPr>
          <p:cNvSpPr txBox="1"/>
          <p:nvPr/>
        </p:nvSpPr>
        <p:spPr>
          <a:xfrm>
            <a:off x="881985" y="6034103"/>
            <a:ext cx="10428030" cy="461665"/>
          </a:xfrm>
          <a:prstGeom prst="rect">
            <a:avLst/>
          </a:prstGeom>
          <a:noFill/>
        </p:spPr>
        <p:txBody>
          <a:bodyPr wrap="square" lIns="91440" tIns="45720" rIns="91440" bIns="45720" anchor="t">
            <a:spAutoFit/>
          </a:bodyPr>
          <a:lstStyle/>
          <a:p>
            <a:pPr algn="ctr"/>
            <a:r>
              <a:rPr lang="fr-FR" sz="1200" dirty="0"/>
              <a:t>By default, the document </a:t>
            </a:r>
            <a:r>
              <a:rPr lang="fr-FR" sz="1200" dirty="0" err="1"/>
              <a:t>will</a:t>
            </a:r>
            <a:r>
              <a:rPr lang="fr-FR" sz="1200" dirty="0"/>
              <a:t> </a:t>
            </a:r>
            <a:r>
              <a:rPr lang="fr-FR" sz="1200" dirty="0" err="1"/>
              <a:t>be</a:t>
            </a:r>
            <a:r>
              <a:rPr lang="fr-FR" sz="1200" dirty="0"/>
              <a:t> visible to all </a:t>
            </a:r>
            <a:r>
              <a:rPr lang="fr-FR" sz="1200" dirty="0" err="1"/>
              <a:t>employees</a:t>
            </a:r>
            <a:r>
              <a:rPr lang="fr-FR" sz="1200" dirty="0"/>
              <a:t> in </a:t>
            </a:r>
            <a:r>
              <a:rPr lang="fr-FR" sz="1200" dirty="0" err="1"/>
              <a:t>their</a:t>
            </a:r>
            <a:r>
              <a:rPr lang="fr-FR" sz="1200" dirty="0"/>
              <a:t> HR portal &gt; </a:t>
            </a:r>
            <a:r>
              <a:rPr lang="fr-FR" sz="1200" dirty="0" err="1"/>
              <a:t>Shared</a:t>
            </a:r>
            <a:r>
              <a:rPr lang="fr-FR" sz="1200" dirty="0"/>
              <a:t> documents.</a:t>
            </a:r>
            <a:br>
              <a:rPr lang="fr-FR" sz="1200" dirty="0"/>
            </a:br>
            <a:r>
              <a:rPr lang="fr-FR" sz="1200" dirty="0" err="1"/>
              <a:t>Visibilities</a:t>
            </a:r>
            <a:r>
              <a:rPr lang="fr-FR" sz="1200" dirty="0"/>
              <a:t> </a:t>
            </a:r>
            <a:r>
              <a:rPr lang="fr-FR" sz="1200" dirty="0" err="1"/>
              <a:t>may</a:t>
            </a:r>
            <a:r>
              <a:rPr lang="fr-FR" sz="1200" dirty="0"/>
              <a:t> </a:t>
            </a:r>
            <a:r>
              <a:rPr lang="fr-FR" sz="1200" dirty="0" err="1"/>
              <a:t>be</a:t>
            </a:r>
            <a:r>
              <a:rPr lang="fr-FR" sz="1200" dirty="0"/>
              <a:t> </a:t>
            </a:r>
            <a:r>
              <a:rPr lang="fr-FR" sz="1200" dirty="0" err="1"/>
              <a:t>managed</a:t>
            </a:r>
            <a:r>
              <a:rPr lang="fr-FR" sz="1200" dirty="0"/>
              <a:t> by </a:t>
            </a:r>
            <a:r>
              <a:rPr lang="fr-FR" sz="1200" dirty="0" err="1"/>
              <a:t>Department</a:t>
            </a:r>
            <a:r>
              <a:rPr lang="fr-FR" sz="1200" dirty="0"/>
              <a:t>, Structure and more…</a:t>
            </a:r>
            <a:endParaRPr lang="fr-FR" dirty="0"/>
          </a:p>
        </p:txBody>
      </p:sp>
      <p:pic>
        <p:nvPicPr>
          <p:cNvPr id="8" name="Image 7">
            <a:extLst>
              <a:ext uri="{FF2B5EF4-FFF2-40B4-BE49-F238E27FC236}">
                <a16:creationId xmlns:a16="http://schemas.microsoft.com/office/drawing/2014/main" id="{BCC02FA4-6D38-ED2E-92B1-F0DF3DA3F4EC}"/>
              </a:ext>
            </a:extLst>
          </p:cNvPr>
          <p:cNvPicPr>
            <a:picLocks noChangeAspect="1"/>
          </p:cNvPicPr>
          <p:nvPr/>
        </p:nvPicPr>
        <p:blipFill>
          <a:blip r:embed="rId3"/>
          <a:stretch>
            <a:fillRect/>
          </a:stretch>
        </p:blipFill>
        <p:spPr>
          <a:xfrm>
            <a:off x="1612490" y="1393824"/>
            <a:ext cx="9344206" cy="4433631"/>
          </a:xfrm>
          <a:prstGeom prst="rect">
            <a:avLst/>
          </a:prstGeom>
          <a:ln>
            <a:solidFill>
              <a:schemeClr val="tx1"/>
            </a:solidFill>
          </a:ln>
          <a:effectLst>
            <a:outerShdw blurRad="50800" dist="38100" dir="2700000" algn="tl" rotWithShape="0">
              <a:prstClr val="black">
                <a:alpha val="40000"/>
              </a:prstClr>
            </a:outerShdw>
          </a:effectLst>
        </p:spPr>
      </p:pic>
      <p:sp>
        <p:nvSpPr>
          <p:cNvPr id="10" name="ZoneTexte 9">
            <a:extLst>
              <a:ext uri="{FF2B5EF4-FFF2-40B4-BE49-F238E27FC236}">
                <a16:creationId xmlns:a16="http://schemas.microsoft.com/office/drawing/2014/main" id="{3BBD4EB9-D38B-1B51-2D84-F58D2E76A794}"/>
              </a:ext>
            </a:extLst>
          </p:cNvPr>
          <p:cNvSpPr txBox="1"/>
          <p:nvPr/>
        </p:nvSpPr>
        <p:spPr>
          <a:xfrm>
            <a:off x="2711246" y="2828835"/>
            <a:ext cx="1343028" cy="1200329"/>
          </a:xfrm>
          <a:prstGeom prst="rect">
            <a:avLst/>
          </a:prstGeom>
          <a:noFill/>
        </p:spPr>
        <p:txBody>
          <a:bodyPr wrap="square" rtlCol="0">
            <a:spAutoFit/>
          </a:bodyPr>
          <a:lstStyle/>
          <a:p>
            <a:r>
              <a:rPr lang="fr-FR" dirty="0">
                <a:solidFill>
                  <a:schemeClr val="accent1"/>
                </a:solidFill>
                <a:latin typeface="Lumios Marker" panose="00000500000000000000" pitchFamily="2" charset="0"/>
              </a:rPr>
              <a:t>Click </a:t>
            </a:r>
            <a:r>
              <a:rPr lang="fr-FR" dirty="0" err="1">
                <a:solidFill>
                  <a:schemeClr val="accent1"/>
                </a:solidFill>
                <a:latin typeface="Lumios Marker" panose="00000500000000000000" pitchFamily="2" charset="0"/>
              </a:rPr>
              <a:t>here</a:t>
            </a:r>
            <a:r>
              <a:rPr lang="fr-FR" dirty="0">
                <a:solidFill>
                  <a:schemeClr val="accent1"/>
                </a:solidFill>
                <a:latin typeface="Lumios Marker" panose="00000500000000000000" pitchFamily="2" charset="0"/>
              </a:rPr>
              <a:t> to </a:t>
            </a:r>
            <a:r>
              <a:rPr lang="fr-FR" dirty="0" err="1">
                <a:solidFill>
                  <a:schemeClr val="accent1"/>
                </a:solidFill>
                <a:latin typeface="Lumios Marker" panose="00000500000000000000" pitchFamily="2" charset="0"/>
              </a:rPr>
              <a:t>add</a:t>
            </a:r>
            <a:r>
              <a:rPr lang="fr-FR" dirty="0">
                <a:solidFill>
                  <a:schemeClr val="accent1"/>
                </a:solidFill>
                <a:latin typeface="Lumios Marker" panose="00000500000000000000" pitchFamily="2" charset="0"/>
              </a:rPr>
              <a:t> a document </a:t>
            </a:r>
            <a:r>
              <a:rPr lang="fr-FR" dirty="0" err="1">
                <a:solidFill>
                  <a:schemeClr val="accent1"/>
                </a:solidFill>
                <a:latin typeface="Lumios Marker" panose="00000500000000000000" pitchFamily="2" charset="0"/>
              </a:rPr>
              <a:t>from</a:t>
            </a:r>
            <a:r>
              <a:rPr lang="fr-FR" dirty="0">
                <a:solidFill>
                  <a:schemeClr val="accent1"/>
                </a:solidFill>
                <a:latin typeface="Lumios Marker" panose="00000500000000000000" pitchFamily="2" charset="0"/>
              </a:rPr>
              <a:t> </a:t>
            </a:r>
            <a:r>
              <a:rPr lang="fr-FR" dirty="0" err="1">
                <a:solidFill>
                  <a:schemeClr val="accent1"/>
                </a:solidFill>
                <a:latin typeface="Lumios Marker" panose="00000500000000000000" pitchFamily="2" charset="0"/>
              </a:rPr>
              <a:t>your</a:t>
            </a:r>
            <a:r>
              <a:rPr lang="fr-FR" dirty="0">
                <a:solidFill>
                  <a:schemeClr val="accent1"/>
                </a:solidFill>
                <a:latin typeface="Lumios Marker" panose="00000500000000000000" pitchFamily="2" charset="0"/>
              </a:rPr>
              <a:t> computer</a:t>
            </a:r>
          </a:p>
        </p:txBody>
      </p:sp>
    </p:spTree>
    <p:extLst>
      <p:ext uri="{BB962C8B-B14F-4D97-AF65-F5344CB8AC3E}">
        <p14:creationId xmlns:p14="http://schemas.microsoft.com/office/powerpoint/2010/main" val="3083664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dirty="0">
                <a:latin typeface="PP Woodland"/>
              </a:rPr>
            </a:br>
            <a:r>
              <a:rPr lang="fr-FR" sz="4400" dirty="0">
                <a:latin typeface="PP Woodland"/>
              </a:rPr>
              <a:t>HR </a:t>
            </a:r>
            <a:r>
              <a:rPr lang="fr-FR" sz="4400" dirty="0" err="1">
                <a:latin typeface="PP Woodland"/>
              </a:rPr>
              <a:t>dashboard</a:t>
            </a:r>
            <a:endParaRPr lang="fr-FR" sz="4400" dirty="0" err="1"/>
          </a:p>
        </p:txBody>
      </p:sp>
    </p:spTree>
    <p:extLst>
      <p:ext uri="{BB962C8B-B14F-4D97-AF65-F5344CB8AC3E}">
        <p14:creationId xmlns:p14="http://schemas.microsoft.com/office/powerpoint/2010/main" val="1223721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HR </a:t>
            </a:r>
            <a:r>
              <a:rPr lang="fr-FR" dirty="0" err="1">
                <a:latin typeface="Figtree Light"/>
              </a:rPr>
              <a:t>dashboard</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Access: HR Portal &gt; HR </a:t>
            </a:r>
            <a:r>
              <a:rPr lang="fr-FR" dirty="0" err="1">
                <a:latin typeface="Figtree"/>
              </a:rPr>
              <a:t>dashboard</a:t>
            </a:r>
            <a:endParaRPr lang="fr-FR" dirty="0" err="1"/>
          </a:p>
        </p:txBody>
      </p:sp>
      <p:pic>
        <p:nvPicPr>
          <p:cNvPr id="5" name="Image 4">
            <a:extLst>
              <a:ext uri="{FF2B5EF4-FFF2-40B4-BE49-F238E27FC236}">
                <a16:creationId xmlns:a16="http://schemas.microsoft.com/office/drawing/2014/main" id="{22779AF0-FE2D-327B-30E2-14F8A92FFC92}"/>
              </a:ext>
            </a:extLst>
          </p:cNvPr>
          <p:cNvPicPr>
            <a:picLocks noChangeAspect="1"/>
          </p:cNvPicPr>
          <p:nvPr/>
        </p:nvPicPr>
        <p:blipFill>
          <a:blip r:embed="rId2"/>
          <a:stretch>
            <a:fillRect/>
          </a:stretch>
        </p:blipFill>
        <p:spPr>
          <a:xfrm>
            <a:off x="759151" y="1407677"/>
            <a:ext cx="9871587" cy="4683862"/>
          </a:xfrm>
          <a:prstGeom prst="rect">
            <a:avLst/>
          </a:prstGeom>
          <a:ln>
            <a:solidFill>
              <a:schemeClr val="tx1"/>
            </a:solidFill>
          </a:ln>
          <a:effectLst>
            <a:outerShdw blurRad="50800" dist="38100" dir="2700000" algn="tl" rotWithShape="0">
              <a:prstClr val="black">
                <a:alpha val="40000"/>
              </a:prstClr>
            </a:outerShdw>
          </a:effectLst>
        </p:spPr>
      </p:pic>
      <p:pic>
        <p:nvPicPr>
          <p:cNvPr id="12" name="Image 11">
            <a:extLst>
              <a:ext uri="{FF2B5EF4-FFF2-40B4-BE49-F238E27FC236}">
                <a16:creationId xmlns:a16="http://schemas.microsoft.com/office/drawing/2014/main" id="{28CB8F09-4EBA-7C03-B316-15ABBFF7B97E}"/>
              </a:ext>
            </a:extLst>
          </p:cNvPr>
          <p:cNvPicPr>
            <a:picLocks noChangeAspect="1"/>
          </p:cNvPicPr>
          <p:nvPr/>
        </p:nvPicPr>
        <p:blipFill>
          <a:blip r:embed="rId3"/>
          <a:stretch>
            <a:fillRect/>
          </a:stretch>
        </p:blipFill>
        <p:spPr>
          <a:xfrm>
            <a:off x="9664726" y="3978696"/>
            <a:ext cx="2246658" cy="2667000"/>
          </a:xfrm>
          <a:prstGeom prst="rect">
            <a:avLst/>
          </a:prstGeom>
          <a:ln>
            <a:solidFill>
              <a:schemeClr val="tx1"/>
            </a:solidFill>
          </a:ln>
          <a:effectLst>
            <a:outerShdw blurRad="50800" dist="38100" dir="2700000" algn="tl" rotWithShape="0">
              <a:prstClr val="black">
                <a:alpha val="40000"/>
              </a:prstClr>
            </a:outerShdw>
          </a:effectLst>
        </p:spPr>
      </p:pic>
      <p:sp>
        <p:nvSpPr>
          <p:cNvPr id="17" name="Arc 16">
            <a:extLst>
              <a:ext uri="{FF2B5EF4-FFF2-40B4-BE49-F238E27FC236}">
                <a16:creationId xmlns:a16="http://schemas.microsoft.com/office/drawing/2014/main" id="{D8ED035A-F4D3-D77A-98A2-4517B2C1A136}"/>
              </a:ext>
            </a:extLst>
          </p:cNvPr>
          <p:cNvSpPr/>
          <p:nvPr/>
        </p:nvSpPr>
        <p:spPr>
          <a:xfrm rot="10490685">
            <a:off x="8904295" y="3446812"/>
            <a:ext cx="1167283" cy="1063766"/>
          </a:xfrm>
          <a:prstGeom prst="arc">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Tree>
    <p:extLst>
      <p:ext uri="{BB962C8B-B14F-4D97-AF65-F5344CB8AC3E}">
        <p14:creationId xmlns:p14="http://schemas.microsoft.com/office/powerpoint/2010/main" val="1542998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dirty="0">
                <a:latin typeface="PP Woodland"/>
              </a:rPr>
            </a:br>
            <a:r>
              <a:rPr lang="fr-FR" sz="4400" dirty="0" err="1">
                <a:latin typeface="PP Woodland"/>
              </a:rPr>
              <a:t>My</a:t>
            </a:r>
            <a:r>
              <a:rPr lang="fr-FR" sz="4400" dirty="0">
                <a:latin typeface="PP Woodland"/>
              </a:rPr>
              <a:t> </a:t>
            </a:r>
            <a:r>
              <a:rPr lang="fr-FR" sz="4400" dirty="0" err="1">
                <a:latin typeface="PP Woodland"/>
              </a:rPr>
              <a:t>daily</a:t>
            </a:r>
            <a:r>
              <a:rPr lang="fr-FR" sz="4400" dirty="0">
                <a:latin typeface="PP Woodland"/>
              </a:rPr>
              <a:t> HR</a:t>
            </a:r>
            <a:endParaRPr lang="fr-FR" sz="4400" dirty="0"/>
          </a:p>
        </p:txBody>
      </p:sp>
    </p:spTree>
    <p:extLst>
      <p:ext uri="{BB962C8B-B14F-4D97-AF65-F5344CB8AC3E}">
        <p14:creationId xmlns:p14="http://schemas.microsoft.com/office/powerpoint/2010/main" val="2496085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err="1">
                <a:latin typeface="Figtree Light"/>
              </a:rPr>
              <a:t>My</a:t>
            </a:r>
            <a:r>
              <a:rPr lang="fr-FR" dirty="0">
                <a:latin typeface="Figtree Light"/>
              </a:rPr>
              <a:t> </a:t>
            </a:r>
            <a:r>
              <a:rPr lang="fr-FR" dirty="0" err="1">
                <a:latin typeface="Figtree Light"/>
              </a:rPr>
              <a:t>daily</a:t>
            </a:r>
            <a:r>
              <a:rPr lang="fr-FR" dirty="0">
                <a:latin typeface="Figtree Light"/>
              </a:rPr>
              <a:t> HR – Manage </a:t>
            </a:r>
            <a:r>
              <a:rPr lang="fr-FR" dirty="0" err="1">
                <a:latin typeface="Figtree Light"/>
              </a:rPr>
              <a:t>my</a:t>
            </a:r>
            <a:r>
              <a:rPr lang="fr-FR" dirty="0">
                <a:latin typeface="Figtree Light"/>
              </a:rPr>
              <a:t> </a:t>
            </a:r>
            <a:r>
              <a:rPr lang="fr-FR" dirty="0" err="1">
                <a:latin typeface="Figtree Light"/>
              </a:rPr>
              <a:t>alerts</a:t>
            </a: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vert="horz" lIns="91440" tIns="45720" rIns="91440" bIns="45720" rtlCol="0" anchor="t">
            <a:normAutofit/>
          </a:bodyPr>
          <a:lstStyle/>
          <a:p>
            <a:r>
              <a:rPr lang="fr-FR" dirty="0">
                <a:latin typeface="Figtree"/>
              </a:rPr>
              <a:t>Access: Home page</a:t>
            </a:r>
            <a:endParaRPr lang="fr-FR" dirty="0"/>
          </a:p>
        </p:txBody>
      </p:sp>
      <p:sp>
        <p:nvSpPr>
          <p:cNvPr id="14" name="ZoneTexte 13">
            <a:extLst>
              <a:ext uri="{FF2B5EF4-FFF2-40B4-BE49-F238E27FC236}">
                <a16:creationId xmlns:a16="http://schemas.microsoft.com/office/drawing/2014/main" id="{89A8DA33-8D6E-3E40-8E4F-07D526268881}"/>
              </a:ext>
            </a:extLst>
          </p:cNvPr>
          <p:cNvSpPr txBox="1"/>
          <p:nvPr/>
        </p:nvSpPr>
        <p:spPr>
          <a:xfrm>
            <a:off x="1034952" y="5066683"/>
            <a:ext cx="10428030" cy="523220"/>
          </a:xfrm>
          <a:prstGeom prst="rect">
            <a:avLst/>
          </a:prstGeom>
          <a:noFill/>
        </p:spPr>
        <p:txBody>
          <a:bodyPr wrap="square" lIns="91440" tIns="45720" rIns="91440" bIns="45720" anchor="t">
            <a:spAutoFit/>
          </a:bodyPr>
          <a:lstStyle/>
          <a:p>
            <a:pPr algn="ctr"/>
            <a:r>
              <a:rPr lang="fr-FR" sz="1400" dirty="0" err="1"/>
              <a:t>Any</a:t>
            </a:r>
            <a:r>
              <a:rPr lang="fr-FR" sz="1400" dirty="0"/>
              <a:t> </a:t>
            </a:r>
            <a:r>
              <a:rPr lang="fr-FR" sz="1400" dirty="0" err="1"/>
              <a:t>employee</a:t>
            </a:r>
            <a:r>
              <a:rPr lang="fr-FR" sz="1400" dirty="0"/>
              <a:t> </a:t>
            </a:r>
            <a:r>
              <a:rPr lang="fr-FR" sz="1400" dirty="0" err="1"/>
              <a:t>with</a:t>
            </a:r>
            <a:r>
              <a:rPr lang="fr-FR" sz="1400" dirty="0"/>
              <a:t> </a:t>
            </a:r>
            <a:r>
              <a:rPr lang="fr-FR" sz="1400" dirty="0" err="1"/>
              <a:t>access</a:t>
            </a:r>
            <a:r>
              <a:rPr lang="fr-FR" sz="1400" dirty="0"/>
              <a:t> to </a:t>
            </a:r>
            <a:r>
              <a:rPr lang="fr-FR" sz="1400" dirty="0" err="1"/>
              <a:t>My</a:t>
            </a:r>
            <a:r>
              <a:rPr lang="fr-FR" sz="1400" dirty="0"/>
              <a:t> Daily HR can </a:t>
            </a:r>
            <a:r>
              <a:rPr lang="fr-FR" sz="1400" dirty="0" err="1"/>
              <a:t>create</a:t>
            </a:r>
            <a:r>
              <a:rPr lang="fr-FR" sz="1400" dirty="0"/>
              <a:t> </a:t>
            </a:r>
            <a:r>
              <a:rPr lang="fr-FR" sz="1400" dirty="0" err="1"/>
              <a:t>reminders</a:t>
            </a:r>
            <a:r>
              <a:rPr lang="fr-FR" sz="1400" dirty="0"/>
              <a:t> and </a:t>
            </a:r>
            <a:r>
              <a:rPr lang="fr-FR" sz="1400" dirty="0" err="1"/>
              <a:t>alerts</a:t>
            </a:r>
            <a:r>
              <a:rPr lang="fr-FR" sz="1400" dirty="0"/>
              <a:t> for </a:t>
            </a:r>
            <a:r>
              <a:rPr lang="fr-FR" sz="1400" dirty="0" err="1"/>
              <a:t>themselves</a:t>
            </a:r>
            <a:r>
              <a:rPr lang="fr-FR" sz="1400" dirty="0"/>
              <a:t> and </a:t>
            </a:r>
            <a:r>
              <a:rPr lang="fr-FR" sz="1400" dirty="0" err="1"/>
              <a:t>possibly</a:t>
            </a:r>
            <a:r>
              <a:rPr lang="fr-FR" sz="1400" dirty="0"/>
              <a:t> </a:t>
            </a:r>
            <a:r>
              <a:rPr lang="fr-FR" sz="1400" dirty="0" err="1"/>
              <a:t>other</a:t>
            </a:r>
            <a:r>
              <a:rPr lang="fr-FR" sz="1400" dirty="0"/>
              <a:t> </a:t>
            </a:r>
            <a:r>
              <a:rPr lang="fr-FR" sz="1400" dirty="0" err="1"/>
              <a:t>employees</a:t>
            </a:r>
            <a:r>
              <a:rPr lang="fr-FR" sz="1400" dirty="0"/>
              <a:t>.</a:t>
            </a:r>
          </a:p>
          <a:p>
            <a:pPr algn="ctr"/>
            <a:r>
              <a:rPr lang="fr-FR" sz="1400" dirty="0"/>
              <a:t>You can </a:t>
            </a:r>
            <a:r>
              <a:rPr lang="fr-FR" sz="1400" dirty="0" err="1"/>
              <a:t>access</a:t>
            </a:r>
            <a:r>
              <a:rPr lang="fr-FR" sz="1400" dirty="0"/>
              <a:t> a simple, </a:t>
            </a:r>
            <a:r>
              <a:rPr lang="fr-FR" sz="1400" dirty="0" err="1"/>
              <a:t>visual</a:t>
            </a:r>
            <a:r>
              <a:rPr lang="fr-FR" sz="1400" dirty="0"/>
              <a:t>, and collaborative to-do </a:t>
            </a:r>
            <a:r>
              <a:rPr lang="fr-FR" sz="1400" dirty="0" err="1"/>
              <a:t>list</a:t>
            </a:r>
            <a:r>
              <a:rPr lang="fr-FR" sz="1400" dirty="0"/>
              <a:t> </a:t>
            </a:r>
            <a:r>
              <a:rPr lang="fr-FR" sz="1400" dirty="0" err="1"/>
              <a:t>with</a:t>
            </a:r>
            <a:r>
              <a:rPr lang="fr-FR" sz="1400" dirty="0"/>
              <a:t> </a:t>
            </a:r>
            <a:r>
              <a:rPr lang="fr-FR" sz="1400" dirty="0" err="1"/>
              <a:t>tasks</a:t>
            </a:r>
            <a:r>
              <a:rPr lang="fr-FR" sz="1400" dirty="0"/>
              <a:t>.</a:t>
            </a:r>
            <a:endParaRPr lang="fr-FR" dirty="0"/>
          </a:p>
        </p:txBody>
      </p:sp>
      <p:sp>
        <p:nvSpPr>
          <p:cNvPr id="6" name="ZoneTexte 5">
            <a:extLst>
              <a:ext uri="{FF2B5EF4-FFF2-40B4-BE49-F238E27FC236}">
                <a16:creationId xmlns:a16="http://schemas.microsoft.com/office/drawing/2014/main" id="{AD966CAF-B1E3-1CF6-7DFD-FA8C578C4100}"/>
              </a:ext>
            </a:extLst>
          </p:cNvPr>
          <p:cNvSpPr txBox="1"/>
          <p:nvPr/>
        </p:nvSpPr>
        <p:spPr>
          <a:xfrm>
            <a:off x="2590038" y="6022771"/>
            <a:ext cx="7532370" cy="523220"/>
          </a:xfrm>
          <a:prstGeom prst="rect">
            <a:avLst/>
          </a:prstGeom>
          <a:noFill/>
        </p:spPr>
        <p:txBody>
          <a:bodyPr wrap="square" lIns="91440" tIns="45720" rIns="91440" bIns="45720" anchor="t">
            <a:spAutoFit/>
          </a:bodyPr>
          <a:lstStyle/>
          <a:p>
            <a:pPr algn="ctr"/>
            <a:r>
              <a:rPr lang="fr-FR" sz="1400" b="1" dirty="0">
                <a:solidFill>
                  <a:schemeClr val="accent1"/>
                </a:solidFill>
              </a:rPr>
              <a:t>Good to know ! </a:t>
            </a:r>
            <a:r>
              <a:rPr lang="fr-FR" sz="1400" dirty="0">
                <a:solidFill>
                  <a:srgbClr val="333333"/>
                </a:solidFill>
              </a:rPr>
              <a:t>Don’t have </a:t>
            </a:r>
            <a:r>
              <a:rPr lang="fr-FR" sz="1400" dirty="0" err="1">
                <a:solidFill>
                  <a:srgbClr val="333333"/>
                </a:solidFill>
              </a:rPr>
              <a:t>access</a:t>
            </a:r>
            <a:r>
              <a:rPr lang="fr-FR" sz="1400" dirty="0">
                <a:solidFill>
                  <a:srgbClr val="333333"/>
                </a:solidFill>
              </a:rPr>
              <a:t> to </a:t>
            </a:r>
            <a:r>
              <a:rPr lang="fr-FR" sz="1400" dirty="0" err="1">
                <a:solidFill>
                  <a:srgbClr val="333333"/>
                </a:solidFill>
              </a:rPr>
              <a:t>My</a:t>
            </a:r>
            <a:r>
              <a:rPr lang="fr-FR" sz="1400" dirty="0">
                <a:solidFill>
                  <a:srgbClr val="333333"/>
                </a:solidFill>
              </a:rPr>
              <a:t> Daily HR? It can </a:t>
            </a:r>
            <a:r>
              <a:rPr lang="fr-FR" sz="1400" dirty="0" err="1">
                <a:solidFill>
                  <a:srgbClr val="333333"/>
                </a:solidFill>
              </a:rPr>
              <a:t>be</a:t>
            </a:r>
            <a:r>
              <a:rPr lang="fr-FR" sz="1400" dirty="0">
                <a:solidFill>
                  <a:srgbClr val="333333"/>
                </a:solidFill>
              </a:rPr>
              <a:t> </a:t>
            </a:r>
            <a:r>
              <a:rPr lang="fr-FR" sz="1400" dirty="0" err="1">
                <a:solidFill>
                  <a:srgbClr val="333333"/>
                </a:solidFill>
              </a:rPr>
              <a:t>activated</a:t>
            </a:r>
            <a:r>
              <a:rPr lang="fr-FR" sz="1400" dirty="0">
                <a:solidFill>
                  <a:srgbClr val="333333"/>
                </a:solidFill>
              </a:rPr>
              <a:t> via :</a:t>
            </a:r>
          </a:p>
          <a:p>
            <a:pPr algn="ctr"/>
            <a:r>
              <a:rPr lang="fr-FR" sz="1400" dirty="0">
                <a:solidFill>
                  <a:srgbClr val="333333"/>
                </a:solidFill>
              </a:rPr>
              <a:t>Admin Area &gt; General </a:t>
            </a:r>
            <a:r>
              <a:rPr lang="fr-FR" sz="1400" dirty="0" err="1">
                <a:solidFill>
                  <a:srgbClr val="333333"/>
                </a:solidFill>
              </a:rPr>
              <a:t>ettings</a:t>
            </a:r>
            <a:r>
              <a:rPr lang="fr-FR" sz="1400" dirty="0">
                <a:solidFill>
                  <a:srgbClr val="333333"/>
                </a:solidFill>
              </a:rPr>
              <a:t> &gt; Management of HR </a:t>
            </a:r>
            <a:r>
              <a:rPr lang="fr-FR" sz="1400" dirty="0" err="1">
                <a:solidFill>
                  <a:srgbClr val="333333"/>
                </a:solidFill>
              </a:rPr>
              <a:t>alerts</a:t>
            </a:r>
            <a:r>
              <a:rPr lang="fr-FR" sz="1400" dirty="0">
                <a:solidFill>
                  <a:srgbClr val="333333"/>
                </a:solidFill>
              </a:rPr>
              <a:t>.</a:t>
            </a:r>
            <a:endParaRPr lang="fr-FR" sz="1400" dirty="0"/>
          </a:p>
        </p:txBody>
      </p:sp>
      <p:pic>
        <p:nvPicPr>
          <p:cNvPr id="7" name="Image 6">
            <a:extLst>
              <a:ext uri="{FF2B5EF4-FFF2-40B4-BE49-F238E27FC236}">
                <a16:creationId xmlns:a16="http://schemas.microsoft.com/office/drawing/2014/main" id="{9736AD06-97B4-E09B-1D23-9722F079B358}"/>
              </a:ext>
            </a:extLst>
          </p:cNvPr>
          <p:cNvPicPr>
            <a:picLocks noChangeAspect="1"/>
          </p:cNvPicPr>
          <p:nvPr/>
        </p:nvPicPr>
        <p:blipFill>
          <a:blip r:embed="rId3"/>
          <a:stretch>
            <a:fillRect/>
          </a:stretch>
        </p:blipFill>
        <p:spPr>
          <a:xfrm>
            <a:off x="1823917" y="1393824"/>
            <a:ext cx="8850100" cy="337279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93591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err="1">
                <a:latin typeface="Figtree Light"/>
              </a:rPr>
              <a:t>My</a:t>
            </a:r>
            <a:r>
              <a:rPr lang="fr-FR" dirty="0">
                <a:latin typeface="Figtree Light"/>
              </a:rPr>
              <a:t> </a:t>
            </a:r>
            <a:r>
              <a:rPr lang="fr-FR" dirty="0" err="1">
                <a:latin typeface="Figtree Light"/>
              </a:rPr>
              <a:t>daily</a:t>
            </a:r>
            <a:r>
              <a:rPr lang="fr-FR" dirty="0">
                <a:latin typeface="Figtree Light"/>
              </a:rPr>
              <a:t> HR – Manage </a:t>
            </a:r>
            <a:r>
              <a:rPr lang="fr-FR" dirty="0" err="1">
                <a:latin typeface="Figtree Light"/>
              </a:rPr>
              <a:t>my</a:t>
            </a:r>
            <a:r>
              <a:rPr lang="fr-FR" dirty="0">
                <a:latin typeface="Figtree Light"/>
              </a:rPr>
              <a:t> </a:t>
            </a:r>
            <a:r>
              <a:rPr lang="fr-FR" dirty="0" err="1">
                <a:latin typeface="Figtree Light"/>
              </a:rPr>
              <a:t>alerts</a:t>
            </a:r>
            <a:endParaRPr lang="fr-FR" dirty="0" err="1">
              <a:solidFill>
                <a:srgbClr val="000000"/>
              </a:solidFill>
              <a:latin typeface="Figtree Light"/>
            </a:endParaRP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Creating</a:t>
            </a:r>
            <a:r>
              <a:rPr lang="fr-FR" dirty="0">
                <a:latin typeface="Figtree"/>
              </a:rPr>
              <a:t> new </a:t>
            </a:r>
            <a:r>
              <a:rPr lang="fr-FR" dirty="0" err="1">
                <a:latin typeface="Figtree"/>
              </a:rPr>
              <a:t>alerts</a:t>
            </a:r>
            <a:endParaRPr lang="fr-FR" dirty="0" err="1"/>
          </a:p>
        </p:txBody>
      </p:sp>
      <p:pic>
        <p:nvPicPr>
          <p:cNvPr id="5" name="Image 4">
            <a:extLst>
              <a:ext uri="{FF2B5EF4-FFF2-40B4-BE49-F238E27FC236}">
                <a16:creationId xmlns:a16="http://schemas.microsoft.com/office/drawing/2014/main" id="{D25E14D1-D93D-352E-FC29-47459988292C}"/>
              </a:ext>
            </a:extLst>
          </p:cNvPr>
          <p:cNvPicPr>
            <a:picLocks noChangeAspect="1"/>
          </p:cNvPicPr>
          <p:nvPr/>
        </p:nvPicPr>
        <p:blipFill>
          <a:blip r:embed="rId3"/>
          <a:stretch>
            <a:fillRect/>
          </a:stretch>
        </p:blipFill>
        <p:spPr>
          <a:xfrm>
            <a:off x="1276351" y="1575418"/>
            <a:ext cx="9499624" cy="4507374"/>
          </a:xfrm>
          <a:prstGeom prst="rect">
            <a:avLst/>
          </a:prstGeom>
          <a:ln>
            <a:solidFill>
              <a:schemeClr val="tx1"/>
            </a:solidFill>
          </a:ln>
          <a:effectLst>
            <a:outerShdw blurRad="50800" dist="38100" dir="2700000" algn="tl" rotWithShape="0">
              <a:prstClr val="black">
                <a:alpha val="40000"/>
              </a:prstClr>
            </a:outerShdw>
          </a:effectLst>
        </p:spPr>
      </p:pic>
      <p:sp>
        <p:nvSpPr>
          <p:cNvPr id="14" name="ZoneTexte 13">
            <a:extLst>
              <a:ext uri="{FF2B5EF4-FFF2-40B4-BE49-F238E27FC236}">
                <a16:creationId xmlns:a16="http://schemas.microsoft.com/office/drawing/2014/main" id="{89A8DA33-8D6E-3E40-8E4F-07D526268881}"/>
              </a:ext>
            </a:extLst>
          </p:cNvPr>
          <p:cNvSpPr txBox="1"/>
          <p:nvPr/>
        </p:nvSpPr>
        <p:spPr>
          <a:xfrm>
            <a:off x="8197185" y="4378200"/>
            <a:ext cx="2821335" cy="307777"/>
          </a:xfrm>
          <a:prstGeom prst="rect">
            <a:avLst/>
          </a:prstGeom>
          <a:noFill/>
        </p:spPr>
        <p:txBody>
          <a:bodyPr wrap="square" lIns="91440" tIns="45720" rIns="91440" bIns="45720" anchor="t">
            <a:spAutoFit/>
          </a:bodyPr>
          <a:lstStyle/>
          <a:p>
            <a:pPr algn="ctr"/>
            <a:r>
              <a:rPr lang="fr-FR" sz="1400" dirty="0"/>
              <a:t>Click on "Manage </a:t>
            </a:r>
            <a:r>
              <a:rPr lang="fr-FR" sz="1400" dirty="0" err="1"/>
              <a:t>my</a:t>
            </a:r>
            <a:r>
              <a:rPr lang="fr-FR" sz="1400" dirty="0"/>
              <a:t> </a:t>
            </a:r>
            <a:r>
              <a:rPr lang="fr-FR" sz="1400" dirty="0" err="1"/>
              <a:t>alerts</a:t>
            </a:r>
            <a:r>
              <a:rPr lang="fr-FR" sz="1400" dirty="0"/>
              <a:t>"</a:t>
            </a:r>
          </a:p>
        </p:txBody>
      </p:sp>
    </p:spTree>
    <p:extLst>
      <p:ext uri="{BB962C8B-B14F-4D97-AF65-F5344CB8AC3E}">
        <p14:creationId xmlns:p14="http://schemas.microsoft.com/office/powerpoint/2010/main" val="3094052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hlinkClick r:id="rId2" action="ppaction://hlinksldjump"/>
              </a:rPr>
              <a:t>Module </a:t>
            </a:r>
            <a:r>
              <a:rPr lang="fr-FR" dirty="0" err="1">
                <a:hlinkClick r:id="rId2" action="ppaction://hlinksldjump"/>
              </a:rPr>
              <a:t>features</a:t>
            </a:r>
            <a:r>
              <a:rPr lang="fr-FR" dirty="0">
                <a:hlinkClick r:id="rId2" action="ppaction://hlinksldjump"/>
              </a:rPr>
              <a:t> </a:t>
            </a:r>
            <a:endParaRPr lang="fr-FR" dirty="0"/>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vert="horz" lIns="91440" tIns="45720" rIns="91440" bIns="45720" rtlCol="0" anchor="t">
            <a:normAutofit/>
          </a:bodyPr>
          <a:lstStyle/>
          <a:p>
            <a:r>
              <a:rPr lang="fr-FR" dirty="0"/>
              <a:t>Training program</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2" y="2530474"/>
            <a:ext cx="6821742" cy="2534044"/>
          </a:xfrm>
        </p:spPr>
        <p:txBody>
          <a:bodyPr vert="horz" lIns="91440" tIns="45720" rIns="91440" bIns="45720" rtlCol="0" anchor="t">
            <a:normAutofit/>
          </a:bodyPr>
          <a:lstStyle/>
          <a:p>
            <a:pPr>
              <a:lnSpc>
                <a:spcPct val="100000"/>
              </a:lnSpc>
            </a:pPr>
            <a:r>
              <a:rPr lang="fr-FR" sz="1200" dirty="0" err="1">
                <a:solidFill>
                  <a:schemeClr val="bg2"/>
                </a:solidFill>
                <a:latin typeface="Figtree"/>
                <a:hlinkClick r:id="rId3" action="ppaction://hlinksldjump">
                  <a:extLst>
                    <a:ext uri="{A12FA001-AC4F-418D-AE19-62706E023703}">
                      <ahyp:hlinkClr xmlns:ahyp="http://schemas.microsoft.com/office/drawing/2018/hyperlinkcolor" val="tx"/>
                    </a:ext>
                  </a:extLst>
                </a:hlinkClick>
              </a:rPr>
              <a:t>Managing</a:t>
            </a:r>
            <a:r>
              <a:rPr lang="fr-FR" sz="1200" dirty="0">
                <a:solidFill>
                  <a:schemeClr val="bg2"/>
                </a:solidFill>
                <a:latin typeface="Figtree"/>
                <a:hlinkClick r:id="rId3" action="ppaction://hlinksldjump">
                  <a:extLst>
                    <a:ext uri="{A12FA001-AC4F-418D-AE19-62706E023703}">
                      <ahyp:hlinkClr xmlns:ahyp="http://schemas.microsoft.com/office/drawing/2018/hyperlinkcolor" val="tx"/>
                    </a:ext>
                  </a:extLst>
                </a:hlinkClick>
              </a:rPr>
              <a:t> </a:t>
            </a:r>
            <a:r>
              <a:rPr lang="fr-FR" sz="1200" dirty="0" err="1">
                <a:solidFill>
                  <a:schemeClr val="bg2"/>
                </a:solidFill>
                <a:latin typeface="Figtree"/>
                <a:hlinkClick r:id="rId3" action="ppaction://hlinksldjump">
                  <a:extLst>
                    <a:ext uri="{A12FA001-AC4F-418D-AE19-62706E023703}">
                      <ahyp:hlinkClr xmlns:ahyp="http://schemas.microsoft.com/office/drawing/2018/hyperlinkcolor" val="tx"/>
                    </a:ext>
                  </a:extLst>
                </a:hlinkClick>
              </a:rPr>
              <a:t>employee</a:t>
            </a:r>
            <a:r>
              <a:rPr lang="fr-FR" sz="1200" dirty="0">
                <a:solidFill>
                  <a:schemeClr val="bg2"/>
                </a:solidFill>
                <a:latin typeface="Figtree"/>
                <a:hlinkClick r:id="rId3" action="ppaction://hlinksldjump">
                  <a:extLst>
                    <a:ext uri="{A12FA001-AC4F-418D-AE19-62706E023703}">
                      <ahyp:hlinkClr xmlns:ahyp="http://schemas.microsoft.com/office/drawing/2018/hyperlinkcolor" val="tx"/>
                    </a:ext>
                  </a:extLst>
                </a:hlinkClick>
              </a:rPr>
              <a:t> </a:t>
            </a:r>
            <a:r>
              <a:rPr lang="fr-FR" sz="1200" dirty="0" err="1">
                <a:solidFill>
                  <a:schemeClr val="bg2"/>
                </a:solidFill>
                <a:latin typeface="Figtree"/>
                <a:hlinkClick r:id="rId3" action="ppaction://hlinksldjump">
                  <a:extLst>
                    <a:ext uri="{A12FA001-AC4F-418D-AE19-62706E023703}">
                      <ahyp:hlinkClr xmlns:ahyp="http://schemas.microsoft.com/office/drawing/2018/hyperlinkcolor" val="tx"/>
                    </a:ext>
                  </a:extLst>
                </a:hlinkClick>
              </a:rPr>
              <a:t>lifecycle</a:t>
            </a:r>
            <a:r>
              <a:rPr lang="fr-FR" sz="1200" dirty="0">
                <a:solidFill>
                  <a:schemeClr val="bg2"/>
                </a:solidFill>
                <a:latin typeface="Figtree"/>
                <a:hlinkClick r:id="rId3" action="ppaction://hlinksldjump">
                  <a:extLst>
                    <a:ext uri="{A12FA001-AC4F-418D-AE19-62706E023703}">
                      <ahyp:hlinkClr xmlns:ahyp="http://schemas.microsoft.com/office/drawing/2018/hyperlinkcolor" val="tx"/>
                    </a:ext>
                  </a:extLst>
                </a:hlinkClick>
              </a:rPr>
              <a:t> </a:t>
            </a:r>
            <a:endParaRPr lang="fr-FR" sz="1200" dirty="0">
              <a:solidFill>
                <a:schemeClr val="bg2"/>
              </a:solidFill>
              <a:latin typeface="Figtree"/>
            </a:endParaRPr>
          </a:p>
          <a:p>
            <a:pPr>
              <a:lnSpc>
                <a:spcPct val="100000"/>
              </a:lnSpc>
            </a:pPr>
            <a:r>
              <a:rPr lang="fr-FR" sz="1200" dirty="0">
                <a:solidFill>
                  <a:schemeClr val="bg2"/>
                </a:solidFill>
                <a:latin typeface="Figtree"/>
                <a:hlinkClick r:id="rId4" action="ppaction://hlinksldjump">
                  <a:extLst>
                    <a:ext uri="{A12FA001-AC4F-418D-AE19-62706E023703}">
                      <ahyp:hlinkClr xmlns:ahyp="http://schemas.microsoft.com/office/drawing/2018/hyperlinkcolor" val="tx"/>
                    </a:ext>
                  </a:extLst>
                </a:hlinkClick>
              </a:rPr>
              <a:t>Administration of </a:t>
            </a:r>
            <a:r>
              <a:rPr lang="fr-FR" sz="1200" u="sng" dirty="0" err="1">
                <a:solidFill>
                  <a:schemeClr val="bg2"/>
                </a:solidFill>
                <a:latin typeface="Figtree"/>
                <a:hlinkClick r:id="rId4" action="ppaction://hlinksldjump">
                  <a:extLst>
                    <a:ext uri="{A12FA001-AC4F-418D-AE19-62706E023703}">
                      <ahyp:hlinkClr xmlns:ahyp="http://schemas.microsoft.com/office/drawing/2018/hyperlinkcolor" val="tx"/>
                    </a:ext>
                  </a:extLst>
                </a:hlinkClick>
              </a:rPr>
              <a:t>employees</a:t>
            </a:r>
            <a:r>
              <a:rPr lang="fr-FR" sz="1200" u="sng" dirty="0">
                <a:solidFill>
                  <a:schemeClr val="bg2"/>
                </a:solidFill>
                <a:latin typeface="Figtree"/>
              </a:rPr>
              <a:t>’ records</a:t>
            </a:r>
            <a:endParaRPr lang="fr-FR" sz="1200" u="sng" dirty="0">
              <a:solidFill>
                <a:schemeClr val="bg2"/>
              </a:solidFill>
            </a:endParaRPr>
          </a:p>
          <a:p>
            <a:pPr>
              <a:lnSpc>
                <a:spcPct val="100000"/>
              </a:lnSpc>
            </a:pPr>
            <a:r>
              <a:rPr lang="fr-FR" sz="1200" dirty="0" err="1">
                <a:solidFill>
                  <a:schemeClr val="bg2"/>
                </a:solidFill>
                <a:latin typeface="Figtree"/>
                <a:hlinkClick r:id="rId5" action="ppaction://hlinksldjump">
                  <a:extLst>
                    <a:ext uri="{A12FA001-AC4F-418D-AE19-62706E023703}">
                      <ahyp:hlinkClr xmlns:ahyp="http://schemas.microsoft.com/office/drawing/2018/hyperlinkcolor" val="tx"/>
                    </a:ext>
                  </a:extLst>
                </a:hlinkClick>
              </a:rPr>
              <a:t>Creation</a:t>
            </a:r>
            <a:r>
              <a:rPr lang="fr-FR" sz="1200" dirty="0">
                <a:solidFill>
                  <a:schemeClr val="bg2"/>
                </a:solidFill>
                <a:latin typeface="Figtree"/>
                <a:hlinkClick r:id="rId5" action="ppaction://hlinksldjump">
                  <a:extLst>
                    <a:ext uri="{A12FA001-AC4F-418D-AE19-62706E023703}">
                      <ahyp:hlinkClr xmlns:ahyp="http://schemas.microsoft.com/office/drawing/2018/hyperlinkcolor" val="tx"/>
                    </a:ext>
                  </a:extLst>
                </a:hlinkClick>
              </a:rPr>
              <a:t> of document </a:t>
            </a:r>
            <a:r>
              <a:rPr lang="fr-FR" sz="1200" dirty="0" err="1">
                <a:solidFill>
                  <a:schemeClr val="bg2"/>
                </a:solidFill>
                <a:latin typeface="Figtree"/>
                <a:hlinkClick r:id="rId5" action="ppaction://hlinksldjump">
                  <a:extLst>
                    <a:ext uri="{A12FA001-AC4F-418D-AE19-62706E023703}">
                      <ahyp:hlinkClr xmlns:ahyp="http://schemas.microsoft.com/office/drawing/2018/hyperlinkcolor" val="tx"/>
                    </a:ext>
                  </a:extLst>
                </a:hlinkClick>
              </a:rPr>
              <a:t>templates</a:t>
            </a:r>
            <a:endParaRPr lang="fr-FR" sz="1200" dirty="0" err="1">
              <a:solidFill>
                <a:schemeClr val="bg2"/>
              </a:solidFill>
              <a:latin typeface="Figtree"/>
            </a:endParaRPr>
          </a:p>
          <a:p>
            <a:pPr>
              <a:lnSpc>
                <a:spcPct val="100000"/>
              </a:lnSpc>
            </a:pPr>
            <a:r>
              <a:rPr lang="fr-FR" sz="1200" dirty="0" err="1">
                <a:solidFill>
                  <a:schemeClr val="bg2"/>
                </a:solidFill>
                <a:latin typeface="Figtree"/>
                <a:hlinkClick r:id="rId6" action="ppaction://hlinksldjump">
                  <a:extLst>
                    <a:ext uri="{A12FA001-AC4F-418D-AE19-62706E023703}">
                      <ahyp:hlinkClr xmlns:ahyp="http://schemas.microsoft.com/office/drawing/2018/hyperlinkcolor" val="tx"/>
                    </a:ext>
                  </a:extLst>
                </a:hlinkClick>
              </a:rPr>
              <a:t>Adding</a:t>
            </a:r>
            <a:r>
              <a:rPr lang="fr-FR" sz="1200" dirty="0">
                <a:solidFill>
                  <a:schemeClr val="bg2"/>
                </a:solidFill>
                <a:latin typeface="Figtree"/>
                <a:hlinkClick r:id="rId6" action="ppaction://hlinksldjump">
                  <a:extLst>
                    <a:ext uri="{A12FA001-AC4F-418D-AE19-62706E023703}">
                      <ahyp:hlinkClr xmlns:ahyp="http://schemas.microsoft.com/office/drawing/2018/hyperlinkcolor" val="tx"/>
                    </a:ext>
                  </a:extLst>
                </a:hlinkClick>
              </a:rPr>
              <a:t> </a:t>
            </a:r>
            <a:r>
              <a:rPr lang="fr-FR" sz="1200" dirty="0" err="1">
                <a:solidFill>
                  <a:schemeClr val="bg2"/>
                </a:solidFill>
                <a:latin typeface="Figtree"/>
                <a:hlinkClick r:id="rId6" action="ppaction://hlinksldjump">
                  <a:extLst>
                    <a:ext uri="{A12FA001-AC4F-418D-AE19-62706E023703}">
                      <ahyp:hlinkClr xmlns:ahyp="http://schemas.microsoft.com/office/drawing/2018/hyperlinkcolor" val="tx"/>
                    </a:ext>
                  </a:extLst>
                </a:hlinkClick>
              </a:rPr>
              <a:t>shared</a:t>
            </a:r>
            <a:r>
              <a:rPr lang="fr-FR" sz="1200" dirty="0">
                <a:solidFill>
                  <a:schemeClr val="bg2"/>
                </a:solidFill>
                <a:latin typeface="Figtree"/>
                <a:hlinkClick r:id="rId6" action="ppaction://hlinksldjump">
                  <a:extLst>
                    <a:ext uri="{A12FA001-AC4F-418D-AE19-62706E023703}">
                      <ahyp:hlinkClr xmlns:ahyp="http://schemas.microsoft.com/office/drawing/2018/hyperlinkcolor" val="tx"/>
                    </a:ext>
                  </a:extLst>
                </a:hlinkClick>
              </a:rPr>
              <a:t> </a:t>
            </a:r>
            <a:r>
              <a:rPr lang="fr-FR" sz="1200" dirty="0" err="1">
                <a:solidFill>
                  <a:schemeClr val="bg2"/>
                </a:solidFill>
                <a:latin typeface="Figtree"/>
                <a:hlinkClick r:id="rId6" action="ppaction://hlinksldjump">
                  <a:extLst>
                    <a:ext uri="{A12FA001-AC4F-418D-AE19-62706E023703}">
                      <ahyp:hlinkClr xmlns:ahyp="http://schemas.microsoft.com/office/drawing/2018/hyperlinkcolor" val="tx"/>
                    </a:ext>
                  </a:extLst>
                </a:hlinkClick>
              </a:rPr>
              <a:t>company</a:t>
            </a:r>
            <a:r>
              <a:rPr lang="fr-FR" sz="1200" dirty="0">
                <a:solidFill>
                  <a:schemeClr val="bg2"/>
                </a:solidFill>
                <a:latin typeface="Figtree"/>
                <a:hlinkClick r:id="rId6" action="ppaction://hlinksldjump">
                  <a:extLst>
                    <a:ext uri="{A12FA001-AC4F-418D-AE19-62706E023703}">
                      <ahyp:hlinkClr xmlns:ahyp="http://schemas.microsoft.com/office/drawing/2018/hyperlinkcolor" val="tx"/>
                    </a:ext>
                  </a:extLst>
                </a:hlinkClick>
              </a:rPr>
              <a:t> documents</a:t>
            </a:r>
            <a:endParaRPr lang="fr-FR" sz="1200" dirty="0">
              <a:solidFill>
                <a:schemeClr val="bg2"/>
              </a:solidFill>
            </a:endParaRPr>
          </a:p>
          <a:p>
            <a:pPr>
              <a:lnSpc>
                <a:spcPct val="100000"/>
              </a:lnSpc>
            </a:pPr>
            <a:r>
              <a:rPr lang="fr-FR" sz="1200" dirty="0">
                <a:solidFill>
                  <a:schemeClr val="bg2"/>
                </a:solidFill>
                <a:latin typeface="Figtree"/>
                <a:hlinkClick r:id="rId7" action="ppaction://hlinksldjump">
                  <a:extLst>
                    <a:ext uri="{A12FA001-AC4F-418D-AE19-62706E023703}">
                      <ahyp:hlinkClr xmlns:ahyp="http://schemas.microsoft.com/office/drawing/2018/hyperlinkcolor" val="tx"/>
                    </a:ext>
                  </a:extLst>
                </a:hlinkClick>
              </a:rPr>
              <a:t>HR </a:t>
            </a:r>
            <a:r>
              <a:rPr lang="fr-FR" sz="1200" dirty="0" err="1">
                <a:solidFill>
                  <a:schemeClr val="bg2"/>
                </a:solidFill>
                <a:latin typeface="Figtree"/>
                <a:hlinkClick r:id="rId7" action="ppaction://hlinksldjump">
                  <a:extLst>
                    <a:ext uri="{A12FA001-AC4F-418D-AE19-62706E023703}">
                      <ahyp:hlinkClr xmlns:ahyp="http://schemas.microsoft.com/office/drawing/2018/hyperlinkcolor" val="tx"/>
                    </a:ext>
                  </a:extLst>
                </a:hlinkClick>
              </a:rPr>
              <a:t>dashboard</a:t>
            </a:r>
            <a:endParaRPr lang="fr-FR" sz="1200" dirty="0" err="1">
              <a:solidFill>
                <a:schemeClr val="bg2"/>
              </a:solidFill>
            </a:endParaRPr>
          </a:p>
          <a:p>
            <a:pPr>
              <a:lnSpc>
                <a:spcPct val="100000"/>
              </a:lnSpc>
            </a:pPr>
            <a:r>
              <a:rPr lang="fr-FR" sz="1200" dirty="0" err="1">
                <a:solidFill>
                  <a:schemeClr val="bg2"/>
                </a:solidFill>
                <a:latin typeface="Figtree"/>
                <a:hlinkClick r:id="rId8" action="ppaction://hlinksldjump">
                  <a:extLst>
                    <a:ext uri="{A12FA001-AC4F-418D-AE19-62706E023703}">
                      <ahyp:hlinkClr xmlns:ahyp="http://schemas.microsoft.com/office/drawing/2018/hyperlinkcolor" val="tx"/>
                    </a:ext>
                  </a:extLst>
                </a:hlinkClick>
              </a:rPr>
              <a:t>Managing</a:t>
            </a:r>
            <a:r>
              <a:rPr lang="fr-FR" sz="1200" dirty="0">
                <a:solidFill>
                  <a:schemeClr val="bg2"/>
                </a:solidFill>
                <a:latin typeface="Figtree"/>
                <a:hlinkClick r:id="rId8" action="ppaction://hlinksldjump">
                  <a:extLst>
                    <a:ext uri="{A12FA001-AC4F-418D-AE19-62706E023703}">
                      <ahyp:hlinkClr xmlns:ahyp="http://schemas.microsoft.com/office/drawing/2018/hyperlinkcolor" val="tx"/>
                    </a:ext>
                  </a:extLst>
                </a:hlinkClick>
              </a:rPr>
              <a:t> </a:t>
            </a:r>
            <a:r>
              <a:rPr lang="fr-FR" sz="1200" dirty="0" err="1">
                <a:solidFill>
                  <a:schemeClr val="bg2"/>
                </a:solidFill>
                <a:latin typeface="Figtree"/>
                <a:hlinkClick r:id="rId8" action="ppaction://hlinksldjump">
                  <a:extLst>
                    <a:ext uri="{A12FA001-AC4F-418D-AE19-62706E023703}">
                      <ahyp:hlinkClr xmlns:ahyp="http://schemas.microsoft.com/office/drawing/2018/hyperlinkcolor" val="tx"/>
                    </a:ext>
                  </a:extLst>
                </a:hlinkClick>
              </a:rPr>
              <a:t>alerts</a:t>
            </a:r>
            <a:endParaRPr lang="fr-FR" sz="1200" dirty="0" err="1">
              <a:solidFill>
                <a:schemeClr val="bg2"/>
              </a:solidFill>
            </a:endParaRPr>
          </a:p>
          <a:p>
            <a:pPr>
              <a:lnSpc>
                <a:spcPct val="100000"/>
              </a:lnSpc>
            </a:pPr>
            <a:r>
              <a:rPr lang="fr-FR" sz="1200" dirty="0" err="1">
                <a:solidFill>
                  <a:schemeClr val="bg2"/>
                </a:solidFill>
                <a:latin typeface="Figtree"/>
                <a:hlinkClick r:id="rId9" action="ppaction://hlinksldjump">
                  <a:extLst>
                    <a:ext uri="{A12FA001-AC4F-418D-AE19-62706E023703}">
                      <ahyp:hlinkClr xmlns:ahyp="http://schemas.microsoft.com/office/drawing/2018/hyperlinkcolor" val="tx"/>
                    </a:ext>
                  </a:extLst>
                </a:hlinkClick>
              </a:rPr>
              <a:t>Onboarding</a:t>
            </a:r>
            <a:r>
              <a:rPr lang="fr-FR" sz="1200" dirty="0">
                <a:solidFill>
                  <a:schemeClr val="bg2"/>
                </a:solidFill>
                <a:latin typeface="Figtree"/>
                <a:hlinkClick r:id="rId9" action="ppaction://hlinksldjump">
                  <a:extLst>
                    <a:ext uri="{A12FA001-AC4F-418D-AE19-62706E023703}">
                      <ahyp:hlinkClr xmlns:ahyp="http://schemas.microsoft.com/office/drawing/2018/hyperlinkcolor" val="tx"/>
                    </a:ext>
                  </a:extLst>
                </a:hlinkClick>
              </a:rPr>
              <a:t>/</a:t>
            </a:r>
            <a:r>
              <a:rPr lang="fr-FR" sz="1200" dirty="0" err="1">
                <a:solidFill>
                  <a:schemeClr val="bg2"/>
                </a:solidFill>
                <a:latin typeface="Figtree"/>
                <a:hlinkClick r:id="rId9" action="ppaction://hlinksldjump">
                  <a:extLst>
                    <a:ext uri="{A12FA001-AC4F-418D-AE19-62706E023703}">
                      <ahyp:hlinkClr xmlns:ahyp="http://schemas.microsoft.com/office/drawing/2018/hyperlinkcolor" val="tx"/>
                    </a:ext>
                  </a:extLst>
                </a:hlinkClick>
              </a:rPr>
              <a:t>Offboarding</a:t>
            </a:r>
            <a:r>
              <a:rPr lang="fr-FR" sz="1200" dirty="0">
                <a:solidFill>
                  <a:schemeClr val="bg2"/>
                </a:solidFill>
                <a:latin typeface="Figtree"/>
                <a:hlinkClick r:id="rId9" action="ppaction://hlinksldjump">
                  <a:extLst>
                    <a:ext uri="{A12FA001-AC4F-418D-AE19-62706E023703}">
                      <ahyp:hlinkClr xmlns:ahyp="http://schemas.microsoft.com/office/drawing/2018/hyperlinkcolor" val="tx"/>
                    </a:ext>
                  </a:extLst>
                </a:hlinkClick>
              </a:rPr>
              <a:t> management (</a:t>
            </a:r>
            <a:r>
              <a:rPr lang="fr-FR" sz="1200" dirty="0" err="1">
                <a:solidFill>
                  <a:schemeClr val="bg2"/>
                </a:solidFill>
                <a:latin typeface="Figtree"/>
                <a:hlinkClick r:id="rId9" action="ppaction://hlinksldjump">
                  <a:extLst>
                    <a:ext uri="{A12FA001-AC4F-418D-AE19-62706E023703}">
                      <ahyp:hlinkClr xmlns:ahyp="http://schemas.microsoft.com/office/drawing/2018/hyperlinkcolor" val="tx"/>
                    </a:ext>
                  </a:extLst>
                </a:hlinkClick>
              </a:rPr>
              <a:t>Models</a:t>
            </a:r>
            <a:r>
              <a:rPr lang="fr-FR" sz="1200" dirty="0">
                <a:solidFill>
                  <a:schemeClr val="bg2"/>
                </a:solidFill>
                <a:latin typeface="Figtree"/>
                <a:hlinkClick r:id="rId9" action="ppaction://hlinksldjump">
                  <a:extLst>
                    <a:ext uri="{A12FA001-AC4F-418D-AE19-62706E023703}">
                      <ahyp:hlinkClr xmlns:ahyp="http://schemas.microsoft.com/office/drawing/2018/hyperlinkcolor" val="tx"/>
                    </a:ext>
                  </a:extLst>
                </a:hlinkClick>
              </a:rPr>
              <a:t>, </a:t>
            </a:r>
            <a:r>
              <a:rPr lang="fr-FR" sz="1200" dirty="0" err="1">
                <a:solidFill>
                  <a:schemeClr val="bg2"/>
                </a:solidFill>
                <a:latin typeface="Figtree"/>
                <a:hlinkClick r:id="rId9" action="ppaction://hlinksldjump">
                  <a:extLst>
                    <a:ext uri="{A12FA001-AC4F-418D-AE19-62706E023703}">
                      <ahyp:hlinkClr xmlns:ahyp="http://schemas.microsoft.com/office/drawing/2018/hyperlinkcolor" val="tx"/>
                    </a:ext>
                  </a:extLst>
                </a:hlinkClick>
              </a:rPr>
              <a:t>tasks</a:t>
            </a:r>
            <a:r>
              <a:rPr lang="fr-FR" sz="1200" dirty="0">
                <a:solidFill>
                  <a:schemeClr val="bg2"/>
                </a:solidFill>
                <a:latin typeface="Figtree"/>
                <a:hlinkClick r:id="rId9" action="ppaction://hlinksldjump">
                  <a:extLst>
                    <a:ext uri="{A12FA001-AC4F-418D-AE19-62706E023703}">
                      <ahyp:hlinkClr xmlns:ahyp="http://schemas.microsoft.com/office/drawing/2018/hyperlinkcolor" val="tx"/>
                    </a:ext>
                  </a:extLst>
                </a:hlinkClick>
              </a:rPr>
              <a:t>, </a:t>
            </a:r>
            <a:r>
              <a:rPr lang="fr-FR" sz="1200" dirty="0" err="1">
                <a:solidFill>
                  <a:schemeClr val="bg2"/>
                </a:solidFill>
                <a:latin typeface="Figtree"/>
                <a:hlinkClick r:id="rId9" action="ppaction://hlinksldjump">
                  <a:extLst>
                    <a:ext uri="{A12FA001-AC4F-418D-AE19-62706E023703}">
                      <ahyp:hlinkClr xmlns:ahyp="http://schemas.microsoft.com/office/drawing/2018/hyperlinkcolor" val="tx"/>
                    </a:ext>
                  </a:extLst>
                </a:hlinkClick>
              </a:rPr>
              <a:t>welcome</a:t>
            </a:r>
            <a:r>
              <a:rPr lang="fr-FR" sz="1200" dirty="0">
                <a:solidFill>
                  <a:schemeClr val="bg2"/>
                </a:solidFill>
                <a:latin typeface="Figtree"/>
                <a:hlinkClick r:id="rId9" action="ppaction://hlinksldjump">
                  <a:extLst>
                    <a:ext uri="{A12FA001-AC4F-418D-AE19-62706E023703}">
                      <ahyp:hlinkClr xmlns:ahyp="http://schemas.microsoft.com/office/drawing/2018/hyperlinkcolor" val="tx"/>
                    </a:ext>
                  </a:extLst>
                </a:hlinkClick>
              </a:rPr>
              <a:t> email, </a:t>
            </a:r>
            <a:r>
              <a:rPr lang="fr-FR" sz="1200" dirty="0" err="1">
                <a:solidFill>
                  <a:schemeClr val="bg2"/>
                </a:solidFill>
                <a:latin typeface="Figtree"/>
                <a:hlinkClick r:id="rId9" action="ppaction://hlinksldjump">
                  <a:extLst>
                    <a:ext uri="{A12FA001-AC4F-418D-AE19-62706E023703}">
                      <ahyp:hlinkClr xmlns:ahyp="http://schemas.microsoft.com/office/drawing/2018/hyperlinkcolor" val="tx"/>
                    </a:ext>
                  </a:extLst>
                </a:hlinkClick>
              </a:rPr>
              <a:t>onboarding</a:t>
            </a:r>
            <a:r>
              <a:rPr lang="fr-FR" sz="1200" dirty="0">
                <a:solidFill>
                  <a:schemeClr val="bg2"/>
                </a:solidFill>
                <a:latin typeface="Figtree"/>
                <a:hlinkClick r:id="rId9" action="ppaction://hlinksldjump">
                  <a:extLst>
                    <a:ext uri="{A12FA001-AC4F-418D-AE19-62706E023703}">
                      <ahyp:hlinkClr xmlns:ahyp="http://schemas.microsoft.com/office/drawing/2018/hyperlinkcolor" val="tx"/>
                    </a:ext>
                  </a:extLst>
                </a:hlinkClick>
              </a:rPr>
              <a:t> </a:t>
            </a:r>
            <a:r>
              <a:rPr lang="fr-FR" sz="1200" dirty="0" err="1">
                <a:solidFill>
                  <a:schemeClr val="bg2"/>
                </a:solidFill>
                <a:latin typeface="Figtree"/>
                <a:hlinkClick r:id="rId9" action="ppaction://hlinksldjump">
                  <a:extLst>
                    <a:ext uri="{A12FA001-AC4F-418D-AE19-62706E023703}">
                      <ahyp:hlinkClr xmlns:ahyp="http://schemas.microsoft.com/office/drawing/2018/hyperlinkcolor" val="tx"/>
                    </a:ext>
                  </a:extLst>
                </a:hlinkClick>
              </a:rPr>
              <a:t>form</a:t>
            </a:r>
            <a:r>
              <a:rPr lang="fr-FR" sz="1200" dirty="0">
                <a:solidFill>
                  <a:schemeClr val="bg2"/>
                </a:solidFill>
                <a:latin typeface="Figtree"/>
                <a:hlinkClick r:id="rId9" action="ppaction://hlinksldjump">
                  <a:extLst>
                    <a:ext uri="{A12FA001-AC4F-418D-AE19-62706E023703}">
                      <ahyp:hlinkClr xmlns:ahyp="http://schemas.microsoft.com/office/drawing/2018/hyperlinkcolor" val="tx"/>
                    </a:ext>
                  </a:extLst>
                </a:hlinkClick>
              </a:rPr>
              <a:t>)</a:t>
            </a:r>
            <a:endParaRPr lang="fr-FR" sz="1200" dirty="0">
              <a:solidFill>
                <a:schemeClr val="bg2"/>
              </a:solidFill>
            </a:endParaRPr>
          </a:p>
          <a:p>
            <a:pPr>
              <a:lnSpc>
                <a:spcPct val="100000"/>
              </a:lnSpc>
            </a:pPr>
            <a:r>
              <a:rPr lang="fr-FR" sz="1200" dirty="0" err="1">
                <a:solidFill>
                  <a:schemeClr val="bg2"/>
                </a:solidFill>
                <a:latin typeface="Figtree"/>
                <a:hlinkClick r:id="rId10" action="ppaction://hlinksldjump">
                  <a:extLst>
                    <a:ext uri="{A12FA001-AC4F-418D-AE19-62706E023703}">
                      <ahyp:hlinkClr xmlns:ahyp="http://schemas.microsoft.com/office/drawing/2018/hyperlinkcolor" val="tx"/>
                    </a:ext>
                  </a:extLst>
                </a:hlinkClick>
              </a:rPr>
              <a:t>Payslips</a:t>
            </a:r>
            <a:r>
              <a:rPr lang="fr-FR" sz="1200" dirty="0">
                <a:solidFill>
                  <a:schemeClr val="bg2"/>
                </a:solidFill>
                <a:latin typeface="Figtree"/>
                <a:hlinkClick r:id="rId10" action="ppaction://hlinksldjump">
                  <a:extLst>
                    <a:ext uri="{A12FA001-AC4F-418D-AE19-62706E023703}">
                      <ahyp:hlinkClr xmlns:ahyp="http://schemas.microsoft.com/office/drawing/2018/hyperlinkcolor" val="tx"/>
                    </a:ext>
                  </a:extLst>
                </a:hlinkClick>
              </a:rPr>
              <a:t> import</a:t>
            </a:r>
            <a:endParaRPr lang="fr-FR" sz="1200" dirty="0">
              <a:solidFill>
                <a:schemeClr val="bg2"/>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7" y="5064518"/>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hlinkClick r:id="rId11" action="ppaction://hlinksldjump"/>
              </a:rPr>
              <a:t>Admin area</a:t>
            </a:r>
            <a:endParaRPr lang="fr-FR" dirty="0"/>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411163" y="5475051"/>
            <a:ext cx="5283200" cy="1296988"/>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12">
                  <a:extLst>
                    <a:ext uri="{96DAC541-7B7A-43D3-8B79-37D633B846F1}">
                      <asvg:svgBlip xmlns:asvg="http://schemas.microsoft.com/office/drawing/2016/SVG/main" r:embed="rId1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14">
                  <a:extLst>
                    <a:ext uri="{96DAC541-7B7A-43D3-8B79-37D633B846F1}">
                      <asvg:svgBlip xmlns:asvg="http://schemas.microsoft.com/office/drawing/2016/SVG/main" r:embed="rId1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200" dirty="0" err="1">
                <a:solidFill>
                  <a:schemeClr val="bg2"/>
                </a:solidFill>
                <a:latin typeface="Figtree"/>
                <a:hlinkClick r:id="rId16" action="ppaction://hlinksldjump">
                  <a:extLst>
                    <a:ext uri="{A12FA001-AC4F-418D-AE19-62706E023703}">
                      <ahyp:hlinkClr xmlns:ahyp="http://schemas.microsoft.com/office/drawing/2018/hyperlinkcolor" val="tx"/>
                    </a:ext>
                  </a:extLst>
                </a:hlinkClick>
              </a:rPr>
              <a:t>Managing</a:t>
            </a:r>
            <a:r>
              <a:rPr lang="fr-FR" sz="1200" dirty="0">
                <a:solidFill>
                  <a:schemeClr val="bg2"/>
                </a:solidFill>
                <a:latin typeface="Figtree"/>
                <a:hlinkClick r:id="rId16" action="ppaction://hlinksldjump">
                  <a:extLst>
                    <a:ext uri="{A12FA001-AC4F-418D-AE19-62706E023703}">
                      <ahyp:hlinkClr xmlns:ahyp="http://schemas.microsoft.com/office/drawing/2018/hyperlinkcolor" val="tx"/>
                    </a:ext>
                  </a:extLst>
                </a:hlinkClick>
              </a:rPr>
              <a:t> </a:t>
            </a:r>
            <a:r>
              <a:rPr lang="fr-FR" sz="1200" dirty="0" err="1">
                <a:solidFill>
                  <a:schemeClr val="bg2"/>
                </a:solidFill>
                <a:latin typeface="Figtree"/>
                <a:hlinkClick r:id="rId16" action="ppaction://hlinksldjump">
                  <a:extLst>
                    <a:ext uri="{A12FA001-AC4F-418D-AE19-62706E023703}">
                      <ahyp:hlinkClr xmlns:ahyp="http://schemas.microsoft.com/office/drawing/2018/hyperlinkcolor" val="tx"/>
                    </a:ext>
                  </a:extLst>
                </a:hlinkClick>
              </a:rPr>
              <a:t>access</a:t>
            </a:r>
            <a:r>
              <a:rPr lang="fr-FR" sz="1200" dirty="0">
                <a:solidFill>
                  <a:schemeClr val="bg2"/>
                </a:solidFill>
                <a:latin typeface="Figtree"/>
                <a:hlinkClick r:id="rId16" action="ppaction://hlinksldjump">
                  <a:extLst>
                    <a:ext uri="{A12FA001-AC4F-418D-AE19-62706E023703}">
                      <ahyp:hlinkClr xmlns:ahyp="http://schemas.microsoft.com/office/drawing/2018/hyperlinkcolor" val="tx"/>
                    </a:ext>
                  </a:extLst>
                </a:hlinkClick>
              </a:rPr>
              <a:t> to HR </a:t>
            </a:r>
            <a:r>
              <a:rPr lang="fr-FR" sz="1200" dirty="0" err="1">
                <a:solidFill>
                  <a:schemeClr val="bg2"/>
                </a:solidFill>
                <a:latin typeface="Figtree"/>
                <a:hlinkClick r:id="rId16" action="ppaction://hlinksldjump">
                  <a:extLst>
                    <a:ext uri="{A12FA001-AC4F-418D-AE19-62706E023703}">
                      <ahyp:hlinkClr xmlns:ahyp="http://schemas.microsoft.com/office/drawing/2018/hyperlinkcolor" val="tx"/>
                    </a:ext>
                  </a:extLst>
                </a:hlinkClick>
              </a:rPr>
              <a:t>related</a:t>
            </a:r>
            <a:r>
              <a:rPr lang="fr-FR" sz="1200" dirty="0">
                <a:solidFill>
                  <a:schemeClr val="bg2"/>
                </a:solidFill>
                <a:latin typeface="Figtree"/>
                <a:hlinkClick r:id="rId16" action="ppaction://hlinksldjump">
                  <a:extLst>
                    <a:ext uri="{A12FA001-AC4F-418D-AE19-62706E023703}">
                      <ahyp:hlinkClr xmlns:ahyp="http://schemas.microsoft.com/office/drawing/2018/hyperlinkcolor" val="tx"/>
                    </a:ext>
                  </a:extLst>
                </a:hlinkClick>
              </a:rPr>
              <a:t> </a:t>
            </a:r>
            <a:r>
              <a:rPr lang="fr-FR" sz="1200" dirty="0" err="1">
                <a:solidFill>
                  <a:schemeClr val="bg2"/>
                </a:solidFill>
                <a:latin typeface="Figtree"/>
                <a:hlinkClick r:id="rId16" action="ppaction://hlinksldjump">
                  <a:extLst>
                    <a:ext uri="{A12FA001-AC4F-418D-AE19-62706E023703}">
                      <ahyp:hlinkClr xmlns:ahyp="http://schemas.microsoft.com/office/drawing/2018/hyperlinkcolor" val="tx"/>
                    </a:ext>
                  </a:extLst>
                </a:hlinkClick>
              </a:rPr>
              <a:t>tasks</a:t>
            </a:r>
            <a:endParaRPr lang="fr-FR" sz="1200" dirty="0" err="1">
              <a:solidFill>
                <a:schemeClr val="bg2"/>
              </a:solidFill>
            </a:endParaRPr>
          </a:p>
          <a:p>
            <a:pPr>
              <a:lnSpc>
                <a:spcPct val="100000"/>
              </a:lnSpc>
            </a:pPr>
            <a:r>
              <a:rPr lang="fr-FR" sz="1200" dirty="0">
                <a:solidFill>
                  <a:schemeClr val="bg2"/>
                </a:solidFill>
                <a:latin typeface="Figtree"/>
                <a:hlinkClick r:id="rId17" action="ppaction://hlinksldjump">
                  <a:extLst>
                    <a:ext uri="{A12FA001-AC4F-418D-AE19-62706E023703}">
                      <ahyp:hlinkClr xmlns:ahyp="http://schemas.microsoft.com/office/drawing/2018/hyperlinkcolor" val="tx"/>
                    </a:ext>
                  </a:extLst>
                </a:hlinkClick>
              </a:rPr>
              <a:t>Setting up </a:t>
            </a:r>
            <a:r>
              <a:rPr lang="fr-FR" sz="1200" u="sng" dirty="0" err="1">
                <a:solidFill>
                  <a:schemeClr val="bg2"/>
                </a:solidFill>
                <a:latin typeface="Figtree"/>
                <a:hlinkClick r:id="rId17" action="ppaction://hlinksldjump">
                  <a:extLst>
                    <a:ext uri="{A12FA001-AC4F-418D-AE19-62706E023703}">
                      <ahyp:hlinkClr xmlns:ahyp="http://schemas.microsoft.com/office/drawing/2018/hyperlinkcolor" val="tx"/>
                    </a:ext>
                  </a:extLst>
                </a:hlinkClick>
              </a:rPr>
              <a:t>employees</a:t>
            </a:r>
            <a:r>
              <a:rPr lang="fr-FR" sz="1200" u="sng" dirty="0">
                <a:solidFill>
                  <a:schemeClr val="bg2"/>
                </a:solidFill>
                <a:latin typeface="Figtree"/>
                <a:hlinkClick r:id="rId17" action="ppaction://hlinksldjump">
                  <a:extLst>
                    <a:ext uri="{A12FA001-AC4F-418D-AE19-62706E023703}">
                      <ahyp:hlinkClr xmlns:ahyp="http://schemas.microsoft.com/office/drawing/2018/hyperlinkcolor" val="tx"/>
                    </a:ext>
                  </a:extLst>
                </a:hlinkClick>
              </a:rPr>
              <a:t>’ </a:t>
            </a:r>
            <a:r>
              <a:rPr lang="fr-FR" sz="1200" u="sng" dirty="0">
                <a:solidFill>
                  <a:schemeClr val="bg2"/>
                </a:solidFill>
                <a:latin typeface="Figtree"/>
              </a:rPr>
              <a:t>files</a:t>
            </a:r>
            <a:endParaRPr lang="fr-FR" sz="1200" u="sng" dirty="0">
              <a:solidFill>
                <a:schemeClr val="bg2"/>
              </a:solidFill>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8"/>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err="1">
                <a:latin typeface="Figtree Light"/>
              </a:rPr>
              <a:t>My</a:t>
            </a:r>
            <a:r>
              <a:rPr lang="fr-FR" dirty="0">
                <a:latin typeface="Figtree Light"/>
              </a:rPr>
              <a:t> </a:t>
            </a:r>
            <a:r>
              <a:rPr lang="fr-FR" dirty="0" err="1">
                <a:latin typeface="Figtree Light"/>
              </a:rPr>
              <a:t>daily</a:t>
            </a:r>
            <a:r>
              <a:rPr lang="fr-FR" dirty="0">
                <a:latin typeface="Figtree Light"/>
              </a:rPr>
              <a:t> HR – Manage </a:t>
            </a:r>
            <a:r>
              <a:rPr lang="fr-FR" dirty="0" err="1">
                <a:latin typeface="Figtree Light"/>
              </a:rPr>
              <a:t>my</a:t>
            </a:r>
            <a:r>
              <a:rPr lang="fr-FR" dirty="0">
                <a:latin typeface="Figtree Light"/>
              </a:rPr>
              <a:t> </a:t>
            </a:r>
            <a:r>
              <a:rPr lang="fr-FR" dirty="0" err="1">
                <a:latin typeface="Figtree Light"/>
              </a:rPr>
              <a:t>alerts</a:t>
            </a:r>
            <a:endParaRPr lang="fr-FR" dirty="0" err="1"/>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Creating</a:t>
            </a:r>
            <a:r>
              <a:rPr lang="fr-FR" dirty="0">
                <a:latin typeface="Figtree"/>
              </a:rPr>
              <a:t> new </a:t>
            </a:r>
            <a:r>
              <a:rPr lang="fr-FR" dirty="0" err="1">
                <a:latin typeface="Figtree"/>
              </a:rPr>
              <a:t>alerts</a:t>
            </a:r>
            <a:endParaRPr lang="fr-FR" dirty="0" err="1"/>
          </a:p>
        </p:txBody>
      </p:sp>
      <p:sp>
        <p:nvSpPr>
          <p:cNvPr id="14" name="ZoneTexte 13">
            <a:extLst>
              <a:ext uri="{FF2B5EF4-FFF2-40B4-BE49-F238E27FC236}">
                <a16:creationId xmlns:a16="http://schemas.microsoft.com/office/drawing/2014/main" id="{89A8DA33-8D6E-3E40-8E4F-07D526268881}"/>
              </a:ext>
            </a:extLst>
          </p:cNvPr>
          <p:cNvSpPr txBox="1"/>
          <p:nvPr/>
        </p:nvSpPr>
        <p:spPr>
          <a:xfrm>
            <a:off x="395980" y="5690968"/>
            <a:ext cx="10428030" cy="646331"/>
          </a:xfrm>
          <a:prstGeom prst="rect">
            <a:avLst/>
          </a:prstGeom>
          <a:noFill/>
        </p:spPr>
        <p:txBody>
          <a:bodyPr wrap="square" lIns="91440" tIns="45720" rIns="91440" bIns="45720" anchor="t">
            <a:spAutoFit/>
          </a:bodyPr>
          <a:lstStyle/>
          <a:p>
            <a:pPr eaLnBrk="0" fontAlgn="base" hangingPunct="0">
              <a:spcBef>
                <a:spcPct val="0"/>
              </a:spcBef>
              <a:spcAft>
                <a:spcPct val="0"/>
              </a:spcAft>
            </a:pPr>
            <a:r>
              <a:rPr lang="fr-FR" altLang="fr-FR" sz="1200" dirty="0">
                <a:solidFill>
                  <a:srgbClr val="333333"/>
                </a:solidFill>
              </a:rPr>
              <a:t>       In the "List of </a:t>
            </a:r>
            <a:r>
              <a:rPr lang="fr-FR" altLang="fr-FR" sz="1200" dirty="0" err="1">
                <a:solidFill>
                  <a:srgbClr val="333333"/>
                </a:solidFill>
              </a:rPr>
              <a:t>alerts</a:t>
            </a:r>
            <a:r>
              <a:rPr lang="fr-FR" altLang="fr-FR" sz="1200" dirty="0">
                <a:solidFill>
                  <a:srgbClr val="333333"/>
                </a:solidFill>
              </a:rPr>
              <a:t>" tab, all </a:t>
            </a:r>
            <a:r>
              <a:rPr lang="fr-FR" altLang="fr-FR" sz="1200" dirty="0" err="1">
                <a:solidFill>
                  <a:srgbClr val="333333"/>
                </a:solidFill>
              </a:rPr>
              <a:t>my</a:t>
            </a:r>
            <a:r>
              <a:rPr lang="fr-FR" altLang="fr-FR" sz="1200" dirty="0">
                <a:solidFill>
                  <a:srgbClr val="333333"/>
                </a:solidFill>
              </a:rPr>
              <a:t> </a:t>
            </a:r>
            <a:r>
              <a:rPr lang="fr-FR" altLang="fr-FR" sz="1200" dirty="0" err="1">
                <a:solidFill>
                  <a:srgbClr val="333333"/>
                </a:solidFill>
              </a:rPr>
              <a:t>personalized</a:t>
            </a:r>
            <a:r>
              <a:rPr lang="fr-FR" altLang="fr-FR" sz="1200" dirty="0">
                <a:solidFill>
                  <a:srgbClr val="333333"/>
                </a:solidFill>
              </a:rPr>
              <a:t> </a:t>
            </a:r>
            <a:r>
              <a:rPr lang="fr-FR" altLang="fr-FR" sz="1200" dirty="0" err="1">
                <a:solidFill>
                  <a:srgbClr val="333333"/>
                </a:solidFill>
              </a:rPr>
              <a:t>alerts</a:t>
            </a:r>
            <a:r>
              <a:rPr lang="fr-FR" altLang="fr-FR" sz="1200" dirty="0">
                <a:solidFill>
                  <a:srgbClr val="333333"/>
                </a:solidFill>
              </a:rPr>
              <a:t> </a:t>
            </a:r>
            <a:r>
              <a:rPr lang="fr-FR" altLang="fr-FR" sz="1200" dirty="0" err="1">
                <a:solidFill>
                  <a:srgbClr val="333333"/>
                </a:solidFill>
              </a:rPr>
              <a:t>will</a:t>
            </a:r>
            <a:r>
              <a:rPr lang="fr-FR" altLang="fr-FR" sz="1200" dirty="0">
                <a:solidFill>
                  <a:srgbClr val="333333"/>
                </a:solidFill>
              </a:rPr>
              <a:t> </a:t>
            </a:r>
            <a:r>
              <a:rPr lang="fr-FR" altLang="fr-FR" sz="1200" dirty="0" err="1">
                <a:solidFill>
                  <a:srgbClr val="333333"/>
                </a:solidFill>
              </a:rPr>
              <a:t>be</a:t>
            </a:r>
            <a:r>
              <a:rPr lang="fr-FR" altLang="fr-FR" sz="1200" dirty="0">
                <a:solidFill>
                  <a:srgbClr val="333333"/>
                </a:solidFill>
              </a:rPr>
              <a:t> </a:t>
            </a:r>
            <a:r>
              <a:rPr lang="fr-FR" altLang="fr-FR" sz="1200" dirty="0" err="1">
                <a:solidFill>
                  <a:srgbClr val="333333"/>
                </a:solidFill>
              </a:rPr>
              <a:t>displayed</a:t>
            </a:r>
            <a:r>
              <a:rPr lang="fr-FR" altLang="fr-FR" sz="1200" dirty="0">
                <a:solidFill>
                  <a:srgbClr val="333333"/>
                </a:solidFill>
              </a:rPr>
              <a:t>. New </a:t>
            </a:r>
            <a:r>
              <a:rPr lang="fr-FR" altLang="fr-FR" sz="1200" dirty="0" err="1">
                <a:solidFill>
                  <a:srgbClr val="333333"/>
                </a:solidFill>
              </a:rPr>
              <a:t>alerts</a:t>
            </a:r>
            <a:r>
              <a:rPr lang="fr-FR" altLang="fr-FR" sz="1200" dirty="0">
                <a:solidFill>
                  <a:srgbClr val="333333"/>
                </a:solidFill>
              </a:rPr>
              <a:t> </a:t>
            </a:r>
            <a:r>
              <a:rPr lang="fr-FR" altLang="fr-FR" sz="1200" dirty="0" err="1">
                <a:solidFill>
                  <a:srgbClr val="333333"/>
                </a:solidFill>
              </a:rPr>
              <a:t>may</a:t>
            </a:r>
            <a:r>
              <a:rPr lang="fr-FR" altLang="fr-FR" sz="1200" dirty="0">
                <a:solidFill>
                  <a:srgbClr val="333333"/>
                </a:solidFill>
              </a:rPr>
              <a:t> </a:t>
            </a:r>
            <a:r>
              <a:rPr lang="fr-FR" altLang="fr-FR" sz="1200" dirty="0" err="1">
                <a:solidFill>
                  <a:srgbClr val="333333"/>
                </a:solidFill>
              </a:rPr>
              <a:t>be</a:t>
            </a:r>
            <a:r>
              <a:rPr lang="fr-FR" altLang="fr-FR" sz="1200" dirty="0">
                <a:solidFill>
                  <a:srgbClr val="333333"/>
                </a:solidFill>
              </a:rPr>
              <a:t> </a:t>
            </a:r>
            <a:r>
              <a:rPr lang="fr-FR" altLang="fr-FR" sz="1200" dirty="0" err="1">
                <a:solidFill>
                  <a:srgbClr val="333333"/>
                </a:solidFill>
              </a:rPr>
              <a:t>added</a:t>
            </a:r>
            <a:r>
              <a:rPr lang="fr-FR" altLang="fr-FR" sz="1200" dirty="0">
                <a:solidFill>
                  <a:srgbClr val="333333"/>
                </a:solidFill>
              </a:rPr>
              <a:t> by </a:t>
            </a:r>
            <a:r>
              <a:rPr lang="fr-FR" altLang="fr-FR" sz="1200" dirty="0" err="1">
                <a:solidFill>
                  <a:srgbClr val="333333"/>
                </a:solidFill>
              </a:rPr>
              <a:t>clicking</a:t>
            </a:r>
            <a:r>
              <a:rPr lang="fr-FR" altLang="fr-FR" sz="1200" dirty="0">
                <a:solidFill>
                  <a:srgbClr val="333333"/>
                </a:solidFill>
              </a:rPr>
              <a:t> on the </a:t>
            </a:r>
            <a:r>
              <a:rPr lang="fr-FR" altLang="fr-FR" sz="1200" dirty="0" err="1">
                <a:solidFill>
                  <a:srgbClr val="333333"/>
                </a:solidFill>
              </a:rPr>
              <a:t>button</a:t>
            </a:r>
            <a:r>
              <a:rPr lang="fr-FR" altLang="fr-FR" sz="1200" dirty="0">
                <a:solidFill>
                  <a:srgbClr val="333333"/>
                </a:solidFill>
              </a:rPr>
              <a:t> :</a:t>
            </a:r>
            <a:endParaRPr lang="fr-FR" altLang="fr-FR" sz="1200" b="0" i="0" u="none" strike="noStrike" cap="none" normalizeH="0" baseline="0" dirty="0">
              <a:ln>
                <a:noFill/>
              </a:ln>
              <a:solidFill>
                <a:srgbClr val="333333"/>
              </a:solidFill>
              <a:effectLst/>
            </a:endParaRPr>
          </a:p>
          <a:p>
            <a:pPr marL="0" marR="0" lvl="0" indent="0" algn="l" defTabSz="914400" rtl="0" eaLnBrk="0" fontAlgn="base" latinLnBrk="0" hangingPunct="0">
              <a:lnSpc>
                <a:spcPct val="100000"/>
              </a:lnSpc>
              <a:spcBef>
                <a:spcPct val="0"/>
              </a:spcBef>
              <a:spcAft>
                <a:spcPct val="0"/>
              </a:spcAft>
              <a:buClrTx/>
              <a:buSzTx/>
              <a:tabLst/>
            </a:pPr>
            <a:endParaRPr lang="fr-FR" altLang="fr-FR" sz="1200" dirty="0">
              <a:solidFill>
                <a:srgbClr val="333333"/>
              </a:solidFill>
              <a:latin typeface="Figtree Light" pitchFamily="2" charset="0"/>
            </a:endParaRPr>
          </a:p>
          <a:p>
            <a:pPr marL="0" marR="0" lvl="0" indent="0" algn="l" defTabSz="914400" rtl="0" eaLnBrk="0" fontAlgn="base" latinLnBrk="0" hangingPunct="0">
              <a:lnSpc>
                <a:spcPct val="100000"/>
              </a:lnSpc>
              <a:spcBef>
                <a:spcPct val="0"/>
              </a:spcBef>
              <a:spcAft>
                <a:spcPct val="0"/>
              </a:spcAft>
              <a:buClrTx/>
              <a:buSzTx/>
              <a:tabLst/>
            </a:pPr>
            <a:endParaRPr kumimoji="0" lang="fr-FR" altLang="fr-FR" sz="1200" b="0" i="0" u="none" strike="noStrike" cap="none" normalizeH="0" baseline="0" dirty="0">
              <a:ln>
                <a:noFill/>
              </a:ln>
              <a:solidFill>
                <a:srgbClr val="333333"/>
              </a:solidFill>
              <a:effectLst/>
              <a:latin typeface="Figtree Light" pitchFamily="2" charset="0"/>
            </a:endParaRPr>
          </a:p>
        </p:txBody>
      </p:sp>
      <p:sp>
        <p:nvSpPr>
          <p:cNvPr id="5" name="ZoneTexte 4">
            <a:extLst>
              <a:ext uri="{FF2B5EF4-FFF2-40B4-BE49-F238E27FC236}">
                <a16:creationId xmlns:a16="http://schemas.microsoft.com/office/drawing/2014/main" id="{3B84722F-4FD5-6C1A-2A65-A55891F83834}"/>
              </a:ext>
            </a:extLst>
          </p:cNvPr>
          <p:cNvSpPr txBox="1"/>
          <p:nvPr/>
        </p:nvSpPr>
        <p:spPr>
          <a:xfrm>
            <a:off x="2326205" y="6108713"/>
            <a:ext cx="7696962" cy="276999"/>
          </a:xfrm>
          <a:prstGeom prst="rect">
            <a:avLst/>
          </a:prstGeom>
          <a:noFill/>
        </p:spPr>
        <p:txBody>
          <a:bodyPr wrap="square" lIns="91440" tIns="45720" rIns="91440" bIns="45720" anchor="t">
            <a:spAutoFit/>
          </a:bodyPr>
          <a:lstStyle/>
          <a:p>
            <a:pPr algn="ctr"/>
            <a:r>
              <a:rPr lang="fr-FR" sz="1200" b="1" dirty="0">
                <a:solidFill>
                  <a:schemeClr val="accent1"/>
                </a:solidFill>
              </a:rPr>
              <a:t>Good to know ! </a:t>
            </a:r>
            <a:r>
              <a:rPr lang="fr-FR" sz="1200" dirty="0">
                <a:solidFill>
                  <a:srgbClr val="333333"/>
                </a:solidFill>
              </a:rPr>
              <a:t>In </a:t>
            </a:r>
            <a:r>
              <a:rPr lang="fr-FR" sz="1200" dirty="0" err="1">
                <a:solidFill>
                  <a:srgbClr val="333333"/>
                </a:solidFill>
              </a:rPr>
              <a:t>order</a:t>
            </a:r>
            <a:r>
              <a:rPr lang="fr-FR" sz="1200" dirty="0">
                <a:solidFill>
                  <a:srgbClr val="333333"/>
                </a:solidFill>
              </a:rPr>
              <a:t> to </a:t>
            </a:r>
            <a:r>
              <a:rPr lang="fr-FR" sz="1200" dirty="0" err="1">
                <a:solidFill>
                  <a:srgbClr val="333333"/>
                </a:solidFill>
              </a:rPr>
              <a:t>facilitate</a:t>
            </a:r>
            <a:r>
              <a:rPr lang="fr-FR" sz="1200" dirty="0">
                <a:solidFill>
                  <a:srgbClr val="333333"/>
                </a:solidFill>
              </a:rPr>
              <a:t> the process, </a:t>
            </a:r>
            <a:r>
              <a:rPr lang="fr-FR" sz="1200" dirty="0" err="1">
                <a:solidFill>
                  <a:srgbClr val="333333"/>
                </a:solidFill>
              </a:rPr>
              <a:t>alerts</a:t>
            </a:r>
            <a:r>
              <a:rPr lang="fr-FR" sz="1200" dirty="0">
                <a:solidFill>
                  <a:srgbClr val="333333"/>
                </a:solidFill>
              </a:rPr>
              <a:t> can </a:t>
            </a:r>
            <a:r>
              <a:rPr lang="fr-FR" sz="1200" dirty="0" err="1">
                <a:solidFill>
                  <a:srgbClr val="333333"/>
                </a:solidFill>
              </a:rPr>
              <a:t>be</a:t>
            </a:r>
            <a:r>
              <a:rPr lang="fr-FR" sz="1200" dirty="0">
                <a:solidFill>
                  <a:srgbClr val="333333"/>
                </a:solidFill>
              </a:rPr>
              <a:t> </a:t>
            </a:r>
            <a:r>
              <a:rPr lang="fr-FR" sz="1200" dirty="0" err="1">
                <a:solidFill>
                  <a:srgbClr val="333333"/>
                </a:solidFill>
              </a:rPr>
              <a:t>duplicated</a:t>
            </a:r>
            <a:r>
              <a:rPr lang="fr-FR" sz="1200" dirty="0">
                <a:solidFill>
                  <a:srgbClr val="333333"/>
                </a:solidFill>
              </a:rPr>
              <a:t>.</a:t>
            </a:r>
            <a:endParaRPr lang="fr-FR" sz="1200" dirty="0"/>
          </a:p>
        </p:txBody>
      </p:sp>
      <p:pic>
        <p:nvPicPr>
          <p:cNvPr id="2" name="Image 1">
            <a:extLst>
              <a:ext uri="{FF2B5EF4-FFF2-40B4-BE49-F238E27FC236}">
                <a16:creationId xmlns:a16="http://schemas.microsoft.com/office/drawing/2014/main" id="{5E1AFE91-BB2D-11A5-2F31-AC3853749D02}"/>
              </a:ext>
            </a:extLst>
          </p:cNvPr>
          <p:cNvPicPr>
            <a:picLocks noChangeAspect="1"/>
          </p:cNvPicPr>
          <p:nvPr/>
        </p:nvPicPr>
        <p:blipFill>
          <a:blip r:embed="rId3"/>
          <a:stretch>
            <a:fillRect/>
          </a:stretch>
        </p:blipFill>
        <p:spPr>
          <a:xfrm>
            <a:off x="9866632" y="5714431"/>
            <a:ext cx="957378" cy="249043"/>
          </a:xfrm>
          <a:prstGeom prst="rect">
            <a:avLst/>
          </a:prstGeom>
        </p:spPr>
      </p:pic>
      <p:pic>
        <p:nvPicPr>
          <p:cNvPr id="8" name="Image 7">
            <a:extLst>
              <a:ext uri="{FF2B5EF4-FFF2-40B4-BE49-F238E27FC236}">
                <a16:creationId xmlns:a16="http://schemas.microsoft.com/office/drawing/2014/main" id="{B2E58AB8-A089-0B7C-24B5-2D25013D7669}"/>
              </a:ext>
            </a:extLst>
          </p:cNvPr>
          <p:cNvPicPr>
            <a:picLocks noChangeAspect="1"/>
          </p:cNvPicPr>
          <p:nvPr/>
        </p:nvPicPr>
        <p:blipFill>
          <a:blip r:embed="rId4"/>
          <a:stretch>
            <a:fillRect/>
          </a:stretch>
        </p:blipFill>
        <p:spPr>
          <a:xfrm>
            <a:off x="1731627" y="1393824"/>
            <a:ext cx="8886118" cy="388972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81512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err="1">
                <a:latin typeface="Figtree Light"/>
              </a:rPr>
              <a:t>My</a:t>
            </a:r>
            <a:r>
              <a:rPr lang="fr-FR" dirty="0">
                <a:latin typeface="Figtree Light"/>
              </a:rPr>
              <a:t> </a:t>
            </a:r>
            <a:r>
              <a:rPr lang="fr-FR" dirty="0" err="1">
                <a:latin typeface="Figtree Light"/>
              </a:rPr>
              <a:t>daily</a:t>
            </a:r>
            <a:r>
              <a:rPr lang="fr-FR" dirty="0">
                <a:latin typeface="Figtree Light"/>
              </a:rPr>
              <a:t> HR – Manage </a:t>
            </a:r>
            <a:r>
              <a:rPr lang="fr-FR" dirty="0" err="1">
                <a:latin typeface="Figtree Light"/>
              </a:rPr>
              <a:t>my</a:t>
            </a:r>
            <a:r>
              <a:rPr lang="fr-FR" dirty="0">
                <a:latin typeface="Figtree Light"/>
              </a:rPr>
              <a:t> </a:t>
            </a:r>
            <a:r>
              <a:rPr lang="fr-FR" dirty="0" err="1">
                <a:latin typeface="Figtree Light"/>
              </a:rPr>
              <a:t>alerts</a:t>
            </a:r>
            <a:endParaRPr lang="fr-FR" dirty="0" err="1">
              <a:solidFill>
                <a:srgbClr val="000000"/>
              </a:solidFill>
              <a:latin typeface="Figtree Light"/>
            </a:endParaRP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Creating</a:t>
            </a:r>
            <a:r>
              <a:rPr lang="fr-FR" dirty="0">
                <a:latin typeface="Figtree"/>
              </a:rPr>
              <a:t> new </a:t>
            </a:r>
            <a:r>
              <a:rPr lang="fr-FR" dirty="0" err="1">
                <a:latin typeface="Figtree"/>
              </a:rPr>
              <a:t>alerts</a:t>
            </a:r>
            <a:endParaRPr lang="fr-FR" dirty="0" err="1"/>
          </a:p>
        </p:txBody>
      </p:sp>
      <p:sp>
        <p:nvSpPr>
          <p:cNvPr id="14" name="ZoneTexte 13">
            <a:extLst>
              <a:ext uri="{FF2B5EF4-FFF2-40B4-BE49-F238E27FC236}">
                <a16:creationId xmlns:a16="http://schemas.microsoft.com/office/drawing/2014/main" id="{89A8DA33-8D6E-3E40-8E4F-07D526268881}"/>
              </a:ext>
            </a:extLst>
          </p:cNvPr>
          <p:cNvSpPr txBox="1"/>
          <p:nvPr/>
        </p:nvSpPr>
        <p:spPr>
          <a:xfrm>
            <a:off x="222276" y="4581035"/>
            <a:ext cx="7063427" cy="2000548"/>
          </a:xfrm>
          <a:prstGeom prst="rect">
            <a:avLst/>
          </a:prstGeom>
          <a:noFill/>
        </p:spPr>
        <p:txBody>
          <a:bodyPr wrap="square" lIns="91440" tIns="45720" rIns="91440" bIns="45720" anchor="t">
            <a:spAutoFit/>
          </a:bodyPr>
          <a:lstStyle/>
          <a:p>
            <a:pPr>
              <a:spcBef>
                <a:spcPct val="0"/>
              </a:spcBef>
              <a:spcAft>
                <a:spcPct val="0"/>
              </a:spcAft>
            </a:pPr>
            <a:r>
              <a:rPr lang="en-US" sz="1400" dirty="0">
                <a:solidFill>
                  <a:srgbClr val="333333"/>
                </a:solidFill>
              </a:rPr>
              <a:t>You can choose between different types of alerts : when a deadline is approaching, when sensitive elements have been changed or to anticipate </a:t>
            </a:r>
            <a:r>
              <a:rPr lang="fr-FR" sz="1400" dirty="0">
                <a:solidFill>
                  <a:srgbClr val="333333"/>
                </a:solidFill>
              </a:rPr>
              <a:t>an on/</a:t>
            </a:r>
            <a:r>
              <a:rPr lang="fr-FR" sz="1400" dirty="0" err="1">
                <a:solidFill>
                  <a:srgbClr val="333333"/>
                </a:solidFill>
              </a:rPr>
              <a:t>offboarding</a:t>
            </a:r>
            <a:r>
              <a:rPr lang="fr-FR" sz="1400" dirty="0">
                <a:solidFill>
                  <a:srgbClr val="333333"/>
                </a:solidFill>
              </a:rPr>
              <a:t>.</a:t>
            </a:r>
            <a:endParaRPr lang="fr-FR" altLang="fr-FR" sz="1400" dirty="0">
              <a:solidFill>
                <a:srgbClr val="333333"/>
              </a:solidFill>
            </a:endParaRPr>
          </a:p>
          <a:p>
            <a:pPr marL="0" marR="0" lvl="0" indent="0" algn="l" defTabSz="914400" rtl="0" eaLnBrk="0" fontAlgn="base" latinLnBrk="0" hangingPunct="0">
              <a:lnSpc>
                <a:spcPct val="100000"/>
              </a:lnSpc>
              <a:spcBef>
                <a:spcPct val="0"/>
              </a:spcBef>
              <a:spcAft>
                <a:spcPct val="0"/>
              </a:spcAft>
              <a:buClrTx/>
              <a:buSzTx/>
              <a:tabLst/>
            </a:pPr>
            <a:endParaRPr lang="fr-FR" altLang="fr-FR" sz="1400" dirty="0">
              <a:solidFill>
                <a:srgbClr val="333333"/>
              </a:solidFill>
            </a:endParaRPr>
          </a:p>
          <a:p>
            <a:pPr>
              <a:spcBef>
                <a:spcPct val="0"/>
              </a:spcBef>
              <a:spcAft>
                <a:spcPct val="0"/>
              </a:spcAft>
            </a:pPr>
            <a:r>
              <a:rPr lang="en-US" sz="1400" dirty="0">
                <a:solidFill>
                  <a:srgbClr val="333333"/>
                </a:solidFill>
              </a:rPr>
              <a:t>Once you’ve made a choice, you can select the reason for the alert: birthdays, contract end date, trial period end date and more…</a:t>
            </a:r>
          </a:p>
          <a:p>
            <a:pPr>
              <a:spcBef>
                <a:spcPct val="0"/>
              </a:spcBef>
              <a:spcAft>
                <a:spcPct val="0"/>
              </a:spcAft>
            </a:pPr>
            <a:endParaRPr lang="fr-FR" altLang="fr-FR" sz="1400" dirty="0">
              <a:solidFill>
                <a:srgbClr val="333333"/>
              </a:solidFill>
            </a:endParaRPr>
          </a:p>
          <a:p>
            <a:pPr eaLnBrk="0" fontAlgn="base" hangingPunct="0">
              <a:spcBef>
                <a:spcPct val="0"/>
              </a:spcBef>
              <a:spcAft>
                <a:spcPct val="0"/>
              </a:spcAft>
            </a:pPr>
            <a:r>
              <a:rPr lang="fr-FR" altLang="fr-FR" sz="1400" dirty="0">
                <a:solidFill>
                  <a:srgbClr val="333333"/>
                </a:solidFill>
              </a:rPr>
              <a:t>Setting up </a:t>
            </a:r>
            <a:r>
              <a:rPr lang="fr-FR" altLang="fr-FR" sz="1400" dirty="0" err="1">
                <a:solidFill>
                  <a:srgbClr val="333333"/>
                </a:solidFill>
              </a:rPr>
              <a:t>alerts</a:t>
            </a:r>
            <a:r>
              <a:rPr lang="fr-FR" altLang="fr-FR" sz="1400" dirty="0">
                <a:solidFill>
                  <a:srgbClr val="333333"/>
                </a:solidFill>
              </a:rPr>
              <a:t> </a:t>
            </a:r>
            <a:r>
              <a:rPr lang="fr-FR" altLang="fr-FR" sz="1400" dirty="0" err="1">
                <a:solidFill>
                  <a:srgbClr val="333333"/>
                </a:solidFill>
              </a:rPr>
              <a:t>helps</a:t>
            </a:r>
            <a:r>
              <a:rPr lang="fr-FR" altLang="fr-FR" sz="1400" dirty="0">
                <a:solidFill>
                  <a:srgbClr val="333333"/>
                </a:solidFill>
              </a:rPr>
              <a:t> in </a:t>
            </a:r>
            <a:r>
              <a:rPr lang="fr-FR" altLang="fr-FR" sz="1400" dirty="0" err="1">
                <a:solidFill>
                  <a:srgbClr val="333333"/>
                </a:solidFill>
              </a:rPr>
              <a:t>notifying</a:t>
            </a:r>
            <a:r>
              <a:rPr lang="fr-FR" altLang="fr-FR" sz="1400" dirty="0">
                <a:solidFill>
                  <a:srgbClr val="333333"/>
                </a:solidFill>
              </a:rPr>
              <a:t> relevant </a:t>
            </a:r>
            <a:r>
              <a:rPr lang="fr-FR" altLang="fr-FR" sz="1400" dirty="0" err="1">
                <a:solidFill>
                  <a:srgbClr val="333333"/>
                </a:solidFill>
              </a:rPr>
              <a:t>recipients</a:t>
            </a:r>
            <a:r>
              <a:rPr lang="fr-FR" altLang="fr-FR" sz="1400" dirty="0">
                <a:solidFill>
                  <a:srgbClr val="333333"/>
                </a:solidFill>
              </a:rPr>
              <a:t> </a:t>
            </a:r>
            <a:r>
              <a:rPr lang="fr-FR" altLang="fr-FR" sz="1400" dirty="0" err="1">
                <a:solidFill>
                  <a:srgbClr val="333333"/>
                </a:solidFill>
              </a:rPr>
              <a:t>several</a:t>
            </a:r>
            <a:r>
              <a:rPr lang="fr-FR" altLang="fr-FR" sz="1400" dirty="0">
                <a:solidFill>
                  <a:srgbClr val="333333"/>
                </a:solidFill>
              </a:rPr>
              <a:t> </a:t>
            </a:r>
            <a:r>
              <a:rPr lang="fr-FR" altLang="fr-FR" sz="1400" dirty="0" err="1">
                <a:solidFill>
                  <a:srgbClr val="333333"/>
                </a:solidFill>
              </a:rPr>
              <a:t>days</a:t>
            </a:r>
            <a:r>
              <a:rPr lang="fr-FR" altLang="fr-FR" sz="1400" dirty="0">
                <a:solidFill>
                  <a:srgbClr val="333333"/>
                </a:solidFill>
              </a:rPr>
              <a:t> </a:t>
            </a:r>
            <a:r>
              <a:rPr lang="fr-FR" altLang="fr-FR" sz="1400" dirty="0" err="1">
                <a:solidFill>
                  <a:srgbClr val="333333"/>
                </a:solidFill>
              </a:rPr>
              <a:t>before</a:t>
            </a:r>
            <a:r>
              <a:rPr lang="fr-FR" altLang="fr-FR" sz="1400" dirty="0">
                <a:solidFill>
                  <a:srgbClr val="333333"/>
                </a:solidFill>
              </a:rPr>
              <a:t> an </a:t>
            </a:r>
            <a:r>
              <a:rPr lang="fr-FR" altLang="fr-FR" sz="1400" dirty="0" err="1">
                <a:solidFill>
                  <a:srgbClr val="333333"/>
                </a:solidFill>
              </a:rPr>
              <a:t>actual</a:t>
            </a:r>
            <a:r>
              <a:rPr lang="fr-FR" altLang="fr-FR" sz="1400" dirty="0">
                <a:solidFill>
                  <a:srgbClr val="333333"/>
                </a:solidFill>
              </a:rPr>
              <a:t> deadline or in case of </a:t>
            </a:r>
            <a:r>
              <a:rPr lang="fr-FR" altLang="fr-FR" sz="1400" dirty="0" err="1">
                <a:solidFill>
                  <a:srgbClr val="333333"/>
                </a:solidFill>
              </a:rPr>
              <a:t>any</a:t>
            </a:r>
            <a:r>
              <a:rPr lang="fr-FR" altLang="fr-FR" sz="1400" dirty="0">
                <a:solidFill>
                  <a:srgbClr val="333333"/>
                </a:solidFill>
              </a:rPr>
              <a:t> changes.</a:t>
            </a:r>
            <a:endParaRPr lang="fr-FR" altLang="fr-FR" sz="1400" b="0" i="0" u="none" strike="noStrike" cap="none" normalizeH="0" baseline="0" dirty="0">
              <a:ln>
                <a:noFill/>
              </a:ln>
              <a:solidFill>
                <a:srgbClr val="333333"/>
              </a:solidFill>
              <a:effectLst/>
            </a:endParaRPr>
          </a:p>
          <a:p>
            <a:pPr marL="0" marR="0" lvl="0" indent="0" algn="l" defTabSz="914400" rtl="0" eaLnBrk="0" fontAlgn="base" latinLnBrk="0" hangingPunct="0">
              <a:lnSpc>
                <a:spcPct val="100000"/>
              </a:lnSpc>
              <a:spcBef>
                <a:spcPct val="0"/>
              </a:spcBef>
              <a:spcAft>
                <a:spcPct val="0"/>
              </a:spcAft>
              <a:buClrTx/>
              <a:buSzTx/>
              <a:tabLst/>
            </a:pPr>
            <a:endParaRPr kumimoji="0" lang="fr-FR" altLang="fr-FR" sz="1200" b="0" i="0" u="none" strike="noStrike" cap="none" normalizeH="0" baseline="0" dirty="0">
              <a:ln>
                <a:noFill/>
              </a:ln>
              <a:solidFill>
                <a:srgbClr val="333333"/>
              </a:solidFill>
              <a:effectLst/>
              <a:latin typeface="Figtree Light" pitchFamily="2" charset="0"/>
            </a:endParaRPr>
          </a:p>
        </p:txBody>
      </p:sp>
      <p:pic>
        <p:nvPicPr>
          <p:cNvPr id="9" name="Image 8">
            <a:extLst>
              <a:ext uri="{FF2B5EF4-FFF2-40B4-BE49-F238E27FC236}">
                <a16:creationId xmlns:a16="http://schemas.microsoft.com/office/drawing/2014/main" id="{514EE62F-0543-3A36-EEB2-33E3E0400F6B}"/>
              </a:ext>
            </a:extLst>
          </p:cNvPr>
          <p:cNvPicPr>
            <a:picLocks noChangeAspect="1"/>
          </p:cNvPicPr>
          <p:nvPr/>
        </p:nvPicPr>
        <p:blipFill>
          <a:blip r:embed="rId3"/>
          <a:stretch>
            <a:fillRect/>
          </a:stretch>
        </p:blipFill>
        <p:spPr>
          <a:xfrm>
            <a:off x="875539" y="1573398"/>
            <a:ext cx="4699351" cy="2524085"/>
          </a:xfrm>
          <a:prstGeom prst="rect">
            <a:avLst/>
          </a:prstGeom>
          <a:ln>
            <a:solidFill>
              <a:schemeClr val="tx1"/>
            </a:solidFill>
          </a:ln>
          <a:effectLst>
            <a:outerShdw blurRad="50800" dist="38100" dir="2700000" algn="tl" rotWithShape="0">
              <a:prstClr val="black">
                <a:alpha val="40000"/>
              </a:prstClr>
            </a:outerShdw>
          </a:effectLst>
        </p:spPr>
      </p:pic>
      <p:pic>
        <p:nvPicPr>
          <p:cNvPr id="7" name="Image 6">
            <a:extLst>
              <a:ext uri="{FF2B5EF4-FFF2-40B4-BE49-F238E27FC236}">
                <a16:creationId xmlns:a16="http://schemas.microsoft.com/office/drawing/2014/main" id="{A88D7BB9-2626-D597-2822-A54B7E158D6C}"/>
              </a:ext>
            </a:extLst>
          </p:cNvPr>
          <p:cNvPicPr>
            <a:picLocks noChangeAspect="1"/>
          </p:cNvPicPr>
          <p:nvPr/>
        </p:nvPicPr>
        <p:blipFill>
          <a:blip r:embed="rId4"/>
          <a:stretch>
            <a:fillRect/>
          </a:stretch>
        </p:blipFill>
        <p:spPr>
          <a:xfrm>
            <a:off x="4738274" y="1981133"/>
            <a:ext cx="4471131" cy="2480369"/>
          </a:xfrm>
          <a:prstGeom prst="rect">
            <a:avLst/>
          </a:prstGeom>
          <a:ln>
            <a:solidFill>
              <a:schemeClr val="tx1"/>
            </a:solidFill>
          </a:ln>
          <a:effectLst>
            <a:outerShdw blurRad="50800" dist="38100" dir="2700000" algn="tl" rotWithShape="0">
              <a:prstClr val="black">
                <a:alpha val="40000"/>
              </a:prstClr>
            </a:outerShdw>
          </a:effectLst>
        </p:spPr>
      </p:pic>
      <p:pic>
        <p:nvPicPr>
          <p:cNvPr id="5" name="Image 4">
            <a:extLst>
              <a:ext uri="{FF2B5EF4-FFF2-40B4-BE49-F238E27FC236}">
                <a16:creationId xmlns:a16="http://schemas.microsoft.com/office/drawing/2014/main" id="{975B830A-4B7E-91D3-F21B-93D6AD326FCA}"/>
              </a:ext>
            </a:extLst>
          </p:cNvPr>
          <p:cNvPicPr>
            <a:picLocks noChangeAspect="1"/>
          </p:cNvPicPr>
          <p:nvPr/>
        </p:nvPicPr>
        <p:blipFill>
          <a:blip r:embed="rId5"/>
          <a:stretch>
            <a:fillRect/>
          </a:stretch>
        </p:blipFill>
        <p:spPr>
          <a:xfrm>
            <a:off x="7498592" y="3009723"/>
            <a:ext cx="4471132" cy="217552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778649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dirty="0">
                <a:latin typeface="PP Woodland"/>
              </a:rPr>
            </a:br>
            <a:r>
              <a:rPr lang="fr-FR" sz="4400" dirty="0">
                <a:latin typeface="PP Woodland"/>
              </a:rPr>
              <a:t>On/</a:t>
            </a:r>
            <a:r>
              <a:rPr lang="fr-FR" sz="4400" dirty="0" err="1">
                <a:latin typeface="PP Woodland"/>
              </a:rPr>
              <a:t>Offboarding</a:t>
            </a:r>
            <a:r>
              <a:rPr lang="fr-FR" sz="4400" dirty="0">
                <a:latin typeface="PP Woodland"/>
              </a:rPr>
              <a:t> Management</a:t>
            </a:r>
          </a:p>
        </p:txBody>
      </p:sp>
    </p:spTree>
    <p:extLst>
      <p:ext uri="{BB962C8B-B14F-4D97-AF65-F5344CB8AC3E}">
        <p14:creationId xmlns:p14="http://schemas.microsoft.com/office/powerpoint/2010/main" val="18331033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err="1">
                <a:latin typeface="Figtree Light"/>
              </a:rPr>
              <a:t>Managing</a:t>
            </a:r>
            <a:r>
              <a:rPr lang="fr-FR" dirty="0">
                <a:latin typeface="Figtree Light"/>
              </a:rPr>
              <a:t> On/</a:t>
            </a:r>
            <a:r>
              <a:rPr lang="fr-FR" dirty="0" err="1">
                <a:latin typeface="Figtree Light"/>
              </a:rPr>
              <a:t>Offboarding</a:t>
            </a:r>
            <a:endParaRPr lang="fr-FR" dirty="0" err="1"/>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vert="horz" lIns="91440" tIns="45720" rIns="91440" bIns="45720" rtlCol="0" anchor="t">
            <a:normAutofit/>
          </a:bodyPr>
          <a:lstStyle/>
          <a:p>
            <a:r>
              <a:rPr lang="fr-FR" dirty="0">
                <a:latin typeface="Figtree"/>
              </a:rPr>
              <a:t>Access: HR Portal &gt; On/</a:t>
            </a:r>
            <a:r>
              <a:rPr lang="fr-FR" dirty="0" err="1">
                <a:latin typeface="Figtree"/>
              </a:rPr>
              <a:t>offboarding</a:t>
            </a:r>
            <a:r>
              <a:rPr lang="fr-FR" dirty="0">
                <a:latin typeface="Figtree"/>
              </a:rPr>
              <a:t> management</a:t>
            </a:r>
            <a:endParaRPr lang="fr-FR" dirty="0"/>
          </a:p>
        </p:txBody>
      </p:sp>
      <p:sp>
        <p:nvSpPr>
          <p:cNvPr id="14" name="ZoneTexte 13">
            <a:extLst>
              <a:ext uri="{FF2B5EF4-FFF2-40B4-BE49-F238E27FC236}">
                <a16:creationId xmlns:a16="http://schemas.microsoft.com/office/drawing/2014/main" id="{89A8DA33-8D6E-3E40-8E4F-07D526268881}"/>
              </a:ext>
            </a:extLst>
          </p:cNvPr>
          <p:cNvSpPr txBox="1"/>
          <p:nvPr/>
        </p:nvSpPr>
        <p:spPr>
          <a:xfrm>
            <a:off x="381000" y="5918200"/>
            <a:ext cx="11564363" cy="461665"/>
          </a:xfrm>
          <a:prstGeom prst="rect">
            <a:avLst/>
          </a:prstGeom>
          <a:noFill/>
        </p:spPr>
        <p:txBody>
          <a:bodyPr wrap="square" lIns="91440" tIns="45720" rIns="91440" bIns="45720" anchor="t">
            <a:spAutoFit/>
          </a:bodyPr>
          <a:lstStyle/>
          <a:p>
            <a:pPr algn="ctr">
              <a:spcBef>
                <a:spcPct val="0"/>
              </a:spcBef>
              <a:spcAft>
                <a:spcPct val="0"/>
              </a:spcAft>
            </a:pPr>
            <a:r>
              <a:rPr lang="fr-FR" sz="1200" dirty="0" err="1">
                <a:solidFill>
                  <a:srgbClr val="333333"/>
                </a:solidFill>
              </a:rPr>
              <a:t>With</a:t>
            </a:r>
            <a:r>
              <a:rPr lang="fr-FR" sz="1200" dirty="0">
                <a:solidFill>
                  <a:srgbClr val="333333"/>
                </a:solidFill>
              </a:rPr>
              <a:t> the help of </a:t>
            </a:r>
            <a:r>
              <a:rPr lang="fr-FR" sz="1200" dirty="0" err="1">
                <a:solidFill>
                  <a:srgbClr val="333333"/>
                </a:solidFill>
              </a:rPr>
              <a:t>dashboards</a:t>
            </a:r>
            <a:r>
              <a:rPr kumimoji="0" lang="fr-FR" sz="1200" b="0" i="0" u="none" strike="noStrike" cap="none" normalizeH="0" baseline="0" dirty="0">
                <a:ln>
                  <a:noFill/>
                </a:ln>
                <a:solidFill>
                  <a:srgbClr val="333333"/>
                </a:solidFill>
                <a:effectLst/>
              </a:rPr>
              <a:t>, </a:t>
            </a:r>
            <a:r>
              <a:rPr kumimoji="0" lang="fr-FR" sz="1200" b="0" i="0" u="none" strike="noStrike" cap="none" normalizeH="0" baseline="0" dirty="0" err="1">
                <a:ln>
                  <a:noFill/>
                </a:ln>
                <a:solidFill>
                  <a:srgbClr val="333333"/>
                </a:solidFill>
                <a:effectLst/>
              </a:rPr>
              <a:t>you</a:t>
            </a:r>
            <a:r>
              <a:rPr kumimoji="0" lang="fr-FR" sz="1200" b="0" i="0" u="none" strike="noStrike" cap="none" normalizeH="0" baseline="0" dirty="0">
                <a:ln>
                  <a:noFill/>
                </a:ln>
                <a:solidFill>
                  <a:srgbClr val="333333"/>
                </a:solidFill>
                <a:effectLst/>
              </a:rPr>
              <a:t> can </a:t>
            </a:r>
            <a:r>
              <a:rPr lang="fr-FR" sz="1200" dirty="0" err="1">
                <a:solidFill>
                  <a:srgbClr val="333333"/>
                </a:solidFill>
              </a:rPr>
              <a:t>get</a:t>
            </a:r>
            <a:r>
              <a:rPr lang="fr-FR" sz="1200" dirty="0">
                <a:solidFill>
                  <a:srgbClr val="333333"/>
                </a:solidFill>
              </a:rPr>
              <a:t> a </a:t>
            </a:r>
            <a:r>
              <a:rPr lang="fr-FR" sz="1200" dirty="0" err="1">
                <a:solidFill>
                  <a:srgbClr val="333333"/>
                </a:solidFill>
              </a:rPr>
              <a:t>clear</a:t>
            </a:r>
            <a:r>
              <a:rPr lang="fr-FR" sz="1200" dirty="0">
                <a:solidFill>
                  <a:srgbClr val="333333"/>
                </a:solidFill>
              </a:rPr>
              <a:t> </a:t>
            </a:r>
            <a:r>
              <a:rPr lang="fr-FR" sz="1200" dirty="0" err="1">
                <a:solidFill>
                  <a:srgbClr val="333333"/>
                </a:solidFill>
              </a:rPr>
              <a:t>idea</a:t>
            </a:r>
            <a:r>
              <a:rPr lang="fr-FR" sz="1200" dirty="0">
                <a:solidFill>
                  <a:srgbClr val="333333"/>
                </a:solidFill>
              </a:rPr>
              <a:t> </a:t>
            </a:r>
            <a:r>
              <a:rPr lang="en-US" sz="1200" dirty="0">
                <a:solidFill>
                  <a:srgbClr val="333333"/>
                </a:solidFill>
              </a:rPr>
              <a:t>of when your employees will be joining and leaving your company. </a:t>
            </a:r>
          </a:p>
          <a:p>
            <a:pPr algn="ctr">
              <a:spcBef>
                <a:spcPct val="0"/>
              </a:spcBef>
              <a:spcAft>
                <a:spcPct val="0"/>
              </a:spcAft>
            </a:pPr>
            <a:r>
              <a:rPr lang="fr-FR" sz="1200" dirty="0">
                <a:solidFill>
                  <a:srgbClr val="333333"/>
                </a:solidFill>
              </a:rPr>
              <a:t>Progress can </a:t>
            </a:r>
            <a:r>
              <a:rPr lang="fr-FR" sz="1200" dirty="0" err="1">
                <a:solidFill>
                  <a:srgbClr val="333333"/>
                </a:solidFill>
              </a:rPr>
              <a:t>be</a:t>
            </a:r>
            <a:r>
              <a:rPr lang="fr-FR" sz="1200" dirty="0">
                <a:solidFill>
                  <a:srgbClr val="333333"/>
                </a:solidFill>
              </a:rPr>
              <a:t> </a:t>
            </a:r>
            <a:r>
              <a:rPr lang="fr-FR" sz="1200" dirty="0" err="1">
                <a:solidFill>
                  <a:srgbClr val="333333"/>
                </a:solidFill>
              </a:rPr>
              <a:t>monitored</a:t>
            </a:r>
            <a:r>
              <a:rPr lang="fr-FR" sz="1200" dirty="0">
                <a:solidFill>
                  <a:srgbClr val="333333"/>
                </a:solidFill>
              </a:rPr>
              <a:t> and manager. </a:t>
            </a:r>
            <a:r>
              <a:rPr lang="fr-FR" sz="1200" dirty="0" err="1">
                <a:solidFill>
                  <a:srgbClr val="333333"/>
                </a:solidFill>
              </a:rPr>
              <a:t>Tasks</a:t>
            </a:r>
            <a:r>
              <a:rPr lang="fr-FR" sz="1200" dirty="0">
                <a:solidFill>
                  <a:srgbClr val="333333"/>
                </a:solidFill>
              </a:rPr>
              <a:t> can </a:t>
            </a:r>
            <a:r>
              <a:rPr lang="fr-FR" sz="1200" dirty="0" err="1">
                <a:solidFill>
                  <a:srgbClr val="333333"/>
                </a:solidFill>
              </a:rPr>
              <a:t>be</a:t>
            </a:r>
            <a:r>
              <a:rPr lang="fr-FR" sz="1200" dirty="0">
                <a:solidFill>
                  <a:srgbClr val="333333"/>
                </a:solidFill>
              </a:rPr>
              <a:t> </a:t>
            </a:r>
            <a:r>
              <a:rPr lang="fr-FR" sz="1200" dirty="0" err="1">
                <a:solidFill>
                  <a:srgbClr val="333333"/>
                </a:solidFill>
              </a:rPr>
              <a:t>created</a:t>
            </a:r>
            <a:r>
              <a:rPr lang="fr-FR" sz="1200" dirty="0">
                <a:solidFill>
                  <a:srgbClr val="333333"/>
                </a:solidFill>
              </a:rPr>
              <a:t> </a:t>
            </a:r>
            <a:r>
              <a:rPr lang="fr-FR" sz="1200" dirty="0" err="1">
                <a:solidFill>
                  <a:srgbClr val="333333"/>
                </a:solidFill>
              </a:rPr>
              <a:t>using</a:t>
            </a:r>
            <a:r>
              <a:rPr lang="fr-FR" sz="1200" dirty="0">
                <a:solidFill>
                  <a:srgbClr val="333333"/>
                </a:solidFill>
              </a:rPr>
              <a:t> </a:t>
            </a:r>
            <a:r>
              <a:rPr lang="fr-FR" sz="1200" dirty="0" err="1">
                <a:solidFill>
                  <a:srgbClr val="333333"/>
                </a:solidFill>
              </a:rPr>
              <a:t>templates</a:t>
            </a:r>
            <a:r>
              <a:rPr lang="fr-FR" sz="1200" dirty="0">
                <a:solidFill>
                  <a:srgbClr val="333333"/>
                </a:solidFill>
              </a:rPr>
              <a:t> management</a:t>
            </a:r>
            <a:r>
              <a:rPr kumimoji="0" lang="fr-FR" sz="1200" b="0" i="0" u="none" strike="noStrike" cap="none" normalizeH="0" baseline="0" dirty="0">
                <a:ln>
                  <a:noFill/>
                </a:ln>
                <a:solidFill>
                  <a:srgbClr val="333333"/>
                </a:solidFill>
                <a:effectLst/>
              </a:rPr>
              <a:t>.</a:t>
            </a:r>
            <a:endParaRPr lang="fr-FR" dirty="0"/>
          </a:p>
        </p:txBody>
      </p:sp>
      <p:pic>
        <p:nvPicPr>
          <p:cNvPr id="5" name="Image 4">
            <a:extLst>
              <a:ext uri="{FF2B5EF4-FFF2-40B4-BE49-F238E27FC236}">
                <a16:creationId xmlns:a16="http://schemas.microsoft.com/office/drawing/2014/main" id="{2BF8D97A-BBFB-FEC6-FCC4-179F46F7C373}"/>
              </a:ext>
            </a:extLst>
          </p:cNvPr>
          <p:cNvPicPr>
            <a:picLocks noChangeAspect="1"/>
          </p:cNvPicPr>
          <p:nvPr/>
        </p:nvPicPr>
        <p:blipFill>
          <a:blip r:embed="rId3"/>
          <a:stretch>
            <a:fillRect/>
          </a:stretch>
        </p:blipFill>
        <p:spPr>
          <a:xfrm>
            <a:off x="1767401" y="1471813"/>
            <a:ext cx="8657197" cy="4107659"/>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85589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err="1">
                <a:latin typeface="Figtree Light"/>
              </a:rPr>
              <a:t>Managing</a:t>
            </a:r>
            <a:r>
              <a:rPr lang="fr-FR" dirty="0">
                <a:latin typeface="Figtree Light"/>
              </a:rPr>
              <a:t> On/</a:t>
            </a:r>
            <a:r>
              <a:rPr lang="fr-FR" dirty="0" err="1">
                <a:latin typeface="Figtree Light"/>
              </a:rPr>
              <a:t>Offboarding</a:t>
            </a:r>
            <a:endParaRPr lang="fr-FR" dirty="0" err="1"/>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Welcome</a:t>
            </a:r>
            <a:r>
              <a:rPr lang="fr-FR" dirty="0">
                <a:latin typeface="Figtree"/>
              </a:rPr>
              <a:t> email</a:t>
            </a:r>
            <a:endParaRPr lang="fr-FR" dirty="0"/>
          </a:p>
        </p:txBody>
      </p:sp>
      <p:sp>
        <p:nvSpPr>
          <p:cNvPr id="14" name="ZoneTexte 13">
            <a:extLst>
              <a:ext uri="{FF2B5EF4-FFF2-40B4-BE49-F238E27FC236}">
                <a16:creationId xmlns:a16="http://schemas.microsoft.com/office/drawing/2014/main" id="{89A8DA33-8D6E-3E40-8E4F-07D526268881}"/>
              </a:ext>
            </a:extLst>
          </p:cNvPr>
          <p:cNvSpPr txBox="1"/>
          <p:nvPr/>
        </p:nvSpPr>
        <p:spPr>
          <a:xfrm>
            <a:off x="325724" y="5918200"/>
            <a:ext cx="11564363" cy="646331"/>
          </a:xfrm>
          <a:prstGeom prst="rect">
            <a:avLst/>
          </a:prstGeom>
          <a:noFill/>
        </p:spPr>
        <p:txBody>
          <a:bodyPr wrap="square" lIns="91440" tIns="45720" rIns="91440" bIns="45720" anchor="t">
            <a:spAutoFit/>
          </a:bodyPr>
          <a:lstStyle/>
          <a:p>
            <a:pPr algn="ctr">
              <a:spcBef>
                <a:spcPct val="0"/>
              </a:spcBef>
              <a:spcAft>
                <a:spcPct val="0"/>
              </a:spcAft>
            </a:pPr>
            <a:r>
              <a:rPr lang="fr-FR" sz="1200" dirty="0">
                <a:solidFill>
                  <a:srgbClr val="333333"/>
                </a:solidFill>
                <a:latin typeface="Figtree" pitchFamily="2" charset="0"/>
              </a:rPr>
              <a:t>You can set up a custom </a:t>
            </a:r>
            <a:r>
              <a:rPr lang="fr-FR" sz="1200" dirty="0" err="1">
                <a:solidFill>
                  <a:srgbClr val="333333"/>
                </a:solidFill>
                <a:latin typeface="Figtree" pitchFamily="2" charset="0"/>
              </a:rPr>
              <a:t>welcome</a:t>
            </a:r>
            <a:r>
              <a:rPr lang="fr-FR" sz="1200" dirty="0">
                <a:solidFill>
                  <a:srgbClr val="333333"/>
                </a:solidFill>
                <a:latin typeface="Figtree" pitchFamily="2" charset="0"/>
              </a:rPr>
              <a:t> e-mail.</a:t>
            </a:r>
          </a:p>
          <a:p>
            <a:pPr algn="ctr">
              <a:spcBef>
                <a:spcPct val="0"/>
              </a:spcBef>
              <a:spcAft>
                <a:spcPct val="0"/>
              </a:spcAft>
            </a:pPr>
            <a:r>
              <a:rPr lang="fr-FR" sz="1200" dirty="0">
                <a:solidFill>
                  <a:srgbClr val="333333"/>
                </a:solidFill>
                <a:latin typeface="Figtree" pitchFamily="2" charset="0"/>
              </a:rPr>
              <a:t>The </a:t>
            </a:r>
            <a:r>
              <a:rPr lang="fr-FR" sz="1200" dirty="0" err="1">
                <a:solidFill>
                  <a:srgbClr val="333333"/>
                </a:solidFill>
                <a:latin typeface="Figtree" pitchFamily="2" charset="0"/>
              </a:rPr>
              <a:t>purpose</a:t>
            </a:r>
            <a:r>
              <a:rPr lang="fr-FR" sz="1200" dirty="0">
                <a:solidFill>
                  <a:srgbClr val="333333"/>
                </a:solidFill>
                <a:latin typeface="Figtree" pitchFamily="2" charset="0"/>
              </a:rPr>
              <a:t> of </a:t>
            </a:r>
            <a:r>
              <a:rPr lang="fr-FR" sz="1200" dirty="0" err="1">
                <a:solidFill>
                  <a:srgbClr val="333333"/>
                </a:solidFill>
                <a:latin typeface="Figtree" pitchFamily="2" charset="0"/>
              </a:rPr>
              <a:t>this</a:t>
            </a:r>
            <a:r>
              <a:rPr lang="fr-FR" sz="1200" dirty="0">
                <a:solidFill>
                  <a:srgbClr val="333333"/>
                </a:solidFill>
                <a:latin typeface="Figtree" pitchFamily="2" charset="0"/>
              </a:rPr>
              <a:t> e-mail </a:t>
            </a:r>
            <a:r>
              <a:rPr lang="fr-FR" sz="1200" dirty="0" err="1">
                <a:solidFill>
                  <a:srgbClr val="333333"/>
                </a:solidFill>
                <a:latin typeface="Figtree" pitchFamily="2" charset="0"/>
              </a:rPr>
              <a:t>is</a:t>
            </a:r>
            <a:r>
              <a:rPr lang="fr-FR" sz="1200" dirty="0">
                <a:solidFill>
                  <a:srgbClr val="333333"/>
                </a:solidFill>
                <a:latin typeface="Figtree" pitchFamily="2" charset="0"/>
              </a:rPr>
              <a:t> to </a:t>
            </a:r>
            <a:r>
              <a:rPr lang="fr-FR" sz="1200" dirty="0" err="1">
                <a:solidFill>
                  <a:srgbClr val="333333"/>
                </a:solidFill>
                <a:latin typeface="Figtree" pitchFamily="2" charset="0"/>
              </a:rPr>
              <a:t>inform</a:t>
            </a:r>
            <a:r>
              <a:rPr lang="fr-FR" sz="1200" dirty="0">
                <a:solidFill>
                  <a:srgbClr val="333333"/>
                </a:solidFill>
                <a:latin typeface="Figtree" pitchFamily="2" charset="0"/>
              </a:rPr>
              <a:t> the </a:t>
            </a:r>
            <a:r>
              <a:rPr lang="fr-FR" sz="1200" dirty="0" err="1">
                <a:solidFill>
                  <a:srgbClr val="333333"/>
                </a:solidFill>
                <a:latin typeface="Figtree" pitchFamily="2" charset="0"/>
              </a:rPr>
              <a:t>employee</a:t>
            </a:r>
            <a:r>
              <a:rPr lang="fr-FR" sz="1200" dirty="0">
                <a:solidFill>
                  <a:srgbClr val="333333"/>
                </a:solidFill>
                <a:latin typeface="Figtree" pitchFamily="2" charset="0"/>
              </a:rPr>
              <a:t> of the </a:t>
            </a:r>
            <a:r>
              <a:rPr lang="fr-FR" sz="1200" dirty="0" err="1">
                <a:solidFill>
                  <a:srgbClr val="333333"/>
                </a:solidFill>
                <a:latin typeface="Figtree" pitchFamily="2" charset="0"/>
              </a:rPr>
              <a:t>elements</a:t>
            </a:r>
            <a:r>
              <a:rPr lang="fr-FR" sz="1200" dirty="0">
                <a:solidFill>
                  <a:srgbClr val="333333"/>
                </a:solidFill>
                <a:latin typeface="Figtree" pitchFamily="2" charset="0"/>
              </a:rPr>
              <a:t> </a:t>
            </a:r>
            <a:r>
              <a:rPr lang="fr-FR" sz="1200" dirty="0" err="1">
                <a:solidFill>
                  <a:srgbClr val="333333"/>
                </a:solidFill>
                <a:latin typeface="Figtree" pitchFamily="2" charset="0"/>
              </a:rPr>
              <a:t>they</a:t>
            </a:r>
            <a:r>
              <a:rPr lang="fr-FR" sz="1200" dirty="0">
                <a:solidFill>
                  <a:srgbClr val="333333"/>
                </a:solidFill>
                <a:latin typeface="Figtree" pitchFamily="2" charset="0"/>
              </a:rPr>
              <a:t> </a:t>
            </a:r>
            <a:r>
              <a:rPr lang="fr-FR" sz="1200" dirty="0" err="1">
                <a:solidFill>
                  <a:srgbClr val="333333"/>
                </a:solidFill>
                <a:latin typeface="Figtree" pitchFamily="2" charset="0"/>
              </a:rPr>
              <a:t>need</a:t>
            </a:r>
            <a:r>
              <a:rPr lang="fr-FR" sz="1200" dirty="0">
                <a:solidFill>
                  <a:srgbClr val="333333"/>
                </a:solidFill>
                <a:latin typeface="Figtree" pitchFamily="2" charset="0"/>
              </a:rPr>
              <a:t> to </a:t>
            </a:r>
            <a:r>
              <a:rPr lang="fr-FR" sz="1200" dirty="0" err="1">
                <a:solidFill>
                  <a:srgbClr val="333333"/>
                </a:solidFill>
                <a:latin typeface="Figtree" pitchFamily="2" charset="0"/>
              </a:rPr>
              <a:t>communicate</a:t>
            </a:r>
            <a:r>
              <a:rPr lang="fr-FR" sz="1200" dirty="0">
                <a:solidFill>
                  <a:srgbClr val="333333"/>
                </a:solidFill>
                <a:latin typeface="Figtree" pitchFamily="2" charset="0"/>
              </a:rPr>
              <a:t> to </a:t>
            </a:r>
            <a:r>
              <a:rPr lang="fr-FR" sz="1200" dirty="0" err="1">
                <a:solidFill>
                  <a:srgbClr val="333333"/>
                </a:solidFill>
                <a:latin typeface="Figtree" pitchFamily="2" charset="0"/>
              </a:rPr>
              <a:t>their</a:t>
            </a:r>
            <a:r>
              <a:rPr lang="fr-FR" sz="1200" dirty="0">
                <a:solidFill>
                  <a:srgbClr val="333333"/>
                </a:solidFill>
                <a:latin typeface="Figtree" pitchFamily="2" charset="0"/>
              </a:rPr>
              <a:t> new employer.</a:t>
            </a:r>
          </a:p>
          <a:p>
            <a:pPr algn="ctr">
              <a:spcBef>
                <a:spcPct val="0"/>
              </a:spcBef>
              <a:spcAft>
                <a:spcPct val="0"/>
              </a:spcAft>
            </a:pPr>
            <a:r>
              <a:rPr lang="fr-FR" sz="1200" dirty="0">
                <a:solidFill>
                  <a:srgbClr val="333333"/>
                </a:solidFill>
                <a:latin typeface="Figtree" pitchFamily="2" charset="0"/>
              </a:rPr>
              <a:t>It </a:t>
            </a:r>
            <a:r>
              <a:rPr lang="fr-FR" sz="1200" dirty="0" err="1">
                <a:solidFill>
                  <a:srgbClr val="333333"/>
                </a:solidFill>
                <a:latin typeface="Figtree" pitchFamily="2" charset="0"/>
              </a:rPr>
              <a:t>also</a:t>
            </a:r>
            <a:r>
              <a:rPr lang="fr-FR" sz="1200" dirty="0">
                <a:solidFill>
                  <a:srgbClr val="333333"/>
                </a:solidFill>
                <a:latin typeface="Figtree" pitchFamily="2" charset="0"/>
              </a:rPr>
              <a:t> </a:t>
            </a:r>
            <a:r>
              <a:rPr lang="fr-FR" sz="1200" dirty="0" err="1">
                <a:solidFill>
                  <a:srgbClr val="333333"/>
                </a:solidFill>
                <a:latin typeface="Figtree" pitchFamily="2" charset="0"/>
              </a:rPr>
              <a:t>gives</a:t>
            </a:r>
            <a:r>
              <a:rPr lang="fr-FR" sz="1200" dirty="0">
                <a:solidFill>
                  <a:srgbClr val="333333"/>
                </a:solidFill>
                <a:latin typeface="Figtree" pitchFamily="2" charset="0"/>
              </a:rPr>
              <a:t> </a:t>
            </a:r>
            <a:r>
              <a:rPr lang="fr-FR" sz="1200" dirty="0" err="1">
                <a:solidFill>
                  <a:srgbClr val="333333"/>
                </a:solidFill>
                <a:latin typeface="Figtree" pitchFamily="2" charset="0"/>
              </a:rPr>
              <a:t>them</a:t>
            </a:r>
            <a:r>
              <a:rPr lang="fr-FR" sz="1200" dirty="0">
                <a:solidFill>
                  <a:srgbClr val="333333"/>
                </a:solidFill>
                <a:latin typeface="Figtree" pitchFamily="2" charset="0"/>
              </a:rPr>
              <a:t> </a:t>
            </a:r>
            <a:r>
              <a:rPr lang="fr-FR" sz="1200" dirty="0" err="1">
                <a:solidFill>
                  <a:srgbClr val="333333"/>
                </a:solidFill>
                <a:latin typeface="Figtree" pitchFamily="2" charset="0"/>
              </a:rPr>
              <a:t>access</a:t>
            </a:r>
            <a:r>
              <a:rPr lang="fr-FR" sz="1200" dirty="0">
                <a:solidFill>
                  <a:srgbClr val="333333"/>
                </a:solidFill>
                <a:latin typeface="Figtree" pitchFamily="2" charset="0"/>
              </a:rPr>
              <a:t> to </a:t>
            </a:r>
            <a:r>
              <a:rPr kumimoji="0" lang="fr-FR" sz="1200" b="0" i="0" u="none" strike="noStrike" cap="none" normalizeH="0" baseline="0" dirty="0">
                <a:ln>
                  <a:noFill/>
                </a:ln>
                <a:solidFill>
                  <a:srgbClr val="333333"/>
                </a:solidFill>
                <a:effectLst/>
                <a:latin typeface="Figtree" pitchFamily="2" charset="0"/>
              </a:rPr>
              <a:t>Eurécia </a:t>
            </a:r>
            <a:r>
              <a:rPr lang="fr-FR" sz="1200" dirty="0">
                <a:solidFill>
                  <a:srgbClr val="333333"/>
                </a:solidFill>
                <a:latin typeface="Figtree" pitchFamily="2" charset="0"/>
              </a:rPr>
              <a:t>to </a:t>
            </a:r>
            <a:r>
              <a:rPr lang="fr-FR" sz="1200" dirty="0" err="1">
                <a:solidFill>
                  <a:srgbClr val="333333"/>
                </a:solidFill>
                <a:latin typeface="Figtree" pitchFamily="2" charset="0"/>
              </a:rPr>
              <a:t>complete</a:t>
            </a:r>
            <a:r>
              <a:rPr lang="fr-FR" sz="1200" dirty="0">
                <a:solidFill>
                  <a:srgbClr val="333333"/>
                </a:solidFill>
                <a:latin typeface="Figtree" pitchFamily="2" charset="0"/>
              </a:rPr>
              <a:t> </a:t>
            </a:r>
            <a:r>
              <a:rPr lang="fr-FR" sz="1200" dirty="0" err="1">
                <a:solidFill>
                  <a:srgbClr val="333333"/>
                </a:solidFill>
                <a:latin typeface="Figtree" pitchFamily="2" charset="0"/>
              </a:rPr>
              <a:t>their</a:t>
            </a:r>
            <a:r>
              <a:rPr lang="fr-FR" sz="1200" dirty="0">
                <a:solidFill>
                  <a:srgbClr val="333333"/>
                </a:solidFill>
                <a:latin typeface="Figtree" pitchFamily="2" charset="0"/>
              </a:rPr>
              <a:t> </a:t>
            </a:r>
            <a:r>
              <a:rPr lang="fr-FR" sz="1200" dirty="0" err="1">
                <a:solidFill>
                  <a:srgbClr val="333333"/>
                </a:solidFill>
                <a:latin typeface="Figtree" pitchFamily="2" charset="0"/>
              </a:rPr>
              <a:t>employee</a:t>
            </a:r>
            <a:r>
              <a:rPr lang="fr-FR" sz="1200" dirty="0">
                <a:solidFill>
                  <a:srgbClr val="333333"/>
                </a:solidFill>
                <a:latin typeface="Figtree" pitchFamily="2" charset="0"/>
              </a:rPr>
              <a:t> file</a:t>
            </a:r>
            <a:r>
              <a:rPr kumimoji="0" lang="fr-FR" sz="1200" b="0" i="0" u="none" strike="noStrike" cap="none" normalizeH="0" baseline="0" dirty="0">
                <a:ln>
                  <a:noFill/>
                </a:ln>
                <a:solidFill>
                  <a:srgbClr val="333333"/>
                </a:solidFill>
                <a:effectLst/>
                <a:latin typeface="Figtree" pitchFamily="2" charset="0"/>
              </a:rPr>
              <a:t>.</a:t>
            </a:r>
            <a:endParaRPr lang="fr-FR" dirty="0">
              <a:latin typeface="Figtree" pitchFamily="2" charset="0"/>
            </a:endParaRPr>
          </a:p>
        </p:txBody>
      </p:sp>
      <p:pic>
        <p:nvPicPr>
          <p:cNvPr id="6" name="Image 5">
            <a:extLst>
              <a:ext uri="{FF2B5EF4-FFF2-40B4-BE49-F238E27FC236}">
                <a16:creationId xmlns:a16="http://schemas.microsoft.com/office/drawing/2014/main" id="{D2122CA2-678D-E7B0-B596-C8945D62C6ED}"/>
              </a:ext>
            </a:extLst>
          </p:cNvPr>
          <p:cNvPicPr>
            <a:picLocks noChangeAspect="1"/>
          </p:cNvPicPr>
          <p:nvPr/>
        </p:nvPicPr>
        <p:blipFill>
          <a:blip r:embed="rId3"/>
          <a:stretch>
            <a:fillRect/>
          </a:stretch>
        </p:blipFill>
        <p:spPr>
          <a:xfrm>
            <a:off x="1667076" y="1466976"/>
            <a:ext cx="8857848" cy="420286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877159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err="1">
                <a:latin typeface="Figtree Light"/>
              </a:rPr>
              <a:t>Managing</a:t>
            </a:r>
            <a:r>
              <a:rPr lang="fr-FR" dirty="0">
                <a:latin typeface="Figtree Light"/>
              </a:rPr>
              <a:t> On/</a:t>
            </a:r>
            <a:r>
              <a:rPr lang="fr-FR" dirty="0" err="1">
                <a:latin typeface="Figtree Light"/>
              </a:rPr>
              <a:t>Offboarding</a:t>
            </a:r>
            <a:endParaRPr lang="fr-FR" dirty="0" err="1"/>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Onboarding</a:t>
            </a:r>
            <a:r>
              <a:rPr lang="fr-FR" dirty="0">
                <a:latin typeface="Figtree"/>
              </a:rPr>
              <a:t> </a:t>
            </a:r>
            <a:r>
              <a:rPr lang="fr-FR" dirty="0" err="1">
                <a:latin typeface="Figtree"/>
              </a:rPr>
              <a:t>form</a:t>
            </a:r>
            <a:endParaRPr lang="fr-FR" dirty="0" err="1"/>
          </a:p>
        </p:txBody>
      </p:sp>
      <p:sp>
        <p:nvSpPr>
          <p:cNvPr id="14" name="ZoneTexte 13">
            <a:extLst>
              <a:ext uri="{FF2B5EF4-FFF2-40B4-BE49-F238E27FC236}">
                <a16:creationId xmlns:a16="http://schemas.microsoft.com/office/drawing/2014/main" id="{89A8DA33-8D6E-3E40-8E4F-07D526268881}"/>
              </a:ext>
            </a:extLst>
          </p:cNvPr>
          <p:cNvSpPr txBox="1"/>
          <p:nvPr/>
        </p:nvSpPr>
        <p:spPr>
          <a:xfrm>
            <a:off x="381000" y="5803032"/>
            <a:ext cx="11564363" cy="646331"/>
          </a:xfrm>
          <a:prstGeom prst="rect">
            <a:avLst/>
          </a:prstGeom>
          <a:noFill/>
        </p:spPr>
        <p:txBody>
          <a:bodyPr wrap="square" lIns="91440" tIns="45720" rIns="91440" bIns="45720" anchor="t">
            <a:spAutoFit/>
          </a:bodyPr>
          <a:lstStyle/>
          <a:p>
            <a:pPr algn="ctr">
              <a:spcBef>
                <a:spcPct val="0"/>
              </a:spcBef>
              <a:spcAft>
                <a:spcPct val="0"/>
              </a:spcAft>
            </a:pPr>
            <a:r>
              <a:rPr lang="fr-FR" sz="1200" dirty="0">
                <a:solidFill>
                  <a:srgbClr val="333333"/>
                </a:solidFill>
                <a:ea typeface="+mn-lt"/>
                <a:cs typeface="+mn-lt"/>
              </a:rPr>
              <a:t>In the </a:t>
            </a:r>
            <a:r>
              <a:rPr lang="fr-FR" sz="1200" dirty="0" err="1">
                <a:solidFill>
                  <a:srgbClr val="333333"/>
                </a:solidFill>
                <a:ea typeface="+mn-lt"/>
                <a:cs typeface="+mn-lt"/>
              </a:rPr>
              <a:t>onboarding</a:t>
            </a:r>
            <a:r>
              <a:rPr lang="fr-FR" sz="1200" dirty="0">
                <a:solidFill>
                  <a:srgbClr val="333333"/>
                </a:solidFill>
                <a:ea typeface="+mn-lt"/>
                <a:cs typeface="+mn-lt"/>
              </a:rPr>
              <a:t> </a:t>
            </a:r>
            <a:r>
              <a:rPr lang="fr-FR" sz="1200" dirty="0" err="1">
                <a:solidFill>
                  <a:srgbClr val="333333"/>
                </a:solidFill>
                <a:ea typeface="+mn-lt"/>
                <a:cs typeface="+mn-lt"/>
              </a:rPr>
              <a:t>form</a:t>
            </a:r>
            <a:r>
              <a:rPr lang="fr-FR" sz="1200" dirty="0">
                <a:solidFill>
                  <a:srgbClr val="333333"/>
                </a:solidFill>
                <a:ea typeface="+mn-lt"/>
                <a:cs typeface="+mn-lt"/>
              </a:rPr>
              <a:t> </a:t>
            </a:r>
            <a:r>
              <a:rPr lang="fr-FR" sz="1200" dirty="0" err="1">
                <a:solidFill>
                  <a:srgbClr val="333333"/>
                </a:solidFill>
                <a:ea typeface="+mn-lt"/>
                <a:cs typeface="+mn-lt"/>
              </a:rPr>
              <a:t>you</a:t>
            </a:r>
            <a:r>
              <a:rPr lang="fr-FR" sz="1200" dirty="0">
                <a:solidFill>
                  <a:srgbClr val="333333"/>
                </a:solidFill>
                <a:ea typeface="+mn-lt"/>
                <a:cs typeface="+mn-lt"/>
              </a:rPr>
              <a:t> can select </a:t>
            </a:r>
            <a:r>
              <a:rPr lang="fr-FR" sz="1200" dirty="0" err="1">
                <a:solidFill>
                  <a:srgbClr val="333333"/>
                </a:solidFill>
                <a:ea typeface="+mn-lt"/>
                <a:cs typeface="+mn-lt"/>
              </a:rPr>
              <a:t>elements</a:t>
            </a:r>
            <a:r>
              <a:rPr lang="fr-FR" sz="1200" dirty="0">
                <a:solidFill>
                  <a:srgbClr val="333333"/>
                </a:solidFill>
                <a:ea typeface="+mn-lt"/>
                <a:cs typeface="+mn-lt"/>
              </a:rPr>
              <a:t> </a:t>
            </a:r>
            <a:r>
              <a:rPr lang="fr-FR" sz="1200" dirty="0" err="1">
                <a:solidFill>
                  <a:srgbClr val="333333"/>
                </a:solidFill>
                <a:ea typeface="+mn-lt"/>
                <a:cs typeface="+mn-lt"/>
              </a:rPr>
              <a:t>that</a:t>
            </a:r>
            <a:r>
              <a:rPr lang="fr-FR" sz="1200" dirty="0">
                <a:solidFill>
                  <a:srgbClr val="333333"/>
                </a:solidFill>
                <a:ea typeface="+mn-lt"/>
                <a:cs typeface="+mn-lt"/>
              </a:rPr>
              <a:t> </a:t>
            </a:r>
            <a:r>
              <a:rPr lang="fr-FR" sz="1200" dirty="0" err="1">
                <a:solidFill>
                  <a:srgbClr val="333333"/>
                </a:solidFill>
                <a:ea typeface="+mn-lt"/>
                <a:cs typeface="+mn-lt"/>
              </a:rPr>
              <a:t>will</a:t>
            </a:r>
            <a:r>
              <a:rPr lang="fr-FR" sz="1200" dirty="0">
                <a:solidFill>
                  <a:srgbClr val="333333"/>
                </a:solidFill>
                <a:ea typeface="+mn-lt"/>
                <a:cs typeface="+mn-lt"/>
              </a:rPr>
              <a:t> </a:t>
            </a:r>
            <a:r>
              <a:rPr lang="fr-FR" sz="1200" dirty="0" err="1">
                <a:solidFill>
                  <a:srgbClr val="333333"/>
                </a:solidFill>
                <a:ea typeface="+mn-lt"/>
                <a:cs typeface="+mn-lt"/>
              </a:rPr>
              <a:t>be</a:t>
            </a:r>
            <a:r>
              <a:rPr lang="fr-FR" sz="1200" dirty="0">
                <a:solidFill>
                  <a:srgbClr val="333333"/>
                </a:solidFill>
                <a:ea typeface="+mn-lt"/>
                <a:cs typeface="+mn-lt"/>
              </a:rPr>
              <a:t> </a:t>
            </a:r>
            <a:r>
              <a:rPr lang="fr-FR" sz="1200" dirty="0" err="1">
                <a:solidFill>
                  <a:srgbClr val="333333"/>
                </a:solidFill>
                <a:ea typeface="+mn-lt"/>
                <a:cs typeface="+mn-lt"/>
              </a:rPr>
              <a:t>requested</a:t>
            </a:r>
            <a:r>
              <a:rPr lang="fr-FR" sz="1200" dirty="0">
                <a:solidFill>
                  <a:srgbClr val="333333"/>
                </a:solidFill>
                <a:ea typeface="+mn-lt"/>
                <a:cs typeface="+mn-lt"/>
              </a:rPr>
              <a:t> </a:t>
            </a:r>
            <a:r>
              <a:rPr lang="fr-FR" sz="1200" dirty="0" err="1">
                <a:solidFill>
                  <a:srgbClr val="333333"/>
                </a:solidFill>
                <a:ea typeface="+mn-lt"/>
                <a:cs typeface="+mn-lt"/>
              </a:rPr>
              <a:t>from</a:t>
            </a:r>
            <a:r>
              <a:rPr lang="fr-FR" sz="1200" dirty="0">
                <a:solidFill>
                  <a:srgbClr val="333333"/>
                </a:solidFill>
                <a:ea typeface="+mn-lt"/>
                <a:cs typeface="+mn-lt"/>
              </a:rPr>
              <a:t> the </a:t>
            </a:r>
            <a:r>
              <a:rPr lang="fr-FR" sz="1200" dirty="0" err="1">
                <a:solidFill>
                  <a:srgbClr val="333333"/>
                </a:solidFill>
                <a:ea typeface="+mn-lt"/>
                <a:cs typeface="+mn-lt"/>
              </a:rPr>
              <a:t>employee</a:t>
            </a:r>
            <a:r>
              <a:rPr lang="fr-FR" sz="1200" dirty="0">
                <a:solidFill>
                  <a:srgbClr val="333333"/>
                </a:solidFill>
                <a:ea typeface="+mn-lt"/>
                <a:cs typeface="+mn-lt"/>
              </a:rPr>
              <a:t> via the </a:t>
            </a:r>
            <a:r>
              <a:rPr lang="fr-FR" sz="1200" dirty="0" err="1">
                <a:solidFill>
                  <a:srgbClr val="333333"/>
                </a:solidFill>
                <a:ea typeface="+mn-lt"/>
                <a:cs typeface="+mn-lt"/>
              </a:rPr>
              <a:t>welcome</a:t>
            </a:r>
            <a:r>
              <a:rPr lang="fr-FR" sz="1200" dirty="0">
                <a:solidFill>
                  <a:srgbClr val="333333"/>
                </a:solidFill>
                <a:ea typeface="+mn-lt"/>
                <a:cs typeface="+mn-lt"/>
              </a:rPr>
              <a:t> email.</a:t>
            </a:r>
          </a:p>
          <a:p>
            <a:pPr algn="ctr">
              <a:spcBef>
                <a:spcPct val="0"/>
              </a:spcBef>
              <a:spcAft>
                <a:spcPct val="0"/>
              </a:spcAft>
            </a:pPr>
            <a:r>
              <a:rPr lang="fr-FR" sz="1200" dirty="0">
                <a:solidFill>
                  <a:srgbClr val="333333"/>
                </a:solidFill>
                <a:ea typeface="+mn-lt"/>
                <a:cs typeface="+mn-lt"/>
              </a:rPr>
              <a:t>The links in the email </a:t>
            </a:r>
            <a:r>
              <a:rPr lang="fr-FR" sz="1200" dirty="0" err="1">
                <a:solidFill>
                  <a:srgbClr val="333333"/>
                </a:solidFill>
                <a:ea typeface="+mn-lt"/>
                <a:cs typeface="+mn-lt"/>
              </a:rPr>
              <a:t>will</a:t>
            </a:r>
            <a:r>
              <a:rPr lang="fr-FR" sz="1200" dirty="0">
                <a:solidFill>
                  <a:srgbClr val="333333"/>
                </a:solidFill>
                <a:ea typeface="+mn-lt"/>
                <a:cs typeface="+mn-lt"/>
              </a:rPr>
              <a:t> </a:t>
            </a:r>
            <a:r>
              <a:rPr lang="fr-FR" sz="1200" dirty="0" err="1">
                <a:solidFill>
                  <a:srgbClr val="333333"/>
                </a:solidFill>
                <a:ea typeface="+mn-lt"/>
                <a:cs typeface="+mn-lt"/>
              </a:rPr>
              <a:t>redirect</a:t>
            </a:r>
            <a:r>
              <a:rPr lang="fr-FR" sz="1200" dirty="0">
                <a:solidFill>
                  <a:srgbClr val="333333"/>
                </a:solidFill>
                <a:ea typeface="+mn-lt"/>
                <a:cs typeface="+mn-lt"/>
              </a:rPr>
              <a:t> the </a:t>
            </a:r>
            <a:r>
              <a:rPr lang="fr-FR" sz="1200" dirty="0" err="1">
                <a:solidFill>
                  <a:srgbClr val="333333"/>
                </a:solidFill>
                <a:ea typeface="+mn-lt"/>
                <a:cs typeface="+mn-lt"/>
              </a:rPr>
              <a:t>employee</a:t>
            </a:r>
            <a:r>
              <a:rPr lang="fr-FR" sz="1200" dirty="0">
                <a:solidFill>
                  <a:srgbClr val="333333"/>
                </a:solidFill>
                <a:ea typeface="+mn-lt"/>
                <a:cs typeface="+mn-lt"/>
              </a:rPr>
              <a:t> to the </a:t>
            </a:r>
            <a:r>
              <a:rPr lang="fr-FR" sz="1200" dirty="0" err="1">
                <a:solidFill>
                  <a:srgbClr val="333333"/>
                </a:solidFill>
                <a:ea typeface="+mn-lt"/>
                <a:cs typeface="+mn-lt"/>
              </a:rPr>
              <a:t>form</a:t>
            </a:r>
            <a:r>
              <a:rPr lang="fr-FR" sz="1200" dirty="0">
                <a:solidFill>
                  <a:srgbClr val="333333"/>
                </a:solidFill>
                <a:ea typeface="+mn-lt"/>
                <a:cs typeface="+mn-lt"/>
              </a:rPr>
              <a:t>, </a:t>
            </a:r>
            <a:r>
              <a:rPr lang="fr-FR" sz="1200" dirty="0" err="1">
                <a:solidFill>
                  <a:srgbClr val="333333"/>
                </a:solidFill>
                <a:ea typeface="+mn-lt"/>
                <a:cs typeface="+mn-lt"/>
              </a:rPr>
              <a:t>where</a:t>
            </a:r>
            <a:r>
              <a:rPr lang="fr-FR" sz="1200" dirty="0">
                <a:solidFill>
                  <a:srgbClr val="333333"/>
                </a:solidFill>
                <a:ea typeface="+mn-lt"/>
                <a:cs typeface="+mn-lt"/>
              </a:rPr>
              <a:t> </a:t>
            </a:r>
            <a:r>
              <a:rPr lang="fr-FR" sz="1200" dirty="0" err="1">
                <a:solidFill>
                  <a:srgbClr val="333333"/>
                </a:solidFill>
                <a:ea typeface="+mn-lt"/>
                <a:cs typeface="+mn-lt"/>
              </a:rPr>
              <a:t>they</a:t>
            </a:r>
            <a:r>
              <a:rPr lang="fr-FR" sz="1200" dirty="0">
                <a:solidFill>
                  <a:srgbClr val="333333"/>
                </a:solidFill>
                <a:ea typeface="+mn-lt"/>
                <a:cs typeface="+mn-lt"/>
              </a:rPr>
              <a:t> can </a:t>
            </a:r>
            <a:r>
              <a:rPr lang="fr-FR" sz="1200" dirty="0" err="1">
                <a:solidFill>
                  <a:srgbClr val="333333"/>
                </a:solidFill>
                <a:ea typeface="+mn-lt"/>
                <a:cs typeface="+mn-lt"/>
              </a:rPr>
              <a:t>fill</a:t>
            </a:r>
            <a:r>
              <a:rPr lang="fr-FR" sz="1200" dirty="0">
                <a:solidFill>
                  <a:srgbClr val="333333"/>
                </a:solidFill>
                <a:ea typeface="+mn-lt"/>
                <a:cs typeface="+mn-lt"/>
              </a:rPr>
              <a:t> in </a:t>
            </a:r>
            <a:r>
              <a:rPr lang="fr-FR" sz="1200" dirty="0" err="1">
                <a:solidFill>
                  <a:srgbClr val="333333"/>
                </a:solidFill>
                <a:ea typeface="+mn-lt"/>
                <a:cs typeface="+mn-lt"/>
              </a:rPr>
              <a:t>their</a:t>
            </a:r>
            <a:r>
              <a:rPr lang="fr-FR" sz="1200" dirty="0">
                <a:solidFill>
                  <a:srgbClr val="333333"/>
                </a:solidFill>
                <a:ea typeface="+mn-lt"/>
                <a:cs typeface="+mn-lt"/>
              </a:rPr>
              <a:t> </a:t>
            </a:r>
            <a:r>
              <a:rPr lang="fr-FR" sz="1200" dirty="0" err="1">
                <a:solidFill>
                  <a:srgbClr val="333333"/>
                </a:solidFill>
                <a:ea typeface="+mn-lt"/>
                <a:cs typeface="+mn-lt"/>
              </a:rPr>
              <a:t>personal</a:t>
            </a:r>
            <a:r>
              <a:rPr lang="fr-FR" sz="1200" dirty="0">
                <a:solidFill>
                  <a:srgbClr val="333333"/>
                </a:solidFill>
                <a:ea typeface="+mn-lt"/>
                <a:cs typeface="+mn-lt"/>
              </a:rPr>
              <a:t> information and </a:t>
            </a:r>
            <a:r>
              <a:rPr lang="fr-FR" sz="1200" dirty="0" err="1">
                <a:solidFill>
                  <a:srgbClr val="333333"/>
                </a:solidFill>
                <a:ea typeface="+mn-lt"/>
                <a:cs typeface="+mn-lt"/>
              </a:rPr>
              <a:t>submit</a:t>
            </a:r>
            <a:r>
              <a:rPr lang="fr-FR" sz="1200" dirty="0">
                <a:solidFill>
                  <a:srgbClr val="333333"/>
                </a:solidFill>
                <a:ea typeface="+mn-lt"/>
                <a:cs typeface="+mn-lt"/>
              </a:rPr>
              <a:t> the </a:t>
            </a:r>
            <a:r>
              <a:rPr lang="fr-FR" sz="1200" dirty="0" err="1">
                <a:solidFill>
                  <a:srgbClr val="333333"/>
                </a:solidFill>
                <a:ea typeface="+mn-lt"/>
                <a:cs typeface="+mn-lt"/>
              </a:rPr>
              <a:t>required</a:t>
            </a:r>
            <a:r>
              <a:rPr lang="fr-FR" sz="1200" dirty="0">
                <a:solidFill>
                  <a:srgbClr val="333333"/>
                </a:solidFill>
                <a:ea typeface="+mn-lt"/>
                <a:cs typeface="+mn-lt"/>
              </a:rPr>
              <a:t> documents.</a:t>
            </a:r>
          </a:p>
          <a:p>
            <a:pPr algn="ctr">
              <a:spcBef>
                <a:spcPct val="0"/>
              </a:spcBef>
              <a:spcAft>
                <a:spcPct val="0"/>
              </a:spcAft>
            </a:pPr>
            <a:r>
              <a:rPr lang="fr-FR" sz="1200" dirty="0">
                <a:solidFill>
                  <a:srgbClr val="333333"/>
                </a:solidFill>
                <a:ea typeface="+mn-lt"/>
                <a:cs typeface="+mn-lt"/>
              </a:rPr>
              <a:t>The documents and information are </a:t>
            </a:r>
            <a:r>
              <a:rPr lang="fr-FR" sz="1200" dirty="0" err="1">
                <a:solidFill>
                  <a:srgbClr val="333333"/>
                </a:solidFill>
                <a:ea typeface="+mn-lt"/>
                <a:cs typeface="+mn-lt"/>
              </a:rPr>
              <a:t>automatically</a:t>
            </a:r>
            <a:r>
              <a:rPr lang="fr-FR" sz="1200" dirty="0">
                <a:solidFill>
                  <a:srgbClr val="333333"/>
                </a:solidFill>
                <a:ea typeface="+mn-lt"/>
                <a:cs typeface="+mn-lt"/>
              </a:rPr>
              <a:t> </a:t>
            </a:r>
            <a:r>
              <a:rPr lang="fr-FR" sz="1200" dirty="0" err="1">
                <a:solidFill>
                  <a:srgbClr val="333333"/>
                </a:solidFill>
                <a:ea typeface="+mn-lt"/>
                <a:cs typeface="+mn-lt"/>
              </a:rPr>
              <a:t>transferred</a:t>
            </a:r>
            <a:r>
              <a:rPr lang="fr-FR" sz="1200" dirty="0">
                <a:solidFill>
                  <a:srgbClr val="333333"/>
                </a:solidFill>
                <a:ea typeface="+mn-lt"/>
                <a:cs typeface="+mn-lt"/>
              </a:rPr>
              <a:t> to the </a:t>
            </a:r>
            <a:r>
              <a:rPr lang="fr-FR" sz="1200" dirty="0" err="1">
                <a:solidFill>
                  <a:srgbClr val="333333"/>
                </a:solidFill>
                <a:ea typeface="+mn-lt"/>
                <a:cs typeface="+mn-lt"/>
              </a:rPr>
              <a:t>employee</a:t>
            </a:r>
            <a:r>
              <a:rPr lang="fr-FR" sz="1200" dirty="0">
                <a:solidFill>
                  <a:srgbClr val="333333"/>
                </a:solidFill>
                <a:ea typeface="+mn-lt"/>
                <a:cs typeface="+mn-lt"/>
              </a:rPr>
              <a:t> file and records.</a:t>
            </a:r>
            <a:endParaRPr lang="fr-FR" sz="1200" dirty="0"/>
          </a:p>
        </p:txBody>
      </p:sp>
      <p:pic>
        <p:nvPicPr>
          <p:cNvPr id="5" name="Image 4">
            <a:extLst>
              <a:ext uri="{FF2B5EF4-FFF2-40B4-BE49-F238E27FC236}">
                <a16:creationId xmlns:a16="http://schemas.microsoft.com/office/drawing/2014/main" id="{04CFE203-E5C5-D2C4-84E9-501127AF4768}"/>
              </a:ext>
            </a:extLst>
          </p:cNvPr>
          <p:cNvPicPr>
            <a:picLocks noChangeAspect="1"/>
          </p:cNvPicPr>
          <p:nvPr/>
        </p:nvPicPr>
        <p:blipFill>
          <a:blip r:embed="rId3"/>
          <a:stretch>
            <a:fillRect/>
          </a:stretch>
        </p:blipFill>
        <p:spPr>
          <a:xfrm>
            <a:off x="1917214" y="1552882"/>
            <a:ext cx="8381384" cy="397679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85274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dirty="0">
                <a:latin typeface="PP Woodland"/>
              </a:rPr>
            </a:br>
            <a:r>
              <a:rPr lang="fr-FR" sz="4400" dirty="0" err="1">
                <a:latin typeface="PP Woodland"/>
              </a:rPr>
              <a:t>Importing</a:t>
            </a:r>
            <a:r>
              <a:rPr lang="fr-FR" sz="4400" dirty="0">
                <a:latin typeface="PP Woodland"/>
              </a:rPr>
              <a:t> </a:t>
            </a:r>
            <a:r>
              <a:rPr lang="fr-FR" sz="4400" dirty="0" err="1">
                <a:latin typeface="PP Woodland"/>
              </a:rPr>
              <a:t>payslips</a:t>
            </a:r>
            <a:endParaRPr lang="fr-FR" sz="4400" dirty="0" err="1"/>
          </a:p>
        </p:txBody>
      </p:sp>
    </p:spTree>
    <p:extLst>
      <p:ext uri="{BB962C8B-B14F-4D97-AF65-F5344CB8AC3E}">
        <p14:creationId xmlns:p14="http://schemas.microsoft.com/office/powerpoint/2010/main" val="11048591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err="1">
                <a:latin typeface="Figtree Light"/>
              </a:rPr>
              <a:t>Payslips</a:t>
            </a:r>
            <a:r>
              <a:rPr lang="fr-FR" dirty="0">
                <a:latin typeface="Figtree Light"/>
              </a:rPr>
              <a:t> import</a:t>
            </a:r>
            <a:endParaRPr lang="fr-FR" dirty="0"/>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vert="horz" lIns="91440" tIns="45720" rIns="91440" bIns="45720" rtlCol="0" anchor="t">
            <a:normAutofit/>
          </a:bodyPr>
          <a:lstStyle/>
          <a:p>
            <a:r>
              <a:rPr lang="fr-FR" dirty="0">
                <a:latin typeface="Figtree"/>
              </a:rPr>
              <a:t>Access: Menu &gt; </a:t>
            </a:r>
            <a:r>
              <a:rPr lang="fr-FR" dirty="0" err="1">
                <a:latin typeface="Figtree"/>
              </a:rPr>
              <a:t>Payroll</a:t>
            </a:r>
            <a:r>
              <a:rPr lang="fr-FR" dirty="0">
                <a:latin typeface="Figtree"/>
              </a:rPr>
              <a:t> &gt; </a:t>
            </a:r>
            <a:r>
              <a:rPr lang="fr-FR" dirty="0" err="1">
                <a:latin typeface="Figtree"/>
              </a:rPr>
              <a:t>Payslip</a:t>
            </a:r>
            <a:r>
              <a:rPr lang="fr-FR" dirty="0">
                <a:latin typeface="Figtree"/>
              </a:rPr>
              <a:t> import</a:t>
            </a:r>
          </a:p>
        </p:txBody>
      </p:sp>
      <p:sp>
        <p:nvSpPr>
          <p:cNvPr id="11" name="ZoneTexte 10">
            <a:extLst>
              <a:ext uri="{FF2B5EF4-FFF2-40B4-BE49-F238E27FC236}">
                <a16:creationId xmlns:a16="http://schemas.microsoft.com/office/drawing/2014/main" id="{80232AD3-BDFE-EDA1-628F-5D1A3798AB47}"/>
              </a:ext>
            </a:extLst>
          </p:cNvPr>
          <p:cNvSpPr txBox="1"/>
          <p:nvPr/>
        </p:nvSpPr>
        <p:spPr>
          <a:xfrm>
            <a:off x="872116" y="5980584"/>
            <a:ext cx="10447767" cy="461665"/>
          </a:xfrm>
          <a:prstGeom prst="rect">
            <a:avLst/>
          </a:prstGeom>
          <a:noFill/>
        </p:spPr>
        <p:txBody>
          <a:bodyPr wrap="square" lIns="91440" tIns="45720" rIns="91440" bIns="45720" anchor="t">
            <a:spAutoFit/>
          </a:bodyPr>
          <a:lstStyle/>
          <a:p>
            <a:pPr algn="ctr"/>
            <a:r>
              <a:rPr lang="fr-FR" sz="1200" b="1" dirty="0">
                <a:solidFill>
                  <a:schemeClr val="accent1"/>
                </a:solidFill>
                <a:latin typeface="Figtree" pitchFamily="2" charset="0"/>
              </a:rPr>
              <a:t>Good to know ! </a:t>
            </a:r>
            <a:r>
              <a:rPr lang="fr-FR" sz="1200" dirty="0">
                <a:solidFill>
                  <a:srgbClr val="333333"/>
                </a:solidFill>
                <a:latin typeface="Figtree" pitchFamily="2" charset="0"/>
                <a:ea typeface="+mn-lt"/>
                <a:cs typeface="+mn-lt"/>
              </a:rPr>
              <a:t>For </a:t>
            </a:r>
            <a:r>
              <a:rPr lang="fr-FR" sz="1200" dirty="0" err="1">
                <a:solidFill>
                  <a:srgbClr val="333333"/>
                </a:solidFill>
                <a:latin typeface="Figtree" pitchFamily="2" charset="0"/>
                <a:ea typeface="+mn-lt"/>
                <a:cs typeface="+mn-lt"/>
              </a:rPr>
              <a:t>each</a:t>
            </a:r>
            <a:r>
              <a:rPr lang="fr-FR" sz="1200" dirty="0">
                <a:solidFill>
                  <a:srgbClr val="333333"/>
                </a:solidFill>
                <a:latin typeface="Figtree" pitchFamily="2" charset="0"/>
                <a:ea typeface="+mn-lt"/>
                <a:cs typeface="+mn-lt"/>
              </a:rPr>
              <a:t> </a:t>
            </a:r>
            <a:r>
              <a:rPr lang="fr-FR" sz="1200" dirty="0" err="1">
                <a:solidFill>
                  <a:srgbClr val="333333"/>
                </a:solidFill>
                <a:latin typeface="Figtree" pitchFamily="2" charset="0"/>
                <a:ea typeface="+mn-lt"/>
                <a:cs typeface="+mn-lt"/>
              </a:rPr>
              <a:t>employee</a:t>
            </a:r>
            <a:r>
              <a:rPr lang="fr-FR" sz="1200" dirty="0">
                <a:solidFill>
                  <a:srgbClr val="333333"/>
                </a:solidFill>
                <a:latin typeface="Figtree" pitchFamily="2" charset="0"/>
                <a:ea typeface="+mn-lt"/>
                <a:cs typeface="+mn-lt"/>
              </a:rPr>
              <a:t>, the social </a:t>
            </a:r>
            <a:r>
              <a:rPr lang="fr-FR" sz="1200" dirty="0" err="1">
                <a:solidFill>
                  <a:srgbClr val="333333"/>
                </a:solidFill>
                <a:latin typeface="Figtree" pitchFamily="2" charset="0"/>
                <a:ea typeface="+mn-lt"/>
                <a:cs typeface="+mn-lt"/>
              </a:rPr>
              <a:t>security</a:t>
            </a:r>
            <a:r>
              <a:rPr lang="fr-FR" sz="1200" dirty="0">
                <a:solidFill>
                  <a:srgbClr val="333333"/>
                </a:solidFill>
                <a:latin typeface="Figtree" pitchFamily="2" charset="0"/>
                <a:ea typeface="+mn-lt"/>
                <a:cs typeface="+mn-lt"/>
              </a:rPr>
              <a:t> </a:t>
            </a:r>
            <a:r>
              <a:rPr lang="fr-FR" sz="1200" dirty="0" err="1">
                <a:solidFill>
                  <a:srgbClr val="333333"/>
                </a:solidFill>
                <a:latin typeface="Figtree" pitchFamily="2" charset="0"/>
                <a:ea typeface="+mn-lt"/>
                <a:cs typeface="+mn-lt"/>
              </a:rPr>
              <a:t>number</a:t>
            </a:r>
            <a:r>
              <a:rPr lang="fr-FR" sz="1200" dirty="0">
                <a:solidFill>
                  <a:srgbClr val="333333"/>
                </a:solidFill>
                <a:latin typeface="Figtree" pitchFamily="2" charset="0"/>
                <a:ea typeface="+mn-lt"/>
                <a:cs typeface="+mn-lt"/>
              </a:rPr>
              <a:t> (national </a:t>
            </a:r>
            <a:r>
              <a:rPr lang="fr-FR" sz="1200" dirty="0" err="1">
                <a:solidFill>
                  <a:srgbClr val="333333"/>
                </a:solidFill>
                <a:latin typeface="Figtree" pitchFamily="2" charset="0"/>
                <a:ea typeface="+mn-lt"/>
                <a:cs typeface="+mn-lt"/>
              </a:rPr>
              <a:t>insurance</a:t>
            </a:r>
            <a:r>
              <a:rPr lang="fr-FR" sz="1200" dirty="0">
                <a:solidFill>
                  <a:srgbClr val="333333"/>
                </a:solidFill>
                <a:latin typeface="Figtree" pitchFamily="2" charset="0"/>
                <a:ea typeface="+mn-lt"/>
                <a:cs typeface="+mn-lt"/>
              </a:rPr>
              <a:t> </a:t>
            </a:r>
            <a:r>
              <a:rPr lang="fr-FR" sz="1200" dirty="0" err="1">
                <a:solidFill>
                  <a:srgbClr val="333333"/>
                </a:solidFill>
                <a:latin typeface="Figtree" pitchFamily="2" charset="0"/>
                <a:ea typeface="+mn-lt"/>
                <a:cs typeface="+mn-lt"/>
              </a:rPr>
              <a:t>number</a:t>
            </a:r>
            <a:r>
              <a:rPr lang="fr-FR" sz="1200" dirty="0">
                <a:solidFill>
                  <a:srgbClr val="333333"/>
                </a:solidFill>
                <a:latin typeface="Figtree" pitchFamily="2" charset="0"/>
                <a:ea typeface="+mn-lt"/>
                <a:cs typeface="+mn-lt"/>
              </a:rPr>
              <a:t>), first </a:t>
            </a:r>
            <a:r>
              <a:rPr lang="fr-FR" sz="1200" dirty="0" err="1">
                <a:solidFill>
                  <a:srgbClr val="333333"/>
                </a:solidFill>
                <a:latin typeface="Figtree" pitchFamily="2" charset="0"/>
                <a:ea typeface="+mn-lt"/>
                <a:cs typeface="+mn-lt"/>
              </a:rPr>
              <a:t>name</a:t>
            </a:r>
            <a:r>
              <a:rPr lang="fr-FR" sz="1200" dirty="0">
                <a:solidFill>
                  <a:srgbClr val="333333"/>
                </a:solidFill>
                <a:latin typeface="Figtree" pitchFamily="2" charset="0"/>
                <a:ea typeface="+mn-lt"/>
                <a:cs typeface="+mn-lt"/>
              </a:rPr>
              <a:t>, and last </a:t>
            </a:r>
            <a:r>
              <a:rPr lang="fr-FR" sz="1200" dirty="0" err="1">
                <a:solidFill>
                  <a:srgbClr val="333333"/>
                </a:solidFill>
                <a:latin typeface="Figtree" pitchFamily="2" charset="0"/>
                <a:ea typeface="+mn-lt"/>
                <a:cs typeface="+mn-lt"/>
              </a:rPr>
              <a:t>name</a:t>
            </a:r>
            <a:r>
              <a:rPr lang="fr-FR" sz="1200" dirty="0">
                <a:solidFill>
                  <a:srgbClr val="333333"/>
                </a:solidFill>
                <a:latin typeface="Figtree" pitchFamily="2" charset="0"/>
                <a:ea typeface="+mn-lt"/>
                <a:cs typeface="+mn-lt"/>
              </a:rPr>
              <a:t> must </a:t>
            </a:r>
            <a:r>
              <a:rPr lang="fr-FR" sz="1200" dirty="0" err="1">
                <a:solidFill>
                  <a:srgbClr val="333333"/>
                </a:solidFill>
                <a:latin typeface="Figtree" pitchFamily="2" charset="0"/>
                <a:ea typeface="+mn-lt"/>
                <a:cs typeface="+mn-lt"/>
              </a:rPr>
              <a:t>be</a:t>
            </a:r>
            <a:r>
              <a:rPr lang="fr-FR" sz="1200" dirty="0">
                <a:solidFill>
                  <a:srgbClr val="333333"/>
                </a:solidFill>
                <a:latin typeface="Figtree" pitchFamily="2" charset="0"/>
                <a:ea typeface="+mn-lt"/>
                <a:cs typeface="+mn-lt"/>
              </a:rPr>
              <a:t> </a:t>
            </a:r>
            <a:r>
              <a:rPr lang="fr-FR" sz="1200" dirty="0" err="1">
                <a:solidFill>
                  <a:srgbClr val="333333"/>
                </a:solidFill>
                <a:latin typeface="Figtree" pitchFamily="2" charset="0"/>
                <a:ea typeface="+mn-lt"/>
                <a:cs typeface="+mn-lt"/>
              </a:rPr>
              <a:t>identical</a:t>
            </a:r>
            <a:r>
              <a:rPr lang="fr-FR" sz="1200" dirty="0">
                <a:solidFill>
                  <a:srgbClr val="333333"/>
                </a:solidFill>
                <a:latin typeface="Figtree" pitchFamily="2" charset="0"/>
                <a:ea typeface="+mn-lt"/>
                <a:cs typeface="+mn-lt"/>
              </a:rPr>
              <a:t> in the </a:t>
            </a:r>
            <a:r>
              <a:rPr lang="fr-FR" sz="1200" dirty="0" err="1">
                <a:solidFill>
                  <a:srgbClr val="333333"/>
                </a:solidFill>
                <a:latin typeface="Figtree" pitchFamily="2" charset="0"/>
                <a:ea typeface="+mn-lt"/>
                <a:cs typeface="+mn-lt"/>
              </a:rPr>
              <a:t>payroll</a:t>
            </a:r>
            <a:r>
              <a:rPr lang="fr-FR" sz="1200" dirty="0">
                <a:solidFill>
                  <a:srgbClr val="333333"/>
                </a:solidFill>
                <a:latin typeface="Figtree" pitchFamily="2" charset="0"/>
                <a:ea typeface="+mn-lt"/>
                <a:cs typeface="+mn-lt"/>
              </a:rPr>
              <a:t> software and Eurécia.</a:t>
            </a:r>
          </a:p>
        </p:txBody>
      </p:sp>
      <p:pic>
        <p:nvPicPr>
          <p:cNvPr id="6" name="Image 5">
            <a:extLst>
              <a:ext uri="{FF2B5EF4-FFF2-40B4-BE49-F238E27FC236}">
                <a16:creationId xmlns:a16="http://schemas.microsoft.com/office/drawing/2014/main" id="{2A98A664-74D9-5794-63CD-F66D79B1022C}"/>
              </a:ext>
            </a:extLst>
          </p:cNvPr>
          <p:cNvPicPr>
            <a:picLocks noChangeAspect="1"/>
          </p:cNvPicPr>
          <p:nvPr/>
        </p:nvPicPr>
        <p:blipFill>
          <a:blip r:embed="rId3"/>
          <a:stretch>
            <a:fillRect/>
          </a:stretch>
        </p:blipFill>
        <p:spPr>
          <a:xfrm>
            <a:off x="285136" y="1393824"/>
            <a:ext cx="10314039" cy="2359491"/>
          </a:xfrm>
          <a:prstGeom prst="rect">
            <a:avLst/>
          </a:prstGeom>
          <a:ln>
            <a:solidFill>
              <a:schemeClr val="tx1"/>
            </a:solidFill>
          </a:ln>
          <a:effectLst>
            <a:outerShdw blurRad="50800" dist="38100" dir="2700000" algn="tl" rotWithShape="0">
              <a:prstClr val="black">
                <a:alpha val="40000"/>
              </a:prstClr>
            </a:outerShdw>
          </a:effectLst>
        </p:spPr>
      </p:pic>
      <p:pic>
        <p:nvPicPr>
          <p:cNvPr id="10" name="Image 9">
            <a:extLst>
              <a:ext uri="{FF2B5EF4-FFF2-40B4-BE49-F238E27FC236}">
                <a16:creationId xmlns:a16="http://schemas.microsoft.com/office/drawing/2014/main" id="{73D8B4F3-C456-DA80-434A-35A56D8D5312}"/>
              </a:ext>
            </a:extLst>
          </p:cNvPr>
          <p:cNvPicPr>
            <a:picLocks noChangeAspect="1"/>
          </p:cNvPicPr>
          <p:nvPr/>
        </p:nvPicPr>
        <p:blipFill>
          <a:blip r:embed="rId4"/>
          <a:stretch>
            <a:fillRect/>
          </a:stretch>
        </p:blipFill>
        <p:spPr>
          <a:xfrm>
            <a:off x="1459097" y="3300691"/>
            <a:ext cx="10447767" cy="2259418"/>
          </a:xfrm>
          <a:prstGeom prst="rect">
            <a:avLst/>
          </a:prstGeom>
          <a:ln>
            <a:solidFill>
              <a:schemeClr val="tx1"/>
            </a:solidFill>
          </a:ln>
          <a:effectLst>
            <a:outerShdw blurRad="50800" dist="38100" dir="2700000" algn="tl" rotWithShape="0">
              <a:prstClr val="black">
                <a:alpha val="40000"/>
              </a:prstClr>
            </a:outerShdw>
          </a:effectLst>
        </p:spPr>
      </p:pic>
      <p:sp>
        <p:nvSpPr>
          <p:cNvPr id="12" name="Arc 11">
            <a:extLst>
              <a:ext uri="{FF2B5EF4-FFF2-40B4-BE49-F238E27FC236}">
                <a16:creationId xmlns:a16="http://schemas.microsoft.com/office/drawing/2014/main" id="{3A165206-1115-57A0-F441-95C529BA4C94}"/>
              </a:ext>
            </a:extLst>
          </p:cNvPr>
          <p:cNvSpPr/>
          <p:nvPr/>
        </p:nvSpPr>
        <p:spPr>
          <a:xfrm>
            <a:off x="10137059" y="2379406"/>
            <a:ext cx="1120876" cy="1641988"/>
          </a:xfrm>
          <a:prstGeom prst="arc">
            <a:avLst>
              <a:gd name="adj1" fmla="val 16037801"/>
              <a:gd name="adj2" fmla="val 0"/>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6483505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dirty="0">
                <a:latin typeface="PP Woodland"/>
              </a:rPr>
              <a:t>Admin</a:t>
            </a:r>
            <a:br>
              <a:rPr lang="fr-FR" sz="8000" dirty="0">
                <a:latin typeface="PP Woodland"/>
              </a:rPr>
            </a:br>
            <a:r>
              <a:rPr lang="fr-FR" sz="8000" dirty="0">
                <a:latin typeface="PP Woodland"/>
              </a:rPr>
              <a:t>Area</a:t>
            </a:r>
          </a:p>
        </p:txBody>
      </p:sp>
    </p:spTree>
    <p:extLst>
      <p:ext uri="{BB962C8B-B14F-4D97-AF65-F5344CB8AC3E}">
        <p14:creationId xmlns:p14="http://schemas.microsoft.com/office/powerpoint/2010/main" val="767681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dirty="0">
                <a:latin typeface="PP Woodland"/>
              </a:rPr>
            </a:br>
            <a:r>
              <a:rPr lang="fr-FR" sz="4400" dirty="0" err="1">
                <a:latin typeface="PP Woodland"/>
              </a:rPr>
              <a:t>Managing</a:t>
            </a:r>
            <a:r>
              <a:rPr lang="fr-FR" sz="4400" dirty="0">
                <a:latin typeface="PP Woodland"/>
              </a:rPr>
              <a:t> </a:t>
            </a:r>
            <a:r>
              <a:rPr lang="fr-FR" sz="4400" dirty="0" err="1">
                <a:latin typeface="PP Woodland"/>
              </a:rPr>
              <a:t>access</a:t>
            </a:r>
            <a:r>
              <a:rPr lang="fr-FR" sz="4400" dirty="0">
                <a:latin typeface="PP Woodland"/>
              </a:rPr>
              <a:t> to "</a:t>
            </a:r>
            <a:r>
              <a:rPr lang="fr-FR" sz="4400" dirty="0" err="1">
                <a:latin typeface="PP Woodland"/>
              </a:rPr>
              <a:t>My</a:t>
            </a:r>
            <a:r>
              <a:rPr lang="fr-FR" sz="4400" dirty="0">
                <a:latin typeface="PP Woodland"/>
              </a:rPr>
              <a:t> Daily HR"</a:t>
            </a:r>
            <a:endParaRPr lang="fr-FR" sz="4400" dirty="0"/>
          </a:p>
        </p:txBody>
      </p:sp>
    </p:spTree>
    <p:extLst>
      <p:ext uri="{BB962C8B-B14F-4D97-AF65-F5344CB8AC3E}">
        <p14:creationId xmlns:p14="http://schemas.microsoft.com/office/powerpoint/2010/main" val="1188188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a:xfrm>
            <a:off x="1343025" y="1807391"/>
            <a:ext cx="9613900" cy="2265150"/>
          </a:xfrm>
        </p:spPr>
        <p:txBody>
          <a:bodyPr/>
          <a:lstStyle/>
          <a:p>
            <a:r>
              <a:rPr lang="fr-FR" sz="8000" dirty="0">
                <a:latin typeface="PP Woodland"/>
              </a:rPr>
              <a:t>Module </a:t>
            </a:r>
            <a:r>
              <a:rPr lang="fr-FR" sz="8000" dirty="0" err="1">
                <a:latin typeface="PP Woodland"/>
              </a:rPr>
              <a:t>features</a:t>
            </a:r>
            <a:endParaRPr lang="fr-FR" dirty="0" err="1"/>
          </a:p>
        </p:txBody>
      </p:sp>
    </p:spTree>
    <p:extLst>
      <p:ext uri="{BB962C8B-B14F-4D97-AF65-F5344CB8AC3E}">
        <p14:creationId xmlns:p14="http://schemas.microsoft.com/office/powerpoint/2010/main" val="10098628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t>HR </a:t>
            </a:r>
            <a:r>
              <a:rPr lang="fr-FR" dirty="0" err="1"/>
              <a:t>Alerts</a:t>
            </a:r>
            <a:endParaRPr lang="fr-FR" dirty="0"/>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vert="horz" lIns="91440" tIns="45720" rIns="91440" bIns="45720" rtlCol="0" anchor="t">
            <a:normAutofit/>
          </a:bodyPr>
          <a:lstStyle/>
          <a:p>
            <a:r>
              <a:rPr lang="fr-FR" dirty="0">
                <a:latin typeface="Figtree"/>
              </a:rPr>
              <a:t>Access: Admin area &gt; </a:t>
            </a:r>
            <a:r>
              <a:rPr lang="fr-FR" dirty="0" err="1">
                <a:latin typeface="Figtree"/>
              </a:rPr>
              <a:t>general</a:t>
            </a:r>
            <a:r>
              <a:rPr lang="fr-FR" dirty="0">
                <a:latin typeface="Figtree"/>
              </a:rPr>
              <a:t> settings &gt; Management of HR </a:t>
            </a:r>
            <a:r>
              <a:rPr lang="fr-FR" dirty="0" err="1">
                <a:latin typeface="Figtree"/>
              </a:rPr>
              <a:t>alerts</a:t>
            </a:r>
            <a:endParaRPr lang="fr-FR" dirty="0" err="1"/>
          </a:p>
        </p:txBody>
      </p:sp>
      <p:sp>
        <p:nvSpPr>
          <p:cNvPr id="14" name="ZoneTexte 13">
            <a:extLst>
              <a:ext uri="{FF2B5EF4-FFF2-40B4-BE49-F238E27FC236}">
                <a16:creationId xmlns:a16="http://schemas.microsoft.com/office/drawing/2014/main" id="{89A8DA33-8D6E-3E40-8E4F-07D526268881}"/>
              </a:ext>
            </a:extLst>
          </p:cNvPr>
          <p:cNvSpPr txBox="1"/>
          <p:nvPr/>
        </p:nvSpPr>
        <p:spPr>
          <a:xfrm>
            <a:off x="1975104" y="6106466"/>
            <a:ext cx="8918699" cy="461665"/>
          </a:xfrm>
          <a:prstGeom prst="rect">
            <a:avLst/>
          </a:prstGeom>
          <a:noFill/>
        </p:spPr>
        <p:txBody>
          <a:bodyPr wrap="square" lIns="91440" tIns="45720" rIns="91440" bIns="45720" anchor="t">
            <a:spAutoFit/>
          </a:bodyPr>
          <a:lstStyle/>
          <a:p>
            <a:pPr algn="ctr">
              <a:spcBef>
                <a:spcPct val="0"/>
              </a:spcBef>
              <a:spcAft>
                <a:spcPct val="0"/>
              </a:spcAft>
            </a:pPr>
            <a:r>
              <a:rPr lang="fr-FR" sz="1200" dirty="0" err="1">
                <a:solidFill>
                  <a:srgbClr val="333333"/>
                </a:solidFill>
                <a:latin typeface="Figtree" pitchFamily="2" charset="0"/>
              </a:rPr>
              <a:t>From</a:t>
            </a:r>
            <a:r>
              <a:rPr lang="fr-FR" sz="1200" dirty="0">
                <a:solidFill>
                  <a:srgbClr val="333333"/>
                </a:solidFill>
                <a:latin typeface="Figtree" pitchFamily="2" charset="0"/>
              </a:rPr>
              <a:t> the « Access management » tab, </a:t>
            </a:r>
            <a:r>
              <a:rPr lang="fr-FR" sz="1200" dirty="0" err="1">
                <a:solidFill>
                  <a:srgbClr val="333333"/>
                </a:solidFill>
                <a:latin typeface="Figtree" pitchFamily="2" charset="0"/>
              </a:rPr>
              <a:t>you</a:t>
            </a:r>
            <a:r>
              <a:rPr lang="fr-FR" sz="1200" dirty="0">
                <a:solidFill>
                  <a:srgbClr val="333333"/>
                </a:solidFill>
                <a:latin typeface="Figtree" pitchFamily="2" charset="0"/>
              </a:rPr>
              <a:t> can </a:t>
            </a:r>
            <a:r>
              <a:rPr lang="fr-FR" sz="1200" dirty="0" err="1">
                <a:solidFill>
                  <a:srgbClr val="333333"/>
                </a:solidFill>
                <a:latin typeface="Figtree" pitchFamily="2" charset="0"/>
              </a:rPr>
              <a:t>activate</a:t>
            </a:r>
            <a:r>
              <a:rPr lang="fr-FR" sz="1200" dirty="0">
                <a:solidFill>
                  <a:srgbClr val="333333"/>
                </a:solidFill>
                <a:latin typeface="Figtree" pitchFamily="2" charset="0"/>
              </a:rPr>
              <a:t> the </a:t>
            </a:r>
            <a:r>
              <a:rPr lang="fr-FR" sz="1200" dirty="0" err="1">
                <a:solidFill>
                  <a:srgbClr val="333333"/>
                </a:solidFill>
                <a:latin typeface="Figtree" pitchFamily="2" charset="0"/>
              </a:rPr>
              <a:t>daily</a:t>
            </a:r>
            <a:r>
              <a:rPr lang="fr-FR" sz="1200" dirty="0">
                <a:solidFill>
                  <a:srgbClr val="333333"/>
                </a:solidFill>
                <a:latin typeface="Figtree" pitchFamily="2" charset="0"/>
              </a:rPr>
              <a:t> HR for </a:t>
            </a:r>
            <a:r>
              <a:rPr lang="fr-FR" sz="1200" dirty="0" err="1">
                <a:solidFill>
                  <a:srgbClr val="333333"/>
                </a:solidFill>
                <a:latin typeface="Figtree" pitchFamily="2" charset="0"/>
              </a:rPr>
              <a:t>your</a:t>
            </a:r>
            <a:r>
              <a:rPr lang="fr-FR" sz="1200" dirty="0">
                <a:solidFill>
                  <a:srgbClr val="333333"/>
                </a:solidFill>
                <a:latin typeface="Figtree" pitchFamily="2" charset="0"/>
              </a:rPr>
              <a:t> </a:t>
            </a:r>
            <a:r>
              <a:rPr lang="fr-FR" sz="1200" dirty="0" err="1">
                <a:solidFill>
                  <a:srgbClr val="333333"/>
                </a:solidFill>
                <a:latin typeface="Figtree" pitchFamily="2" charset="0"/>
              </a:rPr>
              <a:t>employees</a:t>
            </a:r>
            <a:r>
              <a:rPr lang="fr-FR" sz="1200" dirty="0">
                <a:solidFill>
                  <a:srgbClr val="333333"/>
                </a:solidFill>
                <a:latin typeface="Figtree" pitchFamily="2" charset="0"/>
              </a:rPr>
              <a:t>. </a:t>
            </a:r>
          </a:p>
          <a:p>
            <a:pPr algn="ctr">
              <a:spcBef>
                <a:spcPct val="0"/>
              </a:spcBef>
              <a:spcAft>
                <a:spcPct val="0"/>
              </a:spcAft>
            </a:pPr>
            <a:r>
              <a:rPr lang="fr-FR" sz="1200" dirty="0" err="1">
                <a:solidFill>
                  <a:srgbClr val="333333"/>
                </a:solidFill>
                <a:latin typeface="Figtree" pitchFamily="2" charset="0"/>
              </a:rPr>
              <a:t>They</a:t>
            </a:r>
            <a:r>
              <a:rPr lang="fr-FR" sz="1200" dirty="0">
                <a:solidFill>
                  <a:srgbClr val="333333"/>
                </a:solidFill>
                <a:latin typeface="Figtree" pitchFamily="2" charset="0"/>
              </a:rPr>
              <a:t> </a:t>
            </a:r>
            <a:r>
              <a:rPr lang="fr-FR" sz="1200" dirty="0" err="1">
                <a:solidFill>
                  <a:srgbClr val="333333"/>
                </a:solidFill>
                <a:latin typeface="Figtree" pitchFamily="2" charset="0"/>
              </a:rPr>
              <a:t>will</a:t>
            </a:r>
            <a:r>
              <a:rPr lang="fr-FR" sz="1200" dirty="0">
                <a:solidFill>
                  <a:srgbClr val="333333"/>
                </a:solidFill>
                <a:latin typeface="Figtree" pitchFamily="2" charset="0"/>
              </a:rPr>
              <a:t> </a:t>
            </a:r>
            <a:r>
              <a:rPr lang="fr-FR" sz="1200" dirty="0" err="1">
                <a:solidFill>
                  <a:srgbClr val="333333"/>
                </a:solidFill>
                <a:latin typeface="Figtree" pitchFamily="2" charset="0"/>
              </a:rPr>
              <a:t>be</a:t>
            </a:r>
            <a:r>
              <a:rPr lang="fr-FR" sz="1200" dirty="0">
                <a:solidFill>
                  <a:srgbClr val="333333"/>
                </a:solidFill>
                <a:latin typeface="Figtree" pitchFamily="2" charset="0"/>
              </a:rPr>
              <a:t> able to set </a:t>
            </a:r>
            <a:r>
              <a:rPr lang="fr-FR" sz="1200" dirty="0" err="1">
                <a:solidFill>
                  <a:srgbClr val="333333"/>
                </a:solidFill>
                <a:latin typeface="Figtree" pitchFamily="2" charset="0"/>
              </a:rPr>
              <a:t>their</a:t>
            </a:r>
            <a:r>
              <a:rPr lang="fr-FR" sz="1200" dirty="0">
                <a:solidFill>
                  <a:srgbClr val="333333"/>
                </a:solidFill>
                <a:latin typeface="Figtree" pitchFamily="2" charset="0"/>
              </a:rPr>
              <a:t> </a:t>
            </a:r>
            <a:r>
              <a:rPr lang="fr-FR" sz="1200" dirty="0" err="1">
                <a:solidFill>
                  <a:srgbClr val="333333"/>
                </a:solidFill>
                <a:latin typeface="Figtree" pitchFamily="2" charset="0"/>
              </a:rPr>
              <a:t>own</a:t>
            </a:r>
            <a:r>
              <a:rPr lang="fr-FR" sz="1200" dirty="0">
                <a:solidFill>
                  <a:srgbClr val="333333"/>
                </a:solidFill>
                <a:latin typeface="Figtree" pitchFamily="2" charset="0"/>
              </a:rPr>
              <a:t> </a:t>
            </a:r>
            <a:r>
              <a:rPr lang="fr-FR" sz="1200" dirty="0" err="1">
                <a:solidFill>
                  <a:srgbClr val="333333"/>
                </a:solidFill>
                <a:latin typeface="Figtree" pitchFamily="2" charset="0"/>
              </a:rPr>
              <a:t>alerts</a:t>
            </a:r>
            <a:r>
              <a:rPr lang="fr-FR" sz="1200" dirty="0">
                <a:solidFill>
                  <a:srgbClr val="333333"/>
                </a:solidFill>
                <a:latin typeface="Figtree" pitchFamily="2" charset="0"/>
              </a:rPr>
              <a:t> and </a:t>
            </a:r>
            <a:r>
              <a:rPr lang="fr-FR" sz="1200" dirty="0" err="1">
                <a:solidFill>
                  <a:srgbClr val="333333"/>
                </a:solidFill>
                <a:latin typeface="Figtree" pitchFamily="2" charset="0"/>
              </a:rPr>
              <a:t>benefit</a:t>
            </a:r>
            <a:r>
              <a:rPr lang="fr-FR" sz="1200" dirty="0">
                <a:solidFill>
                  <a:srgbClr val="333333"/>
                </a:solidFill>
                <a:latin typeface="Figtree" pitchFamily="2" charset="0"/>
              </a:rPr>
              <a:t> </a:t>
            </a:r>
            <a:r>
              <a:rPr lang="fr-FR" sz="1200" dirty="0" err="1">
                <a:solidFill>
                  <a:srgbClr val="333333"/>
                </a:solidFill>
                <a:latin typeface="Figtree" pitchFamily="2" charset="0"/>
              </a:rPr>
              <a:t>from</a:t>
            </a:r>
            <a:r>
              <a:rPr lang="fr-FR" sz="1200" dirty="0">
                <a:solidFill>
                  <a:srgbClr val="333333"/>
                </a:solidFill>
                <a:latin typeface="Figtree" pitchFamily="2" charset="0"/>
              </a:rPr>
              <a:t> the monitoring </a:t>
            </a:r>
            <a:r>
              <a:rPr lang="fr-FR" sz="1200" dirty="0" err="1">
                <a:solidFill>
                  <a:srgbClr val="333333"/>
                </a:solidFill>
                <a:latin typeface="Figtree" pitchFamily="2" charset="0"/>
              </a:rPr>
              <a:t>dashboard</a:t>
            </a:r>
            <a:r>
              <a:rPr lang="fr-FR" sz="1200" dirty="0">
                <a:solidFill>
                  <a:srgbClr val="333333"/>
                </a:solidFill>
                <a:latin typeface="Figtree" pitchFamily="2" charset="0"/>
              </a:rPr>
              <a:t>.</a:t>
            </a:r>
            <a:endParaRPr lang="fr-FR" sz="1200" dirty="0">
              <a:latin typeface="Figtree" pitchFamily="2" charset="0"/>
            </a:endParaRPr>
          </a:p>
        </p:txBody>
      </p:sp>
      <p:pic>
        <p:nvPicPr>
          <p:cNvPr id="5" name="Image 4">
            <a:extLst>
              <a:ext uri="{FF2B5EF4-FFF2-40B4-BE49-F238E27FC236}">
                <a16:creationId xmlns:a16="http://schemas.microsoft.com/office/drawing/2014/main" id="{74A7F6DC-0B75-8B2C-F349-E506BAF91E54}"/>
              </a:ext>
            </a:extLst>
          </p:cNvPr>
          <p:cNvPicPr>
            <a:picLocks noChangeAspect="1"/>
          </p:cNvPicPr>
          <p:nvPr/>
        </p:nvPicPr>
        <p:blipFill>
          <a:blip r:embed="rId3"/>
          <a:stretch>
            <a:fillRect/>
          </a:stretch>
        </p:blipFill>
        <p:spPr>
          <a:xfrm>
            <a:off x="1307691" y="1467694"/>
            <a:ext cx="9379974" cy="445060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00309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br>
              <a:rPr lang="fr-FR" sz="4400" dirty="0">
                <a:latin typeface="PP Woodland"/>
              </a:rPr>
            </a:br>
            <a:r>
              <a:rPr lang="fr-FR" sz="4400" dirty="0">
                <a:latin typeface="PP Woodland"/>
              </a:rPr>
              <a:t>Setting up the new </a:t>
            </a:r>
            <a:r>
              <a:rPr lang="fr-FR" sz="4400" dirty="0" err="1">
                <a:latin typeface="PP Woodland"/>
              </a:rPr>
              <a:t>employee’s</a:t>
            </a:r>
            <a:r>
              <a:rPr lang="fr-FR" sz="4400" dirty="0">
                <a:latin typeface="PP Woodland"/>
              </a:rPr>
              <a:t> file</a:t>
            </a:r>
            <a:endParaRPr lang="fr-FR" sz="4400" dirty="0"/>
          </a:p>
        </p:txBody>
      </p:sp>
    </p:spTree>
    <p:extLst>
      <p:ext uri="{BB962C8B-B14F-4D97-AF65-F5344CB8AC3E}">
        <p14:creationId xmlns:p14="http://schemas.microsoft.com/office/powerpoint/2010/main" val="29465735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a:latin typeface="Figtree Light"/>
              </a:rPr>
              <a:t>The new </a:t>
            </a:r>
            <a:r>
              <a:rPr lang="fr-FR" dirty="0" err="1">
                <a:latin typeface="Figtree Light"/>
              </a:rPr>
              <a:t>employee</a:t>
            </a:r>
            <a:r>
              <a:rPr lang="fr-FR" dirty="0">
                <a:latin typeface="Figtree Light"/>
              </a:rPr>
              <a:t> file</a:t>
            </a:r>
            <a:endParaRPr lang="fr-FR" dirty="0"/>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a:xfrm>
            <a:off x="381000" y="939800"/>
            <a:ext cx="11453813" cy="532384"/>
          </a:xfrm>
        </p:spPr>
        <p:txBody>
          <a:bodyPr vert="horz" lIns="91440" tIns="45720" rIns="91440" bIns="45720" rtlCol="0" anchor="t">
            <a:normAutofit/>
          </a:bodyPr>
          <a:lstStyle/>
          <a:p>
            <a:r>
              <a:rPr lang="fr-FR" sz="1050" dirty="0">
                <a:latin typeface="Figtree"/>
              </a:rPr>
              <a:t>Access: Admin area &gt; HR portal &gt; USER SHEET CONFIGURATION</a:t>
            </a:r>
            <a:endParaRPr lang="fr-FR" dirty="0"/>
          </a:p>
        </p:txBody>
      </p:sp>
      <p:sp>
        <p:nvSpPr>
          <p:cNvPr id="14" name="ZoneTexte 13">
            <a:extLst>
              <a:ext uri="{FF2B5EF4-FFF2-40B4-BE49-F238E27FC236}">
                <a16:creationId xmlns:a16="http://schemas.microsoft.com/office/drawing/2014/main" id="{89A8DA33-8D6E-3E40-8E4F-07D526268881}"/>
              </a:ext>
            </a:extLst>
          </p:cNvPr>
          <p:cNvSpPr txBox="1"/>
          <p:nvPr/>
        </p:nvSpPr>
        <p:spPr>
          <a:xfrm>
            <a:off x="1975104" y="6106466"/>
            <a:ext cx="8918699" cy="646331"/>
          </a:xfrm>
          <a:prstGeom prst="rect">
            <a:avLst/>
          </a:prstGeom>
          <a:noFill/>
        </p:spPr>
        <p:txBody>
          <a:bodyPr wrap="square" lIns="91440" tIns="45720" rIns="91440" bIns="45720" anchor="t">
            <a:spAutoFit/>
          </a:bodyPr>
          <a:lstStyle/>
          <a:p>
            <a:pPr algn="ctr" eaLnBrk="0" fontAlgn="base" hangingPunct="0">
              <a:spcBef>
                <a:spcPct val="0"/>
              </a:spcBef>
              <a:spcAft>
                <a:spcPct val="0"/>
              </a:spcAft>
            </a:pPr>
            <a:r>
              <a:rPr lang="fr-FR" altLang="fr-FR" sz="1200" dirty="0" err="1">
                <a:solidFill>
                  <a:srgbClr val="333333"/>
                </a:solidFill>
                <a:latin typeface="Figtree Light"/>
              </a:rPr>
              <a:t>With</a:t>
            </a:r>
            <a:r>
              <a:rPr lang="fr-FR" altLang="fr-FR" sz="1200" dirty="0">
                <a:solidFill>
                  <a:srgbClr val="333333"/>
                </a:solidFill>
                <a:latin typeface="Figtree Light"/>
              </a:rPr>
              <a:t> to the new </a:t>
            </a:r>
            <a:r>
              <a:rPr lang="fr-FR" altLang="fr-FR" sz="1200" dirty="0" err="1">
                <a:solidFill>
                  <a:srgbClr val="333333"/>
                </a:solidFill>
                <a:latin typeface="Figtree Light"/>
              </a:rPr>
              <a:t>employee’s</a:t>
            </a:r>
            <a:r>
              <a:rPr lang="fr-FR" altLang="fr-FR" sz="1200" dirty="0">
                <a:solidFill>
                  <a:srgbClr val="333333"/>
                </a:solidFill>
                <a:latin typeface="Figtree Light"/>
              </a:rPr>
              <a:t> file, </a:t>
            </a:r>
            <a:r>
              <a:rPr lang="fr-FR" altLang="fr-FR" sz="1200" dirty="0" err="1">
                <a:solidFill>
                  <a:srgbClr val="333333"/>
                </a:solidFill>
                <a:latin typeface="Figtree Light"/>
              </a:rPr>
              <a:t>it</a:t>
            </a:r>
            <a:r>
              <a:rPr lang="fr-FR" altLang="fr-FR" sz="1200" dirty="0">
                <a:solidFill>
                  <a:srgbClr val="333333"/>
                </a:solidFill>
                <a:latin typeface="Figtree Light"/>
              </a:rPr>
              <a:t> </a:t>
            </a:r>
            <a:r>
              <a:rPr lang="fr-FR" altLang="fr-FR" sz="1200" dirty="0" err="1">
                <a:solidFill>
                  <a:srgbClr val="333333"/>
                </a:solidFill>
                <a:latin typeface="Figtree Light"/>
              </a:rPr>
              <a:t>is</a:t>
            </a:r>
            <a:r>
              <a:rPr lang="fr-FR" altLang="fr-FR" sz="1200" dirty="0">
                <a:solidFill>
                  <a:srgbClr val="333333"/>
                </a:solidFill>
                <a:latin typeface="Figtree Light"/>
              </a:rPr>
              <a:t> </a:t>
            </a:r>
            <a:r>
              <a:rPr lang="fr-FR" altLang="fr-FR" sz="1200" dirty="0" err="1">
                <a:solidFill>
                  <a:srgbClr val="333333"/>
                </a:solidFill>
                <a:latin typeface="Figtree Light"/>
              </a:rPr>
              <a:t>now</a:t>
            </a:r>
            <a:r>
              <a:rPr lang="fr-FR" altLang="fr-FR" sz="1200" dirty="0">
                <a:solidFill>
                  <a:srgbClr val="333333"/>
                </a:solidFill>
                <a:latin typeface="Figtree Light"/>
              </a:rPr>
              <a:t> possible to </a:t>
            </a:r>
            <a:r>
              <a:rPr lang="fr-FR" altLang="fr-FR" sz="1200" dirty="0" err="1">
                <a:solidFill>
                  <a:srgbClr val="333333"/>
                </a:solidFill>
                <a:latin typeface="Figtree Light"/>
              </a:rPr>
              <a:t>customize</a:t>
            </a:r>
            <a:r>
              <a:rPr lang="fr-FR" altLang="fr-FR" sz="1200" dirty="0">
                <a:solidFill>
                  <a:srgbClr val="333333"/>
                </a:solidFill>
                <a:latin typeface="Figtree Light"/>
              </a:rPr>
              <a:t> the information </a:t>
            </a:r>
            <a:r>
              <a:rPr lang="fr-FR" altLang="fr-FR" sz="1200" dirty="0" err="1">
                <a:solidFill>
                  <a:srgbClr val="333333"/>
                </a:solidFill>
                <a:latin typeface="Figtree Light"/>
              </a:rPr>
              <a:t>your</a:t>
            </a:r>
            <a:r>
              <a:rPr lang="fr-FR" altLang="fr-FR" sz="1200" dirty="0">
                <a:solidFill>
                  <a:srgbClr val="333333"/>
                </a:solidFill>
                <a:latin typeface="Figtree Light"/>
              </a:rPr>
              <a:t> </a:t>
            </a:r>
            <a:r>
              <a:rPr lang="fr-FR" altLang="fr-FR" sz="1200" dirty="0" err="1">
                <a:solidFill>
                  <a:srgbClr val="333333"/>
                </a:solidFill>
                <a:latin typeface="Figtree Light"/>
              </a:rPr>
              <a:t>employees</a:t>
            </a:r>
            <a:r>
              <a:rPr lang="fr-FR" altLang="fr-FR" sz="1200" dirty="0">
                <a:solidFill>
                  <a:srgbClr val="333333"/>
                </a:solidFill>
                <a:latin typeface="Figtree Light"/>
              </a:rPr>
              <a:t> can </a:t>
            </a:r>
            <a:r>
              <a:rPr lang="fr-FR" altLang="fr-FR" sz="1200" dirty="0" err="1">
                <a:solidFill>
                  <a:srgbClr val="333333"/>
                </a:solidFill>
                <a:latin typeface="Figtree Light"/>
              </a:rPr>
              <a:t>see</a:t>
            </a:r>
            <a:r>
              <a:rPr lang="fr-FR" altLang="fr-FR" sz="1200" dirty="0">
                <a:solidFill>
                  <a:srgbClr val="333333"/>
                </a:solidFill>
                <a:latin typeface="Figtree Light"/>
              </a:rPr>
              <a:t> and/or </a:t>
            </a:r>
            <a:r>
              <a:rPr lang="fr-FR" altLang="fr-FR" sz="1200" dirty="0" err="1">
                <a:solidFill>
                  <a:srgbClr val="333333"/>
                </a:solidFill>
                <a:latin typeface="Figtree Light"/>
              </a:rPr>
              <a:t>modify</a:t>
            </a:r>
            <a:r>
              <a:rPr lang="fr-FR" altLang="fr-FR" sz="1200" dirty="0">
                <a:solidFill>
                  <a:srgbClr val="333333"/>
                </a:solidFill>
                <a:latin typeface="Figtree Light"/>
              </a:rPr>
              <a:t>.</a:t>
            </a:r>
          </a:p>
          <a:p>
            <a:pPr algn="ctr" eaLnBrk="0" fontAlgn="base" hangingPunct="0">
              <a:spcBef>
                <a:spcPct val="0"/>
              </a:spcBef>
              <a:spcAft>
                <a:spcPct val="0"/>
              </a:spcAft>
            </a:pPr>
            <a:r>
              <a:rPr lang="fr-FR" altLang="fr-FR" sz="1200" dirty="0">
                <a:solidFill>
                  <a:srgbClr val="333333"/>
                </a:solidFill>
                <a:latin typeface="Figtree Light"/>
              </a:rPr>
              <a:t>If </a:t>
            </a:r>
            <a:r>
              <a:rPr lang="fr-FR" altLang="fr-FR" sz="1200" dirty="0" err="1">
                <a:solidFill>
                  <a:srgbClr val="333333"/>
                </a:solidFill>
                <a:latin typeface="Figtree Light"/>
              </a:rPr>
              <a:t>you’re</a:t>
            </a:r>
            <a:r>
              <a:rPr lang="fr-FR" altLang="fr-FR" sz="1200" dirty="0">
                <a:solidFill>
                  <a:srgbClr val="333333"/>
                </a:solidFill>
                <a:latin typeface="Figtree Light"/>
              </a:rPr>
              <a:t> not </a:t>
            </a:r>
            <a:r>
              <a:rPr lang="fr-FR" altLang="fr-FR" sz="1200" dirty="0" err="1">
                <a:solidFill>
                  <a:srgbClr val="333333"/>
                </a:solidFill>
                <a:latin typeface="Figtree Light"/>
              </a:rPr>
              <a:t>interested</a:t>
            </a:r>
            <a:r>
              <a:rPr lang="fr-FR" altLang="fr-FR" sz="1200" dirty="0">
                <a:solidFill>
                  <a:srgbClr val="333333"/>
                </a:solidFill>
                <a:latin typeface="Figtree Light"/>
              </a:rPr>
              <a:t> in a </a:t>
            </a:r>
            <a:r>
              <a:rPr lang="fr-FR" altLang="fr-FR" sz="1200" dirty="0" err="1">
                <a:solidFill>
                  <a:srgbClr val="333333"/>
                </a:solidFill>
                <a:latin typeface="Figtree Light"/>
              </a:rPr>
              <a:t>particular</a:t>
            </a:r>
            <a:r>
              <a:rPr lang="fr-FR" altLang="fr-FR" sz="1200" dirty="0">
                <a:solidFill>
                  <a:srgbClr val="333333"/>
                </a:solidFill>
                <a:latin typeface="Figtree Light"/>
              </a:rPr>
              <a:t> </a:t>
            </a:r>
            <a:r>
              <a:rPr lang="fr-FR" altLang="fr-FR" sz="1200" dirty="0" err="1">
                <a:solidFill>
                  <a:srgbClr val="333333"/>
                </a:solidFill>
                <a:latin typeface="Figtree Light"/>
              </a:rPr>
              <a:t>field</a:t>
            </a:r>
            <a:r>
              <a:rPr lang="fr-FR" altLang="fr-FR" sz="1200" dirty="0">
                <a:solidFill>
                  <a:srgbClr val="333333"/>
                </a:solidFill>
                <a:latin typeface="Figtree Light"/>
              </a:rPr>
              <a:t>, do not display </a:t>
            </a:r>
            <a:r>
              <a:rPr lang="fr-FR" altLang="fr-FR" sz="1200" dirty="0" err="1">
                <a:solidFill>
                  <a:srgbClr val="333333"/>
                </a:solidFill>
                <a:latin typeface="Figtree Light"/>
              </a:rPr>
              <a:t>it</a:t>
            </a:r>
            <a:r>
              <a:rPr lang="fr-FR" altLang="fr-FR" sz="1200" dirty="0">
                <a:solidFill>
                  <a:srgbClr val="333333"/>
                </a:solidFill>
                <a:latin typeface="Figtree Light"/>
              </a:rPr>
              <a:t>.</a:t>
            </a:r>
            <a:br>
              <a:rPr lang="fr-FR" altLang="fr-FR" sz="1200" dirty="0">
                <a:solidFill>
                  <a:srgbClr val="333333"/>
                </a:solidFill>
                <a:latin typeface="Figtree Light"/>
              </a:rPr>
            </a:br>
            <a:r>
              <a:rPr lang="fr-FR" altLang="fr-FR" sz="1200" dirty="0">
                <a:solidFill>
                  <a:srgbClr val="333333"/>
                </a:solidFill>
                <a:latin typeface="Figtree Light"/>
              </a:rPr>
              <a:t>Do not </a:t>
            </a:r>
            <a:r>
              <a:rPr lang="fr-FR" altLang="fr-FR" sz="1200" dirty="0" err="1">
                <a:solidFill>
                  <a:srgbClr val="333333"/>
                </a:solidFill>
                <a:latin typeface="Figtree Light"/>
              </a:rPr>
              <a:t>forget</a:t>
            </a:r>
            <a:r>
              <a:rPr lang="fr-FR" altLang="fr-FR" sz="1200" dirty="0">
                <a:solidFill>
                  <a:srgbClr val="333333"/>
                </a:solidFill>
                <a:latin typeface="Figtree Light"/>
              </a:rPr>
              <a:t> to </a:t>
            </a:r>
            <a:r>
              <a:rPr lang="fr-FR" altLang="fr-FR" sz="1200" dirty="0" err="1">
                <a:solidFill>
                  <a:srgbClr val="333333"/>
                </a:solidFill>
                <a:latin typeface="Figtree Light"/>
              </a:rPr>
              <a:t>publish</a:t>
            </a:r>
            <a:r>
              <a:rPr lang="fr-FR" altLang="fr-FR" sz="1200" dirty="0">
                <a:solidFill>
                  <a:srgbClr val="333333"/>
                </a:solidFill>
                <a:latin typeface="Figtree Light"/>
              </a:rPr>
              <a:t> </a:t>
            </a:r>
            <a:r>
              <a:rPr lang="fr-FR" altLang="fr-FR" sz="1200" dirty="0" err="1">
                <a:solidFill>
                  <a:srgbClr val="333333"/>
                </a:solidFill>
                <a:latin typeface="Figtree Light"/>
              </a:rPr>
              <a:t>your</a:t>
            </a:r>
            <a:r>
              <a:rPr lang="fr-FR" altLang="fr-FR" sz="1200" dirty="0">
                <a:solidFill>
                  <a:srgbClr val="333333"/>
                </a:solidFill>
                <a:latin typeface="Figtree Light"/>
              </a:rPr>
              <a:t> </a:t>
            </a:r>
            <a:r>
              <a:rPr lang="fr-FR" altLang="fr-FR" sz="1200" dirty="0" err="1">
                <a:solidFill>
                  <a:srgbClr val="333333"/>
                </a:solidFill>
                <a:latin typeface="Figtree Light"/>
              </a:rPr>
              <a:t>work</a:t>
            </a:r>
            <a:r>
              <a:rPr lang="fr-FR" altLang="fr-FR" sz="1200" dirty="0">
                <a:solidFill>
                  <a:srgbClr val="333333"/>
                </a:solidFill>
                <a:latin typeface="Figtree Light"/>
              </a:rPr>
              <a:t> once </a:t>
            </a:r>
            <a:r>
              <a:rPr lang="fr-FR" altLang="fr-FR" sz="1200" dirty="0" err="1">
                <a:solidFill>
                  <a:srgbClr val="333333"/>
                </a:solidFill>
                <a:latin typeface="Figtree Light"/>
              </a:rPr>
              <a:t>you’ve</a:t>
            </a:r>
            <a:r>
              <a:rPr lang="fr-FR" altLang="fr-FR" sz="1200" dirty="0">
                <a:solidFill>
                  <a:srgbClr val="333333"/>
                </a:solidFill>
                <a:latin typeface="Figtree Light"/>
              </a:rPr>
              <a:t> </a:t>
            </a:r>
            <a:r>
              <a:rPr lang="fr-FR" altLang="fr-FR" sz="1200" dirty="0" err="1">
                <a:solidFill>
                  <a:srgbClr val="333333"/>
                </a:solidFill>
                <a:latin typeface="Figtree Light"/>
              </a:rPr>
              <a:t>finished</a:t>
            </a:r>
            <a:r>
              <a:rPr lang="fr-FR" altLang="fr-FR" sz="1200" dirty="0">
                <a:solidFill>
                  <a:srgbClr val="333333"/>
                </a:solidFill>
                <a:latin typeface="Figtree Light"/>
              </a:rPr>
              <a:t> </a:t>
            </a:r>
            <a:r>
              <a:rPr lang="fr-FR" altLang="fr-FR" sz="1200" dirty="0" err="1">
                <a:solidFill>
                  <a:srgbClr val="333333"/>
                </a:solidFill>
                <a:latin typeface="Figtree Light"/>
              </a:rPr>
              <a:t>customissing</a:t>
            </a:r>
            <a:r>
              <a:rPr lang="fr-FR" altLang="fr-FR" sz="1200" dirty="0">
                <a:solidFill>
                  <a:srgbClr val="333333"/>
                </a:solidFill>
                <a:latin typeface="Figtree Light"/>
              </a:rPr>
              <a:t> </a:t>
            </a:r>
            <a:r>
              <a:rPr lang="fr-FR" altLang="fr-FR" sz="1200" dirty="0" err="1">
                <a:solidFill>
                  <a:srgbClr val="333333"/>
                </a:solidFill>
                <a:latin typeface="Figtree Light"/>
              </a:rPr>
              <a:t>it</a:t>
            </a:r>
            <a:r>
              <a:rPr lang="fr-FR" altLang="fr-FR" sz="1200" dirty="0">
                <a:solidFill>
                  <a:srgbClr val="333333"/>
                </a:solidFill>
                <a:latin typeface="Figtree Light"/>
              </a:rPr>
              <a:t>..</a:t>
            </a:r>
            <a:endParaRPr lang="fr-FR" altLang="fr-FR" sz="1200" b="0" i="0" u="none" strike="noStrike" cap="none" normalizeH="0" baseline="0" dirty="0">
              <a:ln>
                <a:noFill/>
              </a:ln>
              <a:solidFill>
                <a:srgbClr val="333333"/>
              </a:solidFill>
              <a:effectLst/>
              <a:latin typeface="Figtree Light"/>
            </a:endParaRPr>
          </a:p>
        </p:txBody>
      </p:sp>
      <p:pic>
        <p:nvPicPr>
          <p:cNvPr id="9" name="Image 8">
            <a:extLst>
              <a:ext uri="{FF2B5EF4-FFF2-40B4-BE49-F238E27FC236}">
                <a16:creationId xmlns:a16="http://schemas.microsoft.com/office/drawing/2014/main" id="{F6EE5F1A-D892-6C8A-D2C1-38EF359665A9}"/>
              </a:ext>
            </a:extLst>
          </p:cNvPr>
          <p:cNvPicPr>
            <a:picLocks noChangeAspect="1"/>
          </p:cNvPicPr>
          <p:nvPr/>
        </p:nvPicPr>
        <p:blipFill>
          <a:blip r:embed="rId3"/>
          <a:stretch>
            <a:fillRect/>
          </a:stretch>
        </p:blipFill>
        <p:spPr>
          <a:xfrm>
            <a:off x="1452332" y="1392201"/>
            <a:ext cx="9311148" cy="4417946"/>
          </a:xfrm>
          <a:prstGeom prst="rect">
            <a:avLst/>
          </a:prstGeom>
          <a:ln>
            <a:solidFill>
              <a:schemeClr val="tx1"/>
            </a:solidFill>
          </a:ln>
          <a:effectLst>
            <a:outerShdw blurRad="50800" dist="38100" dir="2700000" algn="tl" rotWithShape="0">
              <a:prstClr val="black">
                <a:alpha val="40000"/>
              </a:prstClr>
            </a:outerShdw>
          </a:effectLst>
        </p:spPr>
      </p:pic>
      <p:sp>
        <p:nvSpPr>
          <p:cNvPr id="8" name="ZoneTexte 7">
            <a:extLst>
              <a:ext uri="{FF2B5EF4-FFF2-40B4-BE49-F238E27FC236}">
                <a16:creationId xmlns:a16="http://schemas.microsoft.com/office/drawing/2014/main" id="{BA8F96B8-762D-56D9-A616-1432467E2548}"/>
              </a:ext>
            </a:extLst>
          </p:cNvPr>
          <p:cNvSpPr txBox="1"/>
          <p:nvPr/>
        </p:nvSpPr>
        <p:spPr>
          <a:xfrm>
            <a:off x="8714142" y="2269495"/>
            <a:ext cx="1783269" cy="646331"/>
          </a:xfrm>
          <a:prstGeom prst="rect">
            <a:avLst/>
          </a:prstGeom>
          <a:noFill/>
        </p:spPr>
        <p:txBody>
          <a:bodyPr wrap="square" rtlCol="0">
            <a:spAutoFit/>
          </a:bodyPr>
          <a:lstStyle/>
          <a:p>
            <a:pPr algn="ctr"/>
            <a:r>
              <a:rPr lang="en-US" dirty="0">
                <a:solidFill>
                  <a:schemeClr val="accent1"/>
                </a:solidFill>
                <a:latin typeface="Lumios Marker" panose="00000500000000000000" pitchFamily="2" charset="0"/>
              </a:rPr>
              <a:t>View your work before publication</a:t>
            </a:r>
            <a:endParaRPr lang="fr-FR" dirty="0">
              <a:solidFill>
                <a:schemeClr val="accent1"/>
              </a:solidFill>
              <a:latin typeface="Lumios Marker" panose="00000500000000000000" pitchFamily="2" charset="0"/>
            </a:endParaRPr>
          </a:p>
        </p:txBody>
      </p:sp>
    </p:spTree>
    <p:extLst>
      <p:ext uri="{BB962C8B-B14F-4D97-AF65-F5344CB8AC3E}">
        <p14:creationId xmlns:p14="http://schemas.microsoft.com/office/powerpoint/2010/main" val="39796977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dirty="0" err="1">
                <a:latin typeface="PP Woodland"/>
              </a:rPr>
              <a:t>Still</a:t>
            </a:r>
            <a:r>
              <a:rPr lang="fr-FR" dirty="0">
                <a:latin typeface="PP Woodland"/>
              </a:rPr>
              <a:t> </a:t>
            </a:r>
            <a:r>
              <a:rPr lang="fr-FR" dirty="0" err="1">
                <a:latin typeface="PP Woodland"/>
              </a:rPr>
              <a:t>having</a:t>
            </a:r>
            <a:r>
              <a:rPr lang="fr-FR" dirty="0">
                <a:latin typeface="PP Woodland"/>
              </a:rPr>
              <a:t> </a:t>
            </a:r>
            <a:r>
              <a:rPr lang="fr-FR" dirty="0" err="1">
                <a:latin typeface="PP Woodland"/>
              </a:rPr>
              <a:t>doubts</a:t>
            </a:r>
            <a:r>
              <a:rPr lang="fr-FR" dirty="0">
                <a:latin typeface="PP Woodland"/>
              </a:rPr>
              <a:t>? </a:t>
            </a:r>
            <a:br>
              <a:rPr lang="fr-FR" dirty="0"/>
            </a:br>
            <a:r>
              <a:rPr lang="fr-FR" sz="2800" dirty="0">
                <a:latin typeface="PP Woodland"/>
              </a:rPr>
              <a:t>All </a:t>
            </a:r>
            <a:r>
              <a:rPr lang="fr-FR" sz="2800" dirty="0" err="1">
                <a:latin typeface="PP Woodland"/>
              </a:rPr>
              <a:t>answers</a:t>
            </a:r>
            <a:r>
              <a:rPr lang="fr-FR" sz="2800" dirty="0">
                <a:latin typeface="PP Woodland"/>
              </a:rPr>
              <a:t> </a:t>
            </a:r>
            <a:r>
              <a:rPr lang="fr-FR" sz="2800" dirty="0" err="1">
                <a:latin typeface="PP Woodland"/>
              </a:rPr>
              <a:t>within</a:t>
            </a:r>
            <a:r>
              <a:rPr lang="fr-FR" sz="2800" dirty="0">
                <a:latin typeface="PP Woodland"/>
              </a:rPr>
              <a:t> </a:t>
            </a:r>
            <a:r>
              <a:rPr lang="fr-FR" sz="2800" dirty="0" err="1">
                <a:latin typeface="PP Woodland"/>
              </a:rPr>
              <a:t>your</a:t>
            </a:r>
            <a:r>
              <a:rPr lang="fr-FR" sz="2800" dirty="0">
                <a:latin typeface="PP Woodland"/>
              </a:rPr>
              <a:t> </a:t>
            </a:r>
            <a:r>
              <a:rPr lang="fr-FR" sz="2800" dirty="0" err="1">
                <a:latin typeface="PP Woodland"/>
              </a:rPr>
              <a:t>reach</a:t>
            </a:r>
            <a:r>
              <a:rPr lang="fr-FR" sz="2800" dirty="0">
                <a:latin typeface="PP Woodland"/>
              </a:rPr>
              <a:t>.</a:t>
            </a:r>
            <a:endParaRPr lang="fr-FR" sz="2800" dirty="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650784" y="5747774"/>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dirty="0">
                <a:latin typeface="Figtree"/>
                <a:hlinkClick r:id="rId2">
                  <a:extLst>
                    <a:ext uri="{A12FA001-AC4F-418D-AE19-62706E023703}">
                      <ahyp:hlinkClr xmlns:ahyp="http://schemas.microsoft.com/office/drawing/2018/hyperlinkcolor" val="tx"/>
                    </a:ext>
                  </a:extLst>
                </a:hlinkClick>
              </a:rPr>
              <a:t>support</a:t>
            </a:r>
            <a:r>
              <a:rPr lang="fr-FR" b="0" dirty="0">
                <a:latin typeface="Figtree"/>
                <a:hlinkClick r:id="rId2">
                  <a:extLst>
                    <a:ext uri="{A12FA001-AC4F-418D-AE19-62706E023703}">
                      <ahyp:hlinkClr xmlns:ahyp="http://schemas.microsoft.com/office/drawing/2018/hyperlinkcolor" val="tx"/>
                    </a:ext>
                  </a:extLst>
                </a:hlinkClick>
              </a:rPr>
              <a:t>@eurecia.com</a:t>
            </a:r>
            <a:endParaRPr lang="fr-FR" b="0" dirty="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446481" y="574777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u="sng" dirty="0">
                <a:solidFill>
                  <a:schemeClr val="bg1"/>
                </a:solidFill>
                <a:latin typeface="Figtree"/>
              </a:rPr>
              <a:t>Help center</a:t>
            </a:r>
            <a:endParaRPr lang="fr-FR" dirty="0"/>
          </a:p>
        </p:txBody>
      </p:sp>
    </p:spTree>
    <p:extLst>
      <p:ext uri="{BB962C8B-B14F-4D97-AF65-F5344CB8AC3E}">
        <p14:creationId xmlns:p14="http://schemas.microsoft.com/office/powerpoint/2010/main" val="1323003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gn="ctr">
              <a:lnSpc>
                <a:spcPct val="100000"/>
              </a:lnSpc>
            </a:pPr>
            <a:r>
              <a:rPr lang="fr-FR" sz="4400" dirty="0" err="1">
                <a:latin typeface="PP Woodland"/>
              </a:rPr>
              <a:t>Managing</a:t>
            </a:r>
            <a:r>
              <a:rPr lang="fr-FR" sz="4400" dirty="0">
                <a:latin typeface="PP Woodland"/>
              </a:rPr>
              <a:t> the </a:t>
            </a:r>
            <a:r>
              <a:rPr lang="fr-FR" sz="4400" dirty="0" err="1">
                <a:latin typeface="PP Woodland"/>
              </a:rPr>
              <a:t>employee</a:t>
            </a:r>
            <a:r>
              <a:rPr lang="fr-FR" sz="4400" dirty="0">
                <a:latin typeface="PP Woodland"/>
              </a:rPr>
              <a:t> </a:t>
            </a:r>
            <a:r>
              <a:rPr lang="fr-FR" sz="4400" dirty="0" err="1">
                <a:latin typeface="PP Woodland"/>
              </a:rPr>
              <a:t>lifecycle</a:t>
            </a:r>
            <a:endParaRPr lang="fr-FR" dirty="0" err="1"/>
          </a:p>
        </p:txBody>
      </p:sp>
    </p:spTree>
    <p:extLst>
      <p:ext uri="{BB962C8B-B14F-4D97-AF65-F5344CB8AC3E}">
        <p14:creationId xmlns:p14="http://schemas.microsoft.com/office/powerpoint/2010/main" val="3512856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8425131-194F-CB0B-FB37-284DAC32B680}"/>
              </a:ext>
            </a:extLst>
          </p:cNvPr>
          <p:cNvPicPr>
            <a:picLocks noChangeAspect="1"/>
          </p:cNvPicPr>
          <p:nvPr/>
        </p:nvPicPr>
        <p:blipFill>
          <a:blip r:embed="rId2"/>
          <a:stretch>
            <a:fillRect/>
          </a:stretch>
        </p:blipFill>
        <p:spPr>
          <a:xfrm>
            <a:off x="1329353" y="1590674"/>
            <a:ext cx="9386272" cy="4498103"/>
          </a:xfrm>
          <a:prstGeom prst="rect">
            <a:avLst/>
          </a:prstGeom>
          <a:ln>
            <a:solidFill>
              <a:schemeClr val="tx1"/>
            </a:solidFill>
          </a:ln>
          <a:effectLst>
            <a:outerShdw blurRad="50800" dist="38100" dir="2700000" algn="tl" rotWithShape="0">
              <a:prstClr val="black">
                <a:alpha val="40000"/>
              </a:prstClr>
            </a:outerShdw>
          </a:effectLst>
        </p:spPr>
      </p:pic>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err="1">
                <a:latin typeface="Figtree Light"/>
              </a:rPr>
              <a:t>Managing</a:t>
            </a:r>
            <a:r>
              <a:rPr lang="fr-FR" dirty="0">
                <a:latin typeface="Figtree Light"/>
              </a:rPr>
              <a:t> </a:t>
            </a:r>
            <a:r>
              <a:rPr lang="fr-FR" dirty="0" err="1">
                <a:latin typeface="Figtree Light"/>
              </a:rPr>
              <a:t>employee</a:t>
            </a:r>
            <a:r>
              <a:rPr lang="fr-FR" dirty="0">
                <a:latin typeface="Figtree Light"/>
              </a:rPr>
              <a:t> </a:t>
            </a:r>
            <a:r>
              <a:rPr lang="fr-FR" dirty="0" err="1">
                <a:latin typeface="Figtree Light"/>
              </a:rPr>
              <a:t>lifecycle</a:t>
            </a:r>
            <a:endParaRPr lang="fr-FR" dirty="0" err="1"/>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a:xfrm>
            <a:off x="381000" y="985520"/>
            <a:ext cx="11453813" cy="339725"/>
          </a:xfrm>
        </p:spPr>
        <p:txBody>
          <a:bodyPr vert="horz" lIns="91440" tIns="45720" rIns="91440" bIns="45720" rtlCol="0" anchor="t">
            <a:normAutofit/>
          </a:bodyPr>
          <a:lstStyle/>
          <a:p>
            <a:r>
              <a:rPr lang="fr-FR" dirty="0">
                <a:latin typeface="Figtree"/>
              </a:rPr>
              <a:t>Access n°1: HR portal &gt; </a:t>
            </a:r>
            <a:r>
              <a:rPr lang="fr-FR" dirty="0" err="1">
                <a:latin typeface="Figtree"/>
              </a:rPr>
              <a:t>Employee</a:t>
            </a:r>
            <a:r>
              <a:rPr lang="fr-FR" dirty="0">
                <a:latin typeface="Figtree"/>
              </a:rPr>
              <a:t> directory</a:t>
            </a:r>
          </a:p>
        </p:txBody>
      </p:sp>
      <p:sp>
        <p:nvSpPr>
          <p:cNvPr id="14" name="ZoneTexte 13">
            <a:extLst>
              <a:ext uri="{FF2B5EF4-FFF2-40B4-BE49-F238E27FC236}">
                <a16:creationId xmlns:a16="http://schemas.microsoft.com/office/drawing/2014/main" id="{16A5B043-01D6-6DB8-ED42-8B0E36B1AFB6}"/>
              </a:ext>
            </a:extLst>
          </p:cNvPr>
          <p:cNvSpPr txBox="1"/>
          <p:nvPr/>
        </p:nvSpPr>
        <p:spPr>
          <a:xfrm>
            <a:off x="2274830" y="6337299"/>
            <a:ext cx="7100646" cy="307777"/>
          </a:xfrm>
          <a:prstGeom prst="rect">
            <a:avLst/>
          </a:prstGeom>
          <a:noFill/>
        </p:spPr>
        <p:txBody>
          <a:bodyPr wrap="square" lIns="91440" tIns="45720" rIns="91440" bIns="45720" rtlCol="0" anchor="t">
            <a:spAutoFit/>
          </a:bodyPr>
          <a:lstStyle/>
          <a:p>
            <a:r>
              <a:rPr lang="fr-FR" sz="1400" b="1" dirty="0">
                <a:solidFill>
                  <a:schemeClr val="accent1"/>
                </a:solidFill>
                <a:latin typeface="Figtree"/>
              </a:rPr>
              <a:t>Good to know ! </a:t>
            </a:r>
            <a:r>
              <a:rPr lang="fr-FR" sz="1400" dirty="0">
                <a:solidFill>
                  <a:srgbClr val="111111"/>
                </a:solidFill>
                <a:latin typeface="Figtree"/>
                <a:ea typeface="+mn-lt"/>
                <a:cs typeface="+mn-lt"/>
              </a:rPr>
              <a:t>By </a:t>
            </a:r>
            <a:r>
              <a:rPr lang="fr-FR" sz="1400" dirty="0" err="1">
                <a:solidFill>
                  <a:srgbClr val="111111"/>
                </a:solidFill>
                <a:latin typeface="Figtree"/>
                <a:ea typeface="+mn-lt"/>
                <a:cs typeface="+mn-lt"/>
              </a:rPr>
              <a:t>clicking</a:t>
            </a:r>
            <a:r>
              <a:rPr lang="fr-FR" sz="1400" dirty="0">
                <a:solidFill>
                  <a:srgbClr val="111111"/>
                </a:solidFill>
                <a:latin typeface="Figtree"/>
                <a:ea typeface="+mn-lt"/>
                <a:cs typeface="+mn-lt"/>
              </a:rPr>
              <a:t> on an </a:t>
            </a:r>
            <a:r>
              <a:rPr lang="fr-FR" sz="1400" dirty="0" err="1">
                <a:solidFill>
                  <a:srgbClr val="111111"/>
                </a:solidFill>
                <a:latin typeface="Figtree"/>
                <a:ea typeface="+mn-lt"/>
                <a:cs typeface="+mn-lt"/>
              </a:rPr>
              <a:t>employee’s</a:t>
            </a:r>
            <a:r>
              <a:rPr lang="fr-FR" sz="1400" dirty="0">
                <a:solidFill>
                  <a:srgbClr val="111111"/>
                </a:solidFill>
                <a:latin typeface="Figtree"/>
                <a:ea typeface="+mn-lt"/>
                <a:cs typeface="+mn-lt"/>
              </a:rPr>
              <a:t> line, </a:t>
            </a:r>
            <a:r>
              <a:rPr lang="fr-FR" sz="1400" dirty="0" err="1">
                <a:solidFill>
                  <a:srgbClr val="111111"/>
                </a:solidFill>
                <a:latin typeface="Figtree"/>
                <a:ea typeface="+mn-lt"/>
                <a:cs typeface="+mn-lt"/>
              </a:rPr>
              <a:t>you</a:t>
            </a:r>
            <a:r>
              <a:rPr lang="fr-FR" sz="1400" dirty="0">
                <a:solidFill>
                  <a:srgbClr val="111111"/>
                </a:solidFill>
                <a:latin typeface="Figtree"/>
                <a:ea typeface="+mn-lt"/>
                <a:cs typeface="+mn-lt"/>
              </a:rPr>
              <a:t> can </a:t>
            </a:r>
            <a:r>
              <a:rPr lang="fr-FR" sz="1400" dirty="0" err="1">
                <a:solidFill>
                  <a:srgbClr val="111111"/>
                </a:solidFill>
                <a:latin typeface="Figtree"/>
                <a:ea typeface="+mn-lt"/>
                <a:cs typeface="+mn-lt"/>
              </a:rPr>
              <a:t>access</a:t>
            </a:r>
            <a:r>
              <a:rPr lang="fr-FR" sz="1400" dirty="0">
                <a:solidFill>
                  <a:srgbClr val="111111"/>
                </a:solidFill>
                <a:latin typeface="Figtree"/>
                <a:ea typeface="+mn-lt"/>
                <a:cs typeface="+mn-lt"/>
              </a:rPr>
              <a:t> </a:t>
            </a:r>
            <a:r>
              <a:rPr lang="fr-FR" sz="1400" dirty="0" err="1">
                <a:solidFill>
                  <a:srgbClr val="111111"/>
                </a:solidFill>
                <a:latin typeface="Figtree"/>
                <a:ea typeface="+mn-lt"/>
                <a:cs typeface="+mn-lt"/>
              </a:rPr>
              <a:t>their</a:t>
            </a:r>
            <a:r>
              <a:rPr lang="fr-FR" sz="1400" dirty="0">
                <a:solidFill>
                  <a:srgbClr val="111111"/>
                </a:solidFill>
                <a:latin typeface="Figtree"/>
                <a:ea typeface="+mn-lt"/>
                <a:cs typeface="+mn-lt"/>
              </a:rPr>
              <a:t> </a:t>
            </a:r>
            <a:r>
              <a:rPr lang="fr-FR" sz="1400" dirty="0" err="1">
                <a:solidFill>
                  <a:srgbClr val="111111"/>
                </a:solidFill>
                <a:latin typeface="Figtree"/>
                <a:ea typeface="+mn-lt"/>
                <a:cs typeface="+mn-lt"/>
              </a:rPr>
              <a:t>employee</a:t>
            </a:r>
            <a:r>
              <a:rPr lang="fr-FR" sz="1400" dirty="0">
                <a:solidFill>
                  <a:srgbClr val="111111"/>
                </a:solidFill>
                <a:latin typeface="Figtree"/>
                <a:ea typeface="+mn-lt"/>
                <a:cs typeface="+mn-lt"/>
              </a:rPr>
              <a:t> file.</a:t>
            </a:r>
          </a:p>
        </p:txBody>
      </p:sp>
      <p:sp>
        <p:nvSpPr>
          <p:cNvPr id="15" name="ZoneTexte 14">
            <a:extLst>
              <a:ext uri="{FF2B5EF4-FFF2-40B4-BE49-F238E27FC236}">
                <a16:creationId xmlns:a16="http://schemas.microsoft.com/office/drawing/2014/main" id="{F0F410D4-7947-C9F8-007A-A6846D80BABC}"/>
              </a:ext>
            </a:extLst>
          </p:cNvPr>
          <p:cNvSpPr txBox="1"/>
          <p:nvPr/>
        </p:nvSpPr>
        <p:spPr>
          <a:xfrm>
            <a:off x="6427999" y="1940240"/>
            <a:ext cx="1946783" cy="646331"/>
          </a:xfrm>
          <a:prstGeom prst="rect">
            <a:avLst/>
          </a:prstGeom>
          <a:noFill/>
        </p:spPr>
        <p:txBody>
          <a:bodyPr wrap="square" lIns="91440" tIns="45720" rIns="91440" bIns="45720" rtlCol="0" anchor="t">
            <a:spAutoFit/>
          </a:bodyPr>
          <a:lstStyle/>
          <a:p>
            <a:pPr algn="ctr"/>
            <a:r>
              <a:rPr lang="fr-FR" dirty="0" err="1">
                <a:solidFill>
                  <a:schemeClr val="accent3"/>
                </a:solidFill>
                <a:latin typeface="Lumios Marker" panose="00000500000000000000" pitchFamily="2" charset="0"/>
              </a:rPr>
              <a:t>Add</a:t>
            </a:r>
            <a:r>
              <a:rPr lang="fr-FR" dirty="0">
                <a:solidFill>
                  <a:schemeClr val="accent3"/>
                </a:solidFill>
                <a:latin typeface="Lumios Marker" panose="00000500000000000000" pitchFamily="2" charset="0"/>
              </a:rPr>
              <a:t> a new user </a:t>
            </a:r>
            <a:r>
              <a:rPr lang="fr-FR" dirty="0" err="1">
                <a:solidFill>
                  <a:schemeClr val="accent3"/>
                </a:solidFill>
                <a:latin typeface="Lumios Marker" panose="00000500000000000000" pitchFamily="2" charset="0"/>
              </a:rPr>
              <a:t>from</a:t>
            </a:r>
            <a:r>
              <a:rPr lang="fr-FR" dirty="0">
                <a:solidFill>
                  <a:schemeClr val="accent3"/>
                </a:solidFill>
                <a:latin typeface="Lumios Marker" panose="00000500000000000000" pitchFamily="2" charset="0"/>
              </a:rPr>
              <a:t> </a:t>
            </a:r>
            <a:r>
              <a:rPr lang="fr-FR" dirty="0" err="1">
                <a:solidFill>
                  <a:schemeClr val="accent3"/>
                </a:solidFill>
                <a:latin typeface="Lumios Marker" panose="00000500000000000000" pitchFamily="2" charset="0"/>
              </a:rPr>
              <a:t>this</a:t>
            </a:r>
            <a:r>
              <a:rPr lang="fr-FR" dirty="0">
                <a:solidFill>
                  <a:schemeClr val="accent3"/>
                </a:solidFill>
                <a:latin typeface="Lumios Marker" panose="00000500000000000000" pitchFamily="2" charset="0"/>
              </a:rPr>
              <a:t> screen</a:t>
            </a:r>
          </a:p>
        </p:txBody>
      </p:sp>
      <p:sp>
        <p:nvSpPr>
          <p:cNvPr id="16" name="ZoneTexte 15">
            <a:extLst>
              <a:ext uri="{FF2B5EF4-FFF2-40B4-BE49-F238E27FC236}">
                <a16:creationId xmlns:a16="http://schemas.microsoft.com/office/drawing/2014/main" id="{D1AC9896-D15E-A074-A688-8BCE0FF2551E}"/>
              </a:ext>
            </a:extLst>
          </p:cNvPr>
          <p:cNvSpPr txBox="1"/>
          <p:nvPr/>
        </p:nvSpPr>
        <p:spPr>
          <a:xfrm>
            <a:off x="9567015" y="3429000"/>
            <a:ext cx="1295632" cy="1200329"/>
          </a:xfrm>
          <a:prstGeom prst="rect">
            <a:avLst/>
          </a:prstGeom>
          <a:noFill/>
        </p:spPr>
        <p:txBody>
          <a:bodyPr wrap="square" lIns="91440" tIns="45720" rIns="91440" bIns="45720" rtlCol="0" anchor="t">
            <a:spAutoFit/>
          </a:bodyPr>
          <a:lstStyle/>
          <a:p>
            <a:pPr algn="ctr"/>
            <a:r>
              <a:rPr lang="fr-FR" dirty="0">
                <a:solidFill>
                  <a:schemeClr val="accent3"/>
                </a:solidFill>
                <a:latin typeface="Lumios Marker" panose="00000500000000000000" pitchFamily="2" charset="0"/>
              </a:rPr>
              <a:t>Display the directory as a </a:t>
            </a:r>
            <a:r>
              <a:rPr lang="fr-FR" dirty="0" err="1">
                <a:solidFill>
                  <a:schemeClr val="accent3"/>
                </a:solidFill>
                <a:latin typeface="Lumios Marker" panose="00000500000000000000" pitchFamily="2" charset="0"/>
              </a:rPr>
              <a:t>list</a:t>
            </a:r>
            <a:r>
              <a:rPr lang="fr-FR" dirty="0">
                <a:solidFill>
                  <a:schemeClr val="accent3"/>
                </a:solidFill>
                <a:latin typeface="Lumios Marker" panose="00000500000000000000" pitchFamily="2" charset="0"/>
              </a:rPr>
              <a:t> or as </a:t>
            </a:r>
            <a:r>
              <a:rPr lang="fr-FR" dirty="0" err="1">
                <a:solidFill>
                  <a:schemeClr val="accent3"/>
                </a:solidFill>
                <a:latin typeface="Lumios Marker" panose="00000500000000000000" pitchFamily="2" charset="0"/>
              </a:rPr>
              <a:t>mosaics</a:t>
            </a:r>
            <a:endParaRPr lang="fr-FR" dirty="0">
              <a:solidFill>
                <a:schemeClr val="accent3"/>
              </a:solidFill>
              <a:latin typeface="Lumios Marker" panose="00000500000000000000" pitchFamily="2" charset="0"/>
            </a:endParaRPr>
          </a:p>
        </p:txBody>
      </p:sp>
    </p:spTree>
    <p:extLst>
      <p:ext uri="{BB962C8B-B14F-4D97-AF65-F5344CB8AC3E}">
        <p14:creationId xmlns:p14="http://schemas.microsoft.com/office/powerpoint/2010/main" val="2604455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6F98902-C4E9-2900-BC87-A087BC1CFC6B}"/>
              </a:ext>
            </a:extLst>
          </p:cNvPr>
          <p:cNvPicPr>
            <a:picLocks noChangeAspect="1"/>
          </p:cNvPicPr>
          <p:nvPr/>
        </p:nvPicPr>
        <p:blipFill>
          <a:blip r:embed="rId2"/>
          <a:stretch>
            <a:fillRect/>
          </a:stretch>
        </p:blipFill>
        <p:spPr>
          <a:xfrm>
            <a:off x="1247775" y="1551804"/>
            <a:ext cx="9696450" cy="4568128"/>
          </a:xfrm>
          <a:prstGeom prst="rect">
            <a:avLst/>
          </a:prstGeom>
          <a:ln>
            <a:solidFill>
              <a:schemeClr val="tx1"/>
            </a:solidFill>
          </a:ln>
          <a:effectLst>
            <a:outerShdw blurRad="50800" dist="38100" dir="2700000" algn="tl" rotWithShape="0">
              <a:prstClr val="black">
                <a:alpha val="40000"/>
              </a:prstClr>
            </a:outerShdw>
          </a:effectLst>
        </p:spPr>
      </p:pic>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err="1">
                <a:latin typeface="Figtree Light"/>
              </a:rPr>
              <a:t>Managing</a:t>
            </a:r>
            <a:r>
              <a:rPr lang="fr-FR" dirty="0">
                <a:latin typeface="Figtree Light"/>
              </a:rPr>
              <a:t> </a:t>
            </a:r>
            <a:r>
              <a:rPr lang="fr-FR" dirty="0" err="1">
                <a:latin typeface="Figtree Light"/>
              </a:rPr>
              <a:t>employee</a:t>
            </a:r>
            <a:r>
              <a:rPr lang="fr-FR" dirty="0">
                <a:latin typeface="Figtree Light"/>
              </a:rPr>
              <a:t> </a:t>
            </a:r>
            <a:r>
              <a:rPr lang="fr-FR" dirty="0" err="1">
                <a:latin typeface="Figtree Light"/>
              </a:rPr>
              <a:t>lifecycle</a:t>
            </a:r>
            <a:endParaRPr lang="fr-FR" dirty="0" err="1">
              <a:solidFill>
                <a:srgbClr val="000000"/>
              </a:solidFill>
              <a:latin typeface="Figtree Light"/>
            </a:endParaRP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vert="horz" lIns="91440" tIns="45720" rIns="91440" bIns="45720" rtlCol="0" anchor="t">
            <a:normAutofit/>
          </a:bodyPr>
          <a:lstStyle/>
          <a:p>
            <a:r>
              <a:rPr lang="fr-FR" dirty="0">
                <a:latin typeface="Figtree"/>
              </a:rPr>
              <a:t>Access N°2: admin area &gt; </a:t>
            </a:r>
            <a:r>
              <a:rPr lang="fr-FR" dirty="0" err="1">
                <a:latin typeface="Figtree"/>
              </a:rPr>
              <a:t>general</a:t>
            </a:r>
            <a:r>
              <a:rPr lang="fr-FR" dirty="0">
                <a:latin typeface="Figtree"/>
              </a:rPr>
              <a:t> settings &gt; </a:t>
            </a:r>
            <a:r>
              <a:rPr lang="fr-FR" dirty="0" err="1">
                <a:latin typeface="Figtree"/>
              </a:rPr>
              <a:t>employee</a:t>
            </a:r>
            <a:r>
              <a:rPr lang="fr-FR" dirty="0">
                <a:latin typeface="Figtree"/>
              </a:rPr>
              <a:t> directory</a:t>
            </a:r>
          </a:p>
        </p:txBody>
      </p:sp>
      <p:sp>
        <p:nvSpPr>
          <p:cNvPr id="24" name="ZoneTexte 23">
            <a:extLst>
              <a:ext uri="{FF2B5EF4-FFF2-40B4-BE49-F238E27FC236}">
                <a16:creationId xmlns:a16="http://schemas.microsoft.com/office/drawing/2014/main" id="{23374FA2-1CAD-8F8F-38DC-D6F0C3330DBA}"/>
              </a:ext>
            </a:extLst>
          </p:cNvPr>
          <p:cNvSpPr txBox="1"/>
          <p:nvPr/>
        </p:nvSpPr>
        <p:spPr>
          <a:xfrm>
            <a:off x="8064177" y="1972467"/>
            <a:ext cx="1946783" cy="400110"/>
          </a:xfrm>
          <a:prstGeom prst="rect">
            <a:avLst/>
          </a:prstGeom>
          <a:noFill/>
          <a:ln>
            <a:noFill/>
          </a:ln>
        </p:spPr>
        <p:txBody>
          <a:bodyPr wrap="square" lIns="91440" tIns="45720" rIns="91440" bIns="45720" rtlCol="0" anchor="t">
            <a:spAutoFit/>
          </a:bodyPr>
          <a:lstStyle/>
          <a:p>
            <a:pPr algn="ctr"/>
            <a:r>
              <a:rPr lang="fr-FR" sz="2000" dirty="0">
                <a:solidFill>
                  <a:schemeClr val="accent1"/>
                </a:solidFill>
                <a:latin typeface="Lumios Marker" panose="00000500000000000000" pitchFamily="2" charset="0"/>
              </a:rPr>
              <a:t>New </a:t>
            </a:r>
            <a:r>
              <a:rPr lang="fr-FR" sz="2000" dirty="0" err="1">
                <a:solidFill>
                  <a:schemeClr val="accent1"/>
                </a:solidFill>
                <a:latin typeface="Lumios Marker" panose="00000500000000000000" pitchFamily="2" charset="0"/>
              </a:rPr>
              <a:t>employee</a:t>
            </a:r>
            <a:r>
              <a:rPr lang="fr-FR" sz="2000" dirty="0">
                <a:solidFill>
                  <a:schemeClr val="accent1"/>
                </a:solidFill>
                <a:latin typeface="Lumios Marker" panose="00000500000000000000" pitchFamily="2" charset="0"/>
              </a:rPr>
              <a:t>/User</a:t>
            </a:r>
          </a:p>
        </p:txBody>
      </p:sp>
      <p:sp>
        <p:nvSpPr>
          <p:cNvPr id="29" name="ZoneTexte 28">
            <a:extLst>
              <a:ext uri="{FF2B5EF4-FFF2-40B4-BE49-F238E27FC236}">
                <a16:creationId xmlns:a16="http://schemas.microsoft.com/office/drawing/2014/main" id="{F5B465D5-3FB8-C063-9BA2-4A280D7AFAF1}"/>
              </a:ext>
            </a:extLst>
          </p:cNvPr>
          <p:cNvSpPr txBox="1"/>
          <p:nvPr/>
        </p:nvSpPr>
        <p:spPr>
          <a:xfrm>
            <a:off x="8056557" y="2632484"/>
            <a:ext cx="1946783" cy="400110"/>
          </a:xfrm>
          <a:prstGeom prst="rect">
            <a:avLst/>
          </a:prstGeom>
          <a:noFill/>
          <a:ln>
            <a:noFill/>
          </a:ln>
        </p:spPr>
        <p:txBody>
          <a:bodyPr wrap="square" lIns="91440" tIns="45720" rIns="91440" bIns="45720" rtlCol="0" anchor="t">
            <a:spAutoFit/>
          </a:bodyPr>
          <a:lstStyle/>
          <a:p>
            <a:pPr algn="ctr"/>
            <a:r>
              <a:rPr lang="fr-FR" sz="2000" dirty="0">
                <a:solidFill>
                  <a:schemeClr val="accent1"/>
                </a:solidFill>
                <a:latin typeface="Lumios Marker" panose="00000500000000000000" pitchFamily="2" charset="0"/>
              </a:rPr>
              <a:t>Import "DSN"</a:t>
            </a:r>
          </a:p>
        </p:txBody>
      </p:sp>
      <p:sp>
        <p:nvSpPr>
          <p:cNvPr id="30" name="ZoneTexte 29">
            <a:extLst>
              <a:ext uri="{FF2B5EF4-FFF2-40B4-BE49-F238E27FC236}">
                <a16:creationId xmlns:a16="http://schemas.microsoft.com/office/drawing/2014/main" id="{D3582B88-72ED-52EC-83D3-337288C8AD88}"/>
              </a:ext>
            </a:extLst>
          </p:cNvPr>
          <p:cNvSpPr txBox="1"/>
          <p:nvPr/>
        </p:nvSpPr>
        <p:spPr>
          <a:xfrm>
            <a:off x="8056557" y="3555423"/>
            <a:ext cx="1900321" cy="877163"/>
          </a:xfrm>
          <a:prstGeom prst="rect">
            <a:avLst/>
          </a:prstGeom>
          <a:noFill/>
          <a:ln>
            <a:noFill/>
          </a:ln>
        </p:spPr>
        <p:txBody>
          <a:bodyPr wrap="square" lIns="91440" tIns="45720" rIns="91440" bIns="45720" rtlCol="0" anchor="t">
            <a:spAutoFit/>
          </a:bodyPr>
          <a:lstStyle/>
          <a:p>
            <a:pPr algn="ctr"/>
            <a:r>
              <a:rPr lang="fr-FR" sz="2000" dirty="0">
                <a:solidFill>
                  <a:schemeClr val="accent1"/>
                </a:solidFill>
                <a:latin typeface="Lumios Marker" panose="00000500000000000000" pitchFamily="2" charset="0"/>
              </a:rPr>
              <a:t>Export </a:t>
            </a:r>
            <a:r>
              <a:rPr lang="fr-FR" sz="2000" dirty="0" err="1">
                <a:solidFill>
                  <a:schemeClr val="accent1"/>
                </a:solidFill>
                <a:latin typeface="Lumios Marker" panose="00000500000000000000" pitchFamily="2" charset="0"/>
              </a:rPr>
              <a:t>employee</a:t>
            </a:r>
            <a:r>
              <a:rPr lang="fr-FR" sz="2000" dirty="0">
                <a:solidFill>
                  <a:schemeClr val="accent1"/>
                </a:solidFill>
                <a:latin typeface="Lumios Marker" panose="00000500000000000000" pitchFamily="2" charset="0"/>
              </a:rPr>
              <a:t> </a:t>
            </a:r>
            <a:r>
              <a:rPr lang="fr-FR" sz="2000" dirty="0" err="1">
                <a:solidFill>
                  <a:schemeClr val="accent1"/>
                </a:solidFill>
                <a:latin typeface="Lumios Marker" panose="00000500000000000000" pitchFamily="2" charset="0"/>
              </a:rPr>
              <a:t>related</a:t>
            </a:r>
            <a:r>
              <a:rPr lang="fr-FR" sz="2000" dirty="0">
                <a:solidFill>
                  <a:schemeClr val="accent1"/>
                </a:solidFill>
                <a:latin typeface="Lumios Marker" panose="00000500000000000000" pitchFamily="2" charset="0"/>
              </a:rPr>
              <a:t> data</a:t>
            </a:r>
          </a:p>
          <a:p>
            <a:pPr algn="ctr"/>
            <a:endParaRPr lang="fr-FR" sz="1100" dirty="0">
              <a:solidFill>
                <a:schemeClr val="accent3"/>
              </a:solidFill>
            </a:endParaRPr>
          </a:p>
        </p:txBody>
      </p:sp>
    </p:spTree>
    <p:extLst>
      <p:ext uri="{BB962C8B-B14F-4D97-AF65-F5344CB8AC3E}">
        <p14:creationId xmlns:p14="http://schemas.microsoft.com/office/powerpoint/2010/main" val="516957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err="1">
                <a:latin typeface="Figtree Light"/>
              </a:rPr>
              <a:t>Managing</a:t>
            </a:r>
            <a:r>
              <a:rPr lang="fr-FR" dirty="0">
                <a:latin typeface="Figtree Light"/>
              </a:rPr>
              <a:t> </a:t>
            </a:r>
            <a:r>
              <a:rPr lang="fr-FR" dirty="0" err="1">
                <a:latin typeface="Figtree Light"/>
              </a:rPr>
              <a:t>employee</a:t>
            </a:r>
            <a:r>
              <a:rPr lang="fr-FR" dirty="0">
                <a:latin typeface="Figtree Light"/>
              </a:rPr>
              <a:t> </a:t>
            </a:r>
            <a:r>
              <a:rPr lang="fr-FR" dirty="0" err="1">
                <a:latin typeface="Figtree Light"/>
              </a:rPr>
              <a:t>lifecycle</a:t>
            </a:r>
            <a:endParaRPr lang="fr-FR" dirty="0" err="1">
              <a:solidFill>
                <a:srgbClr val="000000"/>
              </a:solidFill>
              <a:latin typeface="Figtree Light"/>
            </a:endParaRP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vert="horz" lIns="91440" tIns="45720" rIns="91440" bIns="45720" rtlCol="0" anchor="t">
            <a:normAutofit/>
          </a:bodyPr>
          <a:lstStyle/>
          <a:p>
            <a:r>
              <a:rPr lang="fr-FR" dirty="0" err="1">
                <a:latin typeface="Figtree"/>
              </a:rPr>
              <a:t>Employee</a:t>
            </a:r>
            <a:r>
              <a:rPr lang="fr-FR" dirty="0">
                <a:latin typeface="Figtree"/>
              </a:rPr>
              <a:t> directory </a:t>
            </a:r>
            <a:r>
              <a:rPr lang="fr-FR" dirty="0" err="1">
                <a:latin typeface="Figtree"/>
              </a:rPr>
              <a:t>overview</a:t>
            </a:r>
            <a:endParaRPr lang="fr-FR" dirty="0" err="1"/>
          </a:p>
        </p:txBody>
      </p:sp>
      <p:sp>
        <p:nvSpPr>
          <p:cNvPr id="2" name="ZoneTexte 1">
            <a:extLst>
              <a:ext uri="{FF2B5EF4-FFF2-40B4-BE49-F238E27FC236}">
                <a16:creationId xmlns:a16="http://schemas.microsoft.com/office/drawing/2014/main" id="{971835C3-68E6-5A49-672D-68DFEAE3C103}"/>
              </a:ext>
            </a:extLst>
          </p:cNvPr>
          <p:cNvSpPr txBox="1"/>
          <p:nvPr/>
        </p:nvSpPr>
        <p:spPr>
          <a:xfrm>
            <a:off x="2086522" y="6051609"/>
            <a:ext cx="7805342" cy="307777"/>
          </a:xfrm>
          <a:prstGeom prst="rect">
            <a:avLst/>
          </a:prstGeom>
          <a:noFill/>
        </p:spPr>
        <p:txBody>
          <a:bodyPr wrap="none" lIns="91440" tIns="45720" rIns="91440" bIns="45720" rtlCol="0" anchor="t">
            <a:spAutoFit/>
          </a:bodyPr>
          <a:lstStyle/>
          <a:p>
            <a:r>
              <a:rPr lang="fr-FR" sz="1400" dirty="0">
                <a:latin typeface="Figtree" pitchFamily="2" charset="0"/>
              </a:rPr>
              <a:t>You can change the </a:t>
            </a:r>
            <a:r>
              <a:rPr lang="fr-FR" sz="1400" dirty="0" err="1">
                <a:latin typeface="Figtree" pitchFamily="2" charset="0"/>
              </a:rPr>
              <a:t>employee’s</a:t>
            </a:r>
            <a:r>
              <a:rPr lang="fr-FR" sz="1400" dirty="0">
                <a:latin typeface="Figtree" pitchFamily="2" charset="0"/>
              </a:rPr>
              <a:t> information in the </a:t>
            </a:r>
            <a:r>
              <a:rPr lang="fr-FR" sz="1400" i="1" dirty="0">
                <a:latin typeface="Figtree" pitchFamily="2" charset="0"/>
              </a:rPr>
              <a:t>"</a:t>
            </a:r>
            <a:r>
              <a:rPr lang="fr-FR" sz="1400" i="1" dirty="0" err="1">
                <a:latin typeface="Figtree" pitchFamily="2" charset="0"/>
              </a:rPr>
              <a:t>Personal</a:t>
            </a:r>
            <a:r>
              <a:rPr lang="fr-FR" sz="1400" i="1" dirty="0">
                <a:latin typeface="Figtree" pitchFamily="2" charset="0"/>
              </a:rPr>
              <a:t> info"</a:t>
            </a:r>
            <a:r>
              <a:rPr lang="fr-FR" sz="1400" dirty="0">
                <a:latin typeface="Figtree" pitchFamily="2" charset="0"/>
              </a:rPr>
              <a:t> and </a:t>
            </a:r>
            <a:r>
              <a:rPr lang="fr-FR" sz="1400" i="1" dirty="0">
                <a:latin typeface="Figtree" pitchFamily="2" charset="0"/>
              </a:rPr>
              <a:t>"Professional Info</a:t>
            </a:r>
            <a:r>
              <a:rPr lang="fr-FR" sz="1400" dirty="0">
                <a:latin typeface="Figtree" pitchFamily="2" charset="0"/>
              </a:rPr>
              <a:t>«  </a:t>
            </a:r>
            <a:r>
              <a:rPr lang="fr-FR" sz="1400" dirty="0" err="1">
                <a:latin typeface="Figtree" pitchFamily="2" charset="0"/>
              </a:rPr>
              <a:t>tabs</a:t>
            </a:r>
            <a:r>
              <a:rPr lang="fr-FR" sz="1400" dirty="0">
                <a:latin typeface="Figtree" pitchFamily="2" charset="0"/>
              </a:rPr>
              <a:t>.</a:t>
            </a:r>
          </a:p>
        </p:txBody>
      </p:sp>
      <p:pic>
        <p:nvPicPr>
          <p:cNvPr id="5" name="Image 4">
            <a:extLst>
              <a:ext uri="{FF2B5EF4-FFF2-40B4-BE49-F238E27FC236}">
                <a16:creationId xmlns:a16="http://schemas.microsoft.com/office/drawing/2014/main" id="{382F5C80-112F-2532-E1DD-45FD435021B1}"/>
              </a:ext>
            </a:extLst>
          </p:cNvPr>
          <p:cNvPicPr>
            <a:picLocks noChangeAspect="1"/>
          </p:cNvPicPr>
          <p:nvPr/>
        </p:nvPicPr>
        <p:blipFill>
          <a:blip r:embed="rId2"/>
          <a:stretch>
            <a:fillRect/>
          </a:stretch>
        </p:blipFill>
        <p:spPr>
          <a:xfrm>
            <a:off x="498988" y="1393824"/>
            <a:ext cx="7578012" cy="3423226"/>
          </a:xfrm>
          <a:prstGeom prst="rect">
            <a:avLst/>
          </a:prstGeom>
          <a:ln>
            <a:solidFill>
              <a:schemeClr val="tx1"/>
            </a:solidFill>
          </a:ln>
          <a:effectLst>
            <a:outerShdw blurRad="50800" dist="38100" dir="2700000" algn="tl" rotWithShape="0">
              <a:prstClr val="black">
                <a:alpha val="40000"/>
              </a:prstClr>
            </a:outerShdw>
          </a:effectLst>
        </p:spPr>
      </p:pic>
      <p:pic>
        <p:nvPicPr>
          <p:cNvPr id="6" name="Image 5">
            <a:extLst>
              <a:ext uri="{FF2B5EF4-FFF2-40B4-BE49-F238E27FC236}">
                <a16:creationId xmlns:a16="http://schemas.microsoft.com/office/drawing/2014/main" id="{DD5E2D4B-3533-4784-00CD-4F758A058726}"/>
              </a:ext>
            </a:extLst>
          </p:cNvPr>
          <p:cNvPicPr>
            <a:picLocks noChangeAspect="1"/>
          </p:cNvPicPr>
          <p:nvPr/>
        </p:nvPicPr>
        <p:blipFill>
          <a:blip r:embed="rId3"/>
          <a:stretch>
            <a:fillRect/>
          </a:stretch>
        </p:blipFill>
        <p:spPr>
          <a:xfrm>
            <a:off x="5716355" y="3095598"/>
            <a:ext cx="5878286" cy="271400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66286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7302CC7-BE79-FB85-F1B9-4B3647A5F71A}"/>
              </a:ext>
            </a:extLst>
          </p:cNvPr>
          <p:cNvSpPr>
            <a:spLocks noGrp="1"/>
          </p:cNvSpPr>
          <p:nvPr>
            <p:ph type="title"/>
          </p:nvPr>
        </p:nvSpPr>
        <p:spPr/>
        <p:txBody>
          <a:bodyPr/>
          <a:lstStyle/>
          <a:p>
            <a:r>
              <a:rPr lang="fr-FR" dirty="0" err="1">
                <a:latin typeface="Figtree Light"/>
              </a:rPr>
              <a:t>Managing</a:t>
            </a:r>
            <a:r>
              <a:rPr lang="fr-FR" dirty="0">
                <a:latin typeface="Figtree Light"/>
              </a:rPr>
              <a:t> </a:t>
            </a:r>
            <a:r>
              <a:rPr lang="fr-FR" dirty="0" err="1">
                <a:latin typeface="Figtree Light"/>
              </a:rPr>
              <a:t>employee</a:t>
            </a:r>
            <a:r>
              <a:rPr lang="fr-FR" dirty="0">
                <a:latin typeface="Figtree Light"/>
              </a:rPr>
              <a:t> </a:t>
            </a:r>
            <a:r>
              <a:rPr lang="fr-FR" dirty="0" err="1">
                <a:latin typeface="Figtree Light"/>
              </a:rPr>
              <a:t>lifecycle</a:t>
            </a:r>
            <a:endParaRPr lang="fr-FR" dirty="0" err="1">
              <a:solidFill>
                <a:srgbClr val="000000"/>
              </a:solidFill>
              <a:latin typeface="Figtree Light"/>
            </a:endParaRPr>
          </a:p>
        </p:txBody>
      </p:sp>
      <p:sp>
        <p:nvSpPr>
          <p:cNvPr id="4" name="Espace réservé du texte 3">
            <a:extLst>
              <a:ext uri="{FF2B5EF4-FFF2-40B4-BE49-F238E27FC236}">
                <a16:creationId xmlns:a16="http://schemas.microsoft.com/office/drawing/2014/main" id="{C75E216D-3884-00A3-E9C9-8AFE56370403}"/>
              </a:ext>
            </a:extLst>
          </p:cNvPr>
          <p:cNvSpPr>
            <a:spLocks noGrp="1"/>
          </p:cNvSpPr>
          <p:nvPr>
            <p:ph type="body" sz="quarter" idx="19"/>
          </p:nvPr>
        </p:nvSpPr>
        <p:spPr/>
        <p:txBody>
          <a:bodyPr vert="horz" lIns="91440" tIns="45720" rIns="91440" bIns="45720" rtlCol="0" anchor="t">
            <a:normAutofit/>
          </a:bodyPr>
          <a:lstStyle/>
          <a:p>
            <a:r>
              <a:rPr lang="fr-FR" dirty="0">
                <a:latin typeface="Figtree"/>
              </a:rPr>
              <a:t>Data </a:t>
            </a:r>
            <a:r>
              <a:rPr lang="fr-FR" dirty="0" err="1">
                <a:latin typeface="Figtree"/>
              </a:rPr>
              <a:t>history</a:t>
            </a:r>
            <a:r>
              <a:rPr lang="fr-FR" dirty="0">
                <a:latin typeface="Figtree"/>
              </a:rPr>
              <a:t> in the </a:t>
            </a:r>
            <a:r>
              <a:rPr lang="fr-FR" dirty="0" err="1">
                <a:latin typeface="Figtree"/>
              </a:rPr>
              <a:t>employee’s</a:t>
            </a:r>
            <a:r>
              <a:rPr lang="fr-FR" dirty="0">
                <a:latin typeface="Figtree"/>
              </a:rPr>
              <a:t> file</a:t>
            </a:r>
          </a:p>
        </p:txBody>
      </p:sp>
      <p:sp>
        <p:nvSpPr>
          <p:cNvPr id="8" name="ZoneTexte 7">
            <a:extLst>
              <a:ext uri="{FF2B5EF4-FFF2-40B4-BE49-F238E27FC236}">
                <a16:creationId xmlns:a16="http://schemas.microsoft.com/office/drawing/2014/main" id="{CF02F627-0029-5EBD-F4B3-DFEC7AECED56}"/>
              </a:ext>
            </a:extLst>
          </p:cNvPr>
          <p:cNvSpPr txBox="1"/>
          <p:nvPr/>
        </p:nvSpPr>
        <p:spPr>
          <a:xfrm>
            <a:off x="800208" y="5973953"/>
            <a:ext cx="10615407" cy="523220"/>
          </a:xfrm>
          <a:prstGeom prst="rect">
            <a:avLst/>
          </a:prstGeom>
          <a:noFill/>
        </p:spPr>
        <p:txBody>
          <a:bodyPr wrap="none" lIns="91440" tIns="45720" rIns="91440" bIns="45720" rtlCol="0" anchor="t">
            <a:spAutoFit/>
          </a:bodyPr>
          <a:lstStyle/>
          <a:p>
            <a:pPr algn="ctr"/>
            <a:r>
              <a:rPr lang="fr-FR" sz="1400" dirty="0" err="1">
                <a:solidFill>
                  <a:srgbClr val="333333"/>
                </a:solidFill>
                <a:ea typeface="+mn-lt"/>
                <a:cs typeface="+mn-lt"/>
              </a:rPr>
              <a:t>When</a:t>
            </a:r>
            <a:r>
              <a:rPr lang="fr-FR" sz="1400" dirty="0">
                <a:solidFill>
                  <a:srgbClr val="333333"/>
                </a:solidFill>
                <a:ea typeface="+mn-lt"/>
                <a:cs typeface="+mn-lt"/>
              </a:rPr>
              <a:t> </a:t>
            </a:r>
            <a:r>
              <a:rPr lang="fr-FR" sz="1400" dirty="0" err="1">
                <a:solidFill>
                  <a:srgbClr val="333333"/>
                </a:solidFill>
                <a:ea typeface="+mn-lt"/>
                <a:cs typeface="+mn-lt"/>
              </a:rPr>
              <a:t>you</a:t>
            </a:r>
            <a:r>
              <a:rPr lang="fr-FR" sz="1400" dirty="0">
                <a:solidFill>
                  <a:srgbClr val="333333"/>
                </a:solidFill>
                <a:ea typeface="+mn-lt"/>
                <a:cs typeface="+mn-lt"/>
              </a:rPr>
              <a:t> </a:t>
            </a:r>
            <a:r>
              <a:rPr lang="fr-FR" sz="1400" dirty="0" err="1">
                <a:solidFill>
                  <a:srgbClr val="333333"/>
                </a:solidFill>
                <a:ea typeface="+mn-lt"/>
                <a:cs typeface="+mn-lt"/>
              </a:rPr>
              <a:t>modify</a:t>
            </a:r>
            <a:r>
              <a:rPr lang="fr-FR" sz="1400" dirty="0">
                <a:solidFill>
                  <a:srgbClr val="333333"/>
                </a:solidFill>
                <a:ea typeface="+mn-lt"/>
                <a:cs typeface="+mn-lt"/>
              </a:rPr>
              <a:t> certain </a:t>
            </a:r>
            <a:r>
              <a:rPr lang="fr-FR" sz="1400" dirty="0" err="1">
                <a:solidFill>
                  <a:srgbClr val="333333"/>
                </a:solidFill>
                <a:ea typeface="+mn-lt"/>
                <a:cs typeface="+mn-lt"/>
              </a:rPr>
              <a:t>fields</a:t>
            </a:r>
            <a:r>
              <a:rPr lang="fr-FR" sz="1400" dirty="0">
                <a:solidFill>
                  <a:srgbClr val="333333"/>
                </a:solidFill>
                <a:ea typeface="+mn-lt"/>
                <a:cs typeface="+mn-lt"/>
              </a:rPr>
              <a:t> in the </a:t>
            </a:r>
            <a:r>
              <a:rPr lang="fr-FR" sz="1400" dirty="0" err="1">
                <a:solidFill>
                  <a:srgbClr val="333333"/>
                </a:solidFill>
                <a:ea typeface="+mn-lt"/>
                <a:cs typeface="+mn-lt"/>
              </a:rPr>
              <a:t>employee’s</a:t>
            </a:r>
            <a:r>
              <a:rPr lang="fr-FR" sz="1400" dirty="0">
                <a:solidFill>
                  <a:srgbClr val="333333"/>
                </a:solidFill>
                <a:ea typeface="+mn-lt"/>
                <a:cs typeface="+mn-lt"/>
              </a:rPr>
              <a:t> file, Eurécia </a:t>
            </a:r>
            <a:r>
              <a:rPr lang="fr-FR" sz="1400" dirty="0" err="1">
                <a:solidFill>
                  <a:srgbClr val="333333"/>
                </a:solidFill>
                <a:ea typeface="+mn-lt"/>
                <a:cs typeface="+mn-lt"/>
              </a:rPr>
              <a:t>suggests</a:t>
            </a:r>
            <a:r>
              <a:rPr lang="fr-FR" sz="1400" dirty="0">
                <a:solidFill>
                  <a:srgbClr val="333333"/>
                </a:solidFill>
                <a:ea typeface="+mn-lt"/>
                <a:cs typeface="+mn-lt"/>
              </a:rPr>
              <a:t> to store the values in the “</a:t>
            </a:r>
            <a:r>
              <a:rPr lang="fr-FR" sz="1400" dirty="0" err="1">
                <a:solidFill>
                  <a:srgbClr val="333333"/>
                </a:solidFill>
                <a:ea typeface="+mn-lt"/>
                <a:cs typeface="+mn-lt"/>
              </a:rPr>
              <a:t>Employee</a:t>
            </a:r>
            <a:r>
              <a:rPr lang="fr-FR" sz="1400" dirty="0">
                <a:solidFill>
                  <a:srgbClr val="333333"/>
                </a:solidFill>
                <a:ea typeface="+mn-lt"/>
                <a:cs typeface="+mn-lt"/>
              </a:rPr>
              <a:t> file” </a:t>
            </a:r>
            <a:r>
              <a:rPr lang="fr-FR" sz="1400" dirty="0" err="1">
                <a:solidFill>
                  <a:srgbClr val="333333"/>
                </a:solidFill>
                <a:ea typeface="+mn-lt"/>
                <a:cs typeface="+mn-lt"/>
              </a:rPr>
              <a:t>when</a:t>
            </a:r>
            <a:r>
              <a:rPr lang="fr-FR" sz="1400" dirty="0">
                <a:solidFill>
                  <a:srgbClr val="333333"/>
                </a:solidFill>
                <a:ea typeface="+mn-lt"/>
                <a:cs typeface="+mn-lt"/>
              </a:rPr>
              <a:t> </a:t>
            </a:r>
            <a:r>
              <a:rPr lang="fr-FR" sz="1400" dirty="0" err="1">
                <a:solidFill>
                  <a:srgbClr val="333333"/>
                </a:solidFill>
                <a:ea typeface="+mn-lt"/>
                <a:cs typeface="+mn-lt"/>
              </a:rPr>
              <a:t>you</a:t>
            </a:r>
            <a:r>
              <a:rPr lang="fr-FR" sz="1400" dirty="0">
                <a:solidFill>
                  <a:srgbClr val="333333"/>
                </a:solidFill>
                <a:ea typeface="+mn-lt"/>
                <a:cs typeface="+mn-lt"/>
              </a:rPr>
              <a:t> </a:t>
            </a:r>
            <a:r>
              <a:rPr lang="fr-FR" sz="1400" dirty="0" err="1">
                <a:solidFill>
                  <a:srgbClr val="333333"/>
                </a:solidFill>
                <a:ea typeface="+mn-lt"/>
                <a:cs typeface="+mn-lt"/>
              </a:rPr>
              <a:t>save</a:t>
            </a:r>
            <a:r>
              <a:rPr lang="fr-FR" sz="1400" dirty="0">
                <a:solidFill>
                  <a:srgbClr val="333333"/>
                </a:solidFill>
                <a:ea typeface="+mn-lt"/>
                <a:cs typeface="+mn-lt"/>
              </a:rPr>
              <a:t> </a:t>
            </a:r>
            <a:r>
              <a:rPr lang="fr-FR" sz="1400" dirty="0" err="1">
                <a:solidFill>
                  <a:srgbClr val="333333"/>
                </a:solidFill>
                <a:ea typeface="+mn-lt"/>
                <a:cs typeface="+mn-lt"/>
              </a:rPr>
              <a:t>it</a:t>
            </a:r>
            <a:r>
              <a:rPr lang="fr-FR" sz="1400" dirty="0">
                <a:solidFill>
                  <a:srgbClr val="333333"/>
                </a:solidFill>
                <a:ea typeface="+mn-lt"/>
                <a:cs typeface="+mn-lt"/>
              </a:rPr>
              <a:t>.</a:t>
            </a:r>
            <a:br>
              <a:rPr lang="fr-FR" sz="1400" dirty="0">
                <a:solidFill>
                  <a:srgbClr val="333333"/>
                </a:solidFill>
                <a:ea typeface="+mn-lt"/>
                <a:cs typeface="+mn-lt"/>
              </a:rPr>
            </a:br>
            <a:r>
              <a:rPr lang="fr-FR" sz="1400" dirty="0">
                <a:solidFill>
                  <a:srgbClr val="333333"/>
                </a:solidFill>
                <a:ea typeface="+mn-lt"/>
                <a:cs typeface="+mn-lt"/>
              </a:rPr>
              <a:t>This </a:t>
            </a:r>
            <a:r>
              <a:rPr lang="fr-FR" sz="1400" dirty="0" err="1">
                <a:solidFill>
                  <a:srgbClr val="333333"/>
                </a:solidFill>
                <a:ea typeface="+mn-lt"/>
                <a:cs typeface="+mn-lt"/>
              </a:rPr>
              <a:t>allows</a:t>
            </a:r>
            <a:r>
              <a:rPr lang="fr-FR" sz="1400" dirty="0">
                <a:solidFill>
                  <a:srgbClr val="333333"/>
                </a:solidFill>
                <a:ea typeface="+mn-lt"/>
                <a:cs typeface="+mn-lt"/>
              </a:rPr>
              <a:t> </a:t>
            </a:r>
            <a:r>
              <a:rPr lang="fr-FR" sz="1400" dirty="0" err="1">
                <a:solidFill>
                  <a:srgbClr val="333333"/>
                </a:solidFill>
                <a:ea typeface="+mn-lt"/>
                <a:cs typeface="+mn-lt"/>
              </a:rPr>
              <a:t>you</a:t>
            </a:r>
            <a:r>
              <a:rPr lang="fr-FR" sz="1400" dirty="0">
                <a:solidFill>
                  <a:srgbClr val="333333"/>
                </a:solidFill>
                <a:ea typeface="+mn-lt"/>
                <a:cs typeface="+mn-lt"/>
              </a:rPr>
              <a:t> to </a:t>
            </a:r>
            <a:r>
              <a:rPr lang="fr-FR" sz="1400" dirty="0" err="1">
                <a:solidFill>
                  <a:srgbClr val="333333"/>
                </a:solidFill>
                <a:ea typeface="+mn-lt"/>
                <a:cs typeface="+mn-lt"/>
              </a:rPr>
              <a:t>track</a:t>
            </a:r>
            <a:r>
              <a:rPr lang="fr-FR" sz="1400" dirty="0">
                <a:solidFill>
                  <a:srgbClr val="333333"/>
                </a:solidFill>
                <a:ea typeface="+mn-lt"/>
                <a:cs typeface="+mn-lt"/>
              </a:rPr>
              <a:t> the </a:t>
            </a:r>
            <a:r>
              <a:rPr lang="fr-FR" sz="1400" dirty="0" err="1">
                <a:solidFill>
                  <a:srgbClr val="333333"/>
                </a:solidFill>
                <a:ea typeface="+mn-lt"/>
                <a:cs typeface="+mn-lt"/>
              </a:rPr>
              <a:t>chronology</a:t>
            </a:r>
            <a:r>
              <a:rPr lang="fr-FR" sz="1400" dirty="0">
                <a:solidFill>
                  <a:srgbClr val="333333"/>
                </a:solidFill>
                <a:ea typeface="+mn-lt"/>
                <a:cs typeface="+mn-lt"/>
              </a:rPr>
              <a:t> of the </a:t>
            </a:r>
            <a:r>
              <a:rPr lang="fr-FR" sz="1400" dirty="0" err="1">
                <a:solidFill>
                  <a:srgbClr val="333333"/>
                </a:solidFill>
                <a:ea typeface="+mn-lt"/>
                <a:cs typeface="+mn-lt"/>
              </a:rPr>
              <a:t>employee’s</a:t>
            </a:r>
            <a:r>
              <a:rPr lang="fr-FR" sz="1400" dirty="0">
                <a:solidFill>
                  <a:srgbClr val="333333"/>
                </a:solidFill>
                <a:ea typeface="+mn-lt"/>
                <a:cs typeface="+mn-lt"/>
              </a:rPr>
              <a:t> changes.</a:t>
            </a:r>
            <a:endParaRPr lang="fr-FR" sz="1400" dirty="0"/>
          </a:p>
        </p:txBody>
      </p:sp>
      <p:pic>
        <p:nvPicPr>
          <p:cNvPr id="5" name="Image 4">
            <a:extLst>
              <a:ext uri="{FF2B5EF4-FFF2-40B4-BE49-F238E27FC236}">
                <a16:creationId xmlns:a16="http://schemas.microsoft.com/office/drawing/2014/main" id="{B4E61CEF-D845-95C2-A6F0-560163221DCD}"/>
              </a:ext>
            </a:extLst>
          </p:cNvPr>
          <p:cNvPicPr>
            <a:picLocks noChangeAspect="1"/>
          </p:cNvPicPr>
          <p:nvPr/>
        </p:nvPicPr>
        <p:blipFill>
          <a:blip r:embed="rId3"/>
          <a:stretch>
            <a:fillRect/>
          </a:stretch>
        </p:blipFill>
        <p:spPr>
          <a:xfrm>
            <a:off x="2094271" y="1507840"/>
            <a:ext cx="8790039" cy="421516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84242832"/>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8" ma:contentTypeDescription="Crée un document." ma:contentTypeScope="" ma:versionID="4abd8cca96970f529c6e4180a3967ed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5a8c0a7030b14e2eedfb0f9164991b36"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Props1.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2.xml><?xml version="1.0" encoding="utf-8"?>
<ds:datastoreItem xmlns:ds="http://schemas.openxmlformats.org/officeDocument/2006/customXml" ds:itemID="{85CE9500-A4E2-4A00-A4CE-F4D6075732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1CFDAFC-4E7F-44DE-8298-2422C3DA181E}">
  <ds:schemaRefs>
    <ds:schemaRef ds:uri="http://schemas.microsoft.com/office/infopath/2007/PartnerControls"/>
    <ds:schemaRef ds:uri="http://purl.org/dc/terms/"/>
    <ds:schemaRef ds:uri="http://schemas.microsoft.com/office/2006/metadata/properties"/>
    <ds:schemaRef ds:uri="http://schemas.openxmlformats.org/package/2006/metadata/core-properties"/>
    <ds:schemaRef ds:uri="2c2b06c5-99bd-423a-9f6e-c688389443bc"/>
    <ds:schemaRef ds:uri="http://purl.org/dc/elements/1.1/"/>
    <ds:schemaRef ds:uri="http://schemas.microsoft.com/office/2006/documentManagement/types"/>
    <ds:schemaRef ds:uri="602bd6e3-6dcc-4d3a-87a7-d7792198175b"/>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3027</TotalTime>
  <Words>1399</Words>
  <Application>Microsoft Office PowerPoint</Application>
  <PresentationFormat>Grand écran</PresentationFormat>
  <Paragraphs>177</Paragraphs>
  <Slides>43</Slides>
  <Notes>22</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43</vt:i4>
      </vt:variant>
    </vt:vector>
  </HeadingPairs>
  <TitlesOfParts>
    <vt:vector size="52" baseType="lpstr">
      <vt:lpstr>Arial</vt:lpstr>
      <vt:lpstr>Calibri</vt:lpstr>
      <vt:lpstr>Figtree</vt:lpstr>
      <vt:lpstr>Figtree Black</vt:lpstr>
      <vt:lpstr>Figtree Light</vt:lpstr>
      <vt:lpstr>Lumios Marker</vt:lpstr>
      <vt:lpstr>PP Woodland</vt:lpstr>
      <vt:lpstr>PP Woodland Ultralight</vt:lpstr>
      <vt:lpstr>Eurecia</vt:lpstr>
      <vt:lpstr>All you need to know about       HR Portal</vt:lpstr>
      <vt:lpstr>At the end of this training, administrators will be able to:</vt:lpstr>
      <vt:lpstr>Module features </vt:lpstr>
      <vt:lpstr>Module features</vt:lpstr>
      <vt:lpstr>Managing the employee lifecycle</vt:lpstr>
      <vt:lpstr>Managing employee lifecycle</vt:lpstr>
      <vt:lpstr>Managing employee lifecycle</vt:lpstr>
      <vt:lpstr>Managing employee lifecycle</vt:lpstr>
      <vt:lpstr>Managing employee lifecycle</vt:lpstr>
      <vt:lpstr> Employee files</vt:lpstr>
      <vt:lpstr>Adding elements to employee files</vt:lpstr>
      <vt:lpstr>Adding elements to employee files</vt:lpstr>
      <vt:lpstr> COMING SOON… Employee files</vt:lpstr>
      <vt:lpstr>Adding documents to employee files</vt:lpstr>
      <vt:lpstr>Adding document to employee files</vt:lpstr>
      <vt:lpstr>Adding document to employee files</vt:lpstr>
      <vt:lpstr> Templates</vt:lpstr>
      <vt:lpstr>Creating document templates</vt:lpstr>
      <vt:lpstr>Creating document templates</vt:lpstr>
      <vt:lpstr>Creating document templates</vt:lpstr>
      <vt:lpstr>Creating document templates</vt:lpstr>
      <vt:lpstr>Creating document templates</vt:lpstr>
      <vt:lpstr> Shared documents</vt:lpstr>
      <vt:lpstr>Company shared documents</vt:lpstr>
      <vt:lpstr> HR dashboard</vt:lpstr>
      <vt:lpstr>HR dashboard</vt:lpstr>
      <vt:lpstr> My daily HR</vt:lpstr>
      <vt:lpstr>My daily HR – Manage my alerts</vt:lpstr>
      <vt:lpstr>My daily HR – Manage my alerts</vt:lpstr>
      <vt:lpstr>My daily HR – Manage my alerts</vt:lpstr>
      <vt:lpstr>My daily HR – Manage my alerts</vt:lpstr>
      <vt:lpstr> On/Offboarding Management</vt:lpstr>
      <vt:lpstr>Managing On/Offboarding</vt:lpstr>
      <vt:lpstr>Managing On/Offboarding</vt:lpstr>
      <vt:lpstr>Managing On/Offboarding</vt:lpstr>
      <vt:lpstr> Importing payslips</vt:lpstr>
      <vt:lpstr>Payslips import</vt:lpstr>
      <vt:lpstr>Admin Area</vt:lpstr>
      <vt:lpstr> Managing access to "My Daily HR"</vt:lpstr>
      <vt:lpstr>HR Alerts</vt:lpstr>
      <vt:lpstr> Setting up the new employee’s file</vt:lpstr>
      <vt:lpstr>The new employee file</vt:lpstr>
      <vt:lpstr>Still having doubts?  All answers within your reach.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Gwenaelle CLEMENT [Eurécia]</cp:lastModifiedBy>
  <cp:revision>538</cp:revision>
  <dcterms:created xsi:type="dcterms:W3CDTF">2023-07-17T08:33:49Z</dcterms:created>
  <dcterms:modified xsi:type="dcterms:W3CDTF">2025-03-10T15:23:45Z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