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340" r:id="rId5"/>
    <p:sldId id="348" r:id="rId6"/>
    <p:sldId id="334" r:id="rId7"/>
    <p:sldId id="335" r:id="rId8"/>
    <p:sldId id="344" r:id="rId9"/>
    <p:sldId id="345" r:id="rId10"/>
    <p:sldId id="346" r:id="rId11"/>
    <p:sldId id="347" r:id="rId12"/>
    <p:sldId id="34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117" d="100"/>
          <a:sy n="117" d="100"/>
        </p:scale>
        <p:origin x="557" y="9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l DORIAT [Eurécia]" userId="S::axel.doriat@eurecia.com::4d51f13d-df14-4cb9-8074-71ae9a6914f9" providerId="AD" clId="Web-{50BDE338-4ACA-4FDA-7F3A-C71F67FE35C4}"/>
    <pc:docChg chg="modSld">
      <pc:chgData name="Axel DORIAT [Eurécia]" userId="S::axel.doriat@eurecia.com::4d51f13d-df14-4cb9-8074-71ae9a6914f9" providerId="AD" clId="Web-{50BDE338-4ACA-4FDA-7F3A-C71F67FE35C4}" dt="2024-11-06T11:10:38.727" v="155" actId="20577"/>
      <pc:docMkLst>
        <pc:docMk/>
      </pc:docMkLst>
      <pc:sldChg chg="modSp">
        <pc:chgData name="Axel DORIAT [Eurécia]" userId="S::axel.doriat@eurecia.com::4d51f13d-df14-4cb9-8074-71ae9a6914f9" providerId="AD" clId="Web-{50BDE338-4ACA-4FDA-7F3A-C71F67FE35C4}" dt="2024-11-06T10:56:22.286" v="3" actId="20577"/>
        <pc:sldMkLst>
          <pc:docMk/>
          <pc:sldMk cId="3512856049" sldId="334"/>
        </pc:sldMkLst>
      </pc:sldChg>
      <pc:sldChg chg="modSp">
        <pc:chgData name="Axel DORIAT [Eurécia]" userId="S::axel.doriat@eurecia.com::4d51f13d-df14-4cb9-8074-71ae9a6914f9" providerId="AD" clId="Web-{50BDE338-4ACA-4FDA-7F3A-C71F67FE35C4}" dt="2024-11-06T11:02:08.553" v="34" actId="20577"/>
        <pc:sldMkLst>
          <pc:docMk/>
          <pc:sldMk cId="1542998316" sldId="335"/>
        </pc:sldMkLst>
      </pc:sldChg>
      <pc:sldChg chg="modSp">
        <pc:chgData name="Axel DORIAT [Eurécia]" userId="S::axel.doriat@eurecia.com::4d51f13d-df14-4cb9-8074-71ae9a6914f9" providerId="AD" clId="Web-{50BDE338-4ACA-4FDA-7F3A-C71F67FE35C4}" dt="2024-11-06T11:08:53.754" v="150" actId="20577"/>
        <pc:sldMkLst>
          <pc:docMk/>
          <pc:sldMk cId="1323003873" sldId="341"/>
        </pc:sldMkLst>
      </pc:sldChg>
      <pc:sldChg chg="modSp">
        <pc:chgData name="Axel DORIAT [Eurécia]" userId="S::axel.doriat@eurecia.com::4d51f13d-df14-4cb9-8074-71ae9a6914f9" providerId="AD" clId="Web-{50BDE338-4ACA-4FDA-7F3A-C71F67FE35C4}" dt="2024-11-06T11:10:31.211" v="153" actId="20577"/>
        <pc:sldMkLst>
          <pc:docMk/>
          <pc:sldMk cId="976680359" sldId="344"/>
        </pc:sldMkLst>
      </pc:sldChg>
      <pc:sldChg chg="modSp">
        <pc:chgData name="Axel DORIAT [Eurécia]" userId="S::axel.doriat@eurecia.com::4d51f13d-df14-4cb9-8074-71ae9a6914f9" providerId="AD" clId="Web-{50BDE338-4ACA-4FDA-7F3A-C71F67FE35C4}" dt="2024-11-06T11:06:11.374" v="105" actId="20577"/>
        <pc:sldMkLst>
          <pc:docMk/>
          <pc:sldMk cId="3518136162" sldId="345"/>
        </pc:sldMkLst>
      </pc:sldChg>
      <pc:sldChg chg="modSp">
        <pc:chgData name="Axel DORIAT [Eurécia]" userId="S::axel.doriat@eurecia.com::4d51f13d-df14-4cb9-8074-71ae9a6914f9" providerId="AD" clId="Web-{50BDE338-4ACA-4FDA-7F3A-C71F67FE35C4}" dt="2024-11-06T11:10:38.727" v="155" actId="20577"/>
        <pc:sldMkLst>
          <pc:docMk/>
          <pc:sldMk cId="1251713494" sldId="346"/>
        </pc:sldMkLst>
      </pc:sldChg>
      <pc:sldChg chg="modSp">
        <pc:chgData name="Axel DORIAT [Eurécia]" userId="S::axel.doriat@eurecia.com::4d51f13d-df14-4cb9-8074-71ae9a6914f9" providerId="AD" clId="Web-{50BDE338-4ACA-4FDA-7F3A-C71F67FE35C4}" dt="2024-11-06T11:07:52.471" v="139" actId="20577"/>
        <pc:sldMkLst>
          <pc:docMk/>
          <pc:sldMk cId="2141709747" sldId="347"/>
        </pc:sldMkLst>
      </pc:sldChg>
      <pc:sldChg chg="modSp">
        <pc:chgData name="Axel DORIAT [Eurécia]" userId="S::axel.doriat@eurecia.com::4d51f13d-df14-4cb9-8074-71ae9a6914f9" providerId="AD" clId="Web-{50BDE338-4ACA-4FDA-7F3A-C71F67FE35C4}" dt="2024-11-06T10:56:05.223" v="1" actId="20577"/>
        <pc:sldMkLst>
          <pc:docMk/>
          <pc:sldMk cId="2114891416" sldId="348"/>
        </pc:sldMkLst>
      </pc:sldChg>
    </pc:docChg>
  </pc:docChgLst>
  <pc:docChgLst>
    <pc:chgData name="Axel DORIAT [Eurécia]" userId="S::axel.doriat@eurecia.com::4d51f13d-df14-4cb9-8074-71ae9a6914f9" providerId="AD" clId="Web-{B8ED5C4A-0A8E-E836-2A07-614E81A033E3}"/>
    <pc:docChg chg="modSld">
      <pc:chgData name="Axel DORIAT [Eurécia]" userId="S::axel.doriat@eurecia.com::4d51f13d-df14-4cb9-8074-71ae9a6914f9" providerId="AD" clId="Web-{B8ED5C4A-0A8E-E836-2A07-614E81A033E3}" dt="2024-11-06T10:55:27.005" v="33" actId="20577"/>
      <pc:docMkLst>
        <pc:docMk/>
      </pc:docMkLst>
      <pc:sldChg chg="modSp">
        <pc:chgData name="Axel DORIAT [Eurécia]" userId="S::axel.doriat@eurecia.com::4d51f13d-df14-4cb9-8074-71ae9a6914f9" providerId="AD" clId="Web-{B8ED5C4A-0A8E-E836-2A07-614E81A033E3}" dt="2024-11-06T10:54:55.411" v="14" actId="20577"/>
        <pc:sldMkLst>
          <pc:docMk/>
          <pc:sldMk cId="3210797679" sldId="340"/>
        </pc:sldMkLst>
      </pc:sldChg>
      <pc:sldChg chg="modSp">
        <pc:chgData name="Axel DORIAT [Eurécia]" userId="S::axel.doriat@eurecia.com::4d51f13d-df14-4cb9-8074-71ae9a6914f9" providerId="AD" clId="Web-{B8ED5C4A-0A8E-E836-2A07-614E81A033E3}" dt="2024-11-06T10:55:27.005" v="33" actId="20577"/>
        <pc:sldMkLst>
          <pc:docMk/>
          <pc:sldMk cId="2114891416" sldId="348"/>
        </pc:sldMkLst>
      </pc:sldChg>
    </pc:docChg>
  </pc:docChgLst>
  <pc:docChgLst>
    <pc:chgData name="Audrey MARTIN [Eurécia]" userId="dc15299a-8790-4fdf-8dbd-cfc6e5c5b4cd" providerId="ADAL" clId="{9F6E8D75-C089-4B8A-B7E8-C9AEF142826C}"/>
    <pc:docChg chg="custSel addSld delSld modSld sldOrd">
      <pc:chgData name="Audrey MARTIN [Eurécia]" userId="dc15299a-8790-4fdf-8dbd-cfc6e5c5b4cd" providerId="ADAL" clId="{9F6E8D75-C089-4B8A-B7E8-C9AEF142826C}" dt="2024-05-21T13:34:40.749" v="54"/>
      <pc:docMkLst>
        <pc:docMk/>
      </pc:docMkLst>
      <pc:sldChg chg="modSp mod">
        <pc:chgData name="Audrey MARTIN [Eurécia]" userId="dc15299a-8790-4fdf-8dbd-cfc6e5c5b4cd" providerId="ADAL" clId="{9F6E8D75-C089-4B8A-B7E8-C9AEF142826C}" dt="2024-05-21T13:24:17.487" v="0" actId="14100"/>
        <pc:sldMkLst>
          <pc:docMk/>
          <pc:sldMk cId="407031299" sldId="337"/>
        </pc:sldMkLst>
      </pc:sldChg>
      <pc:sldChg chg="del">
        <pc:chgData name="Audrey MARTIN [Eurécia]" userId="dc15299a-8790-4fdf-8dbd-cfc6e5c5b4cd" providerId="ADAL" clId="{9F6E8D75-C089-4B8A-B7E8-C9AEF142826C}" dt="2024-05-21T13:33:17.734" v="41" actId="47"/>
        <pc:sldMkLst>
          <pc:docMk/>
          <pc:sldMk cId="3606106640" sldId="343"/>
        </pc:sldMkLst>
      </pc:sldChg>
      <pc:sldChg chg="addSp delSp modSp add mod">
        <pc:chgData name="Audrey MARTIN [Eurécia]" userId="dc15299a-8790-4fdf-8dbd-cfc6e5c5b4cd" providerId="ADAL" clId="{9F6E8D75-C089-4B8A-B7E8-C9AEF142826C}" dt="2024-05-21T13:26:16.558" v="40"/>
        <pc:sldMkLst>
          <pc:docMk/>
          <pc:sldMk cId="1763246862" sldId="347"/>
        </pc:sldMkLst>
      </pc:sldChg>
      <pc:sldChg chg="modSp add mod ord">
        <pc:chgData name="Audrey MARTIN [Eurécia]" userId="dc15299a-8790-4fdf-8dbd-cfc6e5c5b4cd" providerId="ADAL" clId="{9F6E8D75-C089-4B8A-B7E8-C9AEF142826C}" dt="2024-05-21T13:34:29.712" v="51" actId="20577"/>
        <pc:sldMkLst>
          <pc:docMk/>
          <pc:sldMk cId="2443773856" sldId="348"/>
        </pc:sldMkLst>
      </pc:sldChg>
      <pc:sldChg chg="add ord">
        <pc:chgData name="Audrey MARTIN [Eurécia]" userId="dc15299a-8790-4fdf-8dbd-cfc6e5c5b4cd" providerId="ADAL" clId="{9F6E8D75-C089-4B8A-B7E8-C9AEF142826C}" dt="2024-05-21T13:34:40.749" v="54"/>
        <pc:sldMkLst>
          <pc:docMk/>
          <pc:sldMk cId="1269983400" sldId="349"/>
        </pc:sldMkLst>
      </pc:sldChg>
    </pc:docChg>
  </pc:docChgLst>
  <pc:docChgLst>
    <pc:chgData name="Pauline MORIN [Eurécia]" userId="26806002-a94a-4f86-8fe6-d48cb3313228" providerId="ADAL" clId="{88AB47BB-4E25-4398-BAD8-A643B03A7801}"/>
    <pc:docChg chg="custSel modSld">
      <pc:chgData name="Pauline MORIN [Eurécia]" userId="26806002-a94a-4f86-8fe6-d48cb3313228" providerId="ADAL" clId="{88AB47BB-4E25-4398-BAD8-A643B03A7801}" dt="2024-09-20T11:18:43.736" v="9" actId="403"/>
      <pc:docMkLst>
        <pc:docMk/>
      </pc:docMkLst>
      <pc:sldChg chg="addSp delSp modSp mod">
        <pc:chgData name="Pauline MORIN [Eurécia]" userId="26806002-a94a-4f86-8fe6-d48cb3313228" providerId="ADAL" clId="{88AB47BB-4E25-4398-BAD8-A643B03A7801}" dt="2024-09-20T11:18:43.736" v="9" actId="403"/>
        <pc:sldMkLst>
          <pc:docMk/>
          <pc:sldMk cId="3210797679" sldId="340"/>
        </pc:sldMkLst>
      </pc:sldChg>
    </pc:docChg>
  </pc:docChgLst>
  <pc:docChgLst>
    <pc:chgData name="Inas FAOUZI [Eurécia]" userId="S::inas.faouzi@eurecia.com::4f435423-8673-4c81-9a60-95a8e74c92dd" providerId="AD" clId="Web-{897C1873-E60B-EEBC-9410-BFD51B38A634}"/>
    <pc:docChg chg="modSld">
      <pc:chgData name="Inas FAOUZI [Eurécia]" userId="S::inas.faouzi@eurecia.com::4f435423-8673-4c81-9a60-95a8e74c92dd" providerId="AD" clId="Web-{897C1873-E60B-EEBC-9410-BFD51B38A634}" dt="2024-09-02T12:21:35.720" v="9" actId="1076"/>
      <pc:docMkLst>
        <pc:docMk/>
      </pc:docMkLst>
      <pc:sldChg chg="modSp">
        <pc:chgData name="Inas FAOUZI [Eurécia]" userId="S::inas.faouzi@eurecia.com::4f435423-8673-4c81-9a60-95a8e74c92dd" providerId="AD" clId="Web-{897C1873-E60B-EEBC-9410-BFD51B38A634}" dt="2024-09-02T12:15:14.282" v="5" actId="20577"/>
        <pc:sldMkLst>
          <pc:docMk/>
          <pc:sldMk cId="1542998316" sldId="335"/>
        </pc:sldMkLst>
      </pc:sldChg>
      <pc:sldChg chg="modSp">
        <pc:chgData name="Inas FAOUZI [Eurécia]" userId="S::inas.faouzi@eurecia.com::4f435423-8673-4c81-9a60-95a8e74c92dd" providerId="AD" clId="Web-{897C1873-E60B-EEBC-9410-BFD51B38A634}" dt="2024-09-02T12:14:34.983" v="4" actId="20577"/>
        <pc:sldMkLst>
          <pc:docMk/>
          <pc:sldMk cId="1529473113" sldId="339"/>
        </pc:sldMkLst>
      </pc:sldChg>
      <pc:sldChg chg="modSp">
        <pc:chgData name="Inas FAOUZI [Eurécia]" userId="S::inas.faouzi@eurecia.com::4f435423-8673-4c81-9a60-95a8e74c92dd" providerId="AD" clId="Web-{897C1873-E60B-EEBC-9410-BFD51B38A634}" dt="2024-09-02T12:21:35.720" v="9" actId="1076"/>
        <pc:sldMkLst>
          <pc:docMk/>
          <pc:sldMk cId="1323003873" sldId="341"/>
        </pc:sldMkLst>
      </pc:sldChg>
      <pc:sldChg chg="modSp">
        <pc:chgData name="Inas FAOUZI [Eurécia]" userId="S::inas.faouzi@eurecia.com::4f435423-8673-4c81-9a60-95a8e74c92dd" providerId="AD" clId="Web-{897C1873-E60B-EEBC-9410-BFD51B38A634}" dt="2024-09-02T12:21:16.922" v="6"/>
        <pc:sldMkLst>
          <pc:docMk/>
          <pc:sldMk cId="1251713494" sldId="346"/>
        </pc:sldMkLst>
      </pc:sldChg>
    </pc:docChg>
  </pc:docChgLst>
  <pc:docChgLst>
    <pc:chgData name="Audrey MARTIN" userId="dc15299a-8790-4fdf-8dbd-cfc6e5c5b4cd" providerId="ADAL" clId="{5BD8AFA2-354D-4A08-9859-E133091B2BE3}"/>
    <pc:docChg chg="undo custSel addSld delSld modSld">
      <pc:chgData name="Audrey MARTIN" userId="dc15299a-8790-4fdf-8dbd-cfc6e5c5b4cd" providerId="ADAL" clId="{5BD8AFA2-354D-4A08-9859-E133091B2BE3}" dt="2024-05-21T13:20:34.240" v="886" actId="13926"/>
      <pc:docMkLst>
        <pc:docMk/>
      </pc:docMkLst>
      <pc:sldChg chg="del">
        <pc:chgData name="Audrey MARTIN" userId="dc15299a-8790-4fdf-8dbd-cfc6e5c5b4cd" providerId="ADAL" clId="{5BD8AFA2-354D-4A08-9859-E133091B2BE3}" dt="2024-05-21T09:08:06.930" v="10" actId="47"/>
        <pc:sldMkLst>
          <pc:docMk/>
          <pc:sldMk cId="564513834" sldId="258"/>
        </pc:sldMkLst>
      </pc:sldChg>
      <pc:sldChg chg="addSp delSp modSp mod">
        <pc:chgData name="Audrey MARTIN" userId="dc15299a-8790-4fdf-8dbd-cfc6e5c5b4cd" providerId="ADAL" clId="{5BD8AFA2-354D-4A08-9859-E133091B2BE3}" dt="2024-05-21T09:15:33.680" v="116" actId="20577"/>
        <pc:sldMkLst>
          <pc:docMk/>
          <pc:sldMk cId="1542998316" sldId="335"/>
        </pc:sldMkLst>
      </pc:sldChg>
      <pc:sldChg chg="addSp modSp mod">
        <pc:chgData name="Audrey MARTIN" userId="dc15299a-8790-4fdf-8dbd-cfc6e5c5b4cd" providerId="ADAL" clId="{5BD8AFA2-354D-4A08-9859-E133091B2BE3}" dt="2024-05-21T13:20:34.240" v="886" actId="13926"/>
        <pc:sldMkLst>
          <pc:docMk/>
          <pc:sldMk cId="407031299" sldId="337"/>
        </pc:sldMkLst>
      </pc:sldChg>
      <pc:sldChg chg="modSp mod">
        <pc:chgData name="Audrey MARTIN" userId="dc15299a-8790-4fdf-8dbd-cfc6e5c5b4cd" providerId="ADAL" clId="{5BD8AFA2-354D-4A08-9859-E133091B2BE3}" dt="2024-05-21T09:08:24.093" v="20" actId="20577"/>
        <pc:sldMkLst>
          <pc:docMk/>
          <pc:sldMk cId="1529473113" sldId="339"/>
        </pc:sldMkLst>
      </pc:sldChg>
      <pc:sldChg chg="modSp mod">
        <pc:chgData name="Audrey MARTIN" userId="dc15299a-8790-4fdf-8dbd-cfc6e5c5b4cd" providerId="ADAL" clId="{5BD8AFA2-354D-4A08-9859-E133091B2BE3}" dt="2024-05-21T09:08:01.211" v="9" actId="20577"/>
        <pc:sldMkLst>
          <pc:docMk/>
          <pc:sldMk cId="3210797679" sldId="340"/>
        </pc:sldMkLst>
      </pc:sldChg>
      <pc:sldChg chg="addSp delSp modSp add mod">
        <pc:chgData name="Audrey MARTIN" userId="dc15299a-8790-4fdf-8dbd-cfc6e5c5b4cd" providerId="ADAL" clId="{5BD8AFA2-354D-4A08-9859-E133091B2BE3}" dt="2024-05-21T09:18:42.999" v="319" actId="1076"/>
        <pc:sldMkLst>
          <pc:docMk/>
          <pc:sldMk cId="976680359" sldId="344"/>
        </pc:sldMkLst>
      </pc:sldChg>
      <pc:sldChg chg="addSp delSp modSp add mod">
        <pc:chgData name="Audrey MARTIN" userId="dc15299a-8790-4fdf-8dbd-cfc6e5c5b4cd" providerId="ADAL" clId="{5BD8AFA2-354D-4A08-9859-E133091B2BE3}" dt="2024-05-21T09:23:43.317" v="654" actId="1076"/>
        <pc:sldMkLst>
          <pc:docMk/>
          <pc:sldMk cId="3518136162" sldId="345"/>
        </pc:sldMkLst>
      </pc:sldChg>
      <pc:sldChg chg="addSp delSp modSp add mod">
        <pc:chgData name="Audrey MARTIN" userId="dc15299a-8790-4fdf-8dbd-cfc6e5c5b4cd" providerId="ADAL" clId="{5BD8AFA2-354D-4A08-9859-E133091B2BE3}" dt="2024-05-21T09:28:09.491" v="847" actId="1076"/>
        <pc:sldMkLst>
          <pc:docMk/>
          <pc:sldMk cId="1251713494" sldId="346"/>
        </pc:sldMkLst>
      </pc:sldChg>
    </pc:docChg>
  </pc:docChgLst>
  <pc:docChgLst>
    <pc:chgData name="Simon CLAUZEL [Eurécia]" userId="7fce4a1e-200a-4762-8f9e-a65b5a303fd6" providerId="ADAL" clId="{313E9AA1-5B69-4E62-8FC0-E09574C30092}"/>
    <pc:docChg chg="modSld">
      <pc:chgData name="Simon CLAUZEL [Eurécia]" userId="7fce4a1e-200a-4762-8f9e-a65b5a303fd6" providerId="ADAL" clId="{313E9AA1-5B69-4E62-8FC0-E09574C30092}" dt="2024-05-29T12:56:36.326" v="43" actId="2711"/>
      <pc:docMkLst>
        <pc:docMk/>
      </pc:docMkLst>
      <pc:sldChg chg="addSp modSp mod">
        <pc:chgData name="Simon CLAUZEL [Eurécia]" userId="7fce4a1e-200a-4762-8f9e-a65b5a303fd6" providerId="ADAL" clId="{313E9AA1-5B69-4E62-8FC0-E09574C30092}" dt="2024-05-29T12:33:15.634" v="35" actId="1076"/>
        <pc:sldMkLst>
          <pc:docMk/>
          <pc:sldMk cId="1542998316" sldId="335"/>
        </pc:sldMkLst>
      </pc:sldChg>
      <pc:sldChg chg="modSp mod">
        <pc:chgData name="Simon CLAUZEL [Eurécia]" userId="7fce4a1e-200a-4762-8f9e-a65b5a303fd6" providerId="ADAL" clId="{313E9AA1-5B69-4E62-8FC0-E09574C30092}" dt="2024-05-29T12:54:01.059" v="39" actId="2711"/>
        <pc:sldMkLst>
          <pc:docMk/>
          <pc:sldMk cId="407031299" sldId="337"/>
        </pc:sldMkLst>
      </pc:sldChg>
      <pc:sldChg chg="modSp mod">
        <pc:chgData name="Simon CLAUZEL [Eurécia]" userId="7fce4a1e-200a-4762-8f9e-a65b5a303fd6" providerId="ADAL" clId="{313E9AA1-5B69-4E62-8FC0-E09574C30092}" dt="2024-05-29T12:29:37.223" v="28" actId="20577"/>
        <pc:sldMkLst>
          <pc:docMk/>
          <pc:sldMk cId="976680359" sldId="344"/>
        </pc:sldMkLst>
      </pc:sldChg>
      <pc:sldChg chg="modSp mod">
        <pc:chgData name="Simon CLAUZEL [Eurécia]" userId="7fce4a1e-200a-4762-8f9e-a65b5a303fd6" providerId="ADAL" clId="{313E9AA1-5B69-4E62-8FC0-E09574C30092}" dt="2024-05-29T12:34:30.023" v="36" actId="2711"/>
        <pc:sldMkLst>
          <pc:docMk/>
          <pc:sldMk cId="3518136162" sldId="345"/>
        </pc:sldMkLst>
      </pc:sldChg>
      <pc:sldChg chg="modSp mod">
        <pc:chgData name="Simon CLAUZEL [Eurécia]" userId="7fce4a1e-200a-4762-8f9e-a65b5a303fd6" providerId="ADAL" clId="{313E9AA1-5B69-4E62-8FC0-E09574C30092}" dt="2024-05-29T12:42:31.959" v="37" actId="2711"/>
        <pc:sldMkLst>
          <pc:docMk/>
          <pc:sldMk cId="1251713494" sldId="346"/>
        </pc:sldMkLst>
      </pc:sldChg>
      <pc:sldChg chg="modSp mod">
        <pc:chgData name="Simon CLAUZEL [Eurécia]" userId="7fce4a1e-200a-4762-8f9e-a65b5a303fd6" providerId="ADAL" clId="{313E9AA1-5B69-4E62-8FC0-E09574C30092}" dt="2024-05-29T12:54:21.338" v="40" actId="2711"/>
        <pc:sldMkLst>
          <pc:docMk/>
          <pc:sldMk cId="1763246862" sldId="347"/>
        </pc:sldMkLst>
      </pc:sldChg>
      <pc:sldChg chg="modSp mod">
        <pc:chgData name="Simon CLAUZEL [Eurécia]" userId="7fce4a1e-200a-4762-8f9e-a65b5a303fd6" providerId="ADAL" clId="{313E9AA1-5B69-4E62-8FC0-E09574C30092}" dt="2024-05-29T12:56:36.326" v="43" actId="2711"/>
        <pc:sldMkLst>
          <pc:docMk/>
          <pc:sldMk cId="2443773856" sldId="348"/>
        </pc:sldMkLst>
      </pc:sldChg>
      <pc:sldChg chg="modSp mod">
        <pc:chgData name="Simon CLAUZEL [Eurécia]" userId="7fce4a1e-200a-4762-8f9e-a65b5a303fd6" providerId="ADAL" clId="{313E9AA1-5B69-4E62-8FC0-E09574C30092}" dt="2024-05-29T12:56:21.155" v="42" actId="2711"/>
        <pc:sldMkLst>
          <pc:docMk/>
          <pc:sldMk cId="1269983400" sldId="349"/>
        </pc:sldMkLst>
      </pc:sldChg>
    </pc:docChg>
  </pc:docChgLst>
  <pc:docChgLst>
    <pc:chgData name="Caroline BIDAUD [Eurécia]" userId="d2c9c3bf-00cd-45d5-9254-43610d5ea11d" providerId="ADAL" clId="{3D5774A0-259D-4E30-AD01-761DAF9860FC}"/>
    <pc:docChg chg="undo custSel modSld">
      <pc:chgData name="Caroline BIDAUD [Eurécia]" userId="d2c9c3bf-00cd-45d5-9254-43610d5ea11d" providerId="ADAL" clId="{3D5774A0-259D-4E30-AD01-761DAF9860FC}" dt="2025-02-14T11:40:54.866" v="96" actId="14861"/>
      <pc:docMkLst>
        <pc:docMk/>
      </pc:docMkLst>
      <pc:sldChg chg="addSp delSp modSp mod">
        <pc:chgData name="Caroline BIDAUD [Eurécia]" userId="d2c9c3bf-00cd-45d5-9254-43610d5ea11d" providerId="ADAL" clId="{3D5774A0-259D-4E30-AD01-761DAF9860FC}" dt="2025-02-14T11:23:33.448" v="26" actId="1076"/>
        <pc:sldMkLst>
          <pc:docMk/>
          <pc:sldMk cId="1542998316" sldId="335"/>
        </pc:sldMkLst>
        <pc:picChg chg="add del">
          <ac:chgData name="Caroline BIDAUD [Eurécia]" userId="d2c9c3bf-00cd-45d5-9254-43610d5ea11d" providerId="ADAL" clId="{3D5774A0-259D-4E30-AD01-761DAF9860FC}" dt="2025-02-14T11:21:54.392" v="2" actId="22"/>
          <ac:picMkLst>
            <pc:docMk/>
            <pc:sldMk cId="1542998316" sldId="335"/>
            <ac:picMk id="6" creationId="{4B960EA2-074B-DC59-AF46-B5A4CF7C7955}"/>
          </ac:picMkLst>
        </pc:picChg>
        <pc:picChg chg="add del">
          <ac:chgData name="Caroline BIDAUD [Eurécia]" userId="d2c9c3bf-00cd-45d5-9254-43610d5ea11d" providerId="ADAL" clId="{3D5774A0-259D-4E30-AD01-761DAF9860FC}" dt="2025-02-14T11:22:40.700" v="4" actId="478"/>
          <ac:picMkLst>
            <pc:docMk/>
            <pc:sldMk cId="1542998316" sldId="335"/>
            <ac:picMk id="8" creationId="{B63E0181-981A-C694-F743-D48F205AD871}"/>
          </ac:picMkLst>
        </pc:picChg>
        <pc:picChg chg="add mod">
          <ac:chgData name="Caroline BIDAUD [Eurécia]" userId="d2c9c3bf-00cd-45d5-9254-43610d5ea11d" providerId="ADAL" clId="{3D5774A0-259D-4E30-AD01-761DAF9860FC}" dt="2025-02-14T11:23:33.448" v="26" actId="1076"/>
          <ac:picMkLst>
            <pc:docMk/>
            <pc:sldMk cId="1542998316" sldId="335"/>
            <ac:picMk id="9" creationId="{963D9163-FD67-603E-F718-8D12F6A039AC}"/>
          </ac:picMkLst>
        </pc:picChg>
      </pc:sldChg>
      <pc:sldChg chg="addSp delSp modSp mod">
        <pc:chgData name="Caroline BIDAUD [Eurécia]" userId="d2c9c3bf-00cd-45d5-9254-43610d5ea11d" providerId="ADAL" clId="{3D5774A0-259D-4E30-AD01-761DAF9860FC}" dt="2025-02-14T11:25:43.415" v="38" actId="14861"/>
        <pc:sldMkLst>
          <pc:docMk/>
          <pc:sldMk cId="976680359" sldId="344"/>
        </pc:sldMkLst>
        <pc:picChg chg="del">
          <ac:chgData name="Caroline BIDAUD [Eurécia]" userId="d2c9c3bf-00cd-45d5-9254-43610d5ea11d" providerId="ADAL" clId="{3D5774A0-259D-4E30-AD01-761DAF9860FC}" dt="2025-02-14T11:25:24.301" v="27" actId="478"/>
          <ac:picMkLst>
            <pc:docMk/>
            <pc:sldMk cId="976680359" sldId="344"/>
            <ac:picMk id="6" creationId="{DDB18850-33B9-D00E-D2DF-EDBCA8916A68}"/>
          </ac:picMkLst>
        </pc:picChg>
        <pc:picChg chg="add mod">
          <ac:chgData name="Caroline BIDAUD [Eurécia]" userId="d2c9c3bf-00cd-45d5-9254-43610d5ea11d" providerId="ADAL" clId="{3D5774A0-259D-4E30-AD01-761DAF9860FC}" dt="2025-02-14T11:25:43.415" v="38" actId="14861"/>
          <ac:picMkLst>
            <pc:docMk/>
            <pc:sldMk cId="976680359" sldId="344"/>
            <ac:picMk id="7" creationId="{2A4A1C75-171C-E73B-0A48-27F7BFC5470C}"/>
          </ac:picMkLst>
        </pc:picChg>
      </pc:sldChg>
      <pc:sldChg chg="addSp delSp modSp mod">
        <pc:chgData name="Caroline BIDAUD [Eurécia]" userId="d2c9c3bf-00cd-45d5-9254-43610d5ea11d" providerId="ADAL" clId="{3D5774A0-259D-4E30-AD01-761DAF9860FC}" dt="2025-02-14T11:26:37.958" v="48" actId="14861"/>
        <pc:sldMkLst>
          <pc:docMk/>
          <pc:sldMk cId="3518136162" sldId="345"/>
        </pc:sldMkLst>
        <pc:picChg chg="add mod">
          <ac:chgData name="Caroline BIDAUD [Eurécia]" userId="d2c9c3bf-00cd-45d5-9254-43610d5ea11d" providerId="ADAL" clId="{3D5774A0-259D-4E30-AD01-761DAF9860FC}" dt="2025-02-14T11:26:37.958" v="48" actId="14861"/>
          <ac:picMkLst>
            <pc:docMk/>
            <pc:sldMk cId="3518136162" sldId="345"/>
            <ac:picMk id="6" creationId="{AE7D7059-DB5F-8166-BE70-B760FAB7E257}"/>
          </ac:picMkLst>
        </pc:picChg>
        <pc:picChg chg="del">
          <ac:chgData name="Caroline BIDAUD [Eurécia]" userId="d2c9c3bf-00cd-45d5-9254-43610d5ea11d" providerId="ADAL" clId="{3D5774A0-259D-4E30-AD01-761DAF9860FC}" dt="2025-02-14T11:26:25.572" v="39" actId="478"/>
          <ac:picMkLst>
            <pc:docMk/>
            <pc:sldMk cId="3518136162" sldId="345"/>
            <ac:picMk id="7" creationId="{99CC605E-311D-EEEF-55DC-8564859FC35F}"/>
          </ac:picMkLst>
        </pc:picChg>
      </pc:sldChg>
      <pc:sldChg chg="addSp delSp modSp mod">
        <pc:chgData name="Caroline BIDAUD [Eurécia]" userId="d2c9c3bf-00cd-45d5-9254-43610d5ea11d" providerId="ADAL" clId="{3D5774A0-259D-4E30-AD01-761DAF9860FC}" dt="2025-02-14T11:28:37.945" v="66" actId="14861"/>
        <pc:sldMkLst>
          <pc:docMk/>
          <pc:sldMk cId="1251713494" sldId="346"/>
        </pc:sldMkLst>
        <pc:picChg chg="del">
          <ac:chgData name="Caroline BIDAUD [Eurécia]" userId="d2c9c3bf-00cd-45d5-9254-43610d5ea11d" providerId="ADAL" clId="{3D5774A0-259D-4E30-AD01-761DAF9860FC}" dt="2025-02-14T11:27:27.718" v="49" actId="478"/>
          <ac:picMkLst>
            <pc:docMk/>
            <pc:sldMk cId="1251713494" sldId="346"/>
            <ac:picMk id="6" creationId="{5BFF1EC0-EC35-4F7C-7161-2767F1592167}"/>
          </ac:picMkLst>
        </pc:picChg>
        <pc:picChg chg="add mod">
          <ac:chgData name="Caroline BIDAUD [Eurécia]" userId="d2c9c3bf-00cd-45d5-9254-43610d5ea11d" providerId="ADAL" clId="{3D5774A0-259D-4E30-AD01-761DAF9860FC}" dt="2025-02-14T11:28:30.311" v="63" actId="14861"/>
          <ac:picMkLst>
            <pc:docMk/>
            <pc:sldMk cId="1251713494" sldId="346"/>
            <ac:picMk id="7" creationId="{B4229EE1-6FA7-A063-B7D6-FD9A6482103A}"/>
          </ac:picMkLst>
        </pc:picChg>
        <pc:picChg chg="del">
          <ac:chgData name="Caroline BIDAUD [Eurécia]" userId="d2c9c3bf-00cd-45d5-9254-43610d5ea11d" providerId="ADAL" clId="{3D5774A0-259D-4E30-AD01-761DAF9860FC}" dt="2025-02-14T11:27:41.039" v="55" actId="478"/>
          <ac:picMkLst>
            <pc:docMk/>
            <pc:sldMk cId="1251713494" sldId="346"/>
            <ac:picMk id="9" creationId="{AD135955-2F79-F203-BB65-D48339D21F59}"/>
          </ac:picMkLst>
        </pc:picChg>
        <pc:picChg chg="add mod">
          <ac:chgData name="Caroline BIDAUD [Eurécia]" userId="d2c9c3bf-00cd-45d5-9254-43610d5ea11d" providerId="ADAL" clId="{3D5774A0-259D-4E30-AD01-761DAF9860FC}" dt="2025-02-14T11:28:37.945" v="66" actId="14861"/>
          <ac:picMkLst>
            <pc:docMk/>
            <pc:sldMk cId="1251713494" sldId="346"/>
            <ac:picMk id="10" creationId="{61351A59-9F7E-A677-9808-EED7F89E7599}"/>
          </ac:picMkLst>
        </pc:picChg>
      </pc:sldChg>
      <pc:sldChg chg="addSp delSp modSp mod">
        <pc:chgData name="Caroline BIDAUD [Eurécia]" userId="d2c9c3bf-00cd-45d5-9254-43610d5ea11d" providerId="ADAL" clId="{3D5774A0-259D-4E30-AD01-761DAF9860FC}" dt="2025-02-14T11:40:54.866" v="96" actId="14861"/>
        <pc:sldMkLst>
          <pc:docMk/>
          <pc:sldMk cId="2141709747" sldId="347"/>
        </pc:sldMkLst>
        <pc:spChg chg="del">
          <ac:chgData name="Caroline BIDAUD [Eurécia]" userId="d2c9c3bf-00cd-45d5-9254-43610d5ea11d" providerId="ADAL" clId="{3D5774A0-259D-4E30-AD01-761DAF9860FC}" dt="2025-02-14T11:29:55.374" v="68" actId="478"/>
          <ac:spMkLst>
            <pc:docMk/>
            <pc:sldMk cId="2141709747" sldId="347"/>
            <ac:spMk id="12" creationId="{BD0FBDCD-6816-CFB3-A97A-F214AF0DC8C7}"/>
          </ac:spMkLst>
        </pc:spChg>
        <pc:picChg chg="add mod">
          <ac:chgData name="Caroline BIDAUD [Eurécia]" userId="d2c9c3bf-00cd-45d5-9254-43610d5ea11d" providerId="ADAL" clId="{3D5774A0-259D-4E30-AD01-761DAF9860FC}" dt="2025-02-14T11:30:09.626" v="73" actId="1076"/>
          <ac:picMkLst>
            <pc:docMk/>
            <pc:sldMk cId="2141709747" sldId="347"/>
            <ac:picMk id="6" creationId="{DA8A4499-E429-BCE0-4A2B-67BC711FACAE}"/>
          </ac:picMkLst>
        </pc:picChg>
        <pc:picChg chg="add del mod">
          <ac:chgData name="Caroline BIDAUD [Eurécia]" userId="d2c9c3bf-00cd-45d5-9254-43610d5ea11d" providerId="ADAL" clId="{3D5774A0-259D-4E30-AD01-761DAF9860FC}" dt="2025-02-14T11:39:07.121" v="78" actId="478"/>
          <ac:picMkLst>
            <pc:docMk/>
            <pc:sldMk cId="2141709747" sldId="347"/>
            <ac:picMk id="8" creationId="{3E1A1D47-4F1A-8C69-1654-B2CD8AAC81C3}"/>
          </ac:picMkLst>
        </pc:picChg>
        <pc:picChg chg="del">
          <ac:chgData name="Caroline BIDAUD [Eurécia]" userId="d2c9c3bf-00cd-45d5-9254-43610d5ea11d" providerId="ADAL" clId="{3D5774A0-259D-4E30-AD01-761DAF9860FC}" dt="2025-02-14T11:29:53.193" v="67" actId="478"/>
          <ac:picMkLst>
            <pc:docMk/>
            <pc:sldMk cId="2141709747" sldId="347"/>
            <ac:picMk id="10" creationId="{C5E8402E-CD6E-9AA6-856F-E878A7277AA2}"/>
          </ac:picMkLst>
        </pc:picChg>
        <pc:picChg chg="add mod">
          <ac:chgData name="Caroline BIDAUD [Eurécia]" userId="d2c9c3bf-00cd-45d5-9254-43610d5ea11d" providerId="ADAL" clId="{3D5774A0-259D-4E30-AD01-761DAF9860FC}" dt="2025-02-14T11:39:28.576" v="85" actId="14100"/>
          <ac:picMkLst>
            <pc:docMk/>
            <pc:sldMk cId="2141709747" sldId="347"/>
            <ac:picMk id="11" creationId="{4A1657A6-2AE9-1C2D-9D84-D4B2DF851C62}"/>
          </ac:picMkLst>
        </pc:picChg>
        <pc:picChg chg="del">
          <ac:chgData name="Caroline BIDAUD [Eurécia]" userId="d2c9c3bf-00cd-45d5-9254-43610d5ea11d" providerId="ADAL" clId="{3D5774A0-259D-4E30-AD01-761DAF9860FC}" dt="2025-02-14T11:37:58.945" v="74" actId="478"/>
          <ac:picMkLst>
            <pc:docMk/>
            <pc:sldMk cId="2141709747" sldId="347"/>
            <ac:picMk id="14" creationId="{A2F302BF-FDBC-6498-59FA-7154D1CB8D62}"/>
          </ac:picMkLst>
        </pc:picChg>
        <pc:picChg chg="add mod">
          <ac:chgData name="Caroline BIDAUD [Eurécia]" userId="d2c9c3bf-00cd-45d5-9254-43610d5ea11d" providerId="ADAL" clId="{3D5774A0-259D-4E30-AD01-761DAF9860FC}" dt="2025-02-14T11:40:54.866" v="96" actId="14861"/>
          <ac:picMkLst>
            <pc:docMk/>
            <pc:sldMk cId="2141709747" sldId="347"/>
            <ac:picMk id="15" creationId="{0B5267C9-1874-7D8B-C2FE-228A308D8E78}"/>
          </ac:picMkLst>
        </pc:picChg>
        <pc:picChg chg="del ord">
          <ac:chgData name="Caroline BIDAUD [Eurécia]" userId="d2c9c3bf-00cd-45d5-9254-43610d5ea11d" providerId="ADAL" clId="{3D5774A0-259D-4E30-AD01-761DAF9860FC}" dt="2025-02-14T11:40:30.010" v="88" actId="478"/>
          <ac:picMkLst>
            <pc:docMk/>
            <pc:sldMk cId="2141709747" sldId="347"/>
            <ac:picMk id="16" creationId="{0E6EC6A4-E05F-15AE-0762-AA3AA4DFD0E3}"/>
          </ac:picMkLst>
        </pc:picChg>
      </pc:sldChg>
    </pc:docChg>
  </pc:docChgLst>
  <pc:docChgLst>
    <pc:chgData name="Audrey MARTIN [Eurécia]" userId="dc15299a-8790-4fdf-8dbd-cfc6e5c5b4cd" providerId="ADAL" clId="{F80CADF7-D217-4DE7-90BE-3D095D19042D}"/>
    <pc:docChg chg="undo custSel addSld delSld modSld">
      <pc:chgData name="Audrey MARTIN [Eurécia]" userId="dc15299a-8790-4fdf-8dbd-cfc6e5c5b4cd" providerId="ADAL" clId="{F80CADF7-D217-4DE7-90BE-3D095D19042D}" dt="2024-06-11T14:07:14.618" v="227" actId="1036"/>
      <pc:docMkLst>
        <pc:docMk/>
      </pc:docMkLst>
      <pc:sldChg chg="addSp delSp modSp mod">
        <pc:chgData name="Audrey MARTIN [Eurécia]" userId="dc15299a-8790-4fdf-8dbd-cfc6e5c5b4cd" providerId="ADAL" clId="{F80CADF7-D217-4DE7-90BE-3D095D19042D}" dt="2024-06-11T13:52:33.938" v="6" actId="478"/>
        <pc:sldMkLst>
          <pc:docMk/>
          <pc:sldMk cId="1542998316" sldId="335"/>
        </pc:sldMkLst>
      </pc:sldChg>
      <pc:sldChg chg="del">
        <pc:chgData name="Audrey MARTIN [Eurécia]" userId="dc15299a-8790-4fdf-8dbd-cfc6e5c5b4cd" providerId="ADAL" clId="{F80CADF7-D217-4DE7-90BE-3D095D19042D}" dt="2024-06-11T13:57:01.831" v="15" actId="47"/>
        <pc:sldMkLst>
          <pc:docMk/>
          <pc:sldMk cId="1009862868" sldId="336"/>
        </pc:sldMkLst>
      </pc:sldChg>
      <pc:sldChg chg="addSp delSp modSp del mod">
        <pc:chgData name="Audrey MARTIN [Eurécia]" userId="dc15299a-8790-4fdf-8dbd-cfc6e5c5b4cd" providerId="ADAL" clId="{F80CADF7-D217-4DE7-90BE-3D095D19042D}" dt="2024-06-11T13:57:03.286" v="16" actId="47"/>
        <pc:sldMkLst>
          <pc:docMk/>
          <pc:sldMk cId="407031299" sldId="337"/>
        </pc:sldMkLst>
      </pc:sldChg>
      <pc:sldChg chg="addSp delSp modSp mod">
        <pc:chgData name="Audrey MARTIN [Eurécia]" userId="dc15299a-8790-4fdf-8dbd-cfc6e5c5b4cd" providerId="ADAL" clId="{F80CADF7-D217-4DE7-90BE-3D095D19042D}" dt="2024-06-11T13:57:50.109" v="23" actId="478"/>
        <pc:sldMkLst>
          <pc:docMk/>
          <pc:sldMk cId="1529473113" sldId="339"/>
        </pc:sldMkLst>
      </pc:sldChg>
      <pc:sldChg chg="modSp add del mod">
        <pc:chgData name="Audrey MARTIN [Eurécia]" userId="dc15299a-8790-4fdf-8dbd-cfc6e5c5b4cd" providerId="ADAL" clId="{F80CADF7-D217-4DE7-90BE-3D095D19042D}" dt="2024-06-11T13:56:57.595" v="14" actId="47"/>
        <pc:sldMkLst>
          <pc:docMk/>
          <pc:sldMk cId="1251713494" sldId="346"/>
        </pc:sldMkLst>
      </pc:sldChg>
      <pc:sldChg chg="del">
        <pc:chgData name="Audrey MARTIN [Eurécia]" userId="dc15299a-8790-4fdf-8dbd-cfc6e5c5b4cd" providerId="ADAL" clId="{F80CADF7-D217-4DE7-90BE-3D095D19042D}" dt="2024-06-11T13:57:03.788" v="17" actId="47"/>
        <pc:sldMkLst>
          <pc:docMk/>
          <pc:sldMk cId="1763246862" sldId="347"/>
        </pc:sldMkLst>
      </pc:sldChg>
      <pc:sldChg chg="addSp delSp modSp add mod">
        <pc:chgData name="Audrey MARTIN [Eurécia]" userId="dc15299a-8790-4fdf-8dbd-cfc6e5c5b4cd" providerId="ADAL" clId="{F80CADF7-D217-4DE7-90BE-3D095D19042D}" dt="2024-06-11T14:07:14.618" v="227" actId="1036"/>
        <pc:sldMkLst>
          <pc:docMk/>
          <pc:sldMk cId="2141709747" sldId="347"/>
        </pc:sldMkLst>
      </pc:sldChg>
      <pc:sldChg chg="del">
        <pc:chgData name="Audrey MARTIN [Eurécia]" userId="dc15299a-8790-4fdf-8dbd-cfc6e5c5b4cd" providerId="ADAL" clId="{F80CADF7-D217-4DE7-90BE-3D095D19042D}" dt="2024-06-11T13:57:05.719" v="19" actId="47"/>
        <pc:sldMkLst>
          <pc:docMk/>
          <pc:sldMk cId="2443773856" sldId="348"/>
        </pc:sldMkLst>
      </pc:sldChg>
      <pc:sldChg chg="del">
        <pc:chgData name="Audrey MARTIN [Eurécia]" userId="dc15299a-8790-4fdf-8dbd-cfc6e5c5b4cd" providerId="ADAL" clId="{F80CADF7-D217-4DE7-90BE-3D095D19042D}" dt="2024-06-11T13:57:04.429" v="18" actId="47"/>
        <pc:sldMkLst>
          <pc:docMk/>
          <pc:sldMk cId="1269983400" sldId="349"/>
        </pc:sldMkLst>
      </pc:sldChg>
    </pc:docChg>
  </pc:docChgLst>
  <pc:docChgLst>
    <pc:chgData name="Inas FAOUZI [Eurécia]" userId="4f435423-8673-4c81-9a60-95a8e74c92dd" providerId="ADAL" clId="{06DA2B17-1D46-4719-BFD0-85EDFB3E941A}"/>
    <pc:docChg chg="modSld">
      <pc:chgData name="Inas FAOUZI [Eurécia]" userId="4f435423-8673-4c81-9a60-95a8e74c92dd" providerId="ADAL" clId="{06DA2B17-1D46-4719-BFD0-85EDFB3E941A}" dt="2024-09-11T08:13:03.572" v="4" actId="207"/>
      <pc:docMkLst>
        <pc:docMk/>
      </pc:docMkLst>
      <pc:sldChg chg="modSp mod">
        <pc:chgData name="Inas FAOUZI [Eurécia]" userId="4f435423-8673-4c81-9a60-95a8e74c92dd" providerId="ADAL" clId="{06DA2B17-1D46-4719-BFD0-85EDFB3E941A}" dt="2024-09-11T08:13:03.572" v="4" actId="207"/>
        <pc:sldMkLst>
          <pc:docMk/>
          <pc:sldMk cId="2114891416" sldId="348"/>
        </pc:sldMkLst>
      </pc:sldChg>
    </pc:docChg>
  </pc:docChgLst>
  <pc:docChgLst>
    <pc:chgData name="Inas FAOUZI [Eurécia]" userId="S::inas.faouzi@eurecia.com::4f435423-8673-4c81-9a60-95a8e74c92dd" providerId="AD" clId="Web-{33927FF2-922A-9282-37F7-5E0C170358E2}"/>
    <pc:docChg chg="addSld delSld modSld">
      <pc:chgData name="Inas FAOUZI [Eurécia]" userId="S::inas.faouzi@eurecia.com::4f435423-8673-4c81-9a60-95a8e74c92dd" providerId="AD" clId="Web-{33927FF2-922A-9282-37F7-5E0C170358E2}" dt="2024-09-02T12:58:49.097" v="67"/>
      <pc:docMkLst>
        <pc:docMk/>
      </pc:docMkLst>
      <pc:sldChg chg="del">
        <pc:chgData name="Inas FAOUZI [Eurécia]" userId="S::inas.faouzi@eurecia.com::4f435423-8673-4c81-9a60-95a8e74c92dd" providerId="AD" clId="Web-{33927FF2-922A-9282-37F7-5E0C170358E2}" dt="2024-09-02T12:58:49.097" v="67"/>
        <pc:sldMkLst>
          <pc:docMk/>
          <pc:sldMk cId="1529473113" sldId="339"/>
        </pc:sldMkLst>
      </pc:sldChg>
      <pc:sldChg chg="delSp modSp add">
        <pc:chgData name="Inas FAOUZI [Eurécia]" userId="S::inas.faouzi@eurecia.com::4f435423-8673-4c81-9a60-95a8e74c92dd" providerId="AD" clId="Web-{33927FF2-922A-9282-37F7-5E0C170358E2}" dt="2024-09-02T12:58:45.550" v="66" actId="1076"/>
        <pc:sldMkLst>
          <pc:docMk/>
          <pc:sldMk cId="2114891416" sldId="3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10/03/2025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10/03/2025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10/03/2025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10/03/2025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4.png"/><Relationship Id="rId7" Type="http://schemas.openxmlformats.org/officeDocument/2006/relationships/image" Target="../media/image4.svg"/><Relationship Id="rId12"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3.png"/><Relationship Id="rId11" Type="http://schemas.openxmlformats.org/officeDocument/2006/relationships/slide" Target="slide7.xml"/><Relationship Id="rId5" Type="http://schemas.openxmlformats.org/officeDocument/2006/relationships/image" Target="../media/image2.svg"/><Relationship Id="rId10" Type="http://schemas.openxmlformats.org/officeDocument/2006/relationships/slide" Target="slide6.xml"/><Relationship Id="rId4" Type="http://schemas.openxmlformats.org/officeDocument/2006/relationships/image" Target="../media/image1.png"/><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r>
              <a:rPr lang="fr-FR" dirty="0">
                <a:latin typeface="PP Woodland"/>
              </a:rPr>
              <a:t> to know about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HR Portal</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User guide</a:t>
            </a:r>
            <a:endParaRPr lang="fr-FR" dirty="0"/>
          </a:p>
        </p:txBody>
      </p:sp>
      <p:pic>
        <p:nvPicPr>
          <p:cNvPr id="3" name="Image 2" descr="Une image contenant Graphique, cercle, clipart, symbole&#10;&#10;Description générée automatiquement">
            <a:extLst>
              <a:ext uri="{FF2B5EF4-FFF2-40B4-BE49-F238E27FC236}">
                <a16:creationId xmlns:a16="http://schemas.microsoft.com/office/drawing/2014/main" id="{30CB36BC-22BC-3148-EF1B-0E150BEDB042}"/>
              </a:ext>
            </a:extLst>
          </p:cNvPr>
          <p:cNvPicPr>
            <a:picLocks noChangeAspect="1"/>
          </p:cNvPicPr>
          <p:nvPr/>
        </p:nvPicPr>
        <p:blipFill>
          <a:blip r:embed="rId3"/>
          <a:stretch>
            <a:fillRect/>
          </a:stretch>
        </p:blipFill>
        <p:spPr>
          <a:xfrm>
            <a:off x="805617" y="4101972"/>
            <a:ext cx="753977" cy="822045"/>
          </a:xfrm>
          <a:prstGeom prst="rect">
            <a:avLst/>
          </a:prstGeom>
        </p:spPr>
      </p:pic>
      <p:sp>
        <p:nvSpPr>
          <p:cNvPr id="5" name="Espace réservé du texte 4">
            <a:extLst>
              <a:ext uri="{FF2B5EF4-FFF2-40B4-BE49-F238E27FC236}">
                <a16:creationId xmlns:a16="http://schemas.microsoft.com/office/drawing/2014/main" id="{2E41B274-6BBE-010B-1957-256EA8B3A11F}"/>
              </a:ext>
            </a:extLst>
          </p:cNvPr>
          <p:cNvSpPr txBox="1">
            <a:spLocks/>
          </p:cNvSpPr>
          <p:nvPr/>
        </p:nvSpPr>
        <p:spPr>
          <a:xfrm>
            <a:off x="876737" y="6222524"/>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Last </a:t>
            </a:r>
            <a:r>
              <a:rPr lang="fr-FR" sz="1000" dirty="0" err="1"/>
              <a:t>updated</a:t>
            </a:r>
            <a:endParaRPr lang="fr-FR" sz="1000" dirty="0" err="1">
              <a:solidFill>
                <a:schemeClr val="tx1"/>
              </a:solidFill>
            </a:endParaRPr>
          </a:p>
          <a:p>
            <a:r>
              <a:rPr lang="fr-FR" sz="1000" dirty="0" err="1"/>
              <a:t>November</a:t>
            </a:r>
            <a:r>
              <a:rPr lang="fr-FR" sz="1000" dirty="0"/>
              <a:t> 2024</a:t>
            </a:r>
          </a:p>
        </p:txBody>
      </p:sp>
    </p:spTree>
    <p:extLst>
      <p:ext uri="{BB962C8B-B14F-4D97-AF65-F5344CB8AC3E}">
        <p14:creationId xmlns:p14="http://schemas.microsoft.com/office/powerpoint/2010/main" val="321079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dirty="0">
                <a:solidFill>
                  <a:srgbClr val="79BF9D"/>
                </a:solidFill>
                <a:latin typeface="Figtree"/>
                <a:hlinkClick r:id="rId2" action="ppaction://hlinksldjump"/>
              </a:rPr>
              <a:t>Module</a:t>
            </a:r>
            <a:r>
              <a:rPr lang="fr-FR" dirty="0">
                <a:solidFill>
                  <a:srgbClr val="79BF9D"/>
                </a:solidFill>
                <a:latin typeface="Figtree"/>
                <a:hlinkClick r:id="rId2" action="ppaction://hlinksldjump">
                  <a:extLst>
                    <a:ext uri="{A12FA001-AC4F-418D-AE19-62706E023703}">
                      <ahyp:hlinkClr xmlns:ahyp="http://schemas.microsoft.com/office/drawing/2018/hyperlinkcolor" val="tx"/>
                    </a:ext>
                  </a:extLst>
                </a:hlinkClick>
              </a:rPr>
              <a:t> features</a:t>
            </a:r>
            <a:br>
              <a:rPr lang="fr-FR" b="0" dirty="0">
                <a:latin typeface="Figtree Light"/>
              </a:rPr>
            </a:br>
            <a:endParaRPr lang="fr-FR" b="0">
              <a:solidFill>
                <a:srgbClr val="000000"/>
              </a:solidFill>
              <a:latin typeface="Figtree Light"/>
            </a:endParaRPr>
          </a:p>
          <a:p>
            <a:pPr>
              <a:lnSpc>
                <a:spcPct val="100000"/>
              </a:lnSpc>
            </a:pPr>
            <a:br>
              <a:rPr lang="fr-FR" sz="1600" b="0" dirty="0">
                <a:solidFill>
                  <a:srgbClr val="F6F2EA"/>
                </a:solidFill>
                <a:latin typeface="Figtree Light"/>
              </a:rPr>
            </a:br>
            <a:br>
              <a:rPr lang="fr-FR" sz="1600" b="0" dirty="0">
                <a:latin typeface="Figtree Light"/>
              </a:rPr>
            </a:br>
            <a:br>
              <a:rPr lang="fr-FR" sz="1600" b="0" dirty="0">
                <a:latin typeface="Figtree Light"/>
              </a:rPr>
            </a:br>
            <a:endParaRPr lang="fr-FR" sz="1600" b="0" dirty="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3155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Access</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the </a:t>
            </a:r>
            <a:r>
              <a:rPr lang="fr-FR" sz="15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employee</a:t>
            </a: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directory</a:t>
            </a:r>
            <a:endParaRPr lang="fr-FR" dirty="0">
              <a:solidFill>
                <a:schemeClr val="bg2"/>
              </a:solidFill>
            </a:endParaRPr>
          </a:p>
          <a:p>
            <a:pPr>
              <a:lnSpc>
                <a:spcPct val="100000"/>
              </a:lnSpc>
            </a:pP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Access</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the </a:t>
            </a: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employee</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file</a:t>
            </a:r>
            <a:endParaRPr lang="fr-FR">
              <a:solidFill>
                <a:schemeClr val="bg2"/>
              </a:solidFill>
            </a:endParaRPr>
          </a:p>
          <a:p>
            <a:pPr>
              <a:lnSpc>
                <a:spcPct val="100000"/>
              </a:lnSpc>
            </a:pPr>
            <a:r>
              <a:rPr lang="fr-FR" sz="15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View</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shared</a:t>
            </a: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documents</a:t>
            </a:r>
            <a:endParaRPr lang="fr-FR" dirty="0">
              <a:solidFill>
                <a:schemeClr val="bg2"/>
              </a:solidFill>
            </a:endParaRPr>
          </a:p>
          <a:p>
            <a:pPr>
              <a:lnSpc>
                <a:spcPct val="100000"/>
              </a:lnSpc>
            </a:pP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Access </a:t>
            </a:r>
            <a:r>
              <a:rPr lang="fr-FR" sz="1500"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payslips</a:t>
            </a:r>
            <a:endParaRPr lang="fr-FR" dirty="0" err="1">
              <a:solidFill>
                <a:schemeClr val="bg2"/>
              </a:solidFill>
              <a:hlinkClick r:id="rId12" action="ppaction://hlinksldjump">
                <a:extLst>
                  <a:ext uri="{A12FA001-AC4F-418D-AE19-62706E023703}">
                    <ahyp:hlinkClr xmlns:ahyp="http://schemas.microsoft.com/office/drawing/2018/hyperlinkcolor" val="tx"/>
                  </a:ext>
                </a:extLst>
              </a:hlinkClick>
            </a:endParaRPr>
          </a:p>
          <a:p>
            <a:pPr>
              <a:lnSpc>
                <a:spcPct val="100000"/>
              </a:lnSpc>
            </a:pP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Find</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my</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sz="1500"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employee</a:t>
            </a: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file</a:t>
            </a:r>
            <a:endParaRPr lang="fr-FR" dirty="0"/>
          </a:p>
          <a:p>
            <a:pPr>
              <a:lnSpc>
                <a:spcPct val="100000"/>
              </a:lnSpc>
            </a:pPr>
            <a:endParaRPr lang="fr-FR" sz="1500"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dirty="0" err="1">
                <a:latin typeface="PP Woodland"/>
              </a:rPr>
              <a:t>Employee</a:t>
            </a:r>
            <a:r>
              <a:rPr lang="fr-FR" sz="9600" dirty="0">
                <a:latin typeface="PP Woodland"/>
              </a:rPr>
              <a:t> usage</a:t>
            </a:r>
            <a:endParaRPr lang="fr-FR" sz="9600" dirty="0"/>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91351" y="2422228"/>
            <a:ext cx="4594157" cy="3109999"/>
          </a:xfrm>
        </p:spPr>
        <p:txBody>
          <a:bodyPr/>
          <a:lstStyle/>
          <a:p>
            <a:pPr algn="just"/>
            <a:r>
              <a:rPr lang="fr-FR" sz="1400" dirty="0" err="1"/>
              <a:t>From</a:t>
            </a:r>
            <a:r>
              <a:rPr lang="fr-FR" sz="1400" dirty="0"/>
              <a:t> the “HR Portal” module and by </a:t>
            </a:r>
            <a:r>
              <a:rPr lang="fr-FR" sz="1400" dirty="0" err="1"/>
              <a:t>selecting</a:t>
            </a:r>
            <a:r>
              <a:rPr lang="fr-FR" sz="1400" dirty="0"/>
              <a:t> “</a:t>
            </a:r>
            <a:r>
              <a:rPr lang="fr-FR" sz="1400" dirty="0" err="1"/>
              <a:t>Employee</a:t>
            </a:r>
            <a:r>
              <a:rPr lang="fr-FR" sz="1400" dirty="0"/>
              <a:t> directory,” </a:t>
            </a:r>
            <a:r>
              <a:rPr lang="fr-FR" sz="1400" dirty="0" err="1"/>
              <a:t>you</a:t>
            </a:r>
            <a:r>
              <a:rPr lang="fr-FR" sz="1400" dirty="0"/>
              <a:t> can </a:t>
            </a:r>
            <a:r>
              <a:rPr lang="fr-FR" sz="1400" dirty="0" err="1"/>
              <a:t>access</a:t>
            </a:r>
            <a:r>
              <a:rPr lang="fr-FR" sz="1400" dirty="0"/>
              <a:t> the </a:t>
            </a:r>
            <a:r>
              <a:rPr lang="fr-FR" sz="1400" dirty="0" err="1"/>
              <a:t>employee</a:t>
            </a:r>
            <a:r>
              <a:rPr lang="fr-FR" sz="1400" dirty="0"/>
              <a:t> directory listing all the </a:t>
            </a:r>
            <a:r>
              <a:rPr lang="fr-FR" sz="1400" dirty="0" err="1"/>
              <a:t>company’s</a:t>
            </a:r>
            <a:r>
              <a:rPr lang="fr-FR" sz="1400" dirty="0"/>
              <a:t> </a:t>
            </a:r>
            <a:r>
              <a:rPr lang="fr-FR" sz="1400" dirty="0" err="1"/>
              <a:t>employees</a:t>
            </a:r>
            <a:r>
              <a:rPr lang="fr-FR" sz="1400" dirty="0"/>
              <a:t>. </a:t>
            </a:r>
          </a:p>
          <a:p>
            <a:pPr algn="just"/>
            <a:endParaRPr lang="fr-FR" sz="1400" dirty="0"/>
          </a:p>
          <a:p>
            <a:pPr algn="just"/>
            <a:r>
              <a:rPr lang="fr-FR" sz="1400" dirty="0"/>
              <a:t>The directory can display </a:t>
            </a:r>
            <a:r>
              <a:rPr lang="fr-FR" sz="1400" dirty="0" err="1"/>
              <a:t>each</a:t>
            </a:r>
            <a:r>
              <a:rPr lang="fr-FR" sz="1400" dirty="0"/>
              <a:t> </a:t>
            </a:r>
            <a:r>
              <a:rPr lang="fr-FR" sz="1400" dirty="0" err="1"/>
              <a:t>epmloyee’s</a:t>
            </a:r>
            <a:r>
              <a:rPr lang="fr-FR" sz="1400" dirty="0"/>
              <a:t> email </a:t>
            </a:r>
            <a:r>
              <a:rPr lang="fr-FR" sz="1400" dirty="0" err="1"/>
              <a:t>address</a:t>
            </a:r>
            <a:r>
              <a:rPr lang="fr-FR" sz="1400" dirty="0"/>
              <a:t>, job </a:t>
            </a:r>
            <a:r>
              <a:rPr lang="fr-FR" sz="1400" dirty="0" err="1"/>
              <a:t>title</a:t>
            </a:r>
            <a:r>
              <a:rPr lang="fr-FR" sz="1400" dirty="0"/>
              <a:t>, </a:t>
            </a:r>
            <a:r>
              <a:rPr lang="fr-FR" sz="1400" dirty="0" err="1"/>
              <a:t>department</a:t>
            </a:r>
            <a:r>
              <a:rPr lang="fr-FR" sz="1400" dirty="0"/>
              <a:t>, structure, and phone </a:t>
            </a:r>
            <a:r>
              <a:rPr lang="fr-FR" sz="1400" dirty="0" err="1"/>
              <a:t>number</a:t>
            </a:r>
            <a:r>
              <a:rPr lang="fr-FR" sz="1400" dirty="0"/>
              <a:t>.</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Employee</a:t>
            </a:r>
            <a:r>
              <a:rPr lang="fr-FR" dirty="0">
                <a:latin typeface="Figtree Light"/>
              </a:rPr>
              <a:t> directory</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68445"/>
            <a:ext cx="11453813" cy="339725"/>
          </a:xfrm>
        </p:spPr>
        <p:txBody>
          <a:bodyPr vert="horz" lIns="91440" tIns="45720" rIns="91440" bIns="45720" rtlCol="0" anchor="t">
            <a:normAutofit/>
          </a:bodyPr>
          <a:lstStyle/>
          <a:p>
            <a:r>
              <a:rPr lang="fr-FR" dirty="0">
                <a:latin typeface="Figtree"/>
              </a:rPr>
              <a:t>As a user</a:t>
            </a:r>
            <a:endParaRPr lang="fr-FR" dirty="0" err="1"/>
          </a:p>
        </p:txBody>
      </p:sp>
      <p:sp>
        <p:nvSpPr>
          <p:cNvPr id="10" name="ZoneTexte 9">
            <a:extLst>
              <a:ext uri="{FF2B5EF4-FFF2-40B4-BE49-F238E27FC236}">
                <a16:creationId xmlns:a16="http://schemas.microsoft.com/office/drawing/2014/main" id="{3ACA9CF4-3D1D-51ED-DFD2-4E94706EDEF1}"/>
              </a:ext>
            </a:extLst>
          </p:cNvPr>
          <p:cNvSpPr txBox="1"/>
          <p:nvPr/>
        </p:nvSpPr>
        <p:spPr>
          <a:xfrm>
            <a:off x="5014903" y="5434522"/>
            <a:ext cx="6549712" cy="523220"/>
          </a:xfrm>
          <a:prstGeom prst="rect">
            <a:avLst/>
          </a:prstGeom>
          <a:noFill/>
        </p:spPr>
        <p:txBody>
          <a:bodyPr wrap="square" lIns="91440" tIns="45720" rIns="91440" bIns="45720" anchor="t">
            <a:spAutoFit/>
          </a:bodyPr>
          <a:lstStyle/>
          <a:p>
            <a:pPr algn="ctr"/>
            <a:r>
              <a:rPr lang="fr-FR" sz="1400" b="1" dirty="0">
                <a:solidFill>
                  <a:schemeClr val="accent3"/>
                </a:solidFill>
                <a:latin typeface="Figtree" pitchFamily="2" charset="0"/>
              </a:rPr>
              <a:t>Note : </a:t>
            </a:r>
            <a:r>
              <a:rPr lang="fr-FR" sz="1400" dirty="0">
                <a:solidFill>
                  <a:srgbClr val="333333"/>
                </a:solidFill>
                <a:latin typeface="Figtree" pitchFamily="2" charset="0"/>
              </a:rPr>
              <a:t>You can </a:t>
            </a:r>
            <a:r>
              <a:rPr lang="fr-FR" sz="1400" dirty="0" err="1">
                <a:solidFill>
                  <a:srgbClr val="333333"/>
                </a:solidFill>
                <a:latin typeface="Figtree" pitchFamily="2" charset="0"/>
              </a:rPr>
              <a:t>access</a:t>
            </a:r>
            <a:r>
              <a:rPr lang="fr-FR" sz="1400" dirty="0">
                <a:solidFill>
                  <a:srgbClr val="333333"/>
                </a:solidFill>
                <a:latin typeface="Figtree" pitchFamily="2" charset="0"/>
              </a:rPr>
              <a:t> </a:t>
            </a:r>
            <a:r>
              <a:rPr lang="fr-FR" sz="1400" dirty="0" err="1">
                <a:solidFill>
                  <a:srgbClr val="333333"/>
                </a:solidFill>
                <a:latin typeface="Figtree" pitchFamily="2" charset="0"/>
              </a:rPr>
              <a:t>your</a:t>
            </a:r>
            <a:r>
              <a:rPr lang="fr-FR" sz="1400" dirty="0">
                <a:solidFill>
                  <a:srgbClr val="333333"/>
                </a:solidFill>
                <a:latin typeface="Figtree" pitchFamily="2" charset="0"/>
              </a:rPr>
              <a:t> </a:t>
            </a:r>
            <a:r>
              <a:rPr lang="fr-FR" sz="1400" dirty="0" err="1">
                <a:solidFill>
                  <a:srgbClr val="333333"/>
                </a:solidFill>
                <a:latin typeface="Figtree" pitchFamily="2" charset="0"/>
              </a:rPr>
              <a:t>own</a:t>
            </a:r>
            <a:r>
              <a:rPr lang="fr-FR" sz="1400" dirty="0">
                <a:solidFill>
                  <a:srgbClr val="333333"/>
                </a:solidFill>
                <a:latin typeface="Figtree" pitchFamily="2" charset="0"/>
              </a:rPr>
              <a:t> </a:t>
            </a:r>
            <a:r>
              <a:rPr lang="fr-FR" sz="1400" dirty="0" err="1">
                <a:solidFill>
                  <a:srgbClr val="333333"/>
                </a:solidFill>
                <a:latin typeface="Figtree" pitchFamily="2" charset="0"/>
              </a:rPr>
              <a:t>employee</a:t>
            </a:r>
            <a:r>
              <a:rPr lang="fr-FR" sz="1400" dirty="0">
                <a:solidFill>
                  <a:srgbClr val="333333"/>
                </a:solidFill>
                <a:latin typeface="Figtree" pitchFamily="2" charset="0"/>
              </a:rPr>
              <a:t> file by </a:t>
            </a:r>
            <a:r>
              <a:rPr lang="fr-FR" sz="1400" dirty="0" err="1">
                <a:solidFill>
                  <a:srgbClr val="333333"/>
                </a:solidFill>
                <a:latin typeface="Figtree" pitchFamily="2" charset="0"/>
              </a:rPr>
              <a:t>clicking</a:t>
            </a:r>
            <a:r>
              <a:rPr lang="fr-FR" sz="1400" dirty="0">
                <a:solidFill>
                  <a:srgbClr val="333333"/>
                </a:solidFill>
                <a:latin typeface="Figtree" pitchFamily="2" charset="0"/>
              </a:rPr>
              <a:t> on </a:t>
            </a:r>
            <a:r>
              <a:rPr lang="fr-FR" sz="1400" dirty="0" err="1">
                <a:solidFill>
                  <a:srgbClr val="333333"/>
                </a:solidFill>
                <a:latin typeface="Figtree" pitchFamily="2" charset="0"/>
              </a:rPr>
              <a:t>your</a:t>
            </a:r>
            <a:r>
              <a:rPr lang="fr-FR" sz="1400" dirty="0">
                <a:solidFill>
                  <a:srgbClr val="333333"/>
                </a:solidFill>
                <a:latin typeface="Figtree" pitchFamily="2" charset="0"/>
              </a:rPr>
              <a:t> </a:t>
            </a:r>
            <a:r>
              <a:rPr lang="fr-FR" sz="1400" dirty="0" err="1">
                <a:solidFill>
                  <a:srgbClr val="333333"/>
                </a:solidFill>
                <a:latin typeface="Figtree" pitchFamily="2" charset="0"/>
              </a:rPr>
              <a:t>name</a:t>
            </a:r>
            <a:r>
              <a:rPr lang="fr-FR" sz="1400" dirty="0">
                <a:solidFill>
                  <a:srgbClr val="333333"/>
                </a:solidFill>
                <a:latin typeface="Figtree" pitchFamily="2" charset="0"/>
              </a:rPr>
              <a:t>. </a:t>
            </a:r>
            <a:r>
              <a:rPr lang="fr-FR" sz="1400" dirty="0" err="1">
                <a:solidFill>
                  <a:srgbClr val="333333"/>
                </a:solidFill>
                <a:latin typeface="Figtree" pitchFamily="2" charset="0"/>
              </a:rPr>
              <a:t>However</a:t>
            </a:r>
            <a:r>
              <a:rPr lang="fr-FR" sz="1400" dirty="0">
                <a:solidFill>
                  <a:srgbClr val="333333"/>
                </a:solidFill>
                <a:latin typeface="Figtree" pitchFamily="2" charset="0"/>
              </a:rPr>
              <a:t>, </a:t>
            </a:r>
            <a:r>
              <a:rPr lang="fr-FR" sz="1400" dirty="0" err="1">
                <a:solidFill>
                  <a:srgbClr val="333333"/>
                </a:solidFill>
                <a:latin typeface="Figtree" pitchFamily="2" charset="0"/>
              </a:rPr>
              <a:t>you</a:t>
            </a:r>
            <a:r>
              <a:rPr lang="fr-FR" sz="1400" dirty="0">
                <a:solidFill>
                  <a:srgbClr val="333333"/>
                </a:solidFill>
                <a:latin typeface="Figtree" pitchFamily="2" charset="0"/>
              </a:rPr>
              <a:t> do not have </a:t>
            </a:r>
            <a:r>
              <a:rPr lang="fr-FR" sz="1400" dirty="0" err="1">
                <a:solidFill>
                  <a:srgbClr val="333333"/>
                </a:solidFill>
                <a:latin typeface="Figtree" pitchFamily="2" charset="0"/>
              </a:rPr>
              <a:t>access</a:t>
            </a:r>
            <a:r>
              <a:rPr lang="fr-FR" sz="1400" dirty="0">
                <a:solidFill>
                  <a:srgbClr val="333333"/>
                </a:solidFill>
                <a:latin typeface="Figtree" pitchFamily="2" charset="0"/>
              </a:rPr>
              <a:t> to </a:t>
            </a:r>
            <a:r>
              <a:rPr lang="fr-FR" sz="1400" dirty="0" err="1">
                <a:solidFill>
                  <a:srgbClr val="333333"/>
                </a:solidFill>
                <a:latin typeface="Figtree" pitchFamily="2" charset="0"/>
              </a:rPr>
              <a:t>other</a:t>
            </a:r>
            <a:r>
              <a:rPr lang="fr-FR" sz="1400" dirty="0">
                <a:solidFill>
                  <a:srgbClr val="333333"/>
                </a:solidFill>
                <a:latin typeface="Figtree" pitchFamily="2" charset="0"/>
              </a:rPr>
              <a:t> </a:t>
            </a:r>
            <a:r>
              <a:rPr lang="fr-FR" sz="1400" dirty="0" err="1">
                <a:solidFill>
                  <a:srgbClr val="333333"/>
                </a:solidFill>
                <a:latin typeface="Figtree" pitchFamily="2" charset="0"/>
              </a:rPr>
              <a:t>employees</a:t>
            </a:r>
            <a:r>
              <a:rPr lang="fr-FR" sz="1400" dirty="0">
                <a:solidFill>
                  <a:srgbClr val="333333"/>
                </a:solidFill>
                <a:latin typeface="Figtree" pitchFamily="2" charset="0"/>
              </a:rPr>
              <a:t>’ files.</a:t>
            </a:r>
          </a:p>
        </p:txBody>
      </p:sp>
      <p:pic>
        <p:nvPicPr>
          <p:cNvPr id="9" name="Image 8">
            <a:extLst>
              <a:ext uri="{FF2B5EF4-FFF2-40B4-BE49-F238E27FC236}">
                <a16:creationId xmlns:a16="http://schemas.microsoft.com/office/drawing/2014/main" id="{963D9163-FD67-603E-F718-8D12F6A039AC}"/>
              </a:ext>
            </a:extLst>
          </p:cNvPr>
          <p:cNvPicPr>
            <a:picLocks noChangeAspect="1"/>
          </p:cNvPicPr>
          <p:nvPr/>
        </p:nvPicPr>
        <p:blipFill>
          <a:blip r:embed="rId2"/>
          <a:stretch>
            <a:fillRect/>
          </a:stretch>
        </p:blipFill>
        <p:spPr>
          <a:xfrm>
            <a:off x="5241759" y="2141376"/>
            <a:ext cx="6096000" cy="28896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70657" y="2084122"/>
            <a:ext cx="4336327" cy="3109999"/>
          </a:xfrm>
        </p:spPr>
        <p:txBody>
          <a:bodyPr>
            <a:noAutofit/>
          </a:bodyPr>
          <a:lstStyle/>
          <a:p>
            <a:pPr marL="0" indent="0" algn="just">
              <a:buNone/>
            </a:pPr>
            <a:endParaRPr lang="fr-FR" dirty="0">
              <a:latin typeface="Calibri" panose="020F0502020204030204" pitchFamily="34" charset="0"/>
            </a:endParaRPr>
          </a:p>
          <a:p>
            <a:pPr algn="just"/>
            <a:r>
              <a:rPr lang="fr-FR" sz="1400" dirty="0" err="1">
                <a:solidFill>
                  <a:srgbClr val="333333"/>
                </a:solidFill>
              </a:rPr>
              <a:t>From</a:t>
            </a:r>
            <a:r>
              <a:rPr lang="fr-FR" sz="1400" dirty="0">
                <a:solidFill>
                  <a:srgbClr val="333333"/>
                </a:solidFill>
              </a:rPr>
              <a:t> the “HR Portal” module and by </a:t>
            </a:r>
            <a:r>
              <a:rPr lang="fr-FR" sz="1400" dirty="0" err="1">
                <a:solidFill>
                  <a:srgbClr val="333333"/>
                </a:solidFill>
              </a:rPr>
              <a:t>selecting</a:t>
            </a:r>
            <a:r>
              <a:rPr lang="fr-FR" sz="1400" dirty="0">
                <a:solidFill>
                  <a:srgbClr val="333333"/>
                </a:solidFill>
              </a:rPr>
              <a:t> “</a:t>
            </a:r>
            <a:r>
              <a:rPr lang="fr-FR" sz="1400" dirty="0" err="1">
                <a:solidFill>
                  <a:srgbClr val="333333"/>
                </a:solidFill>
              </a:rPr>
              <a:t>Employee</a:t>
            </a:r>
            <a:r>
              <a:rPr lang="fr-FR" sz="1400" dirty="0">
                <a:solidFill>
                  <a:srgbClr val="333333"/>
                </a:solidFill>
              </a:rPr>
              <a:t> records,” </a:t>
            </a:r>
            <a:r>
              <a:rPr lang="fr-FR" sz="1400" dirty="0" err="1">
                <a:solidFill>
                  <a:srgbClr val="333333"/>
                </a:solidFill>
              </a:rPr>
              <a:t>you</a:t>
            </a:r>
            <a:r>
              <a:rPr lang="fr-FR" sz="1400" dirty="0">
                <a:solidFill>
                  <a:srgbClr val="333333"/>
                </a:solidFill>
              </a:rPr>
              <a:t> can </a:t>
            </a:r>
            <a:r>
              <a:rPr lang="fr-FR" sz="1400" dirty="0" err="1">
                <a:solidFill>
                  <a:srgbClr val="333333"/>
                </a:solidFill>
              </a:rPr>
              <a:t>review</a:t>
            </a:r>
            <a:r>
              <a:rPr lang="fr-FR" sz="1400" dirty="0">
                <a:solidFill>
                  <a:srgbClr val="333333"/>
                </a:solidFill>
              </a:rPr>
              <a:t> all the </a:t>
            </a:r>
            <a:r>
              <a:rPr lang="fr-FR" sz="1400" dirty="0" err="1">
                <a:solidFill>
                  <a:srgbClr val="333333"/>
                </a:solidFill>
              </a:rPr>
              <a:t>events</a:t>
            </a:r>
            <a:r>
              <a:rPr lang="fr-FR" sz="1400" dirty="0">
                <a:solidFill>
                  <a:srgbClr val="333333"/>
                </a:solidFill>
              </a:rPr>
              <a:t> and changes </a:t>
            </a:r>
            <a:r>
              <a:rPr lang="fr-FR" sz="1400" dirty="0" err="1">
                <a:solidFill>
                  <a:srgbClr val="333333"/>
                </a:solidFill>
              </a:rPr>
              <a:t>that</a:t>
            </a:r>
            <a:r>
              <a:rPr lang="fr-FR" sz="1400" dirty="0">
                <a:solidFill>
                  <a:srgbClr val="333333"/>
                </a:solidFill>
              </a:rPr>
              <a:t> have </a:t>
            </a:r>
            <a:r>
              <a:rPr lang="fr-FR" sz="1400" dirty="0" err="1">
                <a:solidFill>
                  <a:srgbClr val="333333"/>
                </a:solidFill>
              </a:rPr>
              <a:t>occurred</a:t>
            </a:r>
            <a:r>
              <a:rPr lang="fr-FR" sz="1400" dirty="0">
                <a:solidFill>
                  <a:srgbClr val="333333"/>
                </a:solidFill>
              </a:rPr>
              <a:t> in </a:t>
            </a:r>
            <a:r>
              <a:rPr lang="fr-FR" sz="1400" dirty="0" err="1">
                <a:solidFill>
                  <a:srgbClr val="333333"/>
                </a:solidFill>
              </a:rPr>
              <a:t>your</a:t>
            </a:r>
            <a:r>
              <a:rPr lang="fr-FR" sz="1400" dirty="0">
                <a:solidFill>
                  <a:srgbClr val="333333"/>
                </a:solidFill>
              </a:rPr>
              <a:t> </a:t>
            </a:r>
            <a:r>
              <a:rPr lang="fr-FR" sz="1400" dirty="0" err="1">
                <a:solidFill>
                  <a:srgbClr val="333333"/>
                </a:solidFill>
              </a:rPr>
              <a:t>professional</a:t>
            </a:r>
            <a:r>
              <a:rPr lang="fr-FR" sz="1400" dirty="0">
                <a:solidFill>
                  <a:srgbClr val="333333"/>
                </a:solidFill>
              </a:rPr>
              <a:t> life:</a:t>
            </a:r>
          </a:p>
          <a:p>
            <a:pPr marL="594995" indent="-285750" algn="just">
              <a:buFont typeface="Arial" panose="020B0604020202020204" pitchFamily="34" charset="0"/>
              <a:buChar char="•"/>
            </a:pPr>
            <a:r>
              <a:rPr lang="fr-FR" sz="1400" dirty="0">
                <a:solidFill>
                  <a:srgbClr val="C75741"/>
                </a:solidFill>
              </a:rPr>
              <a:t>Recruitment or </a:t>
            </a:r>
            <a:r>
              <a:rPr lang="fr-FR" sz="1400" dirty="0" err="1">
                <a:solidFill>
                  <a:srgbClr val="C75741"/>
                </a:solidFill>
              </a:rPr>
              <a:t>departure</a:t>
            </a:r>
            <a:r>
              <a:rPr lang="fr-FR" sz="1400" dirty="0">
                <a:solidFill>
                  <a:srgbClr val="C75741"/>
                </a:solidFill>
              </a:rPr>
              <a:t> date</a:t>
            </a:r>
          </a:p>
          <a:p>
            <a:pPr marL="594995" lvl="1" indent="-285750" algn="just">
              <a:buFont typeface="Arial" panose="020B0604020202020204" pitchFamily="34" charset="0"/>
              <a:buChar char="•"/>
            </a:pPr>
            <a:r>
              <a:rPr lang="fr-FR" sz="1400" dirty="0"/>
              <a:t>Change of job </a:t>
            </a:r>
            <a:r>
              <a:rPr lang="fr-FR" sz="1400" dirty="0" err="1"/>
              <a:t>title</a:t>
            </a:r>
            <a:endParaRPr lang="fr-FR" sz="1400" dirty="0"/>
          </a:p>
          <a:p>
            <a:pPr marL="594995" lvl="1" indent="-285750" algn="just">
              <a:buFont typeface="Arial" panose="020B0604020202020204" pitchFamily="34" charset="0"/>
              <a:buChar char="•"/>
            </a:pPr>
            <a:r>
              <a:rPr lang="fr-FR" sz="1400" dirty="0"/>
              <a:t>Change of structure</a:t>
            </a:r>
          </a:p>
          <a:p>
            <a:pPr marL="594995" lvl="1" indent="-285750" algn="just">
              <a:buFont typeface="Arial" panose="020B0604020202020204" pitchFamily="34" charset="0"/>
              <a:buChar char="•"/>
            </a:pPr>
            <a:r>
              <a:rPr lang="fr-FR" sz="1400" dirty="0"/>
              <a:t>And more …</a:t>
            </a:r>
          </a:p>
          <a:p>
            <a:pPr marL="309245" lvl="1" indent="0" algn="just">
              <a:buNone/>
            </a:pPr>
            <a:endParaRPr lang="fr-FR" dirty="0">
              <a:latin typeface="Figtree Light" pitchFamily="2" charset="0"/>
            </a:endParaRP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Employee</a:t>
            </a:r>
            <a:r>
              <a:rPr lang="fr-FR" dirty="0">
                <a:latin typeface="Figtree Light"/>
              </a:rPr>
              <a:t> records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45224"/>
            <a:ext cx="11453813" cy="339725"/>
          </a:xfrm>
        </p:spPr>
        <p:txBody>
          <a:bodyPr vert="horz" lIns="91440" tIns="45720" rIns="91440" bIns="45720" rtlCol="0" anchor="t">
            <a:normAutofit/>
          </a:bodyPr>
          <a:lstStyle/>
          <a:p>
            <a:r>
              <a:rPr lang="fr-FR" dirty="0">
                <a:latin typeface="Figtree"/>
              </a:rPr>
              <a:t>as a user</a:t>
            </a:r>
            <a:endParaRPr lang="fr-FR" dirty="0" err="1"/>
          </a:p>
        </p:txBody>
      </p:sp>
      <p:pic>
        <p:nvPicPr>
          <p:cNvPr id="7" name="Image 6">
            <a:extLst>
              <a:ext uri="{FF2B5EF4-FFF2-40B4-BE49-F238E27FC236}">
                <a16:creationId xmlns:a16="http://schemas.microsoft.com/office/drawing/2014/main" id="{2A4A1C75-171C-E73B-0A48-27F7BFC5470C}"/>
              </a:ext>
            </a:extLst>
          </p:cNvPr>
          <p:cNvPicPr>
            <a:picLocks noChangeAspect="1"/>
          </p:cNvPicPr>
          <p:nvPr/>
        </p:nvPicPr>
        <p:blipFill>
          <a:blip r:embed="rId2"/>
          <a:stretch>
            <a:fillRect/>
          </a:stretch>
        </p:blipFill>
        <p:spPr>
          <a:xfrm>
            <a:off x="4899990" y="2084122"/>
            <a:ext cx="7021353" cy="337246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85184" y="1800517"/>
            <a:ext cx="4336327" cy="3109999"/>
          </a:xfrm>
        </p:spPr>
        <p:txBody>
          <a:bodyPr>
            <a:noAutofit/>
          </a:bodyPr>
          <a:lstStyle/>
          <a:p>
            <a:pPr marL="0" indent="0" algn="just">
              <a:buNone/>
            </a:pPr>
            <a:endParaRPr lang="fr-FR" sz="1400" dirty="0">
              <a:latin typeface="+mn-lt"/>
            </a:endParaRPr>
          </a:p>
          <a:p>
            <a:pPr algn="just"/>
            <a:r>
              <a:rPr lang="fr-FR" sz="1400" dirty="0" err="1">
                <a:latin typeface="+mn-lt"/>
              </a:rPr>
              <a:t>From</a:t>
            </a:r>
            <a:r>
              <a:rPr lang="fr-FR" sz="1400" dirty="0">
                <a:latin typeface="+mn-lt"/>
              </a:rPr>
              <a:t> the “HR Portal” module and by </a:t>
            </a:r>
            <a:r>
              <a:rPr lang="fr-FR" sz="1400" dirty="0" err="1">
                <a:latin typeface="+mn-lt"/>
              </a:rPr>
              <a:t>selecting</a:t>
            </a:r>
            <a:r>
              <a:rPr lang="fr-FR" sz="1400" dirty="0">
                <a:latin typeface="+mn-lt"/>
              </a:rPr>
              <a:t> “</a:t>
            </a:r>
            <a:r>
              <a:rPr lang="fr-FR" sz="1400" dirty="0" err="1">
                <a:latin typeface="+mn-lt"/>
              </a:rPr>
              <a:t>Shared</a:t>
            </a:r>
            <a:r>
              <a:rPr lang="fr-FR" sz="1400" dirty="0">
                <a:latin typeface="+mn-lt"/>
              </a:rPr>
              <a:t> documents,” </a:t>
            </a:r>
            <a:r>
              <a:rPr lang="fr-FR" sz="1400" dirty="0" err="1">
                <a:latin typeface="+mn-lt"/>
              </a:rPr>
              <a:t>you</a:t>
            </a:r>
            <a:r>
              <a:rPr lang="fr-FR" sz="1400" dirty="0">
                <a:latin typeface="+mn-lt"/>
              </a:rPr>
              <a:t> can </a:t>
            </a:r>
            <a:r>
              <a:rPr lang="fr-FR" sz="1400" dirty="0" err="1">
                <a:latin typeface="+mn-lt"/>
              </a:rPr>
              <a:t>view</a:t>
            </a:r>
            <a:r>
              <a:rPr lang="fr-FR" sz="1400" dirty="0">
                <a:latin typeface="+mn-lt"/>
              </a:rPr>
              <a:t> all documents </a:t>
            </a:r>
            <a:r>
              <a:rPr lang="fr-FR" sz="1400" dirty="0" err="1">
                <a:latin typeface="+mn-lt"/>
              </a:rPr>
              <a:t>shared</a:t>
            </a:r>
            <a:r>
              <a:rPr lang="fr-FR" sz="1400" dirty="0">
                <a:latin typeface="+mn-lt"/>
              </a:rPr>
              <a:t> by the </a:t>
            </a:r>
            <a:r>
              <a:rPr lang="fr-FR" sz="1400" dirty="0" err="1">
                <a:latin typeface="+mn-lt"/>
              </a:rPr>
              <a:t>company</a:t>
            </a:r>
            <a:r>
              <a:rPr lang="fr-FR" sz="1400" dirty="0">
                <a:latin typeface="+mn-lt"/>
              </a:rPr>
              <a:t>:</a:t>
            </a:r>
          </a:p>
          <a:p>
            <a:pPr marL="594995" lvl="1" indent="-285750" algn="just">
              <a:buFont typeface="Arial" panose="020B0604020202020204" pitchFamily="34" charset="0"/>
              <a:buChar char="•"/>
            </a:pPr>
            <a:r>
              <a:rPr lang="fr-FR" sz="1400" dirty="0">
                <a:solidFill>
                  <a:srgbClr val="C75741"/>
                </a:solidFill>
                <a:latin typeface="+mn-lt"/>
              </a:rPr>
              <a:t>Rules and </a:t>
            </a:r>
            <a:r>
              <a:rPr lang="fr-FR" sz="1400" dirty="0" err="1">
                <a:solidFill>
                  <a:srgbClr val="C75741"/>
                </a:solidFill>
                <a:latin typeface="+mn-lt"/>
              </a:rPr>
              <a:t>regulations</a:t>
            </a:r>
            <a:endParaRPr lang="fr-FR" sz="1400" dirty="0">
              <a:latin typeface="+mn-lt"/>
            </a:endParaRPr>
          </a:p>
          <a:p>
            <a:pPr marL="594995" lvl="1" indent="-285750" algn="just">
              <a:buFont typeface="Arial" panose="020B0604020202020204" pitchFamily="34" charset="0"/>
              <a:buChar char="•"/>
            </a:pPr>
            <a:r>
              <a:rPr lang="fr-FR" sz="1400" dirty="0">
                <a:latin typeface="+mn-lt"/>
              </a:rPr>
              <a:t>Collective agreement</a:t>
            </a:r>
          </a:p>
          <a:p>
            <a:pPr marL="594995" lvl="1" indent="-285750" algn="just">
              <a:buFont typeface="Arial" panose="020B0604020202020204" pitchFamily="34" charset="0"/>
              <a:buChar char="•"/>
            </a:pPr>
            <a:r>
              <a:rPr lang="fr-FR" sz="1400" dirty="0" err="1">
                <a:latin typeface="+mn-lt"/>
              </a:rPr>
              <a:t>Safety</a:t>
            </a:r>
            <a:r>
              <a:rPr lang="fr-FR" sz="1400" dirty="0">
                <a:latin typeface="+mn-lt"/>
              </a:rPr>
              <a:t> instructions</a:t>
            </a:r>
          </a:p>
          <a:p>
            <a:pPr marL="594995" lvl="1" indent="-285750" algn="just">
              <a:buFont typeface="Arial" panose="020B0604020202020204" pitchFamily="34" charset="0"/>
              <a:buChar char="•"/>
            </a:pPr>
            <a:r>
              <a:rPr lang="fr-FR" sz="1400" dirty="0">
                <a:latin typeface="+mn-lt"/>
              </a:rPr>
              <a:t>Information notes</a:t>
            </a:r>
          </a:p>
          <a:p>
            <a:pPr marL="594995" lvl="1" indent="-285750" algn="just">
              <a:buFont typeface="Arial" panose="020B0604020202020204" pitchFamily="34" charset="0"/>
              <a:buChar char="•"/>
            </a:pPr>
            <a:r>
              <a:rPr lang="fr-FR" sz="1400" dirty="0">
                <a:latin typeface="+mn-lt"/>
              </a:rPr>
              <a:t>And more</a:t>
            </a:r>
          </a:p>
          <a:p>
            <a:pPr marL="594995" lvl="1" indent="-285750" algn="just">
              <a:buFont typeface="Arial" panose="020B0604020202020204" pitchFamily="34" charset="0"/>
              <a:buChar char="•"/>
            </a:pPr>
            <a:endParaRPr lang="fr-FR" sz="1400" dirty="0">
              <a:latin typeface="+mn-lt"/>
            </a:endParaRPr>
          </a:p>
          <a:p>
            <a:pPr marL="0" indent="0">
              <a:buNone/>
            </a:pPr>
            <a:endParaRPr lang="fr-FR" sz="1400" dirty="0">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Shared</a:t>
            </a:r>
            <a:r>
              <a:rPr lang="fr-FR" dirty="0">
                <a:latin typeface="Figtree Light"/>
              </a:rPr>
              <a:t> documents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As a user</a:t>
            </a:r>
            <a:endParaRPr lang="fr-FR" dirty="0"/>
          </a:p>
        </p:txBody>
      </p:sp>
      <p:pic>
        <p:nvPicPr>
          <p:cNvPr id="6" name="Image 5">
            <a:extLst>
              <a:ext uri="{FF2B5EF4-FFF2-40B4-BE49-F238E27FC236}">
                <a16:creationId xmlns:a16="http://schemas.microsoft.com/office/drawing/2014/main" id="{AE7D7059-DB5F-8166-BE70-B760FAB7E257}"/>
              </a:ext>
            </a:extLst>
          </p:cNvPr>
          <p:cNvPicPr>
            <a:picLocks noChangeAspect="1"/>
          </p:cNvPicPr>
          <p:nvPr/>
        </p:nvPicPr>
        <p:blipFill>
          <a:blip r:embed="rId2"/>
          <a:stretch>
            <a:fillRect/>
          </a:stretch>
        </p:blipFill>
        <p:spPr>
          <a:xfrm>
            <a:off x="3717796" y="3048607"/>
            <a:ext cx="7316729" cy="238290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813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59313" y="1945854"/>
            <a:ext cx="3744900" cy="3109999"/>
          </a:xfrm>
        </p:spPr>
        <p:txBody>
          <a:bodyPr>
            <a:noAutofit/>
          </a:bodyPr>
          <a:lstStyle/>
          <a:p>
            <a:pPr marL="0" indent="0" algn="just">
              <a:buNone/>
            </a:pPr>
            <a:endParaRPr lang="fr-FR" sz="1400" dirty="0"/>
          </a:p>
          <a:p>
            <a:pPr algn="just"/>
            <a:r>
              <a:rPr lang="fr-FR" sz="1400" dirty="0" err="1"/>
              <a:t>From</a:t>
            </a:r>
            <a:r>
              <a:rPr lang="fr-FR" sz="1400" dirty="0"/>
              <a:t> the “HR Portal” module and by </a:t>
            </a:r>
            <a:r>
              <a:rPr lang="fr-FR" sz="1400" dirty="0" err="1"/>
              <a:t>selecting</a:t>
            </a:r>
            <a:r>
              <a:rPr lang="fr-FR" sz="1400" dirty="0"/>
              <a:t> “</a:t>
            </a:r>
            <a:r>
              <a:rPr lang="fr-FR" sz="1400" dirty="0" err="1"/>
              <a:t>My</a:t>
            </a:r>
            <a:r>
              <a:rPr lang="fr-FR" sz="1400" dirty="0"/>
              <a:t> </a:t>
            </a:r>
            <a:r>
              <a:rPr lang="fr-FR" sz="1400" dirty="0" err="1"/>
              <a:t>payslips</a:t>
            </a:r>
            <a:r>
              <a:rPr lang="fr-FR" sz="1400" dirty="0"/>
              <a:t>,” </a:t>
            </a:r>
            <a:r>
              <a:rPr lang="fr-FR" sz="1400" dirty="0" err="1"/>
              <a:t>you</a:t>
            </a:r>
            <a:r>
              <a:rPr lang="fr-FR" sz="1400" dirty="0"/>
              <a:t> can </a:t>
            </a:r>
            <a:r>
              <a:rPr lang="fr-FR" sz="1400" dirty="0" err="1"/>
              <a:t>access</a:t>
            </a:r>
            <a:r>
              <a:rPr lang="fr-FR" sz="1400" dirty="0"/>
              <a:t> all </a:t>
            </a:r>
            <a:r>
              <a:rPr lang="fr-FR" sz="1400" dirty="0" err="1"/>
              <a:t>your</a:t>
            </a:r>
            <a:r>
              <a:rPr lang="fr-FR" sz="1400" dirty="0"/>
              <a:t> </a:t>
            </a:r>
            <a:r>
              <a:rPr lang="fr-FR" sz="1400" dirty="0" err="1"/>
              <a:t>payslips</a:t>
            </a:r>
            <a:r>
              <a:rPr lang="fr-FR" sz="1400" dirty="0"/>
              <a:t>.</a:t>
            </a:r>
          </a:p>
          <a:p>
            <a:pPr algn="just"/>
            <a:endParaRPr lang="fr-FR" sz="1400" dirty="0"/>
          </a:p>
          <a:p>
            <a:pPr algn="just"/>
            <a:r>
              <a:rPr lang="fr-FR" sz="1400" dirty="0"/>
              <a:t>You can click </a:t>
            </a:r>
            <a:r>
              <a:rPr lang="fr-FR" sz="1400" dirty="0" err="1"/>
              <a:t>directly</a:t>
            </a:r>
            <a:r>
              <a:rPr lang="fr-FR" sz="1400" dirty="0"/>
              <a:t> on the </a:t>
            </a:r>
            <a:r>
              <a:rPr lang="fr-FR" sz="1400" dirty="0" err="1"/>
              <a:t>payslip</a:t>
            </a:r>
            <a:r>
              <a:rPr lang="fr-FR" sz="1400" dirty="0"/>
              <a:t> </a:t>
            </a:r>
            <a:r>
              <a:rPr lang="fr-FR" sz="1400" dirty="0" err="1"/>
              <a:t>you</a:t>
            </a:r>
            <a:r>
              <a:rPr lang="fr-FR" sz="1400" dirty="0"/>
              <a:t> </a:t>
            </a:r>
            <a:r>
              <a:rPr lang="fr-FR" sz="1400" dirty="0" err="1"/>
              <a:t>want</a:t>
            </a:r>
            <a:r>
              <a:rPr lang="fr-FR" sz="1400" dirty="0"/>
              <a:t> and download </a:t>
            </a:r>
            <a:r>
              <a:rPr lang="fr-FR" sz="1400" dirty="0" err="1"/>
              <a:t>it</a:t>
            </a:r>
            <a:r>
              <a:rPr lang="fr-FR" sz="1400" dirty="0"/>
              <a:t>.</a:t>
            </a:r>
          </a:p>
          <a:p>
            <a:pPr marL="0" indent="0">
              <a:buNone/>
            </a:pPr>
            <a:endParaRPr lang="fr-FR" sz="14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Payslips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As a user</a:t>
            </a:r>
            <a:endParaRPr lang="fr-FR" dirty="0"/>
          </a:p>
        </p:txBody>
      </p:sp>
      <p:sp>
        <p:nvSpPr>
          <p:cNvPr id="11" name="Rectangle 10">
            <a:extLst>
              <a:ext uri="{FF2B5EF4-FFF2-40B4-BE49-F238E27FC236}">
                <a16:creationId xmlns:a16="http://schemas.microsoft.com/office/drawing/2014/main" id="{12A2FDCA-0B72-05DE-9A46-756B2668EA5F}"/>
              </a:ext>
            </a:extLst>
          </p:cNvPr>
          <p:cNvSpPr/>
          <p:nvPr/>
        </p:nvSpPr>
        <p:spPr>
          <a:xfrm>
            <a:off x="6283106" y="4608212"/>
            <a:ext cx="656658" cy="19012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4229EE1-6FA7-A063-B7D6-FD9A6482103A}"/>
              </a:ext>
            </a:extLst>
          </p:cNvPr>
          <p:cNvPicPr>
            <a:picLocks noChangeAspect="1"/>
          </p:cNvPicPr>
          <p:nvPr/>
        </p:nvPicPr>
        <p:blipFill>
          <a:blip r:embed="rId2"/>
          <a:stretch>
            <a:fillRect/>
          </a:stretch>
        </p:blipFill>
        <p:spPr>
          <a:xfrm>
            <a:off x="4701209" y="1998105"/>
            <a:ext cx="7204315" cy="3361763"/>
          </a:xfrm>
          <a:prstGeom prst="rect">
            <a:avLst/>
          </a:prstGeom>
          <a:ln>
            <a:solidFill>
              <a:schemeClr val="tx1"/>
            </a:solidFill>
          </a:ln>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61351A59-9F7E-A677-9808-EED7F89E7599}"/>
              </a:ext>
            </a:extLst>
          </p:cNvPr>
          <p:cNvPicPr>
            <a:picLocks noChangeAspect="1"/>
          </p:cNvPicPr>
          <p:nvPr/>
        </p:nvPicPr>
        <p:blipFill>
          <a:blip r:embed="rId3"/>
          <a:stretch>
            <a:fillRect/>
          </a:stretch>
        </p:blipFill>
        <p:spPr>
          <a:xfrm>
            <a:off x="3670438" y="4510101"/>
            <a:ext cx="3963014" cy="205966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171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63361" y="4760360"/>
            <a:ext cx="4525791" cy="1157840"/>
          </a:xfrm>
        </p:spPr>
        <p:txBody>
          <a:bodyPr>
            <a:noAutofit/>
          </a:bodyPr>
          <a:lstStyle/>
          <a:p>
            <a:pPr marL="0" indent="0" algn="just">
              <a:buNone/>
            </a:pPr>
            <a:endParaRPr lang="fr-FR" dirty="0">
              <a:latin typeface="Figtree Light" pitchFamily="2" charset="0"/>
            </a:endParaRPr>
          </a:p>
          <a:p>
            <a:pPr algn="just"/>
            <a:r>
              <a:rPr lang="fr-FR" sz="1400" dirty="0" err="1">
                <a:latin typeface="+mn-lt"/>
              </a:rPr>
              <a:t>From</a:t>
            </a:r>
            <a:r>
              <a:rPr lang="fr-FR" sz="1400" dirty="0">
                <a:latin typeface="+mn-lt"/>
              </a:rPr>
              <a:t> </a:t>
            </a:r>
            <a:r>
              <a:rPr lang="fr-FR" sz="1400" dirty="0" err="1">
                <a:latin typeface="+mn-lt"/>
              </a:rPr>
              <a:t>your</a:t>
            </a:r>
            <a:r>
              <a:rPr lang="fr-FR" sz="1400" dirty="0">
                <a:latin typeface="+mn-lt"/>
              </a:rPr>
              <a:t> </a:t>
            </a:r>
            <a:r>
              <a:rPr lang="fr-FR" sz="1400" dirty="0" err="1">
                <a:latin typeface="+mn-lt"/>
              </a:rPr>
              <a:t>personal</a:t>
            </a:r>
            <a:r>
              <a:rPr lang="fr-FR" sz="1400" dirty="0">
                <a:latin typeface="+mn-lt"/>
              </a:rPr>
              <a:t> </a:t>
            </a:r>
            <a:r>
              <a:rPr lang="fr-FR" sz="1400" dirty="0" err="1">
                <a:latin typeface="+mn-lt"/>
              </a:rPr>
              <a:t>space</a:t>
            </a:r>
            <a:r>
              <a:rPr lang="fr-FR" sz="1400" dirty="0">
                <a:latin typeface="+mn-lt"/>
              </a:rPr>
              <a:t>, </a:t>
            </a:r>
            <a:r>
              <a:rPr lang="fr-FR" sz="1400" dirty="0" err="1">
                <a:latin typeface="+mn-lt"/>
              </a:rPr>
              <a:t>you</a:t>
            </a:r>
            <a:r>
              <a:rPr lang="fr-FR" sz="1400" dirty="0">
                <a:latin typeface="+mn-lt"/>
              </a:rPr>
              <a:t> can </a:t>
            </a:r>
            <a:r>
              <a:rPr lang="fr-FR" sz="1400" dirty="0" err="1">
                <a:latin typeface="+mn-lt"/>
              </a:rPr>
              <a:t>find</a:t>
            </a:r>
            <a:r>
              <a:rPr lang="fr-FR" sz="1400" dirty="0">
                <a:latin typeface="+mn-lt"/>
              </a:rPr>
              <a:t> all </a:t>
            </a:r>
            <a:r>
              <a:rPr lang="fr-FR" sz="1400" dirty="0" err="1">
                <a:latin typeface="+mn-lt"/>
              </a:rPr>
              <a:t>your</a:t>
            </a:r>
            <a:r>
              <a:rPr lang="fr-FR" sz="1400" dirty="0">
                <a:latin typeface="+mn-lt"/>
              </a:rPr>
              <a:t> </a:t>
            </a:r>
            <a:r>
              <a:rPr lang="fr-FR" sz="1400" dirty="0" err="1">
                <a:latin typeface="+mn-lt"/>
              </a:rPr>
              <a:t>personal</a:t>
            </a:r>
            <a:r>
              <a:rPr lang="fr-FR" sz="1400" dirty="0">
                <a:latin typeface="+mn-lt"/>
              </a:rPr>
              <a:t> and </a:t>
            </a:r>
            <a:r>
              <a:rPr lang="fr-FR" sz="1400" dirty="0" err="1">
                <a:latin typeface="+mn-lt"/>
              </a:rPr>
              <a:t>contractual</a:t>
            </a:r>
            <a:r>
              <a:rPr lang="fr-FR" sz="1400" dirty="0">
                <a:latin typeface="+mn-lt"/>
              </a:rPr>
              <a:t> information!</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Employee</a:t>
            </a:r>
            <a:r>
              <a:rPr lang="fr-FR" dirty="0">
                <a:latin typeface="Figtree Light"/>
              </a:rPr>
              <a:t> 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As a user</a:t>
            </a:r>
            <a:endParaRPr lang="fr-FR" dirty="0"/>
          </a:p>
        </p:txBody>
      </p:sp>
      <p:pic>
        <p:nvPicPr>
          <p:cNvPr id="6" name="Image 5">
            <a:extLst>
              <a:ext uri="{FF2B5EF4-FFF2-40B4-BE49-F238E27FC236}">
                <a16:creationId xmlns:a16="http://schemas.microsoft.com/office/drawing/2014/main" id="{DA8A4499-E429-BCE0-4A2B-67BC711FACAE}"/>
              </a:ext>
            </a:extLst>
          </p:cNvPr>
          <p:cNvPicPr>
            <a:picLocks noChangeAspect="1"/>
          </p:cNvPicPr>
          <p:nvPr/>
        </p:nvPicPr>
        <p:blipFill>
          <a:blip r:embed="rId2"/>
          <a:stretch>
            <a:fillRect/>
          </a:stretch>
        </p:blipFill>
        <p:spPr>
          <a:xfrm>
            <a:off x="8738095" y="1574794"/>
            <a:ext cx="1463490" cy="1691639"/>
          </a:xfrm>
          <a:prstGeom prst="rect">
            <a:avLst/>
          </a:prstGeom>
          <a:ln>
            <a:solidFill>
              <a:schemeClr val="tx1"/>
            </a:solidFill>
          </a:ln>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4A1657A6-2AE9-1C2D-9D84-D4B2DF851C62}"/>
              </a:ext>
            </a:extLst>
          </p:cNvPr>
          <p:cNvPicPr>
            <a:picLocks noChangeAspect="1"/>
          </p:cNvPicPr>
          <p:nvPr/>
        </p:nvPicPr>
        <p:blipFill>
          <a:blip r:embed="rId3"/>
          <a:stretch>
            <a:fillRect/>
          </a:stretch>
        </p:blipFill>
        <p:spPr>
          <a:xfrm>
            <a:off x="763361" y="1812525"/>
            <a:ext cx="6418216" cy="2899310"/>
          </a:xfrm>
          <a:prstGeom prst="rect">
            <a:avLst/>
          </a:prstGeom>
          <a:ln>
            <a:solidFill>
              <a:schemeClr val="tx1"/>
            </a:solidFill>
          </a:ln>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id="{0B5267C9-1874-7D8B-C2FE-228A308D8E78}"/>
              </a:ext>
            </a:extLst>
          </p:cNvPr>
          <p:cNvPicPr>
            <a:picLocks noChangeAspect="1"/>
          </p:cNvPicPr>
          <p:nvPr/>
        </p:nvPicPr>
        <p:blipFill>
          <a:blip r:embed="rId4"/>
          <a:stretch>
            <a:fillRect/>
          </a:stretch>
        </p:blipFill>
        <p:spPr>
          <a:xfrm>
            <a:off x="5493865" y="3561702"/>
            <a:ext cx="5878286" cy="271400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170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endParaRPr lang="fr-FR" dirty="0">
              <a:latin typeface="PP Woodland"/>
            </a:endParaRP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err="1">
                <a:solidFill>
                  <a:schemeClr val="bg1"/>
                </a:solidFill>
                <a:ea typeface="+mn-lt"/>
                <a:cs typeface="+mn-lt"/>
              </a:rPr>
              <a:t>Administrator</a:t>
            </a:r>
            <a:r>
              <a:rPr lang="fr-FR" dirty="0">
                <a:solidFill>
                  <a:schemeClr val="bg1"/>
                </a:solidFill>
                <a:ea typeface="+mn-lt"/>
                <a:cs typeface="+mn-lt"/>
              </a:rPr>
              <a:t> email </a:t>
            </a:r>
            <a:r>
              <a:rPr lang="fr-FR" dirty="0" err="1">
                <a:solidFill>
                  <a:schemeClr val="bg1"/>
                </a:solidFill>
                <a:ea typeface="+mn-lt"/>
                <a:cs typeface="+mn-lt"/>
              </a:rPr>
              <a:t>address</a:t>
            </a:r>
            <a:endParaRPr lang="fr-FR" dirty="0" err="1">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8A946C-3E06-4D83-8ED1-B93595F44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FAC893-9E2D-41F4-8446-6242E210A68D}">
  <ds:schemaRefs>
    <ds:schemaRef ds:uri="http://purl.org/dc/dcmitype/"/>
    <ds:schemaRef ds:uri="http://schemas.microsoft.com/office/2006/metadata/properties"/>
    <ds:schemaRef ds:uri="602bd6e3-6dcc-4d3a-87a7-d7792198175b"/>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2c2b06c5-99bd-423a-9f6e-c688389443bc"/>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258</TotalTime>
  <Words>286</Words>
  <Application>Microsoft Office PowerPoint</Application>
  <PresentationFormat>Grand écran</PresentationFormat>
  <Paragraphs>49</Paragraphs>
  <Slides>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vt:i4>
      </vt:variant>
    </vt:vector>
  </HeadingPairs>
  <TitlesOfParts>
    <vt:vector size="18"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HR Portal</vt:lpstr>
      <vt:lpstr>Module features     </vt:lpstr>
      <vt:lpstr>Employee usage</vt:lpstr>
      <vt:lpstr>Employee directory</vt:lpstr>
      <vt:lpstr>Employee records</vt:lpstr>
      <vt:lpstr>Shared documents</vt:lpstr>
      <vt:lpstr>My Payslips</vt:lpstr>
      <vt:lpstr>Employee file</vt:lpstr>
      <vt:lpstr>Still having doubts?  All answers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701</cp:revision>
  <dcterms:created xsi:type="dcterms:W3CDTF">2023-07-17T08:33:49Z</dcterms:created>
  <dcterms:modified xsi:type="dcterms:W3CDTF">2025-03-10T17:08:18Z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