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21"/>
  </p:notesMasterIdLst>
  <p:handoutMasterIdLst>
    <p:handoutMasterId r:id="rId22"/>
  </p:handoutMasterIdLst>
  <p:sldIdLst>
    <p:sldId id="340" r:id="rId5"/>
    <p:sldId id="354" r:id="rId6"/>
    <p:sldId id="353" r:id="rId7"/>
    <p:sldId id="334" r:id="rId8"/>
    <p:sldId id="344" r:id="rId9"/>
    <p:sldId id="355" r:id="rId10"/>
    <p:sldId id="345" r:id="rId11"/>
    <p:sldId id="346" r:id="rId12"/>
    <p:sldId id="356" r:id="rId13"/>
    <p:sldId id="350" r:id="rId14"/>
    <p:sldId id="351" r:id="rId15"/>
    <p:sldId id="336" r:id="rId16"/>
    <p:sldId id="357" r:id="rId17"/>
    <p:sldId id="337" r:id="rId18"/>
    <p:sldId id="352" r:id="rId19"/>
    <p:sldId id="341" r:id="rId2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6566044-3218-6B67-B706-C9F2E3C62893}" name="Sally MAILLOT [Eurécia]" initials="S[" userId="S::sally.maillot@eurecia.com::0f5c0356-0cfd-41d5-b4cf-f627621fc2d6"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6DB6FF"/>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04E0C31-4A32-4C8B-43EE-BA4B6E9A6DE7}" v="153" dt="2025-06-23T09:29:50.328"/>
    <p1510:client id="{7CF7A365-4BDC-32BF-E01C-74422879756F}" v="12" dt="2025-06-23T08:05:09.472"/>
    <p1510:client id="{815615B4-7367-38A7-CBCB-9B6A5D1ABDF4}" v="6" dt="2025-06-23T09:31:13.334"/>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0A15C55-8517-42AA-B614-E9B94910E393}" styleName="Style moyen 2 - Accentuation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C083E6E3-FA7D-4D7B-A595-EF9225AFEA82}" styleName="Style léger 1 - Accentuation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96723" autoAdjust="0"/>
  </p:normalViewPr>
  <p:slideViewPr>
    <p:cSldViewPr snapToGrid="0">
      <p:cViewPr varScale="1">
        <p:scale>
          <a:sx n="70" d="100"/>
          <a:sy n="70" d="100"/>
        </p:scale>
        <p:origin x="82" y="235"/>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8436"/>
    </p:cViewPr>
  </p:sorterViewPr>
  <p:notesViewPr>
    <p:cSldViewPr snapToGrid="0" showGuides="1">
      <p:cViewPr varScale="1">
        <p:scale>
          <a:sx n="96" d="100"/>
          <a:sy n="96" d="100"/>
        </p:scale>
        <p:origin x="3642" y="9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handoutMaster" Target="handoutMasters/handoutMaster1.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éline SARASAR [Eurécia]" userId="c7506270-8b7d-449d-850c-0622c02b1877" providerId="ADAL" clId="{BCA33294-DCF5-4DC2-87E2-AA928DB66F78}"/>
    <pc:docChg chg="custSel delSld modSld">
      <pc:chgData name="Céline SARASAR [Eurécia]" userId="c7506270-8b7d-449d-850c-0622c02b1877" providerId="ADAL" clId="{BCA33294-DCF5-4DC2-87E2-AA928DB66F78}" dt="2024-05-21T13:01:57.732" v="58" actId="20577"/>
      <pc:docMkLst>
        <pc:docMk/>
      </pc:docMkLst>
      <pc:sldChg chg="del">
        <pc:chgData name="Céline SARASAR [Eurécia]" userId="c7506270-8b7d-449d-850c-0622c02b1877" providerId="ADAL" clId="{BCA33294-DCF5-4DC2-87E2-AA928DB66F78}" dt="2024-05-21T12:59:26.567" v="0" actId="47"/>
        <pc:sldMkLst>
          <pc:docMk/>
          <pc:sldMk cId="564513834" sldId="258"/>
        </pc:sldMkLst>
      </pc:sldChg>
      <pc:sldChg chg="delSp mod">
        <pc:chgData name="Céline SARASAR [Eurécia]" userId="c7506270-8b7d-449d-850c-0622c02b1877" providerId="ADAL" clId="{BCA33294-DCF5-4DC2-87E2-AA928DB66F78}" dt="2024-05-21T12:59:46.173" v="2" actId="478"/>
        <pc:sldMkLst>
          <pc:docMk/>
          <pc:sldMk cId="3512856049" sldId="334"/>
        </pc:sldMkLst>
        <pc:spChg chg="del">
          <ac:chgData name="Céline SARASAR [Eurécia]" userId="c7506270-8b7d-449d-850c-0622c02b1877" providerId="ADAL" clId="{BCA33294-DCF5-4DC2-87E2-AA928DB66F78}" dt="2024-05-21T12:59:46.173" v="2" actId="478"/>
          <ac:spMkLst>
            <pc:docMk/>
            <pc:sldMk cId="3512856049" sldId="334"/>
            <ac:spMk id="3" creationId="{E1C58013-B918-0EA6-FB0E-FB0CB907009F}"/>
          </ac:spMkLst>
        </pc:spChg>
      </pc:sldChg>
      <pc:sldChg chg="del">
        <pc:chgData name="Céline SARASAR [Eurécia]" userId="c7506270-8b7d-449d-850c-0622c02b1877" providerId="ADAL" clId="{BCA33294-DCF5-4DC2-87E2-AA928DB66F78}" dt="2024-05-21T12:59:31.980" v="1" actId="47"/>
        <pc:sldMkLst>
          <pc:docMk/>
          <pc:sldMk cId="3606106640" sldId="343"/>
        </pc:sldMkLst>
      </pc:sldChg>
      <pc:sldChg chg="addSp modSp mod">
        <pc:chgData name="Céline SARASAR [Eurécia]" userId="c7506270-8b7d-449d-850c-0622c02b1877" providerId="ADAL" clId="{BCA33294-DCF5-4DC2-87E2-AA928DB66F78}" dt="2024-05-21T13:00:43.512" v="4" actId="1076"/>
        <pc:sldMkLst>
          <pc:docMk/>
          <pc:sldMk cId="3858166237" sldId="344"/>
        </pc:sldMkLst>
        <pc:grpChg chg="add mod">
          <ac:chgData name="Céline SARASAR [Eurécia]" userId="c7506270-8b7d-449d-850c-0622c02b1877" providerId="ADAL" clId="{BCA33294-DCF5-4DC2-87E2-AA928DB66F78}" dt="2024-05-21T13:00:43.512" v="4" actId="1076"/>
          <ac:grpSpMkLst>
            <pc:docMk/>
            <pc:sldMk cId="3858166237" sldId="344"/>
            <ac:grpSpMk id="2" creationId="{BE2029FF-CC05-7AE4-822D-03B8B7F2C4FA}"/>
          </ac:grpSpMkLst>
        </pc:grpChg>
        <pc:grpChg chg="mod">
          <ac:chgData name="Céline SARASAR [Eurécia]" userId="c7506270-8b7d-449d-850c-0622c02b1877" providerId="ADAL" clId="{BCA33294-DCF5-4DC2-87E2-AA928DB66F78}" dt="2024-05-21T13:00:38.171" v="3" actId="164"/>
          <ac:grpSpMkLst>
            <pc:docMk/>
            <pc:sldMk cId="3858166237" sldId="344"/>
            <ac:grpSpMk id="19" creationId="{9CA2E1F7-4B9D-FAC5-707B-66AAF15403DB}"/>
          </ac:grpSpMkLst>
        </pc:grpChg>
        <pc:grpChg chg="mod">
          <ac:chgData name="Céline SARASAR [Eurécia]" userId="c7506270-8b7d-449d-850c-0622c02b1877" providerId="ADAL" clId="{BCA33294-DCF5-4DC2-87E2-AA928DB66F78}" dt="2024-05-21T13:00:38.171" v="3" actId="164"/>
          <ac:grpSpMkLst>
            <pc:docMk/>
            <pc:sldMk cId="3858166237" sldId="344"/>
            <ac:grpSpMk id="20" creationId="{1BF56EC2-545B-B6E9-DC4F-BA0CC82F0752}"/>
          </ac:grpSpMkLst>
        </pc:grpChg>
        <pc:grpChg chg="mod">
          <ac:chgData name="Céline SARASAR [Eurécia]" userId="c7506270-8b7d-449d-850c-0622c02b1877" providerId="ADAL" clId="{BCA33294-DCF5-4DC2-87E2-AA928DB66F78}" dt="2024-05-21T13:00:38.171" v="3" actId="164"/>
          <ac:grpSpMkLst>
            <pc:docMk/>
            <pc:sldMk cId="3858166237" sldId="344"/>
            <ac:grpSpMk id="21" creationId="{C886F15F-F16D-5162-9786-58F7D4B0837A}"/>
          </ac:grpSpMkLst>
        </pc:grpChg>
        <pc:grpChg chg="mod">
          <ac:chgData name="Céline SARASAR [Eurécia]" userId="c7506270-8b7d-449d-850c-0622c02b1877" providerId="ADAL" clId="{BCA33294-DCF5-4DC2-87E2-AA928DB66F78}" dt="2024-05-21T13:00:38.171" v="3" actId="164"/>
          <ac:grpSpMkLst>
            <pc:docMk/>
            <pc:sldMk cId="3858166237" sldId="344"/>
            <ac:grpSpMk id="22" creationId="{DBD7CCA6-5A57-743E-0A99-3D6BA5ADD75E}"/>
          </ac:grpSpMkLst>
        </pc:grpChg>
        <pc:grpChg chg="mod">
          <ac:chgData name="Céline SARASAR [Eurécia]" userId="c7506270-8b7d-449d-850c-0622c02b1877" providerId="ADAL" clId="{BCA33294-DCF5-4DC2-87E2-AA928DB66F78}" dt="2024-05-21T13:00:38.171" v="3" actId="164"/>
          <ac:grpSpMkLst>
            <pc:docMk/>
            <pc:sldMk cId="3858166237" sldId="344"/>
            <ac:grpSpMk id="23" creationId="{4A9529BC-F376-1E93-E8F1-61515FB38C1F}"/>
          </ac:grpSpMkLst>
        </pc:grpChg>
        <pc:grpChg chg="mod">
          <ac:chgData name="Céline SARASAR [Eurécia]" userId="c7506270-8b7d-449d-850c-0622c02b1877" providerId="ADAL" clId="{BCA33294-DCF5-4DC2-87E2-AA928DB66F78}" dt="2024-05-21T13:00:38.171" v="3" actId="164"/>
          <ac:grpSpMkLst>
            <pc:docMk/>
            <pc:sldMk cId="3858166237" sldId="344"/>
            <ac:grpSpMk id="26" creationId="{4DD9C75D-79AD-F209-A35D-32C42CFB0CF1}"/>
          </ac:grpSpMkLst>
        </pc:grpChg>
        <pc:grpChg chg="mod">
          <ac:chgData name="Céline SARASAR [Eurécia]" userId="c7506270-8b7d-449d-850c-0622c02b1877" providerId="ADAL" clId="{BCA33294-DCF5-4DC2-87E2-AA928DB66F78}" dt="2024-05-21T13:00:38.171" v="3" actId="164"/>
          <ac:grpSpMkLst>
            <pc:docMk/>
            <pc:sldMk cId="3858166237" sldId="344"/>
            <ac:grpSpMk id="30" creationId="{8A2C5018-9136-4815-B00A-9609231802C4}"/>
          </ac:grpSpMkLst>
        </pc:grpChg>
        <pc:cxnChg chg="mod">
          <ac:chgData name="Céline SARASAR [Eurécia]" userId="c7506270-8b7d-449d-850c-0622c02b1877" providerId="ADAL" clId="{BCA33294-DCF5-4DC2-87E2-AA928DB66F78}" dt="2024-05-21T13:00:38.171" v="3" actId="164"/>
          <ac:cxnSpMkLst>
            <pc:docMk/>
            <pc:sldMk cId="3858166237" sldId="344"/>
            <ac:cxnSpMk id="34" creationId="{02027B50-4E46-C24A-3A07-603D26072A74}"/>
          </ac:cxnSpMkLst>
        </pc:cxnChg>
        <pc:cxnChg chg="mod">
          <ac:chgData name="Céline SARASAR [Eurécia]" userId="c7506270-8b7d-449d-850c-0622c02b1877" providerId="ADAL" clId="{BCA33294-DCF5-4DC2-87E2-AA928DB66F78}" dt="2024-05-21T13:00:38.171" v="3" actId="164"/>
          <ac:cxnSpMkLst>
            <pc:docMk/>
            <pc:sldMk cId="3858166237" sldId="344"/>
            <ac:cxnSpMk id="35" creationId="{9765A8C3-C8C5-173B-F6E0-7CF422E8C9E8}"/>
          </ac:cxnSpMkLst>
        </pc:cxnChg>
        <pc:cxnChg chg="mod">
          <ac:chgData name="Céline SARASAR [Eurécia]" userId="c7506270-8b7d-449d-850c-0622c02b1877" providerId="ADAL" clId="{BCA33294-DCF5-4DC2-87E2-AA928DB66F78}" dt="2024-05-21T13:00:38.171" v="3" actId="164"/>
          <ac:cxnSpMkLst>
            <pc:docMk/>
            <pc:sldMk cId="3858166237" sldId="344"/>
            <ac:cxnSpMk id="41" creationId="{04A27F0A-F06D-8511-B66A-D37AFDFBB78C}"/>
          </ac:cxnSpMkLst>
        </pc:cxnChg>
        <pc:cxnChg chg="mod">
          <ac:chgData name="Céline SARASAR [Eurécia]" userId="c7506270-8b7d-449d-850c-0622c02b1877" providerId="ADAL" clId="{BCA33294-DCF5-4DC2-87E2-AA928DB66F78}" dt="2024-05-21T13:00:38.171" v="3" actId="164"/>
          <ac:cxnSpMkLst>
            <pc:docMk/>
            <pc:sldMk cId="3858166237" sldId="344"/>
            <ac:cxnSpMk id="43" creationId="{9709BE87-7870-481D-FB20-478849E4E693}"/>
          </ac:cxnSpMkLst>
        </pc:cxnChg>
        <pc:cxnChg chg="mod">
          <ac:chgData name="Céline SARASAR [Eurécia]" userId="c7506270-8b7d-449d-850c-0622c02b1877" providerId="ADAL" clId="{BCA33294-DCF5-4DC2-87E2-AA928DB66F78}" dt="2024-05-21T13:00:38.171" v="3" actId="164"/>
          <ac:cxnSpMkLst>
            <pc:docMk/>
            <pc:sldMk cId="3858166237" sldId="344"/>
            <ac:cxnSpMk id="45" creationId="{9A353D64-8BFA-55E8-2161-D1C5B8F3BEC3}"/>
          </ac:cxnSpMkLst>
        </pc:cxnChg>
        <pc:cxnChg chg="mod">
          <ac:chgData name="Céline SARASAR [Eurécia]" userId="c7506270-8b7d-449d-850c-0622c02b1877" providerId="ADAL" clId="{BCA33294-DCF5-4DC2-87E2-AA928DB66F78}" dt="2024-05-21T13:00:38.171" v="3" actId="164"/>
          <ac:cxnSpMkLst>
            <pc:docMk/>
            <pc:sldMk cId="3858166237" sldId="344"/>
            <ac:cxnSpMk id="48" creationId="{EA8C7DFD-2C43-141E-BC7D-D110560FAE20}"/>
          </ac:cxnSpMkLst>
        </pc:cxnChg>
        <pc:cxnChg chg="mod">
          <ac:chgData name="Céline SARASAR [Eurécia]" userId="c7506270-8b7d-449d-850c-0622c02b1877" providerId="ADAL" clId="{BCA33294-DCF5-4DC2-87E2-AA928DB66F78}" dt="2024-05-21T13:00:38.171" v="3" actId="164"/>
          <ac:cxnSpMkLst>
            <pc:docMk/>
            <pc:sldMk cId="3858166237" sldId="344"/>
            <ac:cxnSpMk id="51" creationId="{4F2F9FFF-F76A-7246-7570-EBF57366922F}"/>
          </ac:cxnSpMkLst>
        </pc:cxnChg>
        <pc:cxnChg chg="mod">
          <ac:chgData name="Céline SARASAR [Eurécia]" userId="c7506270-8b7d-449d-850c-0622c02b1877" providerId="ADAL" clId="{BCA33294-DCF5-4DC2-87E2-AA928DB66F78}" dt="2024-05-21T13:00:38.171" v="3" actId="164"/>
          <ac:cxnSpMkLst>
            <pc:docMk/>
            <pc:sldMk cId="3858166237" sldId="344"/>
            <ac:cxnSpMk id="53" creationId="{BA5587EE-297C-A007-8E4F-C331A15CF85E}"/>
          </ac:cxnSpMkLst>
        </pc:cxnChg>
        <pc:cxnChg chg="mod">
          <ac:chgData name="Céline SARASAR [Eurécia]" userId="c7506270-8b7d-449d-850c-0622c02b1877" providerId="ADAL" clId="{BCA33294-DCF5-4DC2-87E2-AA928DB66F78}" dt="2024-05-21T13:00:38.171" v="3" actId="164"/>
          <ac:cxnSpMkLst>
            <pc:docMk/>
            <pc:sldMk cId="3858166237" sldId="344"/>
            <ac:cxnSpMk id="57" creationId="{0FA55580-C895-1E69-54F7-38AB0E32C98A}"/>
          </ac:cxnSpMkLst>
        </pc:cxnChg>
        <pc:cxnChg chg="mod">
          <ac:chgData name="Céline SARASAR [Eurécia]" userId="c7506270-8b7d-449d-850c-0622c02b1877" providerId="ADAL" clId="{BCA33294-DCF5-4DC2-87E2-AA928DB66F78}" dt="2024-05-21T13:00:38.171" v="3" actId="164"/>
          <ac:cxnSpMkLst>
            <pc:docMk/>
            <pc:sldMk cId="3858166237" sldId="344"/>
            <ac:cxnSpMk id="59" creationId="{28609E34-5731-5C5E-2D02-3F893EED6B00}"/>
          </ac:cxnSpMkLst>
        </pc:cxnChg>
        <pc:cxnChg chg="mod">
          <ac:chgData name="Céline SARASAR [Eurécia]" userId="c7506270-8b7d-449d-850c-0622c02b1877" providerId="ADAL" clId="{BCA33294-DCF5-4DC2-87E2-AA928DB66F78}" dt="2024-05-21T13:00:38.171" v="3" actId="164"/>
          <ac:cxnSpMkLst>
            <pc:docMk/>
            <pc:sldMk cId="3858166237" sldId="344"/>
            <ac:cxnSpMk id="61" creationId="{37286C97-E9DF-DF11-6117-AD1E3A2F0B63}"/>
          </ac:cxnSpMkLst>
        </pc:cxnChg>
      </pc:sldChg>
      <pc:sldChg chg="modSp mod">
        <pc:chgData name="Céline SARASAR [Eurécia]" userId="c7506270-8b7d-449d-850c-0622c02b1877" providerId="ADAL" clId="{BCA33294-DCF5-4DC2-87E2-AA928DB66F78}" dt="2024-05-21T13:01:05.320" v="6" actId="20577"/>
        <pc:sldMkLst>
          <pc:docMk/>
          <pc:sldMk cId="567170341" sldId="346"/>
        </pc:sldMkLst>
        <pc:spChg chg="mod">
          <ac:chgData name="Céline SARASAR [Eurécia]" userId="c7506270-8b7d-449d-850c-0622c02b1877" providerId="ADAL" clId="{BCA33294-DCF5-4DC2-87E2-AA928DB66F78}" dt="2024-05-21T13:01:05.320" v="6" actId="20577"/>
          <ac:spMkLst>
            <pc:docMk/>
            <pc:sldMk cId="567170341" sldId="346"/>
            <ac:spMk id="2" creationId="{0ED16911-BE4F-7178-A964-6BF6DF2D85CF}"/>
          </ac:spMkLst>
        </pc:spChg>
      </pc:sldChg>
      <pc:sldChg chg="modSp mod">
        <pc:chgData name="Céline SARASAR [Eurécia]" userId="c7506270-8b7d-449d-850c-0622c02b1877" providerId="ADAL" clId="{BCA33294-DCF5-4DC2-87E2-AA928DB66F78}" dt="2024-05-21T13:01:57.732" v="58" actId="20577"/>
        <pc:sldMkLst>
          <pc:docMk/>
          <pc:sldMk cId="217338043" sldId="350"/>
        </pc:sldMkLst>
        <pc:spChg chg="mod">
          <ac:chgData name="Céline SARASAR [Eurécia]" userId="c7506270-8b7d-449d-850c-0622c02b1877" providerId="ADAL" clId="{BCA33294-DCF5-4DC2-87E2-AA928DB66F78}" dt="2024-05-21T13:01:57.732" v="58" actId="20577"/>
          <ac:spMkLst>
            <pc:docMk/>
            <pc:sldMk cId="217338043" sldId="350"/>
            <ac:spMk id="2" creationId="{0ED16911-BE4F-7178-A964-6BF6DF2D85CF}"/>
          </ac:spMkLst>
        </pc:spChg>
      </pc:sldChg>
    </pc:docChg>
  </pc:docChgLst>
  <pc:docChgLst>
    <pc:chgData name="Noreen ROPERS [Eurécia]" userId="S::noreen.ropers@eurecia.com::f3a8d8f2-0e49-41aa-b7d1-58879f4fb21f" providerId="AD" clId="Web-{7CF7A365-4BDC-32BF-E01C-74422879756F}"/>
    <pc:docChg chg="modSld sldOrd">
      <pc:chgData name="Noreen ROPERS [Eurécia]" userId="S::noreen.ropers@eurecia.com::f3a8d8f2-0e49-41aa-b7d1-58879f4fb21f" providerId="AD" clId="Web-{7CF7A365-4BDC-32BF-E01C-74422879756F}" dt="2025-06-23T08:05:07.175" v="8" actId="20577"/>
      <pc:docMkLst>
        <pc:docMk/>
      </pc:docMkLst>
      <pc:sldChg chg="modSp">
        <pc:chgData name="Noreen ROPERS [Eurécia]" userId="S::noreen.ropers@eurecia.com::f3a8d8f2-0e49-41aa-b7d1-58879f4fb21f" providerId="AD" clId="Web-{7CF7A365-4BDC-32BF-E01C-74422879756F}" dt="2025-06-23T07:59:00.961" v="7" actId="20577"/>
        <pc:sldMkLst>
          <pc:docMk/>
          <pc:sldMk cId="407031299" sldId="337"/>
        </pc:sldMkLst>
        <pc:spChg chg="mod">
          <ac:chgData name="Noreen ROPERS [Eurécia]" userId="S::noreen.ropers@eurecia.com::f3a8d8f2-0e49-41aa-b7d1-58879f4fb21f" providerId="AD" clId="Web-{7CF7A365-4BDC-32BF-E01C-74422879756F}" dt="2025-06-23T07:59:00.961" v="7" actId="20577"/>
          <ac:spMkLst>
            <pc:docMk/>
            <pc:sldMk cId="407031299" sldId="337"/>
            <ac:spMk id="2" creationId="{0ED16911-BE4F-7178-A964-6BF6DF2D85CF}"/>
          </ac:spMkLst>
        </pc:spChg>
      </pc:sldChg>
      <pc:sldChg chg="modSp">
        <pc:chgData name="Noreen ROPERS [Eurécia]" userId="S::noreen.ropers@eurecia.com::f3a8d8f2-0e49-41aa-b7d1-58879f4fb21f" providerId="AD" clId="Web-{7CF7A365-4BDC-32BF-E01C-74422879756F}" dt="2025-06-23T07:12:23.393" v="2" actId="20577"/>
        <pc:sldMkLst>
          <pc:docMk/>
          <pc:sldMk cId="738565706" sldId="345"/>
        </pc:sldMkLst>
        <pc:spChg chg="mod">
          <ac:chgData name="Noreen ROPERS [Eurécia]" userId="S::noreen.ropers@eurecia.com::f3a8d8f2-0e49-41aa-b7d1-58879f4fb21f" providerId="AD" clId="Web-{7CF7A365-4BDC-32BF-E01C-74422879756F}" dt="2025-06-23T07:12:23.393" v="2" actId="20577"/>
          <ac:spMkLst>
            <pc:docMk/>
            <pc:sldMk cId="738565706" sldId="345"/>
            <ac:spMk id="7" creationId="{363049D8-5D38-E524-486C-BE0CCA2A7435}"/>
          </ac:spMkLst>
        </pc:spChg>
      </pc:sldChg>
      <pc:sldChg chg="modSp">
        <pc:chgData name="Noreen ROPERS [Eurécia]" userId="S::noreen.ropers@eurecia.com::f3a8d8f2-0e49-41aa-b7d1-58879f4fb21f" providerId="AD" clId="Web-{7CF7A365-4BDC-32BF-E01C-74422879756F}" dt="2025-06-23T08:05:07.175" v="8" actId="20577"/>
        <pc:sldMkLst>
          <pc:docMk/>
          <pc:sldMk cId="3332511477" sldId="352"/>
        </pc:sldMkLst>
        <pc:spChg chg="mod">
          <ac:chgData name="Noreen ROPERS [Eurécia]" userId="S::noreen.ropers@eurecia.com::f3a8d8f2-0e49-41aa-b7d1-58879f4fb21f" providerId="AD" clId="Web-{7CF7A365-4BDC-32BF-E01C-74422879756F}" dt="2025-06-23T08:05:07.175" v="8" actId="20577"/>
          <ac:spMkLst>
            <pc:docMk/>
            <pc:sldMk cId="3332511477" sldId="352"/>
            <ac:spMk id="2" creationId="{0ED16911-BE4F-7178-A964-6BF6DF2D85CF}"/>
          </ac:spMkLst>
        </pc:spChg>
      </pc:sldChg>
      <pc:sldChg chg="ord">
        <pc:chgData name="Noreen ROPERS [Eurécia]" userId="S::noreen.ropers@eurecia.com::f3a8d8f2-0e49-41aa-b7d1-58879f4fb21f" providerId="AD" clId="Web-{7CF7A365-4BDC-32BF-E01C-74422879756F}" dt="2025-06-23T07:21:33.551" v="3"/>
        <pc:sldMkLst>
          <pc:docMk/>
          <pc:sldMk cId="2742975737" sldId="355"/>
        </pc:sldMkLst>
      </pc:sldChg>
    </pc:docChg>
  </pc:docChgLst>
  <pc:docChgLst>
    <pc:chgData name="Pauline MORIN [Eurécia]" userId="26806002-a94a-4f86-8fe6-d48cb3313228" providerId="ADAL" clId="{94FFA1D0-9AD8-4060-A6F4-DA6EE3A4A431}"/>
    <pc:docChg chg="custSel modSld">
      <pc:chgData name="Pauline MORIN [Eurécia]" userId="26806002-a94a-4f86-8fe6-d48cb3313228" providerId="ADAL" clId="{94FFA1D0-9AD8-4060-A6F4-DA6EE3A4A431}" dt="2024-07-29T15:13:51.298" v="5" actId="2711"/>
      <pc:docMkLst>
        <pc:docMk/>
      </pc:docMkLst>
      <pc:sldChg chg="modSp mod">
        <pc:chgData name="Pauline MORIN [Eurécia]" userId="26806002-a94a-4f86-8fe6-d48cb3313228" providerId="ADAL" clId="{94FFA1D0-9AD8-4060-A6F4-DA6EE3A4A431}" dt="2024-07-29T15:11:54.689" v="2" actId="313"/>
        <pc:sldMkLst>
          <pc:docMk/>
          <pc:sldMk cId="738565706" sldId="345"/>
        </pc:sldMkLst>
        <pc:spChg chg="mod">
          <ac:chgData name="Pauline MORIN [Eurécia]" userId="26806002-a94a-4f86-8fe6-d48cb3313228" providerId="ADAL" clId="{94FFA1D0-9AD8-4060-A6F4-DA6EE3A4A431}" dt="2024-07-29T15:11:54.689" v="2" actId="313"/>
          <ac:spMkLst>
            <pc:docMk/>
            <pc:sldMk cId="738565706" sldId="345"/>
            <ac:spMk id="7" creationId="{363049D8-5D38-E524-486C-BE0CCA2A7435}"/>
          </ac:spMkLst>
        </pc:spChg>
        <pc:cxnChg chg="mod">
          <ac:chgData name="Pauline MORIN [Eurécia]" userId="26806002-a94a-4f86-8fe6-d48cb3313228" providerId="ADAL" clId="{94FFA1D0-9AD8-4060-A6F4-DA6EE3A4A431}" dt="2024-07-29T15:11:38.607" v="0" actId="208"/>
          <ac:cxnSpMkLst>
            <pc:docMk/>
            <pc:sldMk cId="738565706" sldId="345"/>
            <ac:cxnSpMk id="8" creationId="{29C3AD2F-806B-DD6E-FA56-E246CD78AA6E}"/>
          </ac:cxnSpMkLst>
        </pc:cxnChg>
        <pc:cxnChg chg="mod">
          <ac:chgData name="Pauline MORIN [Eurécia]" userId="26806002-a94a-4f86-8fe6-d48cb3313228" providerId="ADAL" clId="{94FFA1D0-9AD8-4060-A6F4-DA6EE3A4A431}" dt="2024-07-29T15:11:38.607" v="0" actId="208"/>
          <ac:cxnSpMkLst>
            <pc:docMk/>
            <pc:sldMk cId="738565706" sldId="345"/>
            <ac:cxnSpMk id="15" creationId="{FCB80322-07D7-B2C7-C390-24903615FBB5}"/>
          </ac:cxnSpMkLst>
        </pc:cxnChg>
        <pc:cxnChg chg="mod">
          <ac:chgData name="Pauline MORIN [Eurécia]" userId="26806002-a94a-4f86-8fe6-d48cb3313228" providerId="ADAL" clId="{94FFA1D0-9AD8-4060-A6F4-DA6EE3A4A431}" dt="2024-07-29T15:11:38.607" v="0" actId="208"/>
          <ac:cxnSpMkLst>
            <pc:docMk/>
            <pc:sldMk cId="738565706" sldId="345"/>
            <ac:cxnSpMk id="17" creationId="{3AAEBB30-1305-A3BF-2B6B-A5F92C5F846E}"/>
          </ac:cxnSpMkLst>
        </pc:cxnChg>
      </pc:sldChg>
      <pc:sldChg chg="modSp mod">
        <pc:chgData name="Pauline MORIN [Eurécia]" userId="26806002-a94a-4f86-8fe6-d48cb3313228" providerId="ADAL" clId="{94FFA1D0-9AD8-4060-A6F4-DA6EE3A4A431}" dt="2024-07-29T15:12:08.775" v="3" actId="2711"/>
        <pc:sldMkLst>
          <pc:docMk/>
          <pc:sldMk cId="567170341" sldId="346"/>
        </pc:sldMkLst>
        <pc:spChg chg="mod">
          <ac:chgData name="Pauline MORIN [Eurécia]" userId="26806002-a94a-4f86-8fe6-d48cb3313228" providerId="ADAL" clId="{94FFA1D0-9AD8-4060-A6F4-DA6EE3A4A431}" dt="2024-07-29T15:12:08.775" v="3" actId="2711"/>
          <ac:spMkLst>
            <pc:docMk/>
            <pc:sldMk cId="567170341" sldId="346"/>
            <ac:spMk id="2" creationId="{0ED16911-BE4F-7178-A964-6BF6DF2D85CF}"/>
          </ac:spMkLst>
        </pc:spChg>
      </pc:sldChg>
      <pc:sldChg chg="modSp mod">
        <pc:chgData name="Pauline MORIN [Eurécia]" userId="26806002-a94a-4f86-8fe6-d48cb3313228" providerId="ADAL" clId="{94FFA1D0-9AD8-4060-A6F4-DA6EE3A4A431}" dt="2024-07-29T15:13:41.695" v="4" actId="2711"/>
        <pc:sldMkLst>
          <pc:docMk/>
          <pc:sldMk cId="217338043" sldId="350"/>
        </pc:sldMkLst>
        <pc:spChg chg="mod">
          <ac:chgData name="Pauline MORIN [Eurécia]" userId="26806002-a94a-4f86-8fe6-d48cb3313228" providerId="ADAL" clId="{94FFA1D0-9AD8-4060-A6F4-DA6EE3A4A431}" dt="2024-07-29T15:13:41.695" v="4" actId="2711"/>
          <ac:spMkLst>
            <pc:docMk/>
            <pc:sldMk cId="217338043" sldId="350"/>
            <ac:spMk id="2" creationId="{0ED16911-BE4F-7178-A964-6BF6DF2D85CF}"/>
          </ac:spMkLst>
        </pc:spChg>
      </pc:sldChg>
      <pc:sldChg chg="modSp mod">
        <pc:chgData name="Pauline MORIN [Eurécia]" userId="26806002-a94a-4f86-8fe6-d48cb3313228" providerId="ADAL" clId="{94FFA1D0-9AD8-4060-A6F4-DA6EE3A4A431}" dt="2024-07-29T15:13:51.298" v="5" actId="2711"/>
        <pc:sldMkLst>
          <pc:docMk/>
          <pc:sldMk cId="1618494200" sldId="351"/>
        </pc:sldMkLst>
        <pc:spChg chg="mod">
          <ac:chgData name="Pauline MORIN [Eurécia]" userId="26806002-a94a-4f86-8fe6-d48cb3313228" providerId="ADAL" clId="{94FFA1D0-9AD8-4060-A6F4-DA6EE3A4A431}" dt="2024-07-29T15:13:51.298" v="5" actId="2711"/>
          <ac:spMkLst>
            <pc:docMk/>
            <pc:sldMk cId="1618494200" sldId="351"/>
            <ac:spMk id="2" creationId="{0ED16911-BE4F-7178-A964-6BF6DF2D85CF}"/>
          </ac:spMkLst>
        </pc:spChg>
      </pc:sldChg>
    </pc:docChg>
  </pc:docChgLst>
  <pc:docChgLst>
    <pc:chgData name="Noreen ROPERS [Eurécia]" userId="S::noreen.ropers@eurecia.com::f3a8d8f2-0e49-41aa-b7d1-58879f4fb21f" providerId="AD" clId="Web-{815615B4-7367-38A7-CBCB-9B6A5D1ABDF4}"/>
    <pc:docChg chg="modSld">
      <pc:chgData name="Noreen ROPERS [Eurécia]" userId="S::noreen.ropers@eurecia.com::f3a8d8f2-0e49-41aa-b7d1-58879f4fb21f" providerId="AD" clId="Web-{815615B4-7367-38A7-CBCB-9B6A5D1ABDF4}" dt="2025-06-23T09:31:13.256" v="4" actId="20577"/>
      <pc:docMkLst>
        <pc:docMk/>
      </pc:docMkLst>
      <pc:sldChg chg="modSp">
        <pc:chgData name="Noreen ROPERS [Eurécia]" userId="S::noreen.ropers@eurecia.com::f3a8d8f2-0e49-41aa-b7d1-58879f4fb21f" providerId="AD" clId="Web-{815615B4-7367-38A7-CBCB-9B6A5D1ABDF4}" dt="2025-06-23T09:31:13.256" v="4" actId="20577"/>
        <pc:sldMkLst>
          <pc:docMk/>
          <pc:sldMk cId="3210797679" sldId="340"/>
        </pc:sldMkLst>
        <pc:spChg chg="mod">
          <ac:chgData name="Noreen ROPERS [Eurécia]" userId="S::noreen.ropers@eurecia.com::f3a8d8f2-0e49-41aa-b7d1-58879f4fb21f" providerId="AD" clId="Web-{815615B4-7367-38A7-CBCB-9B6A5D1ABDF4}" dt="2025-06-23T09:31:13.256" v="4" actId="20577"/>
          <ac:spMkLst>
            <pc:docMk/>
            <pc:sldMk cId="3210797679" sldId="340"/>
            <ac:spMk id="5" creationId="{8CA3E488-14C2-157D-D76B-1BBB9FEE00FD}"/>
          </ac:spMkLst>
        </pc:spChg>
      </pc:sldChg>
    </pc:docChg>
  </pc:docChgLst>
  <pc:docChgLst>
    <pc:chgData name="Emilie LE GOFF MILAN [Eurécia]" userId="S::emilie.legoff-milan@eurecia.com::6ad53246-acbf-4ccd-b846-328a5839d4aa" providerId="AD" clId="Web-{70F2B9D4-13CE-FC37-2143-B8EB6B9293D9}"/>
    <pc:docChg chg="modSld">
      <pc:chgData name="Emilie LE GOFF MILAN [Eurécia]" userId="S::emilie.legoff-milan@eurecia.com::6ad53246-acbf-4ccd-b846-328a5839d4aa" providerId="AD" clId="Web-{70F2B9D4-13CE-FC37-2143-B8EB6B9293D9}" dt="2024-09-02T10:15:04.139" v="37" actId="14100"/>
      <pc:docMkLst>
        <pc:docMk/>
      </pc:docMkLst>
      <pc:sldChg chg="addSp delSp modSp">
        <pc:chgData name="Emilie LE GOFF MILAN [Eurécia]" userId="S::emilie.legoff-milan@eurecia.com::6ad53246-acbf-4ccd-b846-328a5839d4aa" providerId="AD" clId="Web-{70F2B9D4-13CE-FC37-2143-B8EB6B9293D9}" dt="2024-09-02T10:15:04.139" v="37" actId="14100"/>
        <pc:sldMkLst>
          <pc:docMk/>
          <pc:sldMk cId="407031299" sldId="337"/>
        </pc:sldMkLst>
        <pc:picChg chg="del">
          <ac:chgData name="Emilie LE GOFF MILAN [Eurécia]" userId="S::emilie.legoff-milan@eurecia.com::6ad53246-acbf-4ccd-b846-328a5839d4aa" providerId="AD" clId="Web-{70F2B9D4-13CE-FC37-2143-B8EB6B9293D9}" dt="2024-09-02T10:14:56.014" v="33"/>
          <ac:picMkLst>
            <pc:docMk/>
            <pc:sldMk cId="407031299" sldId="337"/>
            <ac:picMk id="5" creationId="{C3BD2951-C2DE-4A9E-96F1-851B3C31B00C}"/>
          </ac:picMkLst>
        </pc:picChg>
        <pc:picChg chg="add mod">
          <ac:chgData name="Emilie LE GOFF MILAN [Eurécia]" userId="S::emilie.legoff-milan@eurecia.com::6ad53246-acbf-4ccd-b846-328a5839d4aa" providerId="AD" clId="Web-{70F2B9D4-13CE-FC37-2143-B8EB6B9293D9}" dt="2024-09-02T10:15:04.139" v="37" actId="14100"/>
          <ac:picMkLst>
            <pc:docMk/>
            <pc:sldMk cId="407031299" sldId="337"/>
            <ac:picMk id="6" creationId="{88ED5350-2B6C-5986-392A-4EDE4E7FBF64}"/>
          </ac:picMkLst>
        </pc:picChg>
      </pc:sldChg>
      <pc:sldChg chg="addSp delSp modSp">
        <pc:chgData name="Emilie LE GOFF MILAN [Eurécia]" userId="S::emilie.legoff-milan@eurecia.com::6ad53246-acbf-4ccd-b846-328a5839d4aa" providerId="AD" clId="Web-{70F2B9D4-13CE-FC37-2143-B8EB6B9293D9}" dt="2024-09-02T10:09:52.004" v="15"/>
        <pc:sldMkLst>
          <pc:docMk/>
          <pc:sldMk cId="738565706" sldId="345"/>
        </pc:sldMkLst>
        <pc:picChg chg="add mod ord">
          <ac:chgData name="Emilie LE GOFF MILAN [Eurécia]" userId="S::emilie.legoff-milan@eurecia.com::6ad53246-acbf-4ccd-b846-328a5839d4aa" providerId="AD" clId="Web-{70F2B9D4-13CE-FC37-2143-B8EB6B9293D9}" dt="2024-09-02T10:07:25.921" v="6"/>
          <ac:picMkLst>
            <pc:docMk/>
            <pc:sldMk cId="738565706" sldId="345"/>
            <ac:picMk id="2" creationId="{F758B8A4-9009-CB87-5D66-350F26B6DC36}"/>
          </ac:picMkLst>
        </pc:picChg>
        <pc:picChg chg="add mod ord">
          <ac:chgData name="Emilie LE GOFF MILAN [Eurécia]" userId="S::emilie.legoff-milan@eurecia.com::6ad53246-acbf-4ccd-b846-328a5839d4aa" providerId="AD" clId="Web-{70F2B9D4-13CE-FC37-2143-B8EB6B9293D9}" dt="2024-09-02T10:09:52.004" v="15"/>
          <ac:picMkLst>
            <pc:docMk/>
            <pc:sldMk cId="738565706" sldId="345"/>
            <ac:picMk id="5" creationId="{E0D33B84-E2C1-C174-393B-3619C11C6A7C}"/>
          </ac:picMkLst>
        </pc:picChg>
        <pc:picChg chg="del">
          <ac:chgData name="Emilie LE GOFF MILAN [Eurécia]" userId="S::emilie.legoff-milan@eurecia.com::6ad53246-acbf-4ccd-b846-328a5839d4aa" providerId="AD" clId="Web-{70F2B9D4-13CE-FC37-2143-B8EB6B9293D9}" dt="2024-09-02T10:09:29.707" v="8"/>
          <ac:picMkLst>
            <pc:docMk/>
            <pc:sldMk cId="738565706" sldId="345"/>
            <ac:picMk id="12" creationId="{B2973F71-545D-1803-3A1B-2779B5B0F8EF}"/>
          </ac:picMkLst>
        </pc:picChg>
        <pc:picChg chg="del">
          <ac:chgData name="Emilie LE GOFF MILAN [Eurécia]" userId="S::emilie.legoff-milan@eurecia.com::6ad53246-acbf-4ccd-b846-328a5839d4aa" providerId="AD" clId="Web-{70F2B9D4-13CE-FC37-2143-B8EB6B9293D9}" dt="2024-09-02T10:06:50.811" v="0"/>
          <ac:picMkLst>
            <pc:docMk/>
            <pc:sldMk cId="738565706" sldId="345"/>
            <ac:picMk id="13" creationId="{CD19DB4C-644C-6C43-0969-E1B4E1C58F05}"/>
          </ac:picMkLst>
        </pc:picChg>
        <pc:cxnChg chg="mod">
          <ac:chgData name="Emilie LE GOFF MILAN [Eurécia]" userId="S::emilie.legoff-milan@eurecia.com::6ad53246-acbf-4ccd-b846-328a5839d4aa" providerId="AD" clId="Web-{70F2B9D4-13CE-FC37-2143-B8EB6B9293D9}" dt="2024-09-02T10:09:47.410" v="14" actId="14100"/>
          <ac:cxnSpMkLst>
            <pc:docMk/>
            <pc:sldMk cId="738565706" sldId="345"/>
            <ac:cxnSpMk id="15" creationId="{FCB80322-07D7-B2C7-C390-24903615FBB5}"/>
          </ac:cxnSpMkLst>
        </pc:cxnChg>
        <pc:cxnChg chg="mod">
          <ac:chgData name="Emilie LE GOFF MILAN [Eurécia]" userId="S::emilie.legoff-milan@eurecia.com::6ad53246-acbf-4ccd-b846-328a5839d4aa" providerId="AD" clId="Web-{70F2B9D4-13CE-FC37-2143-B8EB6B9293D9}" dt="2024-09-02T10:07:30.187" v="7" actId="14100"/>
          <ac:cxnSpMkLst>
            <pc:docMk/>
            <pc:sldMk cId="738565706" sldId="345"/>
            <ac:cxnSpMk id="17" creationId="{3AAEBB30-1305-A3BF-2B6B-A5F92C5F846E}"/>
          </ac:cxnSpMkLst>
        </pc:cxnChg>
      </pc:sldChg>
      <pc:sldChg chg="addSp delSp modSp">
        <pc:chgData name="Emilie LE GOFF MILAN [Eurécia]" userId="S::emilie.legoff-milan@eurecia.com::6ad53246-acbf-4ccd-b846-328a5839d4aa" providerId="AD" clId="Web-{70F2B9D4-13CE-FC37-2143-B8EB6B9293D9}" dt="2024-09-02T10:12:10.118" v="27" actId="14100"/>
        <pc:sldMkLst>
          <pc:docMk/>
          <pc:sldMk cId="567170341" sldId="346"/>
        </pc:sldMkLst>
        <pc:picChg chg="del">
          <ac:chgData name="Emilie LE GOFF MILAN [Eurécia]" userId="S::emilie.legoff-milan@eurecia.com::6ad53246-acbf-4ccd-b846-328a5839d4aa" providerId="AD" clId="Web-{70F2B9D4-13CE-FC37-2143-B8EB6B9293D9}" dt="2024-09-02T10:10:51.928" v="16"/>
          <ac:picMkLst>
            <pc:docMk/>
            <pc:sldMk cId="567170341" sldId="346"/>
            <ac:picMk id="5" creationId="{5E9ECDB4-3125-2E91-ACEC-19D0DEEDDA5D}"/>
          </ac:picMkLst>
        </pc:picChg>
        <pc:picChg chg="add del mod">
          <ac:chgData name="Emilie LE GOFF MILAN [Eurécia]" userId="S::emilie.legoff-milan@eurecia.com::6ad53246-acbf-4ccd-b846-328a5839d4aa" providerId="AD" clId="Web-{70F2B9D4-13CE-FC37-2143-B8EB6B9293D9}" dt="2024-09-02T10:11:12.554" v="20"/>
          <ac:picMkLst>
            <pc:docMk/>
            <pc:sldMk cId="567170341" sldId="346"/>
            <ac:picMk id="6" creationId="{F39D11A1-C27D-7B85-145A-05C386D62BF6}"/>
          </ac:picMkLst>
        </pc:picChg>
        <pc:picChg chg="add mod">
          <ac:chgData name="Emilie LE GOFF MILAN [Eurécia]" userId="S::emilie.legoff-milan@eurecia.com::6ad53246-acbf-4ccd-b846-328a5839d4aa" providerId="AD" clId="Web-{70F2B9D4-13CE-FC37-2143-B8EB6B9293D9}" dt="2024-09-02T10:11:34.273" v="24" actId="14100"/>
          <ac:picMkLst>
            <pc:docMk/>
            <pc:sldMk cId="567170341" sldId="346"/>
            <ac:picMk id="7" creationId="{167C6499-FCCF-15A4-14C9-D93AF230CDBE}"/>
          </ac:picMkLst>
        </pc:picChg>
        <pc:cxnChg chg="add mod">
          <ac:chgData name="Emilie LE GOFF MILAN [Eurécia]" userId="S::emilie.legoff-milan@eurecia.com::6ad53246-acbf-4ccd-b846-328a5839d4aa" providerId="AD" clId="Web-{70F2B9D4-13CE-FC37-2143-B8EB6B9293D9}" dt="2024-09-02T10:12:10.118" v="27" actId="14100"/>
          <ac:cxnSpMkLst>
            <pc:docMk/>
            <pc:sldMk cId="567170341" sldId="346"/>
            <ac:cxnSpMk id="9" creationId="{42852906-6BD2-C000-09D8-899141FFD4A2}"/>
          </ac:cxnSpMkLst>
        </pc:cxnChg>
      </pc:sldChg>
      <pc:sldChg chg="addSp delSp modSp">
        <pc:chgData name="Emilie LE GOFF MILAN [Eurécia]" userId="S::emilie.legoff-milan@eurecia.com::6ad53246-acbf-4ccd-b846-328a5839d4aa" providerId="AD" clId="Web-{70F2B9D4-13CE-FC37-2143-B8EB6B9293D9}" dt="2024-09-02T10:13:30.699" v="32" actId="14100"/>
        <pc:sldMkLst>
          <pc:docMk/>
          <pc:sldMk cId="217338043" sldId="350"/>
        </pc:sldMkLst>
        <pc:picChg chg="add mod">
          <ac:chgData name="Emilie LE GOFF MILAN [Eurécia]" userId="S::emilie.legoff-milan@eurecia.com::6ad53246-acbf-4ccd-b846-328a5839d4aa" providerId="AD" clId="Web-{70F2B9D4-13CE-FC37-2143-B8EB6B9293D9}" dt="2024-09-02T10:13:30.699" v="32" actId="14100"/>
          <ac:picMkLst>
            <pc:docMk/>
            <pc:sldMk cId="217338043" sldId="350"/>
            <ac:picMk id="5" creationId="{14C8FDC1-13D8-AD74-5301-16E24B8A5C5E}"/>
          </ac:picMkLst>
        </pc:picChg>
        <pc:picChg chg="del">
          <ac:chgData name="Emilie LE GOFF MILAN [Eurécia]" userId="S::emilie.legoff-milan@eurecia.com::6ad53246-acbf-4ccd-b846-328a5839d4aa" providerId="AD" clId="Web-{70F2B9D4-13CE-FC37-2143-B8EB6B9293D9}" dt="2024-09-02T10:13:14.120" v="28"/>
          <ac:picMkLst>
            <pc:docMk/>
            <pc:sldMk cId="217338043" sldId="350"/>
            <ac:picMk id="10" creationId="{114E4FF7-3043-2108-3A06-F5B6C6B50F34}"/>
          </ac:picMkLst>
        </pc:picChg>
      </pc:sldChg>
    </pc:docChg>
  </pc:docChgLst>
  <pc:docChgLst>
    <pc:chgData name="Noreen ROPERS [Eurécia]" userId="S::noreen.ropers@eurecia.com::f3a8d8f2-0e49-41aa-b7d1-58879f4fb21f" providerId="AD" clId="Web-{704E0C31-4A32-4C8B-43EE-BA4B6E9A6DE7}"/>
    <pc:docChg chg="modSld">
      <pc:chgData name="Noreen ROPERS [Eurécia]" userId="S::noreen.ropers@eurecia.com::f3a8d8f2-0e49-41aa-b7d1-58879f4fb21f" providerId="AD" clId="Web-{704E0C31-4A32-4C8B-43EE-BA4B6E9A6DE7}" dt="2025-06-23T09:29:50.328" v="141" actId="20577"/>
      <pc:docMkLst>
        <pc:docMk/>
      </pc:docMkLst>
      <pc:sldChg chg="addSp delSp modSp">
        <pc:chgData name="Noreen ROPERS [Eurécia]" userId="S::noreen.ropers@eurecia.com::f3a8d8f2-0e49-41aa-b7d1-58879f4fb21f" providerId="AD" clId="Web-{704E0C31-4A32-4C8B-43EE-BA4B6E9A6DE7}" dt="2025-06-23T09:25:51.460" v="84" actId="1076"/>
        <pc:sldMkLst>
          <pc:docMk/>
          <pc:sldMk cId="407031299" sldId="337"/>
        </pc:sldMkLst>
        <pc:picChg chg="add mod">
          <ac:chgData name="Noreen ROPERS [Eurécia]" userId="S::noreen.ropers@eurecia.com::f3a8d8f2-0e49-41aa-b7d1-58879f4fb21f" providerId="AD" clId="Web-{704E0C31-4A32-4C8B-43EE-BA4B6E9A6DE7}" dt="2025-06-23T09:25:51.460" v="84" actId="1076"/>
          <ac:picMkLst>
            <pc:docMk/>
            <pc:sldMk cId="407031299" sldId="337"/>
            <ac:picMk id="5" creationId="{99801751-9232-C24F-8F8C-83F9AC1CEC03}"/>
          </ac:picMkLst>
        </pc:picChg>
        <pc:picChg chg="del">
          <ac:chgData name="Noreen ROPERS [Eurécia]" userId="S::noreen.ropers@eurecia.com::f3a8d8f2-0e49-41aa-b7d1-58879f4fb21f" providerId="AD" clId="Web-{704E0C31-4A32-4C8B-43EE-BA4B6E9A6DE7}" dt="2025-06-23T09:25:30.849" v="78"/>
          <ac:picMkLst>
            <pc:docMk/>
            <pc:sldMk cId="407031299" sldId="337"/>
            <ac:picMk id="6" creationId="{88ED5350-2B6C-5986-392A-4EDE4E7FBF64}"/>
          </ac:picMkLst>
        </pc:picChg>
      </pc:sldChg>
      <pc:sldChg chg="modSp">
        <pc:chgData name="Noreen ROPERS [Eurécia]" userId="S::noreen.ropers@eurecia.com::f3a8d8f2-0e49-41aa-b7d1-58879f4fb21f" providerId="AD" clId="Web-{704E0C31-4A32-4C8B-43EE-BA4B6E9A6DE7}" dt="2025-06-23T09:29:50.328" v="141" actId="20577"/>
        <pc:sldMkLst>
          <pc:docMk/>
          <pc:sldMk cId="3210797679" sldId="340"/>
        </pc:sldMkLst>
        <pc:spChg chg="mod">
          <ac:chgData name="Noreen ROPERS [Eurécia]" userId="S::noreen.ropers@eurecia.com::f3a8d8f2-0e49-41aa-b7d1-58879f4fb21f" providerId="AD" clId="Web-{704E0C31-4A32-4C8B-43EE-BA4B6E9A6DE7}" dt="2025-06-23T09:29:50.328" v="141" actId="20577"/>
          <ac:spMkLst>
            <pc:docMk/>
            <pc:sldMk cId="3210797679" sldId="340"/>
            <ac:spMk id="19" creationId="{5151E63F-D6EB-F3A3-4395-4F6B373F256B}"/>
          </ac:spMkLst>
        </pc:spChg>
      </pc:sldChg>
      <pc:sldChg chg="addSp delSp modSp">
        <pc:chgData name="Noreen ROPERS [Eurécia]" userId="S::noreen.ropers@eurecia.com::f3a8d8f2-0e49-41aa-b7d1-58879f4fb21f" providerId="AD" clId="Web-{704E0C31-4A32-4C8B-43EE-BA4B6E9A6DE7}" dt="2025-06-23T09:17:25.846" v="28" actId="1076"/>
        <pc:sldMkLst>
          <pc:docMk/>
          <pc:sldMk cId="738565706" sldId="345"/>
        </pc:sldMkLst>
        <pc:spChg chg="mod">
          <ac:chgData name="Noreen ROPERS [Eurécia]" userId="S::noreen.ropers@eurecia.com::f3a8d8f2-0e49-41aa-b7d1-58879f4fb21f" providerId="AD" clId="Web-{704E0C31-4A32-4C8B-43EE-BA4B6E9A6DE7}" dt="2025-06-23T09:15:42.467" v="21" actId="20577"/>
          <ac:spMkLst>
            <pc:docMk/>
            <pc:sldMk cId="738565706" sldId="345"/>
            <ac:spMk id="7" creationId="{363049D8-5D38-E524-486C-BE0CCA2A7435}"/>
          </ac:spMkLst>
        </pc:spChg>
        <pc:picChg chg="add mod">
          <ac:chgData name="Noreen ROPERS [Eurécia]" userId="S::noreen.ropers@eurecia.com::f3a8d8f2-0e49-41aa-b7d1-58879f4fb21f" providerId="AD" clId="Web-{704E0C31-4A32-4C8B-43EE-BA4B6E9A6DE7}" dt="2025-06-23T09:17:25.846" v="28" actId="1076"/>
          <ac:picMkLst>
            <pc:docMk/>
            <pc:sldMk cId="738565706" sldId="345"/>
            <ac:picMk id="2" creationId="{8C13A649-64AE-B7F3-EAC7-995486D5C82F}"/>
          </ac:picMkLst>
        </pc:picChg>
        <pc:picChg chg="del">
          <ac:chgData name="Noreen ROPERS [Eurécia]" userId="S::noreen.ropers@eurecia.com::f3a8d8f2-0e49-41aa-b7d1-58879f4fb21f" providerId="AD" clId="Web-{704E0C31-4A32-4C8B-43EE-BA4B6E9A6DE7}" dt="2025-06-23T09:17:11.408" v="22"/>
          <ac:picMkLst>
            <pc:docMk/>
            <pc:sldMk cId="738565706" sldId="345"/>
            <ac:picMk id="5" creationId="{E0D33B84-E2C1-C174-393B-3619C11C6A7C}"/>
          </ac:picMkLst>
        </pc:picChg>
      </pc:sldChg>
      <pc:sldChg chg="addSp delSp modSp">
        <pc:chgData name="Noreen ROPERS [Eurécia]" userId="S::noreen.ropers@eurecia.com::f3a8d8f2-0e49-41aa-b7d1-58879f4fb21f" providerId="AD" clId="Web-{704E0C31-4A32-4C8B-43EE-BA4B6E9A6DE7}" dt="2025-06-23T09:20:12.509" v="41" actId="20577"/>
        <pc:sldMkLst>
          <pc:docMk/>
          <pc:sldMk cId="567170341" sldId="346"/>
        </pc:sldMkLst>
        <pc:spChg chg="mod">
          <ac:chgData name="Noreen ROPERS [Eurécia]" userId="S::noreen.ropers@eurecia.com::f3a8d8f2-0e49-41aa-b7d1-58879f4fb21f" providerId="AD" clId="Web-{704E0C31-4A32-4C8B-43EE-BA4B6E9A6DE7}" dt="2025-06-23T09:20:12.509" v="41" actId="20577"/>
          <ac:spMkLst>
            <pc:docMk/>
            <pc:sldMk cId="567170341" sldId="346"/>
            <ac:spMk id="2" creationId="{0ED16911-BE4F-7178-A964-6BF6DF2D85CF}"/>
          </ac:spMkLst>
        </pc:spChg>
        <pc:spChg chg="del">
          <ac:chgData name="Noreen ROPERS [Eurécia]" userId="S::noreen.ropers@eurecia.com::f3a8d8f2-0e49-41aa-b7d1-58879f4fb21f" providerId="AD" clId="Web-{704E0C31-4A32-4C8B-43EE-BA4B6E9A6DE7}" dt="2025-06-23T09:19:49.211" v="32"/>
          <ac:spMkLst>
            <pc:docMk/>
            <pc:sldMk cId="567170341" sldId="346"/>
            <ac:spMk id="5" creationId="{A245CA87-E019-6789-E984-40B8016F4753}"/>
          </ac:spMkLst>
        </pc:spChg>
        <pc:picChg chg="add mod">
          <ac:chgData name="Noreen ROPERS [Eurécia]" userId="S::noreen.ropers@eurecia.com::f3a8d8f2-0e49-41aa-b7d1-58879f4fb21f" providerId="AD" clId="Web-{704E0C31-4A32-4C8B-43EE-BA4B6E9A6DE7}" dt="2025-06-23T09:19:59.961" v="38" actId="1076"/>
          <ac:picMkLst>
            <pc:docMk/>
            <pc:sldMk cId="567170341" sldId="346"/>
            <ac:picMk id="6" creationId="{C447226E-01CA-8AAD-251E-98298AB656F4}"/>
          </ac:picMkLst>
        </pc:picChg>
        <pc:picChg chg="del">
          <ac:chgData name="Noreen ROPERS [Eurécia]" userId="S::noreen.ropers@eurecia.com::f3a8d8f2-0e49-41aa-b7d1-58879f4fb21f" providerId="AD" clId="Web-{704E0C31-4A32-4C8B-43EE-BA4B6E9A6DE7}" dt="2025-06-23T09:19:43.117" v="29"/>
          <ac:picMkLst>
            <pc:docMk/>
            <pc:sldMk cId="567170341" sldId="346"/>
            <ac:picMk id="7" creationId="{167C6499-FCCF-15A4-14C9-D93AF230CDBE}"/>
          </ac:picMkLst>
        </pc:picChg>
      </pc:sldChg>
      <pc:sldChg chg="modSp">
        <pc:chgData name="Noreen ROPERS [Eurécia]" userId="S::noreen.ropers@eurecia.com::f3a8d8f2-0e49-41aa-b7d1-58879f4fb21f" providerId="AD" clId="Web-{704E0C31-4A32-4C8B-43EE-BA4B6E9A6DE7}" dt="2025-06-23T09:20:55.510" v="52" actId="20577"/>
        <pc:sldMkLst>
          <pc:docMk/>
          <pc:sldMk cId="217338043" sldId="350"/>
        </pc:sldMkLst>
        <pc:spChg chg="mod">
          <ac:chgData name="Noreen ROPERS [Eurécia]" userId="S::noreen.ropers@eurecia.com::f3a8d8f2-0e49-41aa-b7d1-58879f4fb21f" providerId="AD" clId="Web-{704E0C31-4A32-4C8B-43EE-BA4B6E9A6DE7}" dt="2025-06-23T09:20:55.510" v="52" actId="20577"/>
          <ac:spMkLst>
            <pc:docMk/>
            <pc:sldMk cId="217338043" sldId="350"/>
            <ac:spMk id="2" creationId="{0ED16911-BE4F-7178-A964-6BF6DF2D85CF}"/>
          </ac:spMkLst>
        </pc:spChg>
        <pc:picChg chg="mod">
          <ac:chgData name="Noreen ROPERS [Eurécia]" userId="S::noreen.ropers@eurecia.com::f3a8d8f2-0e49-41aa-b7d1-58879f4fb21f" providerId="AD" clId="Web-{704E0C31-4A32-4C8B-43EE-BA4B6E9A6DE7}" dt="2025-06-23T09:20:24.556" v="42" actId="1076"/>
          <ac:picMkLst>
            <pc:docMk/>
            <pc:sldMk cId="217338043" sldId="350"/>
            <ac:picMk id="9" creationId="{6698CA5E-FF71-E40F-666B-F37BA1BC09D6}"/>
          </ac:picMkLst>
        </pc:picChg>
      </pc:sldChg>
      <pc:sldChg chg="addSp delSp modSp">
        <pc:chgData name="Noreen ROPERS [Eurécia]" userId="S::noreen.ropers@eurecia.com::f3a8d8f2-0e49-41aa-b7d1-58879f4fb21f" providerId="AD" clId="Web-{704E0C31-4A32-4C8B-43EE-BA4B6E9A6DE7}" dt="2025-06-23T09:23:34.376" v="77" actId="1076"/>
        <pc:sldMkLst>
          <pc:docMk/>
          <pc:sldMk cId="1618494200" sldId="351"/>
        </pc:sldMkLst>
        <pc:spChg chg="mod">
          <ac:chgData name="Noreen ROPERS [Eurécia]" userId="S::noreen.ropers@eurecia.com::f3a8d8f2-0e49-41aa-b7d1-58879f4fb21f" providerId="AD" clId="Web-{704E0C31-4A32-4C8B-43EE-BA4B6E9A6DE7}" dt="2025-06-23T09:23:28.751" v="74" actId="20577"/>
          <ac:spMkLst>
            <pc:docMk/>
            <pc:sldMk cId="1618494200" sldId="351"/>
            <ac:spMk id="2" creationId="{0ED16911-BE4F-7178-A964-6BF6DF2D85CF}"/>
          </ac:spMkLst>
        </pc:spChg>
        <pc:picChg chg="del">
          <ac:chgData name="Noreen ROPERS [Eurécia]" userId="S::noreen.ropers@eurecia.com::f3a8d8f2-0e49-41aa-b7d1-58879f4fb21f" providerId="AD" clId="Web-{704E0C31-4A32-4C8B-43EE-BA4B6E9A6DE7}" dt="2025-06-23T09:23:13.766" v="53"/>
          <ac:picMkLst>
            <pc:docMk/>
            <pc:sldMk cId="1618494200" sldId="351"/>
            <ac:picMk id="5" creationId="{6536D592-60A6-48E8-A5C6-B79D7D95291E}"/>
          </ac:picMkLst>
        </pc:picChg>
        <pc:picChg chg="del">
          <ac:chgData name="Noreen ROPERS [Eurécia]" userId="S::noreen.ropers@eurecia.com::f3a8d8f2-0e49-41aa-b7d1-58879f4fb21f" providerId="AD" clId="Web-{704E0C31-4A32-4C8B-43EE-BA4B6E9A6DE7}" dt="2025-06-23T09:23:15.485" v="54"/>
          <ac:picMkLst>
            <pc:docMk/>
            <pc:sldMk cId="1618494200" sldId="351"/>
            <ac:picMk id="6" creationId="{7037A46E-EAF1-4531-A416-7D38395D623B}"/>
          </ac:picMkLst>
        </pc:picChg>
        <pc:picChg chg="add mod">
          <ac:chgData name="Noreen ROPERS [Eurécia]" userId="S::noreen.ropers@eurecia.com::f3a8d8f2-0e49-41aa-b7d1-58879f4fb21f" providerId="AD" clId="Web-{704E0C31-4A32-4C8B-43EE-BA4B6E9A6DE7}" dt="2025-06-23T09:23:34.376" v="77" actId="1076"/>
          <ac:picMkLst>
            <pc:docMk/>
            <pc:sldMk cId="1618494200" sldId="351"/>
            <ac:picMk id="7" creationId="{1232510F-34ED-094A-2C8D-ACAE09669EFF}"/>
          </ac:picMkLst>
        </pc:picChg>
      </pc:sldChg>
      <pc:sldChg chg="addSp delSp modSp">
        <pc:chgData name="Noreen ROPERS [Eurécia]" userId="S::noreen.ropers@eurecia.com::f3a8d8f2-0e49-41aa-b7d1-58879f4fb21f" providerId="AD" clId="Web-{704E0C31-4A32-4C8B-43EE-BA4B6E9A6DE7}" dt="2025-06-23T09:28:32.169" v="123" actId="1076"/>
        <pc:sldMkLst>
          <pc:docMk/>
          <pc:sldMk cId="3332511477" sldId="352"/>
        </pc:sldMkLst>
        <pc:spChg chg="mod">
          <ac:chgData name="Noreen ROPERS [Eurécia]" userId="S::noreen.ropers@eurecia.com::f3a8d8f2-0e49-41aa-b7d1-58879f4fb21f" providerId="AD" clId="Web-{704E0C31-4A32-4C8B-43EE-BA4B6E9A6DE7}" dt="2025-06-23T09:27:46.589" v="112" actId="20577"/>
          <ac:spMkLst>
            <pc:docMk/>
            <pc:sldMk cId="3332511477" sldId="352"/>
            <ac:spMk id="2" creationId="{0ED16911-BE4F-7178-A964-6BF6DF2D85CF}"/>
          </ac:spMkLst>
        </pc:spChg>
        <pc:picChg chg="add mod">
          <ac:chgData name="Noreen ROPERS [Eurécia]" userId="S::noreen.ropers@eurecia.com::f3a8d8f2-0e49-41aa-b7d1-58879f4fb21f" providerId="AD" clId="Web-{704E0C31-4A32-4C8B-43EE-BA4B6E9A6DE7}" dt="2025-06-23T09:26:56.915" v="92" actId="1076"/>
          <ac:picMkLst>
            <pc:docMk/>
            <pc:sldMk cId="3332511477" sldId="352"/>
            <ac:picMk id="5" creationId="{1BF57E81-C58F-BB86-8B9C-DBC07FD16548}"/>
          </ac:picMkLst>
        </pc:picChg>
        <pc:picChg chg="del">
          <ac:chgData name="Noreen ROPERS [Eurécia]" userId="S::noreen.ropers@eurecia.com::f3a8d8f2-0e49-41aa-b7d1-58879f4fb21f" providerId="AD" clId="Web-{704E0C31-4A32-4C8B-43EE-BA4B6E9A6DE7}" dt="2025-06-23T09:26:43.227" v="86"/>
          <ac:picMkLst>
            <pc:docMk/>
            <pc:sldMk cId="3332511477" sldId="352"/>
            <ac:picMk id="6" creationId="{F5B68A5D-4998-437C-A119-D711726215C5}"/>
          </ac:picMkLst>
        </pc:picChg>
        <pc:picChg chg="add mod">
          <ac:chgData name="Noreen ROPERS [Eurécia]" userId="S::noreen.ropers@eurecia.com::f3a8d8f2-0e49-41aa-b7d1-58879f4fb21f" providerId="AD" clId="Web-{704E0C31-4A32-4C8B-43EE-BA4B6E9A6DE7}" dt="2025-06-23T09:28:32.169" v="123" actId="1076"/>
          <ac:picMkLst>
            <pc:docMk/>
            <pc:sldMk cId="3332511477" sldId="352"/>
            <ac:picMk id="7" creationId="{2BD25E50-304C-8052-23B1-59A682EC25F3}"/>
          </ac:picMkLst>
        </pc:picChg>
        <pc:picChg chg="del">
          <ac:chgData name="Noreen ROPERS [Eurécia]" userId="S::noreen.ropers@eurecia.com::f3a8d8f2-0e49-41aa-b7d1-58879f4fb21f" providerId="AD" clId="Web-{704E0C31-4A32-4C8B-43EE-BA4B6E9A6DE7}" dt="2025-06-23T09:27:47.886" v="113"/>
          <ac:picMkLst>
            <pc:docMk/>
            <pc:sldMk cId="3332511477" sldId="352"/>
            <ac:picMk id="9" creationId="{2F9D5FE0-69FE-4F57-799D-22071FDDBE66}"/>
          </ac:picMkLst>
        </pc:picChg>
      </pc:sldChg>
      <pc:sldChg chg="modSp">
        <pc:chgData name="Noreen ROPERS [Eurécia]" userId="S::noreen.ropers@eurecia.com::f3a8d8f2-0e49-41aa-b7d1-58879f4fb21f" providerId="AD" clId="Web-{704E0C31-4A32-4C8B-43EE-BA4B6E9A6DE7}" dt="2025-06-23T09:29:32.046" v="139" actId="20577"/>
        <pc:sldMkLst>
          <pc:docMk/>
          <pc:sldMk cId="1561398166" sldId="354"/>
        </pc:sldMkLst>
        <pc:spChg chg="mod">
          <ac:chgData name="Noreen ROPERS [Eurécia]" userId="S::noreen.ropers@eurecia.com::f3a8d8f2-0e49-41aa-b7d1-58879f4fb21f" providerId="AD" clId="Web-{704E0C31-4A32-4C8B-43EE-BA4B6E9A6DE7}" dt="2025-06-23T09:29:14.999" v="131" actId="20577"/>
          <ac:spMkLst>
            <pc:docMk/>
            <pc:sldMk cId="1561398166" sldId="354"/>
            <ac:spMk id="4" creationId="{3CBE8D5D-8605-7FE4-D841-E865AB88B43B}"/>
          </ac:spMkLst>
        </pc:spChg>
        <pc:spChg chg="mod">
          <ac:chgData name="Noreen ROPERS [Eurécia]" userId="S::noreen.ropers@eurecia.com::f3a8d8f2-0e49-41aa-b7d1-58879f4fb21f" providerId="AD" clId="Web-{704E0C31-4A32-4C8B-43EE-BA4B6E9A6DE7}" dt="2025-06-23T09:29:32.046" v="139" actId="20577"/>
          <ac:spMkLst>
            <pc:docMk/>
            <pc:sldMk cId="1561398166" sldId="354"/>
            <ac:spMk id="5" creationId="{9DF4D431-5721-618B-9501-EDA06836B0A2}"/>
          </ac:spMkLst>
        </pc:spChg>
      </pc:sldChg>
    </pc:docChg>
  </pc:docChgLst>
  <pc:docChgLst>
    <pc:chgData name="Céline SARASAR [Eurécia]" userId="c7506270-8b7d-449d-850c-0622c02b1877" providerId="ADAL" clId="{319659C1-94D9-4215-A049-7B3C5CB6660E}"/>
    <pc:docChg chg="modSld">
      <pc:chgData name="Céline SARASAR [Eurécia]" userId="c7506270-8b7d-449d-850c-0622c02b1877" providerId="ADAL" clId="{319659C1-94D9-4215-A049-7B3C5CB6660E}" dt="2024-05-21T14:14:07.559" v="65" actId="20577"/>
      <pc:docMkLst>
        <pc:docMk/>
      </pc:docMkLst>
      <pc:sldChg chg="addSp modSp mod">
        <pc:chgData name="Céline SARASAR [Eurécia]" userId="c7506270-8b7d-449d-850c-0622c02b1877" providerId="ADAL" clId="{319659C1-94D9-4215-A049-7B3C5CB6660E}" dt="2024-05-21T14:13:26.261" v="63" actId="1076"/>
        <pc:sldMkLst>
          <pc:docMk/>
          <pc:sldMk cId="3858166237" sldId="344"/>
        </pc:sldMkLst>
        <pc:spChg chg="add mod">
          <ac:chgData name="Céline SARASAR [Eurécia]" userId="c7506270-8b7d-449d-850c-0622c02b1877" providerId="ADAL" clId="{319659C1-94D9-4215-A049-7B3C5CB6660E}" dt="2024-05-21T14:11:29.876" v="35" actId="1076"/>
          <ac:spMkLst>
            <pc:docMk/>
            <pc:sldMk cId="3858166237" sldId="344"/>
            <ac:spMk id="4" creationId="{A9376F57-71A5-5C2F-1D30-8EFF0CC91095}"/>
          </ac:spMkLst>
        </pc:spChg>
        <pc:spChg chg="add mod">
          <ac:chgData name="Céline SARASAR [Eurécia]" userId="c7506270-8b7d-449d-850c-0622c02b1877" providerId="ADAL" clId="{319659C1-94D9-4215-A049-7B3C5CB6660E}" dt="2024-05-21T14:11:26.551" v="34" actId="1076"/>
          <ac:spMkLst>
            <pc:docMk/>
            <pc:sldMk cId="3858166237" sldId="344"/>
            <ac:spMk id="5" creationId="{1F3AE83C-01B7-83C5-64D0-9B4D69B533CB}"/>
          </ac:spMkLst>
        </pc:spChg>
        <pc:spChg chg="add mod">
          <ac:chgData name="Céline SARASAR [Eurécia]" userId="c7506270-8b7d-449d-850c-0622c02b1877" providerId="ADAL" clId="{319659C1-94D9-4215-A049-7B3C5CB6660E}" dt="2024-05-21T14:13:26.261" v="63" actId="1076"/>
          <ac:spMkLst>
            <pc:docMk/>
            <pc:sldMk cId="3858166237" sldId="344"/>
            <ac:spMk id="6" creationId="{03A81909-8C9E-A647-C4DA-39B049B5A63F}"/>
          </ac:spMkLst>
        </pc:spChg>
        <pc:picChg chg="mod">
          <ac:chgData name="Céline SARASAR [Eurécia]" userId="c7506270-8b7d-449d-850c-0622c02b1877" providerId="ADAL" clId="{319659C1-94D9-4215-A049-7B3C5CB6660E}" dt="2024-05-21T14:13:21.153" v="62" actId="1076"/>
          <ac:picMkLst>
            <pc:docMk/>
            <pc:sldMk cId="3858166237" sldId="344"/>
            <ac:picMk id="1026" creationId="{0FCA00BD-B7AA-295D-FF7F-016C245EEB16}"/>
          </ac:picMkLst>
        </pc:picChg>
      </pc:sldChg>
      <pc:sldChg chg="modSp mod">
        <pc:chgData name="Céline SARASAR [Eurécia]" userId="c7506270-8b7d-449d-850c-0622c02b1877" providerId="ADAL" clId="{319659C1-94D9-4215-A049-7B3C5CB6660E}" dt="2024-05-21T14:14:07.559" v="65" actId="20577"/>
        <pc:sldMkLst>
          <pc:docMk/>
          <pc:sldMk cId="217338043" sldId="350"/>
        </pc:sldMkLst>
        <pc:spChg chg="mod">
          <ac:chgData name="Céline SARASAR [Eurécia]" userId="c7506270-8b7d-449d-850c-0622c02b1877" providerId="ADAL" clId="{319659C1-94D9-4215-A049-7B3C5CB6660E}" dt="2024-05-21T14:14:07.559" v="65" actId="20577"/>
          <ac:spMkLst>
            <pc:docMk/>
            <pc:sldMk cId="217338043" sldId="350"/>
            <ac:spMk id="2" creationId="{0ED16911-BE4F-7178-A964-6BF6DF2D85CF}"/>
          </ac:spMkLst>
        </pc:spChg>
      </pc:sldChg>
    </pc:docChg>
  </pc:docChgLst>
  <pc:docChgLst>
    <pc:chgData name="Pauline MORIN [Eurécia]" userId="26806002-a94a-4f86-8fe6-d48cb3313228" providerId="ADAL" clId="{80AFBA34-D2B3-43A9-BA5A-2910CE7D33BE}"/>
    <pc:docChg chg="custSel modSld">
      <pc:chgData name="Pauline MORIN [Eurécia]" userId="26806002-a94a-4f86-8fe6-d48cb3313228" providerId="ADAL" clId="{80AFBA34-D2B3-43A9-BA5A-2910CE7D33BE}" dt="2024-09-20T11:35:42.540" v="101" actId="1076"/>
      <pc:docMkLst>
        <pc:docMk/>
      </pc:docMkLst>
      <pc:sldChg chg="addSp delSp modSp mod">
        <pc:chgData name="Pauline MORIN [Eurécia]" userId="26806002-a94a-4f86-8fe6-d48cb3313228" providerId="ADAL" clId="{80AFBA34-D2B3-43A9-BA5A-2910CE7D33BE}" dt="2024-09-20T11:13:54.930" v="3" actId="207"/>
        <pc:sldMkLst>
          <pc:docMk/>
          <pc:sldMk cId="3210797679" sldId="340"/>
        </pc:sldMkLst>
        <pc:spChg chg="add del mod">
          <ac:chgData name="Pauline MORIN [Eurécia]" userId="26806002-a94a-4f86-8fe6-d48cb3313228" providerId="ADAL" clId="{80AFBA34-D2B3-43A9-BA5A-2910CE7D33BE}" dt="2024-09-20T11:13:51.610" v="1" actId="478"/>
          <ac:spMkLst>
            <pc:docMk/>
            <pc:sldMk cId="3210797679" sldId="340"/>
            <ac:spMk id="4" creationId="{DCCC60CC-B694-5F5E-5AA3-64122063C2B6}"/>
          </ac:spMkLst>
        </pc:spChg>
        <pc:spChg chg="add mod">
          <ac:chgData name="Pauline MORIN [Eurécia]" userId="26806002-a94a-4f86-8fe6-d48cb3313228" providerId="ADAL" clId="{80AFBA34-D2B3-43A9-BA5A-2910CE7D33BE}" dt="2024-09-20T11:13:54.930" v="3" actId="207"/>
          <ac:spMkLst>
            <pc:docMk/>
            <pc:sldMk cId="3210797679" sldId="340"/>
            <ac:spMk id="5" creationId="{8CA3E488-14C2-157D-D76B-1BBB9FEE00FD}"/>
          </ac:spMkLst>
        </pc:spChg>
        <pc:spChg chg="del">
          <ac:chgData name="Pauline MORIN [Eurécia]" userId="26806002-a94a-4f86-8fe6-d48cb3313228" providerId="ADAL" clId="{80AFBA34-D2B3-43A9-BA5A-2910CE7D33BE}" dt="2024-09-20T11:13:50.793" v="0" actId="478"/>
          <ac:spMkLst>
            <pc:docMk/>
            <pc:sldMk cId="3210797679" sldId="340"/>
            <ac:spMk id="22" creationId="{563E3B4D-DC08-7EAB-75DB-447498E9575A}"/>
          </ac:spMkLst>
        </pc:spChg>
      </pc:sldChg>
      <pc:sldChg chg="delSp modSp mod">
        <pc:chgData name="Pauline MORIN [Eurécia]" userId="26806002-a94a-4f86-8fe6-d48cb3313228" providerId="ADAL" clId="{80AFBA34-D2B3-43A9-BA5A-2910CE7D33BE}" dt="2024-09-20T11:32:49.004" v="11" actId="1076"/>
        <pc:sldMkLst>
          <pc:docMk/>
          <pc:sldMk cId="738565706" sldId="345"/>
        </pc:sldMkLst>
        <pc:picChg chg="del">
          <ac:chgData name="Pauline MORIN [Eurécia]" userId="26806002-a94a-4f86-8fe6-d48cb3313228" providerId="ADAL" clId="{80AFBA34-D2B3-43A9-BA5A-2910CE7D33BE}" dt="2024-09-20T11:32:40.955" v="10" actId="478"/>
          <ac:picMkLst>
            <pc:docMk/>
            <pc:sldMk cId="738565706" sldId="345"/>
            <ac:picMk id="2" creationId="{F758B8A4-9009-CB87-5D66-350F26B6DC36}"/>
          </ac:picMkLst>
        </pc:picChg>
        <pc:picChg chg="mod">
          <ac:chgData name="Pauline MORIN [Eurécia]" userId="26806002-a94a-4f86-8fe6-d48cb3313228" providerId="ADAL" clId="{80AFBA34-D2B3-43A9-BA5A-2910CE7D33BE}" dt="2024-09-20T11:32:49.004" v="11" actId="1076"/>
          <ac:picMkLst>
            <pc:docMk/>
            <pc:sldMk cId="738565706" sldId="345"/>
            <ac:picMk id="5" creationId="{E0D33B84-E2C1-C174-393B-3619C11C6A7C}"/>
          </ac:picMkLst>
        </pc:picChg>
        <pc:picChg chg="del">
          <ac:chgData name="Pauline MORIN [Eurécia]" userId="26806002-a94a-4f86-8fe6-d48cb3313228" providerId="ADAL" clId="{80AFBA34-D2B3-43A9-BA5A-2910CE7D33BE}" dt="2024-09-20T11:32:40.377" v="9" actId="478"/>
          <ac:picMkLst>
            <pc:docMk/>
            <pc:sldMk cId="738565706" sldId="345"/>
            <ac:picMk id="9" creationId="{65E97876-8615-A926-408D-DEF264FD53F6}"/>
          </ac:picMkLst>
        </pc:picChg>
        <pc:cxnChg chg="del">
          <ac:chgData name="Pauline MORIN [Eurécia]" userId="26806002-a94a-4f86-8fe6-d48cb3313228" providerId="ADAL" clId="{80AFBA34-D2B3-43A9-BA5A-2910CE7D33BE}" dt="2024-09-20T11:32:36.665" v="6" actId="478"/>
          <ac:cxnSpMkLst>
            <pc:docMk/>
            <pc:sldMk cId="738565706" sldId="345"/>
            <ac:cxnSpMk id="8" creationId="{29C3AD2F-806B-DD6E-FA56-E246CD78AA6E}"/>
          </ac:cxnSpMkLst>
        </pc:cxnChg>
        <pc:cxnChg chg="del">
          <ac:chgData name="Pauline MORIN [Eurécia]" userId="26806002-a94a-4f86-8fe6-d48cb3313228" providerId="ADAL" clId="{80AFBA34-D2B3-43A9-BA5A-2910CE7D33BE}" dt="2024-09-20T11:32:38.536" v="8" actId="478"/>
          <ac:cxnSpMkLst>
            <pc:docMk/>
            <pc:sldMk cId="738565706" sldId="345"/>
            <ac:cxnSpMk id="15" creationId="{FCB80322-07D7-B2C7-C390-24903615FBB5}"/>
          </ac:cxnSpMkLst>
        </pc:cxnChg>
        <pc:cxnChg chg="del">
          <ac:chgData name="Pauline MORIN [Eurécia]" userId="26806002-a94a-4f86-8fe6-d48cb3313228" providerId="ADAL" clId="{80AFBA34-D2B3-43A9-BA5A-2910CE7D33BE}" dt="2024-09-20T11:32:37.549" v="7" actId="478"/>
          <ac:cxnSpMkLst>
            <pc:docMk/>
            <pc:sldMk cId="738565706" sldId="345"/>
            <ac:cxnSpMk id="17" creationId="{3AAEBB30-1305-A3BF-2B6B-A5F92C5F846E}"/>
          </ac:cxnSpMkLst>
        </pc:cxnChg>
      </pc:sldChg>
      <pc:sldChg chg="addSp delSp modSp mod">
        <pc:chgData name="Pauline MORIN [Eurécia]" userId="26806002-a94a-4f86-8fe6-d48cb3313228" providerId="ADAL" clId="{80AFBA34-D2B3-43A9-BA5A-2910CE7D33BE}" dt="2024-09-20T11:33:29.905" v="17" actId="14100"/>
        <pc:sldMkLst>
          <pc:docMk/>
          <pc:sldMk cId="567170341" sldId="346"/>
        </pc:sldMkLst>
        <pc:spChg chg="add mod">
          <ac:chgData name="Pauline MORIN [Eurécia]" userId="26806002-a94a-4f86-8fe6-d48cb3313228" providerId="ADAL" clId="{80AFBA34-D2B3-43A9-BA5A-2910CE7D33BE}" dt="2024-09-20T11:33:29.905" v="17" actId="14100"/>
          <ac:spMkLst>
            <pc:docMk/>
            <pc:sldMk cId="567170341" sldId="346"/>
            <ac:spMk id="5" creationId="{A245CA87-E019-6789-E984-40B8016F4753}"/>
          </ac:spMkLst>
        </pc:spChg>
        <pc:cxnChg chg="del">
          <ac:chgData name="Pauline MORIN [Eurécia]" userId="26806002-a94a-4f86-8fe6-d48cb3313228" providerId="ADAL" clId="{80AFBA34-D2B3-43A9-BA5A-2910CE7D33BE}" dt="2024-09-20T11:33:04.255" v="12" actId="478"/>
          <ac:cxnSpMkLst>
            <pc:docMk/>
            <pc:sldMk cId="567170341" sldId="346"/>
            <ac:cxnSpMk id="9" creationId="{42852906-6BD2-C000-09D8-899141FFD4A2}"/>
          </ac:cxnSpMkLst>
        </pc:cxnChg>
      </pc:sldChg>
      <pc:sldChg chg="modSp mod">
        <pc:chgData name="Pauline MORIN [Eurécia]" userId="26806002-a94a-4f86-8fe6-d48cb3313228" providerId="ADAL" clId="{80AFBA34-D2B3-43A9-BA5A-2910CE7D33BE}" dt="2024-09-20T11:35:42.540" v="101" actId="1076"/>
        <pc:sldMkLst>
          <pc:docMk/>
          <pc:sldMk cId="217338043" sldId="350"/>
        </pc:sldMkLst>
        <pc:spChg chg="mod">
          <ac:chgData name="Pauline MORIN [Eurécia]" userId="26806002-a94a-4f86-8fe6-d48cb3313228" providerId="ADAL" clId="{80AFBA34-D2B3-43A9-BA5A-2910CE7D33BE}" dt="2024-09-20T11:35:36.814" v="98" actId="5793"/>
          <ac:spMkLst>
            <pc:docMk/>
            <pc:sldMk cId="217338043" sldId="350"/>
            <ac:spMk id="2" creationId="{0ED16911-BE4F-7178-A964-6BF6DF2D85CF}"/>
          </ac:spMkLst>
        </pc:spChg>
        <pc:picChg chg="mod">
          <ac:chgData name="Pauline MORIN [Eurécia]" userId="26806002-a94a-4f86-8fe6-d48cb3313228" providerId="ADAL" clId="{80AFBA34-D2B3-43A9-BA5A-2910CE7D33BE}" dt="2024-09-20T11:35:42.540" v="101" actId="1076"/>
          <ac:picMkLst>
            <pc:docMk/>
            <pc:sldMk cId="217338043" sldId="350"/>
            <ac:picMk id="5" creationId="{14C8FDC1-13D8-AD74-5301-16E24B8A5C5E}"/>
          </ac:picMkLst>
        </pc:picChg>
        <pc:picChg chg="mod">
          <ac:chgData name="Pauline MORIN [Eurécia]" userId="26806002-a94a-4f86-8fe6-d48cb3313228" providerId="ADAL" clId="{80AFBA34-D2B3-43A9-BA5A-2910CE7D33BE}" dt="2024-09-20T11:34:48.769" v="79" actId="1076"/>
          <ac:picMkLst>
            <pc:docMk/>
            <pc:sldMk cId="217338043" sldId="350"/>
            <ac:picMk id="9" creationId="{6698CA5E-FF71-E40F-666B-F37BA1BC09D6}"/>
          </ac:picMkLst>
        </pc:picChg>
      </pc:sldChg>
      <pc:sldChg chg="modSp mod">
        <pc:chgData name="Pauline MORIN [Eurécia]" userId="26806002-a94a-4f86-8fe6-d48cb3313228" providerId="ADAL" clId="{80AFBA34-D2B3-43A9-BA5A-2910CE7D33BE}" dt="2024-09-20T11:31:17.206" v="5" actId="1076"/>
        <pc:sldMkLst>
          <pc:docMk/>
          <pc:sldMk cId="3332511477" sldId="352"/>
        </pc:sldMkLst>
        <pc:picChg chg="mod">
          <ac:chgData name="Pauline MORIN [Eurécia]" userId="26806002-a94a-4f86-8fe6-d48cb3313228" providerId="ADAL" clId="{80AFBA34-D2B3-43A9-BA5A-2910CE7D33BE}" dt="2024-09-20T11:31:17.206" v="5" actId="1076"/>
          <ac:picMkLst>
            <pc:docMk/>
            <pc:sldMk cId="3332511477" sldId="352"/>
            <ac:picMk id="9" creationId="{2F9D5FE0-69FE-4F57-799D-22071FDDBE66}"/>
          </ac:picMkLst>
        </pc:picChg>
      </pc:sldChg>
    </pc:docChg>
  </pc:docChgLst>
  <pc:docChgLst>
    <pc:chgData name="Inas FAOUZI [Eurécia]" userId="4f435423-8673-4c81-9a60-95a8e74c92dd" providerId="ADAL" clId="{CFAFAB93-7F42-47D8-BBF8-07157A75DF66}"/>
    <pc:docChg chg="undo redo custSel addSld delSld modSld sldOrd">
      <pc:chgData name="Inas FAOUZI [Eurécia]" userId="4f435423-8673-4c81-9a60-95a8e74c92dd" providerId="ADAL" clId="{CFAFAB93-7F42-47D8-BBF8-07157A75DF66}" dt="2024-09-20T14:58:47.385" v="303" actId="1076"/>
      <pc:docMkLst>
        <pc:docMk/>
      </pc:docMkLst>
      <pc:sldChg chg="modSp mod ord">
        <pc:chgData name="Inas FAOUZI [Eurécia]" userId="4f435423-8673-4c81-9a60-95a8e74c92dd" providerId="ADAL" clId="{CFAFAB93-7F42-47D8-BBF8-07157A75DF66}" dt="2024-09-20T14:53:47.318" v="233" actId="6549"/>
        <pc:sldMkLst>
          <pc:docMk/>
          <pc:sldMk cId="3512856049" sldId="334"/>
        </pc:sldMkLst>
        <pc:spChg chg="mod">
          <ac:chgData name="Inas FAOUZI [Eurécia]" userId="4f435423-8673-4c81-9a60-95a8e74c92dd" providerId="ADAL" clId="{CFAFAB93-7F42-47D8-BBF8-07157A75DF66}" dt="2024-09-20T14:53:44.178" v="231" actId="1076"/>
          <ac:spMkLst>
            <pc:docMk/>
            <pc:sldMk cId="3512856049" sldId="334"/>
            <ac:spMk id="2" creationId="{18B74BD9-57AD-C852-1754-B7B1DAD43A1F}"/>
          </ac:spMkLst>
        </pc:spChg>
        <pc:spChg chg="mod">
          <ac:chgData name="Inas FAOUZI [Eurécia]" userId="4f435423-8673-4c81-9a60-95a8e74c92dd" providerId="ADAL" clId="{CFAFAB93-7F42-47D8-BBF8-07157A75DF66}" dt="2024-09-20T14:53:47.318" v="233" actId="6549"/>
          <ac:spMkLst>
            <pc:docMk/>
            <pc:sldMk cId="3512856049" sldId="334"/>
            <ac:spMk id="4" creationId="{5F965F46-D856-E5D7-F5CC-A92C144585A3}"/>
          </ac:spMkLst>
        </pc:spChg>
      </pc:sldChg>
      <pc:sldChg chg="modSp mod">
        <pc:chgData name="Inas FAOUZI [Eurécia]" userId="4f435423-8673-4c81-9a60-95a8e74c92dd" providerId="ADAL" clId="{CFAFAB93-7F42-47D8-BBF8-07157A75DF66}" dt="2024-09-20T14:58:04.658" v="299" actId="122"/>
        <pc:sldMkLst>
          <pc:docMk/>
          <pc:sldMk cId="407031299" sldId="337"/>
        </pc:sldMkLst>
        <pc:spChg chg="mod">
          <ac:chgData name="Inas FAOUZI [Eurécia]" userId="4f435423-8673-4c81-9a60-95a8e74c92dd" providerId="ADAL" clId="{CFAFAB93-7F42-47D8-BBF8-07157A75DF66}" dt="2024-09-20T14:58:02.556" v="298" actId="122"/>
          <ac:spMkLst>
            <pc:docMk/>
            <pc:sldMk cId="407031299" sldId="337"/>
            <ac:spMk id="3" creationId="{06A43D7B-6D83-5D1E-0DFB-1C11719B942B}"/>
          </ac:spMkLst>
        </pc:spChg>
        <pc:spChg chg="mod">
          <ac:chgData name="Inas FAOUZI [Eurécia]" userId="4f435423-8673-4c81-9a60-95a8e74c92dd" providerId="ADAL" clId="{CFAFAB93-7F42-47D8-BBF8-07157A75DF66}" dt="2024-09-20T14:58:04.658" v="299" actId="122"/>
          <ac:spMkLst>
            <pc:docMk/>
            <pc:sldMk cId="407031299" sldId="337"/>
            <ac:spMk id="4" creationId="{90A438DC-811C-961D-F9DD-B6FEB9763FC2}"/>
          </ac:spMkLst>
        </pc:spChg>
      </pc:sldChg>
      <pc:sldChg chg="del">
        <pc:chgData name="Inas FAOUZI [Eurécia]" userId="4f435423-8673-4c81-9a60-95a8e74c92dd" providerId="ADAL" clId="{CFAFAB93-7F42-47D8-BBF8-07157A75DF66}" dt="2024-09-20T14:54:59.331" v="284" actId="2696"/>
        <pc:sldMkLst>
          <pc:docMk/>
          <pc:sldMk cId="1529473113" sldId="339"/>
        </pc:sldMkLst>
      </pc:sldChg>
      <pc:sldChg chg="modSp mod">
        <pc:chgData name="Inas FAOUZI [Eurécia]" userId="4f435423-8673-4c81-9a60-95a8e74c92dd" providerId="ADAL" clId="{CFAFAB93-7F42-47D8-BBF8-07157A75DF66}" dt="2024-09-20T14:58:47.385" v="303" actId="1076"/>
        <pc:sldMkLst>
          <pc:docMk/>
          <pc:sldMk cId="1323003873" sldId="341"/>
        </pc:sldMkLst>
        <pc:spChg chg="mod">
          <ac:chgData name="Inas FAOUZI [Eurécia]" userId="4f435423-8673-4c81-9a60-95a8e74c92dd" providerId="ADAL" clId="{CFAFAB93-7F42-47D8-BBF8-07157A75DF66}" dt="2024-09-20T14:58:47.385" v="303" actId="1076"/>
          <ac:spMkLst>
            <pc:docMk/>
            <pc:sldMk cId="1323003873" sldId="341"/>
            <ac:spMk id="6" creationId="{02E320D8-64DB-C0BB-AC1C-4496F1B96168}"/>
          </ac:spMkLst>
        </pc:spChg>
      </pc:sldChg>
      <pc:sldChg chg="modSp mod">
        <pc:chgData name="Inas FAOUZI [Eurécia]" userId="4f435423-8673-4c81-9a60-95a8e74c92dd" providerId="ADAL" clId="{CFAFAB93-7F42-47D8-BBF8-07157A75DF66}" dt="2024-09-20T14:56:46.330" v="291" actId="122"/>
        <pc:sldMkLst>
          <pc:docMk/>
          <pc:sldMk cId="738565706" sldId="345"/>
        </pc:sldMkLst>
        <pc:spChg chg="mod">
          <ac:chgData name="Inas FAOUZI [Eurécia]" userId="4f435423-8673-4c81-9a60-95a8e74c92dd" providerId="ADAL" clId="{CFAFAB93-7F42-47D8-BBF8-07157A75DF66}" dt="2024-09-20T14:56:42.449" v="290" actId="122"/>
          <ac:spMkLst>
            <pc:docMk/>
            <pc:sldMk cId="738565706" sldId="345"/>
            <ac:spMk id="3" creationId="{06A43D7B-6D83-5D1E-0DFB-1C11719B942B}"/>
          </ac:spMkLst>
        </pc:spChg>
        <pc:spChg chg="mod">
          <ac:chgData name="Inas FAOUZI [Eurécia]" userId="4f435423-8673-4c81-9a60-95a8e74c92dd" providerId="ADAL" clId="{CFAFAB93-7F42-47D8-BBF8-07157A75DF66}" dt="2024-09-20T14:56:46.330" v="291" actId="122"/>
          <ac:spMkLst>
            <pc:docMk/>
            <pc:sldMk cId="738565706" sldId="345"/>
            <ac:spMk id="4" creationId="{90A438DC-811C-961D-F9DD-B6FEB9763FC2}"/>
          </ac:spMkLst>
        </pc:spChg>
      </pc:sldChg>
      <pc:sldChg chg="modSp mod">
        <pc:chgData name="Inas FAOUZI [Eurécia]" userId="4f435423-8673-4c81-9a60-95a8e74c92dd" providerId="ADAL" clId="{CFAFAB93-7F42-47D8-BBF8-07157A75DF66}" dt="2024-09-20T14:57:19.224" v="293" actId="122"/>
        <pc:sldMkLst>
          <pc:docMk/>
          <pc:sldMk cId="567170341" sldId="346"/>
        </pc:sldMkLst>
        <pc:spChg chg="mod">
          <ac:chgData name="Inas FAOUZI [Eurécia]" userId="4f435423-8673-4c81-9a60-95a8e74c92dd" providerId="ADAL" clId="{CFAFAB93-7F42-47D8-BBF8-07157A75DF66}" dt="2024-09-20T14:57:16.268" v="292" actId="122"/>
          <ac:spMkLst>
            <pc:docMk/>
            <pc:sldMk cId="567170341" sldId="346"/>
            <ac:spMk id="3" creationId="{06A43D7B-6D83-5D1E-0DFB-1C11719B942B}"/>
          </ac:spMkLst>
        </pc:spChg>
        <pc:spChg chg="mod">
          <ac:chgData name="Inas FAOUZI [Eurécia]" userId="4f435423-8673-4c81-9a60-95a8e74c92dd" providerId="ADAL" clId="{CFAFAB93-7F42-47D8-BBF8-07157A75DF66}" dt="2024-09-20T14:57:19.224" v="293" actId="122"/>
          <ac:spMkLst>
            <pc:docMk/>
            <pc:sldMk cId="567170341" sldId="346"/>
            <ac:spMk id="4" creationId="{90A438DC-811C-961D-F9DD-B6FEB9763FC2}"/>
          </ac:spMkLst>
        </pc:spChg>
      </pc:sldChg>
      <pc:sldChg chg="modSp mod">
        <pc:chgData name="Inas FAOUZI [Eurécia]" userId="4f435423-8673-4c81-9a60-95a8e74c92dd" providerId="ADAL" clId="{CFAFAB93-7F42-47D8-BBF8-07157A75DF66}" dt="2024-09-20T14:57:28.645" v="295" actId="122"/>
        <pc:sldMkLst>
          <pc:docMk/>
          <pc:sldMk cId="217338043" sldId="350"/>
        </pc:sldMkLst>
        <pc:spChg chg="mod">
          <ac:chgData name="Inas FAOUZI [Eurécia]" userId="4f435423-8673-4c81-9a60-95a8e74c92dd" providerId="ADAL" clId="{CFAFAB93-7F42-47D8-BBF8-07157A75DF66}" dt="2024-09-20T14:57:25.093" v="294" actId="122"/>
          <ac:spMkLst>
            <pc:docMk/>
            <pc:sldMk cId="217338043" sldId="350"/>
            <ac:spMk id="3" creationId="{06A43D7B-6D83-5D1E-0DFB-1C11719B942B}"/>
          </ac:spMkLst>
        </pc:spChg>
        <pc:spChg chg="mod">
          <ac:chgData name="Inas FAOUZI [Eurécia]" userId="4f435423-8673-4c81-9a60-95a8e74c92dd" providerId="ADAL" clId="{CFAFAB93-7F42-47D8-BBF8-07157A75DF66}" dt="2024-09-20T14:57:28.645" v="295" actId="122"/>
          <ac:spMkLst>
            <pc:docMk/>
            <pc:sldMk cId="217338043" sldId="350"/>
            <ac:spMk id="4" creationId="{90A438DC-811C-961D-F9DD-B6FEB9763FC2}"/>
          </ac:spMkLst>
        </pc:spChg>
      </pc:sldChg>
      <pc:sldChg chg="modSp mod">
        <pc:chgData name="Inas FAOUZI [Eurécia]" userId="4f435423-8673-4c81-9a60-95a8e74c92dd" providerId="ADAL" clId="{CFAFAB93-7F42-47D8-BBF8-07157A75DF66}" dt="2024-09-20T14:57:46.165" v="297" actId="122"/>
        <pc:sldMkLst>
          <pc:docMk/>
          <pc:sldMk cId="1618494200" sldId="351"/>
        </pc:sldMkLst>
        <pc:spChg chg="mod">
          <ac:chgData name="Inas FAOUZI [Eurécia]" userId="4f435423-8673-4c81-9a60-95a8e74c92dd" providerId="ADAL" clId="{CFAFAB93-7F42-47D8-BBF8-07157A75DF66}" dt="2024-09-20T14:57:43.926" v="296" actId="122"/>
          <ac:spMkLst>
            <pc:docMk/>
            <pc:sldMk cId="1618494200" sldId="351"/>
            <ac:spMk id="3" creationId="{06A43D7B-6D83-5D1E-0DFB-1C11719B942B}"/>
          </ac:spMkLst>
        </pc:spChg>
        <pc:spChg chg="mod">
          <ac:chgData name="Inas FAOUZI [Eurécia]" userId="4f435423-8673-4c81-9a60-95a8e74c92dd" providerId="ADAL" clId="{CFAFAB93-7F42-47D8-BBF8-07157A75DF66}" dt="2024-09-20T14:57:46.165" v="297" actId="122"/>
          <ac:spMkLst>
            <pc:docMk/>
            <pc:sldMk cId="1618494200" sldId="351"/>
            <ac:spMk id="4" creationId="{90A438DC-811C-961D-F9DD-B6FEB9763FC2}"/>
          </ac:spMkLst>
        </pc:spChg>
      </pc:sldChg>
      <pc:sldChg chg="modSp mod">
        <pc:chgData name="Inas FAOUZI [Eurécia]" userId="4f435423-8673-4c81-9a60-95a8e74c92dd" providerId="ADAL" clId="{CFAFAB93-7F42-47D8-BBF8-07157A75DF66}" dt="2024-09-20T14:58:32.203" v="302" actId="1076"/>
        <pc:sldMkLst>
          <pc:docMk/>
          <pc:sldMk cId="3332511477" sldId="352"/>
        </pc:sldMkLst>
        <pc:spChg chg="mod">
          <ac:chgData name="Inas FAOUZI [Eurécia]" userId="4f435423-8673-4c81-9a60-95a8e74c92dd" providerId="ADAL" clId="{CFAFAB93-7F42-47D8-BBF8-07157A75DF66}" dt="2024-09-20T14:58:27.116" v="300" actId="122"/>
          <ac:spMkLst>
            <pc:docMk/>
            <pc:sldMk cId="3332511477" sldId="352"/>
            <ac:spMk id="3" creationId="{06A43D7B-6D83-5D1E-0DFB-1C11719B942B}"/>
          </ac:spMkLst>
        </pc:spChg>
        <pc:spChg chg="mod">
          <ac:chgData name="Inas FAOUZI [Eurécia]" userId="4f435423-8673-4c81-9a60-95a8e74c92dd" providerId="ADAL" clId="{CFAFAB93-7F42-47D8-BBF8-07157A75DF66}" dt="2024-09-20T14:58:29.585" v="301" actId="122"/>
          <ac:spMkLst>
            <pc:docMk/>
            <pc:sldMk cId="3332511477" sldId="352"/>
            <ac:spMk id="4" creationId="{90A438DC-811C-961D-F9DD-B6FEB9763FC2}"/>
          </ac:spMkLst>
        </pc:spChg>
        <pc:picChg chg="mod">
          <ac:chgData name="Inas FAOUZI [Eurécia]" userId="4f435423-8673-4c81-9a60-95a8e74c92dd" providerId="ADAL" clId="{CFAFAB93-7F42-47D8-BBF8-07157A75DF66}" dt="2024-09-20T14:58:32.203" v="302" actId="1076"/>
          <ac:picMkLst>
            <pc:docMk/>
            <pc:sldMk cId="3332511477" sldId="352"/>
            <ac:picMk id="6" creationId="{F5B68A5D-4998-437C-A119-D711726215C5}"/>
          </ac:picMkLst>
        </pc:picChg>
      </pc:sldChg>
      <pc:sldChg chg="modSp new mod">
        <pc:chgData name="Inas FAOUZI [Eurécia]" userId="4f435423-8673-4c81-9a60-95a8e74c92dd" providerId="ADAL" clId="{CFAFAB93-7F42-47D8-BBF8-07157A75DF66}" dt="2024-09-20T14:53:27.627" v="186" actId="20577"/>
        <pc:sldMkLst>
          <pc:docMk/>
          <pc:sldMk cId="1144442519" sldId="353"/>
        </pc:sldMkLst>
        <pc:spChg chg="mod">
          <ac:chgData name="Inas FAOUZI [Eurécia]" userId="4f435423-8673-4c81-9a60-95a8e74c92dd" providerId="ADAL" clId="{CFAFAB93-7F42-47D8-BBF8-07157A75DF66}" dt="2024-09-20T14:47:34.755" v="3" actId="2710"/>
          <ac:spMkLst>
            <pc:docMk/>
            <pc:sldMk cId="1144442519" sldId="353"/>
            <ac:spMk id="2" creationId="{DEB44059-E802-93FD-055A-959C4C849A1C}"/>
          </ac:spMkLst>
        </pc:spChg>
        <pc:spChg chg="mod">
          <ac:chgData name="Inas FAOUZI [Eurécia]" userId="4f435423-8673-4c81-9a60-95a8e74c92dd" providerId="ADAL" clId="{CFAFAB93-7F42-47D8-BBF8-07157A75DF66}" dt="2024-09-20T14:53:12.433" v="184" actId="27636"/>
          <ac:spMkLst>
            <pc:docMk/>
            <pc:sldMk cId="1144442519" sldId="353"/>
            <ac:spMk id="3" creationId="{8A5AF780-51D3-E2B5-4A7D-5C97EF5F19B7}"/>
          </ac:spMkLst>
        </pc:spChg>
        <pc:spChg chg="mod">
          <ac:chgData name="Inas FAOUZI [Eurécia]" userId="4f435423-8673-4c81-9a60-95a8e74c92dd" providerId="ADAL" clId="{CFAFAB93-7F42-47D8-BBF8-07157A75DF66}" dt="2024-09-20T14:53:27.627" v="186" actId="20577"/>
          <ac:spMkLst>
            <pc:docMk/>
            <pc:sldMk cId="1144442519" sldId="353"/>
            <ac:spMk id="4" creationId="{7A41308C-C03D-A240-4D1C-C0E3C4C19B21}"/>
          </ac:spMkLst>
        </pc:spChg>
      </pc:sldChg>
      <pc:sldChg chg="modSp add mod ord">
        <pc:chgData name="Inas FAOUZI [Eurécia]" userId="4f435423-8673-4c81-9a60-95a8e74c92dd" providerId="ADAL" clId="{CFAFAB93-7F42-47D8-BBF8-07157A75DF66}" dt="2024-09-20T14:56:04.921" v="289" actId="207"/>
        <pc:sldMkLst>
          <pc:docMk/>
          <pc:sldMk cId="1561398166" sldId="354"/>
        </pc:sldMkLst>
        <pc:spChg chg="mod">
          <ac:chgData name="Inas FAOUZI [Eurécia]" userId="4f435423-8673-4c81-9a60-95a8e74c92dd" providerId="ADAL" clId="{CFAFAB93-7F42-47D8-BBF8-07157A75DF66}" dt="2024-09-20T14:55:39.350" v="287" actId="20578"/>
          <ac:spMkLst>
            <pc:docMk/>
            <pc:sldMk cId="1561398166" sldId="354"/>
            <ac:spMk id="4" creationId="{3CBE8D5D-8605-7FE4-D841-E865AB88B43B}"/>
          </ac:spMkLst>
        </pc:spChg>
        <pc:spChg chg="mod">
          <ac:chgData name="Inas FAOUZI [Eurécia]" userId="4f435423-8673-4c81-9a60-95a8e74c92dd" providerId="ADAL" clId="{CFAFAB93-7F42-47D8-BBF8-07157A75DF66}" dt="2024-09-20T14:56:04.921" v="289" actId="207"/>
          <ac:spMkLst>
            <pc:docMk/>
            <pc:sldMk cId="1561398166" sldId="354"/>
            <ac:spMk id="5" creationId="{9DF4D431-5721-618B-9501-EDA06836B0A2}"/>
          </ac:spMkLst>
        </pc:spChg>
        <pc:spChg chg="mod">
          <ac:chgData name="Inas FAOUZI [Eurécia]" userId="4f435423-8673-4c81-9a60-95a8e74c92dd" providerId="ADAL" clId="{CFAFAB93-7F42-47D8-BBF8-07157A75DF66}" dt="2024-09-20T14:53:01.651" v="183" actId="1076"/>
          <ac:spMkLst>
            <pc:docMk/>
            <pc:sldMk cId="1561398166" sldId="354"/>
            <ac:spMk id="28" creationId="{D88B10F1-C161-29C9-E517-2C4D78936F1B}"/>
          </ac:spMkLst>
        </pc:spChg>
        <pc:spChg chg="mod">
          <ac:chgData name="Inas FAOUZI [Eurécia]" userId="4f435423-8673-4c81-9a60-95a8e74c92dd" providerId="ADAL" clId="{CFAFAB93-7F42-47D8-BBF8-07157A75DF66}" dt="2024-09-20T14:55:53.547" v="288" actId="207"/>
          <ac:spMkLst>
            <pc:docMk/>
            <pc:sldMk cId="1561398166" sldId="354"/>
            <ac:spMk id="42" creationId="{A809FF54-8E21-E76D-9608-77AF773D0852}"/>
          </ac:spMkLst>
        </pc:spChg>
      </pc:sldChg>
      <pc:sldChg chg="modSp add mod ord">
        <pc:chgData name="Inas FAOUZI [Eurécia]" userId="4f435423-8673-4c81-9a60-95a8e74c92dd" providerId="ADAL" clId="{CFAFAB93-7F42-47D8-BBF8-07157A75DF66}" dt="2024-09-20T14:54:09.702" v="241"/>
        <pc:sldMkLst>
          <pc:docMk/>
          <pc:sldMk cId="2742975737" sldId="355"/>
        </pc:sldMkLst>
        <pc:spChg chg="mod">
          <ac:chgData name="Inas FAOUZI [Eurécia]" userId="4f435423-8673-4c81-9a60-95a8e74c92dd" providerId="ADAL" clId="{CFAFAB93-7F42-47D8-BBF8-07157A75DF66}" dt="2024-09-20T14:54:09.702" v="241"/>
          <ac:spMkLst>
            <pc:docMk/>
            <pc:sldMk cId="2742975737" sldId="355"/>
            <ac:spMk id="2" creationId="{18B74BD9-57AD-C852-1754-B7B1DAD43A1F}"/>
          </ac:spMkLst>
        </pc:spChg>
      </pc:sldChg>
      <pc:sldChg chg="modSp add mod ord">
        <pc:chgData name="Inas FAOUZI [Eurécia]" userId="4f435423-8673-4c81-9a60-95a8e74c92dd" providerId="ADAL" clId="{CFAFAB93-7F42-47D8-BBF8-07157A75DF66}" dt="2024-09-20T14:54:33.111" v="255"/>
        <pc:sldMkLst>
          <pc:docMk/>
          <pc:sldMk cId="2542527969" sldId="356"/>
        </pc:sldMkLst>
        <pc:spChg chg="mod">
          <ac:chgData name="Inas FAOUZI [Eurécia]" userId="4f435423-8673-4c81-9a60-95a8e74c92dd" providerId="ADAL" clId="{CFAFAB93-7F42-47D8-BBF8-07157A75DF66}" dt="2024-09-20T14:54:22.542" v="249" actId="20577"/>
          <ac:spMkLst>
            <pc:docMk/>
            <pc:sldMk cId="2542527969" sldId="356"/>
            <ac:spMk id="2" creationId="{18B74BD9-57AD-C852-1754-B7B1DAD43A1F}"/>
          </ac:spMkLst>
        </pc:spChg>
      </pc:sldChg>
      <pc:sldChg chg="modSp add mod ord">
        <pc:chgData name="Inas FAOUZI [Eurécia]" userId="4f435423-8673-4c81-9a60-95a8e74c92dd" providerId="ADAL" clId="{CFAFAB93-7F42-47D8-BBF8-07157A75DF66}" dt="2024-09-20T14:54:49.818" v="283" actId="20577"/>
        <pc:sldMkLst>
          <pc:docMk/>
          <pc:sldMk cId="3246457483" sldId="357"/>
        </pc:sldMkLst>
        <pc:spChg chg="mod">
          <ac:chgData name="Inas FAOUZI [Eurécia]" userId="4f435423-8673-4c81-9a60-95a8e74c92dd" providerId="ADAL" clId="{CFAFAB93-7F42-47D8-BBF8-07157A75DF66}" dt="2024-09-20T14:54:49.818" v="283" actId="20577"/>
          <ac:spMkLst>
            <pc:docMk/>
            <pc:sldMk cId="3246457483" sldId="357"/>
            <ac:spMk id="2" creationId="{18B74BD9-57AD-C852-1754-B7B1DAD43A1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41651FFC-2360-CA04-8370-6C1A9AFF0C0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0C70EC76-A85A-AB84-CBE1-662A8FBA31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8CE66F4F-66F6-489B-BBB7-7DDEE1345C6B}" type="datetimeFigureOut">
              <a:rPr lang="fr-FR" smtClean="0"/>
              <a:t>23/06/2025</a:t>
            </a:fld>
            <a:endParaRPr lang="fr-FR"/>
          </a:p>
        </p:txBody>
      </p:sp>
      <p:sp>
        <p:nvSpPr>
          <p:cNvPr id="4" name="Espace réservé du pied de page 3">
            <a:extLst>
              <a:ext uri="{FF2B5EF4-FFF2-40B4-BE49-F238E27FC236}">
                <a16:creationId xmlns:a16="http://schemas.microsoft.com/office/drawing/2014/main" id="{C1AAFFA2-7A13-393C-04C4-7871A442D7A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D2854CAE-42CE-BE52-E9E4-201EDAD21D6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7E05AE2-63B2-4D0F-81AF-9FFDCB2FA6DA}" type="slidenum">
              <a:rPr lang="fr-FR" smtClean="0"/>
              <a:t>‹#›</a:t>
            </a:fld>
            <a:endParaRPr lang="fr-FR"/>
          </a:p>
        </p:txBody>
      </p:sp>
    </p:spTree>
    <p:extLst>
      <p:ext uri="{BB962C8B-B14F-4D97-AF65-F5344CB8AC3E}">
        <p14:creationId xmlns:p14="http://schemas.microsoft.com/office/powerpoint/2010/main" val="232753907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A0CC53-C257-46D5-9DF5-0208FF508EA5}" type="datetimeFigureOut">
              <a:rPr lang="fr-FR" smtClean="0"/>
              <a:t>23/06/2025</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5EC2F2-F8FB-460F-A35C-637309E078FA}" type="slidenum">
              <a:rPr lang="fr-FR" smtClean="0"/>
              <a:t>‹#›</a:t>
            </a:fld>
            <a:endParaRPr lang="fr-FR"/>
          </a:p>
        </p:txBody>
      </p:sp>
    </p:spTree>
    <p:extLst>
      <p:ext uri="{BB962C8B-B14F-4D97-AF65-F5344CB8AC3E}">
        <p14:creationId xmlns:p14="http://schemas.microsoft.com/office/powerpoint/2010/main" val="9794622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A05EC2F2-F8FB-460F-A35C-637309E078FA}" type="slidenum">
              <a:rPr lang="fr-FR" smtClean="0"/>
              <a:t>5</a:t>
            </a:fld>
            <a:endParaRPr lang="fr-FR"/>
          </a:p>
        </p:txBody>
      </p:sp>
    </p:spTree>
    <p:extLst>
      <p:ext uri="{BB962C8B-B14F-4D97-AF65-F5344CB8AC3E}">
        <p14:creationId xmlns:p14="http://schemas.microsoft.com/office/powerpoint/2010/main" val="295899572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1.pn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7.svg"/><Relationship Id="rId4" Type="http://schemas.openxmlformats.org/officeDocument/2006/relationships/image" Target="../media/image6.pn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Master" Target="../slideMasters/slideMaster1.xml"/><Relationship Id="rId4" Type="http://schemas.openxmlformats.org/officeDocument/2006/relationships/image" Target="../media/image7.sv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1.xml"/><Relationship Id="rId5" Type="http://schemas.openxmlformats.org/officeDocument/2006/relationships/image" Target="../media/image30.png"/><Relationship Id="rId4" Type="http://schemas.openxmlformats.org/officeDocument/2006/relationships/image" Target="../media/image14.sv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31.png"/><Relationship Id="rId4" Type="http://schemas.openxmlformats.org/officeDocument/2006/relationships/image" Target="../media/image14.svg"/></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0.png"/><Relationship Id="rId4" Type="http://schemas.openxmlformats.org/officeDocument/2006/relationships/image" Target="../media/image14.svg"/></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14.sv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7.sv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7.svg"/><Relationship Id="rId5" Type="http://schemas.openxmlformats.org/officeDocument/2006/relationships/image" Target="../media/image6.png"/><Relationship Id="rId4" Type="http://schemas.openxmlformats.org/officeDocument/2006/relationships/image" Target="../media/image29.sv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sv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2.png"/><Relationship Id="rId4" Type="http://schemas.openxmlformats.org/officeDocument/2006/relationships/image" Target="../media/image16.sv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7.svg"/><Relationship Id="rId2" Type="http://schemas.openxmlformats.org/officeDocument/2006/relationships/image" Target="../media/image8.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33.png"/><Relationship Id="rId4" Type="http://schemas.openxmlformats.org/officeDocument/2006/relationships/image" Target="../media/image14.svg"/></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st">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800100"/>
            <a:ext cx="10515600" cy="542925"/>
          </a:xfrm>
        </p:spPr>
        <p:txBody>
          <a:bodyPr/>
          <a:lstStyle>
            <a:lvl1pPr>
              <a:defRPr/>
            </a:lvl1pPr>
          </a:lstStyle>
          <a:p>
            <a:r>
              <a:rPr lang="fr-FR" dirty="0" err="1"/>
              <a:t>Title</a:t>
            </a:r>
            <a:r>
              <a:rPr lang="fr-FR" dirty="0"/>
              <a:t> </a:t>
            </a:r>
            <a:r>
              <a:rPr lang="fr-FR" dirty="0" err="1"/>
              <a:t>heading</a:t>
            </a:r>
            <a:endParaRPr lang="fr-FR" dirty="0"/>
          </a:p>
        </p:txBody>
      </p:sp>
      <p:sp>
        <p:nvSpPr>
          <p:cNvPr id="3" name="Espace réservé de la date 2">
            <a:extLst>
              <a:ext uri="{FF2B5EF4-FFF2-40B4-BE49-F238E27FC236}">
                <a16:creationId xmlns:a16="http://schemas.microsoft.com/office/drawing/2014/main" id="{BCBCA34A-24A6-77E6-5FE1-4F33FFD46771}"/>
              </a:ext>
            </a:extLst>
          </p:cNvPr>
          <p:cNvSpPr>
            <a:spLocks noGrp="1"/>
          </p:cNvSpPr>
          <p:nvPr>
            <p:ph type="dt" sz="half" idx="10"/>
          </p:nvPr>
        </p:nvSpPr>
        <p:spPr>
          <a:xfrm>
            <a:off x="371475" y="6124575"/>
            <a:ext cx="2743200" cy="365125"/>
          </a:xfrm>
        </p:spPr>
        <p:txBody>
          <a:bodyPr/>
          <a:lstStyle/>
          <a:p>
            <a:fld id="{7C153CDF-EDCB-4BAF-B258-4B42F8239FDA}" type="datetimeFigureOut">
              <a:rPr lang="fr-FR" smtClean="0"/>
              <a:t>23/06/2025</a:t>
            </a:fld>
            <a:endParaRPr lang="fr-FR"/>
          </a:p>
        </p:txBody>
      </p:sp>
      <p:sp>
        <p:nvSpPr>
          <p:cNvPr id="4" name="Espace réservé du pied de page 3">
            <a:extLst>
              <a:ext uri="{FF2B5EF4-FFF2-40B4-BE49-F238E27FC236}">
                <a16:creationId xmlns:a16="http://schemas.microsoft.com/office/drawing/2014/main" id="{95F22811-067A-C2A6-AE23-A13C9EEA9EF4}"/>
              </a:ext>
            </a:extLst>
          </p:cNvPr>
          <p:cNvSpPr>
            <a:spLocks noGrp="1"/>
          </p:cNvSpPr>
          <p:nvPr>
            <p:ph type="ftr" sz="quarter" idx="11"/>
          </p:nvPr>
        </p:nvSpPr>
        <p:spPr>
          <a:xfrm>
            <a:off x="4038600" y="6124574"/>
            <a:ext cx="4114800" cy="365125"/>
          </a:xfrm>
        </p:spPr>
        <p:txBody>
          <a:bodyPr/>
          <a:lstStyle/>
          <a:p>
            <a:endParaRPr lang="fr-FR" dirty="0"/>
          </a:p>
        </p:txBody>
      </p:sp>
      <p:sp>
        <p:nvSpPr>
          <p:cNvPr id="5" name="Espace réservé du numéro de diapositive 4">
            <a:extLst>
              <a:ext uri="{FF2B5EF4-FFF2-40B4-BE49-F238E27FC236}">
                <a16:creationId xmlns:a16="http://schemas.microsoft.com/office/drawing/2014/main" id="{30C3D9DE-98DC-048E-3E8A-8F6FBD295F02}"/>
              </a:ext>
            </a:extLst>
          </p:cNvPr>
          <p:cNvSpPr>
            <a:spLocks noGrp="1"/>
          </p:cNvSpPr>
          <p:nvPr>
            <p:ph type="sldNum" sz="quarter" idx="12"/>
          </p:nvPr>
        </p:nvSpPr>
        <p:spPr>
          <a:xfrm>
            <a:off x="8610600" y="6127750"/>
            <a:ext cx="2743200" cy="365125"/>
          </a:xfrm>
        </p:spPr>
        <p:txBody>
          <a:bodyPr/>
          <a:lstStyle/>
          <a:p>
            <a:fld id="{E67E39C8-A3E3-4A9D-B0E0-A8AF5B2E9661}" type="slidenum">
              <a:rPr lang="fr-FR" smtClean="0"/>
              <a:t>‹#›</a:t>
            </a:fld>
            <a:endParaRPr lang="fr-FR"/>
          </a:p>
        </p:txBody>
      </p:sp>
    </p:spTree>
    <p:extLst>
      <p:ext uri="{BB962C8B-B14F-4D97-AF65-F5344CB8AC3E}">
        <p14:creationId xmlns:p14="http://schemas.microsoft.com/office/powerpoint/2010/main" val="1465415696"/>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_bg_yellow">
    <p:bg>
      <p:bgPr>
        <a:solidFill>
          <a:schemeClr val="accent2"/>
        </a:solidFill>
        <a:effectLst/>
      </p:bgPr>
    </p:bg>
    <p:spTree>
      <p:nvGrpSpPr>
        <p:cNvPr id="1" name=""/>
        <p:cNvGrpSpPr/>
        <p:nvPr/>
      </p:nvGrpSpPr>
      <p:grpSpPr>
        <a:xfrm>
          <a:off x="0" y="0"/>
          <a:ext cx="0" cy="0"/>
          <a:chOff x="0" y="0"/>
          <a:chExt cx="0" cy="0"/>
        </a:xfrm>
      </p:grpSpPr>
      <p:pic>
        <p:nvPicPr>
          <p:cNvPr id="9" name="Image 8" descr="Une image contenant jaune&#10;&#10;Description générée automatiquement">
            <a:extLst>
              <a:ext uri="{FF2B5EF4-FFF2-40B4-BE49-F238E27FC236}">
                <a16:creationId xmlns:a16="http://schemas.microsoft.com/office/drawing/2014/main" id="{F7E9403F-9567-4BD8-1FC4-F3CE2B3E29BF}"/>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8" name="Forme libre : forme 37">
            <a:extLst>
              <a:ext uri="{FF2B5EF4-FFF2-40B4-BE49-F238E27FC236}">
                <a16:creationId xmlns:a16="http://schemas.microsoft.com/office/drawing/2014/main" id="{C408EEFF-ACF6-9C35-23EC-EAB8B3F97CAB}"/>
              </a:ext>
            </a:extLst>
          </p:cNvPr>
          <p:cNvSpPr/>
          <p:nvPr/>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5" name="Espace réservé du texte 3">
            <a:extLst>
              <a:ext uri="{FF2B5EF4-FFF2-40B4-BE49-F238E27FC236}">
                <a16:creationId xmlns:a16="http://schemas.microsoft.com/office/drawing/2014/main" id="{AB6C8AFD-9631-8968-10D8-C2D71C2B8D41}"/>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5"/>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3859843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50"/>
                                        </p:tgtEl>
                                        <p:attrNameLst>
                                          <p:attrName>style.visibility</p:attrName>
                                        </p:attrNameLst>
                                      </p:cBhvr>
                                      <p:to>
                                        <p:strVal val="visible"/>
                                      </p:to>
                                    </p:set>
                                    <p:animEffect transition="in" filter="wipe(left)">
                                      <p:cBhvr>
                                        <p:cTn id="14" dur="500"/>
                                        <p:tgtEl>
                                          <p:spTgt spid="50"/>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2"/>
                                        </p:tgtEl>
                                        <p:attrNameLst>
                                          <p:attrName>style.visibility</p:attrName>
                                        </p:attrNameLst>
                                      </p:cBhvr>
                                      <p:to>
                                        <p:strVal val="visible"/>
                                      </p:to>
                                    </p:set>
                                    <p:animEffect transition="in" filter="wipe(up)">
                                      <p:cBhvr>
                                        <p:cTn id="17" dur="1300"/>
                                        <p:tgtEl>
                                          <p:spTgt spid="2"/>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5">
                                            <p:txEl>
                                              <p:pRg st="0" end="0"/>
                                            </p:txEl>
                                          </p:spTgt>
                                        </p:tgtEl>
                                        <p:attrNameLst>
                                          <p:attrName>style.visibility</p:attrName>
                                        </p:attrNameLst>
                                      </p:cBhvr>
                                      <p:to>
                                        <p:strVal val="visible"/>
                                      </p:to>
                                    </p:set>
                                    <p:anim calcmode="lin" valueType="num">
                                      <p:cBhvr additive="base">
                                        <p:cTn id="20" dur="500" fill="hold"/>
                                        <p:tgtEl>
                                          <p:spTgt spid="5">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5">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45">
                                            <p:txEl>
                                              <p:pRg st="0" end="0"/>
                                            </p:txEl>
                                          </p:spTgt>
                                        </p:tgtEl>
                                        <p:attrNameLst>
                                          <p:attrName>style.visibility</p:attrName>
                                        </p:attrNameLst>
                                      </p:cBhvr>
                                      <p:to>
                                        <p:strVal val="visible"/>
                                      </p:to>
                                    </p:set>
                                    <p:anim calcmode="lin" valueType="num">
                                      <p:cBhvr additive="base">
                                        <p:cTn id="25" dur="700" fill="hold"/>
                                        <p:tgtEl>
                                          <p:spTgt spid="4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4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5" grpId="0" build="p">
        <p:tmplLst>
          <p:tmpl lvl="1">
            <p:tnLst>
              <p:par>
                <p:cTn presetID="2" presetClass="entr" presetSubtype="4" decel="80000" fill="hold" nodeType="afterEffect">
                  <p:stCondLst>
                    <p:cond delay="0"/>
                  </p:stCondLst>
                  <p:childTnLst>
                    <p:set>
                      <p:cBhvr>
                        <p:cTn dur="1" fill="hold">
                          <p:stCondLst>
                            <p:cond delay="0"/>
                          </p:stCondLst>
                        </p:cTn>
                        <p:tgtEl>
                          <p:spTgt spid="45"/>
                        </p:tgtEl>
                        <p:attrNameLst>
                          <p:attrName>style.visibility</p:attrName>
                        </p:attrNameLst>
                      </p:cBhvr>
                      <p:to>
                        <p:strVal val="visible"/>
                      </p:to>
                    </p:set>
                    <p:anim calcmode="lin" valueType="num">
                      <p:cBhvr additive="base">
                        <p:cTn dur="700" fill="hold"/>
                        <p:tgtEl>
                          <p:spTgt spid="45"/>
                        </p:tgtEl>
                        <p:attrNameLst>
                          <p:attrName>ppt_x</p:attrName>
                        </p:attrNameLst>
                      </p:cBhvr>
                      <p:tavLst>
                        <p:tav tm="0">
                          <p:val>
                            <p:strVal val="#ppt_x"/>
                          </p:val>
                        </p:tav>
                        <p:tav tm="100000">
                          <p:val>
                            <p:strVal val="#ppt_x"/>
                          </p:val>
                        </p:tav>
                      </p:tavLst>
                    </p:anim>
                    <p:anim calcmode="lin" valueType="num">
                      <p:cBhvr additive="base">
                        <p:cTn dur="700" fill="hold"/>
                        <p:tgtEl>
                          <p:spTgt spid="45"/>
                        </p:tgtEl>
                        <p:attrNameLst>
                          <p:attrName>ppt_y</p:attrName>
                        </p:attrNameLst>
                      </p:cBhvr>
                      <p:tavLst>
                        <p:tav tm="0">
                          <p:val>
                            <p:strVal val="1+#ppt_h/2"/>
                          </p:val>
                        </p:tav>
                        <p:tav tm="100000">
                          <p:val>
                            <p:strVal val="#ppt_y"/>
                          </p:val>
                        </p:tav>
                      </p:tavLst>
                    </p:anim>
                  </p:childTnLst>
                </p:cTn>
              </p:par>
            </p:tnLst>
          </p:tmpl>
        </p:tmplLst>
      </p:bldP>
      <p:bldP spid="38" grpId="0" animBg="1"/>
      <p:bldP spid="5" grpId="0" build="p">
        <p:tmplLst>
          <p:tmpl lvl="1">
            <p:tnLst>
              <p:par>
                <p:cTn presetID="2" presetClass="entr" presetSubtype="2" decel="80000" fill="hold" nodeType="withEffect">
                  <p:stCondLst>
                    <p:cond delay="80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500" fill="hold"/>
                        <p:tgtEl>
                          <p:spTgt spid="5"/>
                        </p:tgtEl>
                        <p:attrNameLst>
                          <p:attrName>ppt_x</p:attrName>
                        </p:attrNameLst>
                      </p:cBhvr>
                      <p:tavLst>
                        <p:tav tm="0">
                          <p:val>
                            <p:strVal val="1+#ppt_w/2"/>
                          </p:val>
                        </p:tav>
                        <p:tav tm="100000">
                          <p:val>
                            <p:strVal val="#ppt_x"/>
                          </p:val>
                        </p:tav>
                      </p:tavLst>
                    </p:anim>
                    <p:anim calcmode="lin" valueType="num">
                      <p:cBhvr additive="base">
                        <p:cTn dur="500" fill="hold"/>
                        <p:tgtEl>
                          <p:spTgt spid="5"/>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_bg_blue">
    <p:spTree>
      <p:nvGrpSpPr>
        <p:cNvPr id="1" name=""/>
        <p:cNvGrpSpPr/>
        <p:nvPr/>
      </p:nvGrpSpPr>
      <p:grpSpPr>
        <a:xfrm>
          <a:off x="0" y="0"/>
          <a:ext cx="0" cy="0"/>
          <a:chOff x="0" y="0"/>
          <a:chExt cx="0" cy="0"/>
        </a:xfrm>
      </p:grpSpPr>
      <p:pic>
        <p:nvPicPr>
          <p:cNvPr id="5" name="Image 4" descr="Une image contenant bleu, bleu vert, Turquoise, capture d’écran&#10;&#10;Description générée automatiquement">
            <a:extLst>
              <a:ext uri="{FF2B5EF4-FFF2-40B4-BE49-F238E27FC236}">
                <a16:creationId xmlns:a16="http://schemas.microsoft.com/office/drawing/2014/main" id="{4C98D1D8-986A-94AD-A00E-97FC88132376}"/>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D589A5F6-17BE-3434-E776-868FAD213FFB}"/>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11B088F2-D9DE-9E79-0242-E99076288C7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6" name="Espace réservé du texte 44">
            <a:extLst>
              <a:ext uri="{FF2B5EF4-FFF2-40B4-BE49-F238E27FC236}">
                <a16:creationId xmlns:a16="http://schemas.microsoft.com/office/drawing/2014/main" id="{2A6BB1D1-D59E-9B08-BDA3-BC5AB70406B0}"/>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7" name="Connecteur droit 6">
            <a:extLst>
              <a:ext uri="{FF2B5EF4-FFF2-40B4-BE49-F238E27FC236}">
                <a16:creationId xmlns:a16="http://schemas.microsoft.com/office/drawing/2014/main" id="{63937094-66D0-1AA8-0760-AB6A7E7E1A82}"/>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84C98E5C-EA39-9FB0-56AD-517E98F491BD}"/>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215530DF-E14E-E24D-7C77-FEA5C4C8BDB4}"/>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AF98F303-53A0-54F4-A3D0-617D0D50D2A7}"/>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tx2">
                    <a:lumMod val="40000"/>
                    <a:lumOff val="60000"/>
                  </a:schemeClr>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209013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left)">
                                      <p:cBhvr>
                                        <p:cTn id="14" dur="500"/>
                                        <p:tgtEl>
                                          <p:spTgt spid="7"/>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6">
                                            <p:txEl>
                                              <p:pRg st="0" end="0"/>
                                            </p:txEl>
                                          </p:spTgt>
                                        </p:tgtEl>
                                        <p:attrNameLst>
                                          <p:attrName>style.visibility</p:attrName>
                                        </p:attrNameLst>
                                      </p:cBhvr>
                                      <p:to>
                                        <p:strVal val="visible"/>
                                      </p:to>
                                    </p:set>
                                    <p:anim calcmode="lin" valueType="num">
                                      <p:cBhvr additive="base">
                                        <p:cTn id="25" dur="7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build="p">
        <p:tmplLst>
          <p:tmpl lvl="1">
            <p:tnLst>
              <p:par>
                <p:cTn presetID="2" presetClass="entr" presetSubtype="4" decel="80000" fill="hold" nodeType="afterEffect">
                  <p:stCondLst>
                    <p:cond delay="0"/>
                  </p:stCondLst>
                  <p:childTnLst>
                    <p:set>
                      <p:cBhvr>
                        <p:cTn dur="1" fill="hold">
                          <p:stCondLst>
                            <p:cond delay="0"/>
                          </p:stCondLst>
                        </p:cTn>
                        <p:tgtEl>
                          <p:spTgt spid="6"/>
                        </p:tgtEl>
                        <p:attrNameLst>
                          <p:attrName>style.visibility</p:attrName>
                        </p:attrNameLst>
                      </p:cBhvr>
                      <p:to>
                        <p:strVal val="visible"/>
                      </p:to>
                    </p:set>
                    <p:anim calcmode="lin" valueType="num">
                      <p:cBhvr additive="base">
                        <p:cTn dur="700" fill="hold"/>
                        <p:tgtEl>
                          <p:spTgt spid="6"/>
                        </p:tgtEl>
                        <p:attrNameLst>
                          <p:attrName>ppt_x</p:attrName>
                        </p:attrNameLst>
                      </p:cBhvr>
                      <p:tavLst>
                        <p:tav tm="0">
                          <p:val>
                            <p:strVal val="#ppt_x"/>
                          </p:val>
                        </p:tav>
                        <p:tav tm="100000">
                          <p:val>
                            <p:strVal val="#ppt_x"/>
                          </p:val>
                        </p:tav>
                      </p:tavLst>
                    </p:anim>
                    <p:anim calcmode="lin" valueType="num">
                      <p:cBhvr additive="base">
                        <p:cTn dur="700" fill="hold"/>
                        <p:tgtEl>
                          <p:spTgt spid="6"/>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_bg_red">
    <p:spTree>
      <p:nvGrpSpPr>
        <p:cNvPr id="1" name=""/>
        <p:cNvGrpSpPr/>
        <p:nvPr/>
      </p:nvGrpSpPr>
      <p:grpSpPr>
        <a:xfrm>
          <a:off x="0" y="0"/>
          <a:ext cx="0" cy="0"/>
          <a:chOff x="0" y="0"/>
          <a:chExt cx="0" cy="0"/>
        </a:xfrm>
      </p:grpSpPr>
      <p:pic>
        <p:nvPicPr>
          <p:cNvPr id="7" name="Image 6" descr="Une image contenant orange, pêche, rouge&#10;&#10;Description générée automatiquement">
            <a:extLst>
              <a:ext uri="{FF2B5EF4-FFF2-40B4-BE49-F238E27FC236}">
                <a16:creationId xmlns:a16="http://schemas.microsoft.com/office/drawing/2014/main" id="{93381111-2AA2-2BCA-DFB5-72C0BA398F6D}"/>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Titre 1">
            <a:extLst>
              <a:ext uri="{FF2B5EF4-FFF2-40B4-BE49-F238E27FC236}">
                <a16:creationId xmlns:a16="http://schemas.microsoft.com/office/drawing/2014/main" id="{9CEE3299-077C-77B0-02F2-8EBA828A1C31}"/>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CE13E380-4971-2563-9E1D-5A27F647EB6C}"/>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4E35A88C-34BE-57F6-39BA-FCB8662C821C}"/>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49D1AE44-ADB0-4F0E-8D64-66826B73FF84}"/>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Connecteur droit 13">
            <a:extLst>
              <a:ext uri="{FF2B5EF4-FFF2-40B4-BE49-F238E27FC236}">
                <a16:creationId xmlns:a16="http://schemas.microsoft.com/office/drawing/2014/main" id="{DF084358-58F5-1965-1609-68362CAEED1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5" name="Forme libre : forme 14">
            <a:extLst>
              <a:ext uri="{FF2B5EF4-FFF2-40B4-BE49-F238E27FC236}">
                <a16:creationId xmlns:a16="http://schemas.microsoft.com/office/drawing/2014/main" id="{850C7C79-5176-0DDC-B6CE-7B4B1364A28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6D4028CF-EBAF-F084-920F-03682834CD62}"/>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6"/>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2932598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500" fill="hold"/>
                                        <p:tgtEl>
                                          <p:spTgt spid="15"/>
                                        </p:tgtEl>
                                        <p:attrNameLst>
                                          <p:attrName>ppt_w</p:attrName>
                                        </p:attrNameLst>
                                      </p:cBhvr>
                                      <p:tavLst>
                                        <p:tav tm="0">
                                          <p:val>
                                            <p:fltVal val="0"/>
                                          </p:val>
                                        </p:tav>
                                        <p:tav tm="100000">
                                          <p:val>
                                            <p:strVal val="#ppt_w"/>
                                          </p:val>
                                        </p:tav>
                                      </p:tavLst>
                                    </p:anim>
                                    <p:anim calcmode="lin" valueType="num">
                                      <p:cBhvr>
                                        <p:cTn id="8" dur="500" fill="hold"/>
                                        <p:tgtEl>
                                          <p:spTgt spid="15"/>
                                        </p:tgtEl>
                                        <p:attrNameLst>
                                          <p:attrName>ppt_h</p:attrName>
                                        </p:attrNameLst>
                                      </p:cBhvr>
                                      <p:tavLst>
                                        <p:tav tm="0">
                                          <p:val>
                                            <p:fltVal val="0"/>
                                          </p:val>
                                        </p:tav>
                                        <p:tav tm="100000">
                                          <p:val>
                                            <p:strVal val="#ppt_h"/>
                                          </p:val>
                                        </p:tav>
                                      </p:tavLst>
                                    </p:anim>
                                    <p:animEffect transition="in" filter="fade">
                                      <p:cBhvr>
                                        <p:cTn id="9" dur="500"/>
                                        <p:tgtEl>
                                          <p:spTgt spid="15"/>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14"/>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15"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dex_headings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2"/>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2"/>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3088625468"/>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ndex_headings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ChangeAspect="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54" name="Espace réservé pour une image  53">
            <a:extLst>
              <a:ext uri="{FF2B5EF4-FFF2-40B4-BE49-F238E27FC236}">
                <a16:creationId xmlns:a16="http://schemas.microsoft.com/office/drawing/2014/main" id="{0D84F2E6-C30C-9A5A-3670-195F4B873E0F}"/>
              </a:ext>
            </a:extLst>
          </p:cNvPr>
          <p:cNvSpPr>
            <a:spLocks noGrp="1"/>
          </p:cNvSpPr>
          <p:nvPr>
            <p:ph type="pic" sz="quarter" idx="17"/>
          </p:nvPr>
        </p:nvSpPr>
        <p:spPr>
          <a:xfrm>
            <a:off x="1" y="1"/>
            <a:ext cx="4248257" cy="6857999"/>
          </a:xfrm>
          <a:custGeom>
            <a:avLst/>
            <a:gdLst>
              <a:gd name="connsiteX0" fmla="*/ 0 w 4248257"/>
              <a:gd name="connsiteY0" fmla="*/ 0 h 6857999"/>
              <a:gd name="connsiteX1" fmla="*/ 4040780 w 4248257"/>
              <a:gd name="connsiteY1" fmla="*/ 0 h 6857999"/>
              <a:gd name="connsiteX2" fmla="*/ 3881718 w 4248257"/>
              <a:gd name="connsiteY2" fmla="*/ 49554 h 6857999"/>
              <a:gd name="connsiteX3" fmla="*/ 3306590 w 4248257"/>
              <a:gd name="connsiteY3" fmla="*/ 920346 h 6857999"/>
              <a:gd name="connsiteX4" fmla="*/ 3306590 w 4248257"/>
              <a:gd name="connsiteY4" fmla="*/ 5912939 h 6857999"/>
              <a:gd name="connsiteX5" fmla="*/ 4248257 w 4248257"/>
              <a:gd name="connsiteY5" fmla="*/ 6857999 h 6857999"/>
              <a:gd name="connsiteX6" fmla="*/ 0 w 4248257"/>
              <a:gd name="connsiteY6"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248257" h="6857999">
                <a:moveTo>
                  <a:pt x="0" y="0"/>
                </a:moveTo>
                <a:lnTo>
                  <a:pt x="4040780" y="0"/>
                </a:lnTo>
                <a:lnTo>
                  <a:pt x="3881718" y="49554"/>
                </a:lnTo>
                <a:cubicBezTo>
                  <a:pt x="3543740" y="193022"/>
                  <a:pt x="3306590" y="528890"/>
                  <a:pt x="3306590" y="920346"/>
                </a:cubicBezTo>
                <a:lnTo>
                  <a:pt x="3306590" y="5912939"/>
                </a:lnTo>
                <a:cubicBezTo>
                  <a:pt x="3306590" y="6434881"/>
                  <a:pt x="3728189" y="6857999"/>
                  <a:pt x="4248257" y="6857999"/>
                </a:cubicBezTo>
                <a:lnTo>
                  <a:pt x="0" y="6857999"/>
                </a:lnTo>
                <a:close/>
              </a:path>
            </a:pathLst>
          </a:custGeom>
        </p:spPr>
        <p:txBody>
          <a:bodyPr wrap="square">
            <a:noAutofit/>
          </a:bodyP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6096000"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5214767" y="1454198"/>
            <a:ext cx="6605758" cy="431800"/>
          </a:xfrm>
          <a:prstGeom prst="rect">
            <a:avLst/>
          </a:prstGeom>
        </p:spPr>
        <p:txBody>
          <a:bodyPr anchor="ctr">
            <a:noAutofit/>
          </a:bodyPr>
          <a:lstStyle>
            <a:lvl1pPr marL="0" indent="0" algn="l">
              <a:spcBef>
                <a:spcPts val="0"/>
              </a:spcBef>
              <a:buNone/>
              <a:defRPr sz="28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4259262" y="2060575"/>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5214766" y="2317797"/>
            <a:ext cx="6605757"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5214767" y="32544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5214767" y="4118022"/>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5214767" y="4967241"/>
            <a:ext cx="6605758" cy="431800"/>
          </a:xfrm>
          <a:prstGeom prst="rect">
            <a:avLst/>
          </a:prstGeom>
        </p:spPr>
        <p:txBody>
          <a:bodyPr anchor="ctr">
            <a:noAutofit/>
          </a:bodyPr>
          <a:lstStyle>
            <a:lvl1pPr marL="0" indent="0" algn="l">
              <a:spcBef>
                <a:spcPts val="0"/>
              </a:spcBef>
              <a:buNone/>
              <a:defRPr sz="28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4259263" y="1454198"/>
            <a:ext cx="936626" cy="431800"/>
          </a:xfrm>
          <a:prstGeom prst="rect">
            <a:avLst/>
          </a:prstGeom>
        </p:spPr>
        <p:txBody>
          <a:bodyPr anchor="ctr">
            <a:noAutofit/>
          </a:bodyPr>
          <a:lstStyle>
            <a:lvl1pPr marL="0" indent="0" algn="r">
              <a:spcBef>
                <a:spcPts val="0"/>
              </a:spcBef>
              <a:buNone/>
              <a:defRPr sz="28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4259263" y="2317797"/>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4259263" y="32544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4259263" y="4118022"/>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4259263" y="4967241"/>
            <a:ext cx="936626" cy="431800"/>
          </a:xfrm>
          <a:prstGeom prst="rect">
            <a:avLst/>
          </a:prstGeom>
        </p:spPr>
        <p:txBody>
          <a:bodyPr anchor="ctr">
            <a:noAutofit/>
          </a:bodyPr>
          <a:lstStyle>
            <a:lvl1pPr marL="0" indent="0" algn="r">
              <a:spcBef>
                <a:spcPts val="0"/>
              </a:spcBef>
              <a:buNone/>
              <a:defRPr sz="28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4259262" y="2986088"/>
            <a:ext cx="7561263" cy="11112"/>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4259262" y="3864928"/>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4259262" y="4724400"/>
            <a:ext cx="7561263"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Tree>
    <p:extLst>
      <p:ext uri="{BB962C8B-B14F-4D97-AF65-F5344CB8AC3E}">
        <p14:creationId xmlns:p14="http://schemas.microsoft.com/office/powerpoint/2010/main" val="415789153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ex_headings_tor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accent6"/>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bg1"/>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bg2"/>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bg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bg1"/>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bg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34" name="Espace réservé du texte 33">
            <a:extLst>
              <a:ext uri="{FF2B5EF4-FFF2-40B4-BE49-F238E27FC236}">
                <a16:creationId xmlns:a16="http://schemas.microsoft.com/office/drawing/2014/main" id="{EDDA7A8A-2207-9D6A-8C54-346E753DEEBA}"/>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2"/>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67050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34">
                                            <p:txEl>
                                              <p:pRg st="0" end="0"/>
                                            </p:txEl>
                                          </p:spTgt>
                                        </p:tgtEl>
                                        <p:attrNameLst>
                                          <p:attrName>style.visibility</p:attrName>
                                        </p:attrNameLst>
                                      </p:cBhvr>
                                      <p:to>
                                        <p:strVal val="visible"/>
                                      </p:to>
                                    </p:set>
                                    <p:animEffect transition="in" filter="fade">
                                      <p:cBhvr>
                                        <p:cTn id="7" dur="1000"/>
                                        <p:tgtEl>
                                          <p:spTgt spid="3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3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34"/>
                        </p:tgtEl>
                        <p:attrNameLst>
                          <p:attrName>style.visibility</p:attrName>
                        </p:attrNameLst>
                      </p:cBhvr>
                      <p:to>
                        <p:strVal val="visible"/>
                      </p:to>
                    </p:set>
                    <p:animEffect transition="in" filter="fade">
                      <p:cBhvr>
                        <p:cTn dur="1000"/>
                        <p:tgtEl>
                          <p:spTgt spid="34"/>
                        </p:tgtEl>
                      </p:cBhvr>
                    </p:animEffect>
                  </p:childTnLst>
                </p:cTn>
              </p:par>
            </p:tnLst>
          </p:tmpl>
        </p:tmplLst>
      </p:bldP>
      <p:bldP spid="3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3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ex_headings_tor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8535279" y="1954498"/>
            <a:ext cx="4339771"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2000" b="1" kern="1200" spc="600" baseline="0" dirty="0">
              <a:solidFill>
                <a:schemeClr val="tx1"/>
              </a:solidFill>
              <a:latin typeface="Figtree" pitchFamily="2" charset="0"/>
            </a:endParaRP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7654046" y="1454198"/>
            <a:ext cx="6605758" cy="431800"/>
          </a:xfrm>
          <a:prstGeom prst="rect">
            <a:avLst/>
          </a:prstGeom>
        </p:spPr>
        <p:txBody>
          <a:bodyPr anchor="ctr">
            <a:noAutofit/>
          </a:bodyPr>
          <a:lstStyle>
            <a:lvl1pPr marL="0" indent="0" algn="l">
              <a:spcBef>
                <a:spcPts val="0"/>
              </a:spcBef>
              <a:buNone/>
              <a:defRPr sz="2000" b="1" spc="0">
                <a:solidFill>
                  <a:schemeClr val="accent3"/>
                </a:solidFill>
                <a:latin typeface="Figtree Black" pitchFamily="2" charset="0"/>
              </a:defRPr>
            </a:lvl1pPr>
            <a:lvl2pPr>
              <a:defRPr/>
            </a:lvl2pPr>
          </a:lstStyle>
          <a:p>
            <a:pPr lvl="0"/>
            <a:r>
              <a:rPr lang="fr-FR" dirty="0" err="1"/>
              <a:t>Highlited</a:t>
            </a:r>
            <a:r>
              <a:rPr lang="fr-FR" dirty="0"/>
              <a:t> item #1</a:t>
            </a:r>
          </a:p>
        </p:txBody>
      </p:sp>
      <p:cxnSp>
        <p:nvCxnSpPr>
          <p:cNvPr id="7" name="Connecteur droit 6">
            <a:extLst>
              <a:ext uri="{FF2B5EF4-FFF2-40B4-BE49-F238E27FC236}">
                <a16:creationId xmlns:a16="http://schemas.microsoft.com/office/drawing/2014/main" id="{3EC88736-FE1E-0DE3-04B9-AEF5E4547A79}"/>
              </a:ext>
            </a:extLst>
          </p:cNvPr>
          <p:cNvCxnSpPr>
            <a:cxnSpLocks/>
          </p:cNvCxnSpPr>
          <p:nvPr userDrawn="1"/>
        </p:nvCxnSpPr>
        <p:spPr>
          <a:xfrm flipH="1">
            <a:off x="6698541" y="2060575"/>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Espace réservé du texte 44">
            <a:extLst>
              <a:ext uri="{FF2B5EF4-FFF2-40B4-BE49-F238E27FC236}">
                <a16:creationId xmlns:a16="http://schemas.microsoft.com/office/drawing/2014/main" id="{67D29303-7518-7A91-C7C4-F7E6787CA487}"/>
              </a:ext>
            </a:extLst>
          </p:cNvPr>
          <p:cNvSpPr>
            <a:spLocks noGrp="1"/>
          </p:cNvSpPr>
          <p:nvPr>
            <p:ph type="body" sz="quarter" idx="18" hasCustomPrompt="1"/>
          </p:nvPr>
        </p:nvSpPr>
        <p:spPr>
          <a:xfrm>
            <a:off x="7654045" y="2317797"/>
            <a:ext cx="6605757"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#2</a:t>
            </a:r>
          </a:p>
        </p:txBody>
      </p:sp>
      <p:sp>
        <p:nvSpPr>
          <p:cNvPr id="14" name="Espace réservé du texte 44">
            <a:extLst>
              <a:ext uri="{FF2B5EF4-FFF2-40B4-BE49-F238E27FC236}">
                <a16:creationId xmlns:a16="http://schemas.microsoft.com/office/drawing/2014/main" id="{20C92237-7D72-04AE-E71A-1651E7A7B6F6}"/>
              </a:ext>
            </a:extLst>
          </p:cNvPr>
          <p:cNvSpPr>
            <a:spLocks noGrp="1"/>
          </p:cNvSpPr>
          <p:nvPr>
            <p:ph type="body" sz="quarter" idx="19" hasCustomPrompt="1"/>
          </p:nvPr>
        </p:nvSpPr>
        <p:spPr>
          <a:xfrm>
            <a:off x="7654046" y="32544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#3</a:t>
            </a:r>
          </a:p>
        </p:txBody>
      </p:sp>
      <p:sp>
        <p:nvSpPr>
          <p:cNvPr id="15" name="Espace réservé du texte 44">
            <a:extLst>
              <a:ext uri="{FF2B5EF4-FFF2-40B4-BE49-F238E27FC236}">
                <a16:creationId xmlns:a16="http://schemas.microsoft.com/office/drawing/2014/main" id="{B65709C6-379B-575C-B5C9-2D0FACB7FD85}"/>
              </a:ext>
            </a:extLst>
          </p:cNvPr>
          <p:cNvSpPr>
            <a:spLocks noGrp="1"/>
          </p:cNvSpPr>
          <p:nvPr>
            <p:ph type="body" sz="quarter" idx="20" hasCustomPrompt="1"/>
          </p:nvPr>
        </p:nvSpPr>
        <p:spPr>
          <a:xfrm>
            <a:off x="7654046" y="4118022"/>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#4</a:t>
            </a:r>
          </a:p>
        </p:txBody>
      </p:sp>
      <p:sp>
        <p:nvSpPr>
          <p:cNvPr id="16" name="Espace réservé du texte 44">
            <a:extLst>
              <a:ext uri="{FF2B5EF4-FFF2-40B4-BE49-F238E27FC236}">
                <a16:creationId xmlns:a16="http://schemas.microsoft.com/office/drawing/2014/main" id="{91272E65-1D42-7D72-77D5-F12AE43D99A0}"/>
              </a:ext>
            </a:extLst>
          </p:cNvPr>
          <p:cNvSpPr>
            <a:spLocks noGrp="1"/>
          </p:cNvSpPr>
          <p:nvPr>
            <p:ph type="body" sz="quarter" idx="21" hasCustomPrompt="1"/>
          </p:nvPr>
        </p:nvSpPr>
        <p:spPr>
          <a:xfrm>
            <a:off x="7654046" y="4967241"/>
            <a:ext cx="6605758" cy="431800"/>
          </a:xfrm>
          <a:prstGeom prst="rect">
            <a:avLst/>
          </a:prstGeom>
        </p:spPr>
        <p:txBody>
          <a:bodyPr anchor="ctr">
            <a:noAutofit/>
          </a:bodyPr>
          <a:lstStyle>
            <a:lvl1pPr marL="0" indent="0" algn="l">
              <a:spcBef>
                <a:spcPts val="0"/>
              </a:spcBef>
              <a:buNone/>
              <a:defRPr sz="2000" b="0" spc="0">
                <a:solidFill>
                  <a:schemeClr val="tx1"/>
                </a:solidFill>
                <a:latin typeface="Figtree Light" pitchFamily="2" charset="0"/>
              </a:defRPr>
            </a:lvl1pPr>
            <a:lvl2pPr>
              <a:defRPr/>
            </a:lvl2pPr>
          </a:lstStyle>
          <a:p>
            <a:pPr lvl="0"/>
            <a:r>
              <a:rPr lang="fr-FR" dirty="0"/>
              <a:t>Item #5</a:t>
            </a:r>
          </a:p>
        </p:txBody>
      </p:sp>
      <p:sp>
        <p:nvSpPr>
          <p:cNvPr id="17" name="Espace réservé du texte 44">
            <a:extLst>
              <a:ext uri="{FF2B5EF4-FFF2-40B4-BE49-F238E27FC236}">
                <a16:creationId xmlns:a16="http://schemas.microsoft.com/office/drawing/2014/main" id="{D0F1B795-6ECC-455A-BDF3-4FD0AA22C3F2}"/>
              </a:ext>
            </a:extLst>
          </p:cNvPr>
          <p:cNvSpPr>
            <a:spLocks noGrp="1"/>
          </p:cNvSpPr>
          <p:nvPr>
            <p:ph type="body" sz="quarter" idx="22" hasCustomPrompt="1"/>
          </p:nvPr>
        </p:nvSpPr>
        <p:spPr>
          <a:xfrm>
            <a:off x="6698542" y="1454198"/>
            <a:ext cx="936626" cy="431800"/>
          </a:xfrm>
          <a:prstGeom prst="rect">
            <a:avLst/>
          </a:prstGeom>
        </p:spPr>
        <p:txBody>
          <a:bodyPr anchor="ctr">
            <a:noAutofit/>
          </a:bodyPr>
          <a:lstStyle>
            <a:lvl1pPr marL="0" indent="0" algn="r">
              <a:spcBef>
                <a:spcPts val="0"/>
              </a:spcBef>
              <a:buNone/>
              <a:defRPr sz="2000" b="1" spc="0">
                <a:solidFill>
                  <a:schemeClr val="accent3"/>
                </a:solidFill>
                <a:latin typeface="Figtree Black" pitchFamily="2" charset="0"/>
              </a:defRPr>
            </a:lvl1pPr>
            <a:lvl2pPr>
              <a:defRPr/>
            </a:lvl2pPr>
          </a:lstStyle>
          <a:p>
            <a:pPr lvl="0"/>
            <a:r>
              <a:rPr lang="fr-FR" dirty="0"/>
              <a:t>01.</a:t>
            </a:r>
          </a:p>
        </p:txBody>
      </p:sp>
      <p:sp>
        <p:nvSpPr>
          <p:cNvPr id="18" name="Espace réservé du texte 44">
            <a:extLst>
              <a:ext uri="{FF2B5EF4-FFF2-40B4-BE49-F238E27FC236}">
                <a16:creationId xmlns:a16="http://schemas.microsoft.com/office/drawing/2014/main" id="{93332F79-0D1A-EA45-B556-04C5215216CC}"/>
              </a:ext>
            </a:extLst>
          </p:cNvPr>
          <p:cNvSpPr>
            <a:spLocks noGrp="1"/>
          </p:cNvSpPr>
          <p:nvPr>
            <p:ph type="body" sz="quarter" idx="23" hasCustomPrompt="1"/>
          </p:nvPr>
        </p:nvSpPr>
        <p:spPr>
          <a:xfrm>
            <a:off x="6698542" y="2317797"/>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02.</a:t>
            </a:r>
          </a:p>
        </p:txBody>
      </p:sp>
      <p:sp>
        <p:nvSpPr>
          <p:cNvPr id="19" name="Espace réservé du texte 44">
            <a:extLst>
              <a:ext uri="{FF2B5EF4-FFF2-40B4-BE49-F238E27FC236}">
                <a16:creationId xmlns:a16="http://schemas.microsoft.com/office/drawing/2014/main" id="{13D11CED-3C1D-84F6-94B6-98C7FA263E80}"/>
              </a:ext>
            </a:extLst>
          </p:cNvPr>
          <p:cNvSpPr>
            <a:spLocks noGrp="1"/>
          </p:cNvSpPr>
          <p:nvPr>
            <p:ph type="body" sz="quarter" idx="24" hasCustomPrompt="1"/>
          </p:nvPr>
        </p:nvSpPr>
        <p:spPr>
          <a:xfrm>
            <a:off x="6698542" y="32544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03.</a:t>
            </a:r>
          </a:p>
        </p:txBody>
      </p:sp>
      <p:sp>
        <p:nvSpPr>
          <p:cNvPr id="20" name="Espace réservé du texte 44">
            <a:extLst>
              <a:ext uri="{FF2B5EF4-FFF2-40B4-BE49-F238E27FC236}">
                <a16:creationId xmlns:a16="http://schemas.microsoft.com/office/drawing/2014/main" id="{46359CAA-4D3E-6A36-2F69-42CD133F5470}"/>
              </a:ext>
            </a:extLst>
          </p:cNvPr>
          <p:cNvSpPr>
            <a:spLocks noGrp="1"/>
          </p:cNvSpPr>
          <p:nvPr>
            <p:ph type="body" sz="quarter" idx="25" hasCustomPrompt="1"/>
          </p:nvPr>
        </p:nvSpPr>
        <p:spPr>
          <a:xfrm>
            <a:off x="6698542" y="4118022"/>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04.</a:t>
            </a:r>
          </a:p>
        </p:txBody>
      </p:sp>
      <p:sp>
        <p:nvSpPr>
          <p:cNvPr id="21" name="Espace réservé du texte 44">
            <a:extLst>
              <a:ext uri="{FF2B5EF4-FFF2-40B4-BE49-F238E27FC236}">
                <a16:creationId xmlns:a16="http://schemas.microsoft.com/office/drawing/2014/main" id="{631267A0-824D-19B0-83EB-F84361D63822}"/>
              </a:ext>
            </a:extLst>
          </p:cNvPr>
          <p:cNvSpPr>
            <a:spLocks noGrp="1"/>
          </p:cNvSpPr>
          <p:nvPr>
            <p:ph type="body" sz="quarter" idx="26" hasCustomPrompt="1"/>
          </p:nvPr>
        </p:nvSpPr>
        <p:spPr>
          <a:xfrm>
            <a:off x="6698542" y="4967241"/>
            <a:ext cx="936626" cy="431800"/>
          </a:xfrm>
          <a:prstGeom prst="rect">
            <a:avLst/>
          </a:prstGeom>
        </p:spPr>
        <p:txBody>
          <a:bodyPr anchor="ctr">
            <a:noAutofit/>
          </a:bodyPr>
          <a:lstStyle>
            <a:lvl1pPr marL="0" indent="0" algn="r">
              <a:spcBef>
                <a:spcPts val="0"/>
              </a:spcBef>
              <a:buNone/>
              <a:defRPr sz="2000" b="0" spc="0">
                <a:solidFill>
                  <a:schemeClr val="tx1"/>
                </a:solidFill>
                <a:latin typeface="Figtree Light" pitchFamily="2" charset="0"/>
              </a:defRPr>
            </a:lvl1pPr>
            <a:lvl2pPr>
              <a:defRPr/>
            </a:lvl2pPr>
          </a:lstStyle>
          <a:p>
            <a:pPr lvl="0"/>
            <a:r>
              <a:rPr lang="fr-FR" dirty="0"/>
              <a:t>05.</a:t>
            </a:r>
          </a:p>
        </p:txBody>
      </p:sp>
      <p:cxnSp>
        <p:nvCxnSpPr>
          <p:cNvPr id="24" name="Connecteur droit 23">
            <a:extLst>
              <a:ext uri="{FF2B5EF4-FFF2-40B4-BE49-F238E27FC236}">
                <a16:creationId xmlns:a16="http://schemas.microsoft.com/office/drawing/2014/main" id="{1DAAED82-C24F-E66F-0A4F-1DD83DE1F068}"/>
              </a:ext>
            </a:extLst>
          </p:cNvPr>
          <p:cNvCxnSpPr>
            <a:cxnSpLocks/>
          </p:cNvCxnSpPr>
          <p:nvPr userDrawn="1"/>
        </p:nvCxnSpPr>
        <p:spPr>
          <a:xfrm flipH="1" flipV="1">
            <a:off x="6698541" y="2986088"/>
            <a:ext cx="5121984" cy="752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Connecteur droit 24">
            <a:extLst>
              <a:ext uri="{FF2B5EF4-FFF2-40B4-BE49-F238E27FC236}">
                <a16:creationId xmlns:a16="http://schemas.microsoft.com/office/drawing/2014/main" id="{F16AAE64-8DC7-A324-A839-80E8D83AF9C8}"/>
              </a:ext>
            </a:extLst>
          </p:cNvPr>
          <p:cNvCxnSpPr>
            <a:cxnSpLocks/>
          </p:cNvCxnSpPr>
          <p:nvPr userDrawn="1"/>
        </p:nvCxnSpPr>
        <p:spPr>
          <a:xfrm flipH="1">
            <a:off x="6698541" y="3864928"/>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Connecteur droit 25">
            <a:extLst>
              <a:ext uri="{FF2B5EF4-FFF2-40B4-BE49-F238E27FC236}">
                <a16:creationId xmlns:a16="http://schemas.microsoft.com/office/drawing/2014/main" id="{9EF78026-71BD-40D4-B8EB-82E80B2FD14F}"/>
              </a:ext>
            </a:extLst>
          </p:cNvPr>
          <p:cNvCxnSpPr>
            <a:cxnSpLocks/>
          </p:cNvCxnSpPr>
          <p:nvPr userDrawn="1"/>
        </p:nvCxnSpPr>
        <p:spPr>
          <a:xfrm flipH="1">
            <a:off x="6698541" y="4724400"/>
            <a:ext cx="51219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36200" y="6051047"/>
            <a:ext cx="1704346" cy="547498"/>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p:nvPr>
        </p:nvSpPr>
        <p:spPr>
          <a:xfrm>
            <a:off x="-19586" y="0"/>
            <a:ext cx="6272399" cy="6858000"/>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Lst>
            <a:rect l="l" t="t" r="r" b="b"/>
            <a:pathLst>
              <a:path w="6272399" h="6858000">
                <a:moveTo>
                  <a:pt x="0" y="0"/>
                </a:moveTo>
                <a:lnTo>
                  <a:pt x="6157926" y="0"/>
                </a:lnTo>
                <a:lnTo>
                  <a:pt x="6166683" y="15548"/>
                </a:lnTo>
                <a:cubicBezTo>
                  <a:pt x="6169200" y="19324"/>
                  <a:pt x="6172976" y="24359"/>
                  <a:pt x="6176751" y="26875"/>
                </a:cubicBezTo>
                <a:cubicBezTo>
                  <a:pt x="6190595" y="38202"/>
                  <a:pt x="6200663" y="49529"/>
                  <a:pt x="6200663" y="69665"/>
                </a:cubicBezTo>
                <a:cubicBezTo>
                  <a:pt x="6200663" y="88543"/>
                  <a:pt x="6206956" y="106163"/>
                  <a:pt x="6206956" y="125041"/>
                </a:cubicBezTo>
                <a:cubicBezTo>
                  <a:pt x="6206956" y="147695"/>
                  <a:pt x="6209473" y="170349"/>
                  <a:pt x="6194370" y="190485"/>
                </a:cubicBezTo>
                <a:cubicBezTo>
                  <a:pt x="6194370" y="191743"/>
                  <a:pt x="6193112" y="191743"/>
                  <a:pt x="6193112" y="193001"/>
                </a:cubicBezTo>
                <a:cubicBezTo>
                  <a:pt x="6196888" y="204328"/>
                  <a:pt x="6193112" y="214397"/>
                  <a:pt x="6190595" y="225724"/>
                </a:cubicBezTo>
                <a:cubicBezTo>
                  <a:pt x="6189336" y="230758"/>
                  <a:pt x="6188078" y="237051"/>
                  <a:pt x="6185561" y="242085"/>
                </a:cubicBezTo>
                <a:cubicBezTo>
                  <a:pt x="6183044" y="247118"/>
                  <a:pt x="6178009" y="252153"/>
                  <a:pt x="6174234" y="257187"/>
                </a:cubicBezTo>
                <a:cubicBezTo>
                  <a:pt x="6167942" y="265996"/>
                  <a:pt x="6161649" y="274807"/>
                  <a:pt x="6156615" y="284875"/>
                </a:cubicBezTo>
                <a:cubicBezTo>
                  <a:pt x="6149064" y="299977"/>
                  <a:pt x="6138995" y="312562"/>
                  <a:pt x="6131444" y="327665"/>
                </a:cubicBezTo>
                <a:cubicBezTo>
                  <a:pt x="6126410" y="336475"/>
                  <a:pt x="6123893" y="346543"/>
                  <a:pt x="6121375" y="356611"/>
                </a:cubicBezTo>
                <a:cubicBezTo>
                  <a:pt x="6120117" y="359129"/>
                  <a:pt x="6121375" y="361645"/>
                  <a:pt x="6121375" y="362904"/>
                </a:cubicBezTo>
                <a:cubicBezTo>
                  <a:pt x="6123893" y="371714"/>
                  <a:pt x="6128926" y="380523"/>
                  <a:pt x="6131444" y="389333"/>
                </a:cubicBezTo>
                <a:cubicBezTo>
                  <a:pt x="6133961" y="396884"/>
                  <a:pt x="6133961" y="403177"/>
                  <a:pt x="6133961" y="410728"/>
                </a:cubicBezTo>
                <a:cubicBezTo>
                  <a:pt x="6135219" y="417021"/>
                  <a:pt x="6133961" y="424573"/>
                  <a:pt x="6136478" y="429606"/>
                </a:cubicBezTo>
                <a:cubicBezTo>
                  <a:pt x="6144029" y="442191"/>
                  <a:pt x="6140253" y="454776"/>
                  <a:pt x="6138995" y="467363"/>
                </a:cubicBezTo>
                <a:cubicBezTo>
                  <a:pt x="6136478" y="488757"/>
                  <a:pt x="6132702" y="508893"/>
                  <a:pt x="6128926" y="530289"/>
                </a:cubicBezTo>
                <a:cubicBezTo>
                  <a:pt x="6126410" y="541616"/>
                  <a:pt x="6122634" y="554201"/>
                  <a:pt x="6120117" y="565528"/>
                </a:cubicBezTo>
                <a:cubicBezTo>
                  <a:pt x="6118859" y="571821"/>
                  <a:pt x="6121375" y="578113"/>
                  <a:pt x="6121375" y="584406"/>
                </a:cubicBezTo>
                <a:lnTo>
                  <a:pt x="6121375" y="590699"/>
                </a:lnTo>
                <a:cubicBezTo>
                  <a:pt x="6120117" y="595733"/>
                  <a:pt x="6118859" y="600767"/>
                  <a:pt x="6116341" y="605801"/>
                </a:cubicBezTo>
                <a:cubicBezTo>
                  <a:pt x="6108790" y="623420"/>
                  <a:pt x="6107532" y="643557"/>
                  <a:pt x="6092429" y="658659"/>
                </a:cubicBezTo>
                <a:cubicBezTo>
                  <a:pt x="6083620" y="666210"/>
                  <a:pt x="6084878" y="680055"/>
                  <a:pt x="6088654" y="688864"/>
                </a:cubicBezTo>
                <a:cubicBezTo>
                  <a:pt x="6093688" y="703966"/>
                  <a:pt x="6089912" y="715293"/>
                  <a:pt x="6087396" y="729138"/>
                </a:cubicBezTo>
                <a:cubicBezTo>
                  <a:pt x="6086136" y="736689"/>
                  <a:pt x="6086136" y="744240"/>
                  <a:pt x="6087396" y="751791"/>
                </a:cubicBezTo>
                <a:cubicBezTo>
                  <a:pt x="6087396" y="754308"/>
                  <a:pt x="6092429" y="756825"/>
                  <a:pt x="6094947" y="759343"/>
                </a:cubicBezTo>
                <a:cubicBezTo>
                  <a:pt x="6097463" y="761859"/>
                  <a:pt x="6099981" y="764377"/>
                  <a:pt x="6099981" y="766893"/>
                </a:cubicBezTo>
                <a:cubicBezTo>
                  <a:pt x="6097463" y="784513"/>
                  <a:pt x="6098722" y="800873"/>
                  <a:pt x="6107532" y="817235"/>
                </a:cubicBezTo>
                <a:cubicBezTo>
                  <a:pt x="6106274" y="815976"/>
                  <a:pt x="6107532" y="818493"/>
                  <a:pt x="6107532" y="818493"/>
                </a:cubicBezTo>
                <a:cubicBezTo>
                  <a:pt x="6101239" y="831078"/>
                  <a:pt x="6110049" y="846181"/>
                  <a:pt x="6097463" y="857508"/>
                </a:cubicBezTo>
                <a:cubicBezTo>
                  <a:pt x="6088654" y="865059"/>
                  <a:pt x="6081103" y="873868"/>
                  <a:pt x="6077327" y="883937"/>
                </a:cubicBezTo>
                <a:cubicBezTo>
                  <a:pt x="6074809" y="888971"/>
                  <a:pt x="6078585" y="897782"/>
                  <a:pt x="6079844" y="905332"/>
                </a:cubicBezTo>
                <a:cubicBezTo>
                  <a:pt x="6079844" y="909107"/>
                  <a:pt x="6081103" y="912883"/>
                  <a:pt x="6081103" y="915400"/>
                </a:cubicBezTo>
                <a:cubicBezTo>
                  <a:pt x="6079844" y="921693"/>
                  <a:pt x="6078585" y="925469"/>
                  <a:pt x="6087396" y="925469"/>
                </a:cubicBezTo>
                <a:cubicBezTo>
                  <a:pt x="6094947" y="925469"/>
                  <a:pt x="6093688" y="929245"/>
                  <a:pt x="6092429" y="935537"/>
                </a:cubicBezTo>
                <a:cubicBezTo>
                  <a:pt x="6088654" y="945605"/>
                  <a:pt x="6092429" y="968259"/>
                  <a:pt x="6099981" y="974551"/>
                </a:cubicBezTo>
                <a:cubicBezTo>
                  <a:pt x="6094947" y="988395"/>
                  <a:pt x="6089912" y="1000980"/>
                  <a:pt x="6092429" y="1016083"/>
                </a:cubicBezTo>
                <a:cubicBezTo>
                  <a:pt x="6093688" y="1022376"/>
                  <a:pt x="6092429" y="1027410"/>
                  <a:pt x="6092429" y="1033703"/>
                </a:cubicBezTo>
                <a:lnTo>
                  <a:pt x="6096205" y="1097887"/>
                </a:lnTo>
                <a:lnTo>
                  <a:pt x="6096205" y="1104180"/>
                </a:lnTo>
                <a:cubicBezTo>
                  <a:pt x="6091171" y="1120541"/>
                  <a:pt x="6097463" y="1134385"/>
                  <a:pt x="6105014" y="1146970"/>
                </a:cubicBezTo>
                <a:cubicBezTo>
                  <a:pt x="6108790" y="1154522"/>
                  <a:pt x="6111308" y="1162073"/>
                  <a:pt x="6113825" y="1169624"/>
                </a:cubicBezTo>
                <a:lnTo>
                  <a:pt x="6128926" y="1226258"/>
                </a:lnTo>
                <a:lnTo>
                  <a:pt x="6128926" y="1233810"/>
                </a:lnTo>
                <a:cubicBezTo>
                  <a:pt x="6128926" y="1242619"/>
                  <a:pt x="6130186" y="1251429"/>
                  <a:pt x="6130186" y="1260239"/>
                </a:cubicBezTo>
                <a:cubicBezTo>
                  <a:pt x="6130186" y="1266531"/>
                  <a:pt x="6132702" y="1272824"/>
                  <a:pt x="6128926" y="1280375"/>
                </a:cubicBezTo>
                <a:cubicBezTo>
                  <a:pt x="6125151" y="1287927"/>
                  <a:pt x="6126410" y="1300512"/>
                  <a:pt x="6130186" y="1309321"/>
                </a:cubicBezTo>
                <a:cubicBezTo>
                  <a:pt x="6136478" y="1321907"/>
                  <a:pt x="6135219" y="1335750"/>
                  <a:pt x="6137737" y="1348337"/>
                </a:cubicBezTo>
                <a:cubicBezTo>
                  <a:pt x="6138995" y="1354629"/>
                  <a:pt x="6140253" y="1360922"/>
                  <a:pt x="6140253" y="1367214"/>
                </a:cubicBezTo>
                <a:lnTo>
                  <a:pt x="6147805" y="1421331"/>
                </a:lnTo>
                <a:cubicBezTo>
                  <a:pt x="6147805" y="1422590"/>
                  <a:pt x="6147805" y="1425106"/>
                  <a:pt x="6146546" y="1426365"/>
                </a:cubicBezTo>
                <a:cubicBezTo>
                  <a:pt x="6131444" y="1440209"/>
                  <a:pt x="6142771" y="1455311"/>
                  <a:pt x="6145288" y="1469155"/>
                </a:cubicBezTo>
                <a:cubicBezTo>
                  <a:pt x="6147805" y="1486774"/>
                  <a:pt x="6152839" y="1504394"/>
                  <a:pt x="6156615" y="1520755"/>
                </a:cubicBezTo>
                <a:lnTo>
                  <a:pt x="6156615" y="1527048"/>
                </a:lnTo>
                <a:cubicBezTo>
                  <a:pt x="6154098" y="1543408"/>
                  <a:pt x="6151580" y="1561029"/>
                  <a:pt x="6150322" y="1577389"/>
                </a:cubicBezTo>
                <a:cubicBezTo>
                  <a:pt x="6150322" y="1601301"/>
                  <a:pt x="6151580" y="1625213"/>
                  <a:pt x="6152839" y="1647867"/>
                </a:cubicBezTo>
                <a:cubicBezTo>
                  <a:pt x="6152839" y="1650384"/>
                  <a:pt x="6152839" y="1652902"/>
                  <a:pt x="6154098" y="1654160"/>
                </a:cubicBezTo>
                <a:cubicBezTo>
                  <a:pt x="6162907" y="1666745"/>
                  <a:pt x="6162907" y="1680589"/>
                  <a:pt x="6160391" y="1694432"/>
                </a:cubicBezTo>
                <a:cubicBezTo>
                  <a:pt x="6160391" y="1696950"/>
                  <a:pt x="6161649" y="1699467"/>
                  <a:pt x="6161649" y="1701984"/>
                </a:cubicBezTo>
                <a:cubicBezTo>
                  <a:pt x="6162907" y="1705759"/>
                  <a:pt x="6164166" y="1710793"/>
                  <a:pt x="6164166" y="1714570"/>
                </a:cubicBezTo>
                <a:cubicBezTo>
                  <a:pt x="6165424" y="1720862"/>
                  <a:pt x="6166683" y="1728413"/>
                  <a:pt x="6169200" y="1734706"/>
                </a:cubicBezTo>
                <a:cubicBezTo>
                  <a:pt x="6171718" y="1742257"/>
                  <a:pt x="6176751" y="1749809"/>
                  <a:pt x="6176751" y="1757360"/>
                </a:cubicBezTo>
                <a:cubicBezTo>
                  <a:pt x="6175493" y="1772462"/>
                  <a:pt x="6184303" y="1782530"/>
                  <a:pt x="6191854" y="1795116"/>
                </a:cubicBezTo>
                <a:cubicBezTo>
                  <a:pt x="6195629" y="1801408"/>
                  <a:pt x="6198146" y="1808959"/>
                  <a:pt x="6200663" y="1816510"/>
                </a:cubicBezTo>
                <a:cubicBezTo>
                  <a:pt x="6204439" y="1824062"/>
                  <a:pt x="6208214" y="1832871"/>
                  <a:pt x="6211990" y="1840422"/>
                </a:cubicBezTo>
                <a:cubicBezTo>
                  <a:pt x="6213248" y="1842940"/>
                  <a:pt x="6214508" y="1845457"/>
                  <a:pt x="6214508" y="1846715"/>
                </a:cubicBezTo>
                <a:cubicBezTo>
                  <a:pt x="6206956" y="1860559"/>
                  <a:pt x="6217024" y="1871886"/>
                  <a:pt x="6220800" y="1884472"/>
                </a:cubicBezTo>
                <a:cubicBezTo>
                  <a:pt x="6220800" y="1885730"/>
                  <a:pt x="6222059" y="1886988"/>
                  <a:pt x="6222059" y="1886988"/>
                </a:cubicBezTo>
                <a:cubicBezTo>
                  <a:pt x="6210732" y="1898315"/>
                  <a:pt x="6224575" y="1904608"/>
                  <a:pt x="6227093" y="1912159"/>
                </a:cubicBezTo>
                <a:cubicBezTo>
                  <a:pt x="6232126" y="1927262"/>
                  <a:pt x="6237161" y="1942364"/>
                  <a:pt x="6234644" y="1959983"/>
                </a:cubicBezTo>
                <a:cubicBezTo>
                  <a:pt x="6233386" y="1965018"/>
                  <a:pt x="6235902" y="1970052"/>
                  <a:pt x="6235902" y="1976345"/>
                </a:cubicBezTo>
                <a:cubicBezTo>
                  <a:pt x="6235902" y="1980120"/>
                  <a:pt x="6237161" y="1985154"/>
                  <a:pt x="6234644" y="1987671"/>
                </a:cubicBezTo>
                <a:cubicBezTo>
                  <a:pt x="6229610" y="1997739"/>
                  <a:pt x="6227093" y="2007808"/>
                  <a:pt x="6234644" y="2019135"/>
                </a:cubicBezTo>
                <a:lnTo>
                  <a:pt x="6234644" y="2020393"/>
                </a:lnTo>
                <a:cubicBezTo>
                  <a:pt x="6232126" y="2032978"/>
                  <a:pt x="6232126" y="2046822"/>
                  <a:pt x="6227093" y="2059407"/>
                </a:cubicBezTo>
                <a:cubicBezTo>
                  <a:pt x="6219541" y="2078286"/>
                  <a:pt x="6218283" y="2098422"/>
                  <a:pt x="6223317" y="2117300"/>
                </a:cubicBezTo>
                <a:cubicBezTo>
                  <a:pt x="6227093" y="2131144"/>
                  <a:pt x="6223317" y="2142471"/>
                  <a:pt x="6215766" y="2152539"/>
                </a:cubicBezTo>
                <a:cubicBezTo>
                  <a:pt x="6204439" y="2166383"/>
                  <a:pt x="6203181" y="2182744"/>
                  <a:pt x="6199405" y="2199104"/>
                </a:cubicBezTo>
                <a:cubicBezTo>
                  <a:pt x="6198146" y="2204139"/>
                  <a:pt x="6198146" y="2209173"/>
                  <a:pt x="6194370" y="2212949"/>
                </a:cubicBezTo>
                <a:cubicBezTo>
                  <a:pt x="6183044" y="2229309"/>
                  <a:pt x="6189336" y="2245670"/>
                  <a:pt x="6190595" y="2263290"/>
                </a:cubicBezTo>
                <a:cubicBezTo>
                  <a:pt x="6190595" y="2274617"/>
                  <a:pt x="6190595" y="2284686"/>
                  <a:pt x="6189336" y="2296012"/>
                </a:cubicBezTo>
                <a:cubicBezTo>
                  <a:pt x="6186819" y="2309856"/>
                  <a:pt x="6183044" y="2323700"/>
                  <a:pt x="6180527" y="2337543"/>
                </a:cubicBezTo>
                <a:cubicBezTo>
                  <a:pt x="6178009" y="2347612"/>
                  <a:pt x="6175493" y="2358939"/>
                  <a:pt x="6175493" y="2369006"/>
                </a:cubicBezTo>
                <a:cubicBezTo>
                  <a:pt x="6175493" y="2382851"/>
                  <a:pt x="6178009" y="2397953"/>
                  <a:pt x="6176751" y="2411798"/>
                </a:cubicBezTo>
                <a:cubicBezTo>
                  <a:pt x="6175493" y="2425641"/>
                  <a:pt x="6176751" y="2438226"/>
                  <a:pt x="6180527" y="2452070"/>
                </a:cubicBezTo>
                <a:cubicBezTo>
                  <a:pt x="6181785" y="2455846"/>
                  <a:pt x="6180527" y="2460879"/>
                  <a:pt x="6178009" y="2464655"/>
                </a:cubicBezTo>
                <a:cubicBezTo>
                  <a:pt x="6174234" y="2475982"/>
                  <a:pt x="6172976" y="2486051"/>
                  <a:pt x="6175493" y="2497377"/>
                </a:cubicBezTo>
                <a:cubicBezTo>
                  <a:pt x="6176751" y="2502412"/>
                  <a:pt x="6175493" y="2508705"/>
                  <a:pt x="6174234" y="2513738"/>
                </a:cubicBezTo>
                <a:lnTo>
                  <a:pt x="6159131" y="2574148"/>
                </a:lnTo>
                <a:cubicBezTo>
                  <a:pt x="6157873" y="2580440"/>
                  <a:pt x="6154098" y="2584216"/>
                  <a:pt x="6149064" y="2589251"/>
                </a:cubicBezTo>
                <a:cubicBezTo>
                  <a:pt x="6141513" y="2596802"/>
                  <a:pt x="6133961" y="2609387"/>
                  <a:pt x="6133961" y="2618196"/>
                </a:cubicBezTo>
                <a:cubicBezTo>
                  <a:pt x="6135219" y="2634558"/>
                  <a:pt x="6130186" y="2648401"/>
                  <a:pt x="6127668" y="2663504"/>
                </a:cubicBezTo>
                <a:cubicBezTo>
                  <a:pt x="6125151" y="2673573"/>
                  <a:pt x="6126410" y="2681124"/>
                  <a:pt x="6133961" y="2689933"/>
                </a:cubicBezTo>
                <a:cubicBezTo>
                  <a:pt x="6141513" y="2698743"/>
                  <a:pt x="6144029" y="2711328"/>
                  <a:pt x="6149064" y="2721396"/>
                </a:cubicBezTo>
                <a:cubicBezTo>
                  <a:pt x="6155356" y="2733981"/>
                  <a:pt x="6156615" y="2747826"/>
                  <a:pt x="6154098" y="2762928"/>
                </a:cubicBezTo>
                <a:cubicBezTo>
                  <a:pt x="6151580" y="2776772"/>
                  <a:pt x="6157873" y="2788098"/>
                  <a:pt x="6165424" y="2799425"/>
                </a:cubicBezTo>
                <a:cubicBezTo>
                  <a:pt x="6166683" y="2801943"/>
                  <a:pt x="6169200" y="2803201"/>
                  <a:pt x="6169200" y="2805718"/>
                </a:cubicBezTo>
                <a:cubicBezTo>
                  <a:pt x="6169200" y="2820821"/>
                  <a:pt x="6171718" y="2835923"/>
                  <a:pt x="6169200" y="2849767"/>
                </a:cubicBezTo>
                <a:cubicBezTo>
                  <a:pt x="6165424" y="2869904"/>
                  <a:pt x="6159131" y="2890040"/>
                  <a:pt x="6165424" y="2911435"/>
                </a:cubicBezTo>
                <a:lnTo>
                  <a:pt x="6165424" y="2913952"/>
                </a:lnTo>
                <a:cubicBezTo>
                  <a:pt x="6157873" y="2926537"/>
                  <a:pt x="6161649" y="2940381"/>
                  <a:pt x="6162907" y="2954226"/>
                </a:cubicBezTo>
                <a:cubicBezTo>
                  <a:pt x="6162907" y="2961776"/>
                  <a:pt x="6161649" y="2969327"/>
                  <a:pt x="6160391" y="2976878"/>
                </a:cubicBezTo>
                <a:cubicBezTo>
                  <a:pt x="6156615" y="2989464"/>
                  <a:pt x="6161649" y="2999532"/>
                  <a:pt x="6169200" y="3008343"/>
                </a:cubicBezTo>
                <a:cubicBezTo>
                  <a:pt x="6176751" y="3017152"/>
                  <a:pt x="6181785" y="3025962"/>
                  <a:pt x="6185561" y="3037288"/>
                </a:cubicBezTo>
                <a:cubicBezTo>
                  <a:pt x="6188078" y="3048615"/>
                  <a:pt x="6191854" y="3058684"/>
                  <a:pt x="6194370" y="3068751"/>
                </a:cubicBezTo>
                <a:cubicBezTo>
                  <a:pt x="6195629" y="3075044"/>
                  <a:pt x="6196888" y="3082596"/>
                  <a:pt x="6196888" y="3088888"/>
                </a:cubicBezTo>
                <a:cubicBezTo>
                  <a:pt x="6195629" y="3101474"/>
                  <a:pt x="6191854" y="3114059"/>
                  <a:pt x="6189336" y="3126644"/>
                </a:cubicBezTo>
                <a:cubicBezTo>
                  <a:pt x="6189336" y="3129161"/>
                  <a:pt x="6190595" y="3131678"/>
                  <a:pt x="6190595" y="3135454"/>
                </a:cubicBezTo>
                <a:cubicBezTo>
                  <a:pt x="6193112" y="3154331"/>
                  <a:pt x="6195629" y="3174469"/>
                  <a:pt x="6196888" y="3193347"/>
                </a:cubicBezTo>
                <a:cubicBezTo>
                  <a:pt x="6196888" y="3195863"/>
                  <a:pt x="6194370" y="3199639"/>
                  <a:pt x="6193112" y="3202156"/>
                </a:cubicBezTo>
                <a:cubicBezTo>
                  <a:pt x="6191854" y="3204674"/>
                  <a:pt x="6190595" y="3209708"/>
                  <a:pt x="6191854" y="3210966"/>
                </a:cubicBezTo>
                <a:cubicBezTo>
                  <a:pt x="6201921" y="3228586"/>
                  <a:pt x="6199405" y="3248722"/>
                  <a:pt x="6205697" y="3267600"/>
                </a:cubicBezTo>
                <a:cubicBezTo>
                  <a:pt x="6208214" y="3275152"/>
                  <a:pt x="6206956" y="3285219"/>
                  <a:pt x="6205697" y="3295288"/>
                </a:cubicBezTo>
                <a:cubicBezTo>
                  <a:pt x="6204439" y="3309132"/>
                  <a:pt x="6204439" y="3322975"/>
                  <a:pt x="6201921" y="3336820"/>
                </a:cubicBezTo>
                <a:cubicBezTo>
                  <a:pt x="6199405" y="3346887"/>
                  <a:pt x="6194370" y="3356956"/>
                  <a:pt x="6190595" y="3367025"/>
                </a:cubicBezTo>
                <a:cubicBezTo>
                  <a:pt x="6188078" y="3374576"/>
                  <a:pt x="6181785" y="3382127"/>
                  <a:pt x="6181785" y="3390936"/>
                </a:cubicBezTo>
                <a:cubicBezTo>
                  <a:pt x="6180527" y="3397228"/>
                  <a:pt x="6184303" y="3404780"/>
                  <a:pt x="6185561" y="3411073"/>
                </a:cubicBezTo>
                <a:cubicBezTo>
                  <a:pt x="6189336" y="3426175"/>
                  <a:pt x="6180527" y="3447570"/>
                  <a:pt x="6167942" y="3456380"/>
                </a:cubicBezTo>
                <a:cubicBezTo>
                  <a:pt x="6162907" y="3460156"/>
                  <a:pt x="6161649" y="3467707"/>
                  <a:pt x="6159131" y="3472741"/>
                </a:cubicBezTo>
                <a:cubicBezTo>
                  <a:pt x="6154098" y="3482810"/>
                  <a:pt x="6150322" y="3492877"/>
                  <a:pt x="6144029" y="3502946"/>
                </a:cubicBezTo>
                <a:cubicBezTo>
                  <a:pt x="6141513" y="3507980"/>
                  <a:pt x="6138995" y="3511755"/>
                  <a:pt x="6144029" y="3516789"/>
                </a:cubicBezTo>
                <a:cubicBezTo>
                  <a:pt x="6145288" y="3518048"/>
                  <a:pt x="6145288" y="3520566"/>
                  <a:pt x="6145288" y="3521824"/>
                </a:cubicBezTo>
                <a:cubicBezTo>
                  <a:pt x="6145288" y="3525600"/>
                  <a:pt x="6144029" y="3530633"/>
                  <a:pt x="6144029" y="3534409"/>
                </a:cubicBezTo>
                <a:cubicBezTo>
                  <a:pt x="6144029" y="3552029"/>
                  <a:pt x="6141513" y="3569648"/>
                  <a:pt x="6127668" y="3583492"/>
                </a:cubicBezTo>
                <a:cubicBezTo>
                  <a:pt x="6126410" y="3584750"/>
                  <a:pt x="6126410" y="3589785"/>
                  <a:pt x="6126410" y="3592302"/>
                </a:cubicBezTo>
                <a:lnTo>
                  <a:pt x="6130186" y="3647677"/>
                </a:lnTo>
                <a:cubicBezTo>
                  <a:pt x="6130186" y="3651453"/>
                  <a:pt x="6131444" y="3653970"/>
                  <a:pt x="6132702" y="3657745"/>
                </a:cubicBezTo>
                <a:cubicBezTo>
                  <a:pt x="6132702" y="3661521"/>
                  <a:pt x="6132702" y="3665297"/>
                  <a:pt x="6131444" y="3669072"/>
                </a:cubicBezTo>
                <a:cubicBezTo>
                  <a:pt x="6131444" y="3672848"/>
                  <a:pt x="6132702" y="3676623"/>
                  <a:pt x="6132702" y="3681657"/>
                </a:cubicBezTo>
                <a:cubicBezTo>
                  <a:pt x="6132702" y="3692984"/>
                  <a:pt x="6131444" y="3704311"/>
                  <a:pt x="6131444" y="3716896"/>
                </a:cubicBezTo>
                <a:cubicBezTo>
                  <a:pt x="6131444" y="3719413"/>
                  <a:pt x="6131444" y="3723189"/>
                  <a:pt x="6130186" y="3725706"/>
                </a:cubicBezTo>
                <a:cubicBezTo>
                  <a:pt x="6126410" y="3731998"/>
                  <a:pt x="6122634" y="3738292"/>
                  <a:pt x="6117600" y="3742067"/>
                </a:cubicBezTo>
                <a:cubicBezTo>
                  <a:pt x="6106274" y="3752136"/>
                  <a:pt x="6107532" y="3764721"/>
                  <a:pt x="6107532" y="3778565"/>
                </a:cubicBezTo>
                <a:cubicBezTo>
                  <a:pt x="6107532" y="3781082"/>
                  <a:pt x="6107532" y="3783599"/>
                  <a:pt x="6106274" y="3786115"/>
                </a:cubicBezTo>
                <a:cubicBezTo>
                  <a:pt x="6103756" y="3796184"/>
                  <a:pt x="6108790" y="3806253"/>
                  <a:pt x="6118859" y="3811287"/>
                </a:cubicBezTo>
                <a:cubicBezTo>
                  <a:pt x="6121375" y="3812545"/>
                  <a:pt x="6125151" y="3816320"/>
                  <a:pt x="6125151" y="3820096"/>
                </a:cubicBezTo>
                <a:cubicBezTo>
                  <a:pt x="6125151" y="3822613"/>
                  <a:pt x="6121375" y="3825131"/>
                  <a:pt x="6118859" y="3828906"/>
                </a:cubicBezTo>
                <a:cubicBezTo>
                  <a:pt x="6117600" y="3831423"/>
                  <a:pt x="6113825" y="3833940"/>
                  <a:pt x="6115083" y="3835198"/>
                </a:cubicBezTo>
                <a:cubicBezTo>
                  <a:pt x="6117600" y="3851559"/>
                  <a:pt x="6121375" y="3869179"/>
                  <a:pt x="6123893" y="3885540"/>
                </a:cubicBezTo>
                <a:cubicBezTo>
                  <a:pt x="6123893" y="3886798"/>
                  <a:pt x="6123893" y="3888057"/>
                  <a:pt x="6125151" y="3888057"/>
                </a:cubicBezTo>
                <a:cubicBezTo>
                  <a:pt x="6141513" y="3903160"/>
                  <a:pt x="6133961" y="3922038"/>
                  <a:pt x="6135219" y="3939657"/>
                </a:cubicBezTo>
                <a:cubicBezTo>
                  <a:pt x="6135219" y="3943432"/>
                  <a:pt x="6135219" y="3945950"/>
                  <a:pt x="6133961" y="3949725"/>
                </a:cubicBezTo>
                <a:cubicBezTo>
                  <a:pt x="6130186" y="3966086"/>
                  <a:pt x="6140253" y="3976155"/>
                  <a:pt x="6151580" y="3986223"/>
                </a:cubicBezTo>
                <a:cubicBezTo>
                  <a:pt x="6156615" y="3991257"/>
                  <a:pt x="6161649" y="3995033"/>
                  <a:pt x="6160391" y="4003842"/>
                </a:cubicBezTo>
                <a:cubicBezTo>
                  <a:pt x="6159131" y="4011394"/>
                  <a:pt x="6160391" y="4020203"/>
                  <a:pt x="6169200" y="4026496"/>
                </a:cubicBezTo>
                <a:cubicBezTo>
                  <a:pt x="6176751" y="4031530"/>
                  <a:pt x="6184303" y="4040339"/>
                  <a:pt x="6190595" y="4046632"/>
                </a:cubicBezTo>
                <a:cubicBezTo>
                  <a:pt x="6191854" y="4049150"/>
                  <a:pt x="6193112" y="4051666"/>
                  <a:pt x="6193112" y="4054184"/>
                </a:cubicBezTo>
                <a:cubicBezTo>
                  <a:pt x="6194370" y="4057959"/>
                  <a:pt x="6193112" y="4062993"/>
                  <a:pt x="6195629" y="4065510"/>
                </a:cubicBezTo>
                <a:cubicBezTo>
                  <a:pt x="6205697" y="4076837"/>
                  <a:pt x="6204439" y="4091940"/>
                  <a:pt x="6209473" y="4105784"/>
                </a:cubicBezTo>
                <a:cubicBezTo>
                  <a:pt x="6209473" y="4107042"/>
                  <a:pt x="6210732" y="4108300"/>
                  <a:pt x="6210732" y="4109559"/>
                </a:cubicBezTo>
                <a:cubicBezTo>
                  <a:pt x="6204439" y="4122145"/>
                  <a:pt x="6213248" y="4132212"/>
                  <a:pt x="6215766" y="4143539"/>
                </a:cubicBezTo>
                <a:cubicBezTo>
                  <a:pt x="6218283" y="4153608"/>
                  <a:pt x="6217024" y="4164935"/>
                  <a:pt x="6217024" y="4176262"/>
                </a:cubicBezTo>
                <a:cubicBezTo>
                  <a:pt x="6217024" y="4186329"/>
                  <a:pt x="6214508" y="4197656"/>
                  <a:pt x="6205697" y="4203949"/>
                </a:cubicBezTo>
                <a:cubicBezTo>
                  <a:pt x="6204439" y="4205207"/>
                  <a:pt x="6204439" y="4210242"/>
                  <a:pt x="6204439" y="4212759"/>
                </a:cubicBezTo>
                <a:cubicBezTo>
                  <a:pt x="6209473" y="4225345"/>
                  <a:pt x="6215766" y="4237930"/>
                  <a:pt x="6220800" y="4250515"/>
                </a:cubicBezTo>
                <a:cubicBezTo>
                  <a:pt x="6223317" y="4256808"/>
                  <a:pt x="6223317" y="4263101"/>
                  <a:pt x="6224575" y="4269393"/>
                </a:cubicBezTo>
                <a:cubicBezTo>
                  <a:pt x="6227093" y="4279462"/>
                  <a:pt x="6227093" y="4290789"/>
                  <a:pt x="6230868" y="4300856"/>
                </a:cubicBezTo>
                <a:cubicBezTo>
                  <a:pt x="6237161" y="4317217"/>
                  <a:pt x="6235902" y="4333579"/>
                  <a:pt x="6229610" y="4348681"/>
                </a:cubicBezTo>
                <a:cubicBezTo>
                  <a:pt x="6223317" y="4363784"/>
                  <a:pt x="6228351" y="4378885"/>
                  <a:pt x="6229610" y="4393987"/>
                </a:cubicBezTo>
                <a:cubicBezTo>
                  <a:pt x="6229610" y="4414125"/>
                  <a:pt x="6229610" y="4433003"/>
                  <a:pt x="6228351" y="4453139"/>
                </a:cubicBezTo>
                <a:cubicBezTo>
                  <a:pt x="6227093" y="4468242"/>
                  <a:pt x="6223317" y="4483344"/>
                  <a:pt x="6222059" y="4498446"/>
                </a:cubicBezTo>
                <a:cubicBezTo>
                  <a:pt x="6222059" y="4504739"/>
                  <a:pt x="6225834" y="4512290"/>
                  <a:pt x="6229610" y="4517324"/>
                </a:cubicBezTo>
                <a:cubicBezTo>
                  <a:pt x="6242195" y="4536202"/>
                  <a:pt x="6247229" y="4557597"/>
                  <a:pt x="6249746" y="4578992"/>
                </a:cubicBezTo>
                <a:cubicBezTo>
                  <a:pt x="6252263" y="4592836"/>
                  <a:pt x="6252263" y="4607939"/>
                  <a:pt x="6252263" y="4621783"/>
                </a:cubicBezTo>
                <a:lnTo>
                  <a:pt x="6252263" y="4630592"/>
                </a:lnTo>
                <a:cubicBezTo>
                  <a:pt x="6249746" y="4639402"/>
                  <a:pt x="6247229" y="4645695"/>
                  <a:pt x="6253522" y="4655763"/>
                </a:cubicBezTo>
                <a:cubicBezTo>
                  <a:pt x="6257298" y="4662056"/>
                  <a:pt x="6254780" y="4674641"/>
                  <a:pt x="6252263" y="4683451"/>
                </a:cubicBezTo>
                <a:cubicBezTo>
                  <a:pt x="6248487" y="4698553"/>
                  <a:pt x="6242195" y="4713655"/>
                  <a:pt x="6237161" y="4728758"/>
                </a:cubicBezTo>
                <a:cubicBezTo>
                  <a:pt x="6235902" y="4731275"/>
                  <a:pt x="6235902" y="4733792"/>
                  <a:pt x="6234644" y="4736309"/>
                </a:cubicBezTo>
                <a:cubicBezTo>
                  <a:pt x="6222059" y="4751411"/>
                  <a:pt x="6228351" y="4765256"/>
                  <a:pt x="6235902" y="4780358"/>
                </a:cubicBezTo>
                <a:cubicBezTo>
                  <a:pt x="6238419" y="4785392"/>
                  <a:pt x="6238419" y="4792943"/>
                  <a:pt x="6238419" y="4799235"/>
                </a:cubicBezTo>
                <a:cubicBezTo>
                  <a:pt x="6239678" y="4808046"/>
                  <a:pt x="6239678" y="4816855"/>
                  <a:pt x="6240937" y="4825664"/>
                </a:cubicBezTo>
                <a:cubicBezTo>
                  <a:pt x="6240937" y="4829441"/>
                  <a:pt x="6242195" y="4833216"/>
                  <a:pt x="6240937" y="4835733"/>
                </a:cubicBezTo>
                <a:cubicBezTo>
                  <a:pt x="6237161" y="4842026"/>
                  <a:pt x="6240937" y="4845802"/>
                  <a:pt x="6243453" y="4852094"/>
                </a:cubicBezTo>
                <a:cubicBezTo>
                  <a:pt x="6251004" y="4864680"/>
                  <a:pt x="6253522" y="4876007"/>
                  <a:pt x="6248487" y="4891109"/>
                </a:cubicBezTo>
                <a:cubicBezTo>
                  <a:pt x="6243453" y="4904953"/>
                  <a:pt x="6243453" y="4920055"/>
                  <a:pt x="6240937" y="4933899"/>
                </a:cubicBezTo>
                <a:cubicBezTo>
                  <a:pt x="6238419" y="4950260"/>
                  <a:pt x="6235902" y="4966621"/>
                  <a:pt x="6240937" y="4982981"/>
                </a:cubicBezTo>
                <a:cubicBezTo>
                  <a:pt x="6242195" y="4985499"/>
                  <a:pt x="6239678" y="4989274"/>
                  <a:pt x="6239678" y="4991792"/>
                </a:cubicBezTo>
                <a:cubicBezTo>
                  <a:pt x="6238419" y="4994308"/>
                  <a:pt x="6237161" y="4995567"/>
                  <a:pt x="6237161" y="4998084"/>
                </a:cubicBezTo>
                <a:cubicBezTo>
                  <a:pt x="6239678" y="5016962"/>
                  <a:pt x="6227093" y="5029548"/>
                  <a:pt x="6219541" y="5044649"/>
                </a:cubicBezTo>
                <a:cubicBezTo>
                  <a:pt x="6214508" y="5054718"/>
                  <a:pt x="6208214" y="5064787"/>
                  <a:pt x="6201921" y="5073596"/>
                </a:cubicBezTo>
                <a:cubicBezTo>
                  <a:pt x="6200663" y="5074854"/>
                  <a:pt x="6199405" y="5077372"/>
                  <a:pt x="6200663" y="5078630"/>
                </a:cubicBezTo>
                <a:cubicBezTo>
                  <a:pt x="6203181" y="5091215"/>
                  <a:pt x="6195629" y="5100026"/>
                  <a:pt x="6190595" y="5108835"/>
                </a:cubicBezTo>
                <a:cubicBezTo>
                  <a:pt x="6184303" y="5118904"/>
                  <a:pt x="6179269" y="5128971"/>
                  <a:pt x="6171718" y="5139040"/>
                </a:cubicBezTo>
                <a:cubicBezTo>
                  <a:pt x="6167942" y="5142816"/>
                  <a:pt x="6162907" y="5145332"/>
                  <a:pt x="6157873" y="5149109"/>
                </a:cubicBezTo>
                <a:cubicBezTo>
                  <a:pt x="6154098" y="5152883"/>
                  <a:pt x="6149064" y="5156660"/>
                  <a:pt x="6145288" y="5160435"/>
                </a:cubicBezTo>
                <a:cubicBezTo>
                  <a:pt x="6140253" y="5167986"/>
                  <a:pt x="6136478" y="5176796"/>
                  <a:pt x="6132702" y="5185606"/>
                </a:cubicBezTo>
                <a:cubicBezTo>
                  <a:pt x="6130186" y="5189381"/>
                  <a:pt x="6128926" y="5194415"/>
                  <a:pt x="6127668" y="5198191"/>
                </a:cubicBezTo>
                <a:lnTo>
                  <a:pt x="6127668" y="5200708"/>
                </a:lnTo>
                <a:cubicBezTo>
                  <a:pt x="6113825" y="5205742"/>
                  <a:pt x="6117600" y="5224620"/>
                  <a:pt x="6106274" y="5232171"/>
                </a:cubicBezTo>
                <a:cubicBezTo>
                  <a:pt x="6105014" y="5233430"/>
                  <a:pt x="6103756" y="5234689"/>
                  <a:pt x="6103756" y="5235947"/>
                </a:cubicBezTo>
                <a:cubicBezTo>
                  <a:pt x="6102498" y="5256083"/>
                  <a:pt x="6083620" y="5264893"/>
                  <a:pt x="6074809" y="5279995"/>
                </a:cubicBezTo>
                <a:cubicBezTo>
                  <a:pt x="6071034" y="5287546"/>
                  <a:pt x="6067258" y="5291322"/>
                  <a:pt x="6077327" y="5295099"/>
                </a:cubicBezTo>
                <a:cubicBezTo>
                  <a:pt x="6079844" y="5296357"/>
                  <a:pt x="6081103" y="5298873"/>
                  <a:pt x="6082361" y="5301391"/>
                </a:cubicBezTo>
                <a:cubicBezTo>
                  <a:pt x="6086136" y="5311459"/>
                  <a:pt x="6091171" y="5320269"/>
                  <a:pt x="6093688" y="5330338"/>
                </a:cubicBezTo>
                <a:cubicBezTo>
                  <a:pt x="6096205" y="5337889"/>
                  <a:pt x="6097463" y="5345440"/>
                  <a:pt x="6097463" y="5352990"/>
                </a:cubicBezTo>
                <a:cubicBezTo>
                  <a:pt x="6096205" y="5375644"/>
                  <a:pt x="6106274" y="5399557"/>
                  <a:pt x="6092429" y="5419693"/>
                </a:cubicBezTo>
                <a:cubicBezTo>
                  <a:pt x="6084878" y="5429761"/>
                  <a:pt x="6087396" y="5436054"/>
                  <a:pt x="6093688" y="5446123"/>
                </a:cubicBezTo>
                <a:cubicBezTo>
                  <a:pt x="6099981" y="5456190"/>
                  <a:pt x="6106274" y="5468775"/>
                  <a:pt x="6101239" y="5481361"/>
                </a:cubicBezTo>
                <a:cubicBezTo>
                  <a:pt x="6096205" y="5496464"/>
                  <a:pt x="6087396" y="5510307"/>
                  <a:pt x="6083620" y="5525410"/>
                </a:cubicBezTo>
                <a:cubicBezTo>
                  <a:pt x="6081103" y="5534220"/>
                  <a:pt x="6084878" y="5544288"/>
                  <a:pt x="6087396" y="5553098"/>
                </a:cubicBezTo>
                <a:cubicBezTo>
                  <a:pt x="6088654" y="5556873"/>
                  <a:pt x="6093688" y="5560648"/>
                  <a:pt x="6096205" y="5564424"/>
                </a:cubicBezTo>
                <a:cubicBezTo>
                  <a:pt x="6106274" y="5575751"/>
                  <a:pt x="6111308" y="5587078"/>
                  <a:pt x="6106274" y="5602180"/>
                </a:cubicBezTo>
                <a:cubicBezTo>
                  <a:pt x="6102498" y="5614765"/>
                  <a:pt x="6099981" y="5627351"/>
                  <a:pt x="6099981" y="5639936"/>
                </a:cubicBezTo>
                <a:cubicBezTo>
                  <a:pt x="6099981" y="5651263"/>
                  <a:pt x="6105014" y="5662590"/>
                  <a:pt x="6107532" y="5672659"/>
                </a:cubicBezTo>
                <a:cubicBezTo>
                  <a:pt x="6111308" y="5691536"/>
                  <a:pt x="6115083" y="5711672"/>
                  <a:pt x="6120117" y="5730550"/>
                </a:cubicBezTo>
                <a:cubicBezTo>
                  <a:pt x="6122634" y="5740619"/>
                  <a:pt x="6127668" y="5749428"/>
                  <a:pt x="6130186" y="5759497"/>
                </a:cubicBezTo>
                <a:cubicBezTo>
                  <a:pt x="6131444" y="5763273"/>
                  <a:pt x="6131444" y="5768306"/>
                  <a:pt x="6131444" y="5772082"/>
                </a:cubicBezTo>
                <a:cubicBezTo>
                  <a:pt x="6127668" y="5795994"/>
                  <a:pt x="6121375" y="5819907"/>
                  <a:pt x="6118859" y="5842561"/>
                </a:cubicBezTo>
                <a:cubicBezTo>
                  <a:pt x="6117600" y="5852628"/>
                  <a:pt x="6121375" y="5863955"/>
                  <a:pt x="6121375" y="5875282"/>
                </a:cubicBezTo>
                <a:cubicBezTo>
                  <a:pt x="6121375" y="5881575"/>
                  <a:pt x="6118859" y="5886609"/>
                  <a:pt x="6117600" y="5892902"/>
                </a:cubicBezTo>
                <a:cubicBezTo>
                  <a:pt x="6116341" y="5895418"/>
                  <a:pt x="6113825" y="5897936"/>
                  <a:pt x="6113825" y="5901711"/>
                </a:cubicBezTo>
                <a:cubicBezTo>
                  <a:pt x="6112566" y="5911780"/>
                  <a:pt x="6113825" y="5923107"/>
                  <a:pt x="6110049" y="5930658"/>
                </a:cubicBezTo>
                <a:cubicBezTo>
                  <a:pt x="6099981" y="5948277"/>
                  <a:pt x="6113825" y="5965897"/>
                  <a:pt x="6103756" y="5983516"/>
                </a:cubicBezTo>
                <a:cubicBezTo>
                  <a:pt x="6098722" y="5993585"/>
                  <a:pt x="6096205" y="6004911"/>
                  <a:pt x="6092429" y="6014979"/>
                </a:cubicBezTo>
                <a:cubicBezTo>
                  <a:pt x="6091171" y="6017496"/>
                  <a:pt x="6089912" y="6021272"/>
                  <a:pt x="6091171" y="6023790"/>
                </a:cubicBezTo>
                <a:cubicBezTo>
                  <a:pt x="6093688" y="6033857"/>
                  <a:pt x="6096205" y="6043926"/>
                  <a:pt x="6093688" y="6053993"/>
                </a:cubicBezTo>
                <a:cubicBezTo>
                  <a:pt x="6092429" y="6057769"/>
                  <a:pt x="6099981" y="6064062"/>
                  <a:pt x="6103756" y="6067838"/>
                </a:cubicBezTo>
                <a:cubicBezTo>
                  <a:pt x="6113825" y="6077906"/>
                  <a:pt x="6113825" y="6090491"/>
                  <a:pt x="6110049" y="6104335"/>
                </a:cubicBezTo>
                <a:cubicBezTo>
                  <a:pt x="6106274" y="6118179"/>
                  <a:pt x="6101239" y="6130764"/>
                  <a:pt x="6115083" y="6143349"/>
                </a:cubicBezTo>
                <a:cubicBezTo>
                  <a:pt x="6117600" y="6145867"/>
                  <a:pt x="6117600" y="6153419"/>
                  <a:pt x="6116341" y="6157193"/>
                </a:cubicBezTo>
                <a:cubicBezTo>
                  <a:pt x="6112566" y="6167262"/>
                  <a:pt x="6110049" y="6177330"/>
                  <a:pt x="6111308" y="6188658"/>
                </a:cubicBezTo>
                <a:cubicBezTo>
                  <a:pt x="6112566" y="6193690"/>
                  <a:pt x="6110049" y="6198725"/>
                  <a:pt x="6110049" y="6203760"/>
                </a:cubicBezTo>
                <a:cubicBezTo>
                  <a:pt x="6110049" y="6205018"/>
                  <a:pt x="6108790" y="6206277"/>
                  <a:pt x="6108790" y="6207535"/>
                </a:cubicBezTo>
                <a:cubicBezTo>
                  <a:pt x="6115083" y="6217603"/>
                  <a:pt x="6113825" y="6227671"/>
                  <a:pt x="6113825" y="6238999"/>
                </a:cubicBezTo>
                <a:cubicBezTo>
                  <a:pt x="6113825" y="6249067"/>
                  <a:pt x="6120117" y="6259135"/>
                  <a:pt x="6113825" y="6270462"/>
                </a:cubicBezTo>
                <a:cubicBezTo>
                  <a:pt x="6108790" y="6279272"/>
                  <a:pt x="6106274" y="6289340"/>
                  <a:pt x="6103756" y="6298150"/>
                </a:cubicBezTo>
                <a:cubicBezTo>
                  <a:pt x="6102498" y="6303183"/>
                  <a:pt x="6103756" y="6308218"/>
                  <a:pt x="6105014" y="6313251"/>
                </a:cubicBezTo>
                <a:cubicBezTo>
                  <a:pt x="6106274" y="6317028"/>
                  <a:pt x="6106274" y="6320803"/>
                  <a:pt x="6107532" y="6327095"/>
                </a:cubicBezTo>
                <a:cubicBezTo>
                  <a:pt x="6117600" y="6330871"/>
                  <a:pt x="6120117" y="6333388"/>
                  <a:pt x="6115083" y="6347232"/>
                </a:cubicBezTo>
                <a:cubicBezTo>
                  <a:pt x="6108790" y="6363593"/>
                  <a:pt x="6112566" y="6377438"/>
                  <a:pt x="6126410" y="6388764"/>
                </a:cubicBezTo>
                <a:cubicBezTo>
                  <a:pt x="6127668" y="6390023"/>
                  <a:pt x="6128926" y="6392540"/>
                  <a:pt x="6128926" y="6395057"/>
                </a:cubicBezTo>
                <a:cubicBezTo>
                  <a:pt x="6131444" y="6405125"/>
                  <a:pt x="6132702" y="6416451"/>
                  <a:pt x="6135219" y="6426520"/>
                </a:cubicBezTo>
                <a:cubicBezTo>
                  <a:pt x="6137737" y="6442881"/>
                  <a:pt x="6146546" y="6457983"/>
                  <a:pt x="6155356" y="6470568"/>
                </a:cubicBezTo>
                <a:cubicBezTo>
                  <a:pt x="6160391" y="6478120"/>
                  <a:pt x="6162907" y="6486930"/>
                  <a:pt x="6161649" y="6496998"/>
                </a:cubicBezTo>
                <a:cubicBezTo>
                  <a:pt x="6160391" y="6504549"/>
                  <a:pt x="6162907" y="6512101"/>
                  <a:pt x="6162907" y="6519651"/>
                </a:cubicBezTo>
                <a:cubicBezTo>
                  <a:pt x="6162907" y="6520909"/>
                  <a:pt x="6164166" y="6522168"/>
                  <a:pt x="6164166" y="6523427"/>
                </a:cubicBezTo>
                <a:cubicBezTo>
                  <a:pt x="6157873" y="6537271"/>
                  <a:pt x="6169200" y="6549856"/>
                  <a:pt x="6169200" y="6562442"/>
                </a:cubicBezTo>
                <a:cubicBezTo>
                  <a:pt x="6169200" y="6583837"/>
                  <a:pt x="6175493" y="6601457"/>
                  <a:pt x="6188078" y="6619075"/>
                </a:cubicBezTo>
                <a:cubicBezTo>
                  <a:pt x="6193112" y="6627885"/>
                  <a:pt x="6199405" y="6637954"/>
                  <a:pt x="6199405" y="6650540"/>
                </a:cubicBezTo>
                <a:cubicBezTo>
                  <a:pt x="6199405" y="6659348"/>
                  <a:pt x="6204439" y="6670676"/>
                  <a:pt x="6215766" y="6674450"/>
                </a:cubicBezTo>
                <a:lnTo>
                  <a:pt x="6219541" y="6678226"/>
                </a:lnTo>
                <a:cubicBezTo>
                  <a:pt x="6225834" y="6697104"/>
                  <a:pt x="6232126" y="6715982"/>
                  <a:pt x="6237161" y="6734860"/>
                </a:cubicBezTo>
                <a:cubicBezTo>
                  <a:pt x="6242195" y="6749963"/>
                  <a:pt x="6243453" y="6767583"/>
                  <a:pt x="6252263" y="6781426"/>
                </a:cubicBezTo>
                <a:cubicBezTo>
                  <a:pt x="6261073" y="6795270"/>
                  <a:pt x="6266107" y="6809114"/>
                  <a:pt x="6266107" y="6825475"/>
                </a:cubicBezTo>
                <a:cubicBezTo>
                  <a:pt x="6266107" y="6829250"/>
                  <a:pt x="6268624" y="6831767"/>
                  <a:pt x="6269883" y="6835543"/>
                </a:cubicBezTo>
                <a:cubicBezTo>
                  <a:pt x="6270512" y="6840577"/>
                  <a:pt x="6271770" y="6845612"/>
                  <a:pt x="6272399" y="6850489"/>
                </a:cubicBezTo>
                <a:lnTo>
                  <a:pt x="6271724" y="6858000"/>
                </a:lnTo>
                <a:lnTo>
                  <a:pt x="0" y="6858000"/>
                </a:lnTo>
                <a:close/>
              </a:path>
            </a:pathLst>
          </a:custGeom>
        </p:spPr>
        <p:txBody>
          <a:bodyPr wrap="square">
            <a:noAutofit/>
          </a:bodyPr>
          <a:lstStyle/>
          <a:p>
            <a:endParaRPr lang="fr-FR" dirty="0"/>
          </a:p>
        </p:txBody>
      </p:sp>
      <p:sp>
        <p:nvSpPr>
          <p:cNvPr id="4" name="Espace réservé du texte 33">
            <a:extLst>
              <a:ext uri="{FF2B5EF4-FFF2-40B4-BE49-F238E27FC236}">
                <a16:creationId xmlns:a16="http://schemas.microsoft.com/office/drawing/2014/main" id="{CAA2668D-A5AC-C9D9-DC14-CB309DFEEA47}"/>
              </a:ext>
            </a:extLst>
          </p:cNvPr>
          <p:cNvSpPr>
            <a:spLocks noGrp="1"/>
          </p:cNvSpPr>
          <p:nvPr>
            <p:ph type="body" sz="quarter" idx="28" hasCustomPrompt="1"/>
          </p:nvPr>
        </p:nvSpPr>
        <p:spPr>
          <a:xfrm>
            <a:off x="761999" y="1255210"/>
            <a:ext cx="4648201" cy="4783137"/>
          </a:xfrm>
        </p:spPr>
        <p:txBody>
          <a:bodyPr anchor="ctr">
            <a:normAutofit/>
          </a:bodyPr>
          <a:lstStyle>
            <a:lvl1pPr marL="0" indent="0">
              <a:buNone/>
              <a:defRPr sz="3200">
                <a:solidFill>
                  <a:schemeClr val="bg1"/>
                </a:solidFill>
                <a:latin typeface="+mj-lt"/>
              </a:defRPr>
            </a:lvl1pPr>
          </a:lstStyle>
          <a:p>
            <a:pPr lvl="0"/>
            <a:r>
              <a:rPr lang="fr-FR" dirty="0"/>
              <a:t>Type </a:t>
            </a:r>
            <a:r>
              <a:rPr lang="fr-FR" dirty="0" err="1"/>
              <a:t>your</a:t>
            </a:r>
            <a:r>
              <a:rPr lang="fr-FR" dirty="0"/>
              <a:t> </a:t>
            </a:r>
            <a:r>
              <a:rPr lang="fr-FR" dirty="0" err="1"/>
              <a:t>chapter</a:t>
            </a:r>
            <a:r>
              <a:rPr lang="fr-FR" dirty="0"/>
              <a:t> description </a:t>
            </a:r>
            <a:r>
              <a:rPr lang="fr-FR" dirty="0" err="1"/>
              <a:t>here</a:t>
            </a:r>
            <a:r>
              <a:rPr lang="fr-FR" dirty="0"/>
              <a:t>.</a:t>
            </a:r>
            <a:br>
              <a:rPr lang="fr-FR" dirty="0"/>
            </a:br>
            <a:r>
              <a:rPr lang="fr-FR" dirty="0" err="1"/>
              <a:t>Here</a:t>
            </a:r>
            <a:r>
              <a:rPr lang="fr-FR" dirty="0"/>
              <a:t> </a:t>
            </a:r>
            <a:r>
              <a:rPr lang="fr-FR" dirty="0" err="1"/>
              <a:t>again</a:t>
            </a:r>
            <a:r>
              <a:rPr lang="fr-FR" dirty="0"/>
              <a:t>, </a:t>
            </a:r>
            <a:r>
              <a:rPr lang="fr-FR" dirty="0" err="1"/>
              <a:t>you</a:t>
            </a:r>
            <a:r>
              <a:rPr lang="fr-FR" dirty="0"/>
              <a:t> can use up to </a:t>
            </a:r>
            <a:r>
              <a:rPr lang="fr-FR" dirty="0" err="1"/>
              <a:t>twelve</a:t>
            </a:r>
            <a:r>
              <a:rPr lang="fr-FR" dirty="0"/>
              <a:t> </a:t>
            </a:r>
            <a:r>
              <a:rPr lang="fr-FR" dirty="0" err="1"/>
              <a:t>lines</a:t>
            </a:r>
            <a:r>
              <a:rPr lang="fr-FR" dirty="0"/>
              <a:t>.	</a:t>
            </a:r>
          </a:p>
        </p:txBody>
      </p:sp>
    </p:spTree>
    <p:extLst>
      <p:ext uri="{BB962C8B-B14F-4D97-AF65-F5344CB8AC3E}">
        <p14:creationId xmlns:p14="http://schemas.microsoft.com/office/powerpoint/2010/main" val="413565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iterate type="wd">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childTnLst>
                                </p:cTn>
                              </p:par>
                              <p:par>
                                <p:cTn id="8" presetID="42" presetClass="path" presetSubtype="0" decel="100000" fill="hold" grpId="1" nodeType="withEffect">
                                  <p:stCondLst>
                                    <p:cond delay="0"/>
                                  </p:stCondLst>
                                  <p:iterate type="wd">
                                    <p:tmPct val="0"/>
                                  </p:iterate>
                                  <p:childTnLst>
                                    <p:animMotion origin="layout" path="M -1.45833E-6 -2.96296E-6 L -1.45833E-6 -0.07986 " pathEditMode="relative" rAng="0" ptsTypes="AA">
                                      <p:cBhvr>
                                        <p:cTn id="9" dur="2000" spd="-100000" fill="hold"/>
                                        <p:tgtEl>
                                          <p:spTgt spid="4">
                                            <p:txEl>
                                              <p:pRg st="0" end="0"/>
                                            </p:txEl>
                                          </p:spTgt>
                                        </p:tgtEl>
                                        <p:attrNameLst>
                                          <p:attrName>ppt_x</p:attrName>
                                          <p:attrName>ppt_y</p:attrName>
                                        </p:attrNameLst>
                                      </p:cBhvr>
                                      <p:rCtr x="0" y="-400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tmplLst>
          <p:tmpl lvl="1">
            <p:tnLst>
              <p:par>
                <p:cTn presetID="10" presetClass="entr" presetSubtype="0" fill="hold" nodeType="withEffect">
                  <p:stCondLst>
                    <p:cond delay="400"/>
                  </p:stCondLst>
                  <p:iterate type="wd">
                    <p:tmPct val="10000"/>
                  </p:iterate>
                  <p:childTnLst>
                    <p:set>
                      <p:cBhvr>
                        <p:cTn dur="1" fill="hold">
                          <p:stCondLst>
                            <p:cond delay="0"/>
                          </p:stCondLst>
                        </p:cTn>
                        <p:tgtEl>
                          <p:spTgt spid="4"/>
                        </p:tgtEl>
                        <p:attrNameLst>
                          <p:attrName>style.visibility</p:attrName>
                        </p:attrNameLst>
                      </p:cBhvr>
                      <p:to>
                        <p:strVal val="visible"/>
                      </p:to>
                    </p:set>
                    <p:animEffect transition="in" filter="fade">
                      <p:cBhvr>
                        <p:cTn dur="1000"/>
                        <p:tgtEl>
                          <p:spTgt spid="4"/>
                        </p:tgtEl>
                      </p:cBhvr>
                    </p:animEffect>
                  </p:childTnLst>
                </p:cTn>
              </p:par>
            </p:tnLst>
          </p:tmpl>
        </p:tmplLst>
      </p:bldP>
      <p:bldP spid="4" grpId="1" build="p">
        <p:tmplLst>
          <p:tmpl lvl="1">
            <p:tnLst>
              <p:par>
                <p:cTn presetID="42" presetClass="path" presetSubtype="0" decel="100000" fill="hold" nodeType="withEffect">
                  <p:stCondLst>
                    <p:cond delay="0"/>
                  </p:stCondLst>
                  <p:iterate type="wd">
                    <p:tmPct val="0"/>
                  </p:iterate>
                  <p:childTnLst>
                    <p:animMotion origin="layout" path="M -1.45833E-6 -2.96296E-6 L -1.45833E-6 -0.07986 " pathEditMode="relative" rAng="0" ptsTypes="AA">
                      <p:cBhvr>
                        <p:cTn dur="2000" spd="-100000" fill="hold"/>
                        <p:tgtEl>
                          <p:spTgt spid="4"/>
                        </p:tgtEl>
                        <p:attrNameLst>
                          <p:attrName>ppt_x</p:attrName>
                          <p:attrName>ppt_y</p:attrName>
                        </p:attrNameLst>
                      </p:cBhvr>
                      <p:rCtr x="0" y="-4005"/>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21887024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hapter_heading_image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6"/>
            <a:ext cx="6174804" cy="68920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74804 w 6174804"/>
              <a:gd name="connsiteY0" fmla="*/ 0 h 6874796"/>
              <a:gd name="connsiteX1" fmla="*/ 87061 w 6174804"/>
              <a:gd name="connsiteY1" fmla="*/ 16796 h 6874796"/>
              <a:gd name="connsiteX2" fmla="*/ 95818 w 6174804"/>
              <a:gd name="connsiteY2" fmla="*/ 32344 h 6874796"/>
              <a:gd name="connsiteX3" fmla="*/ 105886 w 6174804"/>
              <a:gd name="connsiteY3" fmla="*/ 43671 h 6874796"/>
              <a:gd name="connsiteX4" fmla="*/ 129798 w 6174804"/>
              <a:gd name="connsiteY4" fmla="*/ 86461 h 6874796"/>
              <a:gd name="connsiteX5" fmla="*/ 136091 w 6174804"/>
              <a:gd name="connsiteY5" fmla="*/ 141837 h 6874796"/>
              <a:gd name="connsiteX6" fmla="*/ 123505 w 6174804"/>
              <a:gd name="connsiteY6" fmla="*/ 207281 h 6874796"/>
              <a:gd name="connsiteX7" fmla="*/ 122247 w 6174804"/>
              <a:gd name="connsiteY7" fmla="*/ 209797 h 6874796"/>
              <a:gd name="connsiteX8" fmla="*/ 119730 w 6174804"/>
              <a:gd name="connsiteY8" fmla="*/ 242520 h 6874796"/>
              <a:gd name="connsiteX9" fmla="*/ 114696 w 6174804"/>
              <a:gd name="connsiteY9" fmla="*/ 258881 h 6874796"/>
              <a:gd name="connsiteX10" fmla="*/ 103369 w 6174804"/>
              <a:gd name="connsiteY10" fmla="*/ 273983 h 6874796"/>
              <a:gd name="connsiteX11" fmla="*/ 85750 w 6174804"/>
              <a:gd name="connsiteY11" fmla="*/ 301671 h 6874796"/>
              <a:gd name="connsiteX12" fmla="*/ 60579 w 6174804"/>
              <a:gd name="connsiteY12" fmla="*/ 344461 h 6874796"/>
              <a:gd name="connsiteX13" fmla="*/ 50510 w 6174804"/>
              <a:gd name="connsiteY13" fmla="*/ 373407 h 6874796"/>
              <a:gd name="connsiteX14" fmla="*/ 50510 w 6174804"/>
              <a:gd name="connsiteY14" fmla="*/ 379700 h 6874796"/>
              <a:gd name="connsiteX15" fmla="*/ 60579 w 6174804"/>
              <a:gd name="connsiteY15" fmla="*/ 406129 h 6874796"/>
              <a:gd name="connsiteX16" fmla="*/ 63096 w 6174804"/>
              <a:gd name="connsiteY16" fmla="*/ 427524 h 6874796"/>
              <a:gd name="connsiteX17" fmla="*/ 65613 w 6174804"/>
              <a:gd name="connsiteY17" fmla="*/ 446402 h 6874796"/>
              <a:gd name="connsiteX18" fmla="*/ 68130 w 6174804"/>
              <a:gd name="connsiteY18" fmla="*/ 484159 h 6874796"/>
              <a:gd name="connsiteX19" fmla="*/ 58061 w 6174804"/>
              <a:gd name="connsiteY19" fmla="*/ 547085 h 6874796"/>
              <a:gd name="connsiteX20" fmla="*/ 49252 w 6174804"/>
              <a:gd name="connsiteY20" fmla="*/ 582324 h 6874796"/>
              <a:gd name="connsiteX21" fmla="*/ 50510 w 6174804"/>
              <a:gd name="connsiteY21" fmla="*/ 601202 h 6874796"/>
              <a:gd name="connsiteX22" fmla="*/ 50510 w 6174804"/>
              <a:gd name="connsiteY22" fmla="*/ 607495 h 6874796"/>
              <a:gd name="connsiteX23" fmla="*/ 45476 w 6174804"/>
              <a:gd name="connsiteY23" fmla="*/ 622597 h 6874796"/>
              <a:gd name="connsiteX24" fmla="*/ 21564 w 6174804"/>
              <a:gd name="connsiteY24" fmla="*/ 675455 h 6874796"/>
              <a:gd name="connsiteX25" fmla="*/ 17789 w 6174804"/>
              <a:gd name="connsiteY25" fmla="*/ 705660 h 6874796"/>
              <a:gd name="connsiteX26" fmla="*/ 16531 w 6174804"/>
              <a:gd name="connsiteY26" fmla="*/ 745934 h 6874796"/>
              <a:gd name="connsiteX27" fmla="*/ 16531 w 6174804"/>
              <a:gd name="connsiteY27" fmla="*/ 768587 h 6874796"/>
              <a:gd name="connsiteX28" fmla="*/ 24082 w 6174804"/>
              <a:gd name="connsiteY28" fmla="*/ 776139 h 6874796"/>
              <a:gd name="connsiteX29" fmla="*/ 29116 w 6174804"/>
              <a:gd name="connsiteY29" fmla="*/ 783689 h 6874796"/>
              <a:gd name="connsiteX30" fmla="*/ 36667 w 6174804"/>
              <a:gd name="connsiteY30" fmla="*/ 834031 h 6874796"/>
              <a:gd name="connsiteX31" fmla="*/ 36667 w 6174804"/>
              <a:gd name="connsiteY31" fmla="*/ 835289 h 6874796"/>
              <a:gd name="connsiteX32" fmla="*/ 26598 w 6174804"/>
              <a:gd name="connsiteY32" fmla="*/ 874304 h 6874796"/>
              <a:gd name="connsiteX33" fmla="*/ 6462 w 6174804"/>
              <a:gd name="connsiteY33" fmla="*/ 900733 h 6874796"/>
              <a:gd name="connsiteX34" fmla="*/ 8979 w 6174804"/>
              <a:gd name="connsiteY34" fmla="*/ 922128 h 6874796"/>
              <a:gd name="connsiteX35" fmla="*/ 10238 w 6174804"/>
              <a:gd name="connsiteY35" fmla="*/ 932196 h 6874796"/>
              <a:gd name="connsiteX36" fmla="*/ 16531 w 6174804"/>
              <a:gd name="connsiteY36" fmla="*/ 942265 h 6874796"/>
              <a:gd name="connsiteX37" fmla="*/ 21564 w 6174804"/>
              <a:gd name="connsiteY37" fmla="*/ 952333 h 6874796"/>
              <a:gd name="connsiteX38" fmla="*/ 29116 w 6174804"/>
              <a:gd name="connsiteY38" fmla="*/ 991347 h 6874796"/>
              <a:gd name="connsiteX39" fmla="*/ 21564 w 6174804"/>
              <a:gd name="connsiteY39" fmla="*/ 1032879 h 6874796"/>
              <a:gd name="connsiteX40" fmla="*/ 21564 w 6174804"/>
              <a:gd name="connsiteY40" fmla="*/ 1050499 h 6874796"/>
              <a:gd name="connsiteX41" fmla="*/ 25340 w 6174804"/>
              <a:gd name="connsiteY41" fmla="*/ 1114683 h 6874796"/>
              <a:gd name="connsiteX42" fmla="*/ 25340 w 6174804"/>
              <a:gd name="connsiteY42" fmla="*/ 1120976 h 6874796"/>
              <a:gd name="connsiteX43" fmla="*/ 34149 w 6174804"/>
              <a:gd name="connsiteY43" fmla="*/ 1163766 h 6874796"/>
              <a:gd name="connsiteX44" fmla="*/ 42960 w 6174804"/>
              <a:gd name="connsiteY44" fmla="*/ 1186420 h 6874796"/>
              <a:gd name="connsiteX45" fmla="*/ 58061 w 6174804"/>
              <a:gd name="connsiteY45" fmla="*/ 1243054 h 6874796"/>
              <a:gd name="connsiteX46" fmla="*/ 58061 w 6174804"/>
              <a:gd name="connsiteY46" fmla="*/ 1250606 h 6874796"/>
              <a:gd name="connsiteX47" fmla="*/ 59321 w 6174804"/>
              <a:gd name="connsiteY47" fmla="*/ 1277035 h 6874796"/>
              <a:gd name="connsiteX48" fmla="*/ 58061 w 6174804"/>
              <a:gd name="connsiteY48" fmla="*/ 1297171 h 6874796"/>
              <a:gd name="connsiteX49" fmla="*/ 59321 w 6174804"/>
              <a:gd name="connsiteY49" fmla="*/ 1326117 h 6874796"/>
              <a:gd name="connsiteX50" fmla="*/ 66872 w 6174804"/>
              <a:gd name="connsiteY50" fmla="*/ 1365133 h 6874796"/>
              <a:gd name="connsiteX51" fmla="*/ 69388 w 6174804"/>
              <a:gd name="connsiteY51" fmla="*/ 1384010 h 6874796"/>
              <a:gd name="connsiteX52" fmla="*/ 76940 w 6174804"/>
              <a:gd name="connsiteY52" fmla="*/ 1438127 h 6874796"/>
              <a:gd name="connsiteX53" fmla="*/ 75681 w 6174804"/>
              <a:gd name="connsiteY53" fmla="*/ 1443161 h 6874796"/>
              <a:gd name="connsiteX54" fmla="*/ 74423 w 6174804"/>
              <a:gd name="connsiteY54" fmla="*/ 1485951 h 6874796"/>
              <a:gd name="connsiteX55" fmla="*/ 85750 w 6174804"/>
              <a:gd name="connsiteY55" fmla="*/ 1537551 h 6874796"/>
              <a:gd name="connsiteX56" fmla="*/ 85750 w 6174804"/>
              <a:gd name="connsiteY56" fmla="*/ 1543844 h 6874796"/>
              <a:gd name="connsiteX57" fmla="*/ 79457 w 6174804"/>
              <a:gd name="connsiteY57" fmla="*/ 1594185 h 6874796"/>
              <a:gd name="connsiteX58" fmla="*/ 81974 w 6174804"/>
              <a:gd name="connsiteY58" fmla="*/ 1664663 h 6874796"/>
              <a:gd name="connsiteX59" fmla="*/ 83233 w 6174804"/>
              <a:gd name="connsiteY59" fmla="*/ 1670956 h 6874796"/>
              <a:gd name="connsiteX60" fmla="*/ 89526 w 6174804"/>
              <a:gd name="connsiteY60" fmla="*/ 1711228 h 6874796"/>
              <a:gd name="connsiteX61" fmla="*/ 90784 w 6174804"/>
              <a:gd name="connsiteY61" fmla="*/ 1718780 h 6874796"/>
              <a:gd name="connsiteX62" fmla="*/ 93301 w 6174804"/>
              <a:gd name="connsiteY62" fmla="*/ 1731366 h 6874796"/>
              <a:gd name="connsiteX63" fmla="*/ 98335 w 6174804"/>
              <a:gd name="connsiteY63" fmla="*/ 1751502 h 6874796"/>
              <a:gd name="connsiteX64" fmla="*/ 105886 w 6174804"/>
              <a:gd name="connsiteY64" fmla="*/ 1774156 h 6874796"/>
              <a:gd name="connsiteX65" fmla="*/ 120989 w 6174804"/>
              <a:gd name="connsiteY65" fmla="*/ 1811912 h 6874796"/>
              <a:gd name="connsiteX66" fmla="*/ 129798 w 6174804"/>
              <a:gd name="connsiteY66" fmla="*/ 1833306 h 6874796"/>
              <a:gd name="connsiteX67" fmla="*/ 141125 w 6174804"/>
              <a:gd name="connsiteY67" fmla="*/ 1857218 h 6874796"/>
              <a:gd name="connsiteX68" fmla="*/ 143643 w 6174804"/>
              <a:gd name="connsiteY68" fmla="*/ 1863511 h 6874796"/>
              <a:gd name="connsiteX69" fmla="*/ 149935 w 6174804"/>
              <a:gd name="connsiteY69" fmla="*/ 1901268 h 6874796"/>
              <a:gd name="connsiteX70" fmla="*/ 151194 w 6174804"/>
              <a:gd name="connsiteY70" fmla="*/ 1903784 h 6874796"/>
              <a:gd name="connsiteX71" fmla="*/ 156228 w 6174804"/>
              <a:gd name="connsiteY71" fmla="*/ 1928955 h 6874796"/>
              <a:gd name="connsiteX72" fmla="*/ 163779 w 6174804"/>
              <a:gd name="connsiteY72" fmla="*/ 1976779 h 6874796"/>
              <a:gd name="connsiteX73" fmla="*/ 165037 w 6174804"/>
              <a:gd name="connsiteY73" fmla="*/ 1993141 h 6874796"/>
              <a:gd name="connsiteX74" fmla="*/ 163779 w 6174804"/>
              <a:gd name="connsiteY74" fmla="*/ 2004467 h 6874796"/>
              <a:gd name="connsiteX75" fmla="*/ 163779 w 6174804"/>
              <a:gd name="connsiteY75" fmla="*/ 2035931 h 6874796"/>
              <a:gd name="connsiteX76" fmla="*/ 163779 w 6174804"/>
              <a:gd name="connsiteY76" fmla="*/ 2037189 h 6874796"/>
              <a:gd name="connsiteX77" fmla="*/ 156228 w 6174804"/>
              <a:gd name="connsiteY77" fmla="*/ 2076203 h 6874796"/>
              <a:gd name="connsiteX78" fmla="*/ 152452 w 6174804"/>
              <a:gd name="connsiteY78" fmla="*/ 2134096 h 6874796"/>
              <a:gd name="connsiteX79" fmla="*/ 144901 w 6174804"/>
              <a:gd name="connsiteY79" fmla="*/ 2169335 h 6874796"/>
              <a:gd name="connsiteX80" fmla="*/ 128540 w 6174804"/>
              <a:gd name="connsiteY80" fmla="*/ 2215900 h 6874796"/>
              <a:gd name="connsiteX81" fmla="*/ 123505 w 6174804"/>
              <a:gd name="connsiteY81" fmla="*/ 2229745 h 6874796"/>
              <a:gd name="connsiteX82" fmla="*/ 119730 w 6174804"/>
              <a:gd name="connsiteY82" fmla="*/ 2280086 h 6874796"/>
              <a:gd name="connsiteX83" fmla="*/ 118471 w 6174804"/>
              <a:gd name="connsiteY83" fmla="*/ 2312808 h 6874796"/>
              <a:gd name="connsiteX84" fmla="*/ 109662 w 6174804"/>
              <a:gd name="connsiteY84" fmla="*/ 2354339 h 6874796"/>
              <a:gd name="connsiteX85" fmla="*/ 104628 w 6174804"/>
              <a:gd name="connsiteY85" fmla="*/ 2385802 h 6874796"/>
              <a:gd name="connsiteX86" fmla="*/ 105886 w 6174804"/>
              <a:gd name="connsiteY86" fmla="*/ 2428594 h 6874796"/>
              <a:gd name="connsiteX87" fmla="*/ 109662 w 6174804"/>
              <a:gd name="connsiteY87" fmla="*/ 2468866 h 6874796"/>
              <a:gd name="connsiteX88" fmla="*/ 107144 w 6174804"/>
              <a:gd name="connsiteY88" fmla="*/ 2481451 h 6874796"/>
              <a:gd name="connsiteX89" fmla="*/ 104628 w 6174804"/>
              <a:gd name="connsiteY89" fmla="*/ 2514173 h 6874796"/>
              <a:gd name="connsiteX90" fmla="*/ 103369 w 6174804"/>
              <a:gd name="connsiteY90" fmla="*/ 2530534 h 6874796"/>
              <a:gd name="connsiteX91" fmla="*/ 88266 w 6174804"/>
              <a:gd name="connsiteY91" fmla="*/ 2590944 h 6874796"/>
              <a:gd name="connsiteX92" fmla="*/ 78199 w 6174804"/>
              <a:gd name="connsiteY92" fmla="*/ 2606047 h 6874796"/>
              <a:gd name="connsiteX93" fmla="*/ 63096 w 6174804"/>
              <a:gd name="connsiteY93" fmla="*/ 2634992 h 6874796"/>
              <a:gd name="connsiteX94" fmla="*/ 56803 w 6174804"/>
              <a:gd name="connsiteY94" fmla="*/ 2680300 h 6874796"/>
              <a:gd name="connsiteX95" fmla="*/ 63096 w 6174804"/>
              <a:gd name="connsiteY95" fmla="*/ 2706729 h 6874796"/>
              <a:gd name="connsiteX96" fmla="*/ 78199 w 6174804"/>
              <a:gd name="connsiteY96" fmla="*/ 2738192 h 6874796"/>
              <a:gd name="connsiteX97" fmla="*/ 83233 w 6174804"/>
              <a:gd name="connsiteY97" fmla="*/ 2779724 h 6874796"/>
              <a:gd name="connsiteX98" fmla="*/ 94559 w 6174804"/>
              <a:gd name="connsiteY98" fmla="*/ 2816221 h 6874796"/>
              <a:gd name="connsiteX99" fmla="*/ 98335 w 6174804"/>
              <a:gd name="connsiteY99" fmla="*/ 2822514 h 6874796"/>
              <a:gd name="connsiteX100" fmla="*/ 98335 w 6174804"/>
              <a:gd name="connsiteY100" fmla="*/ 2866563 h 6874796"/>
              <a:gd name="connsiteX101" fmla="*/ 94559 w 6174804"/>
              <a:gd name="connsiteY101" fmla="*/ 2928231 h 6874796"/>
              <a:gd name="connsiteX102" fmla="*/ 94559 w 6174804"/>
              <a:gd name="connsiteY102" fmla="*/ 2930748 h 6874796"/>
              <a:gd name="connsiteX103" fmla="*/ 92042 w 6174804"/>
              <a:gd name="connsiteY103" fmla="*/ 2971022 h 6874796"/>
              <a:gd name="connsiteX104" fmla="*/ 89526 w 6174804"/>
              <a:gd name="connsiteY104" fmla="*/ 2993674 h 6874796"/>
              <a:gd name="connsiteX105" fmla="*/ 98335 w 6174804"/>
              <a:gd name="connsiteY105" fmla="*/ 3025139 h 6874796"/>
              <a:gd name="connsiteX106" fmla="*/ 114696 w 6174804"/>
              <a:gd name="connsiteY106" fmla="*/ 3054084 h 6874796"/>
              <a:gd name="connsiteX107" fmla="*/ 123505 w 6174804"/>
              <a:gd name="connsiteY107" fmla="*/ 3085547 h 6874796"/>
              <a:gd name="connsiteX108" fmla="*/ 126023 w 6174804"/>
              <a:gd name="connsiteY108" fmla="*/ 3105684 h 6874796"/>
              <a:gd name="connsiteX109" fmla="*/ 118471 w 6174804"/>
              <a:gd name="connsiteY109" fmla="*/ 3143440 h 6874796"/>
              <a:gd name="connsiteX110" fmla="*/ 119730 w 6174804"/>
              <a:gd name="connsiteY110" fmla="*/ 3152250 h 6874796"/>
              <a:gd name="connsiteX111" fmla="*/ 126023 w 6174804"/>
              <a:gd name="connsiteY111" fmla="*/ 3210143 h 6874796"/>
              <a:gd name="connsiteX112" fmla="*/ 122247 w 6174804"/>
              <a:gd name="connsiteY112" fmla="*/ 3218952 h 6874796"/>
              <a:gd name="connsiteX113" fmla="*/ 120989 w 6174804"/>
              <a:gd name="connsiteY113" fmla="*/ 3227762 h 6874796"/>
              <a:gd name="connsiteX114" fmla="*/ 134832 w 6174804"/>
              <a:gd name="connsiteY114" fmla="*/ 3284396 h 6874796"/>
              <a:gd name="connsiteX115" fmla="*/ 134832 w 6174804"/>
              <a:gd name="connsiteY115" fmla="*/ 3312084 h 6874796"/>
              <a:gd name="connsiteX116" fmla="*/ 131056 w 6174804"/>
              <a:gd name="connsiteY116" fmla="*/ 3353616 h 6874796"/>
              <a:gd name="connsiteX117" fmla="*/ 119730 w 6174804"/>
              <a:gd name="connsiteY117" fmla="*/ 3383821 h 6874796"/>
              <a:gd name="connsiteX118" fmla="*/ 110920 w 6174804"/>
              <a:gd name="connsiteY118" fmla="*/ 3407732 h 6874796"/>
              <a:gd name="connsiteX119" fmla="*/ 114696 w 6174804"/>
              <a:gd name="connsiteY119" fmla="*/ 3427869 h 6874796"/>
              <a:gd name="connsiteX120" fmla="*/ 97077 w 6174804"/>
              <a:gd name="connsiteY120" fmla="*/ 3473176 h 6874796"/>
              <a:gd name="connsiteX121" fmla="*/ 88266 w 6174804"/>
              <a:gd name="connsiteY121" fmla="*/ 3489537 h 6874796"/>
              <a:gd name="connsiteX122" fmla="*/ 73164 w 6174804"/>
              <a:gd name="connsiteY122" fmla="*/ 3519742 h 6874796"/>
              <a:gd name="connsiteX123" fmla="*/ 73164 w 6174804"/>
              <a:gd name="connsiteY123" fmla="*/ 3533585 h 6874796"/>
              <a:gd name="connsiteX124" fmla="*/ 74423 w 6174804"/>
              <a:gd name="connsiteY124" fmla="*/ 3538620 h 6874796"/>
              <a:gd name="connsiteX125" fmla="*/ 73164 w 6174804"/>
              <a:gd name="connsiteY125" fmla="*/ 3551205 h 6874796"/>
              <a:gd name="connsiteX126" fmla="*/ 56803 w 6174804"/>
              <a:gd name="connsiteY126" fmla="*/ 3600288 h 6874796"/>
              <a:gd name="connsiteX127" fmla="*/ 55545 w 6174804"/>
              <a:gd name="connsiteY127" fmla="*/ 3609098 h 6874796"/>
              <a:gd name="connsiteX128" fmla="*/ 59321 w 6174804"/>
              <a:gd name="connsiteY128" fmla="*/ 3664473 h 6874796"/>
              <a:gd name="connsiteX129" fmla="*/ 61837 w 6174804"/>
              <a:gd name="connsiteY129" fmla="*/ 3674541 h 6874796"/>
              <a:gd name="connsiteX130" fmla="*/ 60579 w 6174804"/>
              <a:gd name="connsiteY130" fmla="*/ 3685868 h 6874796"/>
              <a:gd name="connsiteX131" fmla="*/ 61837 w 6174804"/>
              <a:gd name="connsiteY131" fmla="*/ 3698453 h 6874796"/>
              <a:gd name="connsiteX132" fmla="*/ 60579 w 6174804"/>
              <a:gd name="connsiteY132" fmla="*/ 3733692 h 6874796"/>
              <a:gd name="connsiteX133" fmla="*/ 59321 w 6174804"/>
              <a:gd name="connsiteY133" fmla="*/ 3742502 h 6874796"/>
              <a:gd name="connsiteX134" fmla="*/ 46735 w 6174804"/>
              <a:gd name="connsiteY134" fmla="*/ 3758863 h 6874796"/>
              <a:gd name="connsiteX135" fmla="*/ 36667 w 6174804"/>
              <a:gd name="connsiteY135" fmla="*/ 3795361 h 6874796"/>
              <a:gd name="connsiteX136" fmla="*/ 35409 w 6174804"/>
              <a:gd name="connsiteY136" fmla="*/ 3802911 h 6874796"/>
              <a:gd name="connsiteX137" fmla="*/ 47994 w 6174804"/>
              <a:gd name="connsiteY137" fmla="*/ 3828083 h 6874796"/>
              <a:gd name="connsiteX138" fmla="*/ 54286 w 6174804"/>
              <a:gd name="connsiteY138" fmla="*/ 3836892 h 6874796"/>
              <a:gd name="connsiteX139" fmla="*/ 47994 w 6174804"/>
              <a:gd name="connsiteY139" fmla="*/ 3845702 h 6874796"/>
              <a:gd name="connsiteX140" fmla="*/ 44218 w 6174804"/>
              <a:gd name="connsiteY140" fmla="*/ 3851994 h 6874796"/>
              <a:gd name="connsiteX141" fmla="*/ 53028 w 6174804"/>
              <a:gd name="connsiteY141" fmla="*/ 3902336 h 6874796"/>
              <a:gd name="connsiteX142" fmla="*/ 54286 w 6174804"/>
              <a:gd name="connsiteY142" fmla="*/ 3904853 h 6874796"/>
              <a:gd name="connsiteX143" fmla="*/ 64354 w 6174804"/>
              <a:gd name="connsiteY143" fmla="*/ 3956453 h 6874796"/>
              <a:gd name="connsiteX144" fmla="*/ 63096 w 6174804"/>
              <a:gd name="connsiteY144" fmla="*/ 3966521 h 6874796"/>
              <a:gd name="connsiteX145" fmla="*/ 80715 w 6174804"/>
              <a:gd name="connsiteY145" fmla="*/ 4003019 h 6874796"/>
              <a:gd name="connsiteX146" fmla="*/ 89526 w 6174804"/>
              <a:gd name="connsiteY146" fmla="*/ 4020638 h 6874796"/>
              <a:gd name="connsiteX147" fmla="*/ 98335 w 6174804"/>
              <a:gd name="connsiteY147" fmla="*/ 4043292 h 6874796"/>
              <a:gd name="connsiteX148" fmla="*/ 119730 w 6174804"/>
              <a:gd name="connsiteY148" fmla="*/ 4063428 h 6874796"/>
              <a:gd name="connsiteX149" fmla="*/ 122247 w 6174804"/>
              <a:gd name="connsiteY149" fmla="*/ 4070980 h 6874796"/>
              <a:gd name="connsiteX150" fmla="*/ 124764 w 6174804"/>
              <a:gd name="connsiteY150" fmla="*/ 4082306 h 6874796"/>
              <a:gd name="connsiteX151" fmla="*/ 138608 w 6174804"/>
              <a:gd name="connsiteY151" fmla="*/ 4122580 h 6874796"/>
              <a:gd name="connsiteX152" fmla="*/ 139867 w 6174804"/>
              <a:gd name="connsiteY152" fmla="*/ 4126355 h 6874796"/>
              <a:gd name="connsiteX153" fmla="*/ 144901 w 6174804"/>
              <a:gd name="connsiteY153" fmla="*/ 4160335 h 6874796"/>
              <a:gd name="connsiteX154" fmla="*/ 146159 w 6174804"/>
              <a:gd name="connsiteY154" fmla="*/ 4193058 h 6874796"/>
              <a:gd name="connsiteX155" fmla="*/ 134832 w 6174804"/>
              <a:gd name="connsiteY155" fmla="*/ 4220745 h 6874796"/>
              <a:gd name="connsiteX156" fmla="*/ 133574 w 6174804"/>
              <a:gd name="connsiteY156" fmla="*/ 4229555 h 6874796"/>
              <a:gd name="connsiteX157" fmla="*/ 149935 w 6174804"/>
              <a:gd name="connsiteY157" fmla="*/ 4267311 h 6874796"/>
              <a:gd name="connsiteX158" fmla="*/ 153710 w 6174804"/>
              <a:gd name="connsiteY158" fmla="*/ 4286189 h 6874796"/>
              <a:gd name="connsiteX159" fmla="*/ 160003 w 6174804"/>
              <a:gd name="connsiteY159" fmla="*/ 4317652 h 6874796"/>
              <a:gd name="connsiteX160" fmla="*/ 158745 w 6174804"/>
              <a:gd name="connsiteY160" fmla="*/ 4365477 h 6874796"/>
              <a:gd name="connsiteX161" fmla="*/ 158745 w 6174804"/>
              <a:gd name="connsiteY161" fmla="*/ 4410783 h 6874796"/>
              <a:gd name="connsiteX162" fmla="*/ 157486 w 6174804"/>
              <a:gd name="connsiteY162" fmla="*/ 4469935 h 6874796"/>
              <a:gd name="connsiteX163" fmla="*/ 151194 w 6174804"/>
              <a:gd name="connsiteY163" fmla="*/ 4515242 h 6874796"/>
              <a:gd name="connsiteX164" fmla="*/ 158745 w 6174804"/>
              <a:gd name="connsiteY164" fmla="*/ 4534120 h 6874796"/>
              <a:gd name="connsiteX165" fmla="*/ 178881 w 6174804"/>
              <a:gd name="connsiteY165" fmla="*/ 4595788 h 6874796"/>
              <a:gd name="connsiteX166" fmla="*/ 181398 w 6174804"/>
              <a:gd name="connsiteY166" fmla="*/ 4638579 h 6874796"/>
              <a:gd name="connsiteX167" fmla="*/ 181398 w 6174804"/>
              <a:gd name="connsiteY167" fmla="*/ 4647388 h 6874796"/>
              <a:gd name="connsiteX168" fmla="*/ 182657 w 6174804"/>
              <a:gd name="connsiteY168" fmla="*/ 4672559 h 6874796"/>
              <a:gd name="connsiteX169" fmla="*/ 181398 w 6174804"/>
              <a:gd name="connsiteY169" fmla="*/ 4700247 h 6874796"/>
              <a:gd name="connsiteX170" fmla="*/ 166296 w 6174804"/>
              <a:gd name="connsiteY170" fmla="*/ 4745554 h 6874796"/>
              <a:gd name="connsiteX171" fmla="*/ 163779 w 6174804"/>
              <a:gd name="connsiteY171" fmla="*/ 4753105 h 6874796"/>
              <a:gd name="connsiteX172" fmla="*/ 165037 w 6174804"/>
              <a:gd name="connsiteY172" fmla="*/ 4797154 h 6874796"/>
              <a:gd name="connsiteX173" fmla="*/ 167554 w 6174804"/>
              <a:gd name="connsiteY173" fmla="*/ 4816031 h 6874796"/>
              <a:gd name="connsiteX174" fmla="*/ 170072 w 6174804"/>
              <a:gd name="connsiteY174" fmla="*/ 4842460 h 6874796"/>
              <a:gd name="connsiteX175" fmla="*/ 170072 w 6174804"/>
              <a:gd name="connsiteY175" fmla="*/ 4852529 h 6874796"/>
              <a:gd name="connsiteX176" fmla="*/ 172588 w 6174804"/>
              <a:gd name="connsiteY176" fmla="*/ 4868890 h 6874796"/>
              <a:gd name="connsiteX177" fmla="*/ 177622 w 6174804"/>
              <a:gd name="connsiteY177" fmla="*/ 4907905 h 6874796"/>
              <a:gd name="connsiteX178" fmla="*/ 170072 w 6174804"/>
              <a:gd name="connsiteY178" fmla="*/ 4950695 h 6874796"/>
              <a:gd name="connsiteX179" fmla="*/ 170072 w 6174804"/>
              <a:gd name="connsiteY179" fmla="*/ 4999777 h 6874796"/>
              <a:gd name="connsiteX180" fmla="*/ 168813 w 6174804"/>
              <a:gd name="connsiteY180" fmla="*/ 5008588 h 6874796"/>
              <a:gd name="connsiteX181" fmla="*/ 166296 w 6174804"/>
              <a:gd name="connsiteY181" fmla="*/ 5014880 h 6874796"/>
              <a:gd name="connsiteX182" fmla="*/ 148676 w 6174804"/>
              <a:gd name="connsiteY182" fmla="*/ 5061445 h 6874796"/>
              <a:gd name="connsiteX183" fmla="*/ 131056 w 6174804"/>
              <a:gd name="connsiteY183" fmla="*/ 5090392 h 6874796"/>
              <a:gd name="connsiteX184" fmla="*/ 129798 w 6174804"/>
              <a:gd name="connsiteY184" fmla="*/ 5095426 h 6874796"/>
              <a:gd name="connsiteX185" fmla="*/ 119730 w 6174804"/>
              <a:gd name="connsiteY185" fmla="*/ 5125631 h 6874796"/>
              <a:gd name="connsiteX186" fmla="*/ 100853 w 6174804"/>
              <a:gd name="connsiteY186" fmla="*/ 5155836 h 6874796"/>
              <a:gd name="connsiteX187" fmla="*/ 87008 w 6174804"/>
              <a:gd name="connsiteY187" fmla="*/ 5165905 h 6874796"/>
              <a:gd name="connsiteX188" fmla="*/ 74423 w 6174804"/>
              <a:gd name="connsiteY188" fmla="*/ 5177231 h 6874796"/>
              <a:gd name="connsiteX189" fmla="*/ 61837 w 6174804"/>
              <a:gd name="connsiteY189" fmla="*/ 5202402 h 6874796"/>
              <a:gd name="connsiteX190" fmla="*/ 56803 w 6174804"/>
              <a:gd name="connsiteY190" fmla="*/ 5214987 h 6874796"/>
              <a:gd name="connsiteX191" fmla="*/ 56803 w 6174804"/>
              <a:gd name="connsiteY191" fmla="*/ 5217504 h 6874796"/>
              <a:gd name="connsiteX192" fmla="*/ 35409 w 6174804"/>
              <a:gd name="connsiteY192" fmla="*/ 5248967 h 6874796"/>
              <a:gd name="connsiteX193" fmla="*/ 32891 w 6174804"/>
              <a:gd name="connsiteY193" fmla="*/ 5252743 h 6874796"/>
              <a:gd name="connsiteX194" fmla="*/ 3944 w 6174804"/>
              <a:gd name="connsiteY194" fmla="*/ 5296791 h 6874796"/>
              <a:gd name="connsiteX195" fmla="*/ 6462 w 6174804"/>
              <a:gd name="connsiteY195" fmla="*/ 5311895 h 6874796"/>
              <a:gd name="connsiteX196" fmla="*/ 11496 w 6174804"/>
              <a:gd name="connsiteY196" fmla="*/ 5318187 h 6874796"/>
              <a:gd name="connsiteX197" fmla="*/ 22823 w 6174804"/>
              <a:gd name="connsiteY197" fmla="*/ 5347134 h 6874796"/>
              <a:gd name="connsiteX198" fmla="*/ 26598 w 6174804"/>
              <a:gd name="connsiteY198" fmla="*/ 5369786 h 6874796"/>
              <a:gd name="connsiteX199" fmla="*/ 21564 w 6174804"/>
              <a:gd name="connsiteY199" fmla="*/ 5436489 h 6874796"/>
              <a:gd name="connsiteX200" fmla="*/ 22823 w 6174804"/>
              <a:gd name="connsiteY200" fmla="*/ 5462919 h 6874796"/>
              <a:gd name="connsiteX201" fmla="*/ 30374 w 6174804"/>
              <a:gd name="connsiteY201" fmla="*/ 5498157 h 6874796"/>
              <a:gd name="connsiteX202" fmla="*/ 12755 w 6174804"/>
              <a:gd name="connsiteY202" fmla="*/ 5542206 h 6874796"/>
              <a:gd name="connsiteX203" fmla="*/ 16531 w 6174804"/>
              <a:gd name="connsiteY203" fmla="*/ 5569894 h 6874796"/>
              <a:gd name="connsiteX204" fmla="*/ 25340 w 6174804"/>
              <a:gd name="connsiteY204" fmla="*/ 5581220 h 6874796"/>
              <a:gd name="connsiteX205" fmla="*/ 35409 w 6174804"/>
              <a:gd name="connsiteY205" fmla="*/ 5618976 h 6874796"/>
              <a:gd name="connsiteX206" fmla="*/ 29116 w 6174804"/>
              <a:gd name="connsiteY206" fmla="*/ 5656732 h 6874796"/>
              <a:gd name="connsiteX207" fmla="*/ 36667 w 6174804"/>
              <a:gd name="connsiteY207" fmla="*/ 5689455 h 6874796"/>
              <a:gd name="connsiteX208" fmla="*/ 49252 w 6174804"/>
              <a:gd name="connsiteY208" fmla="*/ 5747346 h 6874796"/>
              <a:gd name="connsiteX209" fmla="*/ 59321 w 6174804"/>
              <a:gd name="connsiteY209" fmla="*/ 5776293 h 6874796"/>
              <a:gd name="connsiteX210" fmla="*/ 60579 w 6174804"/>
              <a:gd name="connsiteY210" fmla="*/ 5788878 h 6874796"/>
              <a:gd name="connsiteX211" fmla="*/ 47994 w 6174804"/>
              <a:gd name="connsiteY211" fmla="*/ 5859357 h 6874796"/>
              <a:gd name="connsiteX212" fmla="*/ 50510 w 6174804"/>
              <a:gd name="connsiteY212" fmla="*/ 5892078 h 6874796"/>
              <a:gd name="connsiteX213" fmla="*/ 46735 w 6174804"/>
              <a:gd name="connsiteY213" fmla="*/ 5909698 h 6874796"/>
              <a:gd name="connsiteX214" fmla="*/ 42960 w 6174804"/>
              <a:gd name="connsiteY214" fmla="*/ 5918507 h 6874796"/>
              <a:gd name="connsiteX215" fmla="*/ 39184 w 6174804"/>
              <a:gd name="connsiteY215" fmla="*/ 5947454 h 6874796"/>
              <a:gd name="connsiteX216" fmla="*/ 32891 w 6174804"/>
              <a:gd name="connsiteY216" fmla="*/ 6000312 h 6874796"/>
              <a:gd name="connsiteX217" fmla="*/ 21564 w 6174804"/>
              <a:gd name="connsiteY217" fmla="*/ 6031775 h 6874796"/>
              <a:gd name="connsiteX218" fmla="*/ 20306 w 6174804"/>
              <a:gd name="connsiteY218" fmla="*/ 6040586 h 6874796"/>
              <a:gd name="connsiteX219" fmla="*/ 22823 w 6174804"/>
              <a:gd name="connsiteY219" fmla="*/ 6070789 h 6874796"/>
              <a:gd name="connsiteX220" fmla="*/ 32891 w 6174804"/>
              <a:gd name="connsiteY220" fmla="*/ 6084634 h 6874796"/>
              <a:gd name="connsiteX221" fmla="*/ 39184 w 6174804"/>
              <a:gd name="connsiteY221" fmla="*/ 6121131 h 6874796"/>
              <a:gd name="connsiteX222" fmla="*/ 44218 w 6174804"/>
              <a:gd name="connsiteY222" fmla="*/ 6160145 h 6874796"/>
              <a:gd name="connsiteX223" fmla="*/ 45476 w 6174804"/>
              <a:gd name="connsiteY223" fmla="*/ 6173989 h 6874796"/>
              <a:gd name="connsiteX224" fmla="*/ 40443 w 6174804"/>
              <a:gd name="connsiteY224" fmla="*/ 6205454 h 6874796"/>
              <a:gd name="connsiteX225" fmla="*/ 39184 w 6174804"/>
              <a:gd name="connsiteY225" fmla="*/ 6220556 h 6874796"/>
              <a:gd name="connsiteX226" fmla="*/ 37925 w 6174804"/>
              <a:gd name="connsiteY226" fmla="*/ 6224331 h 6874796"/>
              <a:gd name="connsiteX227" fmla="*/ 42960 w 6174804"/>
              <a:gd name="connsiteY227" fmla="*/ 6255795 h 6874796"/>
              <a:gd name="connsiteX228" fmla="*/ 42960 w 6174804"/>
              <a:gd name="connsiteY228" fmla="*/ 6287258 h 6874796"/>
              <a:gd name="connsiteX229" fmla="*/ 32891 w 6174804"/>
              <a:gd name="connsiteY229" fmla="*/ 6314946 h 6874796"/>
              <a:gd name="connsiteX230" fmla="*/ 34149 w 6174804"/>
              <a:gd name="connsiteY230" fmla="*/ 6330047 h 6874796"/>
              <a:gd name="connsiteX231" fmla="*/ 36667 w 6174804"/>
              <a:gd name="connsiteY231" fmla="*/ 6343891 h 6874796"/>
              <a:gd name="connsiteX232" fmla="*/ 44218 w 6174804"/>
              <a:gd name="connsiteY232" fmla="*/ 6364028 h 6874796"/>
              <a:gd name="connsiteX233" fmla="*/ 55545 w 6174804"/>
              <a:gd name="connsiteY233" fmla="*/ 6405560 h 6874796"/>
              <a:gd name="connsiteX234" fmla="*/ 58061 w 6174804"/>
              <a:gd name="connsiteY234" fmla="*/ 6411853 h 6874796"/>
              <a:gd name="connsiteX235" fmla="*/ 64354 w 6174804"/>
              <a:gd name="connsiteY235" fmla="*/ 6443316 h 6874796"/>
              <a:gd name="connsiteX236" fmla="*/ 84491 w 6174804"/>
              <a:gd name="connsiteY236" fmla="*/ 6487364 h 6874796"/>
              <a:gd name="connsiteX237" fmla="*/ 90784 w 6174804"/>
              <a:gd name="connsiteY237" fmla="*/ 6513794 h 6874796"/>
              <a:gd name="connsiteX238" fmla="*/ 92042 w 6174804"/>
              <a:gd name="connsiteY238" fmla="*/ 6536447 h 6874796"/>
              <a:gd name="connsiteX239" fmla="*/ 93301 w 6174804"/>
              <a:gd name="connsiteY239" fmla="*/ 6540223 h 6874796"/>
              <a:gd name="connsiteX240" fmla="*/ 98335 w 6174804"/>
              <a:gd name="connsiteY240" fmla="*/ 6579238 h 6874796"/>
              <a:gd name="connsiteX241" fmla="*/ 117213 w 6174804"/>
              <a:gd name="connsiteY241" fmla="*/ 6635871 h 6874796"/>
              <a:gd name="connsiteX242" fmla="*/ 128540 w 6174804"/>
              <a:gd name="connsiteY242" fmla="*/ 6667336 h 6874796"/>
              <a:gd name="connsiteX243" fmla="*/ 144901 w 6174804"/>
              <a:gd name="connsiteY243" fmla="*/ 6691246 h 6874796"/>
              <a:gd name="connsiteX244" fmla="*/ 148676 w 6174804"/>
              <a:gd name="connsiteY244" fmla="*/ 6695022 h 6874796"/>
              <a:gd name="connsiteX245" fmla="*/ 166296 w 6174804"/>
              <a:gd name="connsiteY245" fmla="*/ 6751656 h 6874796"/>
              <a:gd name="connsiteX246" fmla="*/ 181398 w 6174804"/>
              <a:gd name="connsiteY246" fmla="*/ 6798222 h 6874796"/>
              <a:gd name="connsiteX247" fmla="*/ 195242 w 6174804"/>
              <a:gd name="connsiteY247" fmla="*/ 6842271 h 6874796"/>
              <a:gd name="connsiteX248" fmla="*/ 199018 w 6174804"/>
              <a:gd name="connsiteY248" fmla="*/ 6852339 h 6874796"/>
              <a:gd name="connsiteX249" fmla="*/ 201534 w 6174804"/>
              <a:gd name="connsiteY249" fmla="*/ 6867285 h 6874796"/>
              <a:gd name="connsiteX250" fmla="*/ 200859 w 6174804"/>
              <a:gd name="connsiteY250" fmla="*/ 6874796 h 6874796"/>
              <a:gd name="connsiteX251" fmla="*/ 6170296 w 6174804"/>
              <a:gd name="connsiteY251" fmla="*/ 6815803 h 6874796"/>
              <a:gd name="connsiteX252" fmla="*/ 6174804 w 6174804"/>
              <a:gd name="connsiteY252" fmla="*/ 0 h 6874796"/>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200859 w 6174804"/>
              <a:gd name="connsiteY250" fmla="*/ 6874796 h 6892003"/>
              <a:gd name="connsiteX251" fmla="*/ 6157596 w 6174804"/>
              <a:gd name="connsiteY251" fmla="*/ 6892003 h 6892003"/>
              <a:gd name="connsiteX252" fmla="*/ 6174804 w 6174804"/>
              <a:gd name="connsiteY252" fmla="*/ 0 h 6892003"/>
              <a:gd name="connsiteX0" fmla="*/ 6174804 w 6174804"/>
              <a:gd name="connsiteY0" fmla="*/ 0 h 6892003"/>
              <a:gd name="connsiteX1" fmla="*/ 87061 w 6174804"/>
              <a:gd name="connsiteY1" fmla="*/ 16796 h 6892003"/>
              <a:gd name="connsiteX2" fmla="*/ 95818 w 6174804"/>
              <a:gd name="connsiteY2" fmla="*/ 32344 h 6892003"/>
              <a:gd name="connsiteX3" fmla="*/ 105886 w 6174804"/>
              <a:gd name="connsiteY3" fmla="*/ 43671 h 6892003"/>
              <a:gd name="connsiteX4" fmla="*/ 129798 w 6174804"/>
              <a:gd name="connsiteY4" fmla="*/ 86461 h 6892003"/>
              <a:gd name="connsiteX5" fmla="*/ 136091 w 6174804"/>
              <a:gd name="connsiteY5" fmla="*/ 141837 h 6892003"/>
              <a:gd name="connsiteX6" fmla="*/ 123505 w 6174804"/>
              <a:gd name="connsiteY6" fmla="*/ 207281 h 6892003"/>
              <a:gd name="connsiteX7" fmla="*/ 122247 w 6174804"/>
              <a:gd name="connsiteY7" fmla="*/ 209797 h 6892003"/>
              <a:gd name="connsiteX8" fmla="*/ 119730 w 6174804"/>
              <a:gd name="connsiteY8" fmla="*/ 242520 h 6892003"/>
              <a:gd name="connsiteX9" fmla="*/ 114696 w 6174804"/>
              <a:gd name="connsiteY9" fmla="*/ 258881 h 6892003"/>
              <a:gd name="connsiteX10" fmla="*/ 103369 w 6174804"/>
              <a:gd name="connsiteY10" fmla="*/ 273983 h 6892003"/>
              <a:gd name="connsiteX11" fmla="*/ 85750 w 6174804"/>
              <a:gd name="connsiteY11" fmla="*/ 301671 h 6892003"/>
              <a:gd name="connsiteX12" fmla="*/ 60579 w 6174804"/>
              <a:gd name="connsiteY12" fmla="*/ 344461 h 6892003"/>
              <a:gd name="connsiteX13" fmla="*/ 50510 w 6174804"/>
              <a:gd name="connsiteY13" fmla="*/ 373407 h 6892003"/>
              <a:gd name="connsiteX14" fmla="*/ 50510 w 6174804"/>
              <a:gd name="connsiteY14" fmla="*/ 379700 h 6892003"/>
              <a:gd name="connsiteX15" fmla="*/ 60579 w 6174804"/>
              <a:gd name="connsiteY15" fmla="*/ 406129 h 6892003"/>
              <a:gd name="connsiteX16" fmla="*/ 63096 w 6174804"/>
              <a:gd name="connsiteY16" fmla="*/ 427524 h 6892003"/>
              <a:gd name="connsiteX17" fmla="*/ 65613 w 6174804"/>
              <a:gd name="connsiteY17" fmla="*/ 446402 h 6892003"/>
              <a:gd name="connsiteX18" fmla="*/ 68130 w 6174804"/>
              <a:gd name="connsiteY18" fmla="*/ 484159 h 6892003"/>
              <a:gd name="connsiteX19" fmla="*/ 58061 w 6174804"/>
              <a:gd name="connsiteY19" fmla="*/ 547085 h 6892003"/>
              <a:gd name="connsiteX20" fmla="*/ 49252 w 6174804"/>
              <a:gd name="connsiteY20" fmla="*/ 582324 h 6892003"/>
              <a:gd name="connsiteX21" fmla="*/ 50510 w 6174804"/>
              <a:gd name="connsiteY21" fmla="*/ 601202 h 6892003"/>
              <a:gd name="connsiteX22" fmla="*/ 50510 w 6174804"/>
              <a:gd name="connsiteY22" fmla="*/ 607495 h 6892003"/>
              <a:gd name="connsiteX23" fmla="*/ 45476 w 6174804"/>
              <a:gd name="connsiteY23" fmla="*/ 622597 h 6892003"/>
              <a:gd name="connsiteX24" fmla="*/ 21564 w 6174804"/>
              <a:gd name="connsiteY24" fmla="*/ 675455 h 6892003"/>
              <a:gd name="connsiteX25" fmla="*/ 17789 w 6174804"/>
              <a:gd name="connsiteY25" fmla="*/ 705660 h 6892003"/>
              <a:gd name="connsiteX26" fmla="*/ 16531 w 6174804"/>
              <a:gd name="connsiteY26" fmla="*/ 745934 h 6892003"/>
              <a:gd name="connsiteX27" fmla="*/ 16531 w 6174804"/>
              <a:gd name="connsiteY27" fmla="*/ 768587 h 6892003"/>
              <a:gd name="connsiteX28" fmla="*/ 24082 w 6174804"/>
              <a:gd name="connsiteY28" fmla="*/ 776139 h 6892003"/>
              <a:gd name="connsiteX29" fmla="*/ 29116 w 6174804"/>
              <a:gd name="connsiteY29" fmla="*/ 783689 h 6892003"/>
              <a:gd name="connsiteX30" fmla="*/ 36667 w 6174804"/>
              <a:gd name="connsiteY30" fmla="*/ 834031 h 6892003"/>
              <a:gd name="connsiteX31" fmla="*/ 36667 w 6174804"/>
              <a:gd name="connsiteY31" fmla="*/ 835289 h 6892003"/>
              <a:gd name="connsiteX32" fmla="*/ 26598 w 6174804"/>
              <a:gd name="connsiteY32" fmla="*/ 874304 h 6892003"/>
              <a:gd name="connsiteX33" fmla="*/ 6462 w 6174804"/>
              <a:gd name="connsiteY33" fmla="*/ 900733 h 6892003"/>
              <a:gd name="connsiteX34" fmla="*/ 8979 w 6174804"/>
              <a:gd name="connsiteY34" fmla="*/ 922128 h 6892003"/>
              <a:gd name="connsiteX35" fmla="*/ 10238 w 6174804"/>
              <a:gd name="connsiteY35" fmla="*/ 932196 h 6892003"/>
              <a:gd name="connsiteX36" fmla="*/ 16531 w 6174804"/>
              <a:gd name="connsiteY36" fmla="*/ 942265 h 6892003"/>
              <a:gd name="connsiteX37" fmla="*/ 21564 w 6174804"/>
              <a:gd name="connsiteY37" fmla="*/ 952333 h 6892003"/>
              <a:gd name="connsiteX38" fmla="*/ 29116 w 6174804"/>
              <a:gd name="connsiteY38" fmla="*/ 991347 h 6892003"/>
              <a:gd name="connsiteX39" fmla="*/ 21564 w 6174804"/>
              <a:gd name="connsiteY39" fmla="*/ 1032879 h 6892003"/>
              <a:gd name="connsiteX40" fmla="*/ 21564 w 6174804"/>
              <a:gd name="connsiteY40" fmla="*/ 1050499 h 6892003"/>
              <a:gd name="connsiteX41" fmla="*/ 25340 w 6174804"/>
              <a:gd name="connsiteY41" fmla="*/ 1114683 h 6892003"/>
              <a:gd name="connsiteX42" fmla="*/ 25340 w 6174804"/>
              <a:gd name="connsiteY42" fmla="*/ 1120976 h 6892003"/>
              <a:gd name="connsiteX43" fmla="*/ 34149 w 6174804"/>
              <a:gd name="connsiteY43" fmla="*/ 1163766 h 6892003"/>
              <a:gd name="connsiteX44" fmla="*/ 42960 w 6174804"/>
              <a:gd name="connsiteY44" fmla="*/ 1186420 h 6892003"/>
              <a:gd name="connsiteX45" fmla="*/ 58061 w 6174804"/>
              <a:gd name="connsiteY45" fmla="*/ 1243054 h 6892003"/>
              <a:gd name="connsiteX46" fmla="*/ 58061 w 6174804"/>
              <a:gd name="connsiteY46" fmla="*/ 1250606 h 6892003"/>
              <a:gd name="connsiteX47" fmla="*/ 59321 w 6174804"/>
              <a:gd name="connsiteY47" fmla="*/ 1277035 h 6892003"/>
              <a:gd name="connsiteX48" fmla="*/ 58061 w 6174804"/>
              <a:gd name="connsiteY48" fmla="*/ 1297171 h 6892003"/>
              <a:gd name="connsiteX49" fmla="*/ 59321 w 6174804"/>
              <a:gd name="connsiteY49" fmla="*/ 1326117 h 6892003"/>
              <a:gd name="connsiteX50" fmla="*/ 66872 w 6174804"/>
              <a:gd name="connsiteY50" fmla="*/ 1365133 h 6892003"/>
              <a:gd name="connsiteX51" fmla="*/ 69388 w 6174804"/>
              <a:gd name="connsiteY51" fmla="*/ 1384010 h 6892003"/>
              <a:gd name="connsiteX52" fmla="*/ 76940 w 6174804"/>
              <a:gd name="connsiteY52" fmla="*/ 1438127 h 6892003"/>
              <a:gd name="connsiteX53" fmla="*/ 75681 w 6174804"/>
              <a:gd name="connsiteY53" fmla="*/ 1443161 h 6892003"/>
              <a:gd name="connsiteX54" fmla="*/ 74423 w 6174804"/>
              <a:gd name="connsiteY54" fmla="*/ 1485951 h 6892003"/>
              <a:gd name="connsiteX55" fmla="*/ 85750 w 6174804"/>
              <a:gd name="connsiteY55" fmla="*/ 1537551 h 6892003"/>
              <a:gd name="connsiteX56" fmla="*/ 85750 w 6174804"/>
              <a:gd name="connsiteY56" fmla="*/ 1543844 h 6892003"/>
              <a:gd name="connsiteX57" fmla="*/ 79457 w 6174804"/>
              <a:gd name="connsiteY57" fmla="*/ 1594185 h 6892003"/>
              <a:gd name="connsiteX58" fmla="*/ 81974 w 6174804"/>
              <a:gd name="connsiteY58" fmla="*/ 1664663 h 6892003"/>
              <a:gd name="connsiteX59" fmla="*/ 83233 w 6174804"/>
              <a:gd name="connsiteY59" fmla="*/ 1670956 h 6892003"/>
              <a:gd name="connsiteX60" fmla="*/ 89526 w 6174804"/>
              <a:gd name="connsiteY60" fmla="*/ 1711228 h 6892003"/>
              <a:gd name="connsiteX61" fmla="*/ 90784 w 6174804"/>
              <a:gd name="connsiteY61" fmla="*/ 1718780 h 6892003"/>
              <a:gd name="connsiteX62" fmla="*/ 93301 w 6174804"/>
              <a:gd name="connsiteY62" fmla="*/ 1731366 h 6892003"/>
              <a:gd name="connsiteX63" fmla="*/ 98335 w 6174804"/>
              <a:gd name="connsiteY63" fmla="*/ 1751502 h 6892003"/>
              <a:gd name="connsiteX64" fmla="*/ 105886 w 6174804"/>
              <a:gd name="connsiteY64" fmla="*/ 1774156 h 6892003"/>
              <a:gd name="connsiteX65" fmla="*/ 120989 w 6174804"/>
              <a:gd name="connsiteY65" fmla="*/ 1811912 h 6892003"/>
              <a:gd name="connsiteX66" fmla="*/ 129798 w 6174804"/>
              <a:gd name="connsiteY66" fmla="*/ 1833306 h 6892003"/>
              <a:gd name="connsiteX67" fmla="*/ 141125 w 6174804"/>
              <a:gd name="connsiteY67" fmla="*/ 1857218 h 6892003"/>
              <a:gd name="connsiteX68" fmla="*/ 143643 w 6174804"/>
              <a:gd name="connsiteY68" fmla="*/ 1863511 h 6892003"/>
              <a:gd name="connsiteX69" fmla="*/ 149935 w 6174804"/>
              <a:gd name="connsiteY69" fmla="*/ 1901268 h 6892003"/>
              <a:gd name="connsiteX70" fmla="*/ 151194 w 6174804"/>
              <a:gd name="connsiteY70" fmla="*/ 1903784 h 6892003"/>
              <a:gd name="connsiteX71" fmla="*/ 156228 w 6174804"/>
              <a:gd name="connsiteY71" fmla="*/ 1928955 h 6892003"/>
              <a:gd name="connsiteX72" fmla="*/ 163779 w 6174804"/>
              <a:gd name="connsiteY72" fmla="*/ 1976779 h 6892003"/>
              <a:gd name="connsiteX73" fmla="*/ 165037 w 6174804"/>
              <a:gd name="connsiteY73" fmla="*/ 1993141 h 6892003"/>
              <a:gd name="connsiteX74" fmla="*/ 163779 w 6174804"/>
              <a:gd name="connsiteY74" fmla="*/ 2004467 h 6892003"/>
              <a:gd name="connsiteX75" fmla="*/ 163779 w 6174804"/>
              <a:gd name="connsiteY75" fmla="*/ 2035931 h 6892003"/>
              <a:gd name="connsiteX76" fmla="*/ 163779 w 6174804"/>
              <a:gd name="connsiteY76" fmla="*/ 2037189 h 6892003"/>
              <a:gd name="connsiteX77" fmla="*/ 156228 w 6174804"/>
              <a:gd name="connsiteY77" fmla="*/ 2076203 h 6892003"/>
              <a:gd name="connsiteX78" fmla="*/ 152452 w 6174804"/>
              <a:gd name="connsiteY78" fmla="*/ 2134096 h 6892003"/>
              <a:gd name="connsiteX79" fmla="*/ 144901 w 6174804"/>
              <a:gd name="connsiteY79" fmla="*/ 2169335 h 6892003"/>
              <a:gd name="connsiteX80" fmla="*/ 128540 w 6174804"/>
              <a:gd name="connsiteY80" fmla="*/ 2215900 h 6892003"/>
              <a:gd name="connsiteX81" fmla="*/ 123505 w 6174804"/>
              <a:gd name="connsiteY81" fmla="*/ 2229745 h 6892003"/>
              <a:gd name="connsiteX82" fmla="*/ 119730 w 6174804"/>
              <a:gd name="connsiteY82" fmla="*/ 2280086 h 6892003"/>
              <a:gd name="connsiteX83" fmla="*/ 118471 w 6174804"/>
              <a:gd name="connsiteY83" fmla="*/ 2312808 h 6892003"/>
              <a:gd name="connsiteX84" fmla="*/ 109662 w 6174804"/>
              <a:gd name="connsiteY84" fmla="*/ 2354339 h 6892003"/>
              <a:gd name="connsiteX85" fmla="*/ 104628 w 6174804"/>
              <a:gd name="connsiteY85" fmla="*/ 2385802 h 6892003"/>
              <a:gd name="connsiteX86" fmla="*/ 105886 w 6174804"/>
              <a:gd name="connsiteY86" fmla="*/ 2428594 h 6892003"/>
              <a:gd name="connsiteX87" fmla="*/ 109662 w 6174804"/>
              <a:gd name="connsiteY87" fmla="*/ 2468866 h 6892003"/>
              <a:gd name="connsiteX88" fmla="*/ 107144 w 6174804"/>
              <a:gd name="connsiteY88" fmla="*/ 2481451 h 6892003"/>
              <a:gd name="connsiteX89" fmla="*/ 104628 w 6174804"/>
              <a:gd name="connsiteY89" fmla="*/ 2514173 h 6892003"/>
              <a:gd name="connsiteX90" fmla="*/ 103369 w 6174804"/>
              <a:gd name="connsiteY90" fmla="*/ 2530534 h 6892003"/>
              <a:gd name="connsiteX91" fmla="*/ 88266 w 6174804"/>
              <a:gd name="connsiteY91" fmla="*/ 2590944 h 6892003"/>
              <a:gd name="connsiteX92" fmla="*/ 78199 w 6174804"/>
              <a:gd name="connsiteY92" fmla="*/ 2606047 h 6892003"/>
              <a:gd name="connsiteX93" fmla="*/ 63096 w 6174804"/>
              <a:gd name="connsiteY93" fmla="*/ 2634992 h 6892003"/>
              <a:gd name="connsiteX94" fmla="*/ 56803 w 6174804"/>
              <a:gd name="connsiteY94" fmla="*/ 2680300 h 6892003"/>
              <a:gd name="connsiteX95" fmla="*/ 63096 w 6174804"/>
              <a:gd name="connsiteY95" fmla="*/ 2706729 h 6892003"/>
              <a:gd name="connsiteX96" fmla="*/ 78199 w 6174804"/>
              <a:gd name="connsiteY96" fmla="*/ 2738192 h 6892003"/>
              <a:gd name="connsiteX97" fmla="*/ 83233 w 6174804"/>
              <a:gd name="connsiteY97" fmla="*/ 2779724 h 6892003"/>
              <a:gd name="connsiteX98" fmla="*/ 94559 w 6174804"/>
              <a:gd name="connsiteY98" fmla="*/ 2816221 h 6892003"/>
              <a:gd name="connsiteX99" fmla="*/ 98335 w 6174804"/>
              <a:gd name="connsiteY99" fmla="*/ 2822514 h 6892003"/>
              <a:gd name="connsiteX100" fmla="*/ 98335 w 6174804"/>
              <a:gd name="connsiteY100" fmla="*/ 2866563 h 6892003"/>
              <a:gd name="connsiteX101" fmla="*/ 94559 w 6174804"/>
              <a:gd name="connsiteY101" fmla="*/ 2928231 h 6892003"/>
              <a:gd name="connsiteX102" fmla="*/ 94559 w 6174804"/>
              <a:gd name="connsiteY102" fmla="*/ 2930748 h 6892003"/>
              <a:gd name="connsiteX103" fmla="*/ 92042 w 6174804"/>
              <a:gd name="connsiteY103" fmla="*/ 2971022 h 6892003"/>
              <a:gd name="connsiteX104" fmla="*/ 89526 w 6174804"/>
              <a:gd name="connsiteY104" fmla="*/ 2993674 h 6892003"/>
              <a:gd name="connsiteX105" fmla="*/ 98335 w 6174804"/>
              <a:gd name="connsiteY105" fmla="*/ 3025139 h 6892003"/>
              <a:gd name="connsiteX106" fmla="*/ 114696 w 6174804"/>
              <a:gd name="connsiteY106" fmla="*/ 3054084 h 6892003"/>
              <a:gd name="connsiteX107" fmla="*/ 123505 w 6174804"/>
              <a:gd name="connsiteY107" fmla="*/ 3085547 h 6892003"/>
              <a:gd name="connsiteX108" fmla="*/ 126023 w 6174804"/>
              <a:gd name="connsiteY108" fmla="*/ 3105684 h 6892003"/>
              <a:gd name="connsiteX109" fmla="*/ 118471 w 6174804"/>
              <a:gd name="connsiteY109" fmla="*/ 3143440 h 6892003"/>
              <a:gd name="connsiteX110" fmla="*/ 119730 w 6174804"/>
              <a:gd name="connsiteY110" fmla="*/ 3152250 h 6892003"/>
              <a:gd name="connsiteX111" fmla="*/ 126023 w 6174804"/>
              <a:gd name="connsiteY111" fmla="*/ 3210143 h 6892003"/>
              <a:gd name="connsiteX112" fmla="*/ 122247 w 6174804"/>
              <a:gd name="connsiteY112" fmla="*/ 3218952 h 6892003"/>
              <a:gd name="connsiteX113" fmla="*/ 120989 w 6174804"/>
              <a:gd name="connsiteY113" fmla="*/ 3227762 h 6892003"/>
              <a:gd name="connsiteX114" fmla="*/ 134832 w 6174804"/>
              <a:gd name="connsiteY114" fmla="*/ 3284396 h 6892003"/>
              <a:gd name="connsiteX115" fmla="*/ 134832 w 6174804"/>
              <a:gd name="connsiteY115" fmla="*/ 3312084 h 6892003"/>
              <a:gd name="connsiteX116" fmla="*/ 131056 w 6174804"/>
              <a:gd name="connsiteY116" fmla="*/ 3353616 h 6892003"/>
              <a:gd name="connsiteX117" fmla="*/ 119730 w 6174804"/>
              <a:gd name="connsiteY117" fmla="*/ 3383821 h 6892003"/>
              <a:gd name="connsiteX118" fmla="*/ 110920 w 6174804"/>
              <a:gd name="connsiteY118" fmla="*/ 3407732 h 6892003"/>
              <a:gd name="connsiteX119" fmla="*/ 114696 w 6174804"/>
              <a:gd name="connsiteY119" fmla="*/ 3427869 h 6892003"/>
              <a:gd name="connsiteX120" fmla="*/ 97077 w 6174804"/>
              <a:gd name="connsiteY120" fmla="*/ 3473176 h 6892003"/>
              <a:gd name="connsiteX121" fmla="*/ 88266 w 6174804"/>
              <a:gd name="connsiteY121" fmla="*/ 3489537 h 6892003"/>
              <a:gd name="connsiteX122" fmla="*/ 73164 w 6174804"/>
              <a:gd name="connsiteY122" fmla="*/ 3519742 h 6892003"/>
              <a:gd name="connsiteX123" fmla="*/ 73164 w 6174804"/>
              <a:gd name="connsiteY123" fmla="*/ 3533585 h 6892003"/>
              <a:gd name="connsiteX124" fmla="*/ 74423 w 6174804"/>
              <a:gd name="connsiteY124" fmla="*/ 3538620 h 6892003"/>
              <a:gd name="connsiteX125" fmla="*/ 73164 w 6174804"/>
              <a:gd name="connsiteY125" fmla="*/ 3551205 h 6892003"/>
              <a:gd name="connsiteX126" fmla="*/ 56803 w 6174804"/>
              <a:gd name="connsiteY126" fmla="*/ 3600288 h 6892003"/>
              <a:gd name="connsiteX127" fmla="*/ 55545 w 6174804"/>
              <a:gd name="connsiteY127" fmla="*/ 3609098 h 6892003"/>
              <a:gd name="connsiteX128" fmla="*/ 59321 w 6174804"/>
              <a:gd name="connsiteY128" fmla="*/ 3664473 h 6892003"/>
              <a:gd name="connsiteX129" fmla="*/ 61837 w 6174804"/>
              <a:gd name="connsiteY129" fmla="*/ 3674541 h 6892003"/>
              <a:gd name="connsiteX130" fmla="*/ 60579 w 6174804"/>
              <a:gd name="connsiteY130" fmla="*/ 3685868 h 6892003"/>
              <a:gd name="connsiteX131" fmla="*/ 61837 w 6174804"/>
              <a:gd name="connsiteY131" fmla="*/ 3698453 h 6892003"/>
              <a:gd name="connsiteX132" fmla="*/ 60579 w 6174804"/>
              <a:gd name="connsiteY132" fmla="*/ 3733692 h 6892003"/>
              <a:gd name="connsiteX133" fmla="*/ 59321 w 6174804"/>
              <a:gd name="connsiteY133" fmla="*/ 3742502 h 6892003"/>
              <a:gd name="connsiteX134" fmla="*/ 46735 w 6174804"/>
              <a:gd name="connsiteY134" fmla="*/ 3758863 h 6892003"/>
              <a:gd name="connsiteX135" fmla="*/ 36667 w 6174804"/>
              <a:gd name="connsiteY135" fmla="*/ 3795361 h 6892003"/>
              <a:gd name="connsiteX136" fmla="*/ 35409 w 6174804"/>
              <a:gd name="connsiteY136" fmla="*/ 3802911 h 6892003"/>
              <a:gd name="connsiteX137" fmla="*/ 47994 w 6174804"/>
              <a:gd name="connsiteY137" fmla="*/ 3828083 h 6892003"/>
              <a:gd name="connsiteX138" fmla="*/ 54286 w 6174804"/>
              <a:gd name="connsiteY138" fmla="*/ 3836892 h 6892003"/>
              <a:gd name="connsiteX139" fmla="*/ 47994 w 6174804"/>
              <a:gd name="connsiteY139" fmla="*/ 3845702 h 6892003"/>
              <a:gd name="connsiteX140" fmla="*/ 44218 w 6174804"/>
              <a:gd name="connsiteY140" fmla="*/ 3851994 h 6892003"/>
              <a:gd name="connsiteX141" fmla="*/ 53028 w 6174804"/>
              <a:gd name="connsiteY141" fmla="*/ 3902336 h 6892003"/>
              <a:gd name="connsiteX142" fmla="*/ 54286 w 6174804"/>
              <a:gd name="connsiteY142" fmla="*/ 3904853 h 6892003"/>
              <a:gd name="connsiteX143" fmla="*/ 64354 w 6174804"/>
              <a:gd name="connsiteY143" fmla="*/ 3956453 h 6892003"/>
              <a:gd name="connsiteX144" fmla="*/ 63096 w 6174804"/>
              <a:gd name="connsiteY144" fmla="*/ 3966521 h 6892003"/>
              <a:gd name="connsiteX145" fmla="*/ 80715 w 6174804"/>
              <a:gd name="connsiteY145" fmla="*/ 4003019 h 6892003"/>
              <a:gd name="connsiteX146" fmla="*/ 89526 w 6174804"/>
              <a:gd name="connsiteY146" fmla="*/ 4020638 h 6892003"/>
              <a:gd name="connsiteX147" fmla="*/ 98335 w 6174804"/>
              <a:gd name="connsiteY147" fmla="*/ 4043292 h 6892003"/>
              <a:gd name="connsiteX148" fmla="*/ 119730 w 6174804"/>
              <a:gd name="connsiteY148" fmla="*/ 4063428 h 6892003"/>
              <a:gd name="connsiteX149" fmla="*/ 122247 w 6174804"/>
              <a:gd name="connsiteY149" fmla="*/ 4070980 h 6892003"/>
              <a:gd name="connsiteX150" fmla="*/ 124764 w 6174804"/>
              <a:gd name="connsiteY150" fmla="*/ 4082306 h 6892003"/>
              <a:gd name="connsiteX151" fmla="*/ 138608 w 6174804"/>
              <a:gd name="connsiteY151" fmla="*/ 4122580 h 6892003"/>
              <a:gd name="connsiteX152" fmla="*/ 139867 w 6174804"/>
              <a:gd name="connsiteY152" fmla="*/ 4126355 h 6892003"/>
              <a:gd name="connsiteX153" fmla="*/ 144901 w 6174804"/>
              <a:gd name="connsiteY153" fmla="*/ 4160335 h 6892003"/>
              <a:gd name="connsiteX154" fmla="*/ 146159 w 6174804"/>
              <a:gd name="connsiteY154" fmla="*/ 4193058 h 6892003"/>
              <a:gd name="connsiteX155" fmla="*/ 134832 w 6174804"/>
              <a:gd name="connsiteY155" fmla="*/ 4220745 h 6892003"/>
              <a:gd name="connsiteX156" fmla="*/ 133574 w 6174804"/>
              <a:gd name="connsiteY156" fmla="*/ 4229555 h 6892003"/>
              <a:gd name="connsiteX157" fmla="*/ 149935 w 6174804"/>
              <a:gd name="connsiteY157" fmla="*/ 4267311 h 6892003"/>
              <a:gd name="connsiteX158" fmla="*/ 153710 w 6174804"/>
              <a:gd name="connsiteY158" fmla="*/ 4286189 h 6892003"/>
              <a:gd name="connsiteX159" fmla="*/ 160003 w 6174804"/>
              <a:gd name="connsiteY159" fmla="*/ 4317652 h 6892003"/>
              <a:gd name="connsiteX160" fmla="*/ 158745 w 6174804"/>
              <a:gd name="connsiteY160" fmla="*/ 4365477 h 6892003"/>
              <a:gd name="connsiteX161" fmla="*/ 158745 w 6174804"/>
              <a:gd name="connsiteY161" fmla="*/ 4410783 h 6892003"/>
              <a:gd name="connsiteX162" fmla="*/ 157486 w 6174804"/>
              <a:gd name="connsiteY162" fmla="*/ 4469935 h 6892003"/>
              <a:gd name="connsiteX163" fmla="*/ 151194 w 6174804"/>
              <a:gd name="connsiteY163" fmla="*/ 4515242 h 6892003"/>
              <a:gd name="connsiteX164" fmla="*/ 158745 w 6174804"/>
              <a:gd name="connsiteY164" fmla="*/ 4534120 h 6892003"/>
              <a:gd name="connsiteX165" fmla="*/ 178881 w 6174804"/>
              <a:gd name="connsiteY165" fmla="*/ 4595788 h 6892003"/>
              <a:gd name="connsiteX166" fmla="*/ 181398 w 6174804"/>
              <a:gd name="connsiteY166" fmla="*/ 4638579 h 6892003"/>
              <a:gd name="connsiteX167" fmla="*/ 181398 w 6174804"/>
              <a:gd name="connsiteY167" fmla="*/ 4647388 h 6892003"/>
              <a:gd name="connsiteX168" fmla="*/ 182657 w 6174804"/>
              <a:gd name="connsiteY168" fmla="*/ 4672559 h 6892003"/>
              <a:gd name="connsiteX169" fmla="*/ 181398 w 6174804"/>
              <a:gd name="connsiteY169" fmla="*/ 4700247 h 6892003"/>
              <a:gd name="connsiteX170" fmla="*/ 166296 w 6174804"/>
              <a:gd name="connsiteY170" fmla="*/ 4745554 h 6892003"/>
              <a:gd name="connsiteX171" fmla="*/ 163779 w 6174804"/>
              <a:gd name="connsiteY171" fmla="*/ 4753105 h 6892003"/>
              <a:gd name="connsiteX172" fmla="*/ 165037 w 6174804"/>
              <a:gd name="connsiteY172" fmla="*/ 4797154 h 6892003"/>
              <a:gd name="connsiteX173" fmla="*/ 167554 w 6174804"/>
              <a:gd name="connsiteY173" fmla="*/ 4816031 h 6892003"/>
              <a:gd name="connsiteX174" fmla="*/ 170072 w 6174804"/>
              <a:gd name="connsiteY174" fmla="*/ 4842460 h 6892003"/>
              <a:gd name="connsiteX175" fmla="*/ 170072 w 6174804"/>
              <a:gd name="connsiteY175" fmla="*/ 4852529 h 6892003"/>
              <a:gd name="connsiteX176" fmla="*/ 172588 w 6174804"/>
              <a:gd name="connsiteY176" fmla="*/ 4868890 h 6892003"/>
              <a:gd name="connsiteX177" fmla="*/ 177622 w 6174804"/>
              <a:gd name="connsiteY177" fmla="*/ 4907905 h 6892003"/>
              <a:gd name="connsiteX178" fmla="*/ 170072 w 6174804"/>
              <a:gd name="connsiteY178" fmla="*/ 4950695 h 6892003"/>
              <a:gd name="connsiteX179" fmla="*/ 170072 w 6174804"/>
              <a:gd name="connsiteY179" fmla="*/ 4999777 h 6892003"/>
              <a:gd name="connsiteX180" fmla="*/ 168813 w 6174804"/>
              <a:gd name="connsiteY180" fmla="*/ 5008588 h 6892003"/>
              <a:gd name="connsiteX181" fmla="*/ 166296 w 6174804"/>
              <a:gd name="connsiteY181" fmla="*/ 5014880 h 6892003"/>
              <a:gd name="connsiteX182" fmla="*/ 148676 w 6174804"/>
              <a:gd name="connsiteY182" fmla="*/ 5061445 h 6892003"/>
              <a:gd name="connsiteX183" fmla="*/ 131056 w 6174804"/>
              <a:gd name="connsiteY183" fmla="*/ 5090392 h 6892003"/>
              <a:gd name="connsiteX184" fmla="*/ 129798 w 6174804"/>
              <a:gd name="connsiteY184" fmla="*/ 5095426 h 6892003"/>
              <a:gd name="connsiteX185" fmla="*/ 119730 w 6174804"/>
              <a:gd name="connsiteY185" fmla="*/ 5125631 h 6892003"/>
              <a:gd name="connsiteX186" fmla="*/ 100853 w 6174804"/>
              <a:gd name="connsiteY186" fmla="*/ 5155836 h 6892003"/>
              <a:gd name="connsiteX187" fmla="*/ 87008 w 6174804"/>
              <a:gd name="connsiteY187" fmla="*/ 5165905 h 6892003"/>
              <a:gd name="connsiteX188" fmla="*/ 74423 w 6174804"/>
              <a:gd name="connsiteY188" fmla="*/ 5177231 h 6892003"/>
              <a:gd name="connsiteX189" fmla="*/ 61837 w 6174804"/>
              <a:gd name="connsiteY189" fmla="*/ 5202402 h 6892003"/>
              <a:gd name="connsiteX190" fmla="*/ 56803 w 6174804"/>
              <a:gd name="connsiteY190" fmla="*/ 5214987 h 6892003"/>
              <a:gd name="connsiteX191" fmla="*/ 56803 w 6174804"/>
              <a:gd name="connsiteY191" fmla="*/ 5217504 h 6892003"/>
              <a:gd name="connsiteX192" fmla="*/ 35409 w 6174804"/>
              <a:gd name="connsiteY192" fmla="*/ 5248967 h 6892003"/>
              <a:gd name="connsiteX193" fmla="*/ 32891 w 6174804"/>
              <a:gd name="connsiteY193" fmla="*/ 5252743 h 6892003"/>
              <a:gd name="connsiteX194" fmla="*/ 3944 w 6174804"/>
              <a:gd name="connsiteY194" fmla="*/ 5296791 h 6892003"/>
              <a:gd name="connsiteX195" fmla="*/ 6462 w 6174804"/>
              <a:gd name="connsiteY195" fmla="*/ 5311895 h 6892003"/>
              <a:gd name="connsiteX196" fmla="*/ 11496 w 6174804"/>
              <a:gd name="connsiteY196" fmla="*/ 5318187 h 6892003"/>
              <a:gd name="connsiteX197" fmla="*/ 22823 w 6174804"/>
              <a:gd name="connsiteY197" fmla="*/ 5347134 h 6892003"/>
              <a:gd name="connsiteX198" fmla="*/ 26598 w 6174804"/>
              <a:gd name="connsiteY198" fmla="*/ 5369786 h 6892003"/>
              <a:gd name="connsiteX199" fmla="*/ 21564 w 6174804"/>
              <a:gd name="connsiteY199" fmla="*/ 5436489 h 6892003"/>
              <a:gd name="connsiteX200" fmla="*/ 22823 w 6174804"/>
              <a:gd name="connsiteY200" fmla="*/ 5462919 h 6892003"/>
              <a:gd name="connsiteX201" fmla="*/ 30374 w 6174804"/>
              <a:gd name="connsiteY201" fmla="*/ 5498157 h 6892003"/>
              <a:gd name="connsiteX202" fmla="*/ 12755 w 6174804"/>
              <a:gd name="connsiteY202" fmla="*/ 5542206 h 6892003"/>
              <a:gd name="connsiteX203" fmla="*/ 16531 w 6174804"/>
              <a:gd name="connsiteY203" fmla="*/ 5569894 h 6892003"/>
              <a:gd name="connsiteX204" fmla="*/ 25340 w 6174804"/>
              <a:gd name="connsiteY204" fmla="*/ 5581220 h 6892003"/>
              <a:gd name="connsiteX205" fmla="*/ 35409 w 6174804"/>
              <a:gd name="connsiteY205" fmla="*/ 5618976 h 6892003"/>
              <a:gd name="connsiteX206" fmla="*/ 29116 w 6174804"/>
              <a:gd name="connsiteY206" fmla="*/ 5656732 h 6892003"/>
              <a:gd name="connsiteX207" fmla="*/ 36667 w 6174804"/>
              <a:gd name="connsiteY207" fmla="*/ 5689455 h 6892003"/>
              <a:gd name="connsiteX208" fmla="*/ 49252 w 6174804"/>
              <a:gd name="connsiteY208" fmla="*/ 5747346 h 6892003"/>
              <a:gd name="connsiteX209" fmla="*/ 59321 w 6174804"/>
              <a:gd name="connsiteY209" fmla="*/ 5776293 h 6892003"/>
              <a:gd name="connsiteX210" fmla="*/ 60579 w 6174804"/>
              <a:gd name="connsiteY210" fmla="*/ 5788878 h 6892003"/>
              <a:gd name="connsiteX211" fmla="*/ 47994 w 6174804"/>
              <a:gd name="connsiteY211" fmla="*/ 5859357 h 6892003"/>
              <a:gd name="connsiteX212" fmla="*/ 50510 w 6174804"/>
              <a:gd name="connsiteY212" fmla="*/ 5892078 h 6892003"/>
              <a:gd name="connsiteX213" fmla="*/ 46735 w 6174804"/>
              <a:gd name="connsiteY213" fmla="*/ 5909698 h 6892003"/>
              <a:gd name="connsiteX214" fmla="*/ 42960 w 6174804"/>
              <a:gd name="connsiteY214" fmla="*/ 5918507 h 6892003"/>
              <a:gd name="connsiteX215" fmla="*/ 39184 w 6174804"/>
              <a:gd name="connsiteY215" fmla="*/ 5947454 h 6892003"/>
              <a:gd name="connsiteX216" fmla="*/ 32891 w 6174804"/>
              <a:gd name="connsiteY216" fmla="*/ 6000312 h 6892003"/>
              <a:gd name="connsiteX217" fmla="*/ 21564 w 6174804"/>
              <a:gd name="connsiteY217" fmla="*/ 6031775 h 6892003"/>
              <a:gd name="connsiteX218" fmla="*/ 20306 w 6174804"/>
              <a:gd name="connsiteY218" fmla="*/ 6040586 h 6892003"/>
              <a:gd name="connsiteX219" fmla="*/ 22823 w 6174804"/>
              <a:gd name="connsiteY219" fmla="*/ 6070789 h 6892003"/>
              <a:gd name="connsiteX220" fmla="*/ 32891 w 6174804"/>
              <a:gd name="connsiteY220" fmla="*/ 6084634 h 6892003"/>
              <a:gd name="connsiteX221" fmla="*/ 39184 w 6174804"/>
              <a:gd name="connsiteY221" fmla="*/ 6121131 h 6892003"/>
              <a:gd name="connsiteX222" fmla="*/ 44218 w 6174804"/>
              <a:gd name="connsiteY222" fmla="*/ 6160145 h 6892003"/>
              <a:gd name="connsiteX223" fmla="*/ 45476 w 6174804"/>
              <a:gd name="connsiteY223" fmla="*/ 6173989 h 6892003"/>
              <a:gd name="connsiteX224" fmla="*/ 40443 w 6174804"/>
              <a:gd name="connsiteY224" fmla="*/ 6205454 h 6892003"/>
              <a:gd name="connsiteX225" fmla="*/ 39184 w 6174804"/>
              <a:gd name="connsiteY225" fmla="*/ 6220556 h 6892003"/>
              <a:gd name="connsiteX226" fmla="*/ 37925 w 6174804"/>
              <a:gd name="connsiteY226" fmla="*/ 6224331 h 6892003"/>
              <a:gd name="connsiteX227" fmla="*/ 42960 w 6174804"/>
              <a:gd name="connsiteY227" fmla="*/ 6255795 h 6892003"/>
              <a:gd name="connsiteX228" fmla="*/ 42960 w 6174804"/>
              <a:gd name="connsiteY228" fmla="*/ 6287258 h 6892003"/>
              <a:gd name="connsiteX229" fmla="*/ 32891 w 6174804"/>
              <a:gd name="connsiteY229" fmla="*/ 6314946 h 6892003"/>
              <a:gd name="connsiteX230" fmla="*/ 34149 w 6174804"/>
              <a:gd name="connsiteY230" fmla="*/ 6330047 h 6892003"/>
              <a:gd name="connsiteX231" fmla="*/ 36667 w 6174804"/>
              <a:gd name="connsiteY231" fmla="*/ 6343891 h 6892003"/>
              <a:gd name="connsiteX232" fmla="*/ 44218 w 6174804"/>
              <a:gd name="connsiteY232" fmla="*/ 6364028 h 6892003"/>
              <a:gd name="connsiteX233" fmla="*/ 55545 w 6174804"/>
              <a:gd name="connsiteY233" fmla="*/ 6405560 h 6892003"/>
              <a:gd name="connsiteX234" fmla="*/ 58061 w 6174804"/>
              <a:gd name="connsiteY234" fmla="*/ 6411853 h 6892003"/>
              <a:gd name="connsiteX235" fmla="*/ 64354 w 6174804"/>
              <a:gd name="connsiteY235" fmla="*/ 6443316 h 6892003"/>
              <a:gd name="connsiteX236" fmla="*/ 84491 w 6174804"/>
              <a:gd name="connsiteY236" fmla="*/ 6487364 h 6892003"/>
              <a:gd name="connsiteX237" fmla="*/ 90784 w 6174804"/>
              <a:gd name="connsiteY237" fmla="*/ 6513794 h 6892003"/>
              <a:gd name="connsiteX238" fmla="*/ 92042 w 6174804"/>
              <a:gd name="connsiteY238" fmla="*/ 6536447 h 6892003"/>
              <a:gd name="connsiteX239" fmla="*/ 93301 w 6174804"/>
              <a:gd name="connsiteY239" fmla="*/ 6540223 h 6892003"/>
              <a:gd name="connsiteX240" fmla="*/ 98335 w 6174804"/>
              <a:gd name="connsiteY240" fmla="*/ 6579238 h 6892003"/>
              <a:gd name="connsiteX241" fmla="*/ 117213 w 6174804"/>
              <a:gd name="connsiteY241" fmla="*/ 6635871 h 6892003"/>
              <a:gd name="connsiteX242" fmla="*/ 128540 w 6174804"/>
              <a:gd name="connsiteY242" fmla="*/ 6667336 h 6892003"/>
              <a:gd name="connsiteX243" fmla="*/ 144901 w 6174804"/>
              <a:gd name="connsiteY243" fmla="*/ 6691246 h 6892003"/>
              <a:gd name="connsiteX244" fmla="*/ 148676 w 6174804"/>
              <a:gd name="connsiteY244" fmla="*/ 6695022 h 6892003"/>
              <a:gd name="connsiteX245" fmla="*/ 166296 w 6174804"/>
              <a:gd name="connsiteY245" fmla="*/ 6751656 h 6892003"/>
              <a:gd name="connsiteX246" fmla="*/ 181398 w 6174804"/>
              <a:gd name="connsiteY246" fmla="*/ 6798222 h 6892003"/>
              <a:gd name="connsiteX247" fmla="*/ 195242 w 6174804"/>
              <a:gd name="connsiteY247" fmla="*/ 6842271 h 6892003"/>
              <a:gd name="connsiteX248" fmla="*/ 199018 w 6174804"/>
              <a:gd name="connsiteY248" fmla="*/ 6852339 h 6892003"/>
              <a:gd name="connsiteX249" fmla="*/ 201534 w 6174804"/>
              <a:gd name="connsiteY249" fmla="*/ 6867285 h 6892003"/>
              <a:gd name="connsiteX250" fmla="*/ 194509 w 6174804"/>
              <a:gd name="connsiteY250" fmla="*/ 6887496 h 6892003"/>
              <a:gd name="connsiteX251" fmla="*/ 6157596 w 6174804"/>
              <a:gd name="connsiteY251" fmla="*/ 6892003 h 6892003"/>
              <a:gd name="connsiteX252" fmla="*/ 6174804 w 6174804"/>
              <a:gd name="connsiteY252" fmla="*/ 0 h 68920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174804" h="6892003">
                <a:moveTo>
                  <a:pt x="6174804" y="0"/>
                </a:moveTo>
                <a:lnTo>
                  <a:pt x="87061" y="167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94509" y="6887496"/>
                </a:lnTo>
                <a:lnTo>
                  <a:pt x="6157596" y="6892003"/>
                </a:lnTo>
                <a:cubicBezTo>
                  <a:pt x="6157596" y="4606003"/>
                  <a:pt x="6174804" y="2286000"/>
                  <a:pt x="6174804" y="0"/>
                </a:cubicBezTo>
                <a:close/>
              </a:path>
            </a:pathLst>
          </a:custGeom>
        </p:spPr>
        <p:txBody>
          <a:bodyPr wrap="square">
            <a:noAutofit/>
          </a:bodyPr>
          <a:lstStyle>
            <a:lvl1pPr>
              <a:defRPr lang="fr-FR" dirty="0"/>
            </a:lvl1pPr>
          </a:lstStyle>
          <a:p>
            <a:r>
              <a:rPr lang="fr-FR" dirty="0"/>
              <a:t> </a:t>
            </a:r>
          </a:p>
        </p:txBody>
      </p:sp>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7415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Tree>
    <p:extLst>
      <p:ext uri="{BB962C8B-B14F-4D97-AF65-F5344CB8AC3E}">
        <p14:creationId xmlns:p14="http://schemas.microsoft.com/office/powerpoint/2010/main" val="3065259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30"/>
                                        </p:tgtEl>
                                        <p:attrNameLst>
                                          <p:attrName>style.visibility</p:attrName>
                                        </p:attrNameLst>
                                      </p:cBhvr>
                                      <p:to>
                                        <p:strVal val="visible"/>
                                      </p:to>
                                    </p:set>
                                    <p:animEffect transition="in" filter="fade">
                                      <p:cBhvr>
                                        <p:cTn id="20" dur="1000"/>
                                        <p:tgtEl>
                                          <p:spTgt spid="30"/>
                                        </p:tgtEl>
                                      </p:cBhvr>
                                    </p:animEffect>
                                    <p:anim calcmode="lin" valueType="num">
                                      <p:cBhvr>
                                        <p:cTn id="21" dur="1000" fill="hold"/>
                                        <p:tgtEl>
                                          <p:spTgt spid="30"/>
                                        </p:tgtEl>
                                        <p:attrNameLst>
                                          <p:attrName>ppt_x</p:attrName>
                                        </p:attrNameLst>
                                      </p:cBhvr>
                                      <p:tavLst>
                                        <p:tav tm="0">
                                          <p:val>
                                            <p:strVal val="#ppt_x"/>
                                          </p:val>
                                        </p:tav>
                                        <p:tav tm="100000">
                                          <p:val>
                                            <p:strVal val="#ppt_x"/>
                                          </p:val>
                                        </p:tav>
                                      </p:tavLst>
                                    </p:anim>
                                    <p:anim calcmode="lin" valueType="num">
                                      <p:cBhvr>
                                        <p:cTn id="22" dur="1000" fill="hold"/>
                                        <p:tgtEl>
                                          <p:spTgt spid="30"/>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400"/>
                                  </p:stCondLst>
                                  <p:childTnLst>
                                    <p:set>
                                      <p:cBhvr>
                                        <p:cTn id="24" dur="1" fill="hold">
                                          <p:stCondLst>
                                            <p:cond delay="0"/>
                                          </p:stCondLst>
                                        </p:cTn>
                                        <p:tgtEl>
                                          <p:spTgt spid="10">
                                            <p:txEl>
                                              <p:pRg st="0" end="0"/>
                                            </p:txEl>
                                          </p:spTgt>
                                        </p:tgtEl>
                                        <p:attrNameLst>
                                          <p:attrName>style.visibility</p:attrName>
                                        </p:attrNameLst>
                                      </p:cBhvr>
                                      <p:to>
                                        <p:strVal val="visible"/>
                                      </p:to>
                                    </p:set>
                                    <p:animEffect transition="in" filter="fade">
                                      <p:cBhvr>
                                        <p:cTn id="25" dur="800"/>
                                        <p:tgtEl>
                                          <p:spTgt spid="10">
                                            <p:txEl>
                                              <p:pRg st="0" end="0"/>
                                            </p:txEl>
                                          </p:spTgt>
                                        </p:tgtEl>
                                      </p:cBhvr>
                                    </p:animEffect>
                                    <p:anim calcmode="lin" valueType="num">
                                      <p:cBhvr>
                                        <p:cTn id="26"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7"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200"/>
                            </p:stCondLst>
                            <p:childTnLst>
                              <p:par>
                                <p:cTn id="29" presetID="10" presetClass="entr" presetSubtype="0" fill="hold" nodeType="afterEffect">
                                  <p:stCondLst>
                                    <p:cond delay="0"/>
                                  </p:stCondLst>
                                  <p:childTnLst>
                                    <p:set>
                                      <p:cBhvr>
                                        <p:cTn id="30" dur="1" fill="hold">
                                          <p:stCondLst>
                                            <p:cond delay="0"/>
                                          </p:stCondLst>
                                        </p:cTn>
                                        <p:tgtEl>
                                          <p:spTgt spid="58"/>
                                        </p:tgtEl>
                                        <p:attrNameLst>
                                          <p:attrName>style.visibility</p:attrName>
                                        </p:attrNameLst>
                                      </p:cBhvr>
                                      <p:to>
                                        <p:strVal val="visible"/>
                                      </p:to>
                                    </p:set>
                                    <p:animEffect transition="in" filter="fade">
                                      <p:cBhvr>
                                        <p:cTn id="31"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hapter_heading_illustrati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3"/>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tx1"/>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3"/>
          </a:solidFill>
          <a:ln w="9525" cap="flat">
            <a:noFill/>
            <a:prstDash val="solid"/>
            <a:miter/>
          </a:ln>
        </p:spPr>
        <p:txBody>
          <a:bodyPr rtlCol="0" anchor="ctr"/>
          <a:lstStyle/>
          <a:p>
            <a:r>
              <a:rPr lang="fr-FR" dirty="0"/>
              <a:t> </a:t>
            </a:r>
          </a:p>
        </p:txBody>
      </p:sp>
      <p:sp>
        <p:nvSpPr>
          <p:cNvPr id="6" name="Espace réservé pour une image  5">
            <a:extLst>
              <a:ext uri="{FF2B5EF4-FFF2-40B4-BE49-F238E27FC236}">
                <a16:creationId xmlns:a16="http://schemas.microsoft.com/office/drawing/2014/main" id="{5D0CE0F1-1246-3176-D98E-21346A466344}"/>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058532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Effect transition="in" filter="fade">
                                      <p:cBhvr>
                                        <p:cTn id="22" dur="1000"/>
                                        <p:tgtEl>
                                          <p:spTgt spid="6"/>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6"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am_tabl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4" name="Espace réservé du tableau 13">
            <a:extLst>
              <a:ext uri="{FF2B5EF4-FFF2-40B4-BE49-F238E27FC236}">
                <a16:creationId xmlns:a16="http://schemas.microsoft.com/office/drawing/2014/main" id="{33E97D5D-A06E-E50D-1CA0-CF5E76F60A53}"/>
              </a:ext>
            </a:extLst>
          </p:cNvPr>
          <p:cNvSpPr>
            <a:spLocks noGrp="1"/>
          </p:cNvSpPr>
          <p:nvPr>
            <p:ph type="tbl" sz="quarter" idx="10"/>
          </p:nvPr>
        </p:nvSpPr>
        <p:spPr>
          <a:xfrm>
            <a:off x="371475" y="1534429"/>
            <a:ext cx="11449050" cy="4846635"/>
          </a:xfrm>
        </p:spPr>
        <p:txBody>
          <a:bodyPr/>
          <a:lstStyle/>
          <a:p>
            <a:endParaRPr lang="fr-FR" dirty="0"/>
          </a:p>
        </p:txBody>
      </p:sp>
      <p:sp>
        <p:nvSpPr>
          <p:cNvPr id="3" name="Titre 1">
            <a:extLst>
              <a:ext uri="{FF2B5EF4-FFF2-40B4-BE49-F238E27FC236}">
                <a16:creationId xmlns:a16="http://schemas.microsoft.com/office/drawing/2014/main" id="{5D3969E0-27D2-F1B3-754C-BCF35248E0BC}"/>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Espace réservé du texte 42">
            <a:extLst>
              <a:ext uri="{FF2B5EF4-FFF2-40B4-BE49-F238E27FC236}">
                <a16:creationId xmlns:a16="http://schemas.microsoft.com/office/drawing/2014/main" id="{9552C40E-97C5-B549-BE32-51E801CC9DD3}"/>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476779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par>
                                <p:cTn id="8" presetID="47" presetClass="entr" presetSubtype="0" fill="hold" grpId="0" nodeType="withEffect" nodePh="1">
                                  <p:stCondLst>
                                    <p:cond delay="0"/>
                                  </p:stCondLst>
                                  <p:endCondLst>
                                    <p:cond evt="begin" delay="0">
                                      <p:tn val="8"/>
                                    </p:cond>
                                  </p:endCondLst>
                                  <p:iterate type="wd">
                                    <p:tmPct val="10000"/>
                                  </p:iterate>
                                  <p:childTnLst>
                                    <p:set>
                                      <p:cBhvr>
                                        <p:cTn id="9" dur="1" fill="hold">
                                          <p:stCondLst>
                                            <p:cond delay="0"/>
                                          </p:stCondLst>
                                        </p:cTn>
                                        <p:tgtEl>
                                          <p:spTgt spid="14">
                                            <p:txEl>
                                              <p:pRg st="0" end="0"/>
                                            </p:txEl>
                                          </p:spTgt>
                                        </p:tgtEl>
                                        <p:attrNameLst>
                                          <p:attrName>style.visibility</p:attrName>
                                        </p:attrNameLst>
                                      </p:cBhvr>
                                      <p:to>
                                        <p:strVal val="visible"/>
                                      </p:to>
                                    </p:set>
                                    <p:animEffect transition="in" filter="fade">
                                      <p:cBhvr>
                                        <p:cTn id="10" dur="1000"/>
                                        <p:tgtEl>
                                          <p:spTgt spid="14">
                                            <p:txEl>
                                              <p:pRg st="0" end="0"/>
                                            </p:txEl>
                                          </p:spTgt>
                                        </p:tgtEl>
                                      </p:cBhvr>
                                    </p:animEffect>
                                    <p:anim calcmode="lin" valueType="num">
                                      <p:cBhvr>
                                        <p:cTn id="11" dur="1000" fill="hold"/>
                                        <p:tgtEl>
                                          <p:spTgt spid="14">
                                            <p:txEl>
                                              <p:pRg st="0" end="0"/>
                                            </p:txEl>
                                          </p:spTgt>
                                        </p:tgtEl>
                                        <p:attrNameLst>
                                          <p:attrName>ppt_x</p:attrName>
                                        </p:attrNameLst>
                                      </p:cBhvr>
                                      <p:tavLst>
                                        <p:tav tm="0">
                                          <p:val>
                                            <p:strVal val="#ppt_x"/>
                                          </p:val>
                                        </p:tav>
                                        <p:tav tm="100000">
                                          <p:val>
                                            <p:strVal val="#ppt_x"/>
                                          </p:val>
                                        </p:tav>
                                      </p:tavLst>
                                    </p:anim>
                                    <p:anim calcmode="lin" valueType="num">
                                      <p:cBhvr>
                                        <p:cTn id="12" dur="1000" fill="hold"/>
                                        <p:tgtEl>
                                          <p:spTgt spid="14">
                                            <p:txEl>
                                              <p:pRg st="0" end="0"/>
                                            </p:txEl>
                                          </p:spTgt>
                                        </p:tgtEl>
                                        <p:attrNameLst>
                                          <p:attrName>ppt_y</p:attrName>
                                        </p:attrNameLst>
                                      </p:cBhvr>
                                      <p:tavLst>
                                        <p:tav tm="0">
                                          <p:val>
                                            <p:strVal val="#ppt_y-.1"/>
                                          </p:val>
                                        </p:tav>
                                        <p:tav tm="100000">
                                          <p:val>
                                            <p:strVal val="#ppt_y"/>
                                          </p:val>
                                        </p:tav>
                                      </p:tavLst>
                                    </p:anim>
                                  </p:childTnLst>
                                </p:cTn>
                              </p:par>
                            </p:childTnLst>
                          </p:cTn>
                        </p:par>
                        <p:par>
                          <p:cTn id="13" fill="hold">
                            <p:stCondLst>
                              <p:cond delay="1000"/>
                            </p:stCondLst>
                            <p:childTnLst>
                              <p:par>
                                <p:cTn id="14" presetID="22" presetClass="entr" presetSubtype="8" fill="hold" grpId="0" nodeType="after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Effect transition="in" filter="wipe(left)">
                                      <p:cBhvr>
                                        <p:cTn id="16"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build="p"/>
      <p:bldP spid="3" grpId="0"/>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chapter_heading_image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 name="Espace réservé du texte 2">
            <a:extLst>
              <a:ext uri="{FF2B5EF4-FFF2-40B4-BE49-F238E27FC236}">
                <a16:creationId xmlns:a16="http://schemas.microsoft.com/office/drawing/2014/main" id="{BDA3997C-9F67-1612-D5E7-83581B0B7122}"/>
              </a:ext>
            </a:extLst>
          </p:cNvPr>
          <p:cNvSpPr>
            <a:spLocks noGrp="1"/>
          </p:cNvSpPr>
          <p:nvPr>
            <p:ph type="body" sz="quarter" idx="29" hasCustomPrompt="1"/>
          </p:nvPr>
        </p:nvSpPr>
        <p:spPr>
          <a:xfrm>
            <a:off x="269640" y="368300"/>
            <a:ext cx="3018073" cy="2232025"/>
          </a:xfrm>
        </p:spPr>
        <p:txBody>
          <a:bodyPr anchor="t"/>
          <a:lstStyle>
            <a:lvl1pPr marL="0" indent="0">
              <a:buNone/>
              <a:defRPr sz="12000">
                <a:solidFill>
                  <a:schemeClr val="accent1"/>
                </a:solidFill>
                <a:latin typeface="Figtree Light" pitchFamily="2" charset="0"/>
              </a:defRPr>
            </a:lvl1pPr>
          </a:lstStyle>
          <a:p>
            <a:pPr lvl="0"/>
            <a:r>
              <a:rPr lang="fr-FR" dirty="0"/>
              <a:t>01</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2892287"/>
            <a:ext cx="10567987" cy="1295400"/>
          </a:xfrm>
        </p:spPr>
        <p:txBody>
          <a:bodyPr anchor="t">
            <a:noAutofit/>
          </a:bodyPr>
          <a:lstStyle>
            <a:lvl1pPr>
              <a:lnSpc>
                <a:spcPts val="5000"/>
              </a:lnSpc>
              <a:defRPr sz="4800">
                <a:solidFill>
                  <a:schemeClr val="bg2"/>
                </a:solidFill>
              </a:defRPr>
            </a:lvl1pPr>
          </a:lstStyle>
          <a:p>
            <a:r>
              <a:rPr lang="fr-FR" dirty="0" err="1"/>
              <a:t>Title</a:t>
            </a:r>
            <a:r>
              <a:rPr lang="fr-FR" dirty="0"/>
              <a:t> </a:t>
            </a:r>
            <a:r>
              <a:rPr lang="fr-FR" dirty="0" err="1"/>
              <a:t>heading</a:t>
            </a:r>
            <a:br>
              <a:rPr lang="fr-FR" dirty="0"/>
            </a:br>
            <a:r>
              <a:rPr lang="fr-FR" dirty="0"/>
              <a:t>up to </a:t>
            </a:r>
            <a:r>
              <a:rPr lang="fr-FR" dirty="0" err="1"/>
              <a:t>two</a:t>
            </a:r>
            <a:r>
              <a:rPr lang="fr-FR" dirty="0"/>
              <a:t> </a:t>
            </a:r>
            <a:r>
              <a:rPr lang="fr-FR" dirty="0" err="1"/>
              <a:t>lines</a:t>
            </a:r>
            <a:r>
              <a:rPr lang="fr-FR" dirty="0"/>
              <a:t>.</a:t>
            </a:r>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71475" y="4554685"/>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chapter</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2536970"/>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30" name="Graphique 28">
            <a:extLst>
              <a:ext uri="{FF2B5EF4-FFF2-40B4-BE49-F238E27FC236}">
                <a16:creationId xmlns:a16="http://schemas.microsoft.com/office/drawing/2014/main" id="{1D41A1B2-15EE-B5BD-E6EE-99E8AD867DB4}"/>
              </a:ext>
            </a:extLst>
          </p:cNvPr>
          <p:cNvSpPr/>
          <p:nvPr/>
        </p:nvSpPr>
        <p:spPr>
          <a:xfrm>
            <a:off x="495300" y="4294986"/>
            <a:ext cx="217170" cy="152400"/>
          </a:xfrm>
          <a:custGeom>
            <a:avLst/>
            <a:gdLst>
              <a:gd name="connsiteX0" fmla="*/ 217170 w 217170"/>
              <a:gd name="connsiteY0" fmla="*/ 133350 h 152400"/>
              <a:gd name="connsiteX1" fmla="*/ 131445 w 217170"/>
              <a:gd name="connsiteY1" fmla="*/ 133350 h 152400"/>
              <a:gd name="connsiteX2" fmla="*/ 213360 w 217170"/>
              <a:gd name="connsiteY2" fmla="*/ 52388 h 152400"/>
              <a:gd name="connsiteX3" fmla="*/ 200025 w 217170"/>
              <a:gd name="connsiteY3" fmla="*/ 39052 h 152400"/>
              <a:gd name="connsiteX4" fmla="*/ 118110 w 217170"/>
              <a:gd name="connsiteY4" fmla="*/ 120015 h 152400"/>
              <a:gd name="connsiteX5" fmla="*/ 118110 w 217170"/>
              <a:gd name="connsiteY5" fmla="*/ 0 h 152400"/>
              <a:gd name="connsiteX6" fmla="*/ 99060 w 217170"/>
              <a:gd name="connsiteY6" fmla="*/ 0 h 152400"/>
              <a:gd name="connsiteX7" fmla="*/ 99060 w 217170"/>
              <a:gd name="connsiteY7" fmla="*/ 120015 h 152400"/>
              <a:gd name="connsiteX8" fmla="*/ 17145 w 217170"/>
              <a:gd name="connsiteY8" fmla="*/ 38100 h 152400"/>
              <a:gd name="connsiteX9" fmla="*/ 3810 w 217170"/>
              <a:gd name="connsiteY9" fmla="*/ 51435 h 152400"/>
              <a:gd name="connsiteX10" fmla="*/ 85725 w 217170"/>
              <a:gd name="connsiteY10" fmla="*/ 133350 h 152400"/>
              <a:gd name="connsiteX11" fmla="*/ 0 w 217170"/>
              <a:gd name="connsiteY11" fmla="*/ 133350 h 152400"/>
              <a:gd name="connsiteX12" fmla="*/ 0 w 217170"/>
              <a:gd name="connsiteY12" fmla="*/ 152400 h 152400"/>
              <a:gd name="connsiteX13" fmla="*/ 217170 w 217170"/>
              <a:gd name="connsiteY13" fmla="*/ 152400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17170" h="152400">
                <a:moveTo>
                  <a:pt x="217170" y="133350"/>
                </a:moveTo>
                <a:lnTo>
                  <a:pt x="131445" y="133350"/>
                </a:lnTo>
                <a:lnTo>
                  <a:pt x="213360" y="52388"/>
                </a:lnTo>
                <a:lnTo>
                  <a:pt x="200025" y="39052"/>
                </a:lnTo>
                <a:lnTo>
                  <a:pt x="118110" y="120015"/>
                </a:lnTo>
                <a:lnTo>
                  <a:pt x="118110" y="0"/>
                </a:lnTo>
                <a:lnTo>
                  <a:pt x="99060" y="0"/>
                </a:lnTo>
                <a:lnTo>
                  <a:pt x="99060" y="120015"/>
                </a:lnTo>
                <a:lnTo>
                  <a:pt x="17145" y="38100"/>
                </a:lnTo>
                <a:lnTo>
                  <a:pt x="3810" y="51435"/>
                </a:lnTo>
                <a:lnTo>
                  <a:pt x="85725" y="133350"/>
                </a:lnTo>
                <a:lnTo>
                  <a:pt x="0" y="133350"/>
                </a:lnTo>
                <a:lnTo>
                  <a:pt x="0" y="152400"/>
                </a:lnTo>
                <a:lnTo>
                  <a:pt x="217170" y="152400"/>
                </a:lnTo>
                <a:close/>
              </a:path>
            </a:pathLst>
          </a:custGeom>
          <a:solidFill>
            <a:schemeClr val="accent1"/>
          </a:solidFill>
          <a:ln w="9525" cap="flat">
            <a:noFill/>
            <a:prstDash val="solid"/>
            <a:miter/>
          </a:ln>
        </p:spPr>
        <p:txBody>
          <a:bodyPr rtlCol="0" anchor="ctr"/>
          <a:lstStyle/>
          <a:p>
            <a:r>
              <a:rPr lang="fr-FR" dirty="0"/>
              <a:t> </a:t>
            </a:r>
          </a:p>
        </p:txBody>
      </p:sp>
      <p:sp>
        <p:nvSpPr>
          <p:cNvPr id="2" name="Espace réservé pour une image  5">
            <a:extLst>
              <a:ext uri="{FF2B5EF4-FFF2-40B4-BE49-F238E27FC236}">
                <a16:creationId xmlns:a16="http://schemas.microsoft.com/office/drawing/2014/main" id="{D71441AF-48A3-DB0C-B213-1A566ABF0382}"/>
              </a:ext>
            </a:extLst>
          </p:cNvPr>
          <p:cNvSpPr>
            <a:spLocks noGrp="1"/>
          </p:cNvSpPr>
          <p:nvPr>
            <p:ph type="pic" sz="quarter" idx="31"/>
          </p:nvPr>
        </p:nvSpPr>
        <p:spPr>
          <a:xfrm>
            <a:off x="5694363" y="0"/>
            <a:ext cx="6497637" cy="6858000"/>
          </a:xfrm>
        </p:spPr>
        <p:txBody>
          <a:bodyPr/>
          <a:lstStyle/>
          <a:p>
            <a:endParaRPr lang="fr-FR"/>
          </a:p>
        </p:txBody>
      </p:sp>
    </p:spTree>
    <p:extLst>
      <p:ext uri="{BB962C8B-B14F-4D97-AF65-F5344CB8AC3E}">
        <p14:creationId xmlns:p14="http://schemas.microsoft.com/office/powerpoint/2010/main" val="3885608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2" presetClass="entr" presetSubtype="8"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left)">
                                      <p:cBhvr>
                                        <p:cTn id="12" dur="500"/>
                                        <p:tgtEl>
                                          <p:spTgt spid="11"/>
                                        </p:tgtEl>
                                      </p:cBhvr>
                                    </p:animEffect>
                                  </p:childTnLst>
                                </p:cTn>
                              </p:par>
                              <p:par>
                                <p:cTn id="13" presetID="42"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53" presetClass="entr" presetSubtype="16" fill="hold" grpId="0" nodeType="withEffect" nodePh="1">
                                  <p:stCondLst>
                                    <p:cond delay="0"/>
                                  </p:stCondLst>
                                  <p:endCondLst>
                                    <p:cond evt="begin" delay="0">
                                      <p:tn val="18"/>
                                    </p:cond>
                                  </p:endCondLst>
                                  <p:childTnLst>
                                    <p:set>
                                      <p:cBhvr>
                                        <p:cTn id="19" dur="1" fill="hold">
                                          <p:stCondLst>
                                            <p:cond delay="0"/>
                                          </p:stCondLst>
                                        </p:cTn>
                                        <p:tgtEl>
                                          <p:spTgt spid="2"/>
                                        </p:tgtEl>
                                        <p:attrNameLst>
                                          <p:attrName>style.visibility</p:attrName>
                                        </p:attrNameLst>
                                      </p:cBhvr>
                                      <p:to>
                                        <p:strVal val="visible"/>
                                      </p:to>
                                    </p:set>
                                    <p:anim calcmode="lin" valueType="num">
                                      <p:cBhvr>
                                        <p:cTn id="20" dur="1000" fill="hold"/>
                                        <p:tgtEl>
                                          <p:spTgt spid="2"/>
                                        </p:tgtEl>
                                        <p:attrNameLst>
                                          <p:attrName>ppt_w</p:attrName>
                                        </p:attrNameLst>
                                      </p:cBhvr>
                                      <p:tavLst>
                                        <p:tav tm="0">
                                          <p:val>
                                            <p:fltVal val="0"/>
                                          </p:val>
                                        </p:tav>
                                        <p:tav tm="100000">
                                          <p:val>
                                            <p:strVal val="#ppt_w"/>
                                          </p:val>
                                        </p:tav>
                                      </p:tavLst>
                                    </p:anim>
                                    <p:anim calcmode="lin" valueType="num">
                                      <p:cBhvr>
                                        <p:cTn id="21" dur="1000" fill="hold"/>
                                        <p:tgtEl>
                                          <p:spTgt spid="2"/>
                                        </p:tgtEl>
                                        <p:attrNameLst>
                                          <p:attrName>ppt_h</p:attrName>
                                        </p:attrNameLst>
                                      </p:cBhvr>
                                      <p:tavLst>
                                        <p:tav tm="0">
                                          <p:val>
                                            <p:fltVal val="0"/>
                                          </p:val>
                                        </p:tav>
                                        <p:tav tm="100000">
                                          <p:val>
                                            <p:strVal val="#ppt_h"/>
                                          </p:val>
                                        </p:tav>
                                      </p:tavLst>
                                    </p:anim>
                                    <p:animEffect transition="in" filter="fade">
                                      <p:cBhvr>
                                        <p:cTn id="22" dur="1000"/>
                                        <p:tgtEl>
                                          <p:spTgt spid="2"/>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0"/>
                                        </p:tgtEl>
                                        <p:attrNameLst>
                                          <p:attrName>style.visibility</p:attrName>
                                        </p:attrNameLst>
                                      </p:cBhvr>
                                      <p:to>
                                        <p:strVal val="visible"/>
                                      </p:to>
                                    </p:set>
                                    <p:animEffect transition="in" filter="fade">
                                      <p:cBhvr>
                                        <p:cTn id="25" dur="1000"/>
                                        <p:tgtEl>
                                          <p:spTgt spid="30"/>
                                        </p:tgtEl>
                                      </p:cBhvr>
                                    </p:animEffect>
                                    <p:anim calcmode="lin" valueType="num">
                                      <p:cBhvr>
                                        <p:cTn id="26" dur="1000" fill="hold"/>
                                        <p:tgtEl>
                                          <p:spTgt spid="30"/>
                                        </p:tgtEl>
                                        <p:attrNameLst>
                                          <p:attrName>ppt_x</p:attrName>
                                        </p:attrNameLst>
                                      </p:cBhvr>
                                      <p:tavLst>
                                        <p:tav tm="0">
                                          <p:val>
                                            <p:strVal val="#ppt_x"/>
                                          </p:val>
                                        </p:tav>
                                        <p:tav tm="100000">
                                          <p:val>
                                            <p:strVal val="#ppt_x"/>
                                          </p:val>
                                        </p:tav>
                                      </p:tavLst>
                                    </p:anim>
                                    <p:anim calcmode="lin" valueType="num">
                                      <p:cBhvr>
                                        <p:cTn id="27" dur="1000" fill="hold"/>
                                        <p:tgtEl>
                                          <p:spTgt spid="30"/>
                                        </p:tgtEl>
                                        <p:attrNameLst>
                                          <p:attrName>ppt_y</p:attrName>
                                        </p:attrNameLst>
                                      </p:cBhvr>
                                      <p:tavLst>
                                        <p:tav tm="0">
                                          <p:val>
                                            <p:strVal val="#ppt_y+.1"/>
                                          </p:val>
                                        </p:tav>
                                        <p:tav tm="100000">
                                          <p:val>
                                            <p:strVal val="#ppt_y"/>
                                          </p:val>
                                        </p:tav>
                                      </p:tavLst>
                                    </p:anim>
                                  </p:childTnLst>
                                </p:cTn>
                              </p:par>
                              <p:par>
                                <p:cTn id="28" presetID="42" presetClass="entr" presetSubtype="0" fill="hold" grpId="0" nodeType="withEffect">
                                  <p:stCondLst>
                                    <p:cond delay="400"/>
                                  </p:stCondLst>
                                  <p:childTnLst>
                                    <p:set>
                                      <p:cBhvr>
                                        <p:cTn id="29" dur="1" fill="hold">
                                          <p:stCondLst>
                                            <p:cond delay="0"/>
                                          </p:stCondLst>
                                        </p:cTn>
                                        <p:tgtEl>
                                          <p:spTgt spid="10">
                                            <p:txEl>
                                              <p:pRg st="0" end="0"/>
                                            </p:txEl>
                                          </p:spTgt>
                                        </p:tgtEl>
                                        <p:attrNameLst>
                                          <p:attrName>style.visibility</p:attrName>
                                        </p:attrNameLst>
                                      </p:cBhvr>
                                      <p:to>
                                        <p:strVal val="visible"/>
                                      </p:to>
                                    </p:set>
                                    <p:animEffect transition="in" filter="fade">
                                      <p:cBhvr>
                                        <p:cTn id="30" dur="800"/>
                                        <p:tgtEl>
                                          <p:spTgt spid="10">
                                            <p:txEl>
                                              <p:pRg st="0" end="0"/>
                                            </p:txEl>
                                          </p:spTgt>
                                        </p:tgtEl>
                                      </p:cBhvr>
                                    </p:animEffect>
                                    <p:anim calcmode="lin" valueType="num">
                                      <p:cBhvr>
                                        <p:cTn id="31"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32" dur="8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par>
                          <p:cTn id="33" fill="hold">
                            <p:stCondLst>
                              <p:cond delay="1200"/>
                            </p:stCondLst>
                            <p:childTnLst>
                              <p:par>
                                <p:cTn id="34" presetID="10" presetClass="entr" presetSubtype="0" fill="hold" nodeType="afterEffect">
                                  <p:stCondLst>
                                    <p:cond delay="0"/>
                                  </p:stCondLst>
                                  <p:childTnLst>
                                    <p:set>
                                      <p:cBhvr>
                                        <p:cTn id="35" dur="1" fill="hold">
                                          <p:stCondLst>
                                            <p:cond delay="0"/>
                                          </p:stCondLst>
                                        </p:cTn>
                                        <p:tgtEl>
                                          <p:spTgt spid="58"/>
                                        </p:tgtEl>
                                        <p:attrNameLst>
                                          <p:attrName>style.visibility</p:attrName>
                                        </p:attrNameLst>
                                      </p:cBhvr>
                                      <p:to>
                                        <p:strVal val="visible"/>
                                      </p:to>
                                    </p:set>
                                    <p:animEffect transition="in" filter="fade">
                                      <p:cBhvr>
                                        <p:cTn id="36"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tmplLst>
          <p:tmpl>
            <p:tnLst>
              <p:par>
                <p:cTn presetID="47" presetClass="entr" presetSubtype="0"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fade">
                      <p:cBhvr>
                        <p:cTn dur="1000"/>
                        <p:tgtEl>
                          <p:spTgt spid="3"/>
                        </p:tgtEl>
                      </p:cBhvr>
                    </p:animEffect>
                    <p:anim calcmode="lin" valueType="num">
                      <p:cBhvr>
                        <p:cTn dur="1000" fill="hold"/>
                        <p:tgtEl>
                          <p:spTgt spid="3"/>
                        </p:tgtEl>
                        <p:attrNameLst>
                          <p:attrName>ppt_x</p:attrName>
                        </p:attrNameLst>
                      </p:cBhvr>
                      <p:tavLst>
                        <p:tav tm="0">
                          <p:val>
                            <p:strVal val="#ppt_x"/>
                          </p:val>
                        </p:tav>
                        <p:tav tm="100000">
                          <p:val>
                            <p:strVal val="#ppt_x"/>
                          </p:val>
                        </p:tav>
                      </p:tavLst>
                    </p:anim>
                    <p:anim calcmode="lin" valueType="num">
                      <p:cBhvr>
                        <p:cTn dur="1000" fill="hold"/>
                        <p:tgtEl>
                          <p:spTgt spid="3"/>
                        </p:tgtEl>
                        <p:attrNameLst>
                          <p:attrName>ppt_y</p:attrName>
                        </p:attrNameLst>
                      </p:cBhvr>
                      <p:tavLst>
                        <p:tav tm="0">
                          <p:val>
                            <p:strVal val="#ppt_y-.1"/>
                          </p:val>
                        </p:tav>
                        <p:tav tm="100000">
                          <p:val>
                            <p:strVal val="#ppt_y"/>
                          </p:val>
                        </p:tav>
                      </p:tavLst>
                    </p:anim>
                  </p:childTnLst>
                </p:cTn>
              </p:par>
            </p:tnLst>
          </p:tmpl>
        </p:tmplLst>
      </p:bldP>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30" grpId="0" animBg="1"/>
      <p:bldP spid="2" grpId="0"/>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_columns_blocks_illustration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7366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830010594"/>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4_columns_blocks_illustration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3175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71475" y="3429000"/>
            <a:ext cx="3762375" cy="3060700"/>
          </a:xfrm>
          <a:prstGeom prst="roundRect">
            <a:avLst>
              <a:gd name="adj" fmla="val 8783"/>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316417" y="3429001"/>
            <a:ext cx="3671885" cy="3060700"/>
          </a:xfrm>
          <a:prstGeom prst="roundRect">
            <a:avLst>
              <a:gd name="adj" fmla="val 7953"/>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85151" y="3429000"/>
            <a:ext cx="3617912" cy="3060700"/>
          </a:xfrm>
          <a:prstGeom prst="roundRect">
            <a:avLst>
              <a:gd name="adj" fmla="val 8783"/>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space réservé du texte 18">
            <a:extLst>
              <a:ext uri="{FF2B5EF4-FFF2-40B4-BE49-F238E27FC236}">
                <a16:creationId xmlns:a16="http://schemas.microsoft.com/office/drawing/2014/main" id="{995C5E91-39AF-934F-A23D-06358D423D8D}"/>
              </a:ext>
            </a:extLst>
          </p:cNvPr>
          <p:cNvSpPr>
            <a:spLocks noGrp="1"/>
          </p:cNvSpPr>
          <p:nvPr>
            <p:ph type="body" sz="quarter" idx="10" hasCustomPrompt="1"/>
          </p:nvPr>
        </p:nvSpPr>
        <p:spPr>
          <a:xfrm>
            <a:off x="542920" y="3930016"/>
            <a:ext cx="339726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Gagnez du temps pour vous</a:t>
            </a:r>
            <a:br>
              <a:rPr lang="fr-FR" dirty="0"/>
            </a:br>
            <a:r>
              <a:rPr lang="fr-FR" dirty="0"/>
              <a:t>et vos collaborateurs en structurant les process RH</a:t>
            </a:r>
          </a:p>
          <a:p>
            <a:pPr lvl="0"/>
            <a:endParaRPr lang="fr-FR" dirty="0"/>
          </a:p>
        </p:txBody>
      </p:sp>
      <p:sp>
        <p:nvSpPr>
          <p:cNvPr id="20" name="Espace réservé du texte 18">
            <a:extLst>
              <a:ext uri="{FF2B5EF4-FFF2-40B4-BE49-F238E27FC236}">
                <a16:creationId xmlns:a16="http://schemas.microsoft.com/office/drawing/2014/main" id="{5A2F4F3D-68A6-FF94-0FB1-AE248D09ADB8}"/>
              </a:ext>
            </a:extLst>
          </p:cNvPr>
          <p:cNvSpPr>
            <a:spLocks noGrp="1"/>
          </p:cNvSpPr>
          <p:nvPr>
            <p:ph type="body" sz="quarter" idx="11" hasCustomPrompt="1"/>
          </p:nvPr>
        </p:nvSpPr>
        <p:spPr>
          <a:xfrm>
            <a:off x="542920" y="4724400"/>
            <a:ext cx="339726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35 à 40% </a:t>
            </a:r>
          </a:p>
          <a:p>
            <a:pPr lvl="0"/>
            <a:r>
              <a:rPr lang="fr-FR" dirty="0"/>
              <a:t>c’est le temps gagné par vos équipes RH grâce à Eurécia. </a:t>
            </a:r>
          </a:p>
          <a:p>
            <a:pPr lvl="0"/>
            <a:r>
              <a:rPr lang="fr-FR" dirty="0"/>
              <a:t>Pour estimer encore plus précisément cliquez →ici ←</a:t>
            </a:r>
          </a:p>
        </p:txBody>
      </p:sp>
      <p:sp>
        <p:nvSpPr>
          <p:cNvPr id="21" name="Espace réservé du texte 18">
            <a:extLst>
              <a:ext uri="{FF2B5EF4-FFF2-40B4-BE49-F238E27FC236}">
                <a16:creationId xmlns:a16="http://schemas.microsoft.com/office/drawing/2014/main" id="{9EAD0501-173D-A10D-E9DD-CB68DAEB0E9E}"/>
              </a:ext>
            </a:extLst>
          </p:cNvPr>
          <p:cNvSpPr>
            <a:spLocks noGrp="1"/>
          </p:cNvSpPr>
          <p:nvPr>
            <p:ph type="body" sz="quarter" idx="12" hasCustomPrompt="1"/>
          </p:nvPr>
        </p:nvSpPr>
        <p:spPr>
          <a:xfrm>
            <a:off x="4522786" y="3930016"/>
            <a:ext cx="3273428"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Accompagnez le développement de vos talents</a:t>
            </a:r>
          </a:p>
          <a:p>
            <a:pPr lvl="0"/>
            <a:endParaRPr lang="fr-FR" dirty="0"/>
          </a:p>
        </p:txBody>
      </p:sp>
      <p:sp>
        <p:nvSpPr>
          <p:cNvPr id="22" name="Espace réservé du texte 18">
            <a:extLst>
              <a:ext uri="{FF2B5EF4-FFF2-40B4-BE49-F238E27FC236}">
                <a16:creationId xmlns:a16="http://schemas.microsoft.com/office/drawing/2014/main" id="{CFEAF0C8-0314-D0FC-C32C-A056B035BBC8}"/>
              </a:ext>
            </a:extLst>
          </p:cNvPr>
          <p:cNvSpPr>
            <a:spLocks noGrp="1"/>
          </p:cNvSpPr>
          <p:nvPr>
            <p:ph type="body" sz="quarter" idx="13" hasCustomPrompt="1"/>
          </p:nvPr>
        </p:nvSpPr>
        <p:spPr>
          <a:xfrm>
            <a:off x="4522786" y="4724400"/>
            <a:ext cx="3273428"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94%</a:t>
            </a:r>
          </a:p>
          <a:p>
            <a:pPr lvl="0"/>
            <a:r>
              <a:rPr lang="fr-FR" dirty="0"/>
              <a:t>Des employés affirment rester dans une entreprise qui investit dans le développement de leur carrière.</a:t>
            </a:r>
          </a:p>
        </p:txBody>
      </p:sp>
      <p:sp>
        <p:nvSpPr>
          <p:cNvPr id="23" name="Espace réservé du texte 18">
            <a:extLst>
              <a:ext uri="{FF2B5EF4-FFF2-40B4-BE49-F238E27FC236}">
                <a16:creationId xmlns:a16="http://schemas.microsoft.com/office/drawing/2014/main" id="{58CBF25F-E6AC-86C3-D0C8-41AC0C273299}"/>
              </a:ext>
            </a:extLst>
          </p:cNvPr>
          <p:cNvSpPr>
            <a:spLocks noGrp="1"/>
          </p:cNvSpPr>
          <p:nvPr>
            <p:ph type="body" sz="quarter" idx="14" hasCustomPrompt="1"/>
          </p:nvPr>
        </p:nvSpPr>
        <p:spPr>
          <a:xfrm>
            <a:off x="8428038" y="3930016"/>
            <a:ext cx="3111500" cy="725169"/>
          </a:xfrm>
        </p:spPr>
        <p:txBody>
          <a:bodyPr/>
          <a:lstStyle>
            <a:lvl1pPr marL="0" indent="0">
              <a:lnSpc>
                <a:spcPct val="90000"/>
              </a:lnSpc>
              <a:buFont typeface="Arial" panose="020B0604020202020204" pitchFamily="34" charset="0"/>
              <a:buNone/>
              <a:defRPr>
                <a:solidFill>
                  <a:schemeClr val="bg1"/>
                </a:solidFill>
                <a:latin typeface="Figtree" pitchFamily="2" charset="0"/>
              </a:defRPr>
            </a:lvl1pPr>
            <a:lvl2pPr>
              <a:defRPr/>
            </a:lvl2pPr>
            <a:lvl3pPr>
              <a:defRPr/>
            </a:lvl3pPr>
          </a:lstStyle>
          <a:p>
            <a:pPr lvl="0"/>
            <a:r>
              <a:rPr lang="fr-FR" dirty="0"/>
              <a:t>Développez la cohésion entre les équipes et fluidifiez la communication</a:t>
            </a:r>
          </a:p>
          <a:p>
            <a:pPr lvl="0"/>
            <a:endParaRPr lang="fr-FR" dirty="0"/>
          </a:p>
        </p:txBody>
      </p:sp>
      <p:sp>
        <p:nvSpPr>
          <p:cNvPr id="24" name="Espace réservé du texte 18">
            <a:extLst>
              <a:ext uri="{FF2B5EF4-FFF2-40B4-BE49-F238E27FC236}">
                <a16:creationId xmlns:a16="http://schemas.microsoft.com/office/drawing/2014/main" id="{47F154A9-D437-7CE7-23D5-83BB6478F95E}"/>
              </a:ext>
            </a:extLst>
          </p:cNvPr>
          <p:cNvSpPr>
            <a:spLocks noGrp="1"/>
          </p:cNvSpPr>
          <p:nvPr>
            <p:ph type="body" sz="quarter" idx="15" hasCustomPrompt="1"/>
          </p:nvPr>
        </p:nvSpPr>
        <p:spPr>
          <a:xfrm>
            <a:off x="8428038" y="4724400"/>
            <a:ext cx="3111500" cy="1460500"/>
          </a:xfrm>
        </p:spPr>
        <p:txBody>
          <a:bodyPr>
            <a:normAutofit/>
          </a:bodyPr>
          <a:lstStyle>
            <a:lvl1pPr marL="0" indent="0">
              <a:lnSpc>
                <a:spcPct val="90000"/>
              </a:lnSpc>
              <a:buFont typeface="Arial" panose="020B0604020202020204" pitchFamily="34" charset="0"/>
              <a:buNone/>
              <a:defRPr sz="1200">
                <a:solidFill>
                  <a:schemeClr val="bg1"/>
                </a:solidFill>
                <a:latin typeface="Figtree" pitchFamily="2" charset="0"/>
              </a:defRPr>
            </a:lvl1pPr>
            <a:lvl2pPr>
              <a:defRPr/>
            </a:lvl2pPr>
            <a:lvl3pPr>
              <a:defRPr/>
            </a:lvl3pPr>
          </a:lstStyle>
          <a:p>
            <a:pPr lvl="0"/>
            <a:r>
              <a:rPr lang="fr-FR" dirty="0"/>
              <a:t>+ 17% </a:t>
            </a:r>
          </a:p>
          <a:p>
            <a:pPr lvl="0"/>
            <a:r>
              <a:rPr lang="fr-FR" dirty="0"/>
              <a:t>productivité en entreprise lorsque les collaborateurs ont le sentiment d'appartenir à un collectif </a:t>
            </a:r>
          </a:p>
        </p:txBody>
      </p:sp>
      <p:sp>
        <p:nvSpPr>
          <p:cNvPr id="26" name="Espace réservé pour une image  25">
            <a:extLst>
              <a:ext uri="{FF2B5EF4-FFF2-40B4-BE49-F238E27FC236}">
                <a16:creationId xmlns:a16="http://schemas.microsoft.com/office/drawing/2014/main" id="{A3200AD8-D24A-6798-3CDB-19BA86E205F5}"/>
              </a:ext>
            </a:extLst>
          </p:cNvPr>
          <p:cNvSpPr>
            <a:spLocks noGrp="1"/>
          </p:cNvSpPr>
          <p:nvPr>
            <p:ph type="pic" sz="quarter" idx="16"/>
          </p:nvPr>
        </p:nvSpPr>
        <p:spPr>
          <a:xfrm>
            <a:off x="371475" y="1196975"/>
            <a:ext cx="3748088" cy="2232025"/>
          </a:xfrm>
        </p:spPr>
        <p:txBody>
          <a:bodyPr/>
          <a:lstStyle/>
          <a:p>
            <a:endParaRPr lang="fr-FR"/>
          </a:p>
        </p:txBody>
      </p:sp>
      <p:sp>
        <p:nvSpPr>
          <p:cNvPr id="27" name="Espace réservé pour une image  25">
            <a:extLst>
              <a:ext uri="{FF2B5EF4-FFF2-40B4-BE49-F238E27FC236}">
                <a16:creationId xmlns:a16="http://schemas.microsoft.com/office/drawing/2014/main" id="{EC4889BB-FCD7-B52D-6AC1-D7947C341D0F}"/>
              </a:ext>
            </a:extLst>
          </p:cNvPr>
          <p:cNvSpPr>
            <a:spLocks noGrp="1"/>
          </p:cNvSpPr>
          <p:nvPr>
            <p:ph type="pic" sz="quarter" idx="17"/>
          </p:nvPr>
        </p:nvSpPr>
        <p:spPr>
          <a:xfrm>
            <a:off x="4325941" y="1196975"/>
            <a:ext cx="3640134" cy="2232025"/>
          </a:xfrm>
        </p:spPr>
        <p:txBody>
          <a:bodyPr/>
          <a:lstStyle/>
          <a:p>
            <a:endParaRPr lang="fr-FR"/>
          </a:p>
        </p:txBody>
      </p:sp>
      <p:sp>
        <p:nvSpPr>
          <p:cNvPr id="28" name="Espace réservé pour une image  25">
            <a:extLst>
              <a:ext uri="{FF2B5EF4-FFF2-40B4-BE49-F238E27FC236}">
                <a16:creationId xmlns:a16="http://schemas.microsoft.com/office/drawing/2014/main" id="{BDAF0C1D-5653-5078-50CC-ABB3F01D5193}"/>
              </a:ext>
            </a:extLst>
          </p:cNvPr>
          <p:cNvSpPr>
            <a:spLocks noGrp="1"/>
          </p:cNvSpPr>
          <p:nvPr>
            <p:ph type="pic" sz="quarter" idx="18"/>
          </p:nvPr>
        </p:nvSpPr>
        <p:spPr>
          <a:xfrm>
            <a:off x="8158166" y="1196975"/>
            <a:ext cx="3640134" cy="2232025"/>
          </a:xfrm>
        </p:spPr>
        <p:txBody>
          <a:bodyPr/>
          <a:lstStyle/>
          <a:p>
            <a:endParaRPr lang="fr-FR"/>
          </a:p>
        </p:txBody>
      </p:sp>
      <p:sp>
        <p:nvSpPr>
          <p:cNvPr id="9" name="Espace réservé du texte 42">
            <a:extLst>
              <a:ext uri="{FF2B5EF4-FFF2-40B4-BE49-F238E27FC236}">
                <a16:creationId xmlns:a16="http://schemas.microsoft.com/office/drawing/2014/main" id="{0E4AFC47-F82D-5A25-FDD4-50A3D5D0EB72}"/>
              </a:ext>
            </a:extLst>
          </p:cNvPr>
          <p:cNvSpPr>
            <a:spLocks noGrp="1"/>
          </p:cNvSpPr>
          <p:nvPr>
            <p:ph type="body" sz="quarter" idx="19" hasCustomPrompt="1"/>
          </p:nvPr>
        </p:nvSpPr>
        <p:spPr>
          <a:xfrm>
            <a:off x="381000" y="739775"/>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8010505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wipe(left)">
                                      <p:cBhvr>
                                        <p:cTn id="7"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3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3DCF76E5-2B8A-3A36-D7EF-DF089AA84B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719530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6">
                                            <p:txEl>
                                              <p:pRg st="0" end="0"/>
                                            </p:txEl>
                                          </p:spTgt>
                                        </p:tgtEl>
                                        <p:attrNameLst>
                                          <p:attrName>style.visibility</p:attrName>
                                        </p:attrNameLst>
                                      </p:cBhvr>
                                      <p:to>
                                        <p:strVal val="visible"/>
                                      </p:to>
                                    </p:set>
                                    <p:animEffect transition="in" filter="wipe(left)">
                                      <p:cBhvr>
                                        <p:cTn id="13" dur="500"/>
                                        <p:tgtEl>
                                          <p:spTgt spid="36">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fade">
                                      <p:cBhvr>
                                        <p:cTn id="16" dur="500"/>
                                        <p:tgtEl>
                                          <p:spTgt spid="2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37">
                                            <p:txEl>
                                              <p:pRg st="0" end="0"/>
                                            </p:txEl>
                                          </p:spTgt>
                                        </p:tgtEl>
                                        <p:attrNameLst>
                                          <p:attrName>style.visibility</p:attrName>
                                        </p:attrNameLst>
                                      </p:cBhvr>
                                      <p:to>
                                        <p:strVal val="visible"/>
                                      </p:to>
                                    </p:set>
                                    <p:animEffect transition="in" filter="wipe(left)">
                                      <p:cBhvr>
                                        <p:cTn id="20" dur="500"/>
                                        <p:tgtEl>
                                          <p:spTgt spid="37">
                                            <p:txEl>
                                              <p:pRg st="0" end="0"/>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2"/>
                                        </p:tgtEl>
                                        <p:attrNameLst>
                                          <p:attrName>style.visibility</p:attrName>
                                        </p:attrNameLst>
                                      </p:cBhvr>
                                      <p:to>
                                        <p:strVal val="visible"/>
                                      </p:to>
                                    </p:set>
                                    <p:animEffect transition="in" filter="fade">
                                      <p:cBhvr>
                                        <p:cTn id="23" dur="500"/>
                                        <p:tgtEl>
                                          <p:spTgt spid="22"/>
                                        </p:tgtEl>
                                      </p:cBhvr>
                                    </p:animEffect>
                                  </p:childTnLst>
                                </p:cTn>
                              </p:par>
                            </p:childTnLst>
                          </p:cTn>
                        </p:par>
                        <p:par>
                          <p:cTn id="24" fill="hold">
                            <p:stCondLst>
                              <p:cond delay="1000"/>
                            </p:stCondLst>
                            <p:childTnLst>
                              <p:par>
                                <p:cTn id="25" presetID="22" presetClass="entr" presetSubtype="8" fill="hold" grpId="0" nodeType="afterEffect">
                                  <p:stCondLst>
                                    <p:cond delay="0"/>
                                  </p:stCondLst>
                                  <p:childTnLst>
                                    <p:set>
                                      <p:cBhvr>
                                        <p:cTn id="26" dur="1" fill="hold">
                                          <p:stCondLst>
                                            <p:cond delay="0"/>
                                          </p:stCondLst>
                                        </p:cTn>
                                        <p:tgtEl>
                                          <p:spTgt spid="38">
                                            <p:txEl>
                                              <p:pRg st="0" end="0"/>
                                            </p:txEl>
                                          </p:spTgt>
                                        </p:tgtEl>
                                        <p:attrNameLst>
                                          <p:attrName>style.visibility</p:attrName>
                                        </p:attrNameLst>
                                      </p:cBhvr>
                                      <p:to>
                                        <p:strVal val="visible"/>
                                      </p:to>
                                    </p:set>
                                    <p:animEffect transition="in" filter="wipe(left)">
                                      <p:cBhvr>
                                        <p:cTn id="27" dur="500"/>
                                        <p:tgtEl>
                                          <p:spTgt spid="38">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0" end="0"/>
                                            </p:txEl>
                                          </p:spTgt>
                                        </p:tgtEl>
                                        <p:attrNameLst>
                                          <p:attrName>style.visibility</p:attrName>
                                        </p:attrNameLst>
                                      </p:cBhvr>
                                      <p:to>
                                        <p:strVal val="visible"/>
                                      </p:to>
                                    </p:set>
                                    <p:animEffect transition="in" filter="fade">
                                      <p:cBhvr>
                                        <p:cTn id="30" dur="500"/>
                                        <p:tgtEl>
                                          <p:spTgt spid="23">
                                            <p:txEl>
                                              <p:pRg st="0" end="0"/>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1" end="1"/>
                                            </p:txEl>
                                          </p:spTgt>
                                        </p:tgtEl>
                                        <p:attrNameLst>
                                          <p:attrName>style.visibility</p:attrName>
                                        </p:attrNameLst>
                                      </p:cBhvr>
                                      <p:to>
                                        <p:strVal val="visible"/>
                                      </p:to>
                                    </p:set>
                                    <p:animEffect transition="in" filter="fade">
                                      <p:cBhvr>
                                        <p:cTn id="33" dur="500"/>
                                        <p:tgtEl>
                                          <p:spTgt spid="23">
                                            <p:txEl>
                                              <p:pRg st="1" end="1"/>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2" end="2"/>
                                            </p:txEl>
                                          </p:spTgt>
                                        </p:tgtEl>
                                        <p:attrNameLst>
                                          <p:attrName>style.visibility</p:attrName>
                                        </p:attrNameLst>
                                      </p:cBhvr>
                                      <p:to>
                                        <p:strVal val="visible"/>
                                      </p:to>
                                    </p:set>
                                    <p:animEffect transition="in" filter="fade">
                                      <p:cBhvr>
                                        <p:cTn id="36" dur="500"/>
                                        <p:tgtEl>
                                          <p:spTgt spid="23">
                                            <p:txEl>
                                              <p:pRg st="2" end="2"/>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3" end="3"/>
                                            </p:txEl>
                                          </p:spTgt>
                                        </p:tgtEl>
                                        <p:attrNameLst>
                                          <p:attrName>style.visibility</p:attrName>
                                        </p:attrNameLst>
                                      </p:cBhvr>
                                      <p:to>
                                        <p:strVal val="visible"/>
                                      </p:to>
                                    </p:set>
                                    <p:animEffect transition="in" filter="fade">
                                      <p:cBhvr>
                                        <p:cTn id="39" dur="500"/>
                                        <p:tgtEl>
                                          <p:spTgt spid="23">
                                            <p:txEl>
                                              <p:pRg st="3" end="3"/>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3">
                                            <p:txEl>
                                              <p:pRg st="4" end="4"/>
                                            </p:txEl>
                                          </p:spTgt>
                                        </p:tgtEl>
                                        <p:attrNameLst>
                                          <p:attrName>style.visibility</p:attrName>
                                        </p:attrNameLst>
                                      </p:cBhvr>
                                      <p:to>
                                        <p:strVal val="visible"/>
                                      </p:to>
                                    </p:set>
                                    <p:animEffect transition="in" filter="fade">
                                      <p:cBhvr>
                                        <p:cTn id="42" dur="500"/>
                                        <p:tgtEl>
                                          <p:spTgt spid="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4" y="1641475"/>
            <a:ext cx="3755230"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4" name="Rectangle : coins arrondis 3">
            <a:extLst>
              <a:ext uri="{FF2B5EF4-FFF2-40B4-BE49-F238E27FC236}">
                <a16:creationId xmlns:a16="http://schemas.microsoft.com/office/drawing/2014/main" id="{59F156AE-F7C2-1374-0BEA-7DDDD7FF9A46}"/>
              </a:ext>
            </a:extLst>
          </p:cNvPr>
          <p:cNvSpPr/>
          <p:nvPr userDrawn="1"/>
        </p:nvSpPr>
        <p:spPr>
          <a:xfrm>
            <a:off x="4278314" y="1641475"/>
            <a:ext cx="3725862" cy="3960813"/>
          </a:xfrm>
          <a:prstGeom prst="roundRect">
            <a:avLst>
              <a:gd name="adj" fmla="val 5759"/>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1444E5EE-E991-73AB-8554-8932CA5CB3B0}"/>
              </a:ext>
            </a:extLst>
          </p:cNvPr>
          <p:cNvSpPr/>
          <p:nvPr userDrawn="1"/>
        </p:nvSpPr>
        <p:spPr>
          <a:xfrm>
            <a:off x="8196263" y="1641475"/>
            <a:ext cx="3624262" cy="3960813"/>
          </a:xfrm>
          <a:prstGeom prst="roundRect">
            <a:avLst>
              <a:gd name="adj" fmla="val 5454"/>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3DCF76E5-2B8A-3A36-D7EF-DF089AA84B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80998" y="2505075"/>
            <a:ext cx="11443767" cy="4060825"/>
          </a:xfrm>
          <a:custGeom>
            <a:avLst/>
            <a:gdLst>
              <a:gd name="connsiteX0" fmla="*/ 2134 w 11443767"/>
              <a:gd name="connsiteY0" fmla="*/ 4522167 h 4527770"/>
              <a:gd name="connsiteX1" fmla="*/ 2134 w 11443767"/>
              <a:gd name="connsiteY1" fmla="*/ 4527770 h 4527770"/>
              <a:gd name="connsiteX2" fmla="*/ 231 w 11443767"/>
              <a:gd name="connsiteY2" fmla="*/ 4523336 h 4527770"/>
              <a:gd name="connsiteX3" fmla="*/ 7815731 w 11443767"/>
              <a:gd name="connsiteY3" fmla="*/ 4522166 h 4527770"/>
              <a:gd name="connsiteX4" fmla="*/ 7815731 w 11443767"/>
              <a:gd name="connsiteY4" fmla="*/ 4527770 h 4527770"/>
              <a:gd name="connsiteX5" fmla="*/ 7813895 w 11443767"/>
              <a:gd name="connsiteY5" fmla="*/ 4523336 h 4527770"/>
              <a:gd name="connsiteX6" fmla="*/ 3891498 w 11443767"/>
              <a:gd name="connsiteY6" fmla="*/ 4522166 h 4527770"/>
              <a:gd name="connsiteX7" fmla="*/ 3891498 w 11443767"/>
              <a:gd name="connsiteY7" fmla="*/ 4527769 h 4527770"/>
              <a:gd name="connsiteX8" fmla="*/ 3889608 w 11443767"/>
              <a:gd name="connsiteY8" fmla="*/ 4523335 h 4527770"/>
              <a:gd name="connsiteX9" fmla="*/ 7815731 w 11443767"/>
              <a:gd name="connsiteY9" fmla="*/ 0 h 4527770"/>
              <a:gd name="connsiteX10" fmla="*/ 11443767 w 11443767"/>
              <a:gd name="connsiteY10" fmla="*/ 0 h 4527770"/>
              <a:gd name="connsiteX11" fmla="*/ 11443767 w 11443767"/>
              <a:gd name="connsiteY11" fmla="*/ 4437194 h 4527770"/>
              <a:gd name="connsiteX12" fmla="*/ 11401538 w 11443767"/>
              <a:gd name="connsiteY12" fmla="*/ 4430860 h 4527770"/>
              <a:gd name="connsiteX13" fmla="*/ 11378893 w 11443767"/>
              <a:gd name="connsiteY13" fmla="*/ 4423260 h 4527770"/>
              <a:gd name="connsiteX14" fmla="*/ 11366041 w 11443767"/>
              <a:gd name="connsiteY14" fmla="*/ 4416926 h 4527770"/>
              <a:gd name="connsiteX15" fmla="*/ 11356861 w 11443767"/>
              <a:gd name="connsiteY15" fmla="*/ 4413125 h 4527770"/>
              <a:gd name="connsiteX16" fmla="*/ 11343396 w 11443767"/>
              <a:gd name="connsiteY16" fmla="*/ 4413125 h 4527770"/>
              <a:gd name="connsiteX17" fmla="*/ 11335440 w 11443767"/>
              <a:gd name="connsiteY17" fmla="*/ 4414392 h 4527770"/>
              <a:gd name="connsiteX18" fmla="*/ 11315243 w 11443767"/>
              <a:gd name="connsiteY18" fmla="*/ 4420726 h 4527770"/>
              <a:gd name="connsiteX19" fmla="*/ 11289539 w 11443767"/>
              <a:gd name="connsiteY19" fmla="*/ 4437194 h 4527770"/>
              <a:gd name="connsiteX20" fmla="*/ 11284031 w 11443767"/>
              <a:gd name="connsiteY20" fmla="*/ 4442261 h 4527770"/>
              <a:gd name="connsiteX21" fmla="*/ 11263222 w 11443767"/>
              <a:gd name="connsiteY21" fmla="*/ 4454296 h 4527770"/>
              <a:gd name="connsiteX22" fmla="*/ 11236293 w 11443767"/>
              <a:gd name="connsiteY22" fmla="*/ 4457463 h 4527770"/>
              <a:gd name="connsiteX23" fmla="*/ 11204468 w 11443767"/>
              <a:gd name="connsiteY23" fmla="*/ 4451129 h 4527770"/>
              <a:gd name="connsiteX24" fmla="*/ 11203244 w 11443767"/>
              <a:gd name="connsiteY24" fmla="*/ 4450496 h 4527770"/>
              <a:gd name="connsiteX25" fmla="*/ 11187332 w 11443767"/>
              <a:gd name="connsiteY25" fmla="*/ 4449229 h 4527770"/>
              <a:gd name="connsiteX26" fmla="*/ 11179376 w 11443767"/>
              <a:gd name="connsiteY26" fmla="*/ 4446695 h 4527770"/>
              <a:gd name="connsiteX27" fmla="*/ 11172032 w 11443767"/>
              <a:gd name="connsiteY27" fmla="*/ 4440995 h 4527770"/>
              <a:gd name="connsiteX28" fmla="*/ 11158567 w 11443767"/>
              <a:gd name="connsiteY28" fmla="*/ 4432127 h 4527770"/>
              <a:gd name="connsiteX29" fmla="*/ 11137759 w 11443767"/>
              <a:gd name="connsiteY29" fmla="*/ 4419459 h 4527770"/>
              <a:gd name="connsiteX30" fmla="*/ 11123682 w 11443767"/>
              <a:gd name="connsiteY30" fmla="*/ 4414392 h 4527770"/>
              <a:gd name="connsiteX31" fmla="*/ 11120622 w 11443767"/>
              <a:gd name="connsiteY31" fmla="*/ 4414392 h 4527770"/>
              <a:gd name="connsiteX32" fmla="*/ 11107770 w 11443767"/>
              <a:gd name="connsiteY32" fmla="*/ 4419459 h 4527770"/>
              <a:gd name="connsiteX33" fmla="*/ 11097365 w 11443767"/>
              <a:gd name="connsiteY33" fmla="*/ 4420726 h 4527770"/>
              <a:gd name="connsiteX34" fmla="*/ 11088185 w 11443767"/>
              <a:gd name="connsiteY34" fmla="*/ 4421993 h 4527770"/>
              <a:gd name="connsiteX35" fmla="*/ 11069825 w 11443767"/>
              <a:gd name="connsiteY35" fmla="*/ 4423260 h 4527770"/>
              <a:gd name="connsiteX36" fmla="*/ 11039224 w 11443767"/>
              <a:gd name="connsiteY36" fmla="*/ 4418192 h 4527770"/>
              <a:gd name="connsiteX37" fmla="*/ 11022087 w 11443767"/>
              <a:gd name="connsiteY37" fmla="*/ 4413759 h 4527770"/>
              <a:gd name="connsiteX38" fmla="*/ 11012907 w 11443767"/>
              <a:gd name="connsiteY38" fmla="*/ 4414392 h 4527770"/>
              <a:gd name="connsiteX39" fmla="*/ 11009847 w 11443767"/>
              <a:gd name="connsiteY39" fmla="*/ 4414392 h 4527770"/>
              <a:gd name="connsiteX40" fmla="*/ 11002503 w 11443767"/>
              <a:gd name="connsiteY40" fmla="*/ 4411858 h 4527770"/>
              <a:gd name="connsiteX41" fmla="*/ 10976798 w 11443767"/>
              <a:gd name="connsiteY41" fmla="*/ 4399824 h 4527770"/>
              <a:gd name="connsiteX42" fmla="*/ 10962110 w 11443767"/>
              <a:gd name="connsiteY42" fmla="*/ 4397924 h 4527770"/>
              <a:gd name="connsiteX43" fmla="*/ 10942525 w 11443767"/>
              <a:gd name="connsiteY43" fmla="*/ 4397290 h 4527770"/>
              <a:gd name="connsiteX44" fmla="*/ 10931509 w 11443767"/>
              <a:gd name="connsiteY44" fmla="*/ 4397290 h 4527770"/>
              <a:gd name="connsiteX45" fmla="*/ 10927837 w 11443767"/>
              <a:gd name="connsiteY45" fmla="*/ 4401091 h 4527770"/>
              <a:gd name="connsiteX46" fmla="*/ 10924165 w 11443767"/>
              <a:gd name="connsiteY46" fmla="*/ 4403624 h 4527770"/>
              <a:gd name="connsiteX47" fmla="*/ 10899684 w 11443767"/>
              <a:gd name="connsiteY47" fmla="*/ 4407425 h 4527770"/>
              <a:gd name="connsiteX48" fmla="*/ 10899072 w 11443767"/>
              <a:gd name="connsiteY48" fmla="*/ 4407425 h 4527770"/>
              <a:gd name="connsiteX49" fmla="*/ 10880099 w 11443767"/>
              <a:gd name="connsiteY49" fmla="*/ 4402358 h 4527770"/>
              <a:gd name="connsiteX50" fmla="*/ 10867247 w 11443767"/>
              <a:gd name="connsiteY50" fmla="*/ 4392223 h 4527770"/>
              <a:gd name="connsiteX51" fmla="*/ 10856843 w 11443767"/>
              <a:gd name="connsiteY51" fmla="*/ 4393490 h 4527770"/>
              <a:gd name="connsiteX52" fmla="*/ 10851947 w 11443767"/>
              <a:gd name="connsiteY52" fmla="*/ 4394123 h 4527770"/>
              <a:gd name="connsiteX53" fmla="*/ 10847051 w 11443767"/>
              <a:gd name="connsiteY53" fmla="*/ 4397290 h 4527770"/>
              <a:gd name="connsiteX54" fmla="*/ 10842154 w 11443767"/>
              <a:gd name="connsiteY54" fmla="*/ 4399824 h 4527770"/>
              <a:gd name="connsiteX55" fmla="*/ 10823182 w 11443767"/>
              <a:gd name="connsiteY55" fmla="*/ 4403624 h 4527770"/>
              <a:gd name="connsiteX56" fmla="*/ 10802985 w 11443767"/>
              <a:gd name="connsiteY56" fmla="*/ 4399824 h 4527770"/>
              <a:gd name="connsiteX57" fmla="*/ 10794417 w 11443767"/>
              <a:gd name="connsiteY57" fmla="*/ 4399824 h 4527770"/>
              <a:gd name="connsiteX58" fmla="*/ 10763204 w 11443767"/>
              <a:gd name="connsiteY58" fmla="*/ 4401724 h 4527770"/>
              <a:gd name="connsiteX59" fmla="*/ 10760144 w 11443767"/>
              <a:gd name="connsiteY59" fmla="*/ 4401724 h 4527770"/>
              <a:gd name="connsiteX60" fmla="*/ 10739336 w 11443767"/>
              <a:gd name="connsiteY60" fmla="*/ 4406158 h 4527770"/>
              <a:gd name="connsiteX61" fmla="*/ 10728319 w 11443767"/>
              <a:gd name="connsiteY61" fmla="*/ 4410592 h 4527770"/>
              <a:gd name="connsiteX62" fmla="*/ 10700779 w 11443767"/>
              <a:gd name="connsiteY62" fmla="*/ 4418192 h 4527770"/>
              <a:gd name="connsiteX63" fmla="*/ 10697106 w 11443767"/>
              <a:gd name="connsiteY63" fmla="*/ 4418192 h 4527770"/>
              <a:gd name="connsiteX64" fmla="*/ 10684254 w 11443767"/>
              <a:gd name="connsiteY64" fmla="*/ 4418826 h 4527770"/>
              <a:gd name="connsiteX65" fmla="*/ 10674462 w 11443767"/>
              <a:gd name="connsiteY65" fmla="*/ 4418192 h 4527770"/>
              <a:gd name="connsiteX66" fmla="*/ 10660385 w 11443767"/>
              <a:gd name="connsiteY66" fmla="*/ 4418826 h 4527770"/>
              <a:gd name="connsiteX67" fmla="*/ 10641413 w 11443767"/>
              <a:gd name="connsiteY67" fmla="*/ 4422626 h 4527770"/>
              <a:gd name="connsiteX68" fmla="*/ 10632233 w 11443767"/>
              <a:gd name="connsiteY68" fmla="*/ 4423893 h 4527770"/>
              <a:gd name="connsiteX69" fmla="*/ 10605916 w 11443767"/>
              <a:gd name="connsiteY69" fmla="*/ 4427693 h 4527770"/>
              <a:gd name="connsiteX70" fmla="*/ 10603468 w 11443767"/>
              <a:gd name="connsiteY70" fmla="*/ 4427060 h 4527770"/>
              <a:gd name="connsiteX71" fmla="*/ 10582659 w 11443767"/>
              <a:gd name="connsiteY71" fmla="*/ 4426427 h 4527770"/>
              <a:gd name="connsiteX72" fmla="*/ 10557567 w 11443767"/>
              <a:gd name="connsiteY72" fmla="*/ 4432127 h 4527770"/>
              <a:gd name="connsiteX73" fmla="*/ 10554506 w 11443767"/>
              <a:gd name="connsiteY73" fmla="*/ 4432127 h 4527770"/>
              <a:gd name="connsiteX74" fmla="*/ 10530026 w 11443767"/>
              <a:gd name="connsiteY74" fmla="*/ 4428960 h 4527770"/>
              <a:gd name="connsiteX75" fmla="*/ 10495753 w 11443767"/>
              <a:gd name="connsiteY75" fmla="*/ 4430227 h 4527770"/>
              <a:gd name="connsiteX76" fmla="*/ 10492693 w 11443767"/>
              <a:gd name="connsiteY76" fmla="*/ 4430860 h 4527770"/>
              <a:gd name="connsiteX77" fmla="*/ 10473108 w 11443767"/>
              <a:gd name="connsiteY77" fmla="*/ 4434027 h 4527770"/>
              <a:gd name="connsiteX78" fmla="*/ 10469436 w 11443767"/>
              <a:gd name="connsiteY78" fmla="*/ 4434661 h 4527770"/>
              <a:gd name="connsiteX79" fmla="*/ 10463316 w 11443767"/>
              <a:gd name="connsiteY79" fmla="*/ 4435928 h 4527770"/>
              <a:gd name="connsiteX80" fmla="*/ 10453524 w 11443767"/>
              <a:gd name="connsiteY80" fmla="*/ 4438461 h 4527770"/>
              <a:gd name="connsiteX81" fmla="*/ 10442507 w 11443767"/>
              <a:gd name="connsiteY81" fmla="*/ 4442261 h 4527770"/>
              <a:gd name="connsiteX82" fmla="*/ 10424147 w 11443767"/>
              <a:gd name="connsiteY82" fmla="*/ 4449862 h 4527770"/>
              <a:gd name="connsiteX83" fmla="*/ 10413743 w 11443767"/>
              <a:gd name="connsiteY83" fmla="*/ 4454296 h 4527770"/>
              <a:gd name="connsiteX84" fmla="*/ 10402114 w 11443767"/>
              <a:gd name="connsiteY84" fmla="*/ 4459997 h 4527770"/>
              <a:gd name="connsiteX85" fmla="*/ 10399054 w 11443767"/>
              <a:gd name="connsiteY85" fmla="*/ 4461263 h 4527770"/>
              <a:gd name="connsiteX86" fmla="*/ 10380694 w 11443767"/>
              <a:gd name="connsiteY86" fmla="*/ 4464430 h 4527770"/>
              <a:gd name="connsiteX87" fmla="*/ 10379470 w 11443767"/>
              <a:gd name="connsiteY87" fmla="*/ 4465064 h 4527770"/>
              <a:gd name="connsiteX88" fmla="*/ 10367229 w 11443767"/>
              <a:gd name="connsiteY88" fmla="*/ 4467597 h 4527770"/>
              <a:gd name="connsiteX89" fmla="*/ 10343973 w 11443767"/>
              <a:gd name="connsiteY89" fmla="*/ 4471398 h 4527770"/>
              <a:gd name="connsiteX90" fmla="*/ 10336016 w 11443767"/>
              <a:gd name="connsiteY90" fmla="*/ 4472031 h 4527770"/>
              <a:gd name="connsiteX91" fmla="*/ 10330508 w 11443767"/>
              <a:gd name="connsiteY91" fmla="*/ 4471398 h 4527770"/>
              <a:gd name="connsiteX92" fmla="*/ 10315208 w 11443767"/>
              <a:gd name="connsiteY92" fmla="*/ 4471398 h 4527770"/>
              <a:gd name="connsiteX93" fmla="*/ 10314596 w 11443767"/>
              <a:gd name="connsiteY93" fmla="*/ 4471398 h 4527770"/>
              <a:gd name="connsiteX94" fmla="*/ 10295623 w 11443767"/>
              <a:gd name="connsiteY94" fmla="*/ 4467597 h 4527770"/>
              <a:gd name="connsiteX95" fmla="*/ 10267471 w 11443767"/>
              <a:gd name="connsiteY95" fmla="*/ 4465697 h 4527770"/>
              <a:gd name="connsiteX96" fmla="*/ 10250334 w 11443767"/>
              <a:gd name="connsiteY96" fmla="*/ 4461897 h 4527770"/>
              <a:gd name="connsiteX97" fmla="*/ 10227690 w 11443767"/>
              <a:gd name="connsiteY97" fmla="*/ 4453663 h 4527770"/>
              <a:gd name="connsiteX98" fmla="*/ 10220957 w 11443767"/>
              <a:gd name="connsiteY98" fmla="*/ 4451129 h 4527770"/>
              <a:gd name="connsiteX99" fmla="*/ 10196477 w 11443767"/>
              <a:gd name="connsiteY99" fmla="*/ 4449229 h 4527770"/>
              <a:gd name="connsiteX100" fmla="*/ 10180564 w 11443767"/>
              <a:gd name="connsiteY100" fmla="*/ 4448595 h 4527770"/>
              <a:gd name="connsiteX101" fmla="*/ 10160368 w 11443767"/>
              <a:gd name="connsiteY101" fmla="*/ 4444162 h 4527770"/>
              <a:gd name="connsiteX102" fmla="*/ 10145067 w 11443767"/>
              <a:gd name="connsiteY102" fmla="*/ 4441628 h 4527770"/>
              <a:gd name="connsiteX103" fmla="*/ 10124259 w 11443767"/>
              <a:gd name="connsiteY103" fmla="*/ 4442261 h 4527770"/>
              <a:gd name="connsiteX104" fmla="*/ 10104674 w 11443767"/>
              <a:gd name="connsiteY104" fmla="*/ 4444162 h 4527770"/>
              <a:gd name="connsiteX105" fmla="*/ 10098554 w 11443767"/>
              <a:gd name="connsiteY105" fmla="*/ 4442895 h 4527770"/>
              <a:gd name="connsiteX106" fmla="*/ 10082642 w 11443767"/>
              <a:gd name="connsiteY106" fmla="*/ 4441628 h 4527770"/>
              <a:gd name="connsiteX107" fmla="*/ 10074685 w 11443767"/>
              <a:gd name="connsiteY107" fmla="*/ 4440995 h 4527770"/>
              <a:gd name="connsiteX108" fmla="*/ 10045308 w 11443767"/>
              <a:gd name="connsiteY108" fmla="*/ 4433394 h 4527770"/>
              <a:gd name="connsiteX109" fmla="*/ 10037964 w 11443767"/>
              <a:gd name="connsiteY109" fmla="*/ 4428327 h 4527770"/>
              <a:gd name="connsiteX110" fmla="*/ 10023888 w 11443767"/>
              <a:gd name="connsiteY110" fmla="*/ 4420726 h 4527770"/>
              <a:gd name="connsiteX111" fmla="*/ 10001855 w 11443767"/>
              <a:gd name="connsiteY111" fmla="*/ 4417559 h 4527770"/>
              <a:gd name="connsiteX112" fmla="*/ 9989003 w 11443767"/>
              <a:gd name="connsiteY112" fmla="*/ 4420726 h 4527770"/>
              <a:gd name="connsiteX113" fmla="*/ 9973703 w 11443767"/>
              <a:gd name="connsiteY113" fmla="*/ 4428327 h 4527770"/>
              <a:gd name="connsiteX114" fmla="*/ 9953506 w 11443767"/>
              <a:gd name="connsiteY114" fmla="*/ 4430860 h 4527770"/>
              <a:gd name="connsiteX115" fmla="*/ 9935757 w 11443767"/>
              <a:gd name="connsiteY115" fmla="*/ 4436561 h 4527770"/>
              <a:gd name="connsiteX116" fmla="*/ 9932697 w 11443767"/>
              <a:gd name="connsiteY116" fmla="*/ 4438461 h 4527770"/>
              <a:gd name="connsiteX117" fmla="*/ 9911277 w 11443767"/>
              <a:gd name="connsiteY117" fmla="*/ 4438461 h 4527770"/>
              <a:gd name="connsiteX118" fmla="*/ 9881288 w 11443767"/>
              <a:gd name="connsiteY118" fmla="*/ 4436561 h 4527770"/>
              <a:gd name="connsiteX119" fmla="*/ 9880064 w 11443767"/>
              <a:gd name="connsiteY119" fmla="*/ 4436561 h 4527770"/>
              <a:gd name="connsiteX120" fmla="*/ 9860479 w 11443767"/>
              <a:gd name="connsiteY120" fmla="*/ 4435294 h 4527770"/>
              <a:gd name="connsiteX121" fmla="*/ 9849463 w 11443767"/>
              <a:gd name="connsiteY121" fmla="*/ 4434027 h 4527770"/>
              <a:gd name="connsiteX122" fmla="*/ 9834163 w 11443767"/>
              <a:gd name="connsiteY122" fmla="*/ 4438461 h 4527770"/>
              <a:gd name="connsiteX123" fmla="*/ 9820086 w 11443767"/>
              <a:gd name="connsiteY123" fmla="*/ 4446695 h 4527770"/>
              <a:gd name="connsiteX124" fmla="*/ 9804786 w 11443767"/>
              <a:gd name="connsiteY124" fmla="*/ 4451129 h 4527770"/>
              <a:gd name="connsiteX125" fmla="*/ 9794994 w 11443767"/>
              <a:gd name="connsiteY125" fmla="*/ 4452396 h 4527770"/>
              <a:gd name="connsiteX126" fmla="*/ 9776633 w 11443767"/>
              <a:gd name="connsiteY126" fmla="*/ 4448595 h 4527770"/>
              <a:gd name="connsiteX127" fmla="*/ 9772349 w 11443767"/>
              <a:gd name="connsiteY127" fmla="*/ 4449229 h 4527770"/>
              <a:gd name="connsiteX128" fmla="*/ 9744196 w 11443767"/>
              <a:gd name="connsiteY128" fmla="*/ 4452396 h 4527770"/>
              <a:gd name="connsiteX129" fmla="*/ 9739912 w 11443767"/>
              <a:gd name="connsiteY129" fmla="*/ 4450496 h 4527770"/>
              <a:gd name="connsiteX130" fmla="*/ 9735628 w 11443767"/>
              <a:gd name="connsiteY130" fmla="*/ 4449862 h 4527770"/>
              <a:gd name="connsiteX131" fmla="*/ 9708087 w 11443767"/>
              <a:gd name="connsiteY131" fmla="*/ 4456830 h 4527770"/>
              <a:gd name="connsiteX132" fmla="*/ 9694623 w 11443767"/>
              <a:gd name="connsiteY132" fmla="*/ 4456830 h 4527770"/>
              <a:gd name="connsiteX133" fmla="*/ 9674426 w 11443767"/>
              <a:gd name="connsiteY133" fmla="*/ 4454929 h 4527770"/>
              <a:gd name="connsiteX134" fmla="*/ 9659738 w 11443767"/>
              <a:gd name="connsiteY134" fmla="*/ 4449229 h 4527770"/>
              <a:gd name="connsiteX135" fmla="*/ 9648110 w 11443767"/>
              <a:gd name="connsiteY135" fmla="*/ 4444795 h 4527770"/>
              <a:gd name="connsiteX136" fmla="*/ 9638317 w 11443767"/>
              <a:gd name="connsiteY136" fmla="*/ 4446695 h 4527770"/>
              <a:gd name="connsiteX137" fmla="*/ 9616285 w 11443767"/>
              <a:gd name="connsiteY137" fmla="*/ 4437828 h 4527770"/>
              <a:gd name="connsiteX138" fmla="*/ 9608328 w 11443767"/>
              <a:gd name="connsiteY138" fmla="*/ 4433394 h 4527770"/>
              <a:gd name="connsiteX139" fmla="*/ 9593640 w 11443767"/>
              <a:gd name="connsiteY139" fmla="*/ 4425793 h 4527770"/>
              <a:gd name="connsiteX140" fmla="*/ 9586908 w 11443767"/>
              <a:gd name="connsiteY140" fmla="*/ 4425793 h 4527770"/>
              <a:gd name="connsiteX141" fmla="*/ 9584460 w 11443767"/>
              <a:gd name="connsiteY141" fmla="*/ 4426427 h 4527770"/>
              <a:gd name="connsiteX142" fmla="*/ 9578340 w 11443767"/>
              <a:gd name="connsiteY142" fmla="*/ 4425793 h 4527770"/>
              <a:gd name="connsiteX143" fmla="*/ 9554471 w 11443767"/>
              <a:gd name="connsiteY143" fmla="*/ 4417559 h 4527770"/>
              <a:gd name="connsiteX144" fmla="*/ 9550187 w 11443767"/>
              <a:gd name="connsiteY144" fmla="*/ 4416926 h 4527770"/>
              <a:gd name="connsiteX145" fmla="*/ 9523258 w 11443767"/>
              <a:gd name="connsiteY145" fmla="*/ 4418826 h 4527770"/>
              <a:gd name="connsiteX146" fmla="*/ 9518362 w 11443767"/>
              <a:gd name="connsiteY146" fmla="*/ 4420093 h 4527770"/>
              <a:gd name="connsiteX147" fmla="*/ 9512854 w 11443767"/>
              <a:gd name="connsiteY147" fmla="*/ 4419459 h 4527770"/>
              <a:gd name="connsiteX148" fmla="*/ 9506734 w 11443767"/>
              <a:gd name="connsiteY148" fmla="*/ 4420093 h 4527770"/>
              <a:gd name="connsiteX149" fmla="*/ 9489597 w 11443767"/>
              <a:gd name="connsiteY149" fmla="*/ 4419459 h 4527770"/>
              <a:gd name="connsiteX150" fmla="*/ 9485313 w 11443767"/>
              <a:gd name="connsiteY150" fmla="*/ 4418826 h 4527770"/>
              <a:gd name="connsiteX151" fmla="*/ 9477357 w 11443767"/>
              <a:gd name="connsiteY151" fmla="*/ 4412492 h 4527770"/>
              <a:gd name="connsiteX152" fmla="*/ 9459608 w 11443767"/>
              <a:gd name="connsiteY152" fmla="*/ 4407425 h 4527770"/>
              <a:gd name="connsiteX153" fmla="*/ 9455936 w 11443767"/>
              <a:gd name="connsiteY153" fmla="*/ 4406791 h 4527770"/>
              <a:gd name="connsiteX154" fmla="*/ 9443696 w 11443767"/>
              <a:gd name="connsiteY154" fmla="*/ 4413125 h 4527770"/>
              <a:gd name="connsiteX155" fmla="*/ 9439412 w 11443767"/>
              <a:gd name="connsiteY155" fmla="*/ 4416292 h 4527770"/>
              <a:gd name="connsiteX156" fmla="*/ 9435128 w 11443767"/>
              <a:gd name="connsiteY156" fmla="*/ 4413125 h 4527770"/>
              <a:gd name="connsiteX157" fmla="*/ 9432068 w 11443767"/>
              <a:gd name="connsiteY157" fmla="*/ 4411225 h 4527770"/>
              <a:gd name="connsiteX158" fmla="*/ 9407587 w 11443767"/>
              <a:gd name="connsiteY158" fmla="*/ 4415659 h 4527770"/>
              <a:gd name="connsiteX159" fmla="*/ 9406363 w 11443767"/>
              <a:gd name="connsiteY159" fmla="*/ 4416292 h 4527770"/>
              <a:gd name="connsiteX160" fmla="*/ 9381270 w 11443767"/>
              <a:gd name="connsiteY160" fmla="*/ 4421359 h 4527770"/>
              <a:gd name="connsiteX161" fmla="*/ 9376374 w 11443767"/>
              <a:gd name="connsiteY161" fmla="*/ 4420726 h 4527770"/>
              <a:gd name="connsiteX162" fmla="*/ 9358626 w 11443767"/>
              <a:gd name="connsiteY162" fmla="*/ 4429594 h 4527770"/>
              <a:gd name="connsiteX163" fmla="*/ 9350057 w 11443767"/>
              <a:gd name="connsiteY163" fmla="*/ 4434027 h 4527770"/>
              <a:gd name="connsiteX164" fmla="*/ 9339041 w 11443767"/>
              <a:gd name="connsiteY164" fmla="*/ 4438461 h 4527770"/>
              <a:gd name="connsiteX165" fmla="*/ 9329249 w 11443767"/>
              <a:gd name="connsiteY165" fmla="*/ 4449229 h 4527770"/>
              <a:gd name="connsiteX166" fmla="*/ 9325577 w 11443767"/>
              <a:gd name="connsiteY166" fmla="*/ 4450496 h 4527770"/>
              <a:gd name="connsiteX167" fmla="*/ 9320068 w 11443767"/>
              <a:gd name="connsiteY167" fmla="*/ 4451762 h 4527770"/>
              <a:gd name="connsiteX168" fmla="*/ 9300484 w 11443767"/>
              <a:gd name="connsiteY168" fmla="*/ 4458730 h 4527770"/>
              <a:gd name="connsiteX169" fmla="*/ 9298648 w 11443767"/>
              <a:gd name="connsiteY169" fmla="*/ 4459363 h 4527770"/>
              <a:gd name="connsiteX170" fmla="*/ 9282123 w 11443767"/>
              <a:gd name="connsiteY170" fmla="*/ 4461897 h 4527770"/>
              <a:gd name="connsiteX171" fmla="*/ 9266211 w 11443767"/>
              <a:gd name="connsiteY171" fmla="*/ 4462530 h 4527770"/>
              <a:gd name="connsiteX172" fmla="*/ 9252747 w 11443767"/>
              <a:gd name="connsiteY172" fmla="*/ 4456830 h 4527770"/>
              <a:gd name="connsiteX173" fmla="*/ 9248462 w 11443767"/>
              <a:gd name="connsiteY173" fmla="*/ 4456196 h 4527770"/>
              <a:gd name="connsiteX174" fmla="*/ 9230102 w 11443767"/>
              <a:gd name="connsiteY174" fmla="*/ 4464430 h 4527770"/>
              <a:gd name="connsiteX175" fmla="*/ 9220922 w 11443767"/>
              <a:gd name="connsiteY175" fmla="*/ 4466331 h 4527770"/>
              <a:gd name="connsiteX176" fmla="*/ 9205621 w 11443767"/>
              <a:gd name="connsiteY176" fmla="*/ 4469498 h 4527770"/>
              <a:gd name="connsiteX177" fmla="*/ 9182365 w 11443767"/>
              <a:gd name="connsiteY177" fmla="*/ 4468864 h 4527770"/>
              <a:gd name="connsiteX178" fmla="*/ 9160332 w 11443767"/>
              <a:gd name="connsiteY178" fmla="*/ 4468864 h 4527770"/>
              <a:gd name="connsiteX179" fmla="*/ 9131567 w 11443767"/>
              <a:gd name="connsiteY179" fmla="*/ 4468231 h 4527770"/>
              <a:gd name="connsiteX180" fmla="*/ 9109535 w 11443767"/>
              <a:gd name="connsiteY180" fmla="*/ 4465064 h 4527770"/>
              <a:gd name="connsiteX181" fmla="*/ 9100354 w 11443767"/>
              <a:gd name="connsiteY181" fmla="*/ 4468864 h 4527770"/>
              <a:gd name="connsiteX182" fmla="*/ 9070366 w 11443767"/>
              <a:gd name="connsiteY182" fmla="*/ 4478998 h 4527770"/>
              <a:gd name="connsiteX183" fmla="*/ 9049557 w 11443767"/>
              <a:gd name="connsiteY183" fmla="*/ 4480265 h 4527770"/>
              <a:gd name="connsiteX184" fmla="*/ 9045273 w 11443767"/>
              <a:gd name="connsiteY184" fmla="*/ 4480265 h 4527770"/>
              <a:gd name="connsiteX185" fmla="*/ 9033033 w 11443767"/>
              <a:gd name="connsiteY185" fmla="*/ 4480899 h 4527770"/>
              <a:gd name="connsiteX186" fmla="*/ 9019568 w 11443767"/>
              <a:gd name="connsiteY186" fmla="*/ 4480265 h 4527770"/>
              <a:gd name="connsiteX187" fmla="*/ 8997536 w 11443767"/>
              <a:gd name="connsiteY187" fmla="*/ 4472665 h 4527770"/>
              <a:gd name="connsiteX188" fmla="*/ 8993864 w 11443767"/>
              <a:gd name="connsiteY188" fmla="*/ 4471398 h 4527770"/>
              <a:gd name="connsiteX189" fmla="*/ 8972443 w 11443767"/>
              <a:gd name="connsiteY189" fmla="*/ 4472031 h 4527770"/>
              <a:gd name="connsiteX190" fmla="*/ 8963263 w 11443767"/>
              <a:gd name="connsiteY190" fmla="*/ 4473298 h 4527770"/>
              <a:gd name="connsiteX191" fmla="*/ 8950410 w 11443767"/>
              <a:gd name="connsiteY191" fmla="*/ 4474565 h 4527770"/>
              <a:gd name="connsiteX192" fmla="*/ 8945514 w 11443767"/>
              <a:gd name="connsiteY192" fmla="*/ 4474565 h 4527770"/>
              <a:gd name="connsiteX193" fmla="*/ 8937558 w 11443767"/>
              <a:gd name="connsiteY193" fmla="*/ 4475832 h 4527770"/>
              <a:gd name="connsiteX194" fmla="*/ 8918585 w 11443767"/>
              <a:gd name="connsiteY194" fmla="*/ 4478365 h 4527770"/>
              <a:gd name="connsiteX195" fmla="*/ 8897777 w 11443767"/>
              <a:gd name="connsiteY195" fmla="*/ 4474565 h 4527770"/>
              <a:gd name="connsiteX196" fmla="*/ 8873908 w 11443767"/>
              <a:gd name="connsiteY196" fmla="*/ 4474565 h 4527770"/>
              <a:gd name="connsiteX197" fmla="*/ 8869624 w 11443767"/>
              <a:gd name="connsiteY197" fmla="*/ 4473931 h 4527770"/>
              <a:gd name="connsiteX198" fmla="*/ 8866564 w 11443767"/>
              <a:gd name="connsiteY198" fmla="*/ 4472665 h 4527770"/>
              <a:gd name="connsiteX199" fmla="*/ 8843919 w 11443767"/>
              <a:gd name="connsiteY199" fmla="*/ 4463797 h 4527770"/>
              <a:gd name="connsiteX200" fmla="*/ 8829843 w 11443767"/>
              <a:gd name="connsiteY200" fmla="*/ 4454929 h 4527770"/>
              <a:gd name="connsiteX201" fmla="*/ 8827395 w 11443767"/>
              <a:gd name="connsiteY201" fmla="*/ 4454296 h 4527770"/>
              <a:gd name="connsiteX202" fmla="*/ 8812707 w 11443767"/>
              <a:gd name="connsiteY202" fmla="*/ 4449229 h 4527770"/>
              <a:gd name="connsiteX203" fmla="*/ 8798018 w 11443767"/>
              <a:gd name="connsiteY203" fmla="*/ 4439728 h 4527770"/>
              <a:gd name="connsiteX204" fmla="*/ 8793122 w 11443767"/>
              <a:gd name="connsiteY204" fmla="*/ 4432761 h 4527770"/>
              <a:gd name="connsiteX205" fmla="*/ 8787614 w 11443767"/>
              <a:gd name="connsiteY205" fmla="*/ 4426427 h 4527770"/>
              <a:gd name="connsiteX206" fmla="*/ 8775373 w 11443767"/>
              <a:gd name="connsiteY206" fmla="*/ 4420093 h 4527770"/>
              <a:gd name="connsiteX207" fmla="*/ 8769253 w 11443767"/>
              <a:gd name="connsiteY207" fmla="*/ 4417559 h 4527770"/>
              <a:gd name="connsiteX208" fmla="*/ 8768029 w 11443767"/>
              <a:gd name="connsiteY208" fmla="*/ 4417559 h 4527770"/>
              <a:gd name="connsiteX209" fmla="*/ 8752729 w 11443767"/>
              <a:gd name="connsiteY209" fmla="*/ 4406791 h 4527770"/>
              <a:gd name="connsiteX210" fmla="*/ 8750893 w 11443767"/>
              <a:gd name="connsiteY210" fmla="*/ 4405525 h 4527770"/>
              <a:gd name="connsiteX211" fmla="*/ 8729472 w 11443767"/>
              <a:gd name="connsiteY211" fmla="*/ 4390956 h 4527770"/>
              <a:gd name="connsiteX212" fmla="*/ 8722128 w 11443767"/>
              <a:gd name="connsiteY212" fmla="*/ 4392223 h 4527770"/>
              <a:gd name="connsiteX213" fmla="*/ 8719068 w 11443767"/>
              <a:gd name="connsiteY213" fmla="*/ 4394757 h 4527770"/>
              <a:gd name="connsiteX214" fmla="*/ 8704992 w 11443767"/>
              <a:gd name="connsiteY214" fmla="*/ 4400457 h 4527770"/>
              <a:gd name="connsiteX215" fmla="*/ 8693975 w 11443767"/>
              <a:gd name="connsiteY215" fmla="*/ 4402358 h 4527770"/>
              <a:gd name="connsiteX216" fmla="*/ 8661538 w 11443767"/>
              <a:gd name="connsiteY216" fmla="*/ 4399824 h 4527770"/>
              <a:gd name="connsiteX217" fmla="*/ 8648686 w 11443767"/>
              <a:gd name="connsiteY217" fmla="*/ 4400457 h 4527770"/>
              <a:gd name="connsiteX218" fmla="*/ 8631550 w 11443767"/>
              <a:gd name="connsiteY218" fmla="*/ 4404258 h 4527770"/>
              <a:gd name="connsiteX219" fmla="*/ 8610129 w 11443767"/>
              <a:gd name="connsiteY219" fmla="*/ 4395390 h 4527770"/>
              <a:gd name="connsiteX220" fmla="*/ 8596664 w 11443767"/>
              <a:gd name="connsiteY220" fmla="*/ 4397290 h 4527770"/>
              <a:gd name="connsiteX221" fmla="*/ 8591156 w 11443767"/>
              <a:gd name="connsiteY221" fmla="*/ 4401724 h 4527770"/>
              <a:gd name="connsiteX222" fmla="*/ 8572796 w 11443767"/>
              <a:gd name="connsiteY222" fmla="*/ 4406791 h 4527770"/>
              <a:gd name="connsiteX223" fmla="*/ 8554435 w 11443767"/>
              <a:gd name="connsiteY223" fmla="*/ 4403624 h 4527770"/>
              <a:gd name="connsiteX224" fmla="*/ 8538523 w 11443767"/>
              <a:gd name="connsiteY224" fmla="*/ 4407425 h 4527770"/>
              <a:gd name="connsiteX225" fmla="*/ 8510370 w 11443767"/>
              <a:gd name="connsiteY225" fmla="*/ 4413759 h 4527770"/>
              <a:gd name="connsiteX226" fmla="*/ 8496294 w 11443767"/>
              <a:gd name="connsiteY226" fmla="*/ 4418826 h 4527770"/>
              <a:gd name="connsiteX227" fmla="*/ 8490174 w 11443767"/>
              <a:gd name="connsiteY227" fmla="*/ 4419459 h 4527770"/>
              <a:gd name="connsiteX228" fmla="*/ 8455901 w 11443767"/>
              <a:gd name="connsiteY228" fmla="*/ 4413125 h 4527770"/>
              <a:gd name="connsiteX229" fmla="*/ 8439988 w 11443767"/>
              <a:gd name="connsiteY229" fmla="*/ 4414392 h 4527770"/>
              <a:gd name="connsiteX230" fmla="*/ 8431420 w 11443767"/>
              <a:gd name="connsiteY230" fmla="*/ 4412492 h 4527770"/>
              <a:gd name="connsiteX231" fmla="*/ 8427136 w 11443767"/>
              <a:gd name="connsiteY231" fmla="*/ 4410592 h 4527770"/>
              <a:gd name="connsiteX232" fmla="*/ 8413059 w 11443767"/>
              <a:gd name="connsiteY232" fmla="*/ 4408691 h 4527770"/>
              <a:gd name="connsiteX233" fmla="*/ 8387355 w 11443767"/>
              <a:gd name="connsiteY233" fmla="*/ 4405525 h 4527770"/>
              <a:gd name="connsiteX234" fmla="*/ 8372054 w 11443767"/>
              <a:gd name="connsiteY234" fmla="*/ 4399824 h 4527770"/>
              <a:gd name="connsiteX235" fmla="*/ 8367770 w 11443767"/>
              <a:gd name="connsiteY235" fmla="*/ 4399191 h 4527770"/>
              <a:gd name="connsiteX236" fmla="*/ 8353082 w 11443767"/>
              <a:gd name="connsiteY236" fmla="*/ 4400457 h 4527770"/>
              <a:gd name="connsiteX237" fmla="*/ 8346350 w 11443767"/>
              <a:gd name="connsiteY237" fmla="*/ 4405525 h 4527770"/>
              <a:gd name="connsiteX238" fmla="*/ 8328601 w 11443767"/>
              <a:gd name="connsiteY238" fmla="*/ 4408691 h 4527770"/>
              <a:gd name="connsiteX239" fmla="*/ 8309629 w 11443767"/>
              <a:gd name="connsiteY239" fmla="*/ 4411225 h 4527770"/>
              <a:gd name="connsiteX240" fmla="*/ 8302896 w 11443767"/>
              <a:gd name="connsiteY240" fmla="*/ 4411858 h 4527770"/>
              <a:gd name="connsiteX241" fmla="*/ 8287596 w 11443767"/>
              <a:gd name="connsiteY241" fmla="*/ 4409325 h 4527770"/>
              <a:gd name="connsiteX242" fmla="*/ 8280252 w 11443767"/>
              <a:gd name="connsiteY242" fmla="*/ 4408691 h 4527770"/>
              <a:gd name="connsiteX243" fmla="*/ 8278416 w 11443767"/>
              <a:gd name="connsiteY243" fmla="*/ 4408058 h 4527770"/>
              <a:gd name="connsiteX244" fmla="*/ 8263115 w 11443767"/>
              <a:gd name="connsiteY244" fmla="*/ 4410592 h 4527770"/>
              <a:gd name="connsiteX245" fmla="*/ 8247815 w 11443767"/>
              <a:gd name="connsiteY245" fmla="*/ 4410592 h 4527770"/>
              <a:gd name="connsiteX246" fmla="*/ 8234350 w 11443767"/>
              <a:gd name="connsiteY246" fmla="*/ 4405525 h 4527770"/>
              <a:gd name="connsiteX247" fmla="*/ 8227007 w 11443767"/>
              <a:gd name="connsiteY247" fmla="*/ 4406158 h 4527770"/>
              <a:gd name="connsiteX248" fmla="*/ 8220274 w 11443767"/>
              <a:gd name="connsiteY248" fmla="*/ 4407425 h 4527770"/>
              <a:gd name="connsiteX249" fmla="*/ 8210482 w 11443767"/>
              <a:gd name="connsiteY249" fmla="*/ 4411225 h 4527770"/>
              <a:gd name="connsiteX250" fmla="*/ 8190286 w 11443767"/>
              <a:gd name="connsiteY250" fmla="*/ 4416926 h 4527770"/>
              <a:gd name="connsiteX251" fmla="*/ 8187225 w 11443767"/>
              <a:gd name="connsiteY251" fmla="*/ 4418192 h 4527770"/>
              <a:gd name="connsiteX252" fmla="*/ 8171925 w 11443767"/>
              <a:gd name="connsiteY252" fmla="*/ 4421359 h 4527770"/>
              <a:gd name="connsiteX253" fmla="*/ 8150504 w 11443767"/>
              <a:gd name="connsiteY253" fmla="*/ 4431494 h 4527770"/>
              <a:gd name="connsiteX254" fmla="*/ 8137652 w 11443767"/>
              <a:gd name="connsiteY254" fmla="*/ 4434661 h 4527770"/>
              <a:gd name="connsiteX255" fmla="*/ 8126636 w 11443767"/>
              <a:gd name="connsiteY255" fmla="*/ 4435294 h 4527770"/>
              <a:gd name="connsiteX256" fmla="*/ 8124800 w 11443767"/>
              <a:gd name="connsiteY256" fmla="*/ 4435928 h 4527770"/>
              <a:gd name="connsiteX257" fmla="*/ 8105827 w 11443767"/>
              <a:gd name="connsiteY257" fmla="*/ 4438461 h 4527770"/>
              <a:gd name="connsiteX258" fmla="*/ 8078286 w 11443767"/>
              <a:gd name="connsiteY258" fmla="*/ 4447962 h 4527770"/>
              <a:gd name="connsiteX259" fmla="*/ 8062986 w 11443767"/>
              <a:gd name="connsiteY259" fmla="*/ 4453663 h 4527770"/>
              <a:gd name="connsiteX260" fmla="*/ 8051358 w 11443767"/>
              <a:gd name="connsiteY260" fmla="*/ 4461897 h 4527770"/>
              <a:gd name="connsiteX261" fmla="*/ 8049522 w 11443767"/>
              <a:gd name="connsiteY261" fmla="*/ 4463797 h 4527770"/>
              <a:gd name="connsiteX262" fmla="*/ 8021981 w 11443767"/>
              <a:gd name="connsiteY262" fmla="*/ 4472665 h 4527770"/>
              <a:gd name="connsiteX263" fmla="*/ 7999336 w 11443767"/>
              <a:gd name="connsiteY263" fmla="*/ 4480265 h 4527770"/>
              <a:gd name="connsiteX264" fmla="*/ 7977916 w 11443767"/>
              <a:gd name="connsiteY264" fmla="*/ 4487233 h 4527770"/>
              <a:gd name="connsiteX265" fmla="*/ 7973020 w 11443767"/>
              <a:gd name="connsiteY265" fmla="*/ 4489133 h 4527770"/>
              <a:gd name="connsiteX266" fmla="*/ 7958943 w 11443767"/>
              <a:gd name="connsiteY266" fmla="*/ 4489766 h 4527770"/>
              <a:gd name="connsiteX267" fmla="*/ 7943642 w 11443767"/>
              <a:gd name="connsiteY267" fmla="*/ 4491033 h 4527770"/>
              <a:gd name="connsiteX268" fmla="*/ 7917938 w 11443767"/>
              <a:gd name="connsiteY268" fmla="*/ 4499267 h 4527770"/>
              <a:gd name="connsiteX269" fmla="*/ 7897741 w 11443767"/>
              <a:gd name="connsiteY269" fmla="*/ 4495467 h 4527770"/>
              <a:gd name="connsiteX270" fmla="*/ 7893457 w 11443767"/>
              <a:gd name="connsiteY270" fmla="*/ 4494833 h 4527770"/>
              <a:gd name="connsiteX271" fmla="*/ 7879381 w 11443767"/>
              <a:gd name="connsiteY271" fmla="*/ 4496100 h 4527770"/>
              <a:gd name="connsiteX272" fmla="*/ 7867140 w 11443767"/>
              <a:gd name="connsiteY272" fmla="*/ 4498000 h 4527770"/>
              <a:gd name="connsiteX273" fmla="*/ 7850004 w 11443767"/>
              <a:gd name="connsiteY273" fmla="*/ 4507501 h 4527770"/>
              <a:gd name="connsiteX274" fmla="*/ 7848168 w 11443767"/>
              <a:gd name="connsiteY274" fmla="*/ 4508768 h 4527770"/>
              <a:gd name="connsiteX275" fmla="*/ 7821851 w 11443767"/>
              <a:gd name="connsiteY275" fmla="*/ 4518269 h 4527770"/>
              <a:gd name="connsiteX276" fmla="*/ 7815731 w 11443767"/>
              <a:gd name="connsiteY276" fmla="*/ 4522166 h 4527770"/>
              <a:gd name="connsiteX277" fmla="*/ 7815731 w 11443767"/>
              <a:gd name="connsiteY277" fmla="*/ 4506885 h 4527770"/>
              <a:gd name="connsiteX278" fmla="*/ 7815731 w 11443767"/>
              <a:gd name="connsiteY278" fmla="*/ 61236 h 4527770"/>
              <a:gd name="connsiteX279" fmla="*/ 3891498 w 11443767"/>
              <a:gd name="connsiteY279" fmla="*/ 0 h 4527770"/>
              <a:gd name="connsiteX280" fmla="*/ 7627259 w 11443767"/>
              <a:gd name="connsiteY280" fmla="*/ 0 h 4527770"/>
              <a:gd name="connsiteX281" fmla="*/ 7627259 w 11443767"/>
              <a:gd name="connsiteY281" fmla="*/ 4437193 h 4527770"/>
              <a:gd name="connsiteX282" fmla="*/ 7583776 w 11443767"/>
              <a:gd name="connsiteY282" fmla="*/ 4430859 h 4527770"/>
              <a:gd name="connsiteX283" fmla="*/ 7560459 w 11443767"/>
              <a:gd name="connsiteY283" fmla="*/ 4423259 h 4527770"/>
              <a:gd name="connsiteX284" fmla="*/ 7547225 w 11443767"/>
              <a:gd name="connsiteY284" fmla="*/ 4416925 h 4527770"/>
              <a:gd name="connsiteX285" fmla="*/ 7537772 w 11443767"/>
              <a:gd name="connsiteY285" fmla="*/ 4413124 h 4527770"/>
              <a:gd name="connsiteX286" fmla="*/ 7523908 w 11443767"/>
              <a:gd name="connsiteY286" fmla="*/ 4413124 h 4527770"/>
              <a:gd name="connsiteX287" fmla="*/ 7515716 w 11443767"/>
              <a:gd name="connsiteY287" fmla="*/ 4414391 h 4527770"/>
              <a:gd name="connsiteX288" fmla="*/ 7494919 w 11443767"/>
              <a:gd name="connsiteY288" fmla="*/ 4420725 h 4527770"/>
              <a:gd name="connsiteX289" fmla="*/ 7468451 w 11443767"/>
              <a:gd name="connsiteY289" fmla="*/ 4437193 h 4527770"/>
              <a:gd name="connsiteX290" fmla="*/ 7462780 w 11443767"/>
              <a:gd name="connsiteY290" fmla="*/ 4442260 h 4527770"/>
              <a:gd name="connsiteX291" fmla="*/ 7441353 w 11443767"/>
              <a:gd name="connsiteY291" fmla="*/ 4454295 h 4527770"/>
              <a:gd name="connsiteX292" fmla="*/ 7413625 w 11443767"/>
              <a:gd name="connsiteY292" fmla="*/ 4457462 h 4527770"/>
              <a:gd name="connsiteX293" fmla="*/ 7380855 w 11443767"/>
              <a:gd name="connsiteY293" fmla="*/ 4451128 h 4527770"/>
              <a:gd name="connsiteX294" fmla="*/ 7379595 w 11443767"/>
              <a:gd name="connsiteY294" fmla="*/ 4450495 h 4527770"/>
              <a:gd name="connsiteX295" fmla="*/ 7363210 w 11443767"/>
              <a:gd name="connsiteY295" fmla="*/ 4449228 h 4527770"/>
              <a:gd name="connsiteX296" fmla="*/ 7355017 w 11443767"/>
              <a:gd name="connsiteY296" fmla="*/ 4446694 h 4527770"/>
              <a:gd name="connsiteX297" fmla="*/ 7347455 w 11443767"/>
              <a:gd name="connsiteY297" fmla="*/ 4440994 h 4527770"/>
              <a:gd name="connsiteX298" fmla="*/ 7333591 w 11443767"/>
              <a:gd name="connsiteY298" fmla="*/ 4432126 h 4527770"/>
              <a:gd name="connsiteX299" fmla="*/ 7312164 w 11443767"/>
              <a:gd name="connsiteY299" fmla="*/ 4419458 h 4527770"/>
              <a:gd name="connsiteX300" fmla="*/ 7297670 w 11443767"/>
              <a:gd name="connsiteY300" fmla="*/ 4414391 h 4527770"/>
              <a:gd name="connsiteX301" fmla="*/ 7294519 w 11443767"/>
              <a:gd name="connsiteY301" fmla="*/ 4414391 h 4527770"/>
              <a:gd name="connsiteX302" fmla="*/ 7281285 w 11443767"/>
              <a:gd name="connsiteY302" fmla="*/ 4419458 h 4527770"/>
              <a:gd name="connsiteX303" fmla="*/ 7270572 w 11443767"/>
              <a:gd name="connsiteY303" fmla="*/ 4420725 h 4527770"/>
              <a:gd name="connsiteX304" fmla="*/ 7261119 w 11443767"/>
              <a:gd name="connsiteY304" fmla="*/ 4421992 h 4527770"/>
              <a:gd name="connsiteX305" fmla="*/ 7242213 w 11443767"/>
              <a:gd name="connsiteY305" fmla="*/ 4423259 h 4527770"/>
              <a:gd name="connsiteX306" fmla="*/ 7210704 w 11443767"/>
              <a:gd name="connsiteY306" fmla="*/ 4418191 h 4527770"/>
              <a:gd name="connsiteX307" fmla="*/ 7193059 w 11443767"/>
              <a:gd name="connsiteY307" fmla="*/ 4413758 h 4527770"/>
              <a:gd name="connsiteX308" fmla="*/ 7183606 w 11443767"/>
              <a:gd name="connsiteY308" fmla="*/ 4414391 h 4527770"/>
              <a:gd name="connsiteX309" fmla="*/ 7180455 w 11443767"/>
              <a:gd name="connsiteY309" fmla="*/ 4414391 h 4527770"/>
              <a:gd name="connsiteX310" fmla="*/ 7172893 w 11443767"/>
              <a:gd name="connsiteY310" fmla="*/ 4411857 h 4527770"/>
              <a:gd name="connsiteX311" fmla="*/ 7146425 w 11443767"/>
              <a:gd name="connsiteY311" fmla="*/ 4399823 h 4527770"/>
              <a:gd name="connsiteX312" fmla="*/ 7131300 w 11443767"/>
              <a:gd name="connsiteY312" fmla="*/ 4397923 h 4527770"/>
              <a:gd name="connsiteX313" fmla="*/ 7111134 w 11443767"/>
              <a:gd name="connsiteY313" fmla="*/ 4397289 h 4527770"/>
              <a:gd name="connsiteX314" fmla="*/ 7099791 w 11443767"/>
              <a:gd name="connsiteY314" fmla="*/ 4397289 h 4527770"/>
              <a:gd name="connsiteX315" fmla="*/ 7096010 w 11443767"/>
              <a:gd name="connsiteY315" fmla="*/ 4401090 h 4527770"/>
              <a:gd name="connsiteX316" fmla="*/ 7092228 w 11443767"/>
              <a:gd name="connsiteY316" fmla="*/ 4403623 h 4527770"/>
              <a:gd name="connsiteX317" fmla="*/ 7067021 w 11443767"/>
              <a:gd name="connsiteY317" fmla="*/ 4407424 h 4527770"/>
              <a:gd name="connsiteX318" fmla="*/ 7066391 w 11443767"/>
              <a:gd name="connsiteY318" fmla="*/ 4407424 h 4527770"/>
              <a:gd name="connsiteX319" fmla="*/ 7046855 w 11443767"/>
              <a:gd name="connsiteY319" fmla="*/ 4402357 h 4527770"/>
              <a:gd name="connsiteX320" fmla="*/ 7033621 w 11443767"/>
              <a:gd name="connsiteY320" fmla="*/ 4392222 h 4527770"/>
              <a:gd name="connsiteX321" fmla="*/ 7022908 w 11443767"/>
              <a:gd name="connsiteY321" fmla="*/ 4393489 h 4527770"/>
              <a:gd name="connsiteX322" fmla="*/ 7017866 w 11443767"/>
              <a:gd name="connsiteY322" fmla="*/ 4394122 h 4527770"/>
              <a:gd name="connsiteX323" fmla="*/ 7012825 w 11443767"/>
              <a:gd name="connsiteY323" fmla="*/ 4397289 h 4527770"/>
              <a:gd name="connsiteX324" fmla="*/ 7007783 w 11443767"/>
              <a:gd name="connsiteY324" fmla="*/ 4399823 h 4527770"/>
              <a:gd name="connsiteX325" fmla="*/ 6988247 w 11443767"/>
              <a:gd name="connsiteY325" fmla="*/ 4403623 h 4527770"/>
              <a:gd name="connsiteX326" fmla="*/ 6967451 w 11443767"/>
              <a:gd name="connsiteY326" fmla="*/ 4399823 h 4527770"/>
              <a:gd name="connsiteX327" fmla="*/ 6958628 w 11443767"/>
              <a:gd name="connsiteY327" fmla="*/ 4399823 h 4527770"/>
              <a:gd name="connsiteX328" fmla="*/ 6926489 w 11443767"/>
              <a:gd name="connsiteY328" fmla="*/ 4401723 h 4527770"/>
              <a:gd name="connsiteX329" fmla="*/ 6923338 w 11443767"/>
              <a:gd name="connsiteY329" fmla="*/ 4401723 h 4527770"/>
              <a:gd name="connsiteX330" fmla="*/ 6901911 w 11443767"/>
              <a:gd name="connsiteY330" fmla="*/ 4406157 h 4527770"/>
              <a:gd name="connsiteX331" fmla="*/ 6890568 w 11443767"/>
              <a:gd name="connsiteY331" fmla="*/ 4410591 h 4527770"/>
              <a:gd name="connsiteX332" fmla="*/ 6862209 w 11443767"/>
              <a:gd name="connsiteY332" fmla="*/ 4418191 h 4527770"/>
              <a:gd name="connsiteX333" fmla="*/ 6858428 w 11443767"/>
              <a:gd name="connsiteY333" fmla="*/ 4418191 h 4527770"/>
              <a:gd name="connsiteX334" fmla="*/ 6845194 w 11443767"/>
              <a:gd name="connsiteY334" fmla="*/ 4418825 h 4527770"/>
              <a:gd name="connsiteX335" fmla="*/ 6835111 w 11443767"/>
              <a:gd name="connsiteY335" fmla="*/ 4418191 h 4527770"/>
              <a:gd name="connsiteX336" fmla="*/ 6820617 w 11443767"/>
              <a:gd name="connsiteY336" fmla="*/ 4418825 h 4527770"/>
              <a:gd name="connsiteX337" fmla="*/ 6801081 w 11443767"/>
              <a:gd name="connsiteY337" fmla="*/ 4422625 h 4527770"/>
              <a:gd name="connsiteX338" fmla="*/ 6791628 w 11443767"/>
              <a:gd name="connsiteY338" fmla="*/ 4423892 h 4527770"/>
              <a:gd name="connsiteX339" fmla="*/ 6764530 w 11443767"/>
              <a:gd name="connsiteY339" fmla="*/ 4427692 h 4527770"/>
              <a:gd name="connsiteX340" fmla="*/ 6762009 w 11443767"/>
              <a:gd name="connsiteY340" fmla="*/ 4427059 h 4527770"/>
              <a:gd name="connsiteX341" fmla="*/ 6740583 w 11443767"/>
              <a:gd name="connsiteY341" fmla="*/ 4426426 h 4527770"/>
              <a:gd name="connsiteX342" fmla="*/ 6714745 w 11443767"/>
              <a:gd name="connsiteY342" fmla="*/ 4432126 h 4527770"/>
              <a:gd name="connsiteX343" fmla="*/ 6711594 w 11443767"/>
              <a:gd name="connsiteY343" fmla="*/ 4432126 h 4527770"/>
              <a:gd name="connsiteX344" fmla="*/ 6686387 w 11443767"/>
              <a:gd name="connsiteY344" fmla="*/ 4428959 h 4527770"/>
              <a:gd name="connsiteX345" fmla="*/ 6651096 w 11443767"/>
              <a:gd name="connsiteY345" fmla="*/ 4430226 h 4527770"/>
              <a:gd name="connsiteX346" fmla="*/ 6647945 w 11443767"/>
              <a:gd name="connsiteY346" fmla="*/ 4430859 h 4527770"/>
              <a:gd name="connsiteX347" fmla="*/ 6627779 w 11443767"/>
              <a:gd name="connsiteY347" fmla="*/ 4434026 h 4527770"/>
              <a:gd name="connsiteX348" fmla="*/ 6623998 w 11443767"/>
              <a:gd name="connsiteY348" fmla="*/ 4434660 h 4527770"/>
              <a:gd name="connsiteX349" fmla="*/ 6617696 w 11443767"/>
              <a:gd name="connsiteY349" fmla="*/ 4435927 h 4527770"/>
              <a:gd name="connsiteX350" fmla="*/ 6607613 w 11443767"/>
              <a:gd name="connsiteY350" fmla="*/ 4438460 h 4527770"/>
              <a:gd name="connsiteX351" fmla="*/ 6596270 w 11443767"/>
              <a:gd name="connsiteY351" fmla="*/ 4442260 h 4527770"/>
              <a:gd name="connsiteX352" fmla="*/ 6577364 w 11443767"/>
              <a:gd name="connsiteY352" fmla="*/ 4449861 h 4527770"/>
              <a:gd name="connsiteX353" fmla="*/ 6566651 w 11443767"/>
              <a:gd name="connsiteY353" fmla="*/ 4454295 h 4527770"/>
              <a:gd name="connsiteX354" fmla="*/ 6554677 w 11443767"/>
              <a:gd name="connsiteY354" fmla="*/ 4459996 h 4527770"/>
              <a:gd name="connsiteX355" fmla="*/ 6551526 w 11443767"/>
              <a:gd name="connsiteY355" fmla="*/ 4461262 h 4527770"/>
              <a:gd name="connsiteX356" fmla="*/ 6532621 w 11443767"/>
              <a:gd name="connsiteY356" fmla="*/ 4464429 h 4527770"/>
              <a:gd name="connsiteX357" fmla="*/ 6531360 w 11443767"/>
              <a:gd name="connsiteY357" fmla="*/ 4465063 h 4527770"/>
              <a:gd name="connsiteX358" fmla="*/ 6518756 w 11443767"/>
              <a:gd name="connsiteY358" fmla="*/ 4467596 h 4527770"/>
              <a:gd name="connsiteX359" fmla="*/ 6494809 w 11443767"/>
              <a:gd name="connsiteY359" fmla="*/ 4471397 h 4527770"/>
              <a:gd name="connsiteX360" fmla="*/ 6486617 w 11443767"/>
              <a:gd name="connsiteY360" fmla="*/ 4472030 h 4527770"/>
              <a:gd name="connsiteX361" fmla="*/ 6480945 w 11443767"/>
              <a:gd name="connsiteY361" fmla="*/ 4471397 h 4527770"/>
              <a:gd name="connsiteX362" fmla="*/ 6465190 w 11443767"/>
              <a:gd name="connsiteY362" fmla="*/ 4471397 h 4527770"/>
              <a:gd name="connsiteX363" fmla="*/ 6464560 w 11443767"/>
              <a:gd name="connsiteY363" fmla="*/ 4471397 h 4527770"/>
              <a:gd name="connsiteX364" fmla="*/ 6445024 w 11443767"/>
              <a:gd name="connsiteY364" fmla="*/ 4467596 h 4527770"/>
              <a:gd name="connsiteX365" fmla="*/ 6416036 w 11443767"/>
              <a:gd name="connsiteY365" fmla="*/ 4465696 h 4527770"/>
              <a:gd name="connsiteX366" fmla="*/ 6398390 w 11443767"/>
              <a:gd name="connsiteY366" fmla="*/ 4461896 h 4527770"/>
              <a:gd name="connsiteX367" fmla="*/ 6375073 w 11443767"/>
              <a:gd name="connsiteY367" fmla="*/ 4453662 h 4527770"/>
              <a:gd name="connsiteX368" fmla="*/ 6368141 w 11443767"/>
              <a:gd name="connsiteY368" fmla="*/ 4451128 h 4527770"/>
              <a:gd name="connsiteX369" fmla="*/ 6342934 w 11443767"/>
              <a:gd name="connsiteY369" fmla="*/ 4449228 h 4527770"/>
              <a:gd name="connsiteX370" fmla="*/ 6326549 w 11443767"/>
              <a:gd name="connsiteY370" fmla="*/ 4448594 h 4527770"/>
              <a:gd name="connsiteX371" fmla="*/ 6305753 w 11443767"/>
              <a:gd name="connsiteY371" fmla="*/ 4444161 h 4527770"/>
              <a:gd name="connsiteX372" fmla="*/ 6289998 w 11443767"/>
              <a:gd name="connsiteY372" fmla="*/ 4441627 h 4527770"/>
              <a:gd name="connsiteX373" fmla="*/ 6268571 w 11443767"/>
              <a:gd name="connsiteY373" fmla="*/ 4442260 h 4527770"/>
              <a:gd name="connsiteX374" fmla="*/ 6248405 w 11443767"/>
              <a:gd name="connsiteY374" fmla="*/ 4444161 h 4527770"/>
              <a:gd name="connsiteX375" fmla="*/ 6242103 w 11443767"/>
              <a:gd name="connsiteY375" fmla="*/ 4442894 h 4527770"/>
              <a:gd name="connsiteX376" fmla="*/ 6225719 w 11443767"/>
              <a:gd name="connsiteY376" fmla="*/ 4441627 h 4527770"/>
              <a:gd name="connsiteX377" fmla="*/ 6217526 w 11443767"/>
              <a:gd name="connsiteY377" fmla="*/ 4440994 h 4527770"/>
              <a:gd name="connsiteX378" fmla="*/ 6187277 w 11443767"/>
              <a:gd name="connsiteY378" fmla="*/ 4433393 h 4527770"/>
              <a:gd name="connsiteX379" fmla="*/ 6179715 w 11443767"/>
              <a:gd name="connsiteY379" fmla="*/ 4428326 h 4527770"/>
              <a:gd name="connsiteX380" fmla="*/ 6165220 w 11443767"/>
              <a:gd name="connsiteY380" fmla="*/ 4420725 h 4527770"/>
              <a:gd name="connsiteX381" fmla="*/ 6142533 w 11443767"/>
              <a:gd name="connsiteY381" fmla="*/ 4417558 h 4527770"/>
              <a:gd name="connsiteX382" fmla="*/ 6129300 w 11443767"/>
              <a:gd name="connsiteY382" fmla="*/ 4420725 h 4527770"/>
              <a:gd name="connsiteX383" fmla="*/ 6113545 w 11443767"/>
              <a:gd name="connsiteY383" fmla="*/ 4428326 h 4527770"/>
              <a:gd name="connsiteX384" fmla="*/ 6092749 w 11443767"/>
              <a:gd name="connsiteY384" fmla="*/ 4430859 h 4527770"/>
              <a:gd name="connsiteX385" fmla="*/ 6074473 w 11443767"/>
              <a:gd name="connsiteY385" fmla="*/ 4436560 h 4527770"/>
              <a:gd name="connsiteX386" fmla="*/ 6071322 w 11443767"/>
              <a:gd name="connsiteY386" fmla="*/ 4438460 h 4527770"/>
              <a:gd name="connsiteX387" fmla="*/ 6049266 w 11443767"/>
              <a:gd name="connsiteY387" fmla="*/ 4438460 h 4527770"/>
              <a:gd name="connsiteX388" fmla="*/ 6018386 w 11443767"/>
              <a:gd name="connsiteY388" fmla="*/ 4436560 h 4527770"/>
              <a:gd name="connsiteX389" fmla="*/ 6017126 w 11443767"/>
              <a:gd name="connsiteY389" fmla="*/ 4436560 h 4527770"/>
              <a:gd name="connsiteX390" fmla="*/ 5996960 w 11443767"/>
              <a:gd name="connsiteY390" fmla="*/ 4435293 h 4527770"/>
              <a:gd name="connsiteX391" fmla="*/ 5985616 w 11443767"/>
              <a:gd name="connsiteY391" fmla="*/ 4434026 h 4527770"/>
              <a:gd name="connsiteX392" fmla="*/ 5969862 w 11443767"/>
              <a:gd name="connsiteY392" fmla="*/ 4438460 h 4527770"/>
              <a:gd name="connsiteX393" fmla="*/ 5955367 w 11443767"/>
              <a:gd name="connsiteY393" fmla="*/ 4446694 h 4527770"/>
              <a:gd name="connsiteX394" fmla="*/ 5939613 w 11443767"/>
              <a:gd name="connsiteY394" fmla="*/ 4451128 h 4527770"/>
              <a:gd name="connsiteX395" fmla="*/ 5929530 w 11443767"/>
              <a:gd name="connsiteY395" fmla="*/ 4452395 h 4527770"/>
              <a:gd name="connsiteX396" fmla="*/ 5910624 w 11443767"/>
              <a:gd name="connsiteY396" fmla="*/ 4448594 h 4527770"/>
              <a:gd name="connsiteX397" fmla="*/ 5906213 w 11443767"/>
              <a:gd name="connsiteY397" fmla="*/ 4449228 h 4527770"/>
              <a:gd name="connsiteX398" fmla="*/ 5877224 w 11443767"/>
              <a:gd name="connsiteY398" fmla="*/ 4452395 h 4527770"/>
              <a:gd name="connsiteX399" fmla="*/ 5872813 w 11443767"/>
              <a:gd name="connsiteY399" fmla="*/ 4450495 h 4527770"/>
              <a:gd name="connsiteX400" fmla="*/ 5868401 w 11443767"/>
              <a:gd name="connsiteY400" fmla="*/ 4449861 h 4527770"/>
              <a:gd name="connsiteX401" fmla="*/ 5840043 w 11443767"/>
              <a:gd name="connsiteY401" fmla="*/ 4456829 h 4527770"/>
              <a:gd name="connsiteX402" fmla="*/ 5826179 w 11443767"/>
              <a:gd name="connsiteY402" fmla="*/ 4456829 h 4527770"/>
              <a:gd name="connsiteX403" fmla="*/ 5805382 w 11443767"/>
              <a:gd name="connsiteY403" fmla="*/ 4454928 h 4527770"/>
              <a:gd name="connsiteX404" fmla="*/ 5790258 w 11443767"/>
              <a:gd name="connsiteY404" fmla="*/ 4449228 h 4527770"/>
              <a:gd name="connsiteX405" fmla="*/ 5778284 w 11443767"/>
              <a:gd name="connsiteY405" fmla="*/ 4444794 h 4527770"/>
              <a:gd name="connsiteX406" fmla="*/ 5768201 w 11443767"/>
              <a:gd name="connsiteY406" fmla="*/ 4446694 h 4527770"/>
              <a:gd name="connsiteX407" fmla="*/ 5745514 w 11443767"/>
              <a:gd name="connsiteY407" fmla="*/ 4437827 h 4527770"/>
              <a:gd name="connsiteX408" fmla="*/ 5737322 w 11443767"/>
              <a:gd name="connsiteY408" fmla="*/ 4433393 h 4527770"/>
              <a:gd name="connsiteX409" fmla="*/ 5722197 w 11443767"/>
              <a:gd name="connsiteY409" fmla="*/ 4425792 h 4527770"/>
              <a:gd name="connsiteX410" fmla="*/ 5715265 w 11443767"/>
              <a:gd name="connsiteY410" fmla="*/ 4425792 h 4527770"/>
              <a:gd name="connsiteX411" fmla="*/ 5712745 w 11443767"/>
              <a:gd name="connsiteY411" fmla="*/ 4426426 h 4527770"/>
              <a:gd name="connsiteX412" fmla="*/ 5706443 w 11443767"/>
              <a:gd name="connsiteY412" fmla="*/ 4425792 h 4527770"/>
              <a:gd name="connsiteX413" fmla="*/ 5681866 w 11443767"/>
              <a:gd name="connsiteY413" fmla="*/ 4417558 h 4527770"/>
              <a:gd name="connsiteX414" fmla="*/ 5677454 w 11443767"/>
              <a:gd name="connsiteY414" fmla="*/ 4416925 h 4527770"/>
              <a:gd name="connsiteX415" fmla="*/ 5649726 w 11443767"/>
              <a:gd name="connsiteY415" fmla="*/ 4418825 h 4527770"/>
              <a:gd name="connsiteX416" fmla="*/ 5644684 w 11443767"/>
              <a:gd name="connsiteY416" fmla="*/ 4420092 h 4527770"/>
              <a:gd name="connsiteX417" fmla="*/ 5639012 w 11443767"/>
              <a:gd name="connsiteY417" fmla="*/ 4419458 h 4527770"/>
              <a:gd name="connsiteX418" fmla="*/ 5632711 w 11443767"/>
              <a:gd name="connsiteY418" fmla="*/ 4420092 h 4527770"/>
              <a:gd name="connsiteX419" fmla="*/ 5615065 w 11443767"/>
              <a:gd name="connsiteY419" fmla="*/ 4419458 h 4527770"/>
              <a:gd name="connsiteX420" fmla="*/ 5610654 w 11443767"/>
              <a:gd name="connsiteY420" fmla="*/ 4418825 h 4527770"/>
              <a:gd name="connsiteX421" fmla="*/ 5602462 w 11443767"/>
              <a:gd name="connsiteY421" fmla="*/ 4412491 h 4527770"/>
              <a:gd name="connsiteX422" fmla="*/ 5584186 w 11443767"/>
              <a:gd name="connsiteY422" fmla="*/ 4407424 h 4527770"/>
              <a:gd name="connsiteX423" fmla="*/ 5580406 w 11443767"/>
              <a:gd name="connsiteY423" fmla="*/ 4406790 h 4527770"/>
              <a:gd name="connsiteX424" fmla="*/ 5567801 w 11443767"/>
              <a:gd name="connsiteY424" fmla="*/ 4413124 h 4527770"/>
              <a:gd name="connsiteX425" fmla="*/ 5563390 w 11443767"/>
              <a:gd name="connsiteY425" fmla="*/ 4416291 h 4527770"/>
              <a:gd name="connsiteX426" fmla="*/ 5558978 w 11443767"/>
              <a:gd name="connsiteY426" fmla="*/ 4413124 h 4527770"/>
              <a:gd name="connsiteX427" fmla="*/ 5555827 w 11443767"/>
              <a:gd name="connsiteY427" fmla="*/ 4411224 h 4527770"/>
              <a:gd name="connsiteX428" fmla="*/ 5530620 w 11443767"/>
              <a:gd name="connsiteY428" fmla="*/ 4415658 h 4527770"/>
              <a:gd name="connsiteX429" fmla="*/ 5529360 w 11443767"/>
              <a:gd name="connsiteY429" fmla="*/ 4416291 h 4527770"/>
              <a:gd name="connsiteX430" fmla="*/ 5503522 w 11443767"/>
              <a:gd name="connsiteY430" fmla="*/ 4421358 h 4527770"/>
              <a:gd name="connsiteX431" fmla="*/ 5498480 w 11443767"/>
              <a:gd name="connsiteY431" fmla="*/ 4420725 h 4527770"/>
              <a:gd name="connsiteX432" fmla="*/ 5480205 w 11443767"/>
              <a:gd name="connsiteY432" fmla="*/ 4429593 h 4527770"/>
              <a:gd name="connsiteX433" fmla="*/ 5471382 w 11443767"/>
              <a:gd name="connsiteY433" fmla="*/ 4434026 h 4527770"/>
              <a:gd name="connsiteX434" fmla="*/ 5460039 w 11443767"/>
              <a:gd name="connsiteY434" fmla="*/ 4438460 h 4527770"/>
              <a:gd name="connsiteX435" fmla="*/ 5449956 w 11443767"/>
              <a:gd name="connsiteY435" fmla="*/ 4449228 h 4527770"/>
              <a:gd name="connsiteX436" fmla="*/ 5446176 w 11443767"/>
              <a:gd name="connsiteY436" fmla="*/ 4450495 h 4527770"/>
              <a:gd name="connsiteX437" fmla="*/ 5440503 w 11443767"/>
              <a:gd name="connsiteY437" fmla="*/ 4451761 h 4527770"/>
              <a:gd name="connsiteX438" fmla="*/ 5420338 w 11443767"/>
              <a:gd name="connsiteY438" fmla="*/ 4458729 h 4527770"/>
              <a:gd name="connsiteX439" fmla="*/ 5418446 w 11443767"/>
              <a:gd name="connsiteY439" fmla="*/ 4459362 h 4527770"/>
              <a:gd name="connsiteX440" fmla="*/ 5401432 w 11443767"/>
              <a:gd name="connsiteY440" fmla="*/ 4461896 h 4527770"/>
              <a:gd name="connsiteX441" fmla="*/ 5385046 w 11443767"/>
              <a:gd name="connsiteY441" fmla="*/ 4462529 h 4527770"/>
              <a:gd name="connsiteX442" fmla="*/ 5371182 w 11443767"/>
              <a:gd name="connsiteY442" fmla="*/ 4456829 h 4527770"/>
              <a:gd name="connsiteX443" fmla="*/ 5366771 w 11443767"/>
              <a:gd name="connsiteY443" fmla="*/ 4456195 h 4527770"/>
              <a:gd name="connsiteX444" fmla="*/ 5347865 w 11443767"/>
              <a:gd name="connsiteY444" fmla="*/ 4464429 h 4527770"/>
              <a:gd name="connsiteX445" fmla="*/ 5338412 w 11443767"/>
              <a:gd name="connsiteY445" fmla="*/ 4466330 h 4527770"/>
              <a:gd name="connsiteX446" fmla="*/ 5322657 w 11443767"/>
              <a:gd name="connsiteY446" fmla="*/ 4469497 h 4527770"/>
              <a:gd name="connsiteX447" fmla="*/ 5298710 w 11443767"/>
              <a:gd name="connsiteY447" fmla="*/ 4468863 h 4527770"/>
              <a:gd name="connsiteX448" fmla="*/ 5276023 w 11443767"/>
              <a:gd name="connsiteY448" fmla="*/ 4468863 h 4527770"/>
              <a:gd name="connsiteX449" fmla="*/ 5246405 w 11443767"/>
              <a:gd name="connsiteY449" fmla="*/ 4468230 h 4527770"/>
              <a:gd name="connsiteX450" fmla="*/ 5223719 w 11443767"/>
              <a:gd name="connsiteY450" fmla="*/ 4465063 h 4527770"/>
              <a:gd name="connsiteX451" fmla="*/ 5214265 w 11443767"/>
              <a:gd name="connsiteY451" fmla="*/ 4468863 h 4527770"/>
              <a:gd name="connsiteX452" fmla="*/ 5183386 w 11443767"/>
              <a:gd name="connsiteY452" fmla="*/ 4478997 h 4527770"/>
              <a:gd name="connsiteX453" fmla="*/ 5161959 w 11443767"/>
              <a:gd name="connsiteY453" fmla="*/ 4480264 h 4527770"/>
              <a:gd name="connsiteX454" fmla="*/ 5157549 w 11443767"/>
              <a:gd name="connsiteY454" fmla="*/ 4480264 h 4527770"/>
              <a:gd name="connsiteX455" fmla="*/ 5144944 w 11443767"/>
              <a:gd name="connsiteY455" fmla="*/ 4480898 h 4527770"/>
              <a:gd name="connsiteX456" fmla="*/ 5131080 w 11443767"/>
              <a:gd name="connsiteY456" fmla="*/ 4480264 h 4527770"/>
              <a:gd name="connsiteX457" fmla="*/ 5108393 w 11443767"/>
              <a:gd name="connsiteY457" fmla="*/ 4472664 h 4527770"/>
              <a:gd name="connsiteX458" fmla="*/ 5104612 w 11443767"/>
              <a:gd name="connsiteY458" fmla="*/ 4471397 h 4527770"/>
              <a:gd name="connsiteX459" fmla="*/ 5082556 w 11443767"/>
              <a:gd name="connsiteY459" fmla="*/ 4472030 h 4527770"/>
              <a:gd name="connsiteX460" fmla="*/ 5073103 w 11443767"/>
              <a:gd name="connsiteY460" fmla="*/ 4473297 h 4527770"/>
              <a:gd name="connsiteX461" fmla="*/ 5059870 w 11443767"/>
              <a:gd name="connsiteY461" fmla="*/ 4474564 h 4527770"/>
              <a:gd name="connsiteX462" fmla="*/ 5054827 w 11443767"/>
              <a:gd name="connsiteY462" fmla="*/ 4474564 h 4527770"/>
              <a:gd name="connsiteX463" fmla="*/ 5046635 w 11443767"/>
              <a:gd name="connsiteY463" fmla="*/ 4475831 h 4527770"/>
              <a:gd name="connsiteX464" fmla="*/ 5027099 w 11443767"/>
              <a:gd name="connsiteY464" fmla="*/ 4478364 h 4527770"/>
              <a:gd name="connsiteX465" fmla="*/ 5005672 w 11443767"/>
              <a:gd name="connsiteY465" fmla="*/ 4474564 h 4527770"/>
              <a:gd name="connsiteX466" fmla="*/ 4981095 w 11443767"/>
              <a:gd name="connsiteY466" fmla="*/ 4474564 h 4527770"/>
              <a:gd name="connsiteX467" fmla="*/ 4976684 w 11443767"/>
              <a:gd name="connsiteY467" fmla="*/ 4473930 h 4527770"/>
              <a:gd name="connsiteX468" fmla="*/ 4973533 w 11443767"/>
              <a:gd name="connsiteY468" fmla="*/ 4472664 h 4527770"/>
              <a:gd name="connsiteX469" fmla="*/ 4950217 w 11443767"/>
              <a:gd name="connsiteY469" fmla="*/ 4463796 h 4527770"/>
              <a:gd name="connsiteX470" fmla="*/ 4935721 w 11443767"/>
              <a:gd name="connsiteY470" fmla="*/ 4454928 h 4527770"/>
              <a:gd name="connsiteX471" fmla="*/ 4933201 w 11443767"/>
              <a:gd name="connsiteY471" fmla="*/ 4454295 h 4527770"/>
              <a:gd name="connsiteX472" fmla="*/ 4918076 w 11443767"/>
              <a:gd name="connsiteY472" fmla="*/ 4449228 h 4527770"/>
              <a:gd name="connsiteX473" fmla="*/ 4902952 w 11443767"/>
              <a:gd name="connsiteY473" fmla="*/ 4439727 h 4527770"/>
              <a:gd name="connsiteX474" fmla="*/ 4897910 w 11443767"/>
              <a:gd name="connsiteY474" fmla="*/ 4432760 h 4527770"/>
              <a:gd name="connsiteX475" fmla="*/ 4892238 w 11443767"/>
              <a:gd name="connsiteY475" fmla="*/ 4426426 h 4527770"/>
              <a:gd name="connsiteX476" fmla="*/ 4879635 w 11443767"/>
              <a:gd name="connsiteY476" fmla="*/ 4420092 h 4527770"/>
              <a:gd name="connsiteX477" fmla="*/ 4873333 w 11443767"/>
              <a:gd name="connsiteY477" fmla="*/ 4417558 h 4527770"/>
              <a:gd name="connsiteX478" fmla="*/ 4872072 w 11443767"/>
              <a:gd name="connsiteY478" fmla="*/ 4417558 h 4527770"/>
              <a:gd name="connsiteX479" fmla="*/ 4856318 w 11443767"/>
              <a:gd name="connsiteY479" fmla="*/ 4406790 h 4527770"/>
              <a:gd name="connsiteX480" fmla="*/ 4854427 w 11443767"/>
              <a:gd name="connsiteY480" fmla="*/ 4405524 h 4527770"/>
              <a:gd name="connsiteX481" fmla="*/ 4832370 w 11443767"/>
              <a:gd name="connsiteY481" fmla="*/ 4390955 h 4527770"/>
              <a:gd name="connsiteX482" fmla="*/ 4824808 w 11443767"/>
              <a:gd name="connsiteY482" fmla="*/ 4392222 h 4527770"/>
              <a:gd name="connsiteX483" fmla="*/ 4821657 w 11443767"/>
              <a:gd name="connsiteY483" fmla="*/ 4394756 h 4527770"/>
              <a:gd name="connsiteX484" fmla="*/ 4807163 w 11443767"/>
              <a:gd name="connsiteY484" fmla="*/ 4400456 h 4527770"/>
              <a:gd name="connsiteX485" fmla="*/ 4795820 w 11443767"/>
              <a:gd name="connsiteY485" fmla="*/ 4402357 h 4527770"/>
              <a:gd name="connsiteX486" fmla="*/ 4762419 w 11443767"/>
              <a:gd name="connsiteY486" fmla="*/ 4399823 h 4527770"/>
              <a:gd name="connsiteX487" fmla="*/ 4749185 w 11443767"/>
              <a:gd name="connsiteY487" fmla="*/ 4400456 h 4527770"/>
              <a:gd name="connsiteX488" fmla="*/ 4731540 w 11443767"/>
              <a:gd name="connsiteY488" fmla="*/ 4404257 h 4527770"/>
              <a:gd name="connsiteX489" fmla="*/ 4709484 w 11443767"/>
              <a:gd name="connsiteY489" fmla="*/ 4395389 h 4527770"/>
              <a:gd name="connsiteX490" fmla="*/ 4695619 w 11443767"/>
              <a:gd name="connsiteY490" fmla="*/ 4397289 h 4527770"/>
              <a:gd name="connsiteX491" fmla="*/ 4689948 w 11443767"/>
              <a:gd name="connsiteY491" fmla="*/ 4401723 h 4527770"/>
              <a:gd name="connsiteX492" fmla="*/ 4671042 w 11443767"/>
              <a:gd name="connsiteY492" fmla="*/ 4406790 h 4527770"/>
              <a:gd name="connsiteX493" fmla="*/ 4652136 w 11443767"/>
              <a:gd name="connsiteY493" fmla="*/ 4403623 h 4527770"/>
              <a:gd name="connsiteX494" fmla="*/ 4635752 w 11443767"/>
              <a:gd name="connsiteY494" fmla="*/ 4407424 h 4527770"/>
              <a:gd name="connsiteX495" fmla="*/ 4606763 w 11443767"/>
              <a:gd name="connsiteY495" fmla="*/ 4413758 h 4527770"/>
              <a:gd name="connsiteX496" fmla="*/ 4592269 w 11443767"/>
              <a:gd name="connsiteY496" fmla="*/ 4418825 h 4527770"/>
              <a:gd name="connsiteX497" fmla="*/ 4585966 w 11443767"/>
              <a:gd name="connsiteY497" fmla="*/ 4419458 h 4527770"/>
              <a:gd name="connsiteX498" fmla="*/ 4550676 w 11443767"/>
              <a:gd name="connsiteY498" fmla="*/ 4413124 h 4527770"/>
              <a:gd name="connsiteX499" fmla="*/ 4534291 w 11443767"/>
              <a:gd name="connsiteY499" fmla="*/ 4414391 h 4527770"/>
              <a:gd name="connsiteX500" fmla="*/ 4525468 w 11443767"/>
              <a:gd name="connsiteY500" fmla="*/ 4412491 h 4527770"/>
              <a:gd name="connsiteX501" fmla="*/ 4521057 w 11443767"/>
              <a:gd name="connsiteY501" fmla="*/ 4410591 h 4527770"/>
              <a:gd name="connsiteX502" fmla="*/ 4506563 w 11443767"/>
              <a:gd name="connsiteY502" fmla="*/ 4408690 h 4527770"/>
              <a:gd name="connsiteX503" fmla="*/ 4480095 w 11443767"/>
              <a:gd name="connsiteY503" fmla="*/ 4405524 h 4527770"/>
              <a:gd name="connsiteX504" fmla="*/ 4464340 w 11443767"/>
              <a:gd name="connsiteY504" fmla="*/ 4399823 h 4527770"/>
              <a:gd name="connsiteX505" fmla="*/ 4459929 w 11443767"/>
              <a:gd name="connsiteY505" fmla="*/ 4399190 h 4527770"/>
              <a:gd name="connsiteX506" fmla="*/ 4444804 w 11443767"/>
              <a:gd name="connsiteY506" fmla="*/ 4400456 h 4527770"/>
              <a:gd name="connsiteX507" fmla="*/ 4437872 w 11443767"/>
              <a:gd name="connsiteY507" fmla="*/ 4405524 h 4527770"/>
              <a:gd name="connsiteX508" fmla="*/ 4419597 w 11443767"/>
              <a:gd name="connsiteY508" fmla="*/ 4408690 h 4527770"/>
              <a:gd name="connsiteX509" fmla="*/ 4400061 w 11443767"/>
              <a:gd name="connsiteY509" fmla="*/ 4411224 h 4527770"/>
              <a:gd name="connsiteX510" fmla="*/ 4393130 w 11443767"/>
              <a:gd name="connsiteY510" fmla="*/ 4411857 h 4527770"/>
              <a:gd name="connsiteX511" fmla="*/ 4377374 w 11443767"/>
              <a:gd name="connsiteY511" fmla="*/ 4409324 h 4527770"/>
              <a:gd name="connsiteX512" fmla="*/ 4369812 w 11443767"/>
              <a:gd name="connsiteY512" fmla="*/ 4408690 h 4527770"/>
              <a:gd name="connsiteX513" fmla="*/ 4367921 w 11443767"/>
              <a:gd name="connsiteY513" fmla="*/ 4408057 h 4527770"/>
              <a:gd name="connsiteX514" fmla="*/ 4352166 w 11443767"/>
              <a:gd name="connsiteY514" fmla="*/ 4410591 h 4527770"/>
              <a:gd name="connsiteX515" fmla="*/ 4336412 w 11443767"/>
              <a:gd name="connsiteY515" fmla="*/ 4410591 h 4527770"/>
              <a:gd name="connsiteX516" fmla="*/ 4322548 w 11443767"/>
              <a:gd name="connsiteY516" fmla="*/ 4405524 h 4527770"/>
              <a:gd name="connsiteX517" fmla="*/ 4314985 w 11443767"/>
              <a:gd name="connsiteY517" fmla="*/ 4406157 h 4527770"/>
              <a:gd name="connsiteX518" fmla="*/ 4308053 w 11443767"/>
              <a:gd name="connsiteY518" fmla="*/ 4407424 h 4527770"/>
              <a:gd name="connsiteX519" fmla="*/ 4297971 w 11443767"/>
              <a:gd name="connsiteY519" fmla="*/ 4411224 h 4527770"/>
              <a:gd name="connsiteX520" fmla="*/ 4277174 w 11443767"/>
              <a:gd name="connsiteY520" fmla="*/ 4416925 h 4527770"/>
              <a:gd name="connsiteX521" fmla="*/ 4274023 w 11443767"/>
              <a:gd name="connsiteY521" fmla="*/ 4418191 h 4527770"/>
              <a:gd name="connsiteX522" fmla="*/ 4258268 w 11443767"/>
              <a:gd name="connsiteY522" fmla="*/ 4421358 h 4527770"/>
              <a:gd name="connsiteX523" fmla="*/ 4236212 w 11443767"/>
              <a:gd name="connsiteY523" fmla="*/ 4431493 h 4527770"/>
              <a:gd name="connsiteX524" fmla="*/ 4222978 w 11443767"/>
              <a:gd name="connsiteY524" fmla="*/ 4434660 h 4527770"/>
              <a:gd name="connsiteX525" fmla="*/ 4211635 w 11443767"/>
              <a:gd name="connsiteY525" fmla="*/ 4435293 h 4527770"/>
              <a:gd name="connsiteX526" fmla="*/ 4209744 w 11443767"/>
              <a:gd name="connsiteY526" fmla="*/ 4435927 h 4527770"/>
              <a:gd name="connsiteX527" fmla="*/ 4190208 w 11443767"/>
              <a:gd name="connsiteY527" fmla="*/ 4438460 h 4527770"/>
              <a:gd name="connsiteX528" fmla="*/ 4161849 w 11443767"/>
              <a:gd name="connsiteY528" fmla="*/ 4447961 h 4527770"/>
              <a:gd name="connsiteX529" fmla="*/ 4146094 w 11443767"/>
              <a:gd name="connsiteY529" fmla="*/ 4453662 h 4527770"/>
              <a:gd name="connsiteX530" fmla="*/ 4134122 w 11443767"/>
              <a:gd name="connsiteY530" fmla="*/ 4461896 h 4527770"/>
              <a:gd name="connsiteX531" fmla="*/ 4132231 w 11443767"/>
              <a:gd name="connsiteY531" fmla="*/ 4463796 h 4527770"/>
              <a:gd name="connsiteX532" fmla="*/ 4103872 w 11443767"/>
              <a:gd name="connsiteY532" fmla="*/ 4472664 h 4527770"/>
              <a:gd name="connsiteX533" fmla="*/ 4080555 w 11443767"/>
              <a:gd name="connsiteY533" fmla="*/ 4480264 h 4527770"/>
              <a:gd name="connsiteX534" fmla="*/ 4058498 w 11443767"/>
              <a:gd name="connsiteY534" fmla="*/ 4487232 h 4527770"/>
              <a:gd name="connsiteX535" fmla="*/ 4053457 w 11443767"/>
              <a:gd name="connsiteY535" fmla="*/ 4489132 h 4527770"/>
              <a:gd name="connsiteX536" fmla="*/ 4038962 w 11443767"/>
              <a:gd name="connsiteY536" fmla="*/ 4489765 h 4527770"/>
              <a:gd name="connsiteX537" fmla="*/ 4023208 w 11443767"/>
              <a:gd name="connsiteY537" fmla="*/ 4491032 h 4527770"/>
              <a:gd name="connsiteX538" fmla="*/ 3996740 w 11443767"/>
              <a:gd name="connsiteY538" fmla="*/ 4499266 h 4527770"/>
              <a:gd name="connsiteX539" fmla="*/ 3975943 w 11443767"/>
              <a:gd name="connsiteY539" fmla="*/ 4495466 h 4527770"/>
              <a:gd name="connsiteX540" fmla="*/ 3971532 w 11443767"/>
              <a:gd name="connsiteY540" fmla="*/ 4494832 h 4527770"/>
              <a:gd name="connsiteX541" fmla="*/ 3957038 w 11443767"/>
              <a:gd name="connsiteY541" fmla="*/ 4496099 h 4527770"/>
              <a:gd name="connsiteX542" fmla="*/ 3944435 w 11443767"/>
              <a:gd name="connsiteY542" fmla="*/ 4497999 h 4527770"/>
              <a:gd name="connsiteX543" fmla="*/ 3926790 w 11443767"/>
              <a:gd name="connsiteY543" fmla="*/ 4507500 h 4527770"/>
              <a:gd name="connsiteX544" fmla="*/ 3924898 w 11443767"/>
              <a:gd name="connsiteY544" fmla="*/ 4508767 h 4527770"/>
              <a:gd name="connsiteX545" fmla="*/ 3897800 w 11443767"/>
              <a:gd name="connsiteY545" fmla="*/ 4518268 h 4527770"/>
              <a:gd name="connsiteX546" fmla="*/ 3891498 w 11443767"/>
              <a:gd name="connsiteY546" fmla="*/ 4522166 h 4527770"/>
              <a:gd name="connsiteX547" fmla="*/ 3891498 w 11443767"/>
              <a:gd name="connsiteY547" fmla="*/ 4506884 h 4527770"/>
              <a:gd name="connsiteX548" fmla="*/ 3891498 w 11443767"/>
              <a:gd name="connsiteY548" fmla="*/ 61235 h 4527770"/>
              <a:gd name="connsiteX549" fmla="*/ 2134 w 11443767"/>
              <a:gd name="connsiteY549" fmla="*/ 0 h 4527770"/>
              <a:gd name="connsiteX550" fmla="*/ 3762374 w 11443767"/>
              <a:gd name="connsiteY550" fmla="*/ 0 h 4527770"/>
              <a:gd name="connsiteX551" fmla="*/ 3762374 w 11443767"/>
              <a:gd name="connsiteY551" fmla="*/ 4437194 h 4527770"/>
              <a:gd name="connsiteX552" fmla="*/ 3718606 w 11443767"/>
              <a:gd name="connsiteY552" fmla="*/ 4430860 h 4527770"/>
              <a:gd name="connsiteX553" fmla="*/ 3695136 w 11443767"/>
              <a:gd name="connsiteY553" fmla="*/ 4423260 h 4527770"/>
              <a:gd name="connsiteX554" fmla="*/ 3681816 w 11443767"/>
              <a:gd name="connsiteY554" fmla="*/ 4416926 h 4527770"/>
              <a:gd name="connsiteX555" fmla="*/ 3672301 w 11443767"/>
              <a:gd name="connsiteY555" fmla="*/ 4413125 h 4527770"/>
              <a:gd name="connsiteX556" fmla="*/ 3658346 w 11443767"/>
              <a:gd name="connsiteY556" fmla="*/ 4413125 h 4527770"/>
              <a:gd name="connsiteX557" fmla="*/ 3650100 w 11443767"/>
              <a:gd name="connsiteY557" fmla="*/ 4414392 h 4527770"/>
              <a:gd name="connsiteX558" fmla="*/ 3629167 w 11443767"/>
              <a:gd name="connsiteY558" fmla="*/ 4420726 h 4527770"/>
              <a:gd name="connsiteX559" fmla="*/ 3602526 w 11443767"/>
              <a:gd name="connsiteY559" fmla="*/ 4437194 h 4527770"/>
              <a:gd name="connsiteX560" fmla="*/ 3596818 w 11443767"/>
              <a:gd name="connsiteY560" fmla="*/ 4442261 h 4527770"/>
              <a:gd name="connsiteX561" fmla="*/ 3575250 w 11443767"/>
              <a:gd name="connsiteY561" fmla="*/ 4454296 h 4527770"/>
              <a:gd name="connsiteX562" fmla="*/ 3547341 w 11443767"/>
              <a:gd name="connsiteY562" fmla="*/ 4457463 h 4527770"/>
              <a:gd name="connsiteX563" fmla="*/ 3514356 w 11443767"/>
              <a:gd name="connsiteY563" fmla="*/ 4451129 h 4527770"/>
              <a:gd name="connsiteX564" fmla="*/ 3513087 w 11443767"/>
              <a:gd name="connsiteY564" fmla="*/ 4450496 h 4527770"/>
              <a:gd name="connsiteX565" fmla="*/ 3496595 w 11443767"/>
              <a:gd name="connsiteY565" fmla="*/ 4449229 h 4527770"/>
              <a:gd name="connsiteX566" fmla="*/ 3488349 w 11443767"/>
              <a:gd name="connsiteY566" fmla="*/ 4446695 h 4527770"/>
              <a:gd name="connsiteX567" fmla="*/ 3480737 w 11443767"/>
              <a:gd name="connsiteY567" fmla="*/ 4440995 h 4527770"/>
              <a:gd name="connsiteX568" fmla="*/ 3466782 w 11443767"/>
              <a:gd name="connsiteY568" fmla="*/ 4432127 h 4527770"/>
              <a:gd name="connsiteX569" fmla="*/ 3445215 w 11443767"/>
              <a:gd name="connsiteY569" fmla="*/ 4419459 h 4527770"/>
              <a:gd name="connsiteX570" fmla="*/ 3430626 w 11443767"/>
              <a:gd name="connsiteY570" fmla="*/ 4414392 h 4527770"/>
              <a:gd name="connsiteX571" fmla="*/ 3427454 w 11443767"/>
              <a:gd name="connsiteY571" fmla="*/ 4414392 h 4527770"/>
              <a:gd name="connsiteX572" fmla="*/ 3414133 w 11443767"/>
              <a:gd name="connsiteY572" fmla="*/ 4419459 h 4527770"/>
              <a:gd name="connsiteX573" fmla="*/ 3403350 w 11443767"/>
              <a:gd name="connsiteY573" fmla="*/ 4420726 h 4527770"/>
              <a:gd name="connsiteX574" fmla="*/ 3393835 w 11443767"/>
              <a:gd name="connsiteY574" fmla="*/ 4421993 h 4527770"/>
              <a:gd name="connsiteX575" fmla="*/ 3374806 w 11443767"/>
              <a:gd name="connsiteY575" fmla="*/ 4423260 h 4527770"/>
              <a:gd name="connsiteX576" fmla="*/ 3343090 w 11443767"/>
              <a:gd name="connsiteY576" fmla="*/ 4418192 h 4527770"/>
              <a:gd name="connsiteX577" fmla="*/ 3325329 w 11443767"/>
              <a:gd name="connsiteY577" fmla="*/ 4413759 h 4527770"/>
              <a:gd name="connsiteX578" fmla="*/ 3315814 w 11443767"/>
              <a:gd name="connsiteY578" fmla="*/ 4414392 h 4527770"/>
              <a:gd name="connsiteX579" fmla="*/ 3312643 w 11443767"/>
              <a:gd name="connsiteY579" fmla="*/ 4414392 h 4527770"/>
              <a:gd name="connsiteX580" fmla="*/ 3305030 w 11443767"/>
              <a:gd name="connsiteY580" fmla="*/ 4411858 h 4527770"/>
              <a:gd name="connsiteX581" fmla="*/ 3278389 w 11443767"/>
              <a:gd name="connsiteY581" fmla="*/ 4399824 h 4527770"/>
              <a:gd name="connsiteX582" fmla="*/ 3263166 w 11443767"/>
              <a:gd name="connsiteY582" fmla="*/ 4397924 h 4527770"/>
              <a:gd name="connsiteX583" fmla="*/ 3242867 w 11443767"/>
              <a:gd name="connsiteY583" fmla="*/ 4397290 h 4527770"/>
              <a:gd name="connsiteX584" fmla="*/ 3231449 w 11443767"/>
              <a:gd name="connsiteY584" fmla="*/ 4397290 h 4527770"/>
              <a:gd name="connsiteX585" fmla="*/ 3227644 w 11443767"/>
              <a:gd name="connsiteY585" fmla="*/ 4401091 h 4527770"/>
              <a:gd name="connsiteX586" fmla="*/ 3223838 w 11443767"/>
              <a:gd name="connsiteY586" fmla="*/ 4403624 h 4527770"/>
              <a:gd name="connsiteX587" fmla="*/ 3198465 w 11443767"/>
              <a:gd name="connsiteY587" fmla="*/ 4407425 h 4527770"/>
              <a:gd name="connsiteX588" fmla="*/ 3197830 w 11443767"/>
              <a:gd name="connsiteY588" fmla="*/ 4407425 h 4527770"/>
              <a:gd name="connsiteX589" fmla="*/ 3178167 w 11443767"/>
              <a:gd name="connsiteY589" fmla="*/ 4402358 h 4527770"/>
              <a:gd name="connsiteX590" fmla="*/ 3164846 w 11443767"/>
              <a:gd name="connsiteY590" fmla="*/ 4392223 h 4527770"/>
              <a:gd name="connsiteX591" fmla="*/ 3154063 w 11443767"/>
              <a:gd name="connsiteY591" fmla="*/ 4393490 h 4527770"/>
              <a:gd name="connsiteX592" fmla="*/ 3148988 w 11443767"/>
              <a:gd name="connsiteY592" fmla="*/ 4394123 h 4527770"/>
              <a:gd name="connsiteX593" fmla="*/ 3143914 w 11443767"/>
              <a:gd name="connsiteY593" fmla="*/ 4397290 h 4527770"/>
              <a:gd name="connsiteX594" fmla="*/ 3138839 w 11443767"/>
              <a:gd name="connsiteY594" fmla="*/ 4399824 h 4527770"/>
              <a:gd name="connsiteX595" fmla="*/ 3119175 w 11443767"/>
              <a:gd name="connsiteY595" fmla="*/ 4403624 h 4527770"/>
              <a:gd name="connsiteX596" fmla="*/ 3098243 w 11443767"/>
              <a:gd name="connsiteY596" fmla="*/ 4399824 h 4527770"/>
              <a:gd name="connsiteX597" fmla="*/ 3089363 w 11443767"/>
              <a:gd name="connsiteY597" fmla="*/ 4399824 h 4527770"/>
              <a:gd name="connsiteX598" fmla="*/ 3057012 w 11443767"/>
              <a:gd name="connsiteY598" fmla="*/ 4401724 h 4527770"/>
              <a:gd name="connsiteX599" fmla="*/ 3053840 w 11443767"/>
              <a:gd name="connsiteY599" fmla="*/ 4401724 h 4527770"/>
              <a:gd name="connsiteX600" fmla="*/ 3032274 w 11443767"/>
              <a:gd name="connsiteY600" fmla="*/ 4406158 h 4527770"/>
              <a:gd name="connsiteX601" fmla="*/ 3020856 w 11443767"/>
              <a:gd name="connsiteY601" fmla="*/ 4410592 h 4527770"/>
              <a:gd name="connsiteX602" fmla="*/ 2992312 w 11443767"/>
              <a:gd name="connsiteY602" fmla="*/ 4418192 h 4527770"/>
              <a:gd name="connsiteX603" fmla="*/ 2988505 w 11443767"/>
              <a:gd name="connsiteY603" fmla="*/ 4418192 h 4527770"/>
              <a:gd name="connsiteX604" fmla="*/ 2975185 w 11443767"/>
              <a:gd name="connsiteY604" fmla="*/ 4418826 h 4527770"/>
              <a:gd name="connsiteX605" fmla="*/ 2965036 w 11443767"/>
              <a:gd name="connsiteY605" fmla="*/ 4418192 h 4527770"/>
              <a:gd name="connsiteX606" fmla="*/ 2950446 w 11443767"/>
              <a:gd name="connsiteY606" fmla="*/ 4418826 h 4527770"/>
              <a:gd name="connsiteX607" fmla="*/ 2930782 w 11443767"/>
              <a:gd name="connsiteY607" fmla="*/ 4422626 h 4527770"/>
              <a:gd name="connsiteX608" fmla="*/ 2921267 w 11443767"/>
              <a:gd name="connsiteY608" fmla="*/ 4423893 h 4527770"/>
              <a:gd name="connsiteX609" fmla="*/ 2893992 w 11443767"/>
              <a:gd name="connsiteY609" fmla="*/ 4427693 h 4527770"/>
              <a:gd name="connsiteX610" fmla="*/ 2891455 w 11443767"/>
              <a:gd name="connsiteY610" fmla="*/ 4427060 h 4527770"/>
              <a:gd name="connsiteX611" fmla="*/ 2869888 w 11443767"/>
              <a:gd name="connsiteY611" fmla="*/ 4426427 h 4527770"/>
              <a:gd name="connsiteX612" fmla="*/ 2843881 w 11443767"/>
              <a:gd name="connsiteY612" fmla="*/ 4432127 h 4527770"/>
              <a:gd name="connsiteX613" fmla="*/ 2840709 w 11443767"/>
              <a:gd name="connsiteY613" fmla="*/ 4432127 h 4527770"/>
              <a:gd name="connsiteX614" fmla="*/ 2815336 w 11443767"/>
              <a:gd name="connsiteY614" fmla="*/ 4428960 h 4527770"/>
              <a:gd name="connsiteX615" fmla="*/ 2779815 w 11443767"/>
              <a:gd name="connsiteY615" fmla="*/ 4430227 h 4527770"/>
              <a:gd name="connsiteX616" fmla="*/ 2776643 w 11443767"/>
              <a:gd name="connsiteY616" fmla="*/ 4430860 h 4527770"/>
              <a:gd name="connsiteX617" fmla="*/ 2756345 w 11443767"/>
              <a:gd name="connsiteY617" fmla="*/ 4434027 h 4527770"/>
              <a:gd name="connsiteX618" fmla="*/ 2752539 w 11443767"/>
              <a:gd name="connsiteY618" fmla="*/ 4434661 h 4527770"/>
              <a:gd name="connsiteX619" fmla="*/ 2746196 w 11443767"/>
              <a:gd name="connsiteY619" fmla="*/ 4435928 h 4527770"/>
              <a:gd name="connsiteX620" fmla="*/ 2736047 w 11443767"/>
              <a:gd name="connsiteY620" fmla="*/ 4438461 h 4527770"/>
              <a:gd name="connsiteX621" fmla="*/ 2724629 w 11443767"/>
              <a:gd name="connsiteY621" fmla="*/ 4442261 h 4527770"/>
              <a:gd name="connsiteX622" fmla="*/ 2705600 w 11443767"/>
              <a:gd name="connsiteY622" fmla="*/ 4449862 h 4527770"/>
              <a:gd name="connsiteX623" fmla="*/ 2694816 w 11443767"/>
              <a:gd name="connsiteY623" fmla="*/ 4454296 h 4527770"/>
              <a:gd name="connsiteX624" fmla="*/ 2682764 w 11443767"/>
              <a:gd name="connsiteY624" fmla="*/ 4459997 h 4527770"/>
              <a:gd name="connsiteX625" fmla="*/ 2679592 w 11443767"/>
              <a:gd name="connsiteY625" fmla="*/ 4461263 h 4527770"/>
              <a:gd name="connsiteX626" fmla="*/ 2660563 w 11443767"/>
              <a:gd name="connsiteY626" fmla="*/ 4464430 h 4527770"/>
              <a:gd name="connsiteX627" fmla="*/ 2659294 w 11443767"/>
              <a:gd name="connsiteY627" fmla="*/ 4465064 h 4527770"/>
              <a:gd name="connsiteX628" fmla="*/ 2646608 w 11443767"/>
              <a:gd name="connsiteY628" fmla="*/ 4467597 h 4527770"/>
              <a:gd name="connsiteX629" fmla="*/ 2622504 w 11443767"/>
              <a:gd name="connsiteY629" fmla="*/ 4471398 h 4527770"/>
              <a:gd name="connsiteX630" fmla="*/ 2614258 w 11443767"/>
              <a:gd name="connsiteY630" fmla="*/ 4472031 h 4527770"/>
              <a:gd name="connsiteX631" fmla="*/ 2608549 w 11443767"/>
              <a:gd name="connsiteY631" fmla="*/ 4471398 h 4527770"/>
              <a:gd name="connsiteX632" fmla="*/ 2592691 w 11443767"/>
              <a:gd name="connsiteY632" fmla="*/ 4471398 h 4527770"/>
              <a:gd name="connsiteX633" fmla="*/ 2592056 w 11443767"/>
              <a:gd name="connsiteY633" fmla="*/ 4471398 h 4527770"/>
              <a:gd name="connsiteX634" fmla="*/ 2572392 w 11443767"/>
              <a:gd name="connsiteY634" fmla="*/ 4467597 h 4527770"/>
              <a:gd name="connsiteX635" fmla="*/ 2543214 w 11443767"/>
              <a:gd name="connsiteY635" fmla="*/ 4465697 h 4527770"/>
              <a:gd name="connsiteX636" fmla="*/ 2525452 w 11443767"/>
              <a:gd name="connsiteY636" fmla="*/ 4461897 h 4527770"/>
              <a:gd name="connsiteX637" fmla="*/ 2501984 w 11443767"/>
              <a:gd name="connsiteY637" fmla="*/ 4453663 h 4527770"/>
              <a:gd name="connsiteX638" fmla="*/ 2495006 w 11443767"/>
              <a:gd name="connsiteY638" fmla="*/ 4451129 h 4527770"/>
              <a:gd name="connsiteX639" fmla="*/ 2469633 w 11443767"/>
              <a:gd name="connsiteY639" fmla="*/ 4449229 h 4527770"/>
              <a:gd name="connsiteX640" fmla="*/ 2453141 w 11443767"/>
              <a:gd name="connsiteY640" fmla="*/ 4448595 h 4527770"/>
              <a:gd name="connsiteX641" fmla="*/ 2432208 w 11443767"/>
              <a:gd name="connsiteY641" fmla="*/ 4444162 h 4527770"/>
              <a:gd name="connsiteX642" fmla="*/ 2416350 w 11443767"/>
              <a:gd name="connsiteY642" fmla="*/ 4441628 h 4527770"/>
              <a:gd name="connsiteX643" fmla="*/ 2394783 w 11443767"/>
              <a:gd name="connsiteY643" fmla="*/ 4442261 h 4527770"/>
              <a:gd name="connsiteX644" fmla="*/ 2374485 w 11443767"/>
              <a:gd name="connsiteY644" fmla="*/ 4444162 h 4527770"/>
              <a:gd name="connsiteX645" fmla="*/ 2368142 w 11443767"/>
              <a:gd name="connsiteY645" fmla="*/ 4442895 h 4527770"/>
              <a:gd name="connsiteX646" fmla="*/ 2351650 w 11443767"/>
              <a:gd name="connsiteY646" fmla="*/ 4441628 h 4527770"/>
              <a:gd name="connsiteX647" fmla="*/ 2343403 w 11443767"/>
              <a:gd name="connsiteY647" fmla="*/ 4440995 h 4527770"/>
              <a:gd name="connsiteX648" fmla="*/ 2312956 w 11443767"/>
              <a:gd name="connsiteY648" fmla="*/ 4433394 h 4527770"/>
              <a:gd name="connsiteX649" fmla="*/ 2305345 w 11443767"/>
              <a:gd name="connsiteY649" fmla="*/ 4428327 h 4527770"/>
              <a:gd name="connsiteX650" fmla="*/ 2290755 w 11443767"/>
              <a:gd name="connsiteY650" fmla="*/ 4420726 h 4527770"/>
              <a:gd name="connsiteX651" fmla="*/ 2267919 w 11443767"/>
              <a:gd name="connsiteY651" fmla="*/ 4417559 h 4527770"/>
              <a:gd name="connsiteX652" fmla="*/ 2254599 w 11443767"/>
              <a:gd name="connsiteY652" fmla="*/ 4420726 h 4527770"/>
              <a:gd name="connsiteX653" fmla="*/ 2238741 w 11443767"/>
              <a:gd name="connsiteY653" fmla="*/ 4428327 h 4527770"/>
              <a:gd name="connsiteX654" fmla="*/ 2217808 w 11443767"/>
              <a:gd name="connsiteY654" fmla="*/ 4430860 h 4527770"/>
              <a:gd name="connsiteX655" fmla="*/ 2199414 w 11443767"/>
              <a:gd name="connsiteY655" fmla="*/ 4436561 h 4527770"/>
              <a:gd name="connsiteX656" fmla="*/ 2196242 w 11443767"/>
              <a:gd name="connsiteY656" fmla="*/ 4438461 h 4527770"/>
              <a:gd name="connsiteX657" fmla="*/ 2174041 w 11443767"/>
              <a:gd name="connsiteY657" fmla="*/ 4438461 h 4527770"/>
              <a:gd name="connsiteX658" fmla="*/ 2142959 w 11443767"/>
              <a:gd name="connsiteY658" fmla="*/ 4436561 h 4527770"/>
              <a:gd name="connsiteX659" fmla="*/ 2141690 w 11443767"/>
              <a:gd name="connsiteY659" fmla="*/ 4436561 h 4527770"/>
              <a:gd name="connsiteX660" fmla="*/ 2121392 w 11443767"/>
              <a:gd name="connsiteY660" fmla="*/ 4435294 h 4527770"/>
              <a:gd name="connsiteX661" fmla="*/ 2109975 w 11443767"/>
              <a:gd name="connsiteY661" fmla="*/ 4434027 h 4527770"/>
              <a:gd name="connsiteX662" fmla="*/ 2094117 w 11443767"/>
              <a:gd name="connsiteY662" fmla="*/ 4438461 h 4527770"/>
              <a:gd name="connsiteX663" fmla="*/ 2079528 w 11443767"/>
              <a:gd name="connsiteY663" fmla="*/ 4446695 h 4527770"/>
              <a:gd name="connsiteX664" fmla="*/ 2063669 w 11443767"/>
              <a:gd name="connsiteY664" fmla="*/ 4451129 h 4527770"/>
              <a:gd name="connsiteX665" fmla="*/ 2053520 w 11443767"/>
              <a:gd name="connsiteY665" fmla="*/ 4452396 h 4527770"/>
              <a:gd name="connsiteX666" fmla="*/ 2034490 w 11443767"/>
              <a:gd name="connsiteY666" fmla="*/ 4448595 h 4527770"/>
              <a:gd name="connsiteX667" fmla="*/ 2030051 w 11443767"/>
              <a:gd name="connsiteY667" fmla="*/ 4449229 h 4527770"/>
              <a:gd name="connsiteX668" fmla="*/ 2000871 w 11443767"/>
              <a:gd name="connsiteY668" fmla="*/ 4452396 h 4527770"/>
              <a:gd name="connsiteX669" fmla="*/ 1996432 w 11443767"/>
              <a:gd name="connsiteY669" fmla="*/ 4450496 h 4527770"/>
              <a:gd name="connsiteX670" fmla="*/ 1991991 w 11443767"/>
              <a:gd name="connsiteY670" fmla="*/ 4449862 h 4527770"/>
              <a:gd name="connsiteX671" fmla="*/ 1963447 w 11443767"/>
              <a:gd name="connsiteY671" fmla="*/ 4456830 h 4527770"/>
              <a:gd name="connsiteX672" fmla="*/ 1949492 w 11443767"/>
              <a:gd name="connsiteY672" fmla="*/ 4456830 h 4527770"/>
              <a:gd name="connsiteX673" fmla="*/ 1928559 w 11443767"/>
              <a:gd name="connsiteY673" fmla="*/ 4454929 h 4527770"/>
              <a:gd name="connsiteX674" fmla="*/ 1913336 w 11443767"/>
              <a:gd name="connsiteY674" fmla="*/ 4449229 h 4527770"/>
              <a:gd name="connsiteX675" fmla="*/ 1901283 w 11443767"/>
              <a:gd name="connsiteY675" fmla="*/ 4444795 h 4527770"/>
              <a:gd name="connsiteX676" fmla="*/ 1891134 w 11443767"/>
              <a:gd name="connsiteY676" fmla="*/ 4446695 h 4527770"/>
              <a:gd name="connsiteX677" fmla="*/ 1868299 w 11443767"/>
              <a:gd name="connsiteY677" fmla="*/ 4437828 h 4527770"/>
              <a:gd name="connsiteX678" fmla="*/ 1860052 w 11443767"/>
              <a:gd name="connsiteY678" fmla="*/ 4433394 h 4527770"/>
              <a:gd name="connsiteX679" fmla="*/ 1844829 w 11443767"/>
              <a:gd name="connsiteY679" fmla="*/ 4425793 h 4527770"/>
              <a:gd name="connsiteX680" fmla="*/ 1837852 w 11443767"/>
              <a:gd name="connsiteY680" fmla="*/ 4425793 h 4527770"/>
              <a:gd name="connsiteX681" fmla="*/ 1835315 w 11443767"/>
              <a:gd name="connsiteY681" fmla="*/ 4426427 h 4527770"/>
              <a:gd name="connsiteX682" fmla="*/ 1828971 w 11443767"/>
              <a:gd name="connsiteY682" fmla="*/ 4425793 h 4527770"/>
              <a:gd name="connsiteX683" fmla="*/ 1804232 w 11443767"/>
              <a:gd name="connsiteY683" fmla="*/ 4417559 h 4527770"/>
              <a:gd name="connsiteX684" fmla="*/ 1799793 w 11443767"/>
              <a:gd name="connsiteY684" fmla="*/ 4416926 h 4527770"/>
              <a:gd name="connsiteX685" fmla="*/ 1771882 w 11443767"/>
              <a:gd name="connsiteY685" fmla="*/ 4418826 h 4527770"/>
              <a:gd name="connsiteX686" fmla="*/ 1766808 w 11443767"/>
              <a:gd name="connsiteY686" fmla="*/ 4420093 h 4527770"/>
              <a:gd name="connsiteX687" fmla="*/ 1761099 w 11443767"/>
              <a:gd name="connsiteY687" fmla="*/ 4419459 h 4527770"/>
              <a:gd name="connsiteX688" fmla="*/ 1754756 w 11443767"/>
              <a:gd name="connsiteY688" fmla="*/ 4420093 h 4527770"/>
              <a:gd name="connsiteX689" fmla="*/ 1736996 w 11443767"/>
              <a:gd name="connsiteY689" fmla="*/ 4419459 h 4527770"/>
              <a:gd name="connsiteX690" fmla="*/ 1732555 w 11443767"/>
              <a:gd name="connsiteY690" fmla="*/ 4418826 h 4527770"/>
              <a:gd name="connsiteX691" fmla="*/ 1724309 w 11443767"/>
              <a:gd name="connsiteY691" fmla="*/ 4412492 h 4527770"/>
              <a:gd name="connsiteX692" fmla="*/ 1705914 w 11443767"/>
              <a:gd name="connsiteY692" fmla="*/ 4407425 h 4527770"/>
              <a:gd name="connsiteX693" fmla="*/ 1702108 w 11443767"/>
              <a:gd name="connsiteY693" fmla="*/ 4406791 h 4527770"/>
              <a:gd name="connsiteX694" fmla="*/ 1689422 w 11443767"/>
              <a:gd name="connsiteY694" fmla="*/ 4413125 h 4527770"/>
              <a:gd name="connsiteX695" fmla="*/ 1684981 w 11443767"/>
              <a:gd name="connsiteY695" fmla="*/ 4416292 h 4527770"/>
              <a:gd name="connsiteX696" fmla="*/ 1680541 w 11443767"/>
              <a:gd name="connsiteY696" fmla="*/ 4413125 h 4527770"/>
              <a:gd name="connsiteX697" fmla="*/ 1677369 w 11443767"/>
              <a:gd name="connsiteY697" fmla="*/ 4411225 h 4527770"/>
              <a:gd name="connsiteX698" fmla="*/ 1651996 w 11443767"/>
              <a:gd name="connsiteY698" fmla="*/ 4415659 h 4527770"/>
              <a:gd name="connsiteX699" fmla="*/ 1650728 w 11443767"/>
              <a:gd name="connsiteY699" fmla="*/ 4416292 h 4527770"/>
              <a:gd name="connsiteX700" fmla="*/ 1624720 w 11443767"/>
              <a:gd name="connsiteY700" fmla="*/ 4421359 h 4527770"/>
              <a:gd name="connsiteX701" fmla="*/ 1619646 w 11443767"/>
              <a:gd name="connsiteY701" fmla="*/ 4420726 h 4527770"/>
              <a:gd name="connsiteX702" fmla="*/ 1601251 w 11443767"/>
              <a:gd name="connsiteY702" fmla="*/ 4429594 h 4527770"/>
              <a:gd name="connsiteX703" fmla="*/ 1592370 w 11443767"/>
              <a:gd name="connsiteY703" fmla="*/ 4434027 h 4527770"/>
              <a:gd name="connsiteX704" fmla="*/ 1580953 w 11443767"/>
              <a:gd name="connsiteY704" fmla="*/ 4438461 h 4527770"/>
              <a:gd name="connsiteX705" fmla="*/ 1570804 w 11443767"/>
              <a:gd name="connsiteY705" fmla="*/ 4449229 h 4527770"/>
              <a:gd name="connsiteX706" fmla="*/ 1566997 w 11443767"/>
              <a:gd name="connsiteY706" fmla="*/ 4450496 h 4527770"/>
              <a:gd name="connsiteX707" fmla="*/ 1561289 w 11443767"/>
              <a:gd name="connsiteY707" fmla="*/ 4451762 h 4527770"/>
              <a:gd name="connsiteX708" fmla="*/ 1540991 w 11443767"/>
              <a:gd name="connsiteY708" fmla="*/ 4458730 h 4527770"/>
              <a:gd name="connsiteX709" fmla="*/ 1539088 w 11443767"/>
              <a:gd name="connsiteY709" fmla="*/ 4459363 h 4527770"/>
              <a:gd name="connsiteX710" fmla="*/ 1521961 w 11443767"/>
              <a:gd name="connsiteY710" fmla="*/ 4461897 h 4527770"/>
              <a:gd name="connsiteX711" fmla="*/ 1505469 w 11443767"/>
              <a:gd name="connsiteY711" fmla="*/ 4462530 h 4527770"/>
              <a:gd name="connsiteX712" fmla="*/ 1491514 w 11443767"/>
              <a:gd name="connsiteY712" fmla="*/ 4456830 h 4527770"/>
              <a:gd name="connsiteX713" fmla="*/ 1487073 w 11443767"/>
              <a:gd name="connsiteY713" fmla="*/ 4456196 h 4527770"/>
              <a:gd name="connsiteX714" fmla="*/ 1468043 w 11443767"/>
              <a:gd name="connsiteY714" fmla="*/ 4464430 h 4527770"/>
              <a:gd name="connsiteX715" fmla="*/ 1458529 w 11443767"/>
              <a:gd name="connsiteY715" fmla="*/ 4466331 h 4527770"/>
              <a:gd name="connsiteX716" fmla="*/ 1442672 w 11443767"/>
              <a:gd name="connsiteY716" fmla="*/ 4469498 h 4527770"/>
              <a:gd name="connsiteX717" fmla="*/ 1418568 w 11443767"/>
              <a:gd name="connsiteY717" fmla="*/ 4468864 h 4527770"/>
              <a:gd name="connsiteX718" fmla="*/ 1395731 w 11443767"/>
              <a:gd name="connsiteY718" fmla="*/ 4468864 h 4527770"/>
              <a:gd name="connsiteX719" fmla="*/ 1365919 w 11443767"/>
              <a:gd name="connsiteY719" fmla="*/ 4468231 h 4527770"/>
              <a:gd name="connsiteX720" fmla="*/ 1343083 w 11443767"/>
              <a:gd name="connsiteY720" fmla="*/ 4465064 h 4527770"/>
              <a:gd name="connsiteX721" fmla="*/ 1333568 w 11443767"/>
              <a:gd name="connsiteY721" fmla="*/ 4468864 h 4527770"/>
              <a:gd name="connsiteX722" fmla="*/ 1302487 w 11443767"/>
              <a:gd name="connsiteY722" fmla="*/ 4478998 h 4527770"/>
              <a:gd name="connsiteX723" fmla="*/ 1280919 w 11443767"/>
              <a:gd name="connsiteY723" fmla="*/ 4480265 h 4527770"/>
              <a:gd name="connsiteX724" fmla="*/ 1276480 w 11443767"/>
              <a:gd name="connsiteY724" fmla="*/ 4480265 h 4527770"/>
              <a:gd name="connsiteX725" fmla="*/ 1263794 w 11443767"/>
              <a:gd name="connsiteY725" fmla="*/ 4480899 h 4527770"/>
              <a:gd name="connsiteX726" fmla="*/ 1249838 w 11443767"/>
              <a:gd name="connsiteY726" fmla="*/ 4480265 h 4527770"/>
              <a:gd name="connsiteX727" fmla="*/ 1227003 w 11443767"/>
              <a:gd name="connsiteY727" fmla="*/ 4472665 h 4527770"/>
              <a:gd name="connsiteX728" fmla="*/ 1223197 w 11443767"/>
              <a:gd name="connsiteY728" fmla="*/ 4471398 h 4527770"/>
              <a:gd name="connsiteX729" fmla="*/ 1200996 w 11443767"/>
              <a:gd name="connsiteY729" fmla="*/ 4472031 h 4527770"/>
              <a:gd name="connsiteX730" fmla="*/ 1191481 w 11443767"/>
              <a:gd name="connsiteY730" fmla="*/ 4473298 h 4527770"/>
              <a:gd name="connsiteX731" fmla="*/ 1178160 w 11443767"/>
              <a:gd name="connsiteY731" fmla="*/ 4474565 h 4527770"/>
              <a:gd name="connsiteX732" fmla="*/ 1173086 w 11443767"/>
              <a:gd name="connsiteY732" fmla="*/ 4474565 h 4527770"/>
              <a:gd name="connsiteX733" fmla="*/ 1164840 w 11443767"/>
              <a:gd name="connsiteY733" fmla="*/ 4475832 h 4527770"/>
              <a:gd name="connsiteX734" fmla="*/ 1145176 w 11443767"/>
              <a:gd name="connsiteY734" fmla="*/ 4478365 h 4527770"/>
              <a:gd name="connsiteX735" fmla="*/ 1123609 w 11443767"/>
              <a:gd name="connsiteY735" fmla="*/ 4474565 h 4527770"/>
              <a:gd name="connsiteX736" fmla="*/ 1098871 w 11443767"/>
              <a:gd name="connsiteY736" fmla="*/ 4474565 h 4527770"/>
              <a:gd name="connsiteX737" fmla="*/ 1094430 w 11443767"/>
              <a:gd name="connsiteY737" fmla="*/ 4473931 h 4527770"/>
              <a:gd name="connsiteX738" fmla="*/ 1091259 w 11443767"/>
              <a:gd name="connsiteY738" fmla="*/ 4472665 h 4527770"/>
              <a:gd name="connsiteX739" fmla="*/ 1067789 w 11443767"/>
              <a:gd name="connsiteY739" fmla="*/ 4463797 h 4527770"/>
              <a:gd name="connsiteX740" fmla="*/ 1053199 w 11443767"/>
              <a:gd name="connsiteY740" fmla="*/ 4454929 h 4527770"/>
              <a:gd name="connsiteX741" fmla="*/ 1050663 w 11443767"/>
              <a:gd name="connsiteY741" fmla="*/ 4454296 h 4527770"/>
              <a:gd name="connsiteX742" fmla="*/ 1035439 w 11443767"/>
              <a:gd name="connsiteY742" fmla="*/ 4449229 h 4527770"/>
              <a:gd name="connsiteX743" fmla="*/ 1020215 w 11443767"/>
              <a:gd name="connsiteY743" fmla="*/ 4439728 h 4527770"/>
              <a:gd name="connsiteX744" fmla="*/ 1015140 w 11443767"/>
              <a:gd name="connsiteY744" fmla="*/ 4432761 h 4527770"/>
              <a:gd name="connsiteX745" fmla="*/ 1009432 w 11443767"/>
              <a:gd name="connsiteY745" fmla="*/ 4426427 h 4527770"/>
              <a:gd name="connsiteX746" fmla="*/ 996746 w 11443767"/>
              <a:gd name="connsiteY746" fmla="*/ 4420093 h 4527770"/>
              <a:gd name="connsiteX747" fmla="*/ 990402 w 11443767"/>
              <a:gd name="connsiteY747" fmla="*/ 4417559 h 4527770"/>
              <a:gd name="connsiteX748" fmla="*/ 989133 w 11443767"/>
              <a:gd name="connsiteY748" fmla="*/ 4417559 h 4527770"/>
              <a:gd name="connsiteX749" fmla="*/ 973275 w 11443767"/>
              <a:gd name="connsiteY749" fmla="*/ 4406791 h 4527770"/>
              <a:gd name="connsiteX750" fmla="*/ 971373 w 11443767"/>
              <a:gd name="connsiteY750" fmla="*/ 4405525 h 4527770"/>
              <a:gd name="connsiteX751" fmla="*/ 949171 w 11443767"/>
              <a:gd name="connsiteY751" fmla="*/ 4390956 h 4527770"/>
              <a:gd name="connsiteX752" fmla="*/ 941559 w 11443767"/>
              <a:gd name="connsiteY752" fmla="*/ 4392223 h 4527770"/>
              <a:gd name="connsiteX753" fmla="*/ 938387 w 11443767"/>
              <a:gd name="connsiteY753" fmla="*/ 4394757 h 4527770"/>
              <a:gd name="connsiteX754" fmla="*/ 923798 w 11443767"/>
              <a:gd name="connsiteY754" fmla="*/ 4400457 h 4527770"/>
              <a:gd name="connsiteX755" fmla="*/ 912381 w 11443767"/>
              <a:gd name="connsiteY755" fmla="*/ 4402358 h 4527770"/>
              <a:gd name="connsiteX756" fmla="*/ 878762 w 11443767"/>
              <a:gd name="connsiteY756" fmla="*/ 4399824 h 4527770"/>
              <a:gd name="connsiteX757" fmla="*/ 865441 w 11443767"/>
              <a:gd name="connsiteY757" fmla="*/ 4400457 h 4527770"/>
              <a:gd name="connsiteX758" fmla="*/ 847681 w 11443767"/>
              <a:gd name="connsiteY758" fmla="*/ 4404258 h 4527770"/>
              <a:gd name="connsiteX759" fmla="*/ 825480 w 11443767"/>
              <a:gd name="connsiteY759" fmla="*/ 4395390 h 4527770"/>
              <a:gd name="connsiteX760" fmla="*/ 811524 w 11443767"/>
              <a:gd name="connsiteY760" fmla="*/ 4397290 h 4527770"/>
              <a:gd name="connsiteX761" fmla="*/ 805816 w 11443767"/>
              <a:gd name="connsiteY761" fmla="*/ 4401724 h 4527770"/>
              <a:gd name="connsiteX762" fmla="*/ 786786 w 11443767"/>
              <a:gd name="connsiteY762" fmla="*/ 4406791 h 4527770"/>
              <a:gd name="connsiteX763" fmla="*/ 767756 w 11443767"/>
              <a:gd name="connsiteY763" fmla="*/ 4403624 h 4527770"/>
              <a:gd name="connsiteX764" fmla="*/ 751264 w 11443767"/>
              <a:gd name="connsiteY764" fmla="*/ 4407425 h 4527770"/>
              <a:gd name="connsiteX765" fmla="*/ 722086 w 11443767"/>
              <a:gd name="connsiteY765" fmla="*/ 4413759 h 4527770"/>
              <a:gd name="connsiteX766" fmla="*/ 707496 w 11443767"/>
              <a:gd name="connsiteY766" fmla="*/ 4418826 h 4527770"/>
              <a:gd name="connsiteX767" fmla="*/ 701153 w 11443767"/>
              <a:gd name="connsiteY767" fmla="*/ 4419459 h 4527770"/>
              <a:gd name="connsiteX768" fmla="*/ 665631 w 11443767"/>
              <a:gd name="connsiteY768" fmla="*/ 4413125 h 4527770"/>
              <a:gd name="connsiteX769" fmla="*/ 649139 w 11443767"/>
              <a:gd name="connsiteY769" fmla="*/ 4414392 h 4527770"/>
              <a:gd name="connsiteX770" fmla="*/ 640258 w 11443767"/>
              <a:gd name="connsiteY770" fmla="*/ 4412492 h 4527770"/>
              <a:gd name="connsiteX771" fmla="*/ 635819 w 11443767"/>
              <a:gd name="connsiteY771" fmla="*/ 4410592 h 4527770"/>
              <a:gd name="connsiteX772" fmla="*/ 621228 w 11443767"/>
              <a:gd name="connsiteY772" fmla="*/ 4408691 h 4527770"/>
              <a:gd name="connsiteX773" fmla="*/ 594588 w 11443767"/>
              <a:gd name="connsiteY773" fmla="*/ 4405525 h 4527770"/>
              <a:gd name="connsiteX774" fmla="*/ 578730 w 11443767"/>
              <a:gd name="connsiteY774" fmla="*/ 4399824 h 4527770"/>
              <a:gd name="connsiteX775" fmla="*/ 574289 w 11443767"/>
              <a:gd name="connsiteY775" fmla="*/ 4399191 h 4527770"/>
              <a:gd name="connsiteX776" fmla="*/ 559066 w 11443767"/>
              <a:gd name="connsiteY776" fmla="*/ 4400457 h 4527770"/>
              <a:gd name="connsiteX777" fmla="*/ 552088 w 11443767"/>
              <a:gd name="connsiteY777" fmla="*/ 4405525 h 4527770"/>
              <a:gd name="connsiteX778" fmla="*/ 533693 w 11443767"/>
              <a:gd name="connsiteY778" fmla="*/ 4408691 h 4527770"/>
              <a:gd name="connsiteX779" fmla="*/ 514030 w 11443767"/>
              <a:gd name="connsiteY779" fmla="*/ 4411225 h 4527770"/>
              <a:gd name="connsiteX780" fmla="*/ 507052 w 11443767"/>
              <a:gd name="connsiteY780" fmla="*/ 4411858 h 4527770"/>
              <a:gd name="connsiteX781" fmla="*/ 491193 w 11443767"/>
              <a:gd name="connsiteY781" fmla="*/ 4409325 h 4527770"/>
              <a:gd name="connsiteX782" fmla="*/ 483581 w 11443767"/>
              <a:gd name="connsiteY782" fmla="*/ 4408691 h 4527770"/>
              <a:gd name="connsiteX783" fmla="*/ 481679 w 11443767"/>
              <a:gd name="connsiteY783" fmla="*/ 4408058 h 4527770"/>
              <a:gd name="connsiteX784" fmla="*/ 465820 w 11443767"/>
              <a:gd name="connsiteY784" fmla="*/ 4410592 h 4527770"/>
              <a:gd name="connsiteX785" fmla="*/ 449962 w 11443767"/>
              <a:gd name="connsiteY785" fmla="*/ 4410592 h 4527770"/>
              <a:gd name="connsiteX786" fmla="*/ 436008 w 11443767"/>
              <a:gd name="connsiteY786" fmla="*/ 4405525 h 4527770"/>
              <a:gd name="connsiteX787" fmla="*/ 428396 w 11443767"/>
              <a:gd name="connsiteY787" fmla="*/ 4406158 h 4527770"/>
              <a:gd name="connsiteX788" fmla="*/ 421419 w 11443767"/>
              <a:gd name="connsiteY788" fmla="*/ 4407425 h 4527770"/>
              <a:gd name="connsiteX789" fmla="*/ 411269 w 11443767"/>
              <a:gd name="connsiteY789" fmla="*/ 4411225 h 4527770"/>
              <a:gd name="connsiteX790" fmla="*/ 390337 w 11443767"/>
              <a:gd name="connsiteY790" fmla="*/ 4416926 h 4527770"/>
              <a:gd name="connsiteX791" fmla="*/ 387165 w 11443767"/>
              <a:gd name="connsiteY791" fmla="*/ 4418192 h 4527770"/>
              <a:gd name="connsiteX792" fmla="*/ 371307 w 11443767"/>
              <a:gd name="connsiteY792" fmla="*/ 4421359 h 4527770"/>
              <a:gd name="connsiteX793" fmla="*/ 349107 w 11443767"/>
              <a:gd name="connsiteY793" fmla="*/ 4431494 h 4527770"/>
              <a:gd name="connsiteX794" fmla="*/ 335785 w 11443767"/>
              <a:gd name="connsiteY794" fmla="*/ 4434661 h 4527770"/>
              <a:gd name="connsiteX795" fmla="*/ 324368 w 11443767"/>
              <a:gd name="connsiteY795" fmla="*/ 4435294 h 4527770"/>
              <a:gd name="connsiteX796" fmla="*/ 322465 w 11443767"/>
              <a:gd name="connsiteY796" fmla="*/ 4435928 h 4527770"/>
              <a:gd name="connsiteX797" fmla="*/ 302801 w 11443767"/>
              <a:gd name="connsiteY797" fmla="*/ 4438461 h 4527770"/>
              <a:gd name="connsiteX798" fmla="*/ 274256 w 11443767"/>
              <a:gd name="connsiteY798" fmla="*/ 4447962 h 4527770"/>
              <a:gd name="connsiteX799" fmla="*/ 258399 w 11443767"/>
              <a:gd name="connsiteY799" fmla="*/ 4453663 h 4527770"/>
              <a:gd name="connsiteX800" fmla="*/ 246346 w 11443767"/>
              <a:gd name="connsiteY800" fmla="*/ 4461897 h 4527770"/>
              <a:gd name="connsiteX801" fmla="*/ 244444 w 11443767"/>
              <a:gd name="connsiteY801" fmla="*/ 4463797 h 4527770"/>
              <a:gd name="connsiteX802" fmla="*/ 215899 w 11443767"/>
              <a:gd name="connsiteY802" fmla="*/ 4472665 h 4527770"/>
              <a:gd name="connsiteX803" fmla="*/ 192430 w 11443767"/>
              <a:gd name="connsiteY803" fmla="*/ 4480265 h 4527770"/>
              <a:gd name="connsiteX804" fmla="*/ 170229 w 11443767"/>
              <a:gd name="connsiteY804" fmla="*/ 4487233 h 4527770"/>
              <a:gd name="connsiteX805" fmla="*/ 165154 w 11443767"/>
              <a:gd name="connsiteY805" fmla="*/ 4489133 h 4527770"/>
              <a:gd name="connsiteX806" fmla="*/ 150564 w 11443767"/>
              <a:gd name="connsiteY806" fmla="*/ 4489766 h 4527770"/>
              <a:gd name="connsiteX807" fmla="*/ 134706 w 11443767"/>
              <a:gd name="connsiteY807" fmla="*/ 4491033 h 4527770"/>
              <a:gd name="connsiteX808" fmla="*/ 108065 w 11443767"/>
              <a:gd name="connsiteY808" fmla="*/ 4499267 h 4527770"/>
              <a:gd name="connsiteX809" fmla="*/ 87133 w 11443767"/>
              <a:gd name="connsiteY809" fmla="*/ 4495467 h 4527770"/>
              <a:gd name="connsiteX810" fmla="*/ 82693 w 11443767"/>
              <a:gd name="connsiteY810" fmla="*/ 4494833 h 4527770"/>
              <a:gd name="connsiteX811" fmla="*/ 68103 w 11443767"/>
              <a:gd name="connsiteY811" fmla="*/ 4496100 h 4527770"/>
              <a:gd name="connsiteX812" fmla="*/ 55417 w 11443767"/>
              <a:gd name="connsiteY812" fmla="*/ 4498000 h 4527770"/>
              <a:gd name="connsiteX813" fmla="*/ 37656 w 11443767"/>
              <a:gd name="connsiteY813" fmla="*/ 4507501 h 4527770"/>
              <a:gd name="connsiteX814" fmla="*/ 35753 w 11443767"/>
              <a:gd name="connsiteY814" fmla="*/ 4508768 h 4527770"/>
              <a:gd name="connsiteX815" fmla="*/ 8478 w 11443767"/>
              <a:gd name="connsiteY815" fmla="*/ 4518269 h 4527770"/>
              <a:gd name="connsiteX816" fmla="*/ 2134 w 11443767"/>
              <a:gd name="connsiteY816" fmla="*/ 4522167 h 4527770"/>
              <a:gd name="connsiteX817" fmla="*/ 2134 w 11443767"/>
              <a:gd name="connsiteY817" fmla="*/ 4506885 h 4527770"/>
              <a:gd name="connsiteX818" fmla="*/ 2134 w 11443767"/>
              <a:gd name="connsiteY818" fmla="*/ 61236 h 452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Lst>
            <a:rect l="l" t="t" r="r" b="b"/>
            <a:pathLst>
              <a:path w="11443767" h="4527770">
                <a:moveTo>
                  <a:pt x="2134" y="4522167"/>
                </a:moveTo>
                <a:lnTo>
                  <a:pt x="2134" y="4527770"/>
                </a:lnTo>
                <a:cubicBezTo>
                  <a:pt x="3403" y="4525870"/>
                  <a:pt x="-1037" y="4524603"/>
                  <a:pt x="231" y="4523336"/>
                </a:cubicBezTo>
                <a:close/>
                <a:moveTo>
                  <a:pt x="7815731" y="4522166"/>
                </a:moveTo>
                <a:lnTo>
                  <a:pt x="7815731" y="4527770"/>
                </a:lnTo>
                <a:cubicBezTo>
                  <a:pt x="7816955" y="4525870"/>
                  <a:pt x="7812671" y="4524603"/>
                  <a:pt x="7813895" y="4523336"/>
                </a:cubicBezTo>
                <a:close/>
                <a:moveTo>
                  <a:pt x="3891498" y="4522166"/>
                </a:moveTo>
                <a:lnTo>
                  <a:pt x="3891498" y="4527769"/>
                </a:lnTo>
                <a:cubicBezTo>
                  <a:pt x="3892759" y="4525869"/>
                  <a:pt x="3888347" y="4524602"/>
                  <a:pt x="3889608" y="4523335"/>
                </a:cubicBezTo>
                <a:close/>
                <a:moveTo>
                  <a:pt x="7815731" y="0"/>
                </a:moveTo>
                <a:lnTo>
                  <a:pt x="11443767" y="0"/>
                </a:lnTo>
                <a:lnTo>
                  <a:pt x="11443767" y="4437194"/>
                </a:lnTo>
                <a:cubicBezTo>
                  <a:pt x="11432139" y="4430860"/>
                  <a:pt x="11414390" y="4430860"/>
                  <a:pt x="11401538" y="4430860"/>
                </a:cubicBezTo>
                <a:cubicBezTo>
                  <a:pt x="11392970" y="4430860"/>
                  <a:pt x="11386237" y="4426427"/>
                  <a:pt x="11378893" y="4423260"/>
                </a:cubicBezTo>
                <a:cubicBezTo>
                  <a:pt x="11374609" y="4421359"/>
                  <a:pt x="11370325" y="4418826"/>
                  <a:pt x="11366041" y="4416926"/>
                </a:cubicBezTo>
                <a:cubicBezTo>
                  <a:pt x="11362981" y="4415659"/>
                  <a:pt x="11359921" y="4413125"/>
                  <a:pt x="11356861" y="4413125"/>
                </a:cubicBezTo>
                <a:cubicBezTo>
                  <a:pt x="11352576" y="4412492"/>
                  <a:pt x="11347680" y="4413125"/>
                  <a:pt x="11343396" y="4413125"/>
                </a:cubicBezTo>
                <a:cubicBezTo>
                  <a:pt x="11340948" y="4413125"/>
                  <a:pt x="11338500" y="4413759"/>
                  <a:pt x="11335440" y="4414392"/>
                </a:cubicBezTo>
                <a:cubicBezTo>
                  <a:pt x="11328096" y="4414392"/>
                  <a:pt x="11321976" y="4415025"/>
                  <a:pt x="11315243" y="4420726"/>
                </a:cubicBezTo>
                <a:cubicBezTo>
                  <a:pt x="11307899" y="4427693"/>
                  <a:pt x="11298107" y="4431494"/>
                  <a:pt x="11289539" y="4437194"/>
                </a:cubicBezTo>
                <a:cubicBezTo>
                  <a:pt x="11287703" y="4438461"/>
                  <a:pt x="11285255" y="4440361"/>
                  <a:pt x="11284031" y="4442261"/>
                </a:cubicBezTo>
                <a:cubicBezTo>
                  <a:pt x="11278522" y="4449229"/>
                  <a:pt x="11273014" y="4454296"/>
                  <a:pt x="11263222" y="4454296"/>
                </a:cubicBezTo>
                <a:cubicBezTo>
                  <a:pt x="11254042" y="4454296"/>
                  <a:pt x="11245474" y="4457463"/>
                  <a:pt x="11236293" y="4457463"/>
                </a:cubicBezTo>
                <a:cubicBezTo>
                  <a:pt x="11225277" y="4457463"/>
                  <a:pt x="11214261" y="4458730"/>
                  <a:pt x="11204468" y="4451129"/>
                </a:cubicBezTo>
                <a:cubicBezTo>
                  <a:pt x="11203856" y="4451129"/>
                  <a:pt x="11203856" y="4450496"/>
                  <a:pt x="11203244" y="4450496"/>
                </a:cubicBezTo>
                <a:cubicBezTo>
                  <a:pt x="11197736" y="4452396"/>
                  <a:pt x="11192840" y="4450496"/>
                  <a:pt x="11187332" y="4449229"/>
                </a:cubicBezTo>
                <a:cubicBezTo>
                  <a:pt x="11184884" y="4448595"/>
                  <a:pt x="11181824" y="4447962"/>
                  <a:pt x="11179376" y="4446695"/>
                </a:cubicBezTo>
                <a:cubicBezTo>
                  <a:pt x="11176928" y="4445428"/>
                  <a:pt x="11174480" y="4442895"/>
                  <a:pt x="11172032" y="4440995"/>
                </a:cubicBezTo>
                <a:cubicBezTo>
                  <a:pt x="11167747" y="4437828"/>
                  <a:pt x="11163463" y="4434661"/>
                  <a:pt x="11158567" y="4432127"/>
                </a:cubicBezTo>
                <a:cubicBezTo>
                  <a:pt x="11151223" y="4428327"/>
                  <a:pt x="11145103" y="4423260"/>
                  <a:pt x="11137759" y="4419459"/>
                </a:cubicBezTo>
                <a:cubicBezTo>
                  <a:pt x="11133474" y="4416926"/>
                  <a:pt x="11128578" y="4415659"/>
                  <a:pt x="11123682" y="4414392"/>
                </a:cubicBezTo>
                <a:cubicBezTo>
                  <a:pt x="11122458" y="4413759"/>
                  <a:pt x="11121234" y="4414392"/>
                  <a:pt x="11120622" y="4414392"/>
                </a:cubicBezTo>
                <a:cubicBezTo>
                  <a:pt x="11116338" y="4415659"/>
                  <a:pt x="11112054" y="4418192"/>
                  <a:pt x="11107770" y="4419459"/>
                </a:cubicBezTo>
                <a:cubicBezTo>
                  <a:pt x="11104098" y="4420726"/>
                  <a:pt x="11101038" y="4420726"/>
                  <a:pt x="11097365" y="4420726"/>
                </a:cubicBezTo>
                <a:cubicBezTo>
                  <a:pt x="11094305" y="4421359"/>
                  <a:pt x="11090633" y="4420726"/>
                  <a:pt x="11088185" y="4421993"/>
                </a:cubicBezTo>
                <a:cubicBezTo>
                  <a:pt x="11082065" y="4425793"/>
                  <a:pt x="11075945" y="4423893"/>
                  <a:pt x="11069825" y="4423260"/>
                </a:cubicBezTo>
                <a:cubicBezTo>
                  <a:pt x="11059420" y="4421993"/>
                  <a:pt x="11049628" y="4420093"/>
                  <a:pt x="11039224" y="4418192"/>
                </a:cubicBezTo>
                <a:cubicBezTo>
                  <a:pt x="11033716" y="4416926"/>
                  <a:pt x="11027596" y="4415025"/>
                  <a:pt x="11022087" y="4413759"/>
                </a:cubicBezTo>
                <a:cubicBezTo>
                  <a:pt x="11019027" y="4413125"/>
                  <a:pt x="11015967" y="4414392"/>
                  <a:pt x="11012907" y="4414392"/>
                </a:cubicBezTo>
                <a:cubicBezTo>
                  <a:pt x="11011683" y="4414392"/>
                  <a:pt x="11010459" y="4414392"/>
                  <a:pt x="11009847" y="4414392"/>
                </a:cubicBezTo>
                <a:cubicBezTo>
                  <a:pt x="11007399" y="4413759"/>
                  <a:pt x="11004951" y="4413125"/>
                  <a:pt x="11002503" y="4411858"/>
                </a:cubicBezTo>
                <a:cubicBezTo>
                  <a:pt x="10993935" y="4408058"/>
                  <a:pt x="10984142" y="4407425"/>
                  <a:pt x="10976798" y="4399824"/>
                </a:cubicBezTo>
                <a:cubicBezTo>
                  <a:pt x="10973126" y="4395390"/>
                  <a:pt x="10966394" y="4396024"/>
                  <a:pt x="10962110" y="4397924"/>
                </a:cubicBezTo>
                <a:cubicBezTo>
                  <a:pt x="10954766" y="4400457"/>
                  <a:pt x="10949257" y="4398557"/>
                  <a:pt x="10942525" y="4397290"/>
                </a:cubicBezTo>
                <a:cubicBezTo>
                  <a:pt x="10938853" y="4396657"/>
                  <a:pt x="10935181" y="4396657"/>
                  <a:pt x="10931509" y="4397290"/>
                </a:cubicBezTo>
                <a:cubicBezTo>
                  <a:pt x="10930285" y="4397290"/>
                  <a:pt x="10929061" y="4399824"/>
                  <a:pt x="10927837" y="4401091"/>
                </a:cubicBezTo>
                <a:cubicBezTo>
                  <a:pt x="10926613" y="4402358"/>
                  <a:pt x="10925389" y="4403624"/>
                  <a:pt x="10924165" y="4403624"/>
                </a:cubicBezTo>
                <a:cubicBezTo>
                  <a:pt x="10915596" y="4402358"/>
                  <a:pt x="10907640" y="4402991"/>
                  <a:pt x="10899684" y="4407425"/>
                </a:cubicBezTo>
                <a:cubicBezTo>
                  <a:pt x="10900296" y="4406791"/>
                  <a:pt x="10899072" y="4407425"/>
                  <a:pt x="10899072" y="4407425"/>
                </a:cubicBezTo>
                <a:cubicBezTo>
                  <a:pt x="10892952" y="4404258"/>
                  <a:pt x="10885608" y="4408691"/>
                  <a:pt x="10880099" y="4402358"/>
                </a:cubicBezTo>
                <a:cubicBezTo>
                  <a:pt x="10876427" y="4397924"/>
                  <a:pt x="10872143" y="4394123"/>
                  <a:pt x="10867247" y="4392223"/>
                </a:cubicBezTo>
                <a:cubicBezTo>
                  <a:pt x="10864799" y="4390956"/>
                  <a:pt x="10860515" y="4392857"/>
                  <a:pt x="10856843" y="4393490"/>
                </a:cubicBezTo>
                <a:cubicBezTo>
                  <a:pt x="10855007" y="4393490"/>
                  <a:pt x="10853171" y="4394123"/>
                  <a:pt x="10851947" y="4394123"/>
                </a:cubicBezTo>
                <a:cubicBezTo>
                  <a:pt x="10848887" y="4393490"/>
                  <a:pt x="10847051" y="4392857"/>
                  <a:pt x="10847051" y="4397290"/>
                </a:cubicBezTo>
                <a:cubicBezTo>
                  <a:pt x="10847051" y="4401091"/>
                  <a:pt x="10845214" y="4400457"/>
                  <a:pt x="10842154" y="4399824"/>
                </a:cubicBezTo>
                <a:cubicBezTo>
                  <a:pt x="10837258" y="4397924"/>
                  <a:pt x="10826242" y="4399824"/>
                  <a:pt x="10823182" y="4403624"/>
                </a:cubicBezTo>
                <a:cubicBezTo>
                  <a:pt x="10816450" y="4401091"/>
                  <a:pt x="10810330" y="4398557"/>
                  <a:pt x="10802985" y="4399824"/>
                </a:cubicBezTo>
                <a:cubicBezTo>
                  <a:pt x="10799925" y="4400457"/>
                  <a:pt x="10797477" y="4399824"/>
                  <a:pt x="10794417" y="4399824"/>
                </a:cubicBezTo>
                <a:cubicBezTo>
                  <a:pt x="10784013" y="4400457"/>
                  <a:pt x="10773609" y="4401091"/>
                  <a:pt x="10763204" y="4401724"/>
                </a:cubicBezTo>
                <a:cubicBezTo>
                  <a:pt x="10761980" y="4401724"/>
                  <a:pt x="10761368" y="4401724"/>
                  <a:pt x="10760144" y="4401724"/>
                </a:cubicBezTo>
                <a:cubicBezTo>
                  <a:pt x="10752188" y="4399191"/>
                  <a:pt x="10745456" y="4402358"/>
                  <a:pt x="10739336" y="4406158"/>
                </a:cubicBezTo>
                <a:cubicBezTo>
                  <a:pt x="10735664" y="4408058"/>
                  <a:pt x="10731991" y="4409325"/>
                  <a:pt x="10728319" y="4410592"/>
                </a:cubicBezTo>
                <a:cubicBezTo>
                  <a:pt x="10719139" y="4413125"/>
                  <a:pt x="10709959" y="4415659"/>
                  <a:pt x="10700779" y="4418192"/>
                </a:cubicBezTo>
                <a:cubicBezTo>
                  <a:pt x="10699555" y="4418192"/>
                  <a:pt x="10698330" y="4418192"/>
                  <a:pt x="10697106" y="4418192"/>
                </a:cubicBezTo>
                <a:cubicBezTo>
                  <a:pt x="10692822" y="4418192"/>
                  <a:pt x="10688538" y="4418826"/>
                  <a:pt x="10684254" y="4418826"/>
                </a:cubicBezTo>
                <a:cubicBezTo>
                  <a:pt x="10681194" y="4418826"/>
                  <a:pt x="10678134" y="4420093"/>
                  <a:pt x="10674462" y="4418192"/>
                </a:cubicBezTo>
                <a:cubicBezTo>
                  <a:pt x="10670790" y="4416292"/>
                  <a:pt x="10664670" y="4416926"/>
                  <a:pt x="10660385" y="4418826"/>
                </a:cubicBezTo>
                <a:cubicBezTo>
                  <a:pt x="10654265" y="4421993"/>
                  <a:pt x="10647533" y="4421359"/>
                  <a:pt x="10641413" y="4422626"/>
                </a:cubicBezTo>
                <a:cubicBezTo>
                  <a:pt x="10638353" y="4423260"/>
                  <a:pt x="10635293" y="4423893"/>
                  <a:pt x="10632233" y="4423893"/>
                </a:cubicBezTo>
                <a:cubicBezTo>
                  <a:pt x="10623664" y="4425160"/>
                  <a:pt x="10615096" y="4426427"/>
                  <a:pt x="10605916" y="4427693"/>
                </a:cubicBezTo>
                <a:cubicBezTo>
                  <a:pt x="10605304" y="4427693"/>
                  <a:pt x="10604080" y="4427693"/>
                  <a:pt x="10603468" y="4427060"/>
                </a:cubicBezTo>
                <a:cubicBezTo>
                  <a:pt x="10596736" y="4419459"/>
                  <a:pt x="10589391" y="4425160"/>
                  <a:pt x="10582659" y="4426427"/>
                </a:cubicBezTo>
                <a:cubicBezTo>
                  <a:pt x="10574091" y="4427693"/>
                  <a:pt x="10565523" y="4430227"/>
                  <a:pt x="10557567" y="4432127"/>
                </a:cubicBezTo>
                <a:cubicBezTo>
                  <a:pt x="10556343" y="4432127"/>
                  <a:pt x="10555119" y="4432127"/>
                  <a:pt x="10554506" y="4432127"/>
                </a:cubicBezTo>
                <a:cubicBezTo>
                  <a:pt x="10546550" y="4430860"/>
                  <a:pt x="10537982" y="4429594"/>
                  <a:pt x="10530026" y="4428960"/>
                </a:cubicBezTo>
                <a:cubicBezTo>
                  <a:pt x="10518398" y="4428960"/>
                  <a:pt x="10506769" y="4429594"/>
                  <a:pt x="10495753" y="4430227"/>
                </a:cubicBezTo>
                <a:cubicBezTo>
                  <a:pt x="10494529" y="4430227"/>
                  <a:pt x="10493305" y="4430227"/>
                  <a:pt x="10492693" y="4430860"/>
                </a:cubicBezTo>
                <a:cubicBezTo>
                  <a:pt x="10486573" y="4435294"/>
                  <a:pt x="10479840" y="4435294"/>
                  <a:pt x="10473108" y="4434027"/>
                </a:cubicBezTo>
                <a:cubicBezTo>
                  <a:pt x="10471884" y="4434027"/>
                  <a:pt x="10470660" y="4434661"/>
                  <a:pt x="10469436" y="4434661"/>
                </a:cubicBezTo>
                <a:cubicBezTo>
                  <a:pt x="10467600" y="4435294"/>
                  <a:pt x="10465152" y="4435928"/>
                  <a:pt x="10463316" y="4435928"/>
                </a:cubicBezTo>
                <a:cubicBezTo>
                  <a:pt x="10460256" y="4436561"/>
                  <a:pt x="10456584" y="4437194"/>
                  <a:pt x="10453524" y="4438461"/>
                </a:cubicBezTo>
                <a:cubicBezTo>
                  <a:pt x="10449852" y="4439728"/>
                  <a:pt x="10446180" y="4442261"/>
                  <a:pt x="10442507" y="4442261"/>
                </a:cubicBezTo>
                <a:cubicBezTo>
                  <a:pt x="10435163" y="4441628"/>
                  <a:pt x="10430267" y="4446062"/>
                  <a:pt x="10424147" y="4449862"/>
                </a:cubicBezTo>
                <a:cubicBezTo>
                  <a:pt x="10421087" y="4451762"/>
                  <a:pt x="10417415" y="4453029"/>
                  <a:pt x="10413743" y="4454296"/>
                </a:cubicBezTo>
                <a:cubicBezTo>
                  <a:pt x="10410071" y="4456196"/>
                  <a:pt x="10405786" y="4458096"/>
                  <a:pt x="10402114" y="4459997"/>
                </a:cubicBezTo>
                <a:cubicBezTo>
                  <a:pt x="10400890" y="4460630"/>
                  <a:pt x="10399666" y="4461263"/>
                  <a:pt x="10399054" y="4461263"/>
                </a:cubicBezTo>
                <a:cubicBezTo>
                  <a:pt x="10392322" y="4457463"/>
                  <a:pt x="10386814" y="4462530"/>
                  <a:pt x="10380694" y="4464430"/>
                </a:cubicBezTo>
                <a:cubicBezTo>
                  <a:pt x="10380082" y="4464430"/>
                  <a:pt x="10379470" y="4465064"/>
                  <a:pt x="10379470" y="4465064"/>
                </a:cubicBezTo>
                <a:cubicBezTo>
                  <a:pt x="10373961" y="4459363"/>
                  <a:pt x="10370901" y="4466331"/>
                  <a:pt x="10367229" y="4467597"/>
                </a:cubicBezTo>
                <a:cubicBezTo>
                  <a:pt x="10359885" y="4470131"/>
                  <a:pt x="10352541" y="4472665"/>
                  <a:pt x="10343973" y="4471398"/>
                </a:cubicBezTo>
                <a:cubicBezTo>
                  <a:pt x="10341525" y="4470764"/>
                  <a:pt x="10339077" y="4472031"/>
                  <a:pt x="10336016" y="4472031"/>
                </a:cubicBezTo>
                <a:cubicBezTo>
                  <a:pt x="10334180" y="4472031"/>
                  <a:pt x="10331732" y="4472665"/>
                  <a:pt x="10330508" y="4471398"/>
                </a:cubicBezTo>
                <a:cubicBezTo>
                  <a:pt x="10325612" y="4468864"/>
                  <a:pt x="10320716" y="4467597"/>
                  <a:pt x="10315208" y="4471398"/>
                </a:cubicBezTo>
                <a:cubicBezTo>
                  <a:pt x="10315208" y="4471398"/>
                  <a:pt x="10314596" y="4471398"/>
                  <a:pt x="10314596" y="4471398"/>
                </a:cubicBezTo>
                <a:cubicBezTo>
                  <a:pt x="10308476" y="4470131"/>
                  <a:pt x="10301743" y="4470131"/>
                  <a:pt x="10295623" y="4467597"/>
                </a:cubicBezTo>
                <a:cubicBezTo>
                  <a:pt x="10286443" y="4463797"/>
                  <a:pt x="10276651" y="4463164"/>
                  <a:pt x="10267471" y="4465697"/>
                </a:cubicBezTo>
                <a:cubicBezTo>
                  <a:pt x="10260738" y="4467597"/>
                  <a:pt x="10255230" y="4465697"/>
                  <a:pt x="10250334" y="4461897"/>
                </a:cubicBezTo>
                <a:cubicBezTo>
                  <a:pt x="10243602" y="4456196"/>
                  <a:pt x="10235646" y="4455563"/>
                  <a:pt x="10227690" y="4453663"/>
                </a:cubicBezTo>
                <a:cubicBezTo>
                  <a:pt x="10225241" y="4453029"/>
                  <a:pt x="10222793" y="4453029"/>
                  <a:pt x="10220957" y="4451129"/>
                </a:cubicBezTo>
                <a:cubicBezTo>
                  <a:pt x="10213001" y="4445428"/>
                  <a:pt x="10205045" y="4448595"/>
                  <a:pt x="10196477" y="4449229"/>
                </a:cubicBezTo>
                <a:cubicBezTo>
                  <a:pt x="10190968" y="4449229"/>
                  <a:pt x="10186072" y="4449229"/>
                  <a:pt x="10180564" y="4448595"/>
                </a:cubicBezTo>
                <a:cubicBezTo>
                  <a:pt x="10173832" y="4447329"/>
                  <a:pt x="10167100" y="4445428"/>
                  <a:pt x="10160368" y="4444162"/>
                </a:cubicBezTo>
                <a:cubicBezTo>
                  <a:pt x="10155471" y="4442895"/>
                  <a:pt x="10149963" y="4441628"/>
                  <a:pt x="10145067" y="4441628"/>
                </a:cubicBezTo>
                <a:cubicBezTo>
                  <a:pt x="10138335" y="4441628"/>
                  <a:pt x="10130991" y="4442895"/>
                  <a:pt x="10124259" y="4442261"/>
                </a:cubicBezTo>
                <a:cubicBezTo>
                  <a:pt x="10117526" y="4441628"/>
                  <a:pt x="10111406" y="4442261"/>
                  <a:pt x="10104674" y="4444162"/>
                </a:cubicBezTo>
                <a:cubicBezTo>
                  <a:pt x="10102838" y="4444795"/>
                  <a:pt x="10100390" y="4444162"/>
                  <a:pt x="10098554" y="4442895"/>
                </a:cubicBezTo>
                <a:cubicBezTo>
                  <a:pt x="10093046" y="4440995"/>
                  <a:pt x="10088150" y="4440361"/>
                  <a:pt x="10082642" y="4441628"/>
                </a:cubicBezTo>
                <a:cubicBezTo>
                  <a:pt x="10080193" y="4442261"/>
                  <a:pt x="10077133" y="4441628"/>
                  <a:pt x="10074685" y="4440995"/>
                </a:cubicBezTo>
                <a:cubicBezTo>
                  <a:pt x="10064893" y="4438461"/>
                  <a:pt x="10055101" y="4435928"/>
                  <a:pt x="10045308" y="4433394"/>
                </a:cubicBezTo>
                <a:cubicBezTo>
                  <a:pt x="10042248" y="4432761"/>
                  <a:pt x="10040412" y="4430860"/>
                  <a:pt x="10037964" y="4428327"/>
                </a:cubicBezTo>
                <a:cubicBezTo>
                  <a:pt x="10034292" y="4424526"/>
                  <a:pt x="10028172" y="4420726"/>
                  <a:pt x="10023888" y="4420726"/>
                </a:cubicBezTo>
                <a:cubicBezTo>
                  <a:pt x="10015932" y="4421359"/>
                  <a:pt x="10009200" y="4418826"/>
                  <a:pt x="10001855" y="4417559"/>
                </a:cubicBezTo>
                <a:cubicBezTo>
                  <a:pt x="9996959" y="4416292"/>
                  <a:pt x="9993287" y="4416926"/>
                  <a:pt x="9989003" y="4420726"/>
                </a:cubicBezTo>
                <a:cubicBezTo>
                  <a:pt x="9984719" y="4424526"/>
                  <a:pt x="9978599" y="4425793"/>
                  <a:pt x="9973703" y="4428327"/>
                </a:cubicBezTo>
                <a:cubicBezTo>
                  <a:pt x="9967582" y="4431494"/>
                  <a:pt x="9960850" y="4432127"/>
                  <a:pt x="9953506" y="4430860"/>
                </a:cubicBezTo>
                <a:cubicBezTo>
                  <a:pt x="9946774" y="4429594"/>
                  <a:pt x="9941266" y="4432761"/>
                  <a:pt x="9935757" y="4436561"/>
                </a:cubicBezTo>
                <a:cubicBezTo>
                  <a:pt x="9934533" y="4437194"/>
                  <a:pt x="9933921" y="4438461"/>
                  <a:pt x="9932697" y="4438461"/>
                </a:cubicBezTo>
                <a:cubicBezTo>
                  <a:pt x="9925353" y="4438461"/>
                  <a:pt x="9918009" y="4439728"/>
                  <a:pt x="9911277" y="4438461"/>
                </a:cubicBezTo>
                <a:cubicBezTo>
                  <a:pt x="9901485" y="4436561"/>
                  <a:pt x="9891692" y="4433394"/>
                  <a:pt x="9881288" y="4436561"/>
                </a:cubicBezTo>
                <a:cubicBezTo>
                  <a:pt x="9880676" y="4436561"/>
                  <a:pt x="9880064" y="4436561"/>
                  <a:pt x="9880064" y="4436561"/>
                </a:cubicBezTo>
                <a:cubicBezTo>
                  <a:pt x="9873944" y="4432761"/>
                  <a:pt x="9867212" y="4434661"/>
                  <a:pt x="9860479" y="4435294"/>
                </a:cubicBezTo>
                <a:cubicBezTo>
                  <a:pt x="9856807" y="4435294"/>
                  <a:pt x="9853135" y="4434661"/>
                  <a:pt x="9849463" y="4434027"/>
                </a:cubicBezTo>
                <a:cubicBezTo>
                  <a:pt x="9843343" y="4432127"/>
                  <a:pt x="9838447" y="4434661"/>
                  <a:pt x="9834163" y="4438461"/>
                </a:cubicBezTo>
                <a:cubicBezTo>
                  <a:pt x="9829878" y="4442261"/>
                  <a:pt x="9825594" y="4444795"/>
                  <a:pt x="9820086" y="4446695"/>
                </a:cubicBezTo>
                <a:cubicBezTo>
                  <a:pt x="9814578" y="4447962"/>
                  <a:pt x="9809682" y="4449862"/>
                  <a:pt x="9804786" y="4451129"/>
                </a:cubicBezTo>
                <a:cubicBezTo>
                  <a:pt x="9801726" y="4451762"/>
                  <a:pt x="9798054" y="4452396"/>
                  <a:pt x="9794994" y="4452396"/>
                </a:cubicBezTo>
                <a:cubicBezTo>
                  <a:pt x="9788873" y="4451762"/>
                  <a:pt x="9782753" y="4449862"/>
                  <a:pt x="9776633" y="4448595"/>
                </a:cubicBezTo>
                <a:cubicBezTo>
                  <a:pt x="9775409" y="4448595"/>
                  <a:pt x="9774185" y="4449229"/>
                  <a:pt x="9772349" y="4449229"/>
                </a:cubicBezTo>
                <a:cubicBezTo>
                  <a:pt x="9763169" y="4450496"/>
                  <a:pt x="9753376" y="4451762"/>
                  <a:pt x="9744196" y="4452396"/>
                </a:cubicBezTo>
                <a:cubicBezTo>
                  <a:pt x="9742972" y="4452396"/>
                  <a:pt x="9741136" y="4451129"/>
                  <a:pt x="9739912" y="4450496"/>
                </a:cubicBezTo>
                <a:cubicBezTo>
                  <a:pt x="9738688" y="4449862"/>
                  <a:pt x="9736240" y="4449229"/>
                  <a:pt x="9735628" y="4449862"/>
                </a:cubicBezTo>
                <a:cubicBezTo>
                  <a:pt x="9727060" y="4454929"/>
                  <a:pt x="9717267" y="4453663"/>
                  <a:pt x="9708087" y="4456830"/>
                </a:cubicBezTo>
                <a:cubicBezTo>
                  <a:pt x="9704415" y="4458096"/>
                  <a:pt x="9699519" y="4457463"/>
                  <a:pt x="9694623" y="4456830"/>
                </a:cubicBezTo>
                <a:cubicBezTo>
                  <a:pt x="9687891" y="4456196"/>
                  <a:pt x="9681158" y="4456196"/>
                  <a:pt x="9674426" y="4454929"/>
                </a:cubicBezTo>
                <a:cubicBezTo>
                  <a:pt x="9669530" y="4453663"/>
                  <a:pt x="9664634" y="4451129"/>
                  <a:pt x="9659738" y="4449229"/>
                </a:cubicBezTo>
                <a:cubicBezTo>
                  <a:pt x="9656066" y="4447962"/>
                  <a:pt x="9652394" y="4444795"/>
                  <a:pt x="9648110" y="4444795"/>
                </a:cubicBezTo>
                <a:cubicBezTo>
                  <a:pt x="9645049" y="4444162"/>
                  <a:pt x="9641377" y="4446062"/>
                  <a:pt x="9638317" y="4446695"/>
                </a:cubicBezTo>
                <a:cubicBezTo>
                  <a:pt x="9630973" y="4448595"/>
                  <a:pt x="9620569" y="4444162"/>
                  <a:pt x="9616285" y="4437828"/>
                </a:cubicBezTo>
                <a:cubicBezTo>
                  <a:pt x="9614449" y="4435294"/>
                  <a:pt x="9610777" y="4434661"/>
                  <a:pt x="9608328" y="4433394"/>
                </a:cubicBezTo>
                <a:cubicBezTo>
                  <a:pt x="9603432" y="4430860"/>
                  <a:pt x="9598536" y="4428960"/>
                  <a:pt x="9593640" y="4425793"/>
                </a:cubicBezTo>
                <a:cubicBezTo>
                  <a:pt x="9591192" y="4424526"/>
                  <a:pt x="9589356" y="4423260"/>
                  <a:pt x="9586908" y="4425793"/>
                </a:cubicBezTo>
                <a:cubicBezTo>
                  <a:pt x="9586296" y="4426427"/>
                  <a:pt x="9585072" y="4426427"/>
                  <a:pt x="9584460" y="4426427"/>
                </a:cubicBezTo>
                <a:cubicBezTo>
                  <a:pt x="9582624" y="4426427"/>
                  <a:pt x="9580176" y="4425793"/>
                  <a:pt x="9578340" y="4425793"/>
                </a:cubicBezTo>
                <a:cubicBezTo>
                  <a:pt x="9569771" y="4425793"/>
                  <a:pt x="9561203" y="4424526"/>
                  <a:pt x="9554471" y="4417559"/>
                </a:cubicBezTo>
                <a:cubicBezTo>
                  <a:pt x="9553859" y="4416926"/>
                  <a:pt x="9551411" y="4416926"/>
                  <a:pt x="9550187" y="4416926"/>
                </a:cubicBezTo>
                <a:cubicBezTo>
                  <a:pt x="9541007" y="4417559"/>
                  <a:pt x="9532438" y="4418192"/>
                  <a:pt x="9523258" y="4418826"/>
                </a:cubicBezTo>
                <a:cubicBezTo>
                  <a:pt x="9521422" y="4418826"/>
                  <a:pt x="9520198" y="4419459"/>
                  <a:pt x="9518362" y="4420093"/>
                </a:cubicBezTo>
                <a:cubicBezTo>
                  <a:pt x="9516526" y="4420093"/>
                  <a:pt x="9514690" y="4420093"/>
                  <a:pt x="9512854" y="4419459"/>
                </a:cubicBezTo>
                <a:cubicBezTo>
                  <a:pt x="9511018" y="4419459"/>
                  <a:pt x="9509182" y="4420093"/>
                  <a:pt x="9506734" y="4420093"/>
                </a:cubicBezTo>
                <a:cubicBezTo>
                  <a:pt x="9501226" y="4420093"/>
                  <a:pt x="9495717" y="4419459"/>
                  <a:pt x="9489597" y="4419459"/>
                </a:cubicBezTo>
                <a:cubicBezTo>
                  <a:pt x="9488373" y="4419459"/>
                  <a:pt x="9486537" y="4419459"/>
                  <a:pt x="9485313" y="4418826"/>
                </a:cubicBezTo>
                <a:cubicBezTo>
                  <a:pt x="9482253" y="4416926"/>
                  <a:pt x="9479193" y="4415025"/>
                  <a:pt x="9477357" y="4412492"/>
                </a:cubicBezTo>
                <a:cubicBezTo>
                  <a:pt x="9472461" y="4406791"/>
                  <a:pt x="9466341" y="4407425"/>
                  <a:pt x="9459608" y="4407425"/>
                </a:cubicBezTo>
                <a:cubicBezTo>
                  <a:pt x="9458384" y="4407425"/>
                  <a:pt x="9457160" y="4407425"/>
                  <a:pt x="9455936" y="4406791"/>
                </a:cubicBezTo>
                <a:cubicBezTo>
                  <a:pt x="9451040" y="4405525"/>
                  <a:pt x="9446144" y="4408058"/>
                  <a:pt x="9443696" y="4413125"/>
                </a:cubicBezTo>
                <a:cubicBezTo>
                  <a:pt x="9443084" y="4414392"/>
                  <a:pt x="9441248" y="4416292"/>
                  <a:pt x="9439412" y="4416292"/>
                </a:cubicBezTo>
                <a:cubicBezTo>
                  <a:pt x="9438188" y="4416292"/>
                  <a:pt x="9436964" y="4414392"/>
                  <a:pt x="9435128" y="4413125"/>
                </a:cubicBezTo>
                <a:cubicBezTo>
                  <a:pt x="9433904" y="4412492"/>
                  <a:pt x="9432680" y="4410592"/>
                  <a:pt x="9432068" y="4411225"/>
                </a:cubicBezTo>
                <a:cubicBezTo>
                  <a:pt x="9424111" y="4412492"/>
                  <a:pt x="9415543" y="4414392"/>
                  <a:pt x="9407587" y="4415659"/>
                </a:cubicBezTo>
                <a:cubicBezTo>
                  <a:pt x="9406975" y="4415659"/>
                  <a:pt x="9406363" y="4415659"/>
                  <a:pt x="9406363" y="4416292"/>
                </a:cubicBezTo>
                <a:cubicBezTo>
                  <a:pt x="9399019" y="4424526"/>
                  <a:pt x="9389838" y="4420726"/>
                  <a:pt x="9381270" y="4421359"/>
                </a:cubicBezTo>
                <a:cubicBezTo>
                  <a:pt x="9379434" y="4421359"/>
                  <a:pt x="9378210" y="4421359"/>
                  <a:pt x="9376374" y="4420726"/>
                </a:cubicBezTo>
                <a:cubicBezTo>
                  <a:pt x="9368418" y="4418826"/>
                  <a:pt x="9363522" y="4423893"/>
                  <a:pt x="9358626" y="4429594"/>
                </a:cubicBezTo>
                <a:cubicBezTo>
                  <a:pt x="9356177" y="4432127"/>
                  <a:pt x="9354342" y="4434661"/>
                  <a:pt x="9350057" y="4434027"/>
                </a:cubicBezTo>
                <a:cubicBezTo>
                  <a:pt x="9346385" y="4433394"/>
                  <a:pt x="9342101" y="4434027"/>
                  <a:pt x="9339041" y="4438461"/>
                </a:cubicBezTo>
                <a:cubicBezTo>
                  <a:pt x="9336593" y="4442261"/>
                  <a:pt x="9332309" y="4446062"/>
                  <a:pt x="9329249" y="4449229"/>
                </a:cubicBezTo>
                <a:cubicBezTo>
                  <a:pt x="9328025" y="4449862"/>
                  <a:pt x="9326801" y="4450496"/>
                  <a:pt x="9325577" y="4450496"/>
                </a:cubicBezTo>
                <a:cubicBezTo>
                  <a:pt x="9323741" y="4451129"/>
                  <a:pt x="9321293" y="4450496"/>
                  <a:pt x="9320068" y="4451762"/>
                </a:cubicBezTo>
                <a:cubicBezTo>
                  <a:pt x="9314560" y="4456830"/>
                  <a:pt x="9307216" y="4456196"/>
                  <a:pt x="9300484" y="4458730"/>
                </a:cubicBezTo>
                <a:cubicBezTo>
                  <a:pt x="9299872" y="4458730"/>
                  <a:pt x="9299260" y="4459363"/>
                  <a:pt x="9298648" y="4459363"/>
                </a:cubicBezTo>
                <a:cubicBezTo>
                  <a:pt x="9292528" y="4456196"/>
                  <a:pt x="9287632" y="4460630"/>
                  <a:pt x="9282123" y="4461897"/>
                </a:cubicBezTo>
                <a:cubicBezTo>
                  <a:pt x="9277227" y="4463164"/>
                  <a:pt x="9271719" y="4462530"/>
                  <a:pt x="9266211" y="4462530"/>
                </a:cubicBezTo>
                <a:cubicBezTo>
                  <a:pt x="9261315" y="4462530"/>
                  <a:pt x="9255807" y="4461263"/>
                  <a:pt x="9252747" y="4456830"/>
                </a:cubicBezTo>
                <a:cubicBezTo>
                  <a:pt x="9252135" y="4456196"/>
                  <a:pt x="9249687" y="4456196"/>
                  <a:pt x="9248462" y="4456196"/>
                </a:cubicBezTo>
                <a:cubicBezTo>
                  <a:pt x="9242342" y="4458730"/>
                  <a:pt x="9236222" y="4461897"/>
                  <a:pt x="9230102" y="4464430"/>
                </a:cubicBezTo>
                <a:cubicBezTo>
                  <a:pt x="9227042" y="4465697"/>
                  <a:pt x="9223982" y="4465697"/>
                  <a:pt x="9220922" y="4466331"/>
                </a:cubicBezTo>
                <a:cubicBezTo>
                  <a:pt x="9216026" y="4467597"/>
                  <a:pt x="9210517" y="4467597"/>
                  <a:pt x="9205621" y="4469498"/>
                </a:cubicBezTo>
                <a:cubicBezTo>
                  <a:pt x="9197665" y="4472665"/>
                  <a:pt x="9189709" y="4472031"/>
                  <a:pt x="9182365" y="4468864"/>
                </a:cubicBezTo>
                <a:cubicBezTo>
                  <a:pt x="9175020" y="4465697"/>
                  <a:pt x="9167676" y="4468231"/>
                  <a:pt x="9160332" y="4468864"/>
                </a:cubicBezTo>
                <a:cubicBezTo>
                  <a:pt x="9150540" y="4468864"/>
                  <a:pt x="9141359" y="4468864"/>
                  <a:pt x="9131567" y="4468231"/>
                </a:cubicBezTo>
                <a:cubicBezTo>
                  <a:pt x="9124223" y="4467597"/>
                  <a:pt x="9116879" y="4465697"/>
                  <a:pt x="9109535" y="4465064"/>
                </a:cubicBezTo>
                <a:cubicBezTo>
                  <a:pt x="9106475" y="4465064"/>
                  <a:pt x="9102802" y="4466964"/>
                  <a:pt x="9100354" y="4468864"/>
                </a:cubicBezTo>
                <a:cubicBezTo>
                  <a:pt x="9091174" y="4475198"/>
                  <a:pt x="9080770" y="4477732"/>
                  <a:pt x="9070366" y="4478998"/>
                </a:cubicBezTo>
                <a:cubicBezTo>
                  <a:pt x="9063633" y="4480265"/>
                  <a:pt x="9056289" y="4480265"/>
                  <a:pt x="9049557" y="4480265"/>
                </a:cubicBezTo>
                <a:cubicBezTo>
                  <a:pt x="9048333" y="4480265"/>
                  <a:pt x="9046497" y="4480265"/>
                  <a:pt x="9045273" y="4480265"/>
                </a:cubicBezTo>
                <a:cubicBezTo>
                  <a:pt x="9040989" y="4478998"/>
                  <a:pt x="9037929" y="4477732"/>
                  <a:pt x="9033033" y="4480899"/>
                </a:cubicBezTo>
                <a:cubicBezTo>
                  <a:pt x="9029973" y="4482799"/>
                  <a:pt x="9023852" y="4481532"/>
                  <a:pt x="9019568" y="4480265"/>
                </a:cubicBezTo>
                <a:cubicBezTo>
                  <a:pt x="9012224" y="4478365"/>
                  <a:pt x="9004880" y="4475198"/>
                  <a:pt x="8997536" y="4472665"/>
                </a:cubicBezTo>
                <a:cubicBezTo>
                  <a:pt x="8996312" y="4472031"/>
                  <a:pt x="8995087" y="4472031"/>
                  <a:pt x="8993864" y="4471398"/>
                </a:cubicBezTo>
                <a:cubicBezTo>
                  <a:pt x="8986519" y="4465064"/>
                  <a:pt x="8979787" y="4468231"/>
                  <a:pt x="8972443" y="4472031"/>
                </a:cubicBezTo>
                <a:cubicBezTo>
                  <a:pt x="8969995" y="4473298"/>
                  <a:pt x="8966323" y="4473298"/>
                  <a:pt x="8963263" y="4473298"/>
                </a:cubicBezTo>
                <a:cubicBezTo>
                  <a:pt x="8958979" y="4473931"/>
                  <a:pt x="8954694" y="4473931"/>
                  <a:pt x="8950410" y="4474565"/>
                </a:cubicBezTo>
                <a:cubicBezTo>
                  <a:pt x="8948574" y="4474565"/>
                  <a:pt x="8946738" y="4475198"/>
                  <a:pt x="8945514" y="4474565"/>
                </a:cubicBezTo>
                <a:cubicBezTo>
                  <a:pt x="8942454" y="4472665"/>
                  <a:pt x="8940618" y="4474565"/>
                  <a:pt x="8937558" y="4475832"/>
                </a:cubicBezTo>
                <a:cubicBezTo>
                  <a:pt x="8931438" y="4479632"/>
                  <a:pt x="8925930" y="4480899"/>
                  <a:pt x="8918585" y="4478365"/>
                </a:cubicBezTo>
                <a:cubicBezTo>
                  <a:pt x="8911853" y="4475832"/>
                  <a:pt x="8904509" y="4475832"/>
                  <a:pt x="8897777" y="4474565"/>
                </a:cubicBezTo>
                <a:cubicBezTo>
                  <a:pt x="8889821" y="4473298"/>
                  <a:pt x="8881864" y="4472031"/>
                  <a:pt x="8873908" y="4474565"/>
                </a:cubicBezTo>
                <a:cubicBezTo>
                  <a:pt x="8872684" y="4475198"/>
                  <a:pt x="8870848" y="4473931"/>
                  <a:pt x="8869624" y="4473931"/>
                </a:cubicBezTo>
                <a:cubicBezTo>
                  <a:pt x="8868400" y="4473298"/>
                  <a:pt x="8867788" y="4472665"/>
                  <a:pt x="8866564" y="4472665"/>
                </a:cubicBezTo>
                <a:cubicBezTo>
                  <a:pt x="8857384" y="4473931"/>
                  <a:pt x="8851264" y="4467597"/>
                  <a:pt x="8843919" y="4463797"/>
                </a:cubicBezTo>
                <a:cubicBezTo>
                  <a:pt x="8839023" y="4461263"/>
                  <a:pt x="8834127" y="4458096"/>
                  <a:pt x="8829843" y="4454929"/>
                </a:cubicBezTo>
                <a:cubicBezTo>
                  <a:pt x="8829231" y="4454296"/>
                  <a:pt x="8828007" y="4453663"/>
                  <a:pt x="8827395" y="4454296"/>
                </a:cubicBezTo>
                <a:cubicBezTo>
                  <a:pt x="8821275" y="4455563"/>
                  <a:pt x="8816991" y="4451762"/>
                  <a:pt x="8812707" y="4449229"/>
                </a:cubicBezTo>
                <a:cubicBezTo>
                  <a:pt x="8807810" y="4446062"/>
                  <a:pt x="8802914" y="4443528"/>
                  <a:pt x="8798018" y="4439728"/>
                </a:cubicBezTo>
                <a:cubicBezTo>
                  <a:pt x="8796182" y="4437828"/>
                  <a:pt x="8794958" y="4435294"/>
                  <a:pt x="8793122" y="4432761"/>
                </a:cubicBezTo>
                <a:cubicBezTo>
                  <a:pt x="8791286" y="4430860"/>
                  <a:pt x="8789450" y="4428327"/>
                  <a:pt x="8787614" y="4426427"/>
                </a:cubicBezTo>
                <a:cubicBezTo>
                  <a:pt x="8783942" y="4423893"/>
                  <a:pt x="8779658" y="4421993"/>
                  <a:pt x="8775373" y="4420093"/>
                </a:cubicBezTo>
                <a:cubicBezTo>
                  <a:pt x="8773537" y="4418826"/>
                  <a:pt x="8771089" y="4418192"/>
                  <a:pt x="8769253" y="4417559"/>
                </a:cubicBezTo>
                <a:cubicBezTo>
                  <a:pt x="8768641" y="4417559"/>
                  <a:pt x="8768029" y="4417559"/>
                  <a:pt x="8768029" y="4417559"/>
                </a:cubicBezTo>
                <a:cubicBezTo>
                  <a:pt x="8765581" y="4410592"/>
                  <a:pt x="8756401" y="4412492"/>
                  <a:pt x="8752729" y="4406791"/>
                </a:cubicBezTo>
                <a:cubicBezTo>
                  <a:pt x="8752117" y="4406158"/>
                  <a:pt x="8751505" y="4405525"/>
                  <a:pt x="8750893" y="4405525"/>
                </a:cubicBezTo>
                <a:cubicBezTo>
                  <a:pt x="8741100" y="4404891"/>
                  <a:pt x="8736816" y="4395390"/>
                  <a:pt x="8729472" y="4390956"/>
                </a:cubicBezTo>
                <a:cubicBezTo>
                  <a:pt x="8725800" y="4389056"/>
                  <a:pt x="8723964" y="4387156"/>
                  <a:pt x="8722128" y="4392223"/>
                </a:cubicBezTo>
                <a:cubicBezTo>
                  <a:pt x="8721516" y="4393490"/>
                  <a:pt x="8720292" y="4394123"/>
                  <a:pt x="8719068" y="4394757"/>
                </a:cubicBezTo>
                <a:cubicBezTo>
                  <a:pt x="8714172" y="4396657"/>
                  <a:pt x="8709888" y="4399191"/>
                  <a:pt x="8704992" y="4400457"/>
                </a:cubicBezTo>
                <a:cubicBezTo>
                  <a:pt x="8701319" y="4401724"/>
                  <a:pt x="8697647" y="4402358"/>
                  <a:pt x="8693975" y="4402358"/>
                </a:cubicBezTo>
                <a:cubicBezTo>
                  <a:pt x="8682959" y="4401724"/>
                  <a:pt x="8671331" y="4406791"/>
                  <a:pt x="8661538" y="4399824"/>
                </a:cubicBezTo>
                <a:cubicBezTo>
                  <a:pt x="8656642" y="4396024"/>
                  <a:pt x="8653582" y="4397290"/>
                  <a:pt x="8648686" y="4400457"/>
                </a:cubicBezTo>
                <a:cubicBezTo>
                  <a:pt x="8643790" y="4403624"/>
                  <a:pt x="8637670" y="4406791"/>
                  <a:pt x="8631550" y="4404258"/>
                </a:cubicBezTo>
                <a:cubicBezTo>
                  <a:pt x="8624205" y="4401724"/>
                  <a:pt x="8617473" y="4397290"/>
                  <a:pt x="8610129" y="4395390"/>
                </a:cubicBezTo>
                <a:cubicBezTo>
                  <a:pt x="8605845" y="4394123"/>
                  <a:pt x="8600949" y="4396024"/>
                  <a:pt x="8596664" y="4397290"/>
                </a:cubicBezTo>
                <a:cubicBezTo>
                  <a:pt x="8594829" y="4397924"/>
                  <a:pt x="8592993" y="4400457"/>
                  <a:pt x="8591156" y="4401724"/>
                </a:cubicBezTo>
                <a:cubicBezTo>
                  <a:pt x="8585648" y="4406791"/>
                  <a:pt x="8580140" y="4409325"/>
                  <a:pt x="8572796" y="4406791"/>
                </a:cubicBezTo>
                <a:cubicBezTo>
                  <a:pt x="8566676" y="4404891"/>
                  <a:pt x="8560556" y="4403624"/>
                  <a:pt x="8554435" y="4403624"/>
                </a:cubicBezTo>
                <a:cubicBezTo>
                  <a:pt x="8548927" y="4403624"/>
                  <a:pt x="8543419" y="4406158"/>
                  <a:pt x="8538523" y="4407425"/>
                </a:cubicBezTo>
                <a:cubicBezTo>
                  <a:pt x="8529343" y="4409325"/>
                  <a:pt x="8519551" y="4411225"/>
                  <a:pt x="8510370" y="4413759"/>
                </a:cubicBezTo>
                <a:cubicBezTo>
                  <a:pt x="8505474" y="4415025"/>
                  <a:pt x="8501190" y="4417559"/>
                  <a:pt x="8496294" y="4418826"/>
                </a:cubicBezTo>
                <a:cubicBezTo>
                  <a:pt x="8494458" y="4419459"/>
                  <a:pt x="8492010" y="4419459"/>
                  <a:pt x="8490174" y="4419459"/>
                </a:cubicBezTo>
                <a:cubicBezTo>
                  <a:pt x="8478545" y="4417559"/>
                  <a:pt x="8466917" y="4414392"/>
                  <a:pt x="8455901" y="4413125"/>
                </a:cubicBezTo>
                <a:cubicBezTo>
                  <a:pt x="8451005" y="4412492"/>
                  <a:pt x="8445496" y="4414392"/>
                  <a:pt x="8439988" y="4414392"/>
                </a:cubicBezTo>
                <a:cubicBezTo>
                  <a:pt x="8436928" y="4414392"/>
                  <a:pt x="8434480" y="4413125"/>
                  <a:pt x="8431420" y="4412492"/>
                </a:cubicBezTo>
                <a:cubicBezTo>
                  <a:pt x="8430196" y="4411858"/>
                  <a:pt x="8428972" y="4410592"/>
                  <a:pt x="8427136" y="4410592"/>
                </a:cubicBezTo>
                <a:cubicBezTo>
                  <a:pt x="8422240" y="4409958"/>
                  <a:pt x="8416732" y="4410592"/>
                  <a:pt x="8413059" y="4408691"/>
                </a:cubicBezTo>
                <a:cubicBezTo>
                  <a:pt x="8404491" y="4403624"/>
                  <a:pt x="8395923" y="4410592"/>
                  <a:pt x="8387355" y="4405525"/>
                </a:cubicBezTo>
                <a:cubicBezTo>
                  <a:pt x="8382459" y="4402991"/>
                  <a:pt x="8376950" y="4401724"/>
                  <a:pt x="8372054" y="4399824"/>
                </a:cubicBezTo>
                <a:cubicBezTo>
                  <a:pt x="8370830" y="4399191"/>
                  <a:pt x="8368994" y="4398557"/>
                  <a:pt x="8367770" y="4399191"/>
                </a:cubicBezTo>
                <a:cubicBezTo>
                  <a:pt x="8362874" y="4400457"/>
                  <a:pt x="8357978" y="4401724"/>
                  <a:pt x="8353082" y="4400457"/>
                </a:cubicBezTo>
                <a:cubicBezTo>
                  <a:pt x="8351246" y="4399824"/>
                  <a:pt x="8348186" y="4403624"/>
                  <a:pt x="8346350" y="4405525"/>
                </a:cubicBezTo>
                <a:cubicBezTo>
                  <a:pt x="8341454" y="4410592"/>
                  <a:pt x="8335333" y="4410592"/>
                  <a:pt x="8328601" y="4408691"/>
                </a:cubicBezTo>
                <a:cubicBezTo>
                  <a:pt x="8321869" y="4406791"/>
                  <a:pt x="8315749" y="4404258"/>
                  <a:pt x="8309629" y="4411225"/>
                </a:cubicBezTo>
                <a:cubicBezTo>
                  <a:pt x="8308405" y="4412492"/>
                  <a:pt x="8304732" y="4412492"/>
                  <a:pt x="8302896" y="4411858"/>
                </a:cubicBezTo>
                <a:cubicBezTo>
                  <a:pt x="8298000" y="4409958"/>
                  <a:pt x="8293104" y="4408691"/>
                  <a:pt x="8287596" y="4409325"/>
                </a:cubicBezTo>
                <a:cubicBezTo>
                  <a:pt x="8285148" y="4409958"/>
                  <a:pt x="8282700" y="4408691"/>
                  <a:pt x="8280252" y="4408691"/>
                </a:cubicBezTo>
                <a:cubicBezTo>
                  <a:pt x="8279640" y="4408691"/>
                  <a:pt x="8279028" y="4408058"/>
                  <a:pt x="8278416" y="4408058"/>
                </a:cubicBezTo>
                <a:cubicBezTo>
                  <a:pt x="8273520" y="4411225"/>
                  <a:pt x="8268624" y="4410592"/>
                  <a:pt x="8263115" y="4410592"/>
                </a:cubicBezTo>
                <a:cubicBezTo>
                  <a:pt x="8258219" y="4410592"/>
                  <a:pt x="8253323" y="4413759"/>
                  <a:pt x="8247815" y="4410592"/>
                </a:cubicBezTo>
                <a:cubicBezTo>
                  <a:pt x="8243531" y="4408058"/>
                  <a:pt x="8238635" y="4406791"/>
                  <a:pt x="8234350" y="4405525"/>
                </a:cubicBezTo>
                <a:cubicBezTo>
                  <a:pt x="8231903" y="4404891"/>
                  <a:pt x="8229454" y="4405525"/>
                  <a:pt x="8227007" y="4406158"/>
                </a:cubicBezTo>
                <a:cubicBezTo>
                  <a:pt x="8225170" y="4406791"/>
                  <a:pt x="8223334" y="4406791"/>
                  <a:pt x="8220274" y="4407425"/>
                </a:cubicBezTo>
                <a:cubicBezTo>
                  <a:pt x="8218438" y="4412492"/>
                  <a:pt x="8217214" y="4413759"/>
                  <a:pt x="8210482" y="4411225"/>
                </a:cubicBezTo>
                <a:cubicBezTo>
                  <a:pt x="8202526" y="4408058"/>
                  <a:pt x="8195793" y="4409958"/>
                  <a:pt x="8190286" y="4416926"/>
                </a:cubicBezTo>
                <a:cubicBezTo>
                  <a:pt x="8189673" y="4417559"/>
                  <a:pt x="8188449" y="4418192"/>
                  <a:pt x="8187225" y="4418192"/>
                </a:cubicBezTo>
                <a:cubicBezTo>
                  <a:pt x="8182329" y="4419459"/>
                  <a:pt x="8176821" y="4420093"/>
                  <a:pt x="8171925" y="4421359"/>
                </a:cubicBezTo>
                <a:cubicBezTo>
                  <a:pt x="8163969" y="4422626"/>
                  <a:pt x="8156625" y="4427060"/>
                  <a:pt x="8150504" y="4431494"/>
                </a:cubicBezTo>
                <a:cubicBezTo>
                  <a:pt x="8146832" y="4434027"/>
                  <a:pt x="8142548" y="4435294"/>
                  <a:pt x="8137652" y="4434661"/>
                </a:cubicBezTo>
                <a:cubicBezTo>
                  <a:pt x="8133980" y="4434027"/>
                  <a:pt x="8130308" y="4435294"/>
                  <a:pt x="8126636" y="4435294"/>
                </a:cubicBezTo>
                <a:cubicBezTo>
                  <a:pt x="8126024" y="4435294"/>
                  <a:pt x="8125412" y="4435928"/>
                  <a:pt x="8124800" y="4435928"/>
                </a:cubicBezTo>
                <a:cubicBezTo>
                  <a:pt x="8118067" y="4432761"/>
                  <a:pt x="8111947" y="4438461"/>
                  <a:pt x="8105827" y="4438461"/>
                </a:cubicBezTo>
                <a:cubicBezTo>
                  <a:pt x="8095423" y="4438461"/>
                  <a:pt x="8086855" y="4441628"/>
                  <a:pt x="8078286" y="4447962"/>
                </a:cubicBezTo>
                <a:cubicBezTo>
                  <a:pt x="8074002" y="4450496"/>
                  <a:pt x="8069106" y="4453663"/>
                  <a:pt x="8062986" y="4453663"/>
                </a:cubicBezTo>
                <a:cubicBezTo>
                  <a:pt x="8058702" y="4453663"/>
                  <a:pt x="8053194" y="4456196"/>
                  <a:pt x="8051358" y="4461897"/>
                </a:cubicBezTo>
                <a:cubicBezTo>
                  <a:pt x="8051358" y="4462530"/>
                  <a:pt x="8050134" y="4463164"/>
                  <a:pt x="8049522" y="4463797"/>
                </a:cubicBezTo>
                <a:cubicBezTo>
                  <a:pt x="8040341" y="4466964"/>
                  <a:pt x="8031161" y="4470131"/>
                  <a:pt x="8021981" y="4472665"/>
                </a:cubicBezTo>
                <a:cubicBezTo>
                  <a:pt x="8014637" y="4475198"/>
                  <a:pt x="8006068" y="4475832"/>
                  <a:pt x="7999336" y="4480265"/>
                </a:cubicBezTo>
                <a:cubicBezTo>
                  <a:pt x="7992604" y="4484699"/>
                  <a:pt x="7985872" y="4487233"/>
                  <a:pt x="7977916" y="4487233"/>
                </a:cubicBezTo>
                <a:cubicBezTo>
                  <a:pt x="7976080" y="4487233"/>
                  <a:pt x="7974856" y="4488499"/>
                  <a:pt x="7973020" y="4489133"/>
                </a:cubicBezTo>
                <a:cubicBezTo>
                  <a:pt x="7968123" y="4489766"/>
                  <a:pt x="7963227" y="4491666"/>
                  <a:pt x="7958943" y="4489766"/>
                </a:cubicBezTo>
                <a:cubicBezTo>
                  <a:pt x="7953435" y="4487866"/>
                  <a:pt x="7948539" y="4489766"/>
                  <a:pt x="7943642" y="4491033"/>
                </a:cubicBezTo>
                <a:cubicBezTo>
                  <a:pt x="7935074" y="4493567"/>
                  <a:pt x="7927118" y="4498000"/>
                  <a:pt x="7917938" y="4499267"/>
                </a:cubicBezTo>
                <a:cubicBezTo>
                  <a:pt x="7911206" y="4499901"/>
                  <a:pt x="7903249" y="4501801"/>
                  <a:pt x="7897741" y="4495467"/>
                </a:cubicBezTo>
                <a:cubicBezTo>
                  <a:pt x="7897129" y="4494833"/>
                  <a:pt x="7894069" y="4494200"/>
                  <a:pt x="7893457" y="4494833"/>
                </a:cubicBezTo>
                <a:cubicBezTo>
                  <a:pt x="7889173" y="4498634"/>
                  <a:pt x="7883665" y="4496734"/>
                  <a:pt x="7879381" y="4496100"/>
                </a:cubicBezTo>
                <a:cubicBezTo>
                  <a:pt x="7875097" y="4495467"/>
                  <a:pt x="7871425" y="4494833"/>
                  <a:pt x="7867140" y="4498000"/>
                </a:cubicBezTo>
                <a:cubicBezTo>
                  <a:pt x="7862244" y="4501801"/>
                  <a:pt x="7855512" y="4504334"/>
                  <a:pt x="7850004" y="4507501"/>
                </a:cubicBezTo>
                <a:cubicBezTo>
                  <a:pt x="7849392" y="4507501"/>
                  <a:pt x="7848780" y="4508135"/>
                  <a:pt x="7848168" y="4508768"/>
                </a:cubicBezTo>
                <a:cubicBezTo>
                  <a:pt x="7840824" y="4517002"/>
                  <a:pt x="7832256" y="4519536"/>
                  <a:pt x="7821851" y="4518269"/>
                </a:cubicBezTo>
                <a:lnTo>
                  <a:pt x="7815731" y="4522166"/>
                </a:lnTo>
                <a:lnTo>
                  <a:pt x="7815731" y="4506885"/>
                </a:lnTo>
                <a:cubicBezTo>
                  <a:pt x="7815731" y="4197712"/>
                  <a:pt x="7815731" y="766687"/>
                  <a:pt x="7815731" y="61236"/>
                </a:cubicBezTo>
                <a:close/>
                <a:moveTo>
                  <a:pt x="3891498" y="0"/>
                </a:moveTo>
                <a:lnTo>
                  <a:pt x="7627259" y="0"/>
                </a:lnTo>
                <a:lnTo>
                  <a:pt x="7627259" y="4437193"/>
                </a:lnTo>
                <a:cubicBezTo>
                  <a:pt x="7615285" y="4430859"/>
                  <a:pt x="7597010" y="4430859"/>
                  <a:pt x="7583776" y="4430859"/>
                </a:cubicBezTo>
                <a:cubicBezTo>
                  <a:pt x="7574953" y="4430859"/>
                  <a:pt x="7568021" y="4426426"/>
                  <a:pt x="7560459" y="4423259"/>
                </a:cubicBezTo>
                <a:cubicBezTo>
                  <a:pt x="7556048" y="4421358"/>
                  <a:pt x="7551636" y="4418825"/>
                  <a:pt x="7547225" y="4416925"/>
                </a:cubicBezTo>
                <a:cubicBezTo>
                  <a:pt x="7544074" y="4415658"/>
                  <a:pt x="7540923" y="4413124"/>
                  <a:pt x="7537772" y="4413124"/>
                </a:cubicBezTo>
                <a:cubicBezTo>
                  <a:pt x="7533361" y="4412491"/>
                  <a:pt x="7528319" y="4413124"/>
                  <a:pt x="7523908" y="4413124"/>
                </a:cubicBezTo>
                <a:cubicBezTo>
                  <a:pt x="7521387" y="4413124"/>
                  <a:pt x="7518866" y="4413758"/>
                  <a:pt x="7515716" y="4414391"/>
                </a:cubicBezTo>
                <a:cubicBezTo>
                  <a:pt x="7508153" y="4414391"/>
                  <a:pt x="7501851" y="4415024"/>
                  <a:pt x="7494919" y="4420725"/>
                </a:cubicBezTo>
                <a:cubicBezTo>
                  <a:pt x="7487357" y="4427692"/>
                  <a:pt x="7477274" y="4431493"/>
                  <a:pt x="7468451" y="4437193"/>
                </a:cubicBezTo>
                <a:cubicBezTo>
                  <a:pt x="7466561" y="4438460"/>
                  <a:pt x="7464040" y="4440360"/>
                  <a:pt x="7462780" y="4442260"/>
                </a:cubicBezTo>
                <a:cubicBezTo>
                  <a:pt x="7457108" y="4449228"/>
                  <a:pt x="7451436" y="4454295"/>
                  <a:pt x="7441353" y="4454295"/>
                </a:cubicBezTo>
                <a:cubicBezTo>
                  <a:pt x="7431900" y="4454295"/>
                  <a:pt x="7423078" y="4457462"/>
                  <a:pt x="7413625" y="4457462"/>
                </a:cubicBezTo>
                <a:cubicBezTo>
                  <a:pt x="7402281" y="4457462"/>
                  <a:pt x="7390938" y="4458729"/>
                  <a:pt x="7380855" y="4451128"/>
                </a:cubicBezTo>
                <a:cubicBezTo>
                  <a:pt x="7380225" y="4451128"/>
                  <a:pt x="7380225" y="4450495"/>
                  <a:pt x="7379595" y="4450495"/>
                </a:cubicBezTo>
                <a:cubicBezTo>
                  <a:pt x="7373923" y="4452395"/>
                  <a:pt x="7368881" y="4450495"/>
                  <a:pt x="7363210" y="4449228"/>
                </a:cubicBezTo>
                <a:cubicBezTo>
                  <a:pt x="7360689" y="4448594"/>
                  <a:pt x="7357538" y="4447961"/>
                  <a:pt x="7355017" y="4446694"/>
                </a:cubicBezTo>
                <a:cubicBezTo>
                  <a:pt x="7352497" y="4445427"/>
                  <a:pt x="7349976" y="4442894"/>
                  <a:pt x="7347455" y="4440994"/>
                </a:cubicBezTo>
                <a:cubicBezTo>
                  <a:pt x="7343044" y="4437827"/>
                  <a:pt x="7338632" y="4434660"/>
                  <a:pt x="7333591" y="4432126"/>
                </a:cubicBezTo>
                <a:cubicBezTo>
                  <a:pt x="7326029" y="4428326"/>
                  <a:pt x="7319727" y="4423259"/>
                  <a:pt x="7312164" y="4419458"/>
                </a:cubicBezTo>
                <a:cubicBezTo>
                  <a:pt x="7307753" y="4416925"/>
                  <a:pt x="7302712" y="4415658"/>
                  <a:pt x="7297670" y="4414391"/>
                </a:cubicBezTo>
                <a:cubicBezTo>
                  <a:pt x="7296410" y="4413758"/>
                  <a:pt x="7295149" y="4414391"/>
                  <a:pt x="7294519" y="4414391"/>
                </a:cubicBezTo>
                <a:cubicBezTo>
                  <a:pt x="7290108" y="4415658"/>
                  <a:pt x="7285697" y="4418191"/>
                  <a:pt x="7281285" y="4419458"/>
                </a:cubicBezTo>
                <a:cubicBezTo>
                  <a:pt x="7277504" y="4420725"/>
                  <a:pt x="7274353" y="4420725"/>
                  <a:pt x="7270572" y="4420725"/>
                </a:cubicBezTo>
                <a:cubicBezTo>
                  <a:pt x="7267421" y="4421358"/>
                  <a:pt x="7263640" y="4420725"/>
                  <a:pt x="7261119" y="4421992"/>
                </a:cubicBezTo>
                <a:cubicBezTo>
                  <a:pt x="7254817" y="4425792"/>
                  <a:pt x="7248515" y="4423892"/>
                  <a:pt x="7242213" y="4423259"/>
                </a:cubicBezTo>
                <a:cubicBezTo>
                  <a:pt x="7231500" y="4421992"/>
                  <a:pt x="7221417" y="4420092"/>
                  <a:pt x="7210704" y="4418191"/>
                </a:cubicBezTo>
                <a:cubicBezTo>
                  <a:pt x="7205032" y="4416925"/>
                  <a:pt x="7198730" y="4415024"/>
                  <a:pt x="7193059" y="4413758"/>
                </a:cubicBezTo>
                <a:cubicBezTo>
                  <a:pt x="7189908" y="4413124"/>
                  <a:pt x="7186757" y="4414391"/>
                  <a:pt x="7183606" y="4414391"/>
                </a:cubicBezTo>
                <a:cubicBezTo>
                  <a:pt x="7182346" y="4414391"/>
                  <a:pt x="7181085" y="4414391"/>
                  <a:pt x="7180455" y="4414391"/>
                </a:cubicBezTo>
                <a:cubicBezTo>
                  <a:pt x="7177934" y="4413758"/>
                  <a:pt x="7175413" y="4413124"/>
                  <a:pt x="7172893" y="4411857"/>
                </a:cubicBezTo>
                <a:cubicBezTo>
                  <a:pt x="7164070" y="4408057"/>
                  <a:pt x="7153987" y="4407424"/>
                  <a:pt x="7146425" y="4399823"/>
                </a:cubicBezTo>
                <a:cubicBezTo>
                  <a:pt x="7142644" y="4395389"/>
                  <a:pt x="7135712" y="4396023"/>
                  <a:pt x="7131300" y="4397923"/>
                </a:cubicBezTo>
                <a:cubicBezTo>
                  <a:pt x="7123738" y="4400456"/>
                  <a:pt x="7118066" y="4398556"/>
                  <a:pt x="7111134" y="4397289"/>
                </a:cubicBezTo>
                <a:cubicBezTo>
                  <a:pt x="7107353" y="4396656"/>
                  <a:pt x="7103572" y="4396656"/>
                  <a:pt x="7099791" y="4397289"/>
                </a:cubicBezTo>
                <a:cubicBezTo>
                  <a:pt x="7098530" y="4397289"/>
                  <a:pt x="7097270" y="4399823"/>
                  <a:pt x="7096010" y="4401090"/>
                </a:cubicBezTo>
                <a:cubicBezTo>
                  <a:pt x="7094749" y="4402357"/>
                  <a:pt x="7093489" y="4403623"/>
                  <a:pt x="7092228" y="4403623"/>
                </a:cubicBezTo>
                <a:cubicBezTo>
                  <a:pt x="7083406" y="4402357"/>
                  <a:pt x="7075213" y="4402990"/>
                  <a:pt x="7067021" y="4407424"/>
                </a:cubicBezTo>
                <a:cubicBezTo>
                  <a:pt x="7067651" y="4406790"/>
                  <a:pt x="7066391" y="4407424"/>
                  <a:pt x="7066391" y="4407424"/>
                </a:cubicBezTo>
                <a:cubicBezTo>
                  <a:pt x="7060089" y="4404257"/>
                  <a:pt x="7052527" y="4408690"/>
                  <a:pt x="7046855" y="4402357"/>
                </a:cubicBezTo>
                <a:cubicBezTo>
                  <a:pt x="7043074" y="4397923"/>
                  <a:pt x="7038662" y="4394122"/>
                  <a:pt x="7033621" y="4392222"/>
                </a:cubicBezTo>
                <a:cubicBezTo>
                  <a:pt x="7031100" y="4390955"/>
                  <a:pt x="7026689" y="4392856"/>
                  <a:pt x="7022908" y="4393489"/>
                </a:cubicBezTo>
                <a:cubicBezTo>
                  <a:pt x="7021017" y="4393489"/>
                  <a:pt x="7019127" y="4394122"/>
                  <a:pt x="7017866" y="4394122"/>
                </a:cubicBezTo>
                <a:cubicBezTo>
                  <a:pt x="7014715" y="4393489"/>
                  <a:pt x="7012825" y="4392856"/>
                  <a:pt x="7012825" y="4397289"/>
                </a:cubicBezTo>
                <a:cubicBezTo>
                  <a:pt x="7012825" y="4401090"/>
                  <a:pt x="7010934" y="4400456"/>
                  <a:pt x="7007783" y="4399823"/>
                </a:cubicBezTo>
                <a:cubicBezTo>
                  <a:pt x="7002742" y="4397923"/>
                  <a:pt x="6991398" y="4399823"/>
                  <a:pt x="6988247" y="4403623"/>
                </a:cubicBezTo>
                <a:cubicBezTo>
                  <a:pt x="6981315" y="4401090"/>
                  <a:pt x="6975013" y="4398556"/>
                  <a:pt x="6967451" y="4399823"/>
                </a:cubicBezTo>
                <a:cubicBezTo>
                  <a:pt x="6964300" y="4400456"/>
                  <a:pt x="6961779" y="4399823"/>
                  <a:pt x="6958628" y="4399823"/>
                </a:cubicBezTo>
                <a:cubicBezTo>
                  <a:pt x="6947915" y="4400456"/>
                  <a:pt x="6937202" y="4401090"/>
                  <a:pt x="6926489" y="4401723"/>
                </a:cubicBezTo>
                <a:cubicBezTo>
                  <a:pt x="6925228" y="4401723"/>
                  <a:pt x="6924598" y="4401723"/>
                  <a:pt x="6923338" y="4401723"/>
                </a:cubicBezTo>
                <a:cubicBezTo>
                  <a:pt x="6915145" y="4399190"/>
                  <a:pt x="6908213" y="4402357"/>
                  <a:pt x="6901911" y="4406157"/>
                </a:cubicBezTo>
                <a:cubicBezTo>
                  <a:pt x="6898130" y="4408057"/>
                  <a:pt x="6894349" y="4409324"/>
                  <a:pt x="6890568" y="4410591"/>
                </a:cubicBezTo>
                <a:cubicBezTo>
                  <a:pt x="6881115" y="4413124"/>
                  <a:pt x="6871662" y="4415658"/>
                  <a:pt x="6862209" y="4418191"/>
                </a:cubicBezTo>
                <a:cubicBezTo>
                  <a:pt x="6860949" y="4418191"/>
                  <a:pt x="6859689" y="4418191"/>
                  <a:pt x="6858428" y="4418191"/>
                </a:cubicBezTo>
                <a:cubicBezTo>
                  <a:pt x="6854017" y="4418191"/>
                  <a:pt x="6849606" y="4418825"/>
                  <a:pt x="6845194" y="4418825"/>
                </a:cubicBezTo>
                <a:cubicBezTo>
                  <a:pt x="6842043" y="4418825"/>
                  <a:pt x="6838892" y="4420092"/>
                  <a:pt x="6835111" y="4418191"/>
                </a:cubicBezTo>
                <a:cubicBezTo>
                  <a:pt x="6831330" y="4416291"/>
                  <a:pt x="6825028" y="4416925"/>
                  <a:pt x="6820617" y="4418825"/>
                </a:cubicBezTo>
                <a:cubicBezTo>
                  <a:pt x="6814315" y="4421992"/>
                  <a:pt x="6807383" y="4421358"/>
                  <a:pt x="6801081" y="4422625"/>
                </a:cubicBezTo>
                <a:cubicBezTo>
                  <a:pt x="6797930" y="4423259"/>
                  <a:pt x="6794779" y="4423892"/>
                  <a:pt x="6791628" y="4423892"/>
                </a:cubicBezTo>
                <a:cubicBezTo>
                  <a:pt x="6782806" y="4425159"/>
                  <a:pt x="6773983" y="4426426"/>
                  <a:pt x="6764530" y="4427692"/>
                </a:cubicBezTo>
                <a:cubicBezTo>
                  <a:pt x="6763900" y="4427692"/>
                  <a:pt x="6762640" y="4427692"/>
                  <a:pt x="6762009" y="4427059"/>
                </a:cubicBezTo>
                <a:cubicBezTo>
                  <a:pt x="6755077" y="4419458"/>
                  <a:pt x="6747515" y="4425159"/>
                  <a:pt x="6740583" y="4426426"/>
                </a:cubicBezTo>
                <a:cubicBezTo>
                  <a:pt x="6731760" y="4427692"/>
                  <a:pt x="6722938" y="4430226"/>
                  <a:pt x="6714745" y="4432126"/>
                </a:cubicBezTo>
                <a:cubicBezTo>
                  <a:pt x="6713485" y="4432126"/>
                  <a:pt x="6712224" y="4432126"/>
                  <a:pt x="6711594" y="4432126"/>
                </a:cubicBezTo>
                <a:cubicBezTo>
                  <a:pt x="6703402" y="4430859"/>
                  <a:pt x="6694579" y="4429593"/>
                  <a:pt x="6686387" y="4428959"/>
                </a:cubicBezTo>
                <a:cubicBezTo>
                  <a:pt x="6674413" y="4428959"/>
                  <a:pt x="6662439" y="4429593"/>
                  <a:pt x="6651096" y="4430226"/>
                </a:cubicBezTo>
                <a:cubicBezTo>
                  <a:pt x="6649836" y="4430226"/>
                  <a:pt x="6648575" y="4430226"/>
                  <a:pt x="6647945" y="4430859"/>
                </a:cubicBezTo>
                <a:cubicBezTo>
                  <a:pt x="6641643" y="4435293"/>
                  <a:pt x="6634711" y="4435293"/>
                  <a:pt x="6627779" y="4434026"/>
                </a:cubicBezTo>
                <a:cubicBezTo>
                  <a:pt x="6626519" y="4434026"/>
                  <a:pt x="6625258" y="4434660"/>
                  <a:pt x="6623998" y="4434660"/>
                </a:cubicBezTo>
                <a:cubicBezTo>
                  <a:pt x="6622107" y="4435293"/>
                  <a:pt x="6619587" y="4435927"/>
                  <a:pt x="6617696" y="4435927"/>
                </a:cubicBezTo>
                <a:cubicBezTo>
                  <a:pt x="6614545" y="4436560"/>
                  <a:pt x="6610764" y="4437193"/>
                  <a:pt x="6607613" y="4438460"/>
                </a:cubicBezTo>
                <a:cubicBezTo>
                  <a:pt x="6603832" y="4439727"/>
                  <a:pt x="6600051" y="4442260"/>
                  <a:pt x="6596270" y="4442260"/>
                </a:cubicBezTo>
                <a:cubicBezTo>
                  <a:pt x="6588707" y="4441627"/>
                  <a:pt x="6583666" y="4446061"/>
                  <a:pt x="6577364" y="4449861"/>
                </a:cubicBezTo>
                <a:cubicBezTo>
                  <a:pt x="6574213" y="4451761"/>
                  <a:pt x="6570432" y="4453028"/>
                  <a:pt x="6566651" y="4454295"/>
                </a:cubicBezTo>
                <a:cubicBezTo>
                  <a:pt x="6562870" y="4456195"/>
                  <a:pt x="6558458" y="4458095"/>
                  <a:pt x="6554677" y="4459996"/>
                </a:cubicBezTo>
                <a:cubicBezTo>
                  <a:pt x="6553417" y="4460629"/>
                  <a:pt x="6552156" y="4461262"/>
                  <a:pt x="6551526" y="4461262"/>
                </a:cubicBezTo>
                <a:cubicBezTo>
                  <a:pt x="6544594" y="4457462"/>
                  <a:pt x="6538922" y="4462529"/>
                  <a:pt x="6532621" y="4464429"/>
                </a:cubicBezTo>
                <a:cubicBezTo>
                  <a:pt x="6531990" y="4464429"/>
                  <a:pt x="6531360" y="4465063"/>
                  <a:pt x="6531360" y="4465063"/>
                </a:cubicBezTo>
                <a:cubicBezTo>
                  <a:pt x="6525688" y="4459362"/>
                  <a:pt x="6522538" y="4466330"/>
                  <a:pt x="6518756" y="4467596"/>
                </a:cubicBezTo>
                <a:cubicBezTo>
                  <a:pt x="6511194" y="4470130"/>
                  <a:pt x="6503632" y="4472664"/>
                  <a:pt x="6494809" y="4471397"/>
                </a:cubicBezTo>
                <a:cubicBezTo>
                  <a:pt x="6492288" y="4470763"/>
                  <a:pt x="6489768" y="4472030"/>
                  <a:pt x="6486617" y="4472030"/>
                </a:cubicBezTo>
                <a:cubicBezTo>
                  <a:pt x="6484726" y="4472030"/>
                  <a:pt x="6482205" y="4472664"/>
                  <a:pt x="6480945" y="4471397"/>
                </a:cubicBezTo>
                <a:cubicBezTo>
                  <a:pt x="6475904" y="4468863"/>
                  <a:pt x="6470862" y="4467596"/>
                  <a:pt x="6465190" y="4471397"/>
                </a:cubicBezTo>
                <a:cubicBezTo>
                  <a:pt x="6465190" y="4471397"/>
                  <a:pt x="6464560" y="4471397"/>
                  <a:pt x="6464560" y="4471397"/>
                </a:cubicBezTo>
                <a:cubicBezTo>
                  <a:pt x="6458258" y="4470130"/>
                  <a:pt x="6451326" y="4470130"/>
                  <a:pt x="6445024" y="4467596"/>
                </a:cubicBezTo>
                <a:cubicBezTo>
                  <a:pt x="6435571" y="4463796"/>
                  <a:pt x="6425488" y="4463163"/>
                  <a:pt x="6416036" y="4465696"/>
                </a:cubicBezTo>
                <a:cubicBezTo>
                  <a:pt x="6409103" y="4467596"/>
                  <a:pt x="6403432" y="4465696"/>
                  <a:pt x="6398390" y="4461896"/>
                </a:cubicBezTo>
                <a:cubicBezTo>
                  <a:pt x="6391458" y="4456195"/>
                  <a:pt x="6383266" y="4455562"/>
                  <a:pt x="6375073" y="4453662"/>
                </a:cubicBezTo>
                <a:cubicBezTo>
                  <a:pt x="6372552" y="4453028"/>
                  <a:pt x="6370032" y="4453028"/>
                  <a:pt x="6368141" y="4451128"/>
                </a:cubicBezTo>
                <a:cubicBezTo>
                  <a:pt x="6359949" y="4445427"/>
                  <a:pt x="6351756" y="4448594"/>
                  <a:pt x="6342934" y="4449228"/>
                </a:cubicBezTo>
                <a:cubicBezTo>
                  <a:pt x="6337262" y="4449228"/>
                  <a:pt x="6332220" y="4449228"/>
                  <a:pt x="6326549" y="4448594"/>
                </a:cubicBezTo>
                <a:cubicBezTo>
                  <a:pt x="6319617" y="4447328"/>
                  <a:pt x="6312685" y="4445427"/>
                  <a:pt x="6305753" y="4444161"/>
                </a:cubicBezTo>
                <a:cubicBezTo>
                  <a:pt x="6300711" y="4442894"/>
                  <a:pt x="6295039" y="4441627"/>
                  <a:pt x="6289998" y="4441627"/>
                </a:cubicBezTo>
                <a:cubicBezTo>
                  <a:pt x="6283066" y="4441627"/>
                  <a:pt x="6275503" y="4442894"/>
                  <a:pt x="6268571" y="4442260"/>
                </a:cubicBezTo>
                <a:cubicBezTo>
                  <a:pt x="6261639" y="4441627"/>
                  <a:pt x="6255337" y="4442260"/>
                  <a:pt x="6248405" y="4444161"/>
                </a:cubicBezTo>
                <a:cubicBezTo>
                  <a:pt x="6246515" y="4444794"/>
                  <a:pt x="6243994" y="4444161"/>
                  <a:pt x="6242103" y="4442894"/>
                </a:cubicBezTo>
                <a:cubicBezTo>
                  <a:pt x="6236432" y="4440994"/>
                  <a:pt x="6231390" y="4440360"/>
                  <a:pt x="6225719" y="4441627"/>
                </a:cubicBezTo>
                <a:cubicBezTo>
                  <a:pt x="6223198" y="4442260"/>
                  <a:pt x="6220047" y="4441627"/>
                  <a:pt x="6217526" y="4440994"/>
                </a:cubicBezTo>
                <a:cubicBezTo>
                  <a:pt x="6207443" y="4438460"/>
                  <a:pt x="6197360" y="4435927"/>
                  <a:pt x="6187277" y="4433393"/>
                </a:cubicBezTo>
                <a:cubicBezTo>
                  <a:pt x="6184126" y="4432760"/>
                  <a:pt x="6182235" y="4430859"/>
                  <a:pt x="6179715" y="4428326"/>
                </a:cubicBezTo>
                <a:cubicBezTo>
                  <a:pt x="6175934" y="4424525"/>
                  <a:pt x="6169632" y="4420725"/>
                  <a:pt x="6165220" y="4420725"/>
                </a:cubicBezTo>
                <a:cubicBezTo>
                  <a:pt x="6157028" y="4421358"/>
                  <a:pt x="6150096" y="4418825"/>
                  <a:pt x="6142533" y="4417558"/>
                </a:cubicBezTo>
                <a:cubicBezTo>
                  <a:pt x="6137492" y="4416291"/>
                  <a:pt x="6133711" y="4416925"/>
                  <a:pt x="6129300" y="4420725"/>
                </a:cubicBezTo>
                <a:cubicBezTo>
                  <a:pt x="6124888" y="4424525"/>
                  <a:pt x="6118586" y="4425792"/>
                  <a:pt x="6113545" y="4428326"/>
                </a:cubicBezTo>
                <a:cubicBezTo>
                  <a:pt x="6107243" y="4431493"/>
                  <a:pt x="6100311" y="4432126"/>
                  <a:pt x="6092749" y="4430859"/>
                </a:cubicBezTo>
                <a:cubicBezTo>
                  <a:pt x="6085816" y="4429593"/>
                  <a:pt x="6080145" y="4432760"/>
                  <a:pt x="6074473" y="4436560"/>
                </a:cubicBezTo>
                <a:cubicBezTo>
                  <a:pt x="6073213" y="4437193"/>
                  <a:pt x="6072583" y="4438460"/>
                  <a:pt x="6071322" y="4438460"/>
                </a:cubicBezTo>
                <a:cubicBezTo>
                  <a:pt x="6063760" y="4438460"/>
                  <a:pt x="6056198" y="4439727"/>
                  <a:pt x="6049266" y="4438460"/>
                </a:cubicBezTo>
                <a:cubicBezTo>
                  <a:pt x="6039183" y="4436560"/>
                  <a:pt x="6029099" y="4433393"/>
                  <a:pt x="6018386" y="4436560"/>
                </a:cubicBezTo>
                <a:cubicBezTo>
                  <a:pt x="6017756" y="4436560"/>
                  <a:pt x="6017126" y="4436560"/>
                  <a:pt x="6017126" y="4436560"/>
                </a:cubicBezTo>
                <a:cubicBezTo>
                  <a:pt x="6010824" y="4432760"/>
                  <a:pt x="6003892" y="4434660"/>
                  <a:pt x="5996960" y="4435293"/>
                </a:cubicBezTo>
                <a:cubicBezTo>
                  <a:pt x="5993179" y="4435293"/>
                  <a:pt x="5989398" y="4434660"/>
                  <a:pt x="5985616" y="4434026"/>
                </a:cubicBezTo>
                <a:cubicBezTo>
                  <a:pt x="5979315" y="4432126"/>
                  <a:pt x="5974273" y="4434660"/>
                  <a:pt x="5969862" y="4438460"/>
                </a:cubicBezTo>
                <a:cubicBezTo>
                  <a:pt x="5965450" y="4442260"/>
                  <a:pt x="5961039" y="4444794"/>
                  <a:pt x="5955367" y="4446694"/>
                </a:cubicBezTo>
                <a:cubicBezTo>
                  <a:pt x="5949696" y="4447961"/>
                  <a:pt x="5944654" y="4449861"/>
                  <a:pt x="5939613" y="4451128"/>
                </a:cubicBezTo>
                <a:cubicBezTo>
                  <a:pt x="5936462" y="4451761"/>
                  <a:pt x="5932681" y="4452395"/>
                  <a:pt x="5929530" y="4452395"/>
                </a:cubicBezTo>
                <a:cubicBezTo>
                  <a:pt x="5923228" y="4451761"/>
                  <a:pt x="5916926" y="4449861"/>
                  <a:pt x="5910624" y="4448594"/>
                </a:cubicBezTo>
                <a:cubicBezTo>
                  <a:pt x="5909364" y="4448594"/>
                  <a:pt x="5908103" y="4449228"/>
                  <a:pt x="5906213" y="4449228"/>
                </a:cubicBezTo>
                <a:cubicBezTo>
                  <a:pt x="5896760" y="4450495"/>
                  <a:pt x="5886677" y="4451761"/>
                  <a:pt x="5877224" y="4452395"/>
                </a:cubicBezTo>
                <a:cubicBezTo>
                  <a:pt x="5875964" y="4452395"/>
                  <a:pt x="5874073" y="4451128"/>
                  <a:pt x="5872813" y="4450495"/>
                </a:cubicBezTo>
                <a:cubicBezTo>
                  <a:pt x="5871552" y="4449861"/>
                  <a:pt x="5869031" y="4449228"/>
                  <a:pt x="5868401" y="4449861"/>
                </a:cubicBezTo>
                <a:cubicBezTo>
                  <a:pt x="5859579" y="4454928"/>
                  <a:pt x="5849496" y="4453662"/>
                  <a:pt x="5840043" y="4456829"/>
                </a:cubicBezTo>
                <a:cubicBezTo>
                  <a:pt x="5836262" y="4458095"/>
                  <a:pt x="5831220" y="4457462"/>
                  <a:pt x="5826179" y="4456829"/>
                </a:cubicBezTo>
                <a:cubicBezTo>
                  <a:pt x="5819247" y="4456195"/>
                  <a:pt x="5812314" y="4456195"/>
                  <a:pt x="5805382" y="4454928"/>
                </a:cubicBezTo>
                <a:cubicBezTo>
                  <a:pt x="5800341" y="4453662"/>
                  <a:pt x="5795299" y="4451128"/>
                  <a:pt x="5790258" y="4449228"/>
                </a:cubicBezTo>
                <a:cubicBezTo>
                  <a:pt x="5786477" y="4447961"/>
                  <a:pt x="5782695" y="4444794"/>
                  <a:pt x="5778284" y="4444794"/>
                </a:cubicBezTo>
                <a:cubicBezTo>
                  <a:pt x="5775133" y="4444161"/>
                  <a:pt x="5771352" y="4446061"/>
                  <a:pt x="5768201" y="4446694"/>
                </a:cubicBezTo>
                <a:cubicBezTo>
                  <a:pt x="5760639" y="4448594"/>
                  <a:pt x="5749926" y="4444161"/>
                  <a:pt x="5745514" y="4437827"/>
                </a:cubicBezTo>
                <a:cubicBezTo>
                  <a:pt x="5743624" y="4435293"/>
                  <a:pt x="5739843" y="4434660"/>
                  <a:pt x="5737322" y="4433393"/>
                </a:cubicBezTo>
                <a:cubicBezTo>
                  <a:pt x="5732280" y="4430859"/>
                  <a:pt x="5727239" y="4428959"/>
                  <a:pt x="5722197" y="4425792"/>
                </a:cubicBezTo>
                <a:cubicBezTo>
                  <a:pt x="5719677" y="4424525"/>
                  <a:pt x="5717786" y="4423259"/>
                  <a:pt x="5715265" y="4425792"/>
                </a:cubicBezTo>
                <a:cubicBezTo>
                  <a:pt x="5714636" y="4426426"/>
                  <a:pt x="5713375" y="4426426"/>
                  <a:pt x="5712745" y="4426426"/>
                </a:cubicBezTo>
                <a:cubicBezTo>
                  <a:pt x="5710854" y="4426426"/>
                  <a:pt x="5708333" y="4425792"/>
                  <a:pt x="5706443" y="4425792"/>
                </a:cubicBezTo>
                <a:cubicBezTo>
                  <a:pt x="5697621" y="4425792"/>
                  <a:pt x="5688798" y="4424525"/>
                  <a:pt x="5681866" y="4417558"/>
                </a:cubicBezTo>
                <a:cubicBezTo>
                  <a:pt x="5681235" y="4416925"/>
                  <a:pt x="5678714" y="4416925"/>
                  <a:pt x="5677454" y="4416925"/>
                </a:cubicBezTo>
                <a:cubicBezTo>
                  <a:pt x="5668001" y="4417558"/>
                  <a:pt x="5659179" y="4418191"/>
                  <a:pt x="5649726" y="4418825"/>
                </a:cubicBezTo>
                <a:cubicBezTo>
                  <a:pt x="5647835" y="4418825"/>
                  <a:pt x="5646575" y="4419458"/>
                  <a:pt x="5644684" y="4420092"/>
                </a:cubicBezTo>
                <a:cubicBezTo>
                  <a:pt x="5642795" y="4420092"/>
                  <a:pt x="5640903" y="4420092"/>
                  <a:pt x="5639012" y="4419458"/>
                </a:cubicBezTo>
                <a:cubicBezTo>
                  <a:pt x="5637122" y="4419458"/>
                  <a:pt x="5635231" y="4420092"/>
                  <a:pt x="5632711" y="4420092"/>
                </a:cubicBezTo>
                <a:cubicBezTo>
                  <a:pt x="5627039" y="4420092"/>
                  <a:pt x="5621367" y="4419458"/>
                  <a:pt x="5615065" y="4419458"/>
                </a:cubicBezTo>
                <a:cubicBezTo>
                  <a:pt x="5613805" y="4419458"/>
                  <a:pt x="5611914" y="4419458"/>
                  <a:pt x="5610654" y="4418825"/>
                </a:cubicBezTo>
                <a:cubicBezTo>
                  <a:pt x="5607503" y="4416925"/>
                  <a:pt x="5604352" y="4415024"/>
                  <a:pt x="5602462" y="4412491"/>
                </a:cubicBezTo>
                <a:cubicBezTo>
                  <a:pt x="5597420" y="4406790"/>
                  <a:pt x="5591119" y="4407424"/>
                  <a:pt x="5584186" y="4407424"/>
                </a:cubicBezTo>
                <a:cubicBezTo>
                  <a:pt x="5582926" y="4407424"/>
                  <a:pt x="5581665" y="4407424"/>
                  <a:pt x="5580406" y="4406790"/>
                </a:cubicBezTo>
                <a:cubicBezTo>
                  <a:pt x="5575363" y="4405524"/>
                  <a:pt x="5570322" y="4408057"/>
                  <a:pt x="5567801" y="4413124"/>
                </a:cubicBezTo>
                <a:cubicBezTo>
                  <a:pt x="5567171" y="4414391"/>
                  <a:pt x="5565281" y="4416291"/>
                  <a:pt x="5563390" y="4416291"/>
                </a:cubicBezTo>
                <a:cubicBezTo>
                  <a:pt x="5562129" y="4416291"/>
                  <a:pt x="5560869" y="4414391"/>
                  <a:pt x="5558978" y="4413124"/>
                </a:cubicBezTo>
                <a:cubicBezTo>
                  <a:pt x="5557718" y="4412491"/>
                  <a:pt x="5556458" y="4410591"/>
                  <a:pt x="5555827" y="4411224"/>
                </a:cubicBezTo>
                <a:cubicBezTo>
                  <a:pt x="5547635" y="4412491"/>
                  <a:pt x="5538812" y="4414391"/>
                  <a:pt x="5530620" y="4415658"/>
                </a:cubicBezTo>
                <a:cubicBezTo>
                  <a:pt x="5529990" y="4415658"/>
                  <a:pt x="5529360" y="4415658"/>
                  <a:pt x="5529360" y="4416291"/>
                </a:cubicBezTo>
                <a:cubicBezTo>
                  <a:pt x="5521797" y="4424525"/>
                  <a:pt x="5512344" y="4420725"/>
                  <a:pt x="5503522" y="4421358"/>
                </a:cubicBezTo>
                <a:cubicBezTo>
                  <a:pt x="5501631" y="4421358"/>
                  <a:pt x="5500372" y="4421358"/>
                  <a:pt x="5498480" y="4420725"/>
                </a:cubicBezTo>
                <a:cubicBezTo>
                  <a:pt x="5490288" y="4418825"/>
                  <a:pt x="5485246" y="4423892"/>
                  <a:pt x="5480205" y="4429593"/>
                </a:cubicBezTo>
                <a:cubicBezTo>
                  <a:pt x="5477684" y="4432126"/>
                  <a:pt x="5475793" y="4434660"/>
                  <a:pt x="5471382" y="4434026"/>
                </a:cubicBezTo>
                <a:cubicBezTo>
                  <a:pt x="5467601" y="4433393"/>
                  <a:pt x="5463190" y="4434026"/>
                  <a:pt x="5460039" y="4438460"/>
                </a:cubicBezTo>
                <a:cubicBezTo>
                  <a:pt x="5457518" y="4442260"/>
                  <a:pt x="5453107" y="4446061"/>
                  <a:pt x="5449956" y="4449228"/>
                </a:cubicBezTo>
                <a:cubicBezTo>
                  <a:pt x="5448695" y="4449861"/>
                  <a:pt x="5447435" y="4450495"/>
                  <a:pt x="5446176" y="4450495"/>
                </a:cubicBezTo>
                <a:cubicBezTo>
                  <a:pt x="5444284" y="4451128"/>
                  <a:pt x="5441764" y="4450495"/>
                  <a:pt x="5440503" y="4451761"/>
                </a:cubicBezTo>
                <a:cubicBezTo>
                  <a:pt x="5434831" y="4456829"/>
                  <a:pt x="5427270" y="4456195"/>
                  <a:pt x="5420338" y="4458729"/>
                </a:cubicBezTo>
                <a:cubicBezTo>
                  <a:pt x="5419707" y="4458729"/>
                  <a:pt x="5419077" y="4459362"/>
                  <a:pt x="5418446" y="4459362"/>
                </a:cubicBezTo>
                <a:cubicBezTo>
                  <a:pt x="5412145" y="4456195"/>
                  <a:pt x="5407103" y="4460629"/>
                  <a:pt x="5401432" y="4461896"/>
                </a:cubicBezTo>
                <a:cubicBezTo>
                  <a:pt x="5396390" y="4463163"/>
                  <a:pt x="5390719" y="4462529"/>
                  <a:pt x="5385046" y="4462529"/>
                </a:cubicBezTo>
                <a:cubicBezTo>
                  <a:pt x="5380005" y="4462529"/>
                  <a:pt x="5374333" y="4461262"/>
                  <a:pt x="5371182" y="4456829"/>
                </a:cubicBezTo>
                <a:cubicBezTo>
                  <a:pt x="5370552" y="4456195"/>
                  <a:pt x="5368031" y="4456195"/>
                  <a:pt x="5366771" y="4456195"/>
                </a:cubicBezTo>
                <a:cubicBezTo>
                  <a:pt x="5360469" y="4458729"/>
                  <a:pt x="5354168" y="4461896"/>
                  <a:pt x="5347865" y="4464429"/>
                </a:cubicBezTo>
                <a:cubicBezTo>
                  <a:pt x="5344714" y="4465696"/>
                  <a:pt x="5341563" y="4465696"/>
                  <a:pt x="5338412" y="4466330"/>
                </a:cubicBezTo>
                <a:cubicBezTo>
                  <a:pt x="5333371" y="4467596"/>
                  <a:pt x="5327699" y="4467596"/>
                  <a:pt x="5322657" y="4469497"/>
                </a:cubicBezTo>
                <a:cubicBezTo>
                  <a:pt x="5314465" y="4472664"/>
                  <a:pt x="5306273" y="4472030"/>
                  <a:pt x="5298710" y="4468863"/>
                </a:cubicBezTo>
                <a:cubicBezTo>
                  <a:pt x="5291148" y="4465696"/>
                  <a:pt x="5283586" y="4468230"/>
                  <a:pt x="5276023" y="4468863"/>
                </a:cubicBezTo>
                <a:cubicBezTo>
                  <a:pt x="5265941" y="4468863"/>
                  <a:pt x="5256489" y="4468863"/>
                  <a:pt x="5246405" y="4468230"/>
                </a:cubicBezTo>
                <a:cubicBezTo>
                  <a:pt x="5238842" y="4467596"/>
                  <a:pt x="5231280" y="4465696"/>
                  <a:pt x="5223719" y="4465063"/>
                </a:cubicBezTo>
                <a:cubicBezTo>
                  <a:pt x="5220567" y="4465063"/>
                  <a:pt x="5216786" y="4466963"/>
                  <a:pt x="5214265" y="4468863"/>
                </a:cubicBezTo>
                <a:cubicBezTo>
                  <a:pt x="5204813" y="4475197"/>
                  <a:pt x="5194100" y="4477731"/>
                  <a:pt x="5183386" y="4478997"/>
                </a:cubicBezTo>
                <a:cubicBezTo>
                  <a:pt x="5176455" y="4480264"/>
                  <a:pt x="5168891" y="4480264"/>
                  <a:pt x="5161959" y="4480264"/>
                </a:cubicBezTo>
                <a:cubicBezTo>
                  <a:pt x="5160699" y="4480264"/>
                  <a:pt x="5158808" y="4480264"/>
                  <a:pt x="5157549" y="4480264"/>
                </a:cubicBezTo>
                <a:cubicBezTo>
                  <a:pt x="5153137" y="4478997"/>
                  <a:pt x="5149986" y="4477731"/>
                  <a:pt x="5144944" y="4480898"/>
                </a:cubicBezTo>
                <a:cubicBezTo>
                  <a:pt x="5141793" y="4482798"/>
                  <a:pt x="5135491" y="4481531"/>
                  <a:pt x="5131080" y="4480264"/>
                </a:cubicBezTo>
                <a:cubicBezTo>
                  <a:pt x="5123518" y="4478364"/>
                  <a:pt x="5115955" y="4475197"/>
                  <a:pt x="5108393" y="4472664"/>
                </a:cubicBezTo>
                <a:cubicBezTo>
                  <a:pt x="5107134" y="4472030"/>
                  <a:pt x="5105873" y="4472030"/>
                  <a:pt x="5104612" y="4471397"/>
                </a:cubicBezTo>
                <a:cubicBezTo>
                  <a:pt x="5097050" y="4465063"/>
                  <a:pt x="5090118" y="4468230"/>
                  <a:pt x="5082556" y="4472030"/>
                </a:cubicBezTo>
                <a:cubicBezTo>
                  <a:pt x="5080035" y="4473297"/>
                  <a:pt x="5076254" y="4473297"/>
                  <a:pt x="5073103" y="4473297"/>
                </a:cubicBezTo>
                <a:cubicBezTo>
                  <a:pt x="5068691" y="4473930"/>
                  <a:pt x="5064280" y="4473930"/>
                  <a:pt x="5059870" y="4474564"/>
                </a:cubicBezTo>
                <a:cubicBezTo>
                  <a:pt x="5057978" y="4474564"/>
                  <a:pt x="5056088" y="4475197"/>
                  <a:pt x="5054827" y="4474564"/>
                </a:cubicBezTo>
                <a:cubicBezTo>
                  <a:pt x="5051677" y="4472664"/>
                  <a:pt x="5049786" y="4474564"/>
                  <a:pt x="5046635" y="4475831"/>
                </a:cubicBezTo>
                <a:cubicBezTo>
                  <a:pt x="5040333" y="4479631"/>
                  <a:pt x="5034661" y="4480898"/>
                  <a:pt x="5027099" y="4478364"/>
                </a:cubicBezTo>
                <a:cubicBezTo>
                  <a:pt x="5020167" y="4475831"/>
                  <a:pt x="5012605" y="4475831"/>
                  <a:pt x="5005672" y="4474564"/>
                </a:cubicBezTo>
                <a:cubicBezTo>
                  <a:pt x="4997481" y="4473297"/>
                  <a:pt x="4989288" y="4472030"/>
                  <a:pt x="4981095" y="4474564"/>
                </a:cubicBezTo>
                <a:cubicBezTo>
                  <a:pt x="4979836" y="4475197"/>
                  <a:pt x="4977944" y="4473930"/>
                  <a:pt x="4976684" y="4473930"/>
                </a:cubicBezTo>
                <a:cubicBezTo>
                  <a:pt x="4975423" y="4473297"/>
                  <a:pt x="4974793" y="4472664"/>
                  <a:pt x="4973533" y="4472664"/>
                </a:cubicBezTo>
                <a:cubicBezTo>
                  <a:pt x="4964080" y="4473930"/>
                  <a:pt x="4957778" y="4467596"/>
                  <a:pt x="4950217" y="4463796"/>
                </a:cubicBezTo>
                <a:cubicBezTo>
                  <a:pt x="4945174" y="4461262"/>
                  <a:pt x="4940133" y="4458095"/>
                  <a:pt x="4935721" y="4454928"/>
                </a:cubicBezTo>
                <a:cubicBezTo>
                  <a:pt x="4935092" y="4454295"/>
                  <a:pt x="4933831" y="4453662"/>
                  <a:pt x="4933201" y="4454295"/>
                </a:cubicBezTo>
                <a:cubicBezTo>
                  <a:pt x="4926899" y="4455562"/>
                  <a:pt x="4922487" y="4451761"/>
                  <a:pt x="4918076" y="4449228"/>
                </a:cubicBezTo>
                <a:cubicBezTo>
                  <a:pt x="4913036" y="4446061"/>
                  <a:pt x="4907993" y="4443527"/>
                  <a:pt x="4902952" y="4439727"/>
                </a:cubicBezTo>
                <a:cubicBezTo>
                  <a:pt x="4901061" y="4437827"/>
                  <a:pt x="4899802" y="4435293"/>
                  <a:pt x="4897910" y="4432760"/>
                </a:cubicBezTo>
                <a:cubicBezTo>
                  <a:pt x="4896020" y="4430859"/>
                  <a:pt x="4894129" y="4428326"/>
                  <a:pt x="4892238" y="4426426"/>
                </a:cubicBezTo>
                <a:cubicBezTo>
                  <a:pt x="4888457" y="4423892"/>
                  <a:pt x="4884046" y="4421992"/>
                  <a:pt x="4879635" y="4420092"/>
                </a:cubicBezTo>
                <a:cubicBezTo>
                  <a:pt x="4877744" y="4418825"/>
                  <a:pt x="4875223" y="4418191"/>
                  <a:pt x="4873333" y="4417558"/>
                </a:cubicBezTo>
                <a:cubicBezTo>
                  <a:pt x="4872703" y="4417558"/>
                  <a:pt x="4872072" y="4417558"/>
                  <a:pt x="4872072" y="4417558"/>
                </a:cubicBezTo>
                <a:cubicBezTo>
                  <a:pt x="4869552" y="4410591"/>
                  <a:pt x="4860099" y="4412491"/>
                  <a:pt x="4856318" y="4406790"/>
                </a:cubicBezTo>
                <a:cubicBezTo>
                  <a:pt x="4855687" y="4406157"/>
                  <a:pt x="4855058" y="4405524"/>
                  <a:pt x="4854427" y="4405524"/>
                </a:cubicBezTo>
                <a:cubicBezTo>
                  <a:pt x="4844345" y="4404890"/>
                  <a:pt x="4839933" y="4395389"/>
                  <a:pt x="4832370" y="4390955"/>
                </a:cubicBezTo>
                <a:cubicBezTo>
                  <a:pt x="4828589" y="4389055"/>
                  <a:pt x="4826700" y="4387155"/>
                  <a:pt x="4824808" y="4392222"/>
                </a:cubicBezTo>
                <a:cubicBezTo>
                  <a:pt x="4824178" y="4393489"/>
                  <a:pt x="4822918" y="4394122"/>
                  <a:pt x="4821657" y="4394756"/>
                </a:cubicBezTo>
                <a:cubicBezTo>
                  <a:pt x="4816616" y="4396656"/>
                  <a:pt x="4812204" y="4399190"/>
                  <a:pt x="4807163" y="4400456"/>
                </a:cubicBezTo>
                <a:cubicBezTo>
                  <a:pt x="4803382" y="4401723"/>
                  <a:pt x="4799601" y="4402357"/>
                  <a:pt x="4795820" y="4402357"/>
                </a:cubicBezTo>
                <a:cubicBezTo>
                  <a:pt x="4784476" y="4401723"/>
                  <a:pt x="4772502" y="4406790"/>
                  <a:pt x="4762419" y="4399823"/>
                </a:cubicBezTo>
                <a:cubicBezTo>
                  <a:pt x="4757378" y="4396023"/>
                  <a:pt x="4754227" y="4397289"/>
                  <a:pt x="4749185" y="4400456"/>
                </a:cubicBezTo>
                <a:cubicBezTo>
                  <a:pt x="4744144" y="4403623"/>
                  <a:pt x="4737842" y="4406790"/>
                  <a:pt x="4731540" y="4404257"/>
                </a:cubicBezTo>
                <a:cubicBezTo>
                  <a:pt x="4723978" y="4401723"/>
                  <a:pt x="4717047" y="4397289"/>
                  <a:pt x="4709484" y="4395389"/>
                </a:cubicBezTo>
                <a:cubicBezTo>
                  <a:pt x="4705072" y="4394122"/>
                  <a:pt x="4700031" y="4396023"/>
                  <a:pt x="4695619" y="4397289"/>
                </a:cubicBezTo>
                <a:cubicBezTo>
                  <a:pt x="4693729" y="4397923"/>
                  <a:pt x="4691838" y="4400456"/>
                  <a:pt x="4689948" y="4401723"/>
                </a:cubicBezTo>
                <a:cubicBezTo>
                  <a:pt x="4684277" y="4406790"/>
                  <a:pt x="4678604" y="4409324"/>
                  <a:pt x="4671042" y="4406790"/>
                </a:cubicBezTo>
                <a:cubicBezTo>
                  <a:pt x="4664740" y="4404890"/>
                  <a:pt x="4658438" y="4403623"/>
                  <a:pt x="4652136" y="4403623"/>
                </a:cubicBezTo>
                <a:cubicBezTo>
                  <a:pt x="4646465" y="4403623"/>
                  <a:pt x="4640793" y="4406157"/>
                  <a:pt x="4635752" y="4407424"/>
                </a:cubicBezTo>
                <a:cubicBezTo>
                  <a:pt x="4626299" y="4409324"/>
                  <a:pt x="4616216" y="4411224"/>
                  <a:pt x="4606763" y="4413758"/>
                </a:cubicBezTo>
                <a:cubicBezTo>
                  <a:pt x="4601721" y="4415024"/>
                  <a:pt x="4597310" y="4417558"/>
                  <a:pt x="4592269" y="4418825"/>
                </a:cubicBezTo>
                <a:cubicBezTo>
                  <a:pt x="4590378" y="4419458"/>
                  <a:pt x="4587857" y="4419458"/>
                  <a:pt x="4585966" y="4419458"/>
                </a:cubicBezTo>
                <a:cubicBezTo>
                  <a:pt x="4573993" y="4417558"/>
                  <a:pt x="4562019" y="4414391"/>
                  <a:pt x="4550676" y="4413124"/>
                </a:cubicBezTo>
                <a:cubicBezTo>
                  <a:pt x="4545634" y="4412491"/>
                  <a:pt x="4539963" y="4414391"/>
                  <a:pt x="4534291" y="4414391"/>
                </a:cubicBezTo>
                <a:cubicBezTo>
                  <a:pt x="4531141" y="4414391"/>
                  <a:pt x="4528619" y="4413124"/>
                  <a:pt x="4525468" y="4412491"/>
                </a:cubicBezTo>
                <a:cubicBezTo>
                  <a:pt x="4524208" y="4411857"/>
                  <a:pt x="4522948" y="4410591"/>
                  <a:pt x="4521057" y="4410591"/>
                </a:cubicBezTo>
                <a:cubicBezTo>
                  <a:pt x="4516015" y="4409957"/>
                  <a:pt x="4510344" y="4410591"/>
                  <a:pt x="4506563" y="4408690"/>
                </a:cubicBezTo>
                <a:cubicBezTo>
                  <a:pt x="4497740" y="4403623"/>
                  <a:pt x="4488917" y="4410591"/>
                  <a:pt x="4480095" y="4405524"/>
                </a:cubicBezTo>
                <a:cubicBezTo>
                  <a:pt x="4475053" y="4402990"/>
                  <a:pt x="4469381" y="4401723"/>
                  <a:pt x="4464340" y="4399823"/>
                </a:cubicBezTo>
                <a:cubicBezTo>
                  <a:pt x="4463080" y="4399190"/>
                  <a:pt x="4461189" y="4398556"/>
                  <a:pt x="4459929" y="4399190"/>
                </a:cubicBezTo>
                <a:cubicBezTo>
                  <a:pt x="4454887" y="4400456"/>
                  <a:pt x="4449846" y="4401723"/>
                  <a:pt x="4444804" y="4400456"/>
                </a:cubicBezTo>
                <a:cubicBezTo>
                  <a:pt x="4442914" y="4399823"/>
                  <a:pt x="4439763" y="4403623"/>
                  <a:pt x="4437872" y="4405524"/>
                </a:cubicBezTo>
                <a:cubicBezTo>
                  <a:pt x="4432831" y="4410591"/>
                  <a:pt x="4426529" y="4410591"/>
                  <a:pt x="4419597" y="4408690"/>
                </a:cubicBezTo>
                <a:cubicBezTo>
                  <a:pt x="4412664" y="4406790"/>
                  <a:pt x="4406363" y="4404257"/>
                  <a:pt x="4400061" y="4411224"/>
                </a:cubicBezTo>
                <a:cubicBezTo>
                  <a:pt x="4398800" y="4412491"/>
                  <a:pt x="4395019" y="4412491"/>
                  <a:pt x="4393130" y="4411857"/>
                </a:cubicBezTo>
                <a:cubicBezTo>
                  <a:pt x="4388087" y="4409957"/>
                  <a:pt x="4383046" y="4408690"/>
                  <a:pt x="4377374" y="4409324"/>
                </a:cubicBezTo>
                <a:cubicBezTo>
                  <a:pt x="4374853" y="4409957"/>
                  <a:pt x="4372332" y="4408690"/>
                  <a:pt x="4369812" y="4408690"/>
                </a:cubicBezTo>
                <a:cubicBezTo>
                  <a:pt x="4369181" y="4408690"/>
                  <a:pt x="4368551" y="4408057"/>
                  <a:pt x="4367921" y="4408057"/>
                </a:cubicBezTo>
                <a:cubicBezTo>
                  <a:pt x="4362880" y="4411224"/>
                  <a:pt x="4357838" y="4410591"/>
                  <a:pt x="4352166" y="4410591"/>
                </a:cubicBezTo>
                <a:cubicBezTo>
                  <a:pt x="4347125" y="4410591"/>
                  <a:pt x="4342083" y="4413758"/>
                  <a:pt x="4336412" y="4410591"/>
                </a:cubicBezTo>
                <a:cubicBezTo>
                  <a:pt x="4332000" y="4408057"/>
                  <a:pt x="4326959" y="4406790"/>
                  <a:pt x="4322548" y="4405524"/>
                </a:cubicBezTo>
                <a:cubicBezTo>
                  <a:pt x="4320027" y="4404890"/>
                  <a:pt x="4317506" y="4405524"/>
                  <a:pt x="4314985" y="4406157"/>
                </a:cubicBezTo>
                <a:cubicBezTo>
                  <a:pt x="4313094" y="4406790"/>
                  <a:pt x="4311204" y="4406790"/>
                  <a:pt x="4308053" y="4407424"/>
                </a:cubicBezTo>
                <a:cubicBezTo>
                  <a:pt x="4306164" y="4412491"/>
                  <a:pt x="4304903" y="4413758"/>
                  <a:pt x="4297971" y="4411224"/>
                </a:cubicBezTo>
                <a:cubicBezTo>
                  <a:pt x="4289778" y="4408057"/>
                  <a:pt x="4282845" y="4409957"/>
                  <a:pt x="4277174" y="4416925"/>
                </a:cubicBezTo>
                <a:cubicBezTo>
                  <a:pt x="4276545" y="4417558"/>
                  <a:pt x="4275283" y="4418191"/>
                  <a:pt x="4274023" y="4418191"/>
                </a:cubicBezTo>
                <a:cubicBezTo>
                  <a:pt x="4268981" y="4419458"/>
                  <a:pt x="4263310" y="4420092"/>
                  <a:pt x="4258268" y="4421358"/>
                </a:cubicBezTo>
                <a:cubicBezTo>
                  <a:pt x="4250076" y="4422625"/>
                  <a:pt x="4242514" y="4427059"/>
                  <a:pt x="4236212" y="4431493"/>
                </a:cubicBezTo>
                <a:cubicBezTo>
                  <a:pt x="4232430" y="4434026"/>
                  <a:pt x="4228019" y="4435293"/>
                  <a:pt x="4222978" y="4434660"/>
                </a:cubicBezTo>
                <a:cubicBezTo>
                  <a:pt x="4219197" y="4434026"/>
                  <a:pt x="4215415" y="4435293"/>
                  <a:pt x="4211635" y="4435293"/>
                </a:cubicBezTo>
                <a:cubicBezTo>
                  <a:pt x="4211004" y="4435293"/>
                  <a:pt x="4210374" y="4435927"/>
                  <a:pt x="4209744" y="4435927"/>
                </a:cubicBezTo>
                <a:cubicBezTo>
                  <a:pt x="4202811" y="4432760"/>
                  <a:pt x="4196509" y="4438460"/>
                  <a:pt x="4190208" y="4438460"/>
                </a:cubicBezTo>
                <a:cubicBezTo>
                  <a:pt x="4179495" y="4438460"/>
                  <a:pt x="4170673" y="4441627"/>
                  <a:pt x="4161849" y="4447961"/>
                </a:cubicBezTo>
                <a:cubicBezTo>
                  <a:pt x="4157438" y="4450495"/>
                  <a:pt x="4152396" y="4453662"/>
                  <a:pt x="4146094" y="4453662"/>
                </a:cubicBezTo>
                <a:cubicBezTo>
                  <a:pt x="4141683" y="4453662"/>
                  <a:pt x="4136011" y="4456195"/>
                  <a:pt x="4134122" y="4461896"/>
                </a:cubicBezTo>
                <a:cubicBezTo>
                  <a:pt x="4134122" y="4462529"/>
                  <a:pt x="4132861" y="4463163"/>
                  <a:pt x="4132231" y="4463796"/>
                </a:cubicBezTo>
                <a:cubicBezTo>
                  <a:pt x="4122778" y="4466963"/>
                  <a:pt x="4113325" y="4470130"/>
                  <a:pt x="4103872" y="4472664"/>
                </a:cubicBezTo>
                <a:cubicBezTo>
                  <a:pt x="4096310" y="4475197"/>
                  <a:pt x="4087487" y="4475831"/>
                  <a:pt x="4080555" y="4480264"/>
                </a:cubicBezTo>
                <a:cubicBezTo>
                  <a:pt x="4073623" y="4484698"/>
                  <a:pt x="4066691" y="4487232"/>
                  <a:pt x="4058498" y="4487232"/>
                </a:cubicBezTo>
                <a:cubicBezTo>
                  <a:pt x="4056608" y="4487232"/>
                  <a:pt x="4055347" y="4488498"/>
                  <a:pt x="4053457" y="4489132"/>
                </a:cubicBezTo>
                <a:cubicBezTo>
                  <a:pt x="4048415" y="4489765"/>
                  <a:pt x="4043375" y="4491665"/>
                  <a:pt x="4038962" y="4489765"/>
                </a:cubicBezTo>
                <a:cubicBezTo>
                  <a:pt x="4033291" y="4487865"/>
                  <a:pt x="4028250" y="4489765"/>
                  <a:pt x="4023208" y="4491032"/>
                </a:cubicBezTo>
                <a:cubicBezTo>
                  <a:pt x="4014385" y="4493566"/>
                  <a:pt x="4006193" y="4497999"/>
                  <a:pt x="3996740" y="4499266"/>
                </a:cubicBezTo>
                <a:cubicBezTo>
                  <a:pt x="3989808" y="4499900"/>
                  <a:pt x="3981615" y="4501800"/>
                  <a:pt x="3975943" y="4495466"/>
                </a:cubicBezTo>
                <a:cubicBezTo>
                  <a:pt x="3975313" y="4494832"/>
                  <a:pt x="3972162" y="4494199"/>
                  <a:pt x="3971532" y="4494832"/>
                </a:cubicBezTo>
                <a:cubicBezTo>
                  <a:pt x="3967121" y="4498633"/>
                  <a:pt x="3961449" y="4496733"/>
                  <a:pt x="3957038" y="4496099"/>
                </a:cubicBezTo>
                <a:cubicBezTo>
                  <a:pt x="3952628" y="4495466"/>
                  <a:pt x="3948845" y="4494832"/>
                  <a:pt x="3944435" y="4497999"/>
                </a:cubicBezTo>
                <a:cubicBezTo>
                  <a:pt x="3939392" y="4501800"/>
                  <a:pt x="3932461" y="4504333"/>
                  <a:pt x="3926790" y="4507500"/>
                </a:cubicBezTo>
                <a:cubicBezTo>
                  <a:pt x="3926159" y="4507500"/>
                  <a:pt x="3925529" y="4508134"/>
                  <a:pt x="3924898" y="4508767"/>
                </a:cubicBezTo>
                <a:cubicBezTo>
                  <a:pt x="3917336" y="4517001"/>
                  <a:pt x="3908513" y="4519535"/>
                  <a:pt x="3897800" y="4518268"/>
                </a:cubicBezTo>
                <a:lnTo>
                  <a:pt x="3891498" y="4522166"/>
                </a:lnTo>
                <a:lnTo>
                  <a:pt x="3891498" y="4506884"/>
                </a:lnTo>
                <a:cubicBezTo>
                  <a:pt x="3891498" y="4197711"/>
                  <a:pt x="3891498" y="766686"/>
                  <a:pt x="3891498" y="61235"/>
                </a:cubicBezTo>
                <a:close/>
                <a:moveTo>
                  <a:pt x="2134" y="0"/>
                </a:moveTo>
                <a:lnTo>
                  <a:pt x="3762374" y="0"/>
                </a:lnTo>
                <a:lnTo>
                  <a:pt x="3762374" y="4437194"/>
                </a:lnTo>
                <a:cubicBezTo>
                  <a:pt x="3750322" y="4430860"/>
                  <a:pt x="3731927" y="4430860"/>
                  <a:pt x="3718606" y="4430860"/>
                </a:cubicBezTo>
                <a:cubicBezTo>
                  <a:pt x="3709726" y="4430860"/>
                  <a:pt x="3702748" y="4426427"/>
                  <a:pt x="3695136" y="4423260"/>
                </a:cubicBezTo>
                <a:cubicBezTo>
                  <a:pt x="3690696" y="4421359"/>
                  <a:pt x="3686255" y="4418826"/>
                  <a:pt x="3681816" y="4416926"/>
                </a:cubicBezTo>
                <a:cubicBezTo>
                  <a:pt x="3678644" y="4415659"/>
                  <a:pt x="3675473" y="4413125"/>
                  <a:pt x="3672301" y="4413125"/>
                </a:cubicBezTo>
                <a:cubicBezTo>
                  <a:pt x="3667861" y="4412492"/>
                  <a:pt x="3662787" y="4413125"/>
                  <a:pt x="3658346" y="4413125"/>
                </a:cubicBezTo>
                <a:cubicBezTo>
                  <a:pt x="3655808" y="4413125"/>
                  <a:pt x="3653272" y="4413759"/>
                  <a:pt x="3650100" y="4414392"/>
                </a:cubicBezTo>
                <a:cubicBezTo>
                  <a:pt x="3642488" y="4414392"/>
                  <a:pt x="3636145" y="4415025"/>
                  <a:pt x="3629167" y="4420726"/>
                </a:cubicBezTo>
                <a:cubicBezTo>
                  <a:pt x="3621555" y="4427693"/>
                  <a:pt x="3611407" y="4431494"/>
                  <a:pt x="3602526" y="4437194"/>
                </a:cubicBezTo>
                <a:cubicBezTo>
                  <a:pt x="3600623" y="4438461"/>
                  <a:pt x="3598085" y="4440361"/>
                  <a:pt x="3596818" y="4442261"/>
                </a:cubicBezTo>
                <a:cubicBezTo>
                  <a:pt x="3591108" y="4449229"/>
                  <a:pt x="3585399" y="4454296"/>
                  <a:pt x="3575250" y="4454296"/>
                </a:cubicBezTo>
                <a:cubicBezTo>
                  <a:pt x="3565735" y="4454296"/>
                  <a:pt x="3556856" y="4457463"/>
                  <a:pt x="3547341" y="4457463"/>
                </a:cubicBezTo>
                <a:cubicBezTo>
                  <a:pt x="3535923" y="4457463"/>
                  <a:pt x="3524505" y="4458730"/>
                  <a:pt x="3514356" y="4451129"/>
                </a:cubicBezTo>
                <a:cubicBezTo>
                  <a:pt x="3513722" y="4451129"/>
                  <a:pt x="3513722" y="4450496"/>
                  <a:pt x="3513087" y="4450496"/>
                </a:cubicBezTo>
                <a:cubicBezTo>
                  <a:pt x="3507379" y="4452396"/>
                  <a:pt x="3502304" y="4450496"/>
                  <a:pt x="3496595" y="4449229"/>
                </a:cubicBezTo>
                <a:cubicBezTo>
                  <a:pt x="3494057" y="4448595"/>
                  <a:pt x="3490885" y="4447962"/>
                  <a:pt x="3488349" y="4446695"/>
                </a:cubicBezTo>
                <a:cubicBezTo>
                  <a:pt x="3485811" y="4445428"/>
                  <a:pt x="3483274" y="4442895"/>
                  <a:pt x="3480737" y="4440995"/>
                </a:cubicBezTo>
                <a:cubicBezTo>
                  <a:pt x="3476296" y="4437828"/>
                  <a:pt x="3471856" y="4434661"/>
                  <a:pt x="3466782" y="4432127"/>
                </a:cubicBezTo>
                <a:cubicBezTo>
                  <a:pt x="3459170" y="4428327"/>
                  <a:pt x="3452827" y="4423260"/>
                  <a:pt x="3445215" y="4419459"/>
                </a:cubicBezTo>
                <a:cubicBezTo>
                  <a:pt x="3440775" y="4416926"/>
                  <a:pt x="3435700" y="4415659"/>
                  <a:pt x="3430626" y="4414392"/>
                </a:cubicBezTo>
                <a:cubicBezTo>
                  <a:pt x="3429357" y="4413759"/>
                  <a:pt x="3428088" y="4414392"/>
                  <a:pt x="3427454" y="4414392"/>
                </a:cubicBezTo>
                <a:cubicBezTo>
                  <a:pt x="3423014" y="4415659"/>
                  <a:pt x="3418574" y="4418192"/>
                  <a:pt x="3414133" y="4419459"/>
                </a:cubicBezTo>
                <a:cubicBezTo>
                  <a:pt x="3410327" y="4420726"/>
                  <a:pt x="3407155" y="4420726"/>
                  <a:pt x="3403350" y="4420726"/>
                </a:cubicBezTo>
                <a:cubicBezTo>
                  <a:pt x="3400179" y="4421359"/>
                  <a:pt x="3396372" y="4420726"/>
                  <a:pt x="3393835" y="4421993"/>
                </a:cubicBezTo>
                <a:cubicBezTo>
                  <a:pt x="3387492" y="4425793"/>
                  <a:pt x="3381149" y="4423893"/>
                  <a:pt x="3374806" y="4423260"/>
                </a:cubicBezTo>
                <a:cubicBezTo>
                  <a:pt x="3364022" y="4421993"/>
                  <a:pt x="3353873" y="4420093"/>
                  <a:pt x="3343090" y="4418192"/>
                </a:cubicBezTo>
                <a:cubicBezTo>
                  <a:pt x="3337380" y="4416926"/>
                  <a:pt x="3331038" y="4415025"/>
                  <a:pt x="3325329" y="4413759"/>
                </a:cubicBezTo>
                <a:cubicBezTo>
                  <a:pt x="3322157" y="4413125"/>
                  <a:pt x="3318985" y="4414392"/>
                  <a:pt x="3315814" y="4414392"/>
                </a:cubicBezTo>
                <a:cubicBezTo>
                  <a:pt x="3314545" y="4414392"/>
                  <a:pt x="3313276" y="4414392"/>
                  <a:pt x="3312643" y="4414392"/>
                </a:cubicBezTo>
                <a:cubicBezTo>
                  <a:pt x="3310105" y="4413759"/>
                  <a:pt x="3307568" y="4413125"/>
                  <a:pt x="3305030" y="4411858"/>
                </a:cubicBezTo>
                <a:cubicBezTo>
                  <a:pt x="3296150" y="4408058"/>
                  <a:pt x="3286001" y="4407425"/>
                  <a:pt x="3278389" y="4399824"/>
                </a:cubicBezTo>
                <a:cubicBezTo>
                  <a:pt x="3274583" y="4395390"/>
                  <a:pt x="3267606" y="4396024"/>
                  <a:pt x="3263166" y="4397924"/>
                </a:cubicBezTo>
                <a:cubicBezTo>
                  <a:pt x="3255553" y="4400457"/>
                  <a:pt x="3249845" y="4398557"/>
                  <a:pt x="3242867" y="4397290"/>
                </a:cubicBezTo>
                <a:cubicBezTo>
                  <a:pt x="3239061" y="4396657"/>
                  <a:pt x="3235256" y="4396657"/>
                  <a:pt x="3231449" y="4397290"/>
                </a:cubicBezTo>
                <a:cubicBezTo>
                  <a:pt x="3230180" y="4397290"/>
                  <a:pt x="3228913" y="4399824"/>
                  <a:pt x="3227644" y="4401091"/>
                </a:cubicBezTo>
                <a:cubicBezTo>
                  <a:pt x="3226375" y="4402358"/>
                  <a:pt x="3225106" y="4403624"/>
                  <a:pt x="3223838" y="4403624"/>
                </a:cubicBezTo>
                <a:cubicBezTo>
                  <a:pt x="3214957" y="4402358"/>
                  <a:pt x="3206711" y="4402991"/>
                  <a:pt x="3198465" y="4407425"/>
                </a:cubicBezTo>
                <a:cubicBezTo>
                  <a:pt x="3199099" y="4406791"/>
                  <a:pt x="3197830" y="4407425"/>
                  <a:pt x="3197830" y="4407425"/>
                </a:cubicBezTo>
                <a:cubicBezTo>
                  <a:pt x="3191487" y="4404258"/>
                  <a:pt x="3183876" y="4408691"/>
                  <a:pt x="3178167" y="4402358"/>
                </a:cubicBezTo>
                <a:cubicBezTo>
                  <a:pt x="3174361" y="4397924"/>
                  <a:pt x="3169921" y="4394123"/>
                  <a:pt x="3164846" y="4392223"/>
                </a:cubicBezTo>
                <a:cubicBezTo>
                  <a:pt x="3162309" y="4390956"/>
                  <a:pt x="3157868" y="4392857"/>
                  <a:pt x="3154063" y="4393490"/>
                </a:cubicBezTo>
                <a:cubicBezTo>
                  <a:pt x="3152160" y="4393490"/>
                  <a:pt x="3150257" y="4394123"/>
                  <a:pt x="3148988" y="4394123"/>
                </a:cubicBezTo>
                <a:cubicBezTo>
                  <a:pt x="3145817" y="4393490"/>
                  <a:pt x="3143914" y="4392857"/>
                  <a:pt x="3143914" y="4397290"/>
                </a:cubicBezTo>
                <a:cubicBezTo>
                  <a:pt x="3143914" y="4401091"/>
                  <a:pt x="3142010" y="4400457"/>
                  <a:pt x="3138839" y="4399824"/>
                </a:cubicBezTo>
                <a:cubicBezTo>
                  <a:pt x="3133764" y="4397924"/>
                  <a:pt x="3122346" y="4399824"/>
                  <a:pt x="3119175" y="4403624"/>
                </a:cubicBezTo>
                <a:cubicBezTo>
                  <a:pt x="3112198" y="4401091"/>
                  <a:pt x="3105854" y="4398557"/>
                  <a:pt x="3098243" y="4399824"/>
                </a:cubicBezTo>
                <a:cubicBezTo>
                  <a:pt x="3095071" y="4400457"/>
                  <a:pt x="3092533" y="4399824"/>
                  <a:pt x="3089363" y="4399824"/>
                </a:cubicBezTo>
                <a:cubicBezTo>
                  <a:pt x="3078579" y="4400457"/>
                  <a:pt x="3067796" y="4401091"/>
                  <a:pt x="3057012" y="4401724"/>
                </a:cubicBezTo>
                <a:cubicBezTo>
                  <a:pt x="3055743" y="4401724"/>
                  <a:pt x="3055109" y="4401724"/>
                  <a:pt x="3053840" y="4401724"/>
                </a:cubicBezTo>
                <a:cubicBezTo>
                  <a:pt x="3045594" y="4399191"/>
                  <a:pt x="3038617" y="4402358"/>
                  <a:pt x="3032274" y="4406158"/>
                </a:cubicBezTo>
                <a:cubicBezTo>
                  <a:pt x="3028467" y="4408058"/>
                  <a:pt x="3024662" y="4409325"/>
                  <a:pt x="3020856" y="4410592"/>
                </a:cubicBezTo>
                <a:cubicBezTo>
                  <a:pt x="3011341" y="4413125"/>
                  <a:pt x="3001826" y="4415659"/>
                  <a:pt x="2992312" y="4418192"/>
                </a:cubicBezTo>
                <a:cubicBezTo>
                  <a:pt x="2991043" y="4418192"/>
                  <a:pt x="2989774" y="4418192"/>
                  <a:pt x="2988505" y="4418192"/>
                </a:cubicBezTo>
                <a:cubicBezTo>
                  <a:pt x="2984066" y="4418192"/>
                  <a:pt x="2979625" y="4418826"/>
                  <a:pt x="2975185" y="4418826"/>
                </a:cubicBezTo>
                <a:cubicBezTo>
                  <a:pt x="2972013" y="4418826"/>
                  <a:pt x="2968841" y="4420093"/>
                  <a:pt x="2965036" y="4418192"/>
                </a:cubicBezTo>
                <a:cubicBezTo>
                  <a:pt x="2961229" y="4416292"/>
                  <a:pt x="2954886" y="4416926"/>
                  <a:pt x="2950446" y="4418826"/>
                </a:cubicBezTo>
                <a:cubicBezTo>
                  <a:pt x="2944104" y="4421993"/>
                  <a:pt x="2937125" y="4421359"/>
                  <a:pt x="2930782" y="4422626"/>
                </a:cubicBezTo>
                <a:cubicBezTo>
                  <a:pt x="2927611" y="4423260"/>
                  <a:pt x="2924439" y="4423893"/>
                  <a:pt x="2921267" y="4423893"/>
                </a:cubicBezTo>
                <a:cubicBezTo>
                  <a:pt x="2912388" y="4425160"/>
                  <a:pt x="2903506" y="4426427"/>
                  <a:pt x="2893992" y="4427693"/>
                </a:cubicBezTo>
                <a:cubicBezTo>
                  <a:pt x="2893357" y="4427693"/>
                  <a:pt x="2892089" y="4427693"/>
                  <a:pt x="2891455" y="4427060"/>
                </a:cubicBezTo>
                <a:cubicBezTo>
                  <a:pt x="2884478" y="4419459"/>
                  <a:pt x="2876866" y="4425160"/>
                  <a:pt x="2869888" y="4426427"/>
                </a:cubicBezTo>
                <a:cubicBezTo>
                  <a:pt x="2861008" y="4427693"/>
                  <a:pt x="2852126" y="4430227"/>
                  <a:pt x="2843881" y="4432127"/>
                </a:cubicBezTo>
                <a:cubicBezTo>
                  <a:pt x="2842612" y="4432127"/>
                  <a:pt x="2841344" y="4432127"/>
                  <a:pt x="2840709" y="4432127"/>
                </a:cubicBezTo>
                <a:cubicBezTo>
                  <a:pt x="2832463" y="4430860"/>
                  <a:pt x="2823582" y="4429594"/>
                  <a:pt x="2815336" y="4428960"/>
                </a:cubicBezTo>
                <a:cubicBezTo>
                  <a:pt x="2803285" y="4428960"/>
                  <a:pt x="2791232" y="4429594"/>
                  <a:pt x="2779815" y="4430227"/>
                </a:cubicBezTo>
                <a:cubicBezTo>
                  <a:pt x="2778546" y="4430227"/>
                  <a:pt x="2777278" y="4430227"/>
                  <a:pt x="2776643" y="4430860"/>
                </a:cubicBezTo>
                <a:cubicBezTo>
                  <a:pt x="2770300" y="4435294"/>
                  <a:pt x="2763322" y="4435294"/>
                  <a:pt x="2756345" y="4434027"/>
                </a:cubicBezTo>
                <a:cubicBezTo>
                  <a:pt x="2755077" y="4434027"/>
                  <a:pt x="2753808" y="4434661"/>
                  <a:pt x="2752539" y="4434661"/>
                </a:cubicBezTo>
                <a:cubicBezTo>
                  <a:pt x="2750636" y="4435294"/>
                  <a:pt x="2748099" y="4435928"/>
                  <a:pt x="2746196" y="4435928"/>
                </a:cubicBezTo>
                <a:cubicBezTo>
                  <a:pt x="2743024" y="4436561"/>
                  <a:pt x="2739219" y="4437194"/>
                  <a:pt x="2736047" y="4438461"/>
                </a:cubicBezTo>
                <a:cubicBezTo>
                  <a:pt x="2732240" y="4439728"/>
                  <a:pt x="2728435" y="4442261"/>
                  <a:pt x="2724629" y="4442261"/>
                </a:cubicBezTo>
                <a:cubicBezTo>
                  <a:pt x="2717017" y="4441628"/>
                  <a:pt x="2711943" y="4446062"/>
                  <a:pt x="2705600" y="4449862"/>
                </a:cubicBezTo>
                <a:cubicBezTo>
                  <a:pt x="2702428" y="4451762"/>
                  <a:pt x="2698622" y="4453029"/>
                  <a:pt x="2694816" y="4454296"/>
                </a:cubicBezTo>
                <a:cubicBezTo>
                  <a:pt x="2691011" y="4456196"/>
                  <a:pt x="2686570" y="4458096"/>
                  <a:pt x="2682764" y="4459997"/>
                </a:cubicBezTo>
                <a:cubicBezTo>
                  <a:pt x="2681496" y="4460630"/>
                  <a:pt x="2680227" y="4461263"/>
                  <a:pt x="2679592" y="4461263"/>
                </a:cubicBezTo>
                <a:cubicBezTo>
                  <a:pt x="2672615" y="4457463"/>
                  <a:pt x="2666907" y="4462530"/>
                  <a:pt x="2660563" y="4464430"/>
                </a:cubicBezTo>
                <a:cubicBezTo>
                  <a:pt x="2659928" y="4464430"/>
                  <a:pt x="2659294" y="4465064"/>
                  <a:pt x="2659294" y="4465064"/>
                </a:cubicBezTo>
                <a:cubicBezTo>
                  <a:pt x="2653585" y="4459363"/>
                  <a:pt x="2650414" y="4466331"/>
                  <a:pt x="2646608" y="4467597"/>
                </a:cubicBezTo>
                <a:cubicBezTo>
                  <a:pt x="2638996" y="4470131"/>
                  <a:pt x="2631384" y="4472665"/>
                  <a:pt x="2622504" y="4471398"/>
                </a:cubicBezTo>
                <a:cubicBezTo>
                  <a:pt x="2619966" y="4470764"/>
                  <a:pt x="2617429" y="4472031"/>
                  <a:pt x="2614258" y="4472031"/>
                </a:cubicBezTo>
                <a:cubicBezTo>
                  <a:pt x="2612354" y="4472031"/>
                  <a:pt x="2609818" y="4472665"/>
                  <a:pt x="2608549" y="4471398"/>
                </a:cubicBezTo>
                <a:cubicBezTo>
                  <a:pt x="2603474" y="4468864"/>
                  <a:pt x="2598400" y="4467597"/>
                  <a:pt x="2592691" y="4471398"/>
                </a:cubicBezTo>
                <a:cubicBezTo>
                  <a:pt x="2592691" y="4471398"/>
                  <a:pt x="2592056" y="4471398"/>
                  <a:pt x="2592056" y="4471398"/>
                </a:cubicBezTo>
                <a:cubicBezTo>
                  <a:pt x="2585713" y="4470131"/>
                  <a:pt x="2578735" y="4470131"/>
                  <a:pt x="2572392" y="4467597"/>
                </a:cubicBezTo>
                <a:cubicBezTo>
                  <a:pt x="2562878" y="4463797"/>
                  <a:pt x="2552729" y="4463164"/>
                  <a:pt x="2543214" y="4465697"/>
                </a:cubicBezTo>
                <a:cubicBezTo>
                  <a:pt x="2536237" y="4467597"/>
                  <a:pt x="2530527" y="4465697"/>
                  <a:pt x="2525452" y="4461897"/>
                </a:cubicBezTo>
                <a:cubicBezTo>
                  <a:pt x="2518476" y="4456196"/>
                  <a:pt x="2510230" y="4455563"/>
                  <a:pt x="2501984" y="4453663"/>
                </a:cubicBezTo>
                <a:cubicBezTo>
                  <a:pt x="2499446" y="4453029"/>
                  <a:pt x="2496908" y="4453029"/>
                  <a:pt x="2495006" y="4451129"/>
                </a:cubicBezTo>
                <a:cubicBezTo>
                  <a:pt x="2486760" y="4445428"/>
                  <a:pt x="2478514" y="4448595"/>
                  <a:pt x="2469633" y="4449229"/>
                </a:cubicBezTo>
                <a:cubicBezTo>
                  <a:pt x="2463925" y="4449229"/>
                  <a:pt x="2458850" y="4449229"/>
                  <a:pt x="2453141" y="4448595"/>
                </a:cubicBezTo>
                <a:cubicBezTo>
                  <a:pt x="2446164" y="4447329"/>
                  <a:pt x="2439185" y="4445428"/>
                  <a:pt x="2432208" y="4444162"/>
                </a:cubicBezTo>
                <a:cubicBezTo>
                  <a:pt x="2427134" y="4442895"/>
                  <a:pt x="2421424" y="4441628"/>
                  <a:pt x="2416350" y="4441628"/>
                </a:cubicBezTo>
                <a:cubicBezTo>
                  <a:pt x="2409373" y="4441628"/>
                  <a:pt x="2401761" y="4442895"/>
                  <a:pt x="2394783" y="4442261"/>
                </a:cubicBezTo>
                <a:cubicBezTo>
                  <a:pt x="2387806" y="4441628"/>
                  <a:pt x="2381463" y="4442261"/>
                  <a:pt x="2374485" y="4444162"/>
                </a:cubicBezTo>
                <a:cubicBezTo>
                  <a:pt x="2372583" y="4444795"/>
                  <a:pt x="2370045" y="4444162"/>
                  <a:pt x="2368142" y="4442895"/>
                </a:cubicBezTo>
                <a:cubicBezTo>
                  <a:pt x="2362433" y="4440995"/>
                  <a:pt x="2357359" y="4440361"/>
                  <a:pt x="2351650" y="4441628"/>
                </a:cubicBezTo>
                <a:cubicBezTo>
                  <a:pt x="2349113" y="4442261"/>
                  <a:pt x="2345941" y="4441628"/>
                  <a:pt x="2343403" y="4440995"/>
                </a:cubicBezTo>
                <a:cubicBezTo>
                  <a:pt x="2333254" y="4438461"/>
                  <a:pt x="2323106" y="4435928"/>
                  <a:pt x="2312956" y="4433394"/>
                </a:cubicBezTo>
                <a:cubicBezTo>
                  <a:pt x="2309784" y="4432761"/>
                  <a:pt x="2307882" y="4430860"/>
                  <a:pt x="2305345" y="4428327"/>
                </a:cubicBezTo>
                <a:cubicBezTo>
                  <a:pt x="2301538" y="4424526"/>
                  <a:pt x="2295195" y="4420726"/>
                  <a:pt x="2290755" y="4420726"/>
                </a:cubicBezTo>
                <a:cubicBezTo>
                  <a:pt x="2282509" y="4421359"/>
                  <a:pt x="2275531" y="4418826"/>
                  <a:pt x="2267919" y="4417559"/>
                </a:cubicBezTo>
                <a:cubicBezTo>
                  <a:pt x="2262845" y="4416292"/>
                  <a:pt x="2259039" y="4416926"/>
                  <a:pt x="2254599" y="4420726"/>
                </a:cubicBezTo>
                <a:cubicBezTo>
                  <a:pt x="2250159" y="4424526"/>
                  <a:pt x="2243815" y="4425793"/>
                  <a:pt x="2238741" y="4428327"/>
                </a:cubicBezTo>
                <a:cubicBezTo>
                  <a:pt x="2232398" y="4431494"/>
                  <a:pt x="2225421" y="4432127"/>
                  <a:pt x="2217808" y="4430860"/>
                </a:cubicBezTo>
                <a:cubicBezTo>
                  <a:pt x="2210831" y="4429594"/>
                  <a:pt x="2205122" y="4432761"/>
                  <a:pt x="2199414" y="4436561"/>
                </a:cubicBezTo>
                <a:cubicBezTo>
                  <a:pt x="2198145" y="4437194"/>
                  <a:pt x="2197510" y="4438461"/>
                  <a:pt x="2196242" y="4438461"/>
                </a:cubicBezTo>
                <a:cubicBezTo>
                  <a:pt x="2188630" y="4438461"/>
                  <a:pt x="2181018" y="4439728"/>
                  <a:pt x="2174041" y="4438461"/>
                </a:cubicBezTo>
                <a:cubicBezTo>
                  <a:pt x="2163891" y="4436561"/>
                  <a:pt x="2153743" y="4433394"/>
                  <a:pt x="2142959" y="4436561"/>
                </a:cubicBezTo>
                <a:cubicBezTo>
                  <a:pt x="2142325" y="4436561"/>
                  <a:pt x="2141690" y="4436561"/>
                  <a:pt x="2141690" y="4436561"/>
                </a:cubicBezTo>
                <a:cubicBezTo>
                  <a:pt x="2135347" y="4432761"/>
                  <a:pt x="2128370" y="4434661"/>
                  <a:pt x="2121392" y="4435294"/>
                </a:cubicBezTo>
                <a:cubicBezTo>
                  <a:pt x="2117586" y="4435294"/>
                  <a:pt x="2113780" y="4434661"/>
                  <a:pt x="2109975" y="4434027"/>
                </a:cubicBezTo>
                <a:cubicBezTo>
                  <a:pt x="2103631" y="4432127"/>
                  <a:pt x="2098557" y="4434661"/>
                  <a:pt x="2094117" y="4438461"/>
                </a:cubicBezTo>
                <a:cubicBezTo>
                  <a:pt x="2089676" y="4442261"/>
                  <a:pt x="2085236" y="4444795"/>
                  <a:pt x="2079528" y="4446695"/>
                </a:cubicBezTo>
                <a:cubicBezTo>
                  <a:pt x="2073818" y="4447962"/>
                  <a:pt x="2068744" y="4449862"/>
                  <a:pt x="2063669" y="4451129"/>
                </a:cubicBezTo>
                <a:cubicBezTo>
                  <a:pt x="2060498" y="4451762"/>
                  <a:pt x="2056691" y="4452396"/>
                  <a:pt x="2053520" y="4452396"/>
                </a:cubicBezTo>
                <a:cubicBezTo>
                  <a:pt x="2047177" y="4451762"/>
                  <a:pt x="2040833" y="4449862"/>
                  <a:pt x="2034490" y="4448595"/>
                </a:cubicBezTo>
                <a:cubicBezTo>
                  <a:pt x="2033222" y="4448595"/>
                  <a:pt x="2031953" y="4449229"/>
                  <a:pt x="2030051" y="4449229"/>
                </a:cubicBezTo>
                <a:cubicBezTo>
                  <a:pt x="2020535" y="4450496"/>
                  <a:pt x="2010386" y="4451762"/>
                  <a:pt x="2000871" y="4452396"/>
                </a:cubicBezTo>
                <a:cubicBezTo>
                  <a:pt x="1999603" y="4452396"/>
                  <a:pt x="1997700" y="4451129"/>
                  <a:pt x="1996432" y="4450496"/>
                </a:cubicBezTo>
                <a:cubicBezTo>
                  <a:pt x="1995163" y="4449862"/>
                  <a:pt x="1992625" y="4449229"/>
                  <a:pt x="1991991" y="4449862"/>
                </a:cubicBezTo>
                <a:cubicBezTo>
                  <a:pt x="1983110" y="4454929"/>
                  <a:pt x="1972962" y="4453663"/>
                  <a:pt x="1963447" y="4456830"/>
                </a:cubicBezTo>
                <a:cubicBezTo>
                  <a:pt x="1959641" y="4458096"/>
                  <a:pt x="1954566" y="4457463"/>
                  <a:pt x="1949492" y="4456830"/>
                </a:cubicBezTo>
                <a:cubicBezTo>
                  <a:pt x="1942514" y="4456196"/>
                  <a:pt x="1935537" y="4456196"/>
                  <a:pt x="1928559" y="4454929"/>
                </a:cubicBezTo>
                <a:cubicBezTo>
                  <a:pt x="1923485" y="4453663"/>
                  <a:pt x="1918410" y="4451129"/>
                  <a:pt x="1913336" y="4449229"/>
                </a:cubicBezTo>
                <a:cubicBezTo>
                  <a:pt x="1909530" y="4447962"/>
                  <a:pt x="1905724" y="4444795"/>
                  <a:pt x="1901283" y="4444795"/>
                </a:cubicBezTo>
                <a:cubicBezTo>
                  <a:pt x="1898112" y="4444162"/>
                  <a:pt x="1894306" y="4446062"/>
                  <a:pt x="1891134" y="4446695"/>
                </a:cubicBezTo>
                <a:cubicBezTo>
                  <a:pt x="1883523" y="4448595"/>
                  <a:pt x="1872739" y="4444162"/>
                  <a:pt x="1868299" y="4437828"/>
                </a:cubicBezTo>
                <a:cubicBezTo>
                  <a:pt x="1866396" y="4435294"/>
                  <a:pt x="1862590" y="4434661"/>
                  <a:pt x="1860052" y="4433394"/>
                </a:cubicBezTo>
                <a:cubicBezTo>
                  <a:pt x="1854978" y="4430860"/>
                  <a:pt x="1849903" y="4428960"/>
                  <a:pt x="1844829" y="4425793"/>
                </a:cubicBezTo>
                <a:cubicBezTo>
                  <a:pt x="1842292" y="4424526"/>
                  <a:pt x="1840389" y="4423260"/>
                  <a:pt x="1837852" y="4425793"/>
                </a:cubicBezTo>
                <a:cubicBezTo>
                  <a:pt x="1837217" y="4426427"/>
                  <a:pt x="1835948" y="4426427"/>
                  <a:pt x="1835315" y="4426427"/>
                </a:cubicBezTo>
                <a:cubicBezTo>
                  <a:pt x="1833411" y="4426427"/>
                  <a:pt x="1830874" y="4425793"/>
                  <a:pt x="1828971" y="4425793"/>
                </a:cubicBezTo>
                <a:cubicBezTo>
                  <a:pt x="1820090" y="4425793"/>
                  <a:pt x="1811210" y="4424526"/>
                  <a:pt x="1804232" y="4417559"/>
                </a:cubicBezTo>
                <a:cubicBezTo>
                  <a:pt x="1803599" y="4416926"/>
                  <a:pt x="1801062" y="4416926"/>
                  <a:pt x="1799793" y="4416926"/>
                </a:cubicBezTo>
                <a:cubicBezTo>
                  <a:pt x="1790278" y="4417559"/>
                  <a:pt x="1781397" y="4418192"/>
                  <a:pt x="1771882" y="4418826"/>
                </a:cubicBezTo>
                <a:cubicBezTo>
                  <a:pt x="1769980" y="4418826"/>
                  <a:pt x="1768711" y="4419459"/>
                  <a:pt x="1766808" y="4420093"/>
                </a:cubicBezTo>
                <a:cubicBezTo>
                  <a:pt x="1764905" y="4420093"/>
                  <a:pt x="1763002" y="4420093"/>
                  <a:pt x="1761099" y="4419459"/>
                </a:cubicBezTo>
                <a:cubicBezTo>
                  <a:pt x="1759197" y="4419459"/>
                  <a:pt x="1757293" y="4420093"/>
                  <a:pt x="1754756" y="4420093"/>
                </a:cubicBezTo>
                <a:cubicBezTo>
                  <a:pt x="1749047" y="4420093"/>
                  <a:pt x="1743339" y="4419459"/>
                  <a:pt x="1736996" y="4419459"/>
                </a:cubicBezTo>
                <a:cubicBezTo>
                  <a:pt x="1735726" y="4419459"/>
                  <a:pt x="1733824" y="4419459"/>
                  <a:pt x="1732555" y="4418826"/>
                </a:cubicBezTo>
                <a:cubicBezTo>
                  <a:pt x="1729383" y="4416926"/>
                  <a:pt x="1726212" y="4415025"/>
                  <a:pt x="1724309" y="4412492"/>
                </a:cubicBezTo>
                <a:cubicBezTo>
                  <a:pt x="1719234" y="4406791"/>
                  <a:pt x="1712891" y="4407425"/>
                  <a:pt x="1705914" y="4407425"/>
                </a:cubicBezTo>
                <a:cubicBezTo>
                  <a:pt x="1704645" y="4407425"/>
                  <a:pt x="1703377" y="4407425"/>
                  <a:pt x="1702108" y="4406791"/>
                </a:cubicBezTo>
                <a:cubicBezTo>
                  <a:pt x="1697034" y="4405525"/>
                  <a:pt x="1691958" y="4408058"/>
                  <a:pt x="1689422" y="4413125"/>
                </a:cubicBezTo>
                <a:cubicBezTo>
                  <a:pt x="1688787" y="4414392"/>
                  <a:pt x="1686884" y="4416292"/>
                  <a:pt x="1684981" y="4416292"/>
                </a:cubicBezTo>
                <a:cubicBezTo>
                  <a:pt x="1683712" y="4416292"/>
                  <a:pt x="1682444" y="4414392"/>
                  <a:pt x="1680541" y="4413125"/>
                </a:cubicBezTo>
                <a:cubicBezTo>
                  <a:pt x="1679273" y="4412492"/>
                  <a:pt x="1678004" y="4410592"/>
                  <a:pt x="1677369" y="4411225"/>
                </a:cubicBezTo>
                <a:cubicBezTo>
                  <a:pt x="1669123" y="4412492"/>
                  <a:pt x="1660243" y="4414392"/>
                  <a:pt x="1651996" y="4415659"/>
                </a:cubicBezTo>
                <a:cubicBezTo>
                  <a:pt x="1651362" y="4415659"/>
                  <a:pt x="1650728" y="4415659"/>
                  <a:pt x="1650728" y="4416292"/>
                </a:cubicBezTo>
                <a:cubicBezTo>
                  <a:pt x="1643116" y="4424526"/>
                  <a:pt x="1633601" y="4420726"/>
                  <a:pt x="1624720" y="4421359"/>
                </a:cubicBezTo>
                <a:cubicBezTo>
                  <a:pt x="1622817" y="4421359"/>
                  <a:pt x="1621549" y="4421359"/>
                  <a:pt x="1619646" y="4420726"/>
                </a:cubicBezTo>
                <a:cubicBezTo>
                  <a:pt x="1611400" y="4418826"/>
                  <a:pt x="1606326" y="4423893"/>
                  <a:pt x="1601251" y="4429594"/>
                </a:cubicBezTo>
                <a:cubicBezTo>
                  <a:pt x="1598713" y="4432127"/>
                  <a:pt x="1596811" y="4434661"/>
                  <a:pt x="1592370" y="4434027"/>
                </a:cubicBezTo>
                <a:cubicBezTo>
                  <a:pt x="1588565" y="4433394"/>
                  <a:pt x="1584124" y="4434027"/>
                  <a:pt x="1580953" y="4438461"/>
                </a:cubicBezTo>
                <a:cubicBezTo>
                  <a:pt x="1578416" y="4442261"/>
                  <a:pt x="1573976" y="4446062"/>
                  <a:pt x="1570804" y="4449229"/>
                </a:cubicBezTo>
                <a:cubicBezTo>
                  <a:pt x="1569535" y="4449862"/>
                  <a:pt x="1568266" y="4450496"/>
                  <a:pt x="1566997" y="4450496"/>
                </a:cubicBezTo>
                <a:cubicBezTo>
                  <a:pt x="1565095" y="4451129"/>
                  <a:pt x="1562558" y="4450496"/>
                  <a:pt x="1561289" y="4451762"/>
                </a:cubicBezTo>
                <a:cubicBezTo>
                  <a:pt x="1555580" y="4456830"/>
                  <a:pt x="1547968" y="4456196"/>
                  <a:pt x="1540991" y="4458730"/>
                </a:cubicBezTo>
                <a:cubicBezTo>
                  <a:pt x="1540357" y="4458730"/>
                  <a:pt x="1539722" y="4459363"/>
                  <a:pt x="1539088" y="4459363"/>
                </a:cubicBezTo>
                <a:cubicBezTo>
                  <a:pt x="1532745" y="4456196"/>
                  <a:pt x="1527670" y="4460630"/>
                  <a:pt x="1521961" y="4461897"/>
                </a:cubicBezTo>
                <a:cubicBezTo>
                  <a:pt x="1516887" y="4463164"/>
                  <a:pt x="1511177" y="4462530"/>
                  <a:pt x="1505469" y="4462530"/>
                </a:cubicBezTo>
                <a:cubicBezTo>
                  <a:pt x="1500395" y="4462530"/>
                  <a:pt x="1494685" y="4461263"/>
                  <a:pt x="1491514" y="4456830"/>
                </a:cubicBezTo>
                <a:cubicBezTo>
                  <a:pt x="1490880" y="4456196"/>
                  <a:pt x="1488342" y="4456196"/>
                  <a:pt x="1487073" y="4456196"/>
                </a:cubicBezTo>
                <a:cubicBezTo>
                  <a:pt x="1480730" y="4458730"/>
                  <a:pt x="1474387" y="4461897"/>
                  <a:pt x="1468043" y="4464430"/>
                </a:cubicBezTo>
                <a:cubicBezTo>
                  <a:pt x="1464872" y="4465697"/>
                  <a:pt x="1461700" y="4465697"/>
                  <a:pt x="1458529" y="4466331"/>
                </a:cubicBezTo>
                <a:cubicBezTo>
                  <a:pt x="1453454" y="4467597"/>
                  <a:pt x="1447746" y="4467597"/>
                  <a:pt x="1442672" y="4469498"/>
                </a:cubicBezTo>
                <a:cubicBezTo>
                  <a:pt x="1434425" y="4472665"/>
                  <a:pt x="1426179" y="4472031"/>
                  <a:pt x="1418568" y="4468864"/>
                </a:cubicBezTo>
                <a:cubicBezTo>
                  <a:pt x="1410955" y="4465697"/>
                  <a:pt x="1403344" y="4468231"/>
                  <a:pt x="1395731" y="4468864"/>
                </a:cubicBezTo>
                <a:cubicBezTo>
                  <a:pt x="1385583" y="4468864"/>
                  <a:pt x="1376068" y="4468864"/>
                  <a:pt x="1365919" y="4468231"/>
                </a:cubicBezTo>
                <a:cubicBezTo>
                  <a:pt x="1358307" y="4467597"/>
                  <a:pt x="1350695" y="4465697"/>
                  <a:pt x="1343083" y="4465064"/>
                </a:cubicBezTo>
                <a:cubicBezTo>
                  <a:pt x="1339911" y="4465064"/>
                  <a:pt x="1336106" y="4466964"/>
                  <a:pt x="1333568" y="4468864"/>
                </a:cubicBezTo>
                <a:cubicBezTo>
                  <a:pt x="1324054" y="4475198"/>
                  <a:pt x="1313271" y="4477732"/>
                  <a:pt x="1302487" y="4478998"/>
                </a:cubicBezTo>
                <a:cubicBezTo>
                  <a:pt x="1295510" y="4480265"/>
                  <a:pt x="1287898" y="4480265"/>
                  <a:pt x="1280919" y="4480265"/>
                </a:cubicBezTo>
                <a:cubicBezTo>
                  <a:pt x="1279652" y="4480265"/>
                  <a:pt x="1277749" y="4480265"/>
                  <a:pt x="1276480" y="4480265"/>
                </a:cubicBezTo>
                <a:cubicBezTo>
                  <a:pt x="1272040" y="4478998"/>
                  <a:pt x="1268868" y="4477732"/>
                  <a:pt x="1263794" y="4480899"/>
                </a:cubicBezTo>
                <a:cubicBezTo>
                  <a:pt x="1260622" y="4482799"/>
                  <a:pt x="1254279" y="4481532"/>
                  <a:pt x="1249838" y="4480265"/>
                </a:cubicBezTo>
                <a:cubicBezTo>
                  <a:pt x="1242226" y="4478365"/>
                  <a:pt x="1234615" y="4475198"/>
                  <a:pt x="1227003" y="4472665"/>
                </a:cubicBezTo>
                <a:cubicBezTo>
                  <a:pt x="1225734" y="4472031"/>
                  <a:pt x="1224465" y="4472031"/>
                  <a:pt x="1223197" y="4471398"/>
                </a:cubicBezTo>
                <a:cubicBezTo>
                  <a:pt x="1215586" y="4465064"/>
                  <a:pt x="1208607" y="4468231"/>
                  <a:pt x="1200996" y="4472031"/>
                </a:cubicBezTo>
                <a:cubicBezTo>
                  <a:pt x="1198459" y="4473298"/>
                  <a:pt x="1194653" y="4473298"/>
                  <a:pt x="1191481" y="4473298"/>
                </a:cubicBezTo>
                <a:cubicBezTo>
                  <a:pt x="1187041" y="4473931"/>
                  <a:pt x="1182600" y="4473931"/>
                  <a:pt x="1178160" y="4474565"/>
                </a:cubicBezTo>
                <a:cubicBezTo>
                  <a:pt x="1176257" y="4474565"/>
                  <a:pt x="1174355" y="4475198"/>
                  <a:pt x="1173086" y="4474565"/>
                </a:cubicBezTo>
                <a:cubicBezTo>
                  <a:pt x="1169914" y="4472665"/>
                  <a:pt x="1168012" y="4474565"/>
                  <a:pt x="1164840" y="4475832"/>
                </a:cubicBezTo>
                <a:cubicBezTo>
                  <a:pt x="1158497" y="4479632"/>
                  <a:pt x="1152788" y="4480899"/>
                  <a:pt x="1145176" y="4478365"/>
                </a:cubicBezTo>
                <a:cubicBezTo>
                  <a:pt x="1138198" y="4475832"/>
                  <a:pt x="1130587" y="4475832"/>
                  <a:pt x="1123609" y="4474565"/>
                </a:cubicBezTo>
                <a:cubicBezTo>
                  <a:pt x="1115363" y="4473298"/>
                  <a:pt x="1107117" y="4472031"/>
                  <a:pt x="1098871" y="4474565"/>
                </a:cubicBezTo>
                <a:cubicBezTo>
                  <a:pt x="1097602" y="4475198"/>
                  <a:pt x="1095699" y="4473931"/>
                  <a:pt x="1094430" y="4473931"/>
                </a:cubicBezTo>
                <a:cubicBezTo>
                  <a:pt x="1093161" y="4473298"/>
                  <a:pt x="1092528" y="4472665"/>
                  <a:pt x="1091259" y="4472665"/>
                </a:cubicBezTo>
                <a:cubicBezTo>
                  <a:pt x="1081744" y="4473931"/>
                  <a:pt x="1075401" y="4467597"/>
                  <a:pt x="1067789" y="4463797"/>
                </a:cubicBezTo>
                <a:cubicBezTo>
                  <a:pt x="1062714" y="4461263"/>
                  <a:pt x="1057640" y="4458096"/>
                  <a:pt x="1053199" y="4454929"/>
                </a:cubicBezTo>
                <a:cubicBezTo>
                  <a:pt x="1052565" y="4454296"/>
                  <a:pt x="1051297" y="4453663"/>
                  <a:pt x="1050663" y="4454296"/>
                </a:cubicBezTo>
                <a:cubicBezTo>
                  <a:pt x="1044320" y="4455563"/>
                  <a:pt x="1039879" y="4451762"/>
                  <a:pt x="1035439" y="4449229"/>
                </a:cubicBezTo>
                <a:cubicBezTo>
                  <a:pt x="1030364" y="4446062"/>
                  <a:pt x="1025290" y="4443528"/>
                  <a:pt x="1020215" y="4439728"/>
                </a:cubicBezTo>
                <a:cubicBezTo>
                  <a:pt x="1018312" y="4437828"/>
                  <a:pt x="1017044" y="4435294"/>
                  <a:pt x="1015140" y="4432761"/>
                </a:cubicBezTo>
                <a:cubicBezTo>
                  <a:pt x="1013237" y="4430860"/>
                  <a:pt x="1011334" y="4428327"/>
                  <a:pt x="1009432" y="4426427"/>
                </a:cubicBezTo>
                <a:cubicBezTo>
                  <a:pt x="1005626" y="4423893"/>
                  <a:pt x="1001186" y="4421993"/>
                  <a:pt x="996746" y="4420093"/>
                </a:cubicBezTo>
                <a:cubicBezTo>
                  <a:pt x="994842" y="4418826"/>
                  <a:pt x="992305" y="4418192"/>
                  <a:pt x="990402" y="4417559"/>
                </a:cubicBezTo>
                <a:cubicBezTo>
                  <a:pt x="989768" y="4417559"/>
                  <a:pt x="989133" y="4417559"/>
                  <a:pt x="989133" y="4417559"/>
                </a:cubicBezTo>
                <a:cubicBezTo>
                  <a:pt x="986597" y="4410592"/>
                  <a:pt x="977082" y="4412492"/>
                  <a:pt x="973275" y="4406791"/>
                </a:cubicBezTo>
                <a:cubicBezTo>
                  <a:pt x="972641" y="4406158"/>
                  <a:pt x="972008" y="4405525"/>
                  <a:pt x="971373" y="4405525"/>
                </a:cubicBezTo>
                <a:cubicBezTo>
                  <a:pt x="961224" y="4404891"/>
                  <a:pt x="956783" y="4395390"/>
                  <a:pt x="949171" y="4390956"/>
                </a:cubicBezTo>
                <a:cubicBezTo>
                  <a:pt x="945366" y="4389056"/>
                  <a:pt x="943463" y="4387156"/>
                  <a:pt x="941559" y="4392223"/>
                </a:cubicBezTo>
                <a:cubicBezTo>
                  <a:pt x="940925" y="4393490"/>
                  <a:pt x="939657" y="4394123"/>
                  <a:pt x="938387" y="4394757"/>
                </a:cubicBezTo>
                <a:cubicBezTo>
                  <a:pt x="933313" y="4396657"/>
                  <a:pt x="928874" y="4399191"/>
                  <a:pt x="923798" y="4400457"/>
                </a:cubicBezTo>
                <a:cubicBezTo>
                  <a:pt x="919993" y="4401724"/>
                  <a:pt x="916187" y="4402358"/>
                  <a:pt x="912381" y="4402358"/>
                </a:cubicBezTo>
                <a:cubicBezTo>
                  <a:pt x="900963" y="4401724"/>
                  <a:pt x="888912" y="4406791"/>
                  <a:pt x="878762" y="4399824"/>
                </a:cubicBezTo>
                <a:cubicBezTo>
                  <a:pt x="873688" y="4396024"/>
                  <a:pt x="870516" y="4397290"/>
                  <a:pt x="865441" y="4400457"/>
                </a:cubicBezTo>
                <a:cubicBezTo>
                  <a:pt x="860367" y="4403624"/>
                  <a:pt x="854024" y="4406791"/>
                  <a:pt x="847681" y="4404258"/>
                </a:cubicBezTo>
                <a:cubicBezTo>
                  <a:pt x="840068" y="4401724"/>
                  <a:pt x="833091" y="4397290"/>
                  <a:pt x="825480" y="4395390"/>
                </a:cubicBezTo>
                <a:cubicBezTo>
                  <a:pt x="821039" y="4394123"/>
                  <a:pt x="815965" y="4396024"/>
                  <a:pt x="811524" y="4397290"/>
                </a:cubicBezTo>
                <a:cubicBezTo>
                  <a:pt x="809621" y="4397924"/>
                  <a:pt x="807718" y="4400457"/>
                  <a:pt x="805816" y="4401724"/>
                </a:cubicBezTo>
                <a:cubicBezTo>
                  <a:pt x="800107" y="4406791"/>
                  <a:pt x="794398" y="4409325"/>
                  <a:pt x="786786" y="4406791"/>
                </a:cubicBezTo>
                <a:cubicBezTo>
                  <a:pt x="780443" y="4404891"/>
                  <a:pt x="774100" y="4403624"/>
                  <a:pt x="767756" y="4403624"/>
                </a:cubicBezTo>
                <a:cubicBezTo>
                  <a:pt x="762047" y="4403624"/>
                  <a:pt x="756339" y="4406158"/>
                  <a:pt x="751264" y="4407425"/>
                </a:cubicBezTo>
                <a:cubicBezTo>
                  <a:pt x="741750" y="4409325"/>
                  <a:pt x="731600" y="4411225"/>
                  <a:pt x="722086" y="4413759"/>
                </a:cubicBezTo>
                <a:cubicBezTo>
                  <a:pt x="717011" y="4415025"/>
                  <a:pt x="712571" y="4417559"/>
                  <a:pt x="707496" y="4418826"/>
                </a:cubicBezTo>
                <a:cubicBezTo>
                  <a:pt x="705593" y="4419459"/>
                  <a:pt x="703056" y="4419459"/>
                  <a:pt x="701153" y="4419459"/>
                </a:cubicBezTo>
                <a:cubicBezTo>
                  <a:pt x="689101" y="4417559"/>
                  <a:pt x="677048" y="4414392"/>
                  <a:pt x="665631" y="4413125"/>
                </a:cubicBezTo>
                <a:cubicBezTo>
                  <a:pt x="660557" y="4412492"/>
                  <a:pt x="654847" y="4414392"/>
                  <a:pt x="649139" y="4414392"/>
                </a:cubicBezTo>
                <a:cubicBezTo>
                  <a:pt x="645967" y="4414392"/>
                  <a:pt x="643430" y="4413125"/>
                  <a:pt x="640258" y="4412492"/>
                </a:cubicBezTo>
                <a:cubicBezTo>
                  <a:pt x="638990" y="4411858"/>
                  <a:pt x="637722" y="4410592"/>
                  <a:pt x="635819" y="4410592"/>
                </a:cubicBezTo>
                <a:cubicBezTo>
                  <a:pt x="630743" y="4409958"/>
                  <a:pt x="625035" y="4410592"/>
                  <a:pt x="621228" y="4408691"/>
                </a:cubicBezTo>
                <a:cubicBezTo>
                  <a:pt x="612348" y="4403624"/>
                  <a:pt x="603467" y="4410592"/>
                  <a:pt x="594588" y="4405525"/>
                </a:cubicBezTo>
                <a:cubicBezTo>
                  <a:pt x="589513" y="4402991"/>
                  <a:pt x="583804" y="4401724"/>
                  <a:pt x="578730" y="4399824"/>
                </a:cubicBezTo>
                <a:cubicBezTo>
                  <a:pt x="577461" y="4399191"/>
                  <a:pt x="575558" y="4398557"/>
                  <a:pt x="574289" y="4399191"/>
                </a:cubicBezTo>
                <a:cubicBezTo>
                  <a:pt x="569215" y="4400457"/>
                  <a:pt x="564140" y="4401724"/>
                  <a:pt x="559066" y="4400457"/>
                </a:cubicBezTo>
                <a:cubicBezTo>
                  <a:pt x="557162" y="4399824"/>
                  <a:pt x="553991" y="4403624"/>
                  <a:pt x="552088" y="4405525"/>
                </a:cubicBezTo>
                <a:cubicBezTo>
                  <a:pt x="547013" y="4410592"/>
                  <a:pt x="540670" y="4410592"/>
                  <a:pt x="533693" y="4408691"/>
                </a:cubicBezTo>
                <a:cubicBezTo>
                  <a:pt x="526715" y="4406791"/>
                  <a:pt x="520372" y="4404258"/>
                  <a:pt x="514030" y="4411225"/>
                </a:cubicBezTo>
                <a:cubicBezTo>
                  <a:pt x="512761" y="4412492"/>
                  <a:pt x="508954" y="4412492"/>
                  <a:pt x="507052" y="4411858"/>
                </a:cubicBezTo>
                <a:cubicBezTo>
                  <a:pt x="501977" y="4409958"/>
                  <a:pt x="496903" y="4408691"/>
                  <a:pt x="491193" y="4409325"/>
                </a:cubicBezTo>
                <a:cubicBezTo>
                  <a:pt x="488657" y="4409958"/>
                  <a:pt x="486119" y="4408691"/>
                  <a:pt x="483581" y="4408691"/>
                </a:cubicBezTo>
                <a:cubicBezTo>
                  <a:pt x="482948" y="4408691"/>
                  <a:pt x="482314" y="4408058"/>
                  <a:pt x="481679" y="4408058"/>
                </a:cubicBezTo>
                <a:cubicBezTo>
                  <a:pt x="476604" y="4411225"/>
                  <a:pt x="471530" y="4410592"/>
                  <a:pt x="465820" y="4410592"/>
                </a:cubicBezTo>
                <a:cubicBezTo>
                  <a:pt x="460746" y="4410592"/>
                  <a:pt x="455672" y="4413759"/>
                  <a:pt x="449962" y="4410592"/>
                </a:cubicBezTo>
                <a:cubicBezTo>
                  <a:pt x="445522" y="4408058"/>
                  <a:pt x="440448" y="4406791"/>
                  <a:pt x="436008" y="4405525"/>
                </a:cubicBezTo>
                <a:cubicBezTo>
                  <a:pt x="433470" y="4404891"/>
                  <a:pt x="430933" y="4405525"/>
                  <a:pt x="428396" y="4406158"/>
                </a:cubicBezTo>
                <a:cubicBezTo>
                  <a:pt x="426493" y="4406791"/>
                  <a:pt x="424589" y="4406791"/>
                  <a:pt x="421419" y="4407425"/>
                </a:cubicBezTo>
                <a:cubicBezTo>
                  <a:pt x="419515" y="4412492"/>
                  <a:pt x="418247" y="4413759"/>
                  <a:pt x="411269" y="4411225"/>
                </a:cubicBezTo>
                <a:cubicBezTo>
                  <a:pt x="403023" y="4408058"/>
                  <a:pt x="396046" y="4409958"/>
                  <a:pt x="390337" y="4416926"/>
                </a:cubicBezTo>
                <a:cubicBezTo>
                  <a:pt x="389703" y="4417559"/>
                  <a:pt x="388434" y="4418192"/>
                  <a:pt x="387165" y="4418192"/>
                </a:cubicBezTo>
                <a:cubicBezTo>
                  <a:pt x="382091" y="4419459"/>
                  <a:pt x="376382" y="4420093"/>
                  <a:pt x="371307" y="4421359"/>
                </a:cubicBezTo>
                <a:cubicBezTo>
                  <a:pt x="363061" y="4422626"/>
                  <a:pt x="355450" y="4427060"/>
                  <a:pt x="349107" y="4431494"/>
                </a:cubicBezTo>
                <a:cubicBezTo>
                  <a:pt x="345300" y="4434027"/>
                  <a:pt x="340860" y="4435294"/>
                  <a:pt x="335785" y="4434661"/>
                </a:cubicBezTo>
                <a:cubicBezTo>
                  <a:pt x="331980" y="4434027"/>
                  <a:pt x="328173" y="4435294"/>
                  <a:pt x="324368" y="4435294"/>
                </a:cubicBezTo>
                <a:cubicBezTo>
                  <a:pt x="323734" y="4435294"/>
                  <a:pt x="323099" y="4435928"/>
                  <a:pt x="322465" y="4435928"/>
                </a:cubicBezTo>
                <a:cubicBezTo>
                  <a:pt x="315487" y="4432761"/>
                  <a:pt x="309144" y="4438461"/>
                  <a:pt x="302801" y="4438461"/>
                </a:cubicBezTo>
                <a:cubicBezTo>
                  <a:pt x="292018" y="4438461"/>
                  <a:pt x="283137" y="4441628"/>
                  <a:pt x="274256" y="4447962"/>
                </a:cubicBezTo>
                <a:cubicBezTo>
                  <a:pt x="269817" y="4450496"/>
                  <a:pt x="264742" y="4453663"/>
                  <a:pt x="258399" y="4453663"/>
                </a:cubicBezTo>
                <a:cubicBezTo>
                  <a:pt x="253958" y="4453663"/>
                  <a:pt x="248249" y="4456196"/>
                  <a:pt x="246346" y="4461897"/>
                </a:cubicBezTo>
                <a:cubicBezTo>
                  <a:pt x="246346" y="4462530"/>
                  <a:pt x="245077" y="4463164"/>
                  <a:pt x="244444" y="4463797"/>
                </a:cubicBezTo>
                <a:cubicBezTo>
                  <a:pt x="234929" y="4466964"/>
                  <a:pt x="225414" y="4470131"/>
                  <a:pt x="215899" y="4472665"/>
                </a:cubicBezTo>
                <a:cubicBezTo>
                  <a:pt x="208288" y="4475198"/>
                  <a:pt x="199407" y="4475832"/>
                  <a:pt x="192430" y="4480265"/>
                </a:cubicBezTo>
                <a:cubicBezTo>
                  <a:pt x="185452" y="4484699"/>
                  <a:pt x="178475" y="4487233"/>
                  <a:pt x="170229" y="4487233"/>
                </a:cubicBezTo>
                <a:cubicBezTo>
                  <a:pt x="168326" y="4487233"/>
                  <a:pt x="167057" y="4488499"/>
                  <a:pt x="165154" y="4489133"/>
                </a:cubicBezTo>
                <a:cubicBezTo>
                  <a:pt x="160079" y="4489766"/>
                  <a:pt x="155005" y="4491666"/>
                  <a:pt x="150564" y="4489766"/>
                </a:cubicBezTo>
                <a:cubicBezTo>
                  <a:pt x="144856" y="4487866"/>
                  <a:pt x="139782" y="4489766"/>
                  <a:pt x="134706" y="4491033"/>
                </a:cubicBezTo>
                <a:cubicBezTo>
                  <a:pt x="125826" y="4493567"/>
                  <a:pt x="117580" y="4498000"/>
                  <a:pt x="108065" y="4499267"/>
                </a:cubicBezTo>
                <a:cubicBezTo>
                  <a:pt x="101087" y="4499901"/>
                  <a:pt x="92841" y="4501801"/>
                  <a:pt x="87133" y="4495467"/>
                </a:cubicBezTo>
                <a:cubicBezTo>
                  <a:pt x="86498" y="4494833"/>
                  <a:pt x="83327" y="4494200"/>
                  <a:pt x="82693" y="4494833"/>
                </a:cubicBezTo>
                <a:cubicBezTo>
                  <a:pt x="78252" y="4498634"/>
                  <a:pt x="72544" y="4496734"/>
                  <a:pt x="68103" y="4496100"/>
                </a:cubicBezTo>
                <a:cubicBezTo>
                  <a:pt x="63663" y="4495467"/>
                  <a:pt x="59857" y="4494833"/>
                  <a:pt x="55417" y="4498000"/>
                </a:cubicBezTo>
                <a:cubicBezTo>
                  <a:pt x="50343" y="4501801"/>
                  <a:pt x="43364" y="4504334"/>
                  <a:pt x="37656" y="4507501"/>
                </a:cubicBezTo>
                <a:cubicBezTo>
                  <a:pt x="37022" y="4507501"/>
                  <a:pt x="36387" y="4508135"/>
                  <a:pt x="35753" y="4508768"/>
                </a:cubicBezTo>
                <a:cubicBezTo>
                  <a:pt x="28141" y="4517002"/>
                  <a:pt x="19260" y="4519536"/>
                  <a:pt x="8478" y="4518269"/>
                </a:cubicBezTo>
                <a:lnTo>
                  <a:pt x="2134" y="4522167"/>
                </a:lnTo>
                <a:lnTo>
                  <a:pt x="2134" y="4506885"/>
                </a:lnTo>
                <a:cubicBezTo>
                  <a:pt x="2134" y="4197712"/>
                  <a:pt x="2134" y="766687"/>
                  <a:pt x="2134" y="61236"/>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723900"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2" name="Espace réservé du texte 19">
            <a:extLst>
              <a:ext uri="{FF2B5EF4-FFF2-40B4-BE49-F238E27FC236}">
                <a16:creationId xmlns:a16="http://schemas.microsoft.com/office/drawing/2014/main" id="{EF9CC93E-360B-8758-72EF-1C9137C99374}"/>
              </a:ext>
            </a:extLst>
          </p:cNvPr>
          <p:cNvSpPr>
            <a:spLocks noGrp="1"/>
          </p:cNvSpPr>
          <p:nvPr>
            <p:ph type="body" sz="quarter" idx="11"/>
          </p:nvPr>
        </p:nvSpPr>
        <p:spPr>
          <a:xfrm>
            <a:off x="4593431"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3" name="Espace réservé du texte 19">
            <a:extLst>
              <a:ext uri="{FF2B5EF4-FFF2-40B4-BE49-F238E27FC236}">
                <a16:creationId xmlns:a16="http://schemas.microsoft.com/office/drawing/2014/main" id="{38837102-CB3C-BF00-F82F-4E5441C9A9F7}"/>
              </a:ext>
            </a:extLst>
          </p:cNvPr>
          <p:cNvSpPr>
            <a:spLocks noGrp="1"/>
          </p:cNvSpPr>
          <p:nvPr>
            <p:ph type="body" sz="quarter" idx="12"/>
          </p:nvPr>
        </p:nvSpPr>
        <p:spPr>
          <a:xfrm>
            <a:off x="8462962" y="2778125"/>
            <a:ext cx="3095626"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37" name="Espace réservé du texte 35">
            <a:extLst>
              <a:ext uri="{FF2B5EF4-FFF2-40B4-BE49-F238E27FC236}">
                <a16:creationId xmlns:a16="http://schemas.microsoft.com/office/drawing/2014/main" id="{EA123170-59D7-C90D-E0B1-8590FFD7918F}"/>
              </a:ext>
            </a:extLst>
          </p:cNvPr>
          <p:cNvSpPr>
            <a:spLocks noGrp="1"/>
          </p:cNvSpPr>
          <p:nvPr>
            <p:ph type="body" sz="quarter" idx="14" hasCustomPrompt="1"/>
          </p:nvPr>
        </p:nvSpPr>
        <p:spPr>
          <a:xfrm>
            <a:off x="4367690" y="1641475"/>
            <a:ext cx="3585210"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8" name="Espace réservé du texte 35">
            <a:extLst>
              <a:ext uri="{FF2B5EF4-FFF2-40B4-BE49-F238E27FC236}">
                <a16:creationId xmlns:a16="http://schemas.microsoft.com/office/drawing/2014/main" id="{99CA7604-EFDA-AF13-5218-E3FE16502766}"/>
              </a:ext>
            </a:extLst>
          </p:cNvPr>
          <p:cNvSpPr>
            <a:spLocks noGrp="1"/>
          </p:cNvSpPr>
          <p:nvPr>
            <p:ph type="body" sz="quarter" idx="15" hasCustomPrompt="1"/>
          </p:nvPr>
        </p:nvSpPr>
        <p:spPr>
          <a:xfrm>
            <a:off x="8267700" y="1641475"/>
            <a:ext cx="345281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6" name="Espace réservé du texte 42">
            <a:extLst>
              <a:ext uri="{FF2B5EF4-FFF2-40B4-BE49-F238E27FC236}">
                <a16:creationId xmlns:a16="http://schemas.microsoft.com/office/drawing/2014/main" id="{D248921B-2C5A-B33D-64E3-83DB3EEEEC7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50034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6">
                                            <p:txEl>
                                              <p:pRg st="0" end="0"/>
                                            </p:txEl>
                                          </p:spTgt>
                                        </p:tgtEl>
                                        <p:attrNameLst>
                                          <p:attrName>style.visibility</p:attrName>
                                        </p:attrNameLst>
                                      </p:cBhvr>
                                      <p:to>
                                        <p:strVal val="visible"/>
                                      </p:to>
                                    </p:set>
                                    <p:animEffect transition="in" filter="wipe(left)">
                                      <p:cBhvr>
                                        <p:cTn id="10" dur="500"/>
                                        <p:tgtEl>
                                          <p:spTgt spid="36">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37">
                                            <p:txEl>
                                              <p:pRg st="0" end="0"/>
                                            </p:txEl>
                                          </p:spTgt>
                                        </p:tgtEl>
                                        <p:attrNameLst>
                                          <p:attrName>style.visibility</p:attrName>
                                        </p:attrNameLst>
                                      </p:cBhvr>
                                      <p:to>
                                        <p:strVal val="visible"/>
                                      </p:to>
                                    </p:set>
                                    <p:animEffect transition="in" filter="wipe(left)">
                                      <p:cBhvr>
                                        <p:cTn id="17" dur="500"/>
                                        <p:tgtEl>
                                          <p:spTgt spid="37">
                                            <p:txEl>
                                              <p:pRg st="0" end="0"/>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22"/>
                                        </p:tgtEl>
                                        <p:attrNameLst>
                                          <p:attrName>style.visibility</p:attrName>
                                        </p:attrNameLst>
                                      </p:cBhvr>
                                      <p:to>
                                        <p:strVal val="visible"/>
                                      </p:to>
                                    </p:set>
                                    <p:animEffect transition="in" filter="fade">
                                      <p:cBhvr>
                                        <p:cTn id="20" dur="500"/>
                                        <p:tgtEl>
                                          <p:spTgt spid="22"/>
                                        </p:tgtEl>
                                      </p:cBhvr>
                                    </p:animEffect>
                                  </p:childTnLst>
                                </p:cTn>
                              </p:par>
                            </p:childTnLst>
                          </p:cTn>
                        </p:par>
                        <p:par>
                          <p:cTn id="21" fill="hold">
                            <p:stCondLst>
                              <p:cond delay="1000"/>
                            </p:stCondLst>
                            <p:childTnLst>
                              <p:par>
                                <p:cTn id="22" presetID="22" presetClass="entr" presetSubtype="8" fill="hold" grpId="0" nodeType="afterEffect">
                                  <p:stCondLst>
                                    <p:cond delay="0"/>
                                  </p:stCondLst>
                                  <p:childTnLst>
                                    <p:set>
                                      <p:cBhvr>
                                        <p:cTn id="23" dur="1" fill="hold">
                                          <p:stCondLst>
                                            <p:cond delay="0"/>
                                          </p:stCondLst>
                                        </p:cTn>
                                        <p:tgtEl>
                                          <p:spTgt spid="38">
                                            <p:txEl>
                                              <p:pRg st="0" end="0"/>
                                            </p:txEl>
                                          </p:spTgt>
                                        </p:tgtEl>
                                        <p:attrNameLst>
                                          <p:attrName>style.visibility</p:attrName>
                                        </p:attrNameLst>
                                      </p:cBhvr>
                                      <p:to>
                                        <p:strVal val="visible"/>
                                      </p:to>
                                    </p:set>
                                    <p:animEffect transition="in" filter="wipe(left)">
                                      <p:cBhvr>
                                        <p:cTn id="24" dur="500"/>
                                        <p:tgtEl>
                                          <p:spTgt spid="38">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xEl>
                                              <p:pRg st="0" end="0"/>
                                            </p:txEl>
                                          </p:spTgt>
                                        </p:tgtEl>
                                        <p:attrNameLst>
                                          <p:attrName>style.visibility</p:attrName>
                                        </p:attrNameLst>
                                      </p:cBhvr>
                                      <p:to>
                                        <p:strVal val="visible"/>
                                      </p:to>
                                    </p:set>
                                    <p:animEffect transition="in" filter="fade">
                                      <p:cBhvr>
                                        <p:cTn id="27" dur="500"/>
                                        <p:tgtEl>
                                          <p:spTgt spid="23">
                                            <p:txEl>
                                              <p:pRg st="0" end="0"/>
                                            </p:tx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3">
                                            <p:txEl>
                                              <p:pRg st="1" end="1"/>
                                            </p:txEl>
                                          </p:spTgt>
                                        </p:tgtEl>
                                        <p:attrNameLst>
                                          <p:attrName>style.visibility</p:attrName>
                                        </p:attrNameLst>
                                      </p:cBhvr>
                                      <p:to>
                                        <p:strVal val="visible"/>
                                      </p:to>
                                    </p:set>
                                    <p:animEffect transition="in" filter="fade">
                                      <p:cBhvr>
                                        <p:cTn id="30" dur="500"/>
                                        <p:tgtEl>
                                          <p:spTgt spid="23">
                                            <p:txEl>
                                              <p:pRg st="1" end="1"/>
                                            </p:tx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3">
                                            <p:txEl>
                                              <p:pRg st="2" end="2"/>
                                            </p:txEl>
                                          </p:spTgt>
                                        </p:tgtEl>
                                        <p:attrNameLst>
                                          <p:attrName>style.visibility</p:attrName>
                                        </p:attrNameLst>
                                      </p:cBhvr>
                                      <p:to>
                                        <p:strVal val="visible"/>
                                      </p:to>
                                    </p:set>
                                    <p:animEffect transition="in" filter="fade">
                                      <p:cBhvr>
                                        <p:cTn id="33" dur="500"/>
                                        <p:tgtEl>
                                          <p:spTgt spid="23">
                                            <p:txEl>
                                              <p:pRg st="2" end="2"/>
                                            </p:tx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xEl>
                                              <p:pRg st="3" end="3"/>
                                            </p:txEl>
                                          </p:spTgt>
                                        </p:tgtEl>
                                        <p:attrNameLst>
                                          <p:attrName>style.visibility</p:attrName>
                                        </p:attrNameLst>
                                      </p:cBhvr>
                                      <p:to>
                                        <p:strVal val="visible"/>
                                      </p:to>
                                    </p:set>
                                    <p:animEffect transition="in" filter="fade">
                                      <p:cBhvr>
                                        <p:cTn id="36" dur="500"/>
                                        <p:tgtEl>
                                          <p:spTgt spid="23">
                                            <p:txEl>
                                              <p:pRg st="3" end="3"/>
                                            </p:tx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3">
                                            <p:txEl>
                                              <p:pRg st="4" end="4"/>
                                            </p:txEl>
                                          </p:spTgt>
                                        </p:tgtEl>
                                        <p:attrNameLst>
                                          <p:attrName>style.visibility</p:attrName>
                                        </p:attrNameLst>
                                      </p:cBhvr>
                                      <p:to>
                                        <p:strVal val="visible"/>
                                      </p:to>
                                    </p:set>
                                    <p:animEffect transition="in" filter="fade">
                                      <p:cBhvr>
                                        <p:cTn id="39" dur="500"/>
                                        <p:tgtEl>
                                          <p:spTgt spid="23">
                                            <p:txEl>
                                              <p:pRg st="4" end="4"/>
                                            </p:txEl>
                                          </p:spTgt>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6">
                                            <p:txEl>
                                              <p:pRg st="0" end="0"/>
                                            </p:txEl>
                                          </p:spTgt>
                                        </p:tgtEl>
                                        <p:attrNameLst>
                                          <p:attrName>style.visibility</p:attrName>
                                        </p:attrNameLst>
                                      </p:cBhvr>
                                      <p:to>
                                        <p:strVal val="visible"/>
                                      </p:to>
                                    </p:set>
                                    <p:animEffect transition="in" filter="wipe(left)">
                                      <p:cBhvr>
                                        <p:cTn id="42"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22" grpId="0">
        <p:tmplLst>
          <p:tmpl>
            <p:tnLst>
              <p:par>
                <p:cTn presetID="10"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childTnLst>
                </p:cTn>
              </p:par>
            </p:tnLst>
          </p:tmpl>
        </p:tmplLst>
      </p:bldP>
      <p:bldP spid="23" grpId="0" build="allAtOnce">
        <p:tmplLst>
          <p:tmpl lvl="1">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2">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3">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4">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 lvl="5">
            <p:tnLst>
              <p:par>
                <p:cTn presetID="10" presetClass="entr" presetSubtype="0" fill="hold" nodeType="withEffect">
                  <p:stCondLst>
                    <p:cond delay="0"/>
                  </p:stCondLst>
                  <p:childTnLst>
                    <p:set>
                      <p:cBhvr>
                        <p:cTn dur="1" fill="hold">
                          <p:stCondLst>
                            <p:cond delay="0"/>
                          </p:stCondLst>
                        </p:cTn>
                        <p:tgtEl>
                          <p:spTgt spid="23"/>
                        </p:tgtEl>
                        <p:attrNameLst>
                          <p:attrName>style.visibility</p:attrName>
                        </p:attrNameLst>
                      </p:cBhvr>
                      <p:to>
                        <p:strVal val="visible"/>
                      </p:to>
                    </p:set>
                    <p:animEffect transition="in" filter="fade">
                      <p:cBhvr>
                        <p:cTn dur="500"/>
                        <p:tgtEl>
                          <p:spTgt spid="23"/>
                        </p:tgtEl>
                      </p:cBhvr>
                    </p:animEffect>
                  </p:childTnLst>
                </p:cTn>
              </p:par>
            </p:tnLst>
          </p:tmpl>
        </p:tmplLst>
      </p:bldP>
      <p:bldP spid="36" grpId="0" build="p">
        <p:tmplLst>
          <p:tmpl lvl="1">
            <p:tnLst>
              <p:par>
                <p:cTn presetID="22" presetClass="entr" presetSubtype="8" fill="hold" nodeType="with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37" grpId="0" build="p">
        <p:tmplLst>
          <p:tmpl lvl="1">
            <p:tnLst>
              <p:par>
                <p:cTn presetID="22" presetClass="entr" presetSubtype="8" fill="hold" nodeType="after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P spid="38" grpId="0" build="p">
        <p:tmplLst>
          <p:tmpl lvl="1">
            <p:tnLst>
              <p:par>
                <p:cTn presetID="22" presetClass="entr" presetSubtype="8" fill="hold" nodeType="afterEffect">
                  <p:stCondLst>
                    <p:cond delay="0"/>
                  </p:stCondLst>
                  <p:childTnLst>
                    <p:set>
                      <p:cBhvr>
                        <p:cTn dur="1" fill="hold">
                          <p:stCondLst>
                            <p:cond delay="0"/>
                          </p:stCondLst>
                        </p:cTn>
                        <p:tgtEl>
                          <p:spTgt spid="38"/>
                        </p:tgtEl>
                        <p:attrNameLst>
                          <p:attrName>style.visibility</p:attrName>
                        </p:attrNameLst>
                      </p:cBhvr>
                      <p:to>
                        <p:strVal val="visible"/>
                      </p:to>
                    </p:set>
                    <p:animEffect transition="in" filter="wipe(left)">
                      <p:cBhvr>
                        <p:cTn dur="500"/>
                        <p:tgtEl>
                          <p:spTgt spid="38"/>
                        </p:tgtEl>
                      </p:cBhvr>
                    </p:animEffect>
                  </p:childTnLst>
                </p:cTn>
              </p:par>
            </p:tnLst>
          </p:tmpl>
        </p:tmplLst>
      </p:bldP>
      <p:bldP spid="6" grpId="0" build="p">
        <p:tmplLst>
          <p:tmpl lvl="1">
            <p:tnLst>
              <p:par>
                <p:cTn presetID="22" presetClass="entr" presetSubtype="8" fill="hold" nodeType="with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732B4F92-3A26-FE76-8B7D-538928B7A22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93229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85765" y="1641475"/>
            <a:ext cx="2692452"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0"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3304456" y="1641475"/>
            <a:ext cx="2692452"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6223147" y="1641475"/>
            <a:ext cx="2692452"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9141838" y="1641475"/>
            <a:ext cx="2692452"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76237" y="2523475"/>
            <a:ext cx="270198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4" cstate="email">
            <a:extLst>
              <a:ext uri="{28A0092B-C50C-407E-A947-70E740481C1C}">
                <a14:useLocalDpi xmlns:a14="http://schemas.microsoft.com/office/drawing/2010/main" val="0"/>
              </a:ext>
            </a:extLst>
          </a:blip>
          <a:srcRect/>
          <a:stretch/>
        </p:blipFill>
        <p:spPr>
          <a:xfrm>
            <a:off x="3287713" y="2523475"/>
            <a:ext cx="2709195"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210431"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127165" y="2523475"/>
            <a:ext cx="270516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0"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3400776"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3400776"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6311998"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6311998"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9224829" y="1641475"/>
            <a:ext cx="2509838"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9224829" y="2778125"/>
            <a:ext cx="2509838"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texte 42">
            <a:extLst>
              <a:ext uri="{FF2B5EF4-FFF2-40B4-BE49-F238E27FC236}">
                <a16:creationId xmlns:a16="http://schemas.microsoft.com/office/drawing/2014/main" id="{093915EC-3D45-F88D-27BA-6CD56708C727}"/>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65211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4">
                                            <p:txEl>
                                              <p:pRg st="0" end="0"/>
                                            </p:txEl>
                                          </p:spTgt>
                                        </p:tgtEl>
                                        <p:attrNameLst>
                                          <p:attrName>style.visibility</p:attrName>
                                        </p:attrNameLst>
                                      </p:cBhvr>
                                      <p:to>
                                        <p:strVal val="visible"/>
                                      </p:to>
                                    </p:set>
                                    <p:animEffect transition="in" filter="wipe(left)">
                                      <p:cBhvr>
                                        <p:cTn id="38"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43" name="Espace réservé du texte 42">
            <a:extLst>
              <a:ext uri="{FF2B5EF4-FFF2-40B4-BE49-F238E27FC236}">
                <a16:creationId xmlns:a16="http://schemas.microsoft.com/office/drawing/2014/main" id="{DDD648C1-EDB4-3C37-7E57-8600815685B5}"/>
              </a:ext>
            </a:extLst>
          </p:cNvPr>
          <p:cNvSpPr>
            <a:spLocks noGrp="1"/>
          </p:cNvSpPr>
          <p:nvPr>
            <p:ph type="body" sz="quarter" idx="16" hasCustomPrompt="1"/>
          </p:nvPr>
        </p:nvSpPr>
        <p:spPr>
          <a:xfrm>
            <a:off x="381000" y="936942"/>
            <a:ext cx="11453813" cy="339725"/>
          </a:xfrm>
        </p:spPr>
        <p:txBody>
          <a:bodyPr>
            <a:normAutofit/>
          </a:bodyPr>
          <a:lstStyle>
            <a:lvl1pPr algn="ctr">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bg2"/>
                </a:solidFill>
              </a:defRPr>
            </a:lvl1pPr>
            <a:lvl2pPr>
              <a:defRPr sz="1400">
                <a:solidFill>
                  <a:schemeClr val="bg2"/>
                </a:solidFill>
              </a:defRPr>
            </a:lvl2pPr>
            <a:lvl3pPr>
              <a:defRPr sz="1400"/>
            </a:lvl3pPr>
            <a:lvl4pPr>
              <a:defRPr sz="1400">
                <a:solidFill>
                  <a:schemeClr val="bg2"/>
                </a:solidFill>
              </a:defRPr>
            </a:lvl4pPr>
            <a:lvl5pPr>
              <a:defRPr sz="14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3493184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43">
                                            <p:txEl>
                                              <p:pRg st="0" end="0"/>
                                            </p:txEl>
                                          </p:spTgt>
                                        </p:tgtEl>
                                        <p:attrNameLst>
                                          <p:attrName>style.visibility</p:attrName>
                                        </p:attrNameLst>
                                      </p:cBhvr>
                                      <p:to>
                                        <p:strVal val="visible"/>
                                      </p:to>
                                    </p:set>
                                    <p:animEffect transition="in" filter="wipe(left)">
                                      <p:cBhvr>
                                        <p:cTn id="10" dur="500"/>
                                        <p:tgtEl>
                                          <p:spTgt spid="43">
                                            <p:txEl>
                                              <p:pRg st="0" end="0"/>
                                            </p:txEl>
                                          </p:spTgt>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6">
                                            <p:txEl>
                                              <p:pRg st="0" end="0"/>
                                            </p:txEl>
                                          </p:spTgt>
                                        </p:tgtEl>
                                        <p:attrNameLst>
                                          <p:attrName>style.visibility</p:attrName>
                                        </p:attrNameLst>
                                      </p:cBhvr>
                                      <p:to>
                                        <p:strVal val="visible"/>
                                      </p:to>
                                    </p:set>
                                    <p:animEffect transition="in" filter="wipe(left)">
                                      <p:cBhvr>
                                        <p:cTn id="14" dur="500"/>
                                        <p:tgtEl>
                                          <p:spTgt spid="36">
                                            <p:txEl>
                                              <p:pRg st="0" end="0"/>
                                            </p:txEl>
                                          </p:spTgt>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fade">
                                      <p:cBhvr>
                                        <p:cTn id="17" dur="500"/>
                                        <p:tgtEl>
                                          <p:spTgt spid="20"/>
                                        </p:tgtEl>
                                      </p:cBhvr>
                                    </p:animEffect>
                                  </p:childTnLst>
                                </p:cTn>
                              </p:par>
                            </p:childTnLst>
                          </p:cTn>
                        </p:par>
                        <p:par>
                          <p:cTn id="18" fill="hold">
                            <p:stCondLst>
                              <p:cond delay="1000"/>
                            </p:stCondLst>
                            <p:childTnLst>
                              <p:par>
                                <p:cTn id="19" presetID="22" presetClass="entr" presetSubtype="8" fill="hold" grpId="0" nodeType="afterEffect">
                                  <p:stCondLst>
                                    <p:cond delay="0"/>
                                  </p:stCondLst>
                                  <p:childTnLst>
                                    <p:set>
                                      <p:cBhvr>
                                        <p:cTn id="20" dur="1" fill="hold">
                                          <p:stCondLst>
                                            <p:cond delay="0"/>
                                          </p:stCondLst>
                                        </p:cTn>
                                        <p:tgtEl>
                                          <p:spTgt spid="30">
                                            <p:txEl>
                                              <p:pRg st="0" end="0"/>
                                            </p:txEl>
                                          </p:spTgt>
                                        </p:tgtEl>
                                        <p:attrNameLst>
                                          <p:attrName>style.visibility</p:attrName>
                                        </p:attrNameLst>
                                      </p:cBhvr>
                                      <p:to>
                                        <p:strVal val="visible"/>
                                      </p:to>
                                    </p:set>
                                    <p:animEffect transition="in" filter="wipe(left)">
                                      <p:cBhvr>
                                        <p:cTn id="21" dur="500"/>
                                        <p:tgtEl>
                                          <p:spTgt spid="30">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1"/>
                                        </p:tgtEl>
                                        <p:attrNameLst>
                                          <p:attrName>style.visibility</p:attrName>
                                        </p:attrNameLst>
                                      </p:cBhvr>
                                      <p:to>
                                        <p:strVal val="visible"/>
                                      </p:to>
                                    </p:set>
                                    <p:animEffect transition="in" filter="fade">
                                      <p:cBhvr>
                                        <p:cTn id="24" dur="500"/>
                                        <p:tgtEl>
                                          <p:spTgt spid="31"/>
                                        </p:tgtEl>
                                      </p:cBhvr>
                                    </p:animEffect>
                                  </p:childTnLst>
                                </p:cTn>
                              </p:par>
                            </p:childTnLst>
                          </p:cTn>
                        </p:par>
                        <p:par>
                          <p:cTn id="25" fill="hold">
                            <p:stCondLst>
                              <p:cond delay="1500"/>
                            </p:stCondLst>
                            <p:childTnLst>
                              <p:par>
                                <p:cTn id="26" presetID="22" presetClass="entr" presetSubtype="8" fill="hold" grpId="0" nodeType="afterEffect">
                                  <p:stCondLst>
                                    <p:cond delay="0"/>
                                  </p:stCondLst>
                                  <p:childTnLst>
                                    <p:set>
                                      <p:cBhvr>
                                        <p:cTn id="27" dur="1" fill="hold">
                                          <p:stCondLst>
                                            <p:cond delay="0"/>
                                          </p:stCondLst>
                                        </p:cTn>
                                        <p:tgtEl>
                                          <p:spTgt spid="32">
                                            <p:txEl>
                                              <p:pRg st="0" end="0"/>
                                            </p:txEl>
                                          </p:spTgt>
                                        </p:tgtEl>
                                        <p:attrNameLst>
                                          <p:attrName>style.visibility</p:attrName>
                                        </p:attrNameLst>
                                      </p:cBhvr>
                                      <p:to>
                                        <p:strVal val="visible"/>
                                      </p:to>
                                    </p:set>
                                    <p:animEffect transition="in" filter="wipe(left)">
                                      <p:cBhvr>
                                        <p:cTn id="28" dur="500"/>
                                        <p:tgtEl>
                                          <p:spTgt spid="32">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3"/>
                                        </p:tgtEl>
                                        <p:attrNameLst>
                                          <p:attrName>style.visibility</p:attrName>
                                        </p:attrNameLst>
                                      </p:cBhvr>
                                      <p:to>
                                        <p:strVal val="visible"/>
                                      </p:to>
                                    </p:set>
                                    <p:animEffect transition="in" filter="fade">
                                      <p:cBhvr>
                                        <p:cTn id="31" dur="500"/>
                                        <p:tgtEl>
                                          <p:spTgt spid="33"/>
                                        </p:tgtEl>
                                      </p:cBhvr>
                                    </p:animEffect>
                                  </p:childTnLst>
                                </p:cTn>
                              </p:par>
                            </p:childTnLst>
                          </p:cTn>
                        </p:par>
                        <p:par>
                          <p:cTn id="32" fill="hold">
                            <p:stCondLst>
                              <p:cond delay="2000"/>
                            </p:stCondLst>
                            <p:childTnLst>
                              <p:par>
                                <p:cTn id="33" presetID="22" presetClass="entr" presetSubtype="8" fill="hold" grpId="0" nodeType="afterEffect">
                                  <p:stCondLst>
                                    <p:cond delay="0"/>
                                  </p:stCondLst>
                                  <p:childTnLst>
                                    <p:set>
                                      <p:cBhvr>
                                        <p:cTn id="34" dur="1" fill="hold">
                                          <p:stCondLst>
                                            <p:cond delay="0"/>
                                          </p:stCondLst>
                                        </p:cTn>
                                        <p:tgtEl>
                                          <p:spTgt spid="34">
                                            <p:txEl>
                                              <p:pRg st="0" end="0"/>
                                            </p:txEl>
                                          </p:spTgt>
                                        </p:tgtEl>
                                        <p:attrNameLst>
                                          <p:attrName>style.visibility</p:attrName>
                                        </p:attrNameLst>
                                      </p:cBhvr>
                                      <p:to>
                                        <p:strVal val="visible"/>
                                      </p:to>
                                    </p:set>
                                    <p:animEffect transition="in" filter="wipe(left)">
                                      <p:cBhvr>
                                        <p:cTn id="35" dur="500"/>
                                        <p:tgtEl>
                                          <p:spTgt spid="34">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35"/>
                                        </p:tgtEl>
                                        <p:attrNameLst>
                                          <p:attrName>style.visibility</p:attrName>
                                        </p:attrNameLst>
                                      </p:cBhvr>
                                      <p:to>
                                        <p:strVal val="visible"/>
                                      </p:to>
                                    </p:set>
                                    <p:animEffect transition="in" filter="fade">
                                      <p:cBhvr>
                                        <p:cTn id="38" dur="500"/>
                                        <p:tgtEl>
                                          <p:spTgt spid="35"/>
                                        </p:tgtEl>
                                      </p:cBhvr>
                                    </p:animEffect>
                                  </p:childTnLst>
                                </p:cTn>
                              </p:par>
                            </p:childTnLst>
                          </p:cTn>
                        </p:par>
                        <p:par>
                          <p:cTn id="39" fill="hold">
                            <p:stCondLst>
                              <p:cond delay="2500"/>
                            </p:stCondLst>
                            <p:childTnLst>
                              <p:par>
                                <p:cTn id="40" presetID="22" presetClass="entr" presetSubtype="8" fill="hold" grpId="0" nodeType="afterEffect">
                                  <p:stCondLst>
                                    <p:cond delay="0"/>
                                  </p:stCondLst>
                                  <p:childTnLst>
                                    <p:set>
                                      <p:cBhvr>
                                        <p:cTn id="41" dur="1" fill="hold">
                                          <p:stCondLst>
                                            <p:cond delay="0"/>
                                          </p:stCondLst>
                                        </p:cTn>
                                        <p:tgtEl>
                                          <p:spTgt spid="10">
                                            <p:txEl>
                                              <p:pRg st="0" end="0"/>
                                            </p:txEl>
                                          </p:spTgt>
                                        </p:tgtEl>
                                        <p:attrNameLst>
                                          <p:attrName>style.visibility</p:attrName>
                                        </p:attrNameLst>
                                      </p:cBhvr>
                                      <p:to>
                                        <p:strVal val="visible"/>
                                      </p:to>
                                    </p:set>
                                    <p:animEffect transition="in" filter="wipe(left)">
                                      <p:cBhvr>
                                        <p:cTn id="42" dur="500"/>
                                        <p:tgtEl>
                                          <p:spTgt spid="10">
                                            <p:txEl>
                                              <p:pRg st="0" end="0"/>
                                            </p:txEl>
                                          </p:spTgt>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fade">
                                      <p:cBhvr>
                                        <p:cTn id="4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43" grpId="0" build="p">
        <p:tmplLst>
          <p:tmpl lvl="1">
            <p:tnLst>
              <p:par>
                <p:cTn presetID="22" presetClass="entr" presetSubtype="8" fill="hold" nodeType="withEffect">
                  <p:stCondLst>
                    <p:cond delay="0"/>
                  </p:stCondLst>
                  <p:childTnLst>
                    <p:set>
                      <p:cBhvr>
                        <p:cTn dur="1" fill="hold">
                          <p:stCondLst>
                            <p:cond delay="0"/>
                          </p:stCondLst>
                        </p:cTn>
                        <p:tgtEl>
                          <p:spTgt spid="43"/>
                        </p:tgtEl>
                        <p:attrNameLst>
                          <p:attrName>style.visibility</p:attrName>
                        </p:attrNameLst>
                      </p:cBhvr>
                      <p:to>
                        <p:strVal val="visible"/>
                      </p:to>
                    </p:set>
                    <p:animEffect transition="in" filter="wipe(left)">
                      <p:cBhvr>
                        <p:cTn dur="500"/>
                        <p:tgtEl>
                          <p:spTgt spid="43"/>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5_columns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91823" y="1641475"/>
            <a:ext cx="2164208"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76259"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713964" y="1641475"/>
            <a:ext cx="2164208"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5013896" y="1641475"/>
            <a:ext cx="2164208"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7329966" y="1641475"/>
            <a:ext cx="2164208"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82611" y="2523475"/>
            <a:ext cx="2171866"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697776" y="2523475"/>
            <a:ext cx="2177668"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5001601"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7315714"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76259"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804235"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804235"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509669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509669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7406908"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7406908"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9659632" y="1641475"/>
            <a:ext cx="2164210"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645380" y="2523475"/>
            <a:ext cx="2174430"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9736574" y="1641475"/>
            <a:ext cx="2017424" cy="807085"/>
          </a:xfrm>
        </p:spPr>
        <p:txBody>
          <a:bodyPr anchor="ctr">
            <a:normAutofit/>
          </a:bodyPr>
          <a:lstStyle>
            <a:lvl1pPr marL="0" indent="0" algn="ctr">
              <a:buNone/>
              <a:defRPr sz="24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9736574" y="2778125"/>
            <a:ext cx="2017424" cy="3687763"/>
          </a:xfrm>
        </p:spPr>
        <p:txBody>
          <a:bodyPr>
            <a:normAutofit/>
          </a:bodyPr>
          <a:lstStyle>
            <a:lvl1pPr>
              <a:defRPr sz="1400">
                <a:solidFill>
                  <a:schemeClr val="tx1"/>
                </a:solidFill>
              </a:defRPr>
            </a:lvl1pPr>
            <a:lvl2pPr>
              <a:defRPr sz="1400">
                <a:solidFill>
                  <a:schemeClr val="tx1"/>
                </a:solidFill>
              </a:defRPr>
            </a:lvl2pPr>
            <a:lvl3pPr>
              <a:defRPr sz="1400"/>
            </a:lvl3pPr>
            <a:lvl4pPr>
              <a:defRPr sz="1400">
                <a:solidFill>
                  <a:schemeClr val="tx1"/>
                </a:solidFill>
              </a:defRPr>
            </a:lvl4pPr>
            <a:lvl5pPr>
              <a:defRPr sz="14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27D22DA6-A2CD-81A1-46D0-275D82F41BF2}"/>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015727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2">
                                            <p:txEl>
                                              <p:pRg st="0" end="0"/>
                                            </p:txEl>
                                          </p:spTgt>
                                        </p:tgtEl>
                                        <p:attrNameLst>
                                          <p:attrName>style.visibility</p:attrName>
                                        </p:attrNameLst>
                                      </p:cBhvr>
                                      <p:to>
                                        <p:strVal val="visible"/>
                                      </p:to>
                                    </p:set>
                                    <p:animEffect transition="in" filter="wipe(left)">
                                      <p:cBhvr>
                                        <p:cTn id="45"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6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63248"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3844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88241"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209497"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46891"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descr="Une image contenant espace, étoile, constellation, nuit&#10;&#10;Description générée automatiquement">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354035"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descr="Une image contenant espace, étoile, constellation, nuit&#10;&#10;Description générée automatiquement">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2272052"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descr="Une image contenant espace, étoile, constellation, nuit&#10;&#10;Description générée automatiquement">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4197202"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descr="Une image contenant espace, étoile, constellation, nuit&#10;&#10;Description générée automatiquement">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6132639"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47684"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69276"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78512"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8306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9229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14597"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23833"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79336"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descr="Une image contenant espace, étoile, constellation, nuit&#10;&#10;Description générée automatiquement">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8065085"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4704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56279"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18312"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descr="Une image contenant espace, étoile, constellation, nuit&#10;&#10;Description générée automatiquement">
            <a:extLst>
              <a:ext uri="{FF2B5EF4-FFF2-40B4-BE49-F238E27FC236}">
                <a16:creationId xmlns:a16="http://schemas.microsoft.com/office/drawing/2014/main" id="{4557C0EC-331C-9AEF-8022-A394E6106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a:fillRect/>
          </a:stretch>
        </p:blipFill>
        <p:spPr>
          <a:xfrm>
            <a:off x="10004061"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86019"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95255" y="2778125"/>
            <a:ext cx="1702979" cy="3687763"/>
          </a:xfrm>
        </p:spPr>
        <p:txBody>
          <a:bodyPr>
            <a:noAutofit/>
          </a:bodyPr>
          <a:lstStyle>
            <a:lvl1pPr>
              <a:defRPr sz="1200">
                <a:solidFill>
                  <a:schemeClr val="bg2"/>
                </a:solidFill>
              </a:defRPr>
            </a:lvl1pPr>
            <a:lvl2pPr>
              <a:defRPr sz="1200">
                <a:solidFill>
                  <a:schemeClr val="bg2"/>
                </a:solidFill>
              </a:defRPr>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849AB4B4-10A8-4FB3-EEB3-E7BBCC59138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1893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efault_pag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738140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7_columns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Rectangle : coins arrondis 2">
            <a:extLst>
              <a:ext uri="{FF2B5EF4-FFF2-40B4-BE49-F238E27FC236}">
                <a16:creationId xmlns:a16="http://schemas.microsoft.com/office/drawing/2014/main" id="{CE6EE73F-A73A-C640-3CAC-A652267A932E}"/>
              </a:ext>
            </a:extLst>
          </p:cNvPr>
          <p:cNvSpPr/>
          <p:nvPr userDrawn="1"/>
        </p:nvSpPr>
        <p:spPr>
          <a:xfrm>
            <a:off x="353723" y="1641475"/>
            <a:ext cx="1826886" cy="3960813"/>
          </a:xfrm>
          <a:prstGeom prst="roundRect">
            <a:avLst>
              <a:gd name="adj" fmla="val 652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4" y="507683"/>
            <a:ext cx="11462815" cy="34036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6" name="Espace réservé du texte 35">
            <a:extLst>
              <a:ext uri="{FF2B5EF4-FFF2-40B4-BE49-F238E27FC236}">
                <a16:creationId xmlns:a16="http://schemas.microsoft.com/office/drawing/2014/main" id="{9AFD956C-213E-655C-4A22-FD06FE69A03F}"/>
              </a:ext>
            </a:extLst>
          </p:cNvPr>
          <p:cNvSpPr>
            <a:spLocks noGrp="1"/>
          </p:cNvSpPr>
          <p:nvPr>
            <p:ph type="body" sz="quarter" idx="13" hasCustomPrompt="1"/>
          </p:nvPr>
        </p:nvSpPr>
        <p:spPr>
          <a:xfrm>
            <a:off x="428923"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01</a:t>
            </a:r>
          </a:p>
        </p:txBody>
      </p:sp>
      <p:sp>
        <p:nvSpPr>
          <p:cNvPr id="6" name="Rectangle : coins arrondis 5">
            <a:extLst>
              <a:ext uri="{FF2B5EF4-FFF2-40B4-BE49-F238E27FC236}">
                <a16:creationId xmlns:a16="http://schemas.microsoft.com/office/drawing/2014/main" id="{4472A5A8-B4A8-6D50-09A2-207DC8A90E51}"/>
              </a:ext>
            </a:extLst>
          </p:cNvPr>
          <p:cNvSpPr/>
          <p:nvPr userDrawn="1"/>
        </p:nvSpPr>
        <p:spPr>
          <a:xfrm>
            <a:off x="2278716" y="1641475"/>
            <a:ext cx="1826886"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FEF34C69-DDB4-4B38-4671-A5D52B9D3C21}"/>
              </a:ext>
            </a:extLst>
          </p:cNvPr>
          <p:cNvSpPr/>
          <p:nvPr userDrawn="1"/>
        </p:nvSpPr>
        <p:spPr>
          <a:xfrm>
            <a:off x="4199972" y="1641475"/>
            <a:ext cx="1826886" cy="3960813"/>
          </a:xfrm>
          <a:prstGeom prst="roundRect">
            <a:avLst>
              <a:gd name="adj" fmla="val 6521"/>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9E8A85AC-5768-5152-0DB0-94A5071D9500}"/>
              </a:ext>
            </a:extLst>
          </p:cNvPr>
          <p:cNvSpPr/>
          <p:nvPr userDrawn="1"/>
        </p:nvSpPr>
        <p:spPr>
          <a:xfrm>
            <a:off x="6137366" y="1641475"/>
            <a:ext cx="1826886" cy="3960813"/>
          </a:xfrm>
          <a:prstGeom prst="roundRect">
            <a:avLst>
              <a:gd name="adj" fmla="val 6521"/>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1" name="Image 20">
            <a:extLst>
              <a:ext uri="{FF2B5EF4-FFF2-40B4-BE49-F238E27FC236}">
                <a16:creationId xmlns:a16="http://schemas.microsoft.com/office/drawing/2014/main" id="{329C4C65-10C1-E324-32A0-68F0FA802D1B}"/>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344510" y="2523475"/>
            <a:ext cx="1833349"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4" name="Image 23">
            <a:extLst>
              <a:ext uri="{FF2B5EF4-FFF2-40B4-BE49-F238E27FC236}">
                <a16:creationId xmlns:a16="http://schemas.microsoft.com/office/drawing/2014/main" id="{A167D487-0548-7BA5-B40D-F239512E94AA}"/>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2262527" y="2523475"/>
            <a:ext cx="1838247"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5" name="Image 24">
            <a:extLst>
              <a:ext uri="{FF2B5EF4-FFF2-40B4-BE49-F238E27FC236}">
                <a16:creationId xmlns:a16="http://schemas.microsoft.com/office/drawing/2014/main" id="{E1DA9AFA-D1F3-29C8-0409-DBD4797F26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4187677"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pic>
        <p:nvPicPr>
          <p:cNvPr id="26" name="Image 25">
            <a:extLst>
              <a:ext uri="{FF2B5EF4-FFF2-40B4-BE49-F238E27FC236}">
                <a16:creationId xmlns:a16="http://schemas.microsoft.com/office/drawing/2014/main" id="{B26B8776-C708-DE8E-8FD4-53A3ED876DA6}"/>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6123114"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20" name="Espace réservé du texte 19">
            <a:extLst>
              <a:ext uri="{FF2B5EF4-FFF2-40B4-BE49-F238E27FC236}">
                <a16:creationId xmlns:a16="http://schemas.microsoft.com/office/drawing/2014/main" id="{AD03F6C1-AE19-FDFC-98B4-EBDCD9372439}"/>
              </a:ext>
            </a:extLst>
          </p:cNvPr>
          <p:cNvSpPr>
            <a:spLocks noGrp="1"/>
          </p:cNvSpPr>
          <p:nvPr>
            <p:ph type="body" sz="quarter" idx="10"/>
          </p:nvPr>
        </p:nvSpPr>
        <p:spPr>
          <a:xfrm>
            <a:off x="438159"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0" name="Espace réservé du texte 35">
            <a:extLst>
              <a:ext uri="{FF2B5EF4-FFF2-40B4-BE49-F238E27FC236}">
                <a16:creationId xmlns:a16="http://schemas.microsoft.com/office/drawing/2014/main" id="{53771C73-2369-5C54-13E8-F3FFBF929A94}"/>
              </a:ext>
            </a:extLst>
          </p:cNvPr>
          <p:cNvSpPr>
            <a:spLocks noGrp="1"/>
          </p:cNvSpPr>
          <p:nvPr>
            <p:ph type="body" sz="quarter" idx="17" hasCustomPrompt="1"/>
          </p:nvPr>
        </p:nvSpPr>
        <p:spPr>
          <a:xfrm>
            <a:off x="2359751"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02</a:t>
            </a:r>
          </a:p>
        </p:txBody>
      </p:sp>
      <p:sp>
        <p:nvSpPr>
          <p:cNvPr id="31" name="Espace réservé du texte 19">
            <a:extLst>
              <a:ext uri="{FF2B5EF4-FFF2-40B4-BE49-F238E27FC236}">
                <a16:creationId xmlns:a16="http://schemas.microsoft.com/office/drawing/2014/main" id="{9BD18F07-C7CE-5E26-01C8-1C5AD2FCAE2C}"/>
              </a:ext>
            </a:extLst>
          </p:cNvPr>
          <p:cNvSpPr>
            <a:spLocks noGrp="1"/>
          </p:cNvSpPr>
          <p:nvPr>
            <p:ph type="body" sz="quarter" idx="18"/>
          </p:nvPr>
        </p:nvSpPr>
        <p:spPr>
          <a:xfrm>
            <a:off x="2368987"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2" name="Espace réservé du texte 35">
            <a:extLst>
              <a:ext uri="{FF2B5EF4-FFF2-40B4-BE49-F238E27FC236}">
                <a16:creationId xmlns:a16="http://schemas.microsoft.com/office/drawing/2014/main" id="{470A6282-0200-B9D5-79EC-3826230D12FB}"/>
              </a:ext>
            </a:extLst>
          </p:cNvPr>
          <p:cNvSpPr>
            <a:spLocks noGrp="1"/>
          </p:cNvSpPr>
          <p:nvPr>
            <p:ph type="body" sz="quarter" idx="19" hasCustomPrompt="1"/>
          </p:nvPr>
        </p:nvSpPr>
        <p:spPr>
          <a:xfrm>
            <a:off x="427353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03</a:t>
            </a:r>
          </a:p>
        </p:txBody>
      </p:sp>
      <p:sp>
        <p:nvSpPr>
          <p:cNvPr id="33" name="Espace réservé du texte 19">
            <a:extLst>
              <a:ext uri="{FF2B5EF4-FFF2-40B4-BE49-F238E27FC236}">
                <a16:creationId xmlns:a16="http://schemas.microsoft.com/office/drawing/2014/main" id="{EE038334-47D5-1B09-437A-497F690730AA}"/>
              </a:ext>
            </a:extLst>
          </p:cNvPr>
          <p:cNvSpPr>
            <a:spLocks noGrp="1"/>
          </p:cNvSpPr>
          <p:nvPr>
            <p:ph type="body" sz="quarter" idx="20"/>
          </p:nvPr>
        </p:nvSpPr>
        <p:spPr>
          <a:xfrm>
            <a:off x="428277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4" name="Espace réservé du texte 35">
            <a:extLst>
              <a:ext uri="{FF2B5EF4-FFF2-40B4-BE49-F238E27FC236}">
                <a16:creationId xmlns:a16="http://schemas.microsoft.com/office/drawing/2014/main" id="{ED34257C-C84C-5511-E833-602F89B7373E}"/>
              </a:ext>
            </a:extLst>
          </p:cNvPr>
          <p:cNvSpPr>
            <a:spLocks noGrp="1"/>
          </p:cNvSpPr>
          <p:nvPr>
            <p:ph type="body" sz="quarter" idx="21" hasCustomPrompt="1"/>
          </p:nvPr>
        </p:nvSpPr>
        <p:spPr>
          <a:xfrm>
            <a:off x="6205072"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04</a:t>
            </a:r>
          </a:p>
        </p:txBody>
      </p:sp>
      <p:sp>
        <p:nvSpPr>
          <p:cNvPr id="35" name="Espace réservé du texte 19">
            <a:extLst>
              <a:ext uri="{FF2B5EF4-FFF2-40B4-BE49-F238E27FC236}">
                <a16:creationId xmlns:a16="http://schemas.microsoft.com/office/drawing/2014/main" id="{68E3A49F-9AFD-C6B3-75C8-3C7C54DCA291}"/>
              </a:ext>
            </a:extLst>
          </p:cNvPr>
          <p:cNvSpPr>
            <a:spLocks noGrp="1"/>
          </p:cNvSpPr>
          <p:nvPr>
            <p:ph type="body" sz="quarter" idx="22"/>
          </p:nvPr>
        </p:nvSpPr>
        <p:spPr>
          <a:xfrm>
            <a:off x="6214308"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Rectangle : coins arrondis 3">
            <a:extLst>
              <a:ext uri="{FF2B5EF4-FFF2-40B4-BE49-F238E27FC236}">
                <a16:creationId xmlns:a16="http://schemas.microsoft.com/office/drawing/2014/main" id="{15389FAF-5C34-B5AB-60B7-AF523A1ECABE}"/>
              </a:ext>
            </a:extLst>
          </p:cNvPr>
          <p:cNvSpPr/>
          <p:nvPr userDrawn="1"/>
        </p:nvSpPr>
        <p:spPr>
          <a:xfrm>
            <a:off x="8069811" y="1641475"/>
            <a:ext cx="1826887" cy="3960813"/>
          </a:xfrm>
          <a:prstGeom prst="roundRect">
            <a:avLst>
              <a:gd name="adj" fmla="val 6521"/>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 name="Image 4">
            <a:extLst>
              <a:ext uri="{FF2B5EF4-FFF2-40B4-BE49-F238E27FC236}">
                <a16:creationId xmlns:a16="http://schemas.microsoft.com/office/drawing/2014/main" id="{C951C3BC-2C1A-960F-E03B-AB53E5AEDFCE}"/>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8055560"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0" name="Espace réservé du texte 35">
            <a:extLst>
              <a:ext uri="{FF2B5EF4-FFF2-40B4-BE49-F238E27FC236}">
                <a16:creationId xmlns:a16="http://schemas.microsoft.com/office/drawing/2014/main" id="{A69D5E23-BE27-B627-BC00-CA9BCCF3D21B}"/>
              </a:ext>
            </a:extLst>
          </p:cNvPr>
          <p:cNvSpPr>
            <a:spLocks noGrp="1"/>
          </p:cNvSpPr>
          <p:nvPr>
            <p:ph type="body" sz="quarter" idx="23" hasCustomPrompt="1"/>
          </p:nvPr>
        </p:nvSpPr>
        <p:spPr>
          <a:xfrm>
            <a:off x="8137518"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05</a:t>
            </a:r>
          </a:p>
        </p:txBody>
      </p:sp>
      <p:sp>
        <p:nvSpPr>
          <p:cNvPr id="11" name="Espace réservé du texte 19">
            <a:extLst>
              <a:ext uri="{FF2B5EF4-FFF2-40B4-BE49-F238E27FC236}">
                <a16:creationId xmlns:a16="http://schemas.microsoft.com/office/drawing/2014/main" id="{C90A8A69-A528-62B7-B567-41F48077C642}"/>
              </a:ext>
            </a:extLst>
          </p:cNvPr>
          <p:cNvSpPr>
            <a:spLocks noGrp="1"/>
          </p:cNvSpPr>
          <p:nvPr>
            <p:ph type="body" sz="quarter" idx="24"/>
          </p:nvPr>
        </p:nvSpPr>
        <p:spPr>
          <a:xfrm>
            <a:off x="8146754" y="2778125"/>
            <a:ext cx="1702979" cy="3687763"/>
          </a:xfrm>
        </p:spPr>
        <p:txBody>
          <a:bodyPr>
            <a:noAutofit/>
          </a:bodyPr>
          <a:lstStyle>
            <a:lvl1pPr>
              <a:defRPr sz="1200">
                <a:solidFill>
                  <a:schemeClr val="tx1"/>
                </a:solidFill>
              </a:defRPr>
            </a:lvl1pPr>
            <a:lvl2pPr>
              <a:defRPr sz="1200">
                <a:solidFill>
                  <a:schemeClr val="tx1"/>
                </a:solidFill>
              </a:defRPr>
            </a:lvl2pPr>
            <a:lvl3pPr>
              <a:defRPr sz="1200">
                <a:solidFill>
                  <a:schemeClr val="tx1"/>
                </a:solidFill>
              </a:defRPr>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Rectangle : coins arrondis 12">
            <a:extLst>
              <a:ext uri="{FF2B5EF4-FFF2-40B4-BE49-F238E27FC236}">
                <a16:creationId xmlns:a16="http://schemas.microsoft.com/office/drawing/2014/main" id="{F70934A0-B195-E175-C3FD-138A35B41691}"/>
              </a:ext>
            </a:extLst>
          </p:cNvPr>
          <p:cNvSpPr/>
          <p:nvPr userDrawn="1"/>
        </p:nvSpPr>
        <p:spPr>
          <a:xfrm>
            <a:off x="10008787" y="1641475"/>
            <a:ext cx="1826887" cy="3960813"/>
          </a:xfrm>
          <a:prstGeom prst="roundRect">
            <a:avLst>
              <a:gd name="adj" fmla="val 6521"/>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4" name="Image 13">
            <a:extLst>
              <a:ext uri="{FF2B5EF4-FFF2-40B4-BE49-F238E27FC236}">
                <a16:creationId xmlns:a16="http://schemas.microsoft.com/office/drawing/2014/main" id="{4557C0EC-331C-9AEF-8022-A394E6106018}"/>
              </a:ext>
            </a:extLst>
          </p:cNvPr>
          <p:cNvPicPr>
            <a:picLocks noChangeAspect="1"/>
          </p:cNvPicPr>
          <p:nvPr userDrawn="1"/>
        </p:nvPicPr>
        <p:blipFill>
          <a:blip r:embed="rId3" cstate="email">
            <a:extLst>
              <a:ext uri="{28A0092B-C50C-407E-A947-70E740481C1C}">
                <a14:useLocalDpi xmlns:a14="http://schemas.microsoft.com/office/drawing/2010/main" val="0"/>
              </a:ext>
            </a:extLst>
          </a:blip>
          <a:srcRect/>
          <a:stretch/>
        </p:blipFill>
        <p:spPr>
          <a:xfrm>
            <a:off x="9994536" y="2523475"/>
            <a:ext cx="1835514" cy="3966226"/>
          </a:xfrm>
          <a:custGeom>
            <a:avLst/>
            <a:gdLst>
              <a:gd name="connsiteX0" fmla="*/ 1535 w 2688536"/>
              <a:gd name="connsiteY0" fmla="*/ 4201440 h 4209763"/>
              <a:gd name="connsiteX1" fmla="*/ 1525 w 2688536"/>
              <a:gd name="connsiteY1" fmla="*/ 4209763 h 4209763"/>
              <a:gd name="connsiteX2" fmla="*/ 165 w 2688536"/>
              <a:gd name="connsiteY2" fmla="*/ 4203187 h 4209763"/>
              <a:gd name="connsiteX3" fmla="*/ 11050 w 2688536"/>
              <a:gd name="connsiteY3" fmla="*/ 0 h 4209763"/>
              <a:gd name="connsiteX4" fmla="*/ 2688536 w 2688536"/>
              <a:gd name="connsiteY4" fmla="*/ 0 h 4209763"/>
              <a:gd name="connsiteX5" fmla="*/ 2688536 w 2688536"/>
              <a:gd name="connsiteY5" fmla="*/ 4075421 h 4209763"/>
              <a:gd name="connsiteX6" fmla="*/ 2657260 w 2688536"/>
              <a:gd name="connsiteY6" fmla="*/ 4066027 h 4209763"/>
              <a:gd name="connsiteX7" fmla="*/ 2640489 w 2688536"/>
              <a:gd name="connsiteY7" fmla="*/ 4054753 h 4209763"/>
              <a:gd name="connsiteX8" fmla="*/ 2630970 w 2688536"/>
              <a:gd name="connsiteY8" fmla="*/ 4045359 h 4209763"/>
              <a:gd name="connsiteX9" fmla="*/ 2624171 w 2688536"/>
              <a:gd name="connsiteY9" fmla="*/ 4039722 h 4209763"/>
              <a:gd name="connsiteX10" fmla="*/ 2614199 w 2688536"/>
              <a:gd name="connsiteY10" fmla="*/ 4039722 h 4209763"/>
              <a:gd name="connsiteX11" fmla="*/ 2608306 w 2688536"/>
              <a:gd name="connsiteY11" fmla="*/ 4041601 h 4209763"/>
              <a:gd name="connsiteX12" fmla="*/ 2593348 w 2688536"/>
              <a:gd name="connsiteY12" fmla="*/ 4050996 h 4209763"/>
              <a:gd name="connsiteX13" fmla="*/ 2574311 w 2688536"/>
              <a:gd name="connsiteY13" fmla="*/ 4075421 h 4209763"/>
              <a:gd name="connsiteX14" fmla="*/ 2570231 w 2688536"/>
              <a:gd name="connsiteY14" fmla="*/ 4082937 h 4209763"/>
              <a:gd name="connsiteX15" fmla="*/ 2554820 w 2688536"/>
              <a:gd name="connsiteY15" fmla="*/ 4100787 h 4209763"/>
              <a:gd name="connsiteX16" fmla="*/ 2534876 w 2688536"/>
              <a:gd name="connsiteY16" fmla="*/ 4105484 h 4209763"/>
              <a:gd name="connsiteX17" fmla="*/ 2511306 w 2688536"/>
              <a:gd name="connsiteY17" fmla="*/ 4096089 h 4209763"/>
              <a:gd name="connsiteX18" fmla="*/ 2510399 w 2688536"/>
              <a:gd name="connsiteY18" fmla="*/ 4095150 h 4209763"/>
              <a:gd name="connsiteX19" fmla="*/ 2498614 w 2688536"/>
              <a:gd name="connsiteY19" fmla="*/ 4093271 h 4209763"/>
              <a:gd name="connsiteX20" fmla="*/ 2492721 w 2688536"/>
              <a:gd name="connsiteY20" fmla="*/ 4089513 h 4209763"/>
              <a:gd name="connsiteX21" fmla="*/ 2487282 w 2688536"/>
              <a:gd name="connsiteY21" fmla="*/ 4081058 h 4209763"/>
              <a:gd name="connsiteX22" fmla="*/ 2477310 w 2688536"/>
              <a:gd name="connsiteY22" fmla="*/ 4067906 h 4209763"/>
              <a:gd name="connsiteX23" fmla="*/ 2461899 w 2688536"/>
              <a:gd name="connsiteY23" fmla="*/ 4049117 h 4209763"/>
              <a:gd name="connsiteX24" fmla="*/ 2451473 w 2688536"/>
              <a:gd name="connsiteY24" fmla="*/ 4041601 h 4209763"/>
              <a:gd name="connsiteX25" fmla="*/ 2449207 w 2688536"/>
              <a:gd name="connsiteY25" fmla="*/ 4041601 h 4209763"/>
              <a:gd name="connsiteX26" fmla="*/ 2439688 w 2688536"/>
              <a:gd name="connsiteY26" fmla="*/ 4049117 h 4209763"/>
              <a:gd name="connsiteX27" fmla="*/ 2431983 w 2688536"/>
              <a:gd name="connsiteY27" fmla="*/ 4050996 h 4209763"/>
              <a:gd name="connsiteX28" fmla="*/ 2425184 w 2688536"/>
              <a:gd name="connsiteY28" fmla="*/ 4052874 h 4209763"/>
              <a:gd name="connsiteX29" fmla="*/ 2411585 w 2688536"/>
              <a:gd name="connsiteY29" fmla="*/ 4054753 h 4209763"/>
              <a:gd name="connsiteX30" fmla="*/ 2388922 w 2688536"/>
              <a:gd name="connsiteY30" fmla="*/ 4047238 h 4209763"/>
              <a:gd name="connsiteX31" fmla="*/ 2376230 w 2688536"/>
              <a:gd name="connsiteY31" fmla="*/ 4040662 h 4209763"/>
              <a:gd name="connsiteX32" fmla="*/ 2369431 w 2688536"/>
              <a:gd name="connsiteY32" fmla="*/ 4041601 h 4209763"/>
              <a:gd name="connsiteX33" fmla="*/ 2367164 w 2688536"/>
              <a:gd name="connsiteY33" fmla="*/ 4041601 h 4209763"/>
              <a:gd name="connsiteX34" fmla="*/ 2361725 w 2688536"/>
              <a:gd name="connsiteY34" fmla="*/ 4037843 h 4209763"/>
              <a:gd name="connsiteX35" fmla="*/ 2342688 w 2688536"/>
              <a:gd name="connsiteY35" fmla="*/ 4019994 h 4209763"/>
              <a:gd name="connsiteX36" fmla="*/ 2331809 w 2688536"/>
              <a:gd name="connsiteY36" fmla="*/ 4017175 h 4209763"/>
              <a:gd name="connsiteX37" fmla="*/ 2317304 w 2688536"/>
              <a:gd name="connsiteY37" fmla="*/ 4016236 h 4209763"/>
              <a:gd name="connsiteX38" fmla="*/ 2309145 w 2688536"/>
              <a:gd name="connsiteY38" fmla="*/ 4016236 h 4209763"/>
              <a:gd name="connsiteX39" fmla="*/ 2306426 w 2688536"/>
              <a:gd name="connsiteY39" fmla="*/ 4021873 h 4209763"/>
              <a:gd name="connsiteX40" fmla="*/ 2303706 w 2688536"/>
              <a:gd name="connsiteY40" fmla="*/ 4025630 h 4209763"/>
              <a:gd name="connsiteX41" fmla="*/ 2285575 w 2688536"/>
              <a:gd name="connsiteY41" fmla="*/ 4031267 h 4209763"/>
              <a:gd name="connsiteX42" fmla="*/ 2285122 w 2688536"/>
              <a:gd name="connsiteY42" fmla="*/ 4031267 h 4209763"/>
              <a:gd name="connsiteX43" fmla="*/ 2271070 w 2688536"/>
              <a:gd name="connsiteY43" fmla="*/ 4023751 h 4209763"/>
              <a:gd name="connsiteX44" fmla="*/ 2261552 w 2688536"/>
              <a:gd name="connsiteY44" fmla="*/ 4008720 h 4209763"/>
              <a:gd name="connsiteX45" fmla="*/ 2253846 w 2688536"/>
              <a:gd name="connsiteY45" fmla="*/ 4010599 h 4209763"/>
              <a:gd name="connsiteX46" fmla="*/ 2250220 w 2688536"/>
              <a:gd name="connsiteY46" fmla="*/ 4011539 h 4209763"/>
              <a:gd name="connsiteX47" fmla="*/ 2246593 w 2688536"/>
              <a:gd name="connsiteY47" fmla="*/ 4016236 h 4209763"/>
              <a:gd name="connsiteX48" fmla="*/ 2242967 w 2688536"/>
              <a:gd name="connsiteY48" fmla="*/ 4019994 h 4209763"/>
              <a:gd name="connsiteX49" fmla="*/ 2228916 w 2688536"/>
              <a:gd name="connsiteY49" fmla="*/ 4025630 h 4209763"/>
              <a:gd name="connsiteX50" fmla="*/ 2213958 w 2688536"/>
              <a:gd name="connsiteY50" fmla="*/ 4019994 h 4209763"/>
              <a:gd name="connsiteX51" fmla="*/ 2207612 w 2688536"/>
              <a:gd name="connsiteY51" fmla="*/ 4019994 h 4209763"/>
              <a:gd name="connsiteX52" fmla="*/ 2184495 w 2688536"/>
              <a:gd name="connsiteY52" fmla="*/ 4022812 h 4209763"/>
              <a:gd name="connsiteX53" fmla="*/ 2182228 w 2688536"/>
              <a:gd name="connsiteY53" fmla="*/ 4022812 h 4209763"/>
              <a:gd name="connsiteX54" fmla="*/ 2166817 w 2688536"/>
              <a:gd name="connsiteY54" fmla="*/ 4029388 h 4209763"/>
              <a:gd name="connsiteX55" fmla="*/ 2158658 w 2688536"/>
              <a:gd name="connsiteY55" fmla="*/ 4035964 h 4209763"/>
              <a:gd name="connsiteX56" fmla="*/ 2138261 w 2688536"/>
              <a:gd name="connsiteY56" fmla="*/ 4047238 h 4209763"/>
              <a:gd name="connsiteX57" fmla="*/ 2135541 w 2688536"/>
              <a:gd name="connsiteY57" fmla="*/ 4047238 h 4209763"/>
              <a:gd name="connsiteX58" fmla="*/ 2126022 w 2688536"/>
              <a:gd name="connsiteY58" fmla="*/ 4048177 h 4209763"/>
              <a:gd name="connsiteX59" fmla="*/ 2118770 w 2688536"/>
              <a:gd name="connsiteY59" fmla="*/ 4047238 h 4209763"/>
              <a:gd name="connsiteX60" fmla="*/ 2108345 w 2688536"/>
              <a:gd name="connsiteY60" fmla="*/ 4048177 h 4209763"/>
              <a:gd name="connsiteX61" fmla="*/ 2094293 w 2688536"/>
              <a:gd name="connsiteY61" fmla="*/ 4053814 h 4209763"/>
              <a:gd name="connsiteX62" fmla="*/ 2087494 w 2688536"/>
              <a:gd name="connsiteY62" fmla="*/ 4055693 h 4209763"/>
              <a:gd name="connsiteX63" fmla="*/ 2068003 w 2688536"/>
              <a:gd name="connsiteY63" fmla="*/ 4061330 h 4209763"/>
              <a:gd name="connsiteX64" fmla="*/ 2066190 w 2688536"/>
              <a:gd name="connsiteY64" fmla="*/ 4060390 h 4209763"/>
              <a:gd name="connsiteX65" fmla="*/ 2050779 w 2688536"/>
              <a:gd name="connsiteY65" fmla="*/ 4059451 h 4209763"/>
              <a:gd name="connsiteX66" fmla="*/ 2032195 w 2688536"/>
              <a:gd name="connsiteY66" fmla="*/ 4067906 h 4209763"/>
              <a:gd name="connsiteX67" fmla="*/ 2029928 w 2688536"/>
              <a:gd name="connsiteY67" fmla="*/ 4067906 h 4209763"/>
              <a:gd name="connsiteX68" fmla="*/ 2011797 w 2688536"/>
              <a:gd name="connsiteY68" fmla="*/ 4063208 h 4209763"/>
              <a:gd name="connsiteX69" fmla="*/ 1986414 w 2688536"/>
              <a:gd name="connsiteY69" fmla="*/ 4065087 h 4209763"/>
              <a:gd name="connsiteX70" fmla="*/ 1984148 w 2688536"/>
              <a:gd name="connsiteY70" fmla="*/ 4066027 h 4209763"/>
              <a:gd name="connsiteX71" fmla="*/ 1969643 w 2688536"/>
              <a:gd name="connsiteY71" fmla="*/ 4070724 h 4209763"/>
              <a:gd name="connsiteX72" fmla="*/ 1966923 w 2688536"/>
              <a:gd name="connsiteY72" fmla="*/ 4071664 h 4209763"/>
              <a:gd name="connsiteX73" fmla="*/ 1962390 w 2688536"/>
              <a:gd name="connsiteY73" fmla="*/ 4073542 h 4209763"/>
              <a:gd name="connsiteX74" fmla="*/ 1955138 w 2688536"/>
              <a:gd name="connsiteY74" fmla="*/ 4077300 h 4209763"/>
              <a:gd name="connsiteX75" fmla="*/ 1946979 w 2688536"/>
              <a:gd name="connsiteY75" fmla="*/ 4082937 h 4209763"/>
              <a:gd name="connsiteX76" fmla="*/ 1933381 w 2688536"/>
              <a:gd name="connsiteY76" fmla="*/ 4094210 h 4209763"/>
              <a:gd name="connsiteX77" fmla="*/ 1925675 w 2688536"/>
              <a:gd name="connsiteY77" fmla="*/ 4100787 h 4209763"/>
              <a:gd name="connsiteX78" fmla="*/ 1917063 w 2688536"/>
              <a:gd name="connsiteY78" fmla="*/ 4109242 h 4209763"/>
              <a:gd name="connsiteX79" fmla="*/ 1914797 w 2688536"/>
              <a:gd name="connsiteY79" fmla="*/ 4111121 h 4209763"/>
              <a:gd name="connsiteX80" fmla="*/ 1901198 w 2688536"/>
              <a:gd name="connsiteY80" fmla="*/ 4115818 h 4209763"/>
              <a:gd name="connsiteX81" fmla="*/ 1900292 w 2688536"/>
              <a:gd name="connsiteY81" fmla="*/ 4116757 h 4209763"/>
              <a:gd name="connsiteX82" fmla="*/ 1891226 w 2688536"/>
              <a:gd name="connsiteY82" fmla="*/ 4120515 h 4209763"/>
              <a:gd name="connsiteX83" fmla="*/ 1874002 w 2688536"/>
              <a:gd name="connsiteY83" fmla="*/ 4126152 h 4209763"/>
              <a:gd name="connsiteX84" fmla="*/ 1868109 w 2688536"/>
              <a:gd name="connsiteY84" fmla="*/ 4127091 h 4209763"/>
              <a:gd name="connsiteX85" fmla="*/ 1864030 w 2688536"/>
              <a:gd name="connsiteY85" fmla="*/ 4126152 h 4209763"/>
              <a:gd name="connsiteX86" fmla="*/ 1852698 w 2688536"/>
              <a:gd name="connsiteY86" fmla="*/ 4126152 h 4209763"/>
              <a:gd name="connsiteX87" fmla="*/ 1852245 w 2688536"/>
              <a:gd name="connsiteY87" fmla="*/ 4126152 h 4209763"/>
              <a:gd name="connsiteX88" fmla="*/ 1838193 w 2688536"/>
              <a:gd name="connsiteY88" fmla="*/ 4120515 h 4209763"/>
              <a:gd name="connsiteX89" fmla="*/ 1817343 w 2688536"/>
              <a:gd name="connsiteY89" fmla="*/ 4117697 h 4209763"/>
              <a:gd name="connsiteX90" fmla="*/ 1804651 w 2688536"/>
              <a:gd name="connsiteY90" fmla="*/ 4112060 h 4209763"/>
              <a:gd name="connsiteX91" fmla="*/ 1787880 w 2688536"/>
              <a:gd name="connsiteY91" fmla="*/ 4099847 h 4209763"/>
              <a:gd name="connsiteX92" fmla="*/ 1782894 w 2688536"/>
              <a:gd name="connsiteY92" fmla="*/ 4096089 h 4209763"/>
              <a:gd name="connsiteX93" fmla="*/ 1764763 w 2688536"/>
              <a:gd name="connsiteY93" fmla="*/ 4093271 h 4209763"/>
              <a:gd name="connsiteX94" fmla="*/ 1752978 w 2688536"/>
              <a:gd name="connsiteY94" fmla="*/ 4092331 h 4209763"/>
              <a:gd name="connsiteX95" fmla="*/ 1738020 w 2688536"/>
              <a:gd name="connsiteY95" fmla="*/ 4085755 h 4209763"/>
              <a:gd name="connsiteX96" fmla="*/ 1726688 w 2688536"/>
              <a:gd name="connsiteY96" fmla="*/ 4081998 h 4209763"/>
              <a:gd name="connsiteX97" fmla="*/ 1711276 w 2688536"/>
              <a:gd name="connsiteY97" fmla="*/ 4082937 h 4209763"/>
              <a:gd name="connsiteX98" fmla="*/ 1696772 w 2688536"/>
              <a:gd name="connsiteY98" fmla="*/ 4085755 h 4209763"/>
              <a:gd name="connsiteX99" fmla="*/ 1692239 w 2688536"/>
              <a:gd name="connsiteY99" fmla="*/ 4083876 h 4209763"/>
              <a:gd name="connsiteX100" fmla="*/ 1680454 w 2688536"/>
              <a:gd name="connsiteY100" fmla="*/ 4081998 h 4209763"/>
              <a:gd name="connsiteX101" fmla="*/ 1674561 w 2688536"/>
              <a:gd name="connsiteY101" fmla="*/ 4081058 h 4209763"/>
              <a:gd name="connsiteX102" fmla="*/ 1652804 w 2688536"/>
              <a:gd name="connsiteY102" fmla="*/ 4069785 h 4209763"/>
              <a:gd name="connsiteX103" fmla="*/ 1647365 w 2688536"/>
              <a:gd name="connsiteY103" fmla="*/ 4062269 h 4209763"/>
              <a:gd name="connsiteX104" fmla="*/ 1636939 w 2688536"/>
              <a:gd name="connsiteY104" fmla="*/ 4050996 h 4209763"/>
              <a:gd name="connsiteX105" fmla="*/ 1620621 w 2688536"/>
              <a:gd name="connsiteY105" fmla="*/ 4046298 h 4209763"/>
              <a:gd name="connsiteX106" fmla="*/ 1611103 w 2688536"/>
              <a:gd name="connsiteY106" fmla="*/ 4050996 h 4209763"/>
              <a:gd name="connsiteX107" fmla="*/ 1599771 w 2688536"/>
              <a:gd name="connsiteY107" fmla="*/ 4062269 h 4209763"/>
              <a:gd name="connsiteX108" fmla="*/ 1584813 w 2688536"/>
              <a:gd name="connsiteY108" fmla="*/ 4066027 h 4209763"/>
              <a:gd name="connsiteX109" fmla="*/ 1571668 w 2688536"/>
              <a:gd name="connsiteY109" fmla="*/ 4074482 h 4209763"/>
              <a:gd name="connsiteX110" fmla="*/ 1569401 w 2688536"/>
              <a:gd name="connsiteY110" fmla="*/ 4077300 h 4209763"/>
              <a:gd name="connsiteX111" fmla="*/ 1553537 w 2688536"/>
              <a:gd name="connsiteY111" fmla="*/ 4077300 h 4209763"/>
              <a:gd name="connsiteX112" fmla="*/ 1531326 w 2688536"/>
              <a:gd name="connsiteY112" fmla="*/ 4074482 h 4209763"/>
              <a:gd name="connsiteX113" fmla="*/ 1530420 w 2688536"/>
              <a:gd name="connsiteY113" fmla="*/ 4074482 h 4209763"/>
              <a:gd name="connsiteX114" fmla="*/ 1515915 w 2688536"/>
              <a:gd name="connsiteY114" fmla="*/ 4072603 h 4209763"/>
              <a:gd name="connsiteX115" fmla="*/ 1507756 w 2688536"/>
              <a:gd name="connsiteY115" fmla="*/ 4070724 h 4209763"/>
              <a:gd name="connsiteX116" fmla="*/ 1496424 w 2688536"/>
              <a:gd name="connsiteY116" fmla="*/ 4077300 h 4209763"/>
              <a:gd name="connsiteX117" fmla="*/ 1485999 w 2688536"/>
              <a:gd name="connsiteY117" fmla="*/ 4089513 h 4209763"/>
              <a:gd name="connsiteX118" fmla="*/ 1474667 w 2688536"/>
              <a:gd name="connsiteY118" fmla="*/ 4096089 h 4209763"/>
              <a:gd name="connsiteX119" fmla="*/ 1467415 w 2688536"/>
              <a:gd name="connsiteY119" fmla="*/ 4097968 h 4209763"/>
              <a:gd name="connsiteX120" fmla="*/ 1453816 w 2688536"/>
              <a:gd name="connsiteY120" fmla="*/ 4092331 h 4209763"/>
              <a:gd name="connsiteX121" fmla="*/ 1450643 w 2688536"/>
              <a:gd name="connsiteY121" fmla="*/ 4093271 h 4209763"/>
              <a:gd name="connsiteX122" fmla="*/ 1429793 w 2688536"/>
              <a:gd name="connsiteY122" fmla="*/ 4097968 h 4209763"/>
              <a:gd name="connsiteX123" fmla="*/ 1426620 w 2688536"/>
              <a:gd name="connsiteY123" fmla="*/ 4095150 h 4209763"/>
              <a:gd name="connsiteX124" fmla="*/ 1423447 w 2688536"/>
              <a:gd name="connsiteY124" fmla="*/ 4094210 h 4209763"/>
              <a:gd name="connsiteX125" fmla="*/ 1403050 w 2688536"/>
              <a:gd name="connsiteY125" fmla="*/ 4104544 h 4209763"/>
              <a:gd name="connsiteX126" fmla="*/ 1393078 w 2688536"/>
              <a:gd name="connsiteY126" fmla="*/ 4104544 h 4209763"/>
              <a:gd name="connsiteX127" fmla="*/ 1378120 w 2688536"/>
              <a:gd name="connsiteY127" fmla="*/ 4101726 h 4209763"/>
              <a:gd name="connsiteX128" fmla="*/ 1367241 w 2688536"/>
              <a:gd name="connsiteY128" fmla="*/ 4093271 h 4209763"/>
              <a:gd name="connsiteX129" fmla="*/ 1358629 w 2688536"/>
              <a:gd name="connsiteY129" fmla="*/ 4086695 h 4209763"/>
              <a:gd name="connsiteX130" fmla="*/ 1351376 w 2688536"/>
              <a:gd name="connsiteY130" fmla="*/ 4089513 h 4209763"/>
              <a:gd name="connsiteX131" fmla="*/ 1335059 w 2688536"/>
              <a:gd name="connsiteY131" fmla="*/ 4076361 h 4209763"/>
              <a:gd name="connsiteX132" fmla="*/ 1329166 w 2688536"/>
              <a:gd name="connsiteY132" fmla="*/ 4069785 h 4209763"/>
              <a:gd name="connsiteX133" fmla="*/ 1318287 w 2688536"/>
              <a:gd name="connsiteY133" fmla="*/ 4058511 h 4209763"/>
              <a:gd name="connsiteX134" fmla="*/ 1313301 w 2688536"/>
              <a:gd name="connsiteY134" fmla="*/ 4058511 h 4209763"/>
              <a:gd name="connsiteX135" fmla="*/ 1311488 w 2688536"/>
              <a:gd name="connsiteY135" fmla="*/ 4059451 h 4209763"/>
              <a:gd name="connsiteX136" fmla="*/ 1306956 w 2688536"/>
              <a:gd name="connsiteY136" fmla="*/ 4058511 h 4209763"/>
              <a:gd name="connsiteX137" fmla="*/ 1289278 w 2688536"/>
              <a:gd name="connsiteY137" fmla="*/ 4046298 h 4209763"/>
              <a:gd name="connsiteX138" fmla="*/ 1286105 w 2688536"/>
              <a:gd name="connsiteY138" fmla="*/ 4045359 h 4209763"/>
              <a:gd name="connsiteX139" fmla="*/ 1266161 w 2688536"/>
              <a:gd name="connsiteY139" fmla="*/ 4048177 h 4209763"/>
              <a:gd name="connsiteX140" fmla="*/ 1262535 w 2688536"/>
              <a:gd name="connsiteY140" fmla="*/ 4050056 h 4209763"/>
              <a:gd name="connsiteX141" fmla="*/ 1258455 w 2688536"/>
              <a:gd name="connsiteY141" fmla="*/ 4049117 h 4209763"/>
              <a:gd name="connsiteX142" fmla="*/ 1253922 w 2688536"/>
              <a:gd name="connsiteY142" fmla="*/ 4050056 h 4209763"/>
              <a:gd name="connsiteX143" fmla="*/ 1241231 w 2688536"/>
              <a:gd name="connsiteY143" fmla="*/ 4049117 h 4209763"/>
              <a:gd name="connsiteX144" fmla="*/ 1238058 w 2688536"/>
              <a:gd name="connsiteY144" fmla="*/ 4048177 h 4209763"/>
              <a:gd name="connsiteX145" fmla="*/ 1232165 w 2688536"/>
              <a:gd name="connsiteY145" fmla="*/ 4038783 h 4209763"/>
              <a:gd name="connsiteX146" fmla="*/ 1219020 w 2688536"/>
              <a:gd name="connsiteY146" fmla="*/ 4031267 h 4209763"/>
              <a:gd name="connsiteX147" fmla="*/ 1216301 w 2688536"/>
              <a:gd name="connsiteY147" fmla="*/ 4030328 h 4209763"/>
              <a:gd name="connsiteX148" fmla="*/ 1207235 w 2688536"/>
              <a:gd name="connsiteY148" fmla="*/ 4039722 h 4209763"/>
              <a:gd name="connsiteX149" fmla="*/ 1204062 w 2688536"/>
              <a:gd name="connsiteY149" fmla="*/ 4044419 h 4209763"/>
              <a:gd name="connsiteX150" fmla="*/ 1200889 w 2688536"/>
              <a:gd name="connsiteY150" fmla="*/ 4039722 h 4209763"/>
              <a:gd name="connsiteX151" fmla="*/ 1198623 w 2688536"/>
              <a:gd name="connsiteY151" fmla="*/ 4036904 h 4209763"/>
              <a:gd name="connsiteX152" fmla="*/ 1180492 w 2688536"/>
              <a:gd name="connsiteY152" fmla="*/ 4043480 h 4209763"/>
              <a:gd name="connsiteX153" fmla="*/ 1179585 w 2688536"/>
              <a:gd name="connsiteY153" fmla="*/ 4044419 h 4209763"/>
              <a:gd name="connsiteX154" fmla="*/ 1161001 w 2688536"/>
              <a:gd name="connsiteY154" fmla="*/ 4051935 h 4209763"/>
              <a:gd name="connsiteX155" fmla="*/ 1157375 w 2688536"/>
              <a:gd name="connsiteY155" fmla="*/ 4050996 h 4209763"/>
              <a:gd name="connsiteX156" fmla="*/ 1144230 w 2688536"/>
              <a:gd name="connsiteY156" fmla="*/ 4064148 h 4209763"/>
              <a:gd name="connsiteX157" fmla="*/ 1137884 w 2688536"/>
              <a:gd name="connsiteY157" fmla="*/ 4070724 h 4209763"/>
              <a:gd name="connsiteX158" fmla="*/ 1129725 w 2688536"/>
              <a:gd name="connsiteY158" fmla="*/ 4077300 h 4209763"/>
              <a:gd name="connsiteX159" fmla="*/ 1122473 w 2688536"/>
              <a:gd name="connsiteY159" fmla="*/ 4093271 h 4209763"/>
              <a:gd name="connsiteX160" fmla="*/ 1119753 w 2688536"/>
              <a:gd name="connsiteY160" fmla="*/ 4095150 h 4209763"/>
              <a:gd name="connsiteX161" fmla="*/ 1115674 w 2688536"/>
              <a:gd name="connsiteY161" fmla="*/ 4097029 h 4209763"/>
              <a:gd name="connsiteX162" fmla="*/ 1101169 w 2688536"/>
              <a:gd name="connsiteY162" fmla="*/ 4107363 h 4209763"/>
              <a:gd name="connsiteX163" fmla="*/ 1099809 w 2688536"/>
              <a:gd name="connsiteY163" fmla="*/ 4108302 h 4209763"/>
              <a:gd name="connsiteX164" fmla="*/ 1087571 w 2688536"/>
              <a:gd name="connsiteY164" fmla="*/ 4112060 h 4209763"/>
              <a:gd name="connsiteX165" fmla="*/ 1075786 w 2688536"/>
              <a:gd name="connsiteY165" fmla="*/ 4112999 h 4209763"/>
              <a:gd name="connsiteX166" fmla="*/ 1065814 w 2688536"/>
              <a:gd name="connsiteY166" fmla="*/ 4104544 h 4209763"/>
              <a:gd name="connsiteX167" fmla="*/ 1062641 w 2688536"/>
              <a:gd name="connsiteY167" fmla="*/ 4103605 h 4209763"/>
              <a:gd name="connsiteX168" fmla="*/ 1049042 w 2688536"/>
              <a:gd name="connsiteY168" fmla="*/ 4115818 h 4209763"/>
              <a:gd name="connsiteX169" fmla="*/ 1042243 w 2688536"/>
              <a:gd name="connsiteY169" fmla="*/ 4118636 h 4209763"/>
              <a:gd name="connsiteX170" fmla="*/ 1030911 w 2688536"/>
              <a:gd name="connsiteY170" fmla="*/ 4123333 h 4209763"/>
              <a:gd name="connsiteX171" fmla="*/ 1013687 w 2688536"/>
              <a:gd name="connsiteY171" fmla="*/ 4122394 h 4209763"/>
              <a:gd name="connsiteX172" fmla="*/ 997369 w 2688536"/>
              <a:gd name="connsiteY172" fmla="*/ 4122394 h 4209763"/>
              <a:gd name="connsiteX173" fmla="*/ 976065 w 2688536"/>
              <a:gd name="connsiteY173" fmla="*/ 4121455 h 4209763"/>
              <a:gd name="connsiteX174" fmla="*/ 959747 w 2688536"/>
              <a:gd name="connsiteY174" fmla="*/ 4116757 h 4209763"/>
              <a:gd name="connsiteX175" fmla="*/ 952948 w 2688536"/>
              <a:gd name="connsiteY175" fmla="*/ 4122394 h 4209763"/>
              <a:gd name="connsiteX176" fmla="*/ 930738 w 2688536"/>
              <a:gd name="connsiteY176" fmla="*/ 4137425 h 4209763"/>
              <a:gd name="connsiteX177" fmla="*/ 915326 w 2688536"/>
              <a:gd name="connsiteY177" fmla="*/ 4139304 h 4209763"/>
              <a:gd name="connsiteX178" fmla="*/ 912154 w 2688536"/>
              <a:gd name="connsiteY178" fmla="*/ 4139304 h 4209763"/>
              <a:gd name="connsiteX179" fmla="*/ 903088 w 2688536"/>
              <a:gd name="connsiteY179" fmla="*/ 4140244 h 4209763"/>
              <a:gd name="connsiteX180" fmla="*/ 893116 w 2688536"/>
              <a:gd name="connsiteY180" fmla="*/ 4139304 h 4209763"/>
              <a:gd name="connsiteX181" fmla="*/ 876798 w 2688536"/>
              <a:gd name="connsiteY181" fmla="*/ 4128031 h 4209763"/>
              <a:gd name="connsiteX182" fmla="*/ 874079 w 2688536"/>
              <a:gd name="connsiteY182" fmla="*/ 4126152 h 4209763"/>
              <a:gd name="connsiteX183" fmla="*/ 858214 w 2688536"/>
              <a:gd name="connsiteY183" fmla="*/ 4127091 h 4209763"/>
              <a:gd name="connsiteX184" fmla="*/ 851415 w 2688536"/>
              <a:gd name="connsiteY184" fmla="*/ 4128970 h 4209763"/>
              <a:gd name="connsiteX185" fmla="*/ 841896 w 2688536"/>
              <a:gd name="connsiteY185" fmla="*/ 4130849 h 4209763"/>
              <a:gd name="connsiteX186" fmla="*/ 838270 w 2688536"/>
              <a:gd name="connsiteY186" fmla="*/ 4130849 h 4209763"/>
              <a:gd name="connsiteX187" fmla="*/ 832377 w 2688536"/>
              <a:gd name="connsiteY187" fmla="*/ 4132728 h 4209763"/>
              <a:gd name="connsiteX188" fmla="*/ 818326 w 2688536"/>
              <a:gd name="connsiteY188" fmla="*/ 4136486 h 4209763"/>
              <a:gd name="connsiteX189" fmla="*/ 802914 w 2688536"/>
              <a:gd name="connsiteY189" fmla="*/ 4130849 h 4209763"/>
              <a:gd name="connsiteX190" fmla="*/ 785237 w 2688536"/>
              <a:gd name="connsiteY190" fmla="*/ 4130849 h 4209763"/>
              <a:gd name="connsiteX191" fmla="*/ 782064 w 2688536"/>
              <a:gd name="connsiteY191" fmla="*/ 4129910 h 4209763"/>
              <a:gd name="connsiteX192" fmla="*/ 779797 w 2688536"/>
              <a:gd name="connsiteY192" fmla="*/ 4128031 h 4209763"/>
              <a:gd name="connsiteX193" fmla="*/ 763026 w 2688536"/>
              <a:gd name="connsiteY193" fmla="*/ 4114878 h 4209763"/>
              <a:gd name="connsiteX194" fmla="*/ 752601 w 2688536"/>
              <a:gd name="connsiteY194" fmla="*/ 4101726 h 4209763"/>
              <a:gd name="connsiteX195" fmla="*/ 750788 w 2688536"/>
              <a:gd name="connsiteY195" fmla="*/ 4100787 h 4209763"/>
              <a:gd name="connsiteX196" fmla="*/ 739909 w 2688536"/>
              <a:gd name="connsiteY196" fmla="*/ 4093271 h 4209763"/>
              <a:gd name="connsiteX197" fmla="*/ 729031 w 2688536"/>
              <a:gd name="connsiteY197" fmla="*/ 4079179 h 4209763"/>
              <a:gd name="connsiteX198" fmla="*/ 725404 w 2688536"/>
              <a:gd name="connsiteY198" fmla="*/ 4068845 h 4209763"/>
              <a:gd name="connsiteX199" fmla="*/ 721325 w 2688536"/>
              <a:gd name="connsiteY199" fmla="*/ 4059451 h 4209763"/>
              <a:gd name="connsiteX200" fmla="*/ 712260 w 2688536"/>
              <a:gd name="connsiteY200" fmla="*/ 4050056 h 4209763"/>
              <a:gd name="connsiteX201" fmla="*/ 707727 w 2688536"/>
              <a:gd name="connsiteY201" fmla="*/ 4046298 h 4209763"/>
              <a:gd name="connsiteX202" fmla="*/ 706820 w 2688536"/>
              <a:gd name="connsiteY202" fmla="*/ 4046298 h 4209763"/>
              <a:gd name="connsiteX203" fmla="*/ 695488 w 2688536"/>
              <a:gd name="connsiteY203" fmla="*/ 4030328 h 4209763"/>
              <a:gd name="connsiteX204" fmla="*/ 694129 w 2688536"/>
              <a:gd name="connsiteY204" fmla="*/ 4028449 h 4209763"/>
              <a:gd name="connsiteX205" fmla="*/ 678264 w 2688536"/>
              <a:gd name="connsiteY205" fmla="*/ 4006841 h 4209763"/>
              <a:gd name="connsiteX206" fmla="*/ 672825 w 2688536"/>
              <a:gd name="connsiteY206" fmla="*/ 4008720 h 4209763"/>
              <a:gd name="connsiteX207" fmla="*/ 670558 w 2688536"/>
              <a:gd name="connsiteY207" fmla="*/ 4012478 h 4209763"/>
              <a:gd name="connsiteX208" fmla="*/ 660133 w 2688536"/>
              <a:gd name="connsiteY208" fmla="*/ 4020933 h 4209763"/>
              <a:gd name="connsiteX209" fmla="*/ 651974 w 2688536"/>
              <a:gd name="connsiteY209" fmla="*/ 4023751 h 4209763"/>
              <a:gd name="connsiteX210" fmla="*/ 627950 w 2688536"/>
              <a:gd name="connsiteY210" fmla="*/ 4019994 h 4209763"/>
              <a:gd name="connsiteX211" fmla="*/ 618432 w 2688536"/>
              <a:gd name="connsiteY211" fmla="*/ 4020933 h 4209763"/>
              <a:gd name="connsiteX212" fmla="*/ 605740 w 2688536"/>
              <a:gd name="connsiteY212" fmla="*/ 4026570 h 4209763"/>
              <a:gd name="connsiteX213" fmla="*/ 589875 w 2688536"/>
              <a:gd name="connsiteY213" fmla="*/ 4013418 h 4209763"/>
              <a:gd name="connsiteX214" fmla="*/ 579903 w 2688536"/>
              <a:gd name="connsiteY214" fmla="*/ 4016236 h 4209763"/>
              <a:gd name="connsiteX215" fmla="*/ 575824 w 2688536"/>
              <a:gd name="connsiteY215" fmla="*/ 4022812 h 4209763"/>
              <a:gd name="connsiteX216" fmla="*/ 562226 w 2688536"/>
              <a:gd name="connsiteY216" fmla="*/ 4030328 h 4209763"/>
              <a:gd name="connsiteX217" fmla="*/ 548627 w 2688536"/>
              <a:gd name="connsiteY217" fmla="*/ 4025630 h 4209763"/>
              <a:gd name="connsiteX218" fmla="*/ 536842 w 2688536"/>
              <a:gd name="connsiteY218" fmla="*/ 4031267 h 4209763"/>
              <a:gd name="connsiteX219" fmla="*/ 515992 w 2688536"/>
              <a:gd name="connsiteY219" fmla="*/ 4040662 h 4209763"/>
              <a:gd name="connsiteX220" fmla="*/ 505566 w 2688536"/>
              <a:gd name="connsiteY220" fmla="*/ 4048177 h 4209763"/>
              <a:gd name="connsiteX221" fmla="*/ 501034 w 2688536"/>
              <a:gd name="connsiteY221" fmla="*/ 4049117 h 4209763"/>
              <a:gd name="connsiteX222" fmla="*/ 475650 w 2688536"/>
              <a:gd name="connsiteY222" fmla="*/ 4039722 h 4209763"/>
              <a:gd name="connsiteX223" fmla="*/ 463865 w 2688536"/>
              <a:gd name="connsiteY223" fmla="*/ 4041601 h 4209763"/>
              <a:gd name="connsiteX224" fmla="*/ 457519 w 2688536"/>
              <a:gd name="connsiteY224" fmla="*/ 4038783 h 4209763"/>
              <a:gd name="connsiteX225" fmla="*/ 454346 w 2688536"/>
              <a:gd name="connsiteY225" fmla="*/ 4035964 h 4209763"/>
              <a:gd name="connsiteX226" fmla="*/ 443921 w 2688536"/>
              <a:gd name="connsiteY226" fmla="*/ 4033146 h 4209763"/>
              <a:gd name="connsiteX227" fmla="*/ 424883 w 2688536"/>
              <a:gd name="connsiteY227" fmla="*/ 4028449 h 4209763"/>
              <a:gd name="connsiteX228" fmla="*/ 413552 w 2688536"/>
              <a:gd name="connsiteY228" fmla="*/ 4019994 h 4209763"/>
              <a:gd name="connsiteX229" fmla="*/ 410379 w 2688536"/>
              <a:gd name="connsiteY229" fmla="*/ 4019054 h 4209763"/>
              <a:gd name="connsiteX230" fmla="*/ 399500 w 2688536"/>
              <a:gd name="connsiteY230" fmla="*/ 4020933 h 4209763"/>
              <a:gd name="connsiteX231" fmla="*/ 394514 w 2688536"/>
              <a:gd name="connsiteY231" fmla="*/ 4028449 h 4209763"/>
              <a:gd name="connsiteX232" fmla="*/ 381369 w 2688536"/>
              <a:gd name="connsiteY232" fmla="*/ 4033146 h 4209763"/>
              <a:gd name="connsiteX233" fmla="*/ 367318 w 2688536"/>
              <a:gd name="connsiteY233" fmla="*/ 4036904 h 4209763"/>
              <a:gd name="connsiteX234" fmla="*/ 362332 w 2688536"/>
              <a:gd name="connsiteY234" fmla="*/ 4037843 h 4209763"/>
              <a:gd name="connsiteX235" fmla="*/ 351000 w 2688536"/>
              <a:gd name="connsiteY235" fmla="*/ 4034085 h 4209763"/>
              <a:gd name="connsiteX236" fmla="*/ 345560 w 2688536"/>
              <a:gd name="connsiteY236" fmla="*/ 4033146 h 4209763"/>
              <a:gd name="connsiteX237" fmla="*/ 344201 w 2688536"/>
              <a:gd name="connsiteY237" fmla="*/ 4032207 h 4209763"/>
              <a:gd name="connsiteX238" fmla="*/ 332869 w 2688536"/>
              <a:gd name="connsiteY238" fmla="*/ 4035964 h 4209763"/>
              <a:gd name="connsiteX239" fmla="*/ 321537 w 2688536"/>
              <a:gd name="connsiteY239" fmla="*/ 4035964 h 4209763"/>
              <a:gd name="connsiteX240" fmla="*/ 311565 w 2688536"/>
              <a:gd name="connsiteY240" fmla="*/ 4028449 h 4209763"/>
              <a:gd name="connsiteX241" fmla="*/ 306126 w 2688536"/>
              <a:gd name="connsiteY241" fmla="*/ 4029388 h 4209763"/>
              <a:gd name="connsiteX242" fmla="*/ 301139 w 2688536"/>
              <a:gd name="connsiteY242" fmla="*/ 4031267 h 4209763"/>
              <a:gd name="connsiteX243" fmla="*/ 293887 w 2688536"/>
              <a:gd name="connsiteY243" fmla="*/ 4036904 h 4209763"/>
              <a:gd name="connsiteX244" fmla="*/ 278929 w 2688536"/>
              <a:gd name="connsiteY244" fmla="*/ 4045359 h 4209763"/>
              <a:gd name="connsiteX245" fmla="*/ 276663 w 2688536"/>
              <a:gd name="connsiteY245" fmla="*/ 4047238 h 4209763"/>
              <a:gd name="connsiteX246" fmla="*/ 265331 w 2688536"/>
              <a:gd name="connsiteY246" fmla="*/ 4051935 h 4209763"/>
              <a:gd name="connsiteX247" fmla="*/ 249466 w 2688536"/>
              <a:gd name="connsiteY247" fmla="*/ 4066966 h 4209763"/>
              <a:gd name="connsiteX248" fmla="*/ 239947 w 2688536"/>
              <a:gd name="connsiteY248" fmla="*/ 4071664 h 4209763"/>
              <a:gd name="connsiteX249" fmla="*/ 231789 w 2688536"/>
              <a:gd name="connsiteY249" fmla="*/ 4072603 h 4209763"/>
              <a:gd name="connsiteX250" fmla="*/ 230429 w 2688536"/>
              <a:gd name="connsiteY250" fmla="*/ 4073542 h 4209763"/>
              <a:gd name="connsiteX251" fmla="*/ 216377 w 2688536"/>
              <a:gd name="connsiteY251" fmla="*/ 4077300 h 4209763"/>
              <a:gd name="connsiteX252" fmla="*/ 195980 w 2688536"/>
              <a:gd name="connsiteY252" fmla="*/ 4091392 h 4209763"/>
              <a:gd name="connsiteX253" fmla="*/ 184648 w 2688536"/>
              <a:gd name="connsiteY253" fmla="*/ 4099847 h 4209763"/>
              <a:gd name="connsiteX254" fmla="*/ 176036 w 2688536"/>
              <a:gd name="connsiteY254" fmla="*/ 4112060 h 4209763"/>
              <a:gd name="connsiteX255" fmla="*/ 174676 w 2688536"/>
              <a:gd name="connsiteY255" fmla="*/ 4114878 h 4209763"/>
              <a:gd name="connsiteX256" fmla="*/ 154279 w 2688536"/>
              <a:gd name="connsiteY256" fmla="*/ 4128031 h 4209763"/>
              <a:gd name="connsiteX257" fmla="*/ 137508 w 2688536"/>
              <a:gd name="connsiteY257" fmla="*/ 4139304 h 4209763"/>
              <a:gd name="connsiteX258" fmla="*/ 121643 w 2688536"/>
              <a:gd name="connsiteY258" fmla="*/ 4149638 h 4209763"/>
              <a:gd name="connsiteX259" fmla="*/ 118017 w 2688536"/>
              <a:gd name="connsiteY259" fmla="*/ 4152456 h 4209763"/>
              <a:gd name="connsiteX260" fmla="*/ 107591 w 2688536"/>
              <a:gd name="connsiteY260" fmla="*/ 4153396 h 4209763"/>
              <a:gd name="connsiteX261" fmla="*/ 96259 w 2688536"/>
              <a:gd name="connsiteY261" fmla="*/ 4155275 h 4209763"/>
              <a:gd name="connsiteX262" fmla="*/ 77222 w 2688536"/>
              <a:gd name="connsiteY262" fmla="*/ 4167488 h 4209763"/>
              <a:gd name="connsiteX263" fmla="*/ 62264 w 2688536"/>
              <a:gd name="connsiteY263" fmla="*/ 4161851 h 4209763"/>
              <a:gd name="connsiteX264" fmla="*/ 59091 w 2688536"/>
              <a:gd name="connsiteY264" fmla="*/ 4160911 h 4209763"/>
              <a:gd name="connsiteX265" fmla="*/ 48666 w 2688536"/>
              <a:gd name="connsiteY265" fmla="*/ 4162790 h 4209763"/>
              <a:gd name="connsiteX266" fmla="*/ 39600 w 2688536"/>
              <a:gd name="connsiteY266" fmla="*/ 4165609 h 4209763"/>
              <a:gd name="connsiteX267" fmla="*/ 26908 w 2688536"/>
              <a:gd name="connsiteY267" fmla="*/ 4179701 h 4209763"/>
              <a:gd name="connsiteX268" fmla="*/ 25549 w 2688536"/>
              <a:gd name="connsiteY268" fmla="*/ 4181579 h 4209763"/>
              <a:gd name="connsiteX269" fmla="*/ 6058 w 2688536"/>
              <a:gd name="connsiteY269" fmla="*/ 4195671 h 4209763"/>
              <a:gd name="connsiteX270" fmla="*/ 1535 w 2688536"/>
              <a:gd name="connsiteY270" fmla="*/ 4201440 h 4209763"/>
              <a:gd name="connsiteX271" fmla="*/ 1553 w 2688536"/>
              <a:gd name="connsiteY271" fmla="*/ 4186246 h 4209763"/>
              <a:gd name="connsiteX272" fmla="*/ 11050 w 2688536"/>
              <a:gd name="connsiteY272" fmla="*/ 0 h 4209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Lst>
            <a:rect l="l" t="t" r="r" b="b"/>
            <a:pathLst>
              <a:path w="2688536" h="4209763">
                <a:moveTo>
                  <a:pt x="1535" y="4201440"/>
                </a:moveTo>
                <a:lnTo>
                  <a:pt x="1525" y="4209763"/>
                </a:lnTo>
                <a:cubicBezTo>
                  <a:pt x="2432" y="4206945"/>
                  <a:pt x="-741" y="4205066"/>
                  <a:pt x="165" y="4203187"/>
                </a:cubicBezTo>
                <a:close/>
                <a:moveTo>
                  <a:pt x="11050" y="0"/>
                </a:moveTo>
                <a:lnTo>
                  <a:pt x="2688536" y="0"/>
                </a:lnTo>
                <a:lnTo>
                  <a:pt x="2688536" y="4075421"/>
                </a:lnTo>
                <a:cubicBezTo>
                  <a:pt x="2679924" y="4066027"/>
                  <a:pt x="2666779" y="4066027"/>
                  <a:pt x="2657260" y="4066027"/>
                </a:cubicBezTo>
                <a:cubicBezTo>
                  <a:pt x="2650914" y="4066027"/>
                  <a:pt x="2645928" y="4059451"/>
                  <a:pt x="2640489" y="4054753"/>
                </a:cubicBezTo>
                <a:cubicBezTo>
                  <a:pt x="2637316" y="4051935"/>
                  <a:pt x="2634143" y="4048177"/>
                  <a:pt x="2630970" y="4045359"/>
                </a:cubicBezTo>
                <a:cubicBezTo>
                  <a:pt x="2628704" y="4043480"/>
                  <a:pt x="2626437" y="4039722"/>
                  <a:pt x="2624171" y="4039722"/>
                </a:cubicBezTo>
                <a:cubicBezTo>
                  <a:pt x="2620998" y="4038783"/>
                  <a:pt x="2617372" y="4039722"/>
                  <a:pt x="2614199" y="4039722"/>
                </a:cubicBezTo>
                <a:cubicBezTo>
                  <a:pt x="2612386" y="4039722"/>
                  <a:pt x="2610573" y="4040662"/>
                  <a:pt x="2608306" y="4041601"/>
                </a:cubicBezTo>
                <a:cubicBezTo>
                  <a:pt x="2602867" y="4041601"/>
                  <a:pt x="2598334" y="4042541"/>
                  <a:pt x="2593348" y="4050996"/>
                </a:cubicBezTo>
                <a:cubicBezTo>
                  <a:pt x="2587909" y="4061330"/>
                  <a:pt x="2580657" y="4066966"/>
                  <a:pt x="2574311" y="4075421"/>
                </a:cubicBezTo>
                <a:cubicBezTo>
                  <a:pt x="2572951" y="4077300"/>
                  <a:pt x="2571138" y="4080119"/>
                  <a:pt x="2570231" y="4082937"/>
                </a:cubicBezTo>
                <a:cubicBezTo>
                  <a:pt x="2566152" y="4093271"/>
                  <a:pt x="2562072" y="4100787"/>
                  <a:pt x="2554820" y="4100787"/>
                </a:cubicBezTo>
                <a:cubicBezTo>
                  <a:pt x="2548021" y="4100787"/>
                  <a:pt x="2541675" y="4105484"/>
                  <a:pt x="2534876" y="4105484"/>
                </a:cubicBezTo>
                <a:cubicBezTo>
                  <a:pt x="2526717" y="4105484"/>
                  <a:pt x="2518558" y="4107363"/>
                  <a:pt x="2511306" y="4096089"/>
                </a:cubicBezTo>
                <a:cubicBezTo>
                  <a:pt x="2510852" y="4096089"/>
                  <a:pt x="2510852" y="4095150"/>
                  <a:pt x="2510399" y="4095150"/>
                </a:cubicBezTo>
                <a:cubicBezTo>
                  <a:pt x="2506320" y="4097968"/>
                  <a:pt x="2502693" y="4095150"/>
                  <a:pt x="2498614" y="4093271"/>
                </a:cubicBezTo>
                <a:cubicBezTo>
                  <a:pt x="2496801" y="4092331"/>
                  <a:pt x="2494535" y="4091392"/>
                  <a:pt x="2492721" y="4089513"/>
                </a:cubicBezTo>
                <a:cubicBezTo>
                  <a:pt x="2490908" y="4087634"/>
                  <a:pt x="2489095" y="4083876"/>
                  <a:pt x="2487282" y="4081058"/>
                </a:cubicBezTo>
                <a:cubicBezTo>
                  <a:pt x="2484109" y="4076361"/>
                  <a:pt x="2480936" y="4071664"/>
                  <a:pt x="2477310" y="4067906"/>
                </a:cubicBezTo>
                <a:cubicBezTo>
                  <a:pt x="2471871" y="4062269"/>
                  <a:pt x="2467338" y="4054753"/>
                  <a:pt x="2461899" y="4049117"/>
                </a:cubicBezTo>
                <a:cubicBezTo>
                  <a:pt x="2458726" y="4045359"/>
                  <a:pt x="2455100" y="4043480"/>
                  <a:pt x="2451473" y="4041601"/>
                </a:cubicBezTo>
                <a:cubicBezTo>
                  <a:pt x="2450567" y="4040662"/>
                  <a:pt x="2449660" y="4041601"/>
                  <a:pt x="2449207" y="4041601"/>
                </a:cubicBezTo>
                <a:cubicBezTo>
                  <a:pt x="2446034" y="4043480"/>
                  <a:pt x="2442861" y="4047238"/>
                  <a:pt x="2439688" y="4049117"/>
                </a:cubicBezTo>
                <a:cubicBezTo>
                  <a:pt x="2436969" y="4050996"/>
                  <a:pt x="2434702" y="4050996"/>
                  <a:pt x="2431983" y="4050996"/>
                </a:cubicBezTo>
                <a:cubicBezTo>
                  <a:pt x="2429716" y="4051935"/>
                  <a:pt x="2426997" y="4050996"/>
                  <a:pt x="2425184" y="4052874"/>
                </a:cubicBezTo>
                <a:cubicBezTo>
                  <a:pt x="2420651" y="4058511"/>
                  <a:pt x="2416118" y="4055693"/>
                  <a:pt x="2411585" y="4054753"/>
                </a:cubicBezTo>
                <a:cubicBezTo>
                  <a:pt x="2403880" y="4052874"/>
                  <a:pt x="2396627" y="4050056"/>
                  <a:pt x="2388922" y="4047238"/>
                </a:cubicBezTo>
                <a:cubicBezTo>
                  <a:pt x="2384842" y="4045359"/>
                  <a:pt x="2380309" y="4042541"/>
                  <a:pt x="2376230" y="4040662"/>
                </a:cubicBezTo>
                <a:cubicBezTo>
                  <a:pt x="2373964" y="4039722"/>
                  <a:pt x="2371697" y="4041601"/>
                  <a:pt x="2369431" y="4041601"/>
                </a:cubicBezTo>
                <a:lnTo>
                  <a:pt x="2367164" y="4041601"/>
                </a:lnTo>
                <a:cubicBezTo>
                  <a:pt x="2365351" y="4040662"/>
                  <a:pt x="2363538" y="4039722"/>
                  <a:pt x="2361725" y="4037843"/>
                </a:cubicBezTo>
                <a:cubicBezTo>
                  <a:pt x="2355379" y="4032207"/>
                  <a:pt x="2348127" y="4031267"/>
                  <a:pt x="2342688" y="4019994"/>
                </a:cubicBezTo>
                <a:cubicBezTo>
                  <a:pt x="2339968" y="4013418"/>
                  <a:pt x="2334982" y="4014357"/>
                  <a:pt x="2331809" y="4017175"/>
                </a:cubicBezTo>
                <a:cubicBezTo>
                  <a:pt x="2326370" y="4020933"/>
                  <a:pt x="2322290" y="4018115"/>
                  <a:pt x="2317304" y="4016236"/>
                </a:cubicBezTo>
                <a:cubicBezTo>
                  <a:pt x="2314585" y="4015296"/>
                  <a:pt x="2311865" y="4015296"/>
                  <a:pt x="2309145" y="4016236"/>
                </a:cubicBezTo>
                <a:cubicBezTo>
                  <a:pt x="2308239" y="4016236"/>
                  <a:pt x="2307332" y="4019994"/>
                  <a:pt x="2306426" y="4021873"/>
                </a:cubicBezTo>
                <a:cubicBezTo>
                  <a:pt x="2305519" y="4023751"/>
                  <a:pt x="2304613" y="4025630"/>
                  <a:pt x="2303706" y="4025630"/>
                </a:cubicBezTo>
                <a:cubicBezTo>
                  <a:pt x="2297360" y="4023751"/>
                  <a:pt x="2291468" y="4024691"/>
                  <a:pt x="2285575" y="4031267"/>
                </a:cubicBezTo>
                <a:cubicBezTo>
                  <a:pt x="2286028" y="4030328"/>
                  <a:pt x="2285122" y="4031267"/>
                  <a:pt x="2285122" y="4031267"/>
                </a:cubicBezTo>
                <a:cubicBezTo>
                  <a:pt x="2280589" y="4026570"/>
                  <a:pt x="2275150" y="4033146"/>
                  <a:pt x="2271070" y="4023751"/>
                </a:cubicBezTo>
                <a:cubicBezTo>
                  <a:pt x="2268351" y="4017175"/>
                  <a:pt x="2265178" y="4011539"/>
                  <a:pt x="2261552" y="4008720"/>
                </a:cubicBezTo>
                <a:cubicBezTo>
                  <a:pt x="2259738" y="4006841"/>
                  <a:pt x="2256565" y="4009660"/>
                  <a:pt x="2253846" y="4010599"/>
                </a:cubicBezTo>
                <a:cubicBezTo>
                  <a:pt x="2252486" y="4010599"/>
                  <a:pt x="2251126" y="4011539"/>
                  <a:pt x="2250220" y="4011539"/>
                </a:cubicBezTo>
                <a:cubicBezTo>
                  <a:pt x="2247953" y="4010599"/>
                  <a:pt x="2246593" y="4009660"/>
                  <a:pt x="2246593" y="4016236"/>
                </a:cubicBezTo>
                <a:cubicBezTo>
                  <a:pt x="2246593" y="4021873"/>
                  <a:pt x="2245234" y="4020933"/>
                  <a:pt x="2242967" y="4019994"/>
                </a:cubicBezTo>
                <a:cubicBezTo>
                  <a:pt x="2239341" y="4017175"/>
                  <a:pt x="2231182" y="4019994"/>
                  <a:pt x="2228916" y="4025630"/>
                </a:cubicBezTo>
                <a:cubicBezTo>
                  <a:pt x="2223930" y="4021873"/>
                  <a:pt x="2219397" y="4018115"/>
                  <a:pt x="2213958" y="4019994"/>
                </a:cubicBezTo>
                <a:cubicBezTo>
                  <a:pt x="2211691" y="4020933"/>
                  <a:pt x="2209878" y="4019994"/>
                  <a:pt x="2207612" y="4019994"/>
                </a:cubicBezTo>
                <a:lnTo>
                  <a:pt x="2184495" y="4022812"/>
                </a:lnTo>
                <a:lnTo>
                  <a:pt x="2182228" y="4022812"/>
                </a:lnTo>
                <a:cubicBezTo>
                  <a:pt x="2176336" y="4019054"/>
                  <a:pt x="2171350" y="4023751"/>
                  <a:pt x="2166817" y="4029388"/>
                </a:cubicBezTo>
                <a:cubicBezTo>
                  <a:pt x="2164097" y="4032207"/>
                  <a:pt x="2161378" y="4034085"/>
                  <a:pt x="2158658" y="4035964"/>
                </a:cubicBezTo>
                <a:lnTo>
                  <a:pt x="2138261" y="4047238"/>
                </a:lnTo>
                <a:lnTo>
                  <a:pt x="2135541" y="4047238"/>
                </a:lnTo>
                <a:cubicBezTo>
                  <a:pt x="2132368" y="4047238"/>
                  <a:pt x="2129195" y="4048177"/>
                  <a:pt x="2126022" y="4048177"/>
                </a:cubicBezTo>
                <a:cubicBezTo>
                  <a:pt x="2123756" y="4048177"/>
                  <a:pt x="2121490" y="4050056"/>
                  <a:pt x="2118770" y="4047238"/>
                </a:cubicBezTo>
                <a:cubicBezTo>
                  <a:pt x="2116050" y="4044419"/>
                  <a:pt x="2111518" y="4045359"/>
                  <a:pt x="2108345" y="4048177"/>
                </a:cubicBezTo>
                <a:cubicBezTo>
                  <a:pt x="2103812" y="4052874"/>
                  <a:pt x="2098826" y="4051935"/>
                  <a:pt x="2094293" y="4053814"/>
                </a:cubicBezTo>
                <a:cubicBezTo>
                  <a:pt x="2092027" y="4054753"/>
                  <a:pt x="2089760" y="4055693"/>
                  <a:pt x="2087494" y="4055693"/>
                </a:cubicBezTo>
                <a:lnTo>
                  <a:pt x="2068003" y="4061330"/>
                </a:lnTo>
                <a:cubicBezTo>
                  <a:pt x="2067550" y="4061330"/>
                  <a:pt x="2066643" y="4061330"/>
                  <a:pt x="2066190" y="4060390"/>
                </a:cubicBezTo>
                <a:cubicBezTo>
                  <a:pt x="2061204" y="4049117"/>
                  <a:pt x="2055765" y="4057572"/>
                  <a:pt x="2050779" y="4059451"/>
                </a:cubicBezTo>
                <a:cubicBezTo>
                  <a:pt x="2044433" y="4061330"/>
                  <a:pt x="2038087" y="4065087"/>
                  <a:pt x="2032195" y="4067906"/>
                </a:cubicBezTo>
                <a:lnTo>
                  <a:pt x="2029928" y="4067906"/>
                </a:lnTo>
                <a:cubicBezTo>
                  <a:pt x="2024036" y="4066027"/>
                  <a:pt x="2017690" y="4064148"/>
                  <a:pt x="2011797" y="4063208"/>
                </a:cubicBezTo>
                <a:cubicBezTo>
                  <a:pt x="2003185" y="4063208"/>
                  <a:pt x="1994573" y="4064148"/>
                  <a:pt x="1986414" y="4065087"/>
                </a:cubicBezTo>
                <a:cubicBezTo>
                  <a:pt x="1985507" y="4065087"/>
                  <a:pt x="1984601" y="4065087"/>
                  <a:pt x="1984148" y="4066027"/>
                </a:cubicBezTo>
                <a:cubicBezTo>
                  <a:pt x="1979615" y="4072603"/>
                  <a:pt x="1974629" y="4072603"/>
                  <a:pt x="1969643" y="4070724"/>
                </a:cubicBezTo>
                <a:cubicBezTo>
                  <a:pt x="1968736" y="4070724"/>
                  <a:pt x="1967830" y="4071664"/>
                  <a:pt x="1966923" y="4071664"/>
                </a:cubicBezTo>
                <a:cubicBezTo>
                  <a:pt x="1965563" y="4072603"/>
                  <a:pt x="1963750" y="4073542"/>
                  <a:pt x="1962390" y="4073542"/>
                </a:cubicBezTo>
                <a:cubicBezTo>
                  <a:pt x="1960124" y="4074482"/>
                  <a:pt x="1957404" y="4075421"/>
                  <a:pt x="1955138" y="4077300"/>
                </a:cubicBezTo>
                <a:cubicBezTo>
                  <a:pt x="1952418" y="4079179"/>
                  <a:pt x="1949699" y="4082937"/>
                  <a:pt x="1946979" y="4082937"/>
                </a:cubicBezTo>
                <a:cubicBezTo>
                  <a:pt x="1941540" y="4081998"/>
                  <a:pt x="1937914" y="4088574"/>
                  <a:pt x="1933381" y="4094210"/>
                </a:cubicBezTo>
                <a:cubicBezTo>
                  <a:pt x="1931114" y="4097029"/>
                  <a:pt x="1928395" y="4098908"/>
                  <a:pt x="1925675" y="4100787"/>
                </a:cubicBezTo>
                <a:cubicBezTo>
                  <a:pt x="1922956" y="4103605"/>
                  <a:pt x="1919783" y="4106423"/>
                  <a:pt x="1917063" y="4109242"/>
                </a:cubicBezTo>
                <a:cubicBezTo>
                  <a:pt x="1916156" y="4110181"/>
                  <a:pt x="1915250" y="4111121"/>
                  <a:pt x="1914797" y="4111121"/>
                </a:cubicBezTo>
                <a:cubicBezTo>
                  <a:pt x="1909811" y="4105484"/>
                  <a:pt x="1905731" y="4112999"/>
                  <a:pt x="1901198" y="4115818"/>
                </a:cubicBezTo>
                <a:cubicBezTo>
                  <a:pt x="1900745" y="4115818"/>
                  <a:pt x="1900292" y="4116757"/>
                  <a:pt x="1900292" y="4116757"/>
                </a:cubicBezTo>
                <a:cubicBezTo>
                  <a:pt x="1896212" y="4108302"/>
                  <a:pt x="1893946" y="4118636"/>
                  <a:pt x="1891226" y="4120515"/>
                </a:cubicBezTo>
                <a:cubicBezTo>
                  <a:pt x="1885787" y="4124273"/>
                  <a:pt x="1880348" y="4128031"/>
                  <a:pt x="1874002" y="4126152"/>
                </a:cubicBezTo>
                <a:cubicBezTo>
                  <a:pt x="1872189" y="4125212"/>
                  <a:pt x="1870376" y="4127091"/>
                  <a:pt x="1868109" y="4127091"/>
                </a:cubicBezTo>
                <a:cubicBezTo>
                  <a:pt x="1866749" y="4127091"/>
                  <a:pt x="1864936" y="4128031"/>
                  <a:pt x="1864030" y="4126152"/>
                </a:cubicBezTo>
                <a:cubicBezTo>
                  <a:pt x="1860404" y="4122394"/>
                  <a:pt x="1856777" y="4120515"/>
                  <a:pt x="1852698" y="4126152"/>
                </a:cubicBezTo>
                <a:lnTo>
                  <a:pt x="1852245" y="4126152"/>
                </a:lnTo>
                <a:cubicBezTo>
                  <a:pt x="1847712" y="4124273"/>
                  <a:pt x="1842726" y="4124273"/>
                  <a:pt x="1838193" y="4120515"/>
                </a:cubicBezTo>
                <a:cubicBezTo>
                  <a:pt x="1831394" y="4114878"/>
                  <a:pt x="1824142" y="4113939"/>
                  <a:pt x="1817343" y="4117697"/>
                </a:cubicBezTo>
                <a:cubicBezTo>
                  <a:pt x="1812357" y="4120515"/>
                  <a:pt x="1808277" y="4117697"/>
                  <a:pt x="1804651" y="4112060"/>
                </a:cubicBezTo>
                <a:cubicBezTo>
                  <a:pt x="1799665" y="4103605"/>
                  <a:pt x="1793772" y="4102665"/>
                  <a:pt x="1787880" y="4099847"/>
                </a:cubicBezTo>
                <a:cubicBezTo>
                  <a:pt x="1786067" y="4098908"/>
                  <a:pt x="1784254" y="4098908"/>
                  <a:pt x="1782894" y="4096089"/>
                </a:cubicBezTo>
                <a:cubicBezTo>
                  <a:pt x="1777001" y="4087634"/>
                  <a:pt x="1771109" y="4092331"/>
                  <a:pt x="1764763" y="4093271"/>
                </a:cubicBezTo>
                <a:cubicBezTo>
                  <a:pt x="1760683" y="4093271"/>
                  <a:pt x="1757057" y="4093271"/>
                  <a:pt x="1752978" y="4092331"/>
                </a:cubicBezTo>
                <a:cubicBezTo>
                  <a:pt x="1747992" y="4090453"/>
                  <a:pt x="1743006" y="4087634"/>
                  <a:pt x="1738020" y="4085755"/>
                </a:cubicBezTo>
                <a:cubicBezTo>
                  <a:pt x="1734393" y="4083876"/>
                  <a:pt x="1730314" y="4081998"/>
                  <a:pt x="1726688" y="4081998"/>
                </a:cubicBezTo>
                <a:cubicBezTo>
                  <a:pt x="1721702" y="4081998"/>
                  <a:pt x="1716262" y="4083876"/>
                  <a:pt x="1711276" y="4082937"/>
                </a:cubicBezTo>
                <a:cubicBezTo>
                  <a:pt x="1706290" y="4081998"/>
                  <a:pt x="1701758" y="4082937"/>
                  <a:pt x="1696772" y="4085755"/>
                </a:cubicBezTo>
                <a:cubicBezTo>
                  <a:pt x="1695412" y="4086695"/>
                  <a:pt x="1693599" y="4085755"/>
                  <a:pt x="1692239" y="4083876"/>
                </a:cubicBezTo>
                <a:cubicBezTo>
                  <a:pt x="1688159" y="4081058"/>
                  <a:pt x="1684533" y="4080119"/>
                  <a:pt x="1680454" y="4081998"/>
                </a:cubicBezTo>
                <a:cubicBezTo>
                  <a:pt x="1678641" y="4082937"/>
                  <a:pt x="1676374" y="4081998"/>
                  <a:pt x="1674561" y="4081058"/>
                </a:cubicBezTo>
                <a:lnTo>
                  <a:pt x="1652804" y="4069785"/>
                </a:lnTo>
                <a:cubicBezTo>
                  <a:pt x="1650538" y="4068845"/>
                  <a:pt x="1649178" y="4066027"/>
                  <a:pt x="1647365" y="4062269"/>
                </a:cubicBezTo>
                <a:cubicBezTo>
                  <a:pt x="1644645" y="4056632"/>
                  <a:pt x="1640112" y="4050996"/>
                  <a:pt x="1636939" y="4050996"/>
                </a:cubicBezTo>
                <a:cubicBezTo>
                  <a:pt x="1631047" y="4051935"/>
                  <a:pt x="1626061" y="4048177"/>
                  <a:pt x="1620621" y="4046298"/>
                </a:cubicBezTo>
                <a:cubicBezTo>
                  <a:pt x="1616995" y="4044419"/>
                  <a:pt x="1614276" y="4045359"/>
                  <a:pt x="1611103" y="4050996"/>
                </a:cubicBezTo>
                <a:cubicBezTo>
                  <a:pt x="1607930" y="4056632"/>
                  <a:pt x="1603397" y="4058511"/>
                  <a:pt x="1599771" y="4062269"/>
                </a:cubicBezTo>
                <a:cubicBezTo>
                  <a:pt x="1595238" y="4066966"/>
                  <a:pt x="1590252" y="4067906"/>
                  <a:pt x="1584813" y="4066027"/>
                </a:cubicBezTo>
                <a:cubicBezTo>
                  <a:pt x="1579827" y="4064148"/>
                  <a:pt x="1575747" y="4068845"/>
                  <a:pt x="1571668" y="4074482"/>
                </a:cubicBezTo>
                <a:cubicBezTo>
                  <a:pt x="1570761" y="4075421"/>
                  <a:pt x="1570308" y="4077300"/>
                  <a:pt x="1569401" y="4077300"/>
                </a:cubicBezTo>
                <a:cubicBezTo>
                  <a:pt x="1563962" y="4077300"/>
                  <a:pt x="1558523" y="4079179"/>
                  <a:pt x="1553537" y="4077300"/>
                </a:cubicBezTo>
                <a:cubicBezTo>
                  <a:pt x="1546284" y="4074482"/>
                  <a:pt x="1539032" y="4069785"/>
                  <a:pt x="1531326" y="4074482"/>
                </a:cubicBezTo>
                <a:lnTo>
                  <a:pt x="1530420" y="4074482"/>
                </a:lnTo>
                <a:cubicBezTo>
                  <a:pt x="1525887" y="4068845"/>
                  <a:pt x="1520901" y="4071664"/>
                  <a:pt x="1515915" y="4072603"/>
                </a:cubicBezTo>
                <a:cubicBezTo>
                  <a:pt x="1513195" y="4072603"/>
                  <a:pt x="1510476" y="4071664"/>
                  <a:pt x="1507756" y="4070724"/>
                </a:cubicBezTo>
                <a:cubicBezTo>
                  <a:pt x="1503223" y="4067906"/>
                  <a:pt x="1499597" y="4071664"/>
                  <a:pt x="1496424" y="4077300"/>
                </a:cubicBezTo>
                <a:cubicBezTo>
                  <a:pt x="1493251" y="4082937"/>
                  <a:pt x="1490078" y="4086695"/>
                  <a:pt x="1485999" y="4089513"/>
                </a:cubicBezTo>
                <a:cubicBezTo>
                  <a:pt x="1481919" y="4091392"/>
                  <a:pt x="1478293" y="4094210"/>
                  <a:pt x="1474667" y="4096089"/>
                </a:cubicBezTo>
                <a:cubicBezTo>
                  <a:pt x="1472401" y="4097029"/>
                  <a:pt x="1469681" y="4097968"/>
                  <a:pt x="1467415" y="4097968"/>
                </a:cubicBezTo>
                <a:cubicBezTo>
                  <a:pt x="1462882" y="4097029"/>
                  <a:pt x="1458349" y="4094210"/>
                  <a:pt x="1453816" y="4092331"/>
                </a:cubicBezTo>
                <a:cubicBezTo>
                  <a:pt x="1452910" y="4092331"/>
                  <a:pt x="1452003" y="4093271"/>
                  <a:pt x="1450643" y="4093271"/>
                </a:cubicBezTo>
                <a:cubicBezTo>
                  <a:pt x="1443844" y="4095150"/>
                  <a:pt x="1436592" y="4097029"/>
                  <a:pt x="1429793" y="4097968"/>
                </a:cubicBezTo>
                <a:cubicBezTo>
                  <a:pt x="1428886" y="4097968"/>
                  <a:pt x="1427526" y="4096089"/>
                  <a:pt x="1426620" y="4095150"/>
                </a:cubicBezTo>
                <a:cubicBezTo>
                  <a:pt x="1425713" y="4094210"/>
                  <a:pt x="1423900" y="4093271"/>
                  <a:pt x="1423447" y="4094210"/>
                </a:cubicBezTo>
                <a:cubicBezTo>
                  <a:pt x="1417101" y="4101726"/>
                  <a:pt x="1409849" y="4099847"/>
                  <a:pt x="1403050" y="4104544"/>
                </a:cubicBezTo>
                <a:cubicBezTo>
                  <a:pt x="1400330" y="4106423"/>
                  <a:pt x="1396704" y="4105484"/>
                  <a:pt x="1393078" y="4104544"/>
                </a:cubicBezTo>
                <a:cubicBezTo>
                  <a:pt x="1388092" y="4103605"/>
                  <a:pt x="1383106" y="4103605"/>
                  <a:pt x="1378120" y="4101726"/>
                </a:cubicBezTo>
                <a:cubicBezTo>
                  <a:pt x="1374493" y="4099847"/>
                  <a:pt x="1370867" y="4096089"/>
                  <a:pt x="1367241" y="4093271"/>
                </a:cubicBezTo>
                <a:cubicBezTo>
                  <a:pt x="1364521" y="4091392"/>
                  <a:pt x="1361802" y="4086695"/>
                  <a:pt x="1358629" y="4086695"/>
                </a:cubicBezTo>
                <a:cubicBezTo>
                  <a:pt x="1356362" y="4085755"/>
                  <a:pt x="1353643" y="4088574"/>
                  <a:pt x="1351376" y="4089513"/>
                </a:cubicBezTo>
                <a:cubicBezTo>
                  <a:pt x="1345937" y="4092331"/>
                  <a:pt x="1338231" y="4085755"/>
                  <a:pt x="1335059" y="4076361"/>
                </a:cubicBezTo>
                <a:cubicBezTo>
                  <a:pt x="1333699" y="4072603"/>
                  <a:pt x="1330979" y="4071664"/>
                  <a:pt x="1329166" y="4069785"/>
                </a:cubicBezTo>
                <a:cubicBezTo>
                  <a:pt x="1325540" y="4066027"/>
                  <a:pt x="1321914" y="4063208"/>
                  <a:pt x="1318287" y="4058511"/>
                </a:cubicBezTo>
                <a:cubicBezTo>
                  <a:pt x="1316474" y="4056632"/>
                  <a:pt x="1315114" y="4054753"/>
                  <a:pt x="1313301" y="4058511"/>
                </a:cubicBezTo>
                <a:cubicBezTo>
                  <a:pt x="1312848" y="4059451"/>
                  <a:pt x="1311941" y="4059451"/>
                  <a:pt x="1311488" y="4059451"/>
                </a:cubicBezTo>
                <a:cubicBezTo>
                  <a:pt x="1310128" y="4059451"/>
                  <a:pt x="1308315" y="4058511"/>
                  <a:pt x="1306956" y="4058511"/>
                </a:cubicBezTo>
                <a:cubicBezTo>
                  <a:pt x="1300610" y="4058511"/>
                  <a:pt x="1294264" y="4056632"/>
                  <a:pt x="1289278" y="4046298"/>
                </a:cubicBezTo>
                <a:cubicBezTo>
                  <a:pt x="1288825" y="4045359"/>
                  <a:pt x="1287011" y="4045359"/>
                  <a:pt x="1286105" y="4045359"/>
                </a:cubicBezTo>
                <a:lnTo>
                  <a:pt x="1266161" y="4048177"/>
                </a:lnTo>
                <a:cubicBezTo>
                  <a:pt x="1264801" y="4048177"/>
                  <a:pt x="1263895" y="4049117"/>
                  <a:pt x="1262535" y="4050056"/>
                </a:cubicBezTo>
                <a:cubicBezTo>
                  <a:pt x="1261175" y="4050056"/>
                  <a:pt x="1259815" y="4050056"/>
                  <a:pt x="1258455" y="4049117"/>
                </a:cubicBezTo>
                <a:cubicBezTo>
                  <a:pt x="1257095" y="4049117"/>
                  <a:pt x="1255735" y="4050056"/>
                  <a:pt x="1253922" y="4050056"/>
                </a:cubicBezTo>
                <a:cubicBezTo>
                  <a:pt x="1249843" y="4050056"/>
                  <a:pt x="1245764" y="4049117"/>
                  <a:pt x="1241231" y="4049117"/>
                </a:cubicBezTo>
                <a:cubicBezTo>
                  <a:pt x="1240324" y="4049117"/>
                  <a:pt x="1238964" y="4049117"/>
                  <a:pt x="1238058" y="4048177"/>
                </a:cubicBezTo>
                <a:cubicBezTo>
                  <a:pt x="1235791" y="4045359"/>
                  <a:pt x="1233525" y="4042541"/>
                  <a:pt x="1232165" y="4038783"/>
                </a:cubicBezTo>
                <a:cubicBezTo>
                  <a:pt x="1228539" y="4030328"/>
                  <a:pt x="1224006" y="4031267"/>
                  <a:pt x="1219020" y="4031267"/>
                </a:cubicBezTo>
                <a:cubicBezTo>
                  <a:pt x="1218114" y="4031267"/>
                  <a:pt x="1217207" y="4031267"/>
                  <a:pt x="1216301" y="4030328"/>
                </a:cubicBezTo>
                <a:cubicBezTo>
                  <a:pt x="1212674" y="4028449"/>
                  <a:pt x="1209048" y="4032207"/>
                  <a:pt x="1207235" y="4039722"/>
                </a:cubicBezTo>
                <a:cubicBezTo>
                  <a:pt x="1206782" y="4041601"/>
                  <a:pt x="1205422" y="4044419"/>
                  <a:pt x="1204062" y="4044419"/>
                </a:cubicBezTo>
                <a:cubicBezTo>
                  <a:pt x="1203156" y="4044419"/>
                  <a:pt x="1202249" y="4041601"/>
                  <a:pt x="1200889" y="4039722"/>
                </a:cubicBezTo>
                <a:cubicBezTo>
                  <a:pt x="1199983" y="4038783"/>
                  <a:pt x="1199076" y="4035964"/>
                  <a:pt x="1198623" y="4036904"/>
                </a:cubicBezTo>
                <a:cubicBezTo>
                  <a:pt x="1192730" y="4038783"/>
                  <a:pt x="1186385" y="4041601"/>
                  <a:pt x="1180492" y="4043480"/>
                </a:cubicBezTo>
                <a:cubicBezTo>
                  <a:pt x="1180039" y="4043480"/>
                  <a:pt x="1179585" y="4043480"/>
                  <a:pt x="1179585" y="4044419"/>
                </a:cubicBezTo>
                <a:cubicBezTo>
                  <a:pt x="1174146" y="4056632"/>
                  <a:pt x="1167347" y="4050996"/>
                  <a:pt x="1161001" y="4051935"/>
                </a:cubicBezTo>
                <a:cubicBezTo>
                  <a:pt x="1159641" y="4051935"/>
                  <a:pt x="1158735" y="4051935"/>
                  <a:pt x="1157375" y="4050996"/>
                </a:cubicBezTo>
                <a:cubicBezTo>
                  <a:pt x="1151482" y="4048177"/>
                  <a:pt x="1147856" y="4055693"/>
                  <a:pt x="1144230" y="4064148"/>
                </a:cubicBezTo>
                <a:cubicBezTo>
                  <a:pt x="1142417" y="4067906"/>
                  <a:pt x="1141057" y="4071664"/>
                  <a:pt x="1137884" y="4070724"/>
                </a:cubicBezTo>
                <a:cubicBezTo>
                  <a:pt x="1135164" y="4069785"/>
                  <a:pt x="1131992" y="4070724"/>
                  <a:pt x="1129725" y="4077300"/>
                </a:cubicBezTo>
                <a:cubicBezTo>
                  <a:pt x="1127912" y="4082937"/>
                  <a:pt x="1124739" y="4088574"/>
                  <a:pt x="1122473" y="4093271"/>
                </a:cubicBezTo>
                <a:cubicBezTo>
                  <a:pt x="1121566" y="4094210"/>
                  <a:pt x="1120660" y="4095150"/>
                  <a:pt x="1119753" y="4095150"/>
                </a:cubicBezTo>
                <a:cubicBezTo>
                  <a:pt x="1118393" y="4096089"/>
                  <a:pt x="1116580" y="4095150"/>
                  <a:pt x="1115674" y="4097029"/>
                </a:cubicBezTo>
                <a:cubicBezTo>
                  <a:pt x="1111594" y="4104544"/>
                  <a:pt x="1106155" y="4103605"/>
                  <a:pt x="1101169" y="4107363"/>
                </a:cubicBezTo>
                <a:cubicBezTo>
                  <a:pt x="1100716" y="4107363"/>
                  <a:pt x="1100262" y="4108302"/>
                  <a:pt x="1099809" y="4108302"/>
                </a:cubicBezTo>
                <a:cubicBezTo>
                  <a:pt x="1095276" y="4103605"/>
                  <a:pt x="1091650" y="4110181"/>
                  <a:pt x="1087571" y="4112060"/>
                </a:cubicBezTo>
                <a:cubicBezTo>
                  <a:pt x="1083945" y="4113939"/>
                  <a:pt x="1079865" y="4112999"/>
                  <a:pt x="1075786" y="4112999"/>
                </a:cubicBezTo>
                <a:cubicBezTo>
                  <a:pt x="1072159" y="4112999"/>
                  <a:pt x="1068080" y="4111121"/>
                  <a:pt x="1065814" y="4104544"/>
                </a:cubicBezTo>
                <a:cubicBezTo>
                  <a:pt x="1065360" y="4103605"/>
                  <a:pt x="1063547" y="4103605"/>
                  <a:pt x="1062641" y="4103605"/>
                </a:cubicBezTo>
                <a:cubicBezTo>
                  <a:pt x="1058108" y="4107363"/>
                  <a:pt x="1053575" y="4112060"/>
                  <a:pt x="1049042" y="4115818"/>
                </a:cubicBezTo>
                <a:cubicBezTo>
                  <a:pt x="1046776" y="4117697"/>
                  <a:pt x="1044510" y="4117697"/>
                  <a:pt x="1042243" y="4118636"/>
                </a:cubicBezTo>
                <a:cubicBezTo>
                  <a:pt x="1038617" y="4120515"/>
                  <a:pt x="1034538" y="4120515"/>
                  <a:pt x="1030911" y="4123333"/>
                </a:cubicBezTo>
                <a:cubicBezTo>
                  <a:pt x="1025019" y="4128031"/>
                  <a:pt x="1019126" y="4127091"/>
                  <a:pt x="1013687" y="4122394"/>
                </a:cubicBezTo>
                <a:cubicBezTo>
                  <a:pt x="1008248" y="4117697"/>
                  <a:pt x="1002808" y="4121455"/>
                  <a:pt x="997369" y="4122394"/>
                </a:cubicBezTo>
                <a:cubicBezTo>
                  <a:pt x="990117" y="4122394"/>
                  <a:pt x="983318" y="4122394"/>
                  <a:pt x="976065" y="4121455"/>
                </a:cubicBezTo>
                <a:cubicBezTo>
                  <a:pt x="970626" y="4120515"/>
                  <a:pt x="965187" y="4117697"/>
                  <a:pt x="959747" y="4116757"/>
                </a:cubicBezTo>
                <a:cubicBezTo>
                  <a:pt x="957481" y="4116757"/>
                  <a:pt x="954761" y="4119576"/>
                  <a:pt x="952948" y="4122394"/>
                </a:cubicBezTo>
                <a:cubicBezTo>
                  <a:pt x="946149" y="4131788"/>
                  <a:pt x="938443" y="4135546"/>
                  <a:pt x="930738" y="4137425"/>
                </a:cubicBezTo>
                <a:cubicBezTo>
                  <a:pt x="925752" y="4139304"/>
                  <a:pt x="920312" y="4139304"/>
                  <a:pt x="915326" y="4139304"/>
                </a:cubicBezTo>
                <a:lnTo>
                  <a:pt x="912154" y="4139304"/>
                </a:lnTo>
                <a:cubicBezTo>
                  <a:pt x="908981" y="4137425"/>
                  <a:pt x="906714" y="4135546"/>
                  <a:pt x="903088" y="4140244"/>
                </a:cubicBezTo>
                <a:cubicBezTo>
                  <a:pt x="900822" y="4143062"/>
                  <a:pt x="896289" y="4141183"/>
                  <a:pt x="893116" y="4139304"/>
                </a:cubicBezTo>
                <a:cubicBezTo>
                  <a:pt x="887677" y="4136486"/>
                  <a:pt x="882237" y="4131788"/>
                  <a:pt x="876798" y="4128031"/>
                </a:cubicBezTo>
                <a:cubicBezTo>
                  <a:pt x="875892" y="4127091"/>
                  <a:pt x="874985" y="4127091"/>
                  <a:pt x="874079" y="4126152"/>
                </a:cubicBezTo>
                <a:cubicBezTo>
                  <a:pt x="868639" y="4116757"/>
                  <a:pt x="863653" y="4121455"/>
                  <a:pt x="858214" y="4127091"/>
                </a:cubicBezTo>
                <a:cubicBezTo>
                  <a:pt x="856401" y="4128970"/>
                  <a:pt x="853681" y="4128970"/>
                  <a:pt x="851415" y="4128970"/>
                </a:cubicBezTo>
                <a:cubicBezTo>
                  <a:pt x="848242" y="4129910"/>
                  <a:pt x="845069" y="4129910"/>
                  <a:pt x="841896" y="4130849"/>
                </a:cubicBezTo>
                <a:cubicBezTo>
                  <a:pt x="840536" y="4130849"/>
                  <a:pt x="839176" y="4131788"/>
                  <a:pt x="838270" y="4130849"/>
                </a:cubicBezTo>
                <a:cubicBezTo>
                  <a:pt x="836003" y="4128031"/>
                  <a:pt x="834644" y="4130849"/>
                  <a:pt x="832377" y="4132728"/>
                </a:cubicBezTo>
                <a:cubicBezTo>
                  <a:pt x="827844" y="4138365"/>
                  <a:pt x="823765" y="4140244"/>
                  <a:pt x="818326" y="4136486"/>
                </a:cubicBezTo>
                <a:cubicBezTo>
                  <a:pt x="813340" y="4132728"/>
                  <a:pt x="807900" y="4132728"/>
                  <a:pt x="802914" y="4130849"/>
                </a:cubicBezTo>
                <a:cubicBezTo>
                  <a:pt x="797022" y="4128970"/>
                  <a:pt x="791129" y="4127091"/>
                  <a:pt x="785237" y="4130849"/>
                </a:cubicBezTo>
                <a:cubicBezTo>
                  <a:pt x="784330" y="4131788"/>
                  <a:pt x="782970" y="4129910"/>
                  <a:pt x="782064" y="4129910"/>
                </a:cubicBezTo>
                <a:cubicBezTo>
                  <a:pt x="781157" y="4128970"/>
                  <a:pt x="780704" y="4128031"/>
                  <a:pt x="779797" y="4128031"/>
                </a:cubicBezTo>
                <a:cubicBezTo>
                  <a:pt x="772998" y="4129910"/>
                  <a:pt x="768466" y="4120515"/>
                  <a:pt x="763026" y="4114878"/>
                </a:cubicBezTo>
                <a:cubicBezTo>
                  <a:pt x="759400" y="4111121"/>
                  <a:pt x="755774" y="4106423"/>
                  <a:pt x="752601" y="4101726"/>
                </a:cubicBezTo>
                <a:cubicBezTo>
                  <a:pt x="752148" y="4100787"/>
                  <a:pt x="751241" y="4099847"/>
                  <a:pt x="750788" y="4100787"/>
                </a:cubicBezTo>
                <a:cubicBezTo>
                  <a:pt x="746255" y="4102665"/>
                  <a:pt x="743082" y="4097029"/>
                  <a:pt x="739909" y="4093271"/>
                </a:cubicBezTo>
                <a:cubicBezTo>
                  <a:pt x="736283" y="4088574"/>
                  <a:pt x="732657" y="4084816"/>
                  <a:pt x="729031" y="4079179"/>
                </a:cubicBezTo>
                <a:cubicBezTo>
                  <a:pt x="727671" y="4076361"/>
                  <a:pt x="726764" y="4072603"/>
                  <a:pt x="725404" y="4068845"/>
                </a:cubicBezTo>
                <a:cubicBezTo>
                  <a:pt x="724045" y="4066027"/>
                  <a:pt x="722685" y="4062269"/>
                  <a:pt x="721325" y="4059451"/>
                </a:cubicBezTo>
                <a:cubicBezTo>
                  <a:pt x="718605" y="4055693"/>
                  <a:pt x="715432" y="4052874"/>
                  <a:pt x="712260" y="4050056"/>
                </a:cubicBezTo>
                <a:cubicBezTo>
                  <a:pt x="710900" y="4048177"/>
                  <a:pt x="709087" y="4047238"/>
                  <a:pt x="707727" y="4046298"/>
                </a:cubicBezTo>
                <a:lnTo>
                  <a:pt x="706820" y="4046298"/>
                </a:lnTo>
                <a:cubicBezTo>
                  <a:pt x="705007" y="4035964"/>
                  <a:pt x="698208" y="4038783"/>
                  <a:pt x="695488" y="4030328"/>
                </a:cubicBezTo>
                <a:cubicBezTo>
                  <a:pt x="695035" y="4029388"/>
                  <a:pt x="694582" y="4028449"/>
                  <a:pt x="694129" y="4028449"/>
                </a:cubicBezTo>
                <a:cubicBezTo>
                  <a:pt x="686876" y="4027509"/>
                  <a:pt x="683703" y="4013418"/>
                  <a:pt x="678264" y="4006841"/>
                </a:cubicBezTo>
                <a:cubicBezTo>
                  <a:pt x="675544" y="4004023"/>
                  <a:pt x="674184" y="4001205"/>
                  <a:pt x="672825" y="4008720"/>
                </a:cubicBezTo>
                <a:cubicBezTo>
                  <a:pt x="672371" y="4010599"/>
                  <a:pt x="671465" y="4011539"/>
                  <a:pt x="670558" y="4012478"/>
                </a:cubicBezTo>
                <a:cubicBezTo>
                  <a:pt x="666932" y="4015296"/>
                  <a:pt x="663759" y="4019054"/>
                  <a:pt x="660133" y="4020933"/>
                </a:cubicBezTo>
                <a:cubicBezTo>
                  <a:pt x="657413" y="4022812"/>
                  <a:pt x="654694" y="4023751"/>
                  <a:pt x="651974" y="4023751"/>
                </a:cubicBezTo>
                <a:cubicBezTo>
                  <a:pt x="643815" y="4022812"/>
                  <a:pt x="635203" y="4030328"/>
                  <a:pt x="627950" y="4019994"/>
                </a:cubicBezTo>
                <a:cubicBezTo>
                  <a:pt x="624324" y="4014357"/>
                  <a:pt x="622058" y="4016236"/>
                  <a:pt x="618432" y="4020933"/>
                </a:cubicBezTo>
                <a:cubicBezTo>
                  <a:pt x="614806" y="4025630"/>
                  <a:pt x="610273" y="4030328"/>
                  <a:pt x="605740" y="4026570"/>
                </a:cubicBezTo>
                <a:cubicBezTo>
                  <a:pt x="600301" y="4022812"/>
                  <a:pt x="595315" y="4016236"/>
                  <a:pt x="589875" y="4013418"/>
                </a:cubicBezTo>
                <a:cubicBezTo>
                  <a:pt x="586702" y="4011539"/>
                  <a:pt x="583076" y="4014357"/>
                  <a:pt x="579903" y="4016236"/>
                </a:cubicBezTo>
                <a:cubicBezTo>
                  <a:pt x="578543" y="4017175"/>
                  <a:pt x="577184" y="4020933"/>
                  <a:pt x="575824" y="4022812"/>
                </a:cubicBezTo>
                <a:cubicBezTo>
                  <a:pt x="571744" y="4030328"/>
                  <a:pt x="567665" y="4034085"/>
                  <a:pt x="562226" y="4030328"/>
                </a:cubicBezTo>
                <a:cubicBezTo>
                  <a:pt x="557693" y="4027509"/>
                  <a:pt x="553160" y="4025630"/>
                  <a:pt x="548627" y="4025630"/>
                </a:cubicBezTo>
                <a:cubicBezTo>
                  <a:pt x="544548" y="4025630"/>
                  <a:pt x="540468" y="4029388"/>
                  <a:pt x="536842" y="4031267"/>
                </a:cubicBezTo>
                <a:cubicBezTo>
                  <a:pt x="530043" y="4034085"/>
                  <a:pt x="522791" y="4036904"/>
                  <a:pt x="515992" y="4040662"/>
                </a:cubicBezTo>
                <a:cubicBezTo>
                  <a:pt x="512365" y="4042541"/>
                  <a:pt x="509193" y="4046298"/>
                  <a:pt x="505566" y="4048177"/>
                </a:cubicBezTo>
                <a:cubicBezTo>
                  <a:pt x="504207" y="4049117"/>
                  <a:pt x="502393" y="4049117"/>
                  <a:pt x="501034" y="4049117"/>
                </a:cubicBezTo>
                <a:cubicBezTo>
                  <a:pt x="492421" y="4046298"/>
                  <a:pt x="483809" y="4041601"/>
                  <a:pt x="475650" y="4039722"/>
                </a:cubicBezTo>
                <a:cubicBezTo>
                  <a:pt x="472024" y="4038783"/>
                  <a:pt x="467945" y="4041601"/>
                  <a:pt x="463865" y="4041601"/>
                </a:cubicBezTo>
                <a:cubicBezTo>
                  <a:pt x="461599" y="4041601"/>
                  <a:pt x="459786" y="4039722"/>
                  <a:pt x="457519" y="4038783"/>
                </a:cubicBezTo>
                <a:cubicBezTo>
                  <a:pt x="456613" y="4037843"/>
                  <a:pt x="455706" y="4035964"/>
                  <a:pt x="454346" y="4035964"/>
                </a:cubicBezTo>
                <a:cubicBezTo>
                  <a:pt x="450720" y="4035025"/>
                  <a:pt x="446641" y="4035964"/>
                  <a:pt x="443921" y="4033146"/>
                </a:cubicBezTo>
                <a:cubicBezTo>
                  <a:pt x="437575" y="4025630"/>
                  <a:pt x="431229" y="4035964"/>
                  <a:pt x="424883" y="4028449"/>
                </a:cubicBezTo>
                <a:cubicBezTo>
                  <a:pt x="421257" y="4024691"/>
                  <a:pt x="417178" y="4022812"/>
                  <a:pt x="413552" y="4019994"/>
                </a:cubicBezTo>
                <a:cubicBezTo>
                  <a:pt x="412645" y="4019054"/>
                  <a:pt x="411285" y="4018115"/>
                  <a:pt x="410379" y="4019054"/>
                </a:cubicBezTo>
                <a:cubicBezTo>
                  <a:pt x="406753" y="4020933"/>
                  <a:pt x="403126" y="4022812"/>
                  <a:pt x="399500" y="4020933"/>
                </a:cubicBezTo>
                <a:cubicBezTo>
                  <a:pt x="398140" y="4019994"/>
                  <a:pt x="395874" y="4025630"/>
                  <a:pt x="394514" y="4028449"/>
                </a:cubicBezTo>
                <a:cubicBezTo>
                  <a:pt x="390888" y="4035964"/>
                  <a:pt x="386355" y="4035964"/>
                  <a:pt x="381369" y="4033146"/>
                </a:cubicBezTo>
                <a:cubicBezTo>
                  <a:pt x="376383" y="4030328"/>
                  <a:pt x="371850" y="4026570"/>
                  <a:pt x="367318" y="4036904"/>
                </a:cubicBezTo>
                <a:cubicBezTo>
                  <a:pt x="366411" y="4038783"/>
                  <a:pt x="363691" y="4038783"/>
                  <a:pt x="362332" y="4037843"/>
                </a:cubicBezTo>
                <a:cubicBezTo>
                  <a:pt x="358705" y="4035025"/>
                  <a:pt x="355079" y="4033146"/>
                  <a:pt x="351000" y="4034085"/>
                </a:cubicBezTo>
                <a:cubicBezTo>
                  <a:pt x="349187" y="4035025"/>
                  <a:pt x="347374" y="4033146"/>
                  <a:pt x="345560" y="4033146"/>
                </a:cubicBezTo>
                <a:cubicBezTo>
                  <a:pt x="345107" y="4033146"/>
                  <a:pt x="344654" y="4032207"/>
                  <a:pt x="344201" y="4032207"/>
                </a:cubicBezTo>
                <a:cubicBezTo>
                  <a:pt x="340574" y="4036904"/>
                  <a:pt x="336948" y="4035964"/>
                  <a:pt x="332869" y="4035964"/>
                </a:cubicBezTo>
                <a:cubicBezTo>
                  <a:pt x="329243" y="4035964"/>
                  <a:pt x="325616" y="4040662"/>
                  <a:pt x="321537" y="4035964"/>
                </a:cubicBezTo>
                <a:cubicBezTo>
                  <a:pt x="318364" y="4032207"/>
                  <a:pt x="314738" y="4030328"/>
                  <a:pt x="311565" y="4028449"/>
                </a:cubicBezTo>
                <a:cubicBezTo>
                  <a:pt x="309752" y="4027509"/>
                  <a:pt x="307939" y="4028449"/>
                  <a:pt x="306126" y="4029388"/>
                </a:cubicBezTo>
                <a:cubicBezTo>
                  <a:pt x="304766" y="4030328"/>
                  <a:pt x="303406" y="4030328"/>
                  <a:pt x="301139" y="4031267"/>
                </a:cubicBezTo>
                <a:cubicBezTo>
                  <a:pt x="299780" y="4038783"/>
                  <a:pt x="298873" y="4040662"/>
                  <a:pt x="293887" y="4036904"/>
                </a:cubicBezTo>
                <a:cubicBezTo>
                  <a:pt x="287995" y="4032207"/>
                  <a:pt x="283009" y="4035025"/>
                  <a:pt x="278929" y="4045359"/>
                </a:cubicBezTo>
                <a:cubicBezTo>
                  <a:pt x="278476" y="4046298"/>
                  <a:pt x="277569" y="4047238"/>
                  <a:pt x="276663" y="4047238"/>
                </a:cubicBezTo>
                <a:cubicBezTo>
                  <a:pt x="273036" y="4049117"/>
                  <a:pt x="268957" y="4050056"/>
                  <a:pt x="265331" y="4051935"/>
                </a:cubicBezTo>
                <a:cubicBezTo>
                  <a:pt x="259438" y="4053814"/>
                  <a:pt x="253999" y="4060390"/>
                  <a:pt x="249466" y="4066966"/>
                </a:cubicBezTo>
                <a:cubicBezTo>
                  <a:pt x="246747" y="4070724"/>
                  <a:pt x="243574" y="4072603"/>
                  <a:pt x="239947" y="4071664"/>
                </a:cubicBezTo>
                <a:cubicBezTo>
                  <a:pt x="237228" y="4070724"/>
                  <a:pt x="234508" y="4072603"/>
                  <a:pt x="231789" y="4072603"/>
                </a:cubicBezTo>
                <a:cubicBezTo>
                  <a:pt x="231335" y="4072603"/>
                  <a:pt x="230882" y="4073542"/>
                  <a:pt x="230429" y="4073542"/>
                </a:cubicBezTo>
                <a:cubicBezTo>
                  <a:pt x="225443" y="4068845"/>
                  <a:pt x="220910" y="4077300"/>
                  <a:pt x="216377" y="4077300"/>
                </a:cubicBezTo>
                <a:cubicBezTo>
                  <a:pt x="208672" y="4077300"/>
                  <a:pt x="202326" y="4081998"/>
                  <a:pt x="195980" y="4091392"/>
                </a:cubicBezTo>
                <a:cubicBezTo>
                  <a:pt x="192807" y="4095150"/>
                  <a:pt x="189181" y="4099847"/>
                  <a:pt x="184648" y="4099847"/>
                </a:cubicBezTo>
                <a:cubicBezTo>
                  <a:pt x="181475" y="4099847"/>
                  <a:pt x="177396" y="4103605"/>
                  <a:pt x="176036" y="4112060"/>
                </a:cubicBezTo>
                <a:cubicBezTo>
                  <a:pt x="176036" y="4112999"/>
                  <a:pt x="175129" y="4113939"/>
                  <a:pt x="174676" y="4114878"/>
                </a:cubicBezTo>
                <a:cubicBezTo>
                  <a:pt x="167877" y="4119576"/>
                  <a:pt x="161078" y="4124273"/>
                  <a:pt x="154279" y="4128031"/>
                </a:cubicBezTo>
                <a:cubicBezTo>
                  <a:pt x="148839" y="4131788"/>
                  <a:pt x="142493" y="4132728"/>
                  <a:pt x="137508" y="4139304"/>
                </a:cubicBezTo>
                <a:cubicBezTo>
                  <a:pt x="132521" y="4145880"/>
                  <a:pt x="127535" y="4149638"/>
                  <a:pt x="121643" y="4149638"/>
                </a:cubicBezTo>
                <a:cubicBezTo>
                  <a:pt x="120283" y="4149638"/>
                  <a:pt x="119377" y="4151517"/>
                  <a:pt x="118017" y="4152456"/>
                </a:cubicBezTo>
                <a:cubicBezTo>
                  <a:pt x="114390" y="4153396"/>
                  <a:pt x="110764" y="4156214"/>
                  <a:pt x="107591" y="4153396"/>
                </a:cubicBezTo>
                <a:cubicBezTo>
                  <a:pt x="103512" y="4150578"/>
                  <a:pt x="99886" y="4153396"/>
                  <a:pt x="96259" y="4155275"/>
                </a:cubicBezTo>
                <a:cubicBezTo>
                  <a:pt x="89914" y="4159033"/>
                  <a:pt x="84021" y="4165609"/>
                  <a:pt x="77222" y="4167488"/>
                </a:cubicBezTo>
                <a:cubicBezTo>
                  <a:pt x="72236" y="4168427"/>
                  <a:pt x="66343" y="4171245"/>
                  <a:pt x="62264" y="4161851"/>
                </a:cubicBezTo>
                <a:cubicBezTo>
                  <a:pt x="61811" y="4160911"/>
                  <a:pt x="59544" y="4159972"/>
                  <a:pt x="59091" y="4160911"/>
                </a:cubicBezTo>
                <a:cubicBezTo>
                  <a:pt x="55918" y="4166548"/>
                  <a:pt x="51839" y="4163730"/>
                  <a:pt x="48666" y="4162790"/>
                </a:cubicBezTo>
                <a:cubicBezTo>
                  <a:pt x="45493" y="4161851"/>
                  <a:pt x="42773" y="4160911"/>
                  <a:pt x="39600" y="4165609"/>
                </a:cubicBezTo>
                <a:cubicBezTo>
                  <a:pt x="35974" y="4171245"/>
                  <a:pt x="30988" y="4175003"/>
                  <a:pt x="26908" y="4179701"/>
                </a:cubicBezTo>
                <a:cubicBezTo>
                  <a:pt x="26455" y="4179701"/>
                  <a:pt x="26002" y="4180640"/>
                  <a:pt x="25549" y="4181579"/>
                </a:cubicBezTo>
                <a:cubicBezTo>
                  <a:pt x="20109" y="4193792"/>
                  <a:pt x="13764" y="4197550"/>
                  <a:pt x="6058" y="4195671"/>
                </a:cubicBezTo>
                <a:lnTo>
                  <a:pt x="1535" y="4201440"/>
                </a:lnTo>
                <a:lnTo>
                  <a:pt x="1553" y="4186246"/>
                </a:lnTo>
                <a:cubicBezTo>
                  <a:pt x="2111" y="3832764"/>
                  <a:pt x="11050" y="129233"/>
                  <a:pt x="11050" y="0"/>
                </a:cubicBezTo>
                <a:close/>
              </a:path>
            </a:pathLst>
          </a:custGeom>
        </p:spPr>
      </p:pic>
      <p:sp>
        <p:nvSpPr>
          <p:cNvPr id="15" name="Espace réservé du texte 35">
            <a:extLst>
              <a:ext uri="{FF2B5EF4-FFF2-40B4-BE49-F238E27FC236}">
                <a16:creationId xmlns:a16="http://schemas.microsoft.com/office/drawing/2014/main" id="{B64D0FE2-2914-4B26-997D-FC40A05DBFFD}"/>
              </a:ext>
            </a:extLst>
          </p:cNvPr>
          <p:cNvSpPr>
            <a:spLocks noGrp="1"/>
          </p:cNvSpPr>
          <p:nvPr>
            <p:ph type="body" sz="quarter" idx="25" hasCustomPrompt="1"/>
          </p:nvPr>
        </p:nvSpPr>
        <p:spPr>
          <a:xfrm>
            <a:off x="10076494" y="1641475"/>
            <a:ext cx="1702979" cy="807085"/>
          </a:xfrm>
        </p:spPr>
        <p:txBody>
          <a:bodyPr anchor="ctr">
            <a:normAutofit/>
          </a:bodyPr>
          <a:lstStyle>
            <a:lvl1pPr marL="0" indent="0" algn="ctr">
              <a:lnSpc>
                <a:spcPct val="100000"/>
              </a:lnSpc>
              <a:buNone/>
              <a:defRPr sz="1800">
                <a:solidFill>
                  <a:schemeClr val="bg1"/>
                </a:solidFill>
                <a:latin typeface="+mj-lt"/>
              </a:defRPr>
            </a:lvl1pPr>
          </a:lstStyle>
          <a:p>
            <a:pPr lvl="0"/>
            <a:r>
              <a:rPr lang="fr-FR" dirty="0" err="1"/>
              <a:t>Heading</a:t>
            </a:r>
            <a:r>
              <a:rPr lang="fr-FR" dirty="0"/>
              <a:t> 06</a:t>
            </a:r>
          </a:p>
        </p:txBody>
      </p:sp>
      <p:sp>
        <p:nvSpPr>
          <p:cNvPr id="16" name="Espace réservé du texte 19">
            <a:extLst>
              <a:ext uri="{FF2B5EF4-FFF2-40B4-BE49-F238E27FC236}">
                <a16:creationId xmlns:a16="http://schemas.microsoft.com/office/drawing/2014/main" id="{F16C38FA-B7B7-1186-E12A-AB8F0EBE3E9F}"/>
              </a:ext>
            </a:extLst>
          </p:cNvPr>
          <p:cNvSpPr>
            <a:spLocks noGrp="1"/>
          </p:cNvSpPr>
          <p:nvPr>
            <p:ph type="body" sz="quarter" idx="26"/>
          </p:nvPr>
        </p:nvSpPr>
        <p:spPr>
          <a:xfrm>
            <a:off x="10085730" y="2778125"/>
            <a:ext cx="1702979" cy="3687763"/>
          </a:xfrm>
        </p:spPr>
        <p:txBody>
          <a:bodyPr>
            <a:noAutofit/>
          </a:bodyPr>
          <a:lstStyle>
            <a:lvl1pPr>
              <a:defRPr sz="1200">
                <a:solidFill>
                  <a:schemeClr val="tx1"/>
                </a:solidFill>
              </a:defRPr>
            </a:lvl1pPr>
            <a:lvl2pPr>
              <a:defRPr sz="1200">
                <a:solidFill>
                  <a:schemeClr val="tx1"/>
                </a:solidFill>
              </a:defRPr>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2" name="Espace réservé du texte 42">
            <a:extLst>
              <a:ext uri="{FF2B5EF4-FFF2-40B4-BE49-F238E27FC236}">
                <a16:creationId xmlns:a16="http://schemas.microsoft.com/office/drawing/2014/main" id="{C7AB4A4E-CA76-7E7E-45E5-F012DD2731F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1111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6">
                                            <p:txEl>
                                              <p:pRg st="0" end="0"/>
                                            </p:txEl>
                                          </p:spTgt>
                                        </p:tgtEl>
                                        <p:attrNameLst>
                                          <p:attrName>style.visibility</p:attrName>
                                        </p:attrNameLst>
                                      </p:cBhvr>
                                      <p:to>
                                        <p:strVal val="visible"/>
                                      </p:to>
                                    </p:set>
                                    <p:animEffect transition="in" filter="wipe(left)">
                                      <p:cBhvr>
                                        <p:cTn id="11" dur="500"/>
                                        <p:tgtEl>
                                          <p:spTgt spid="36">
                                            <p:txEl>
                                              <p:pRg st="0" end="0"/>
                                            </p:txEl>
                                          </p:spTgt>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0">
                                            <p:txEl>
                                              <p:pRg st="0" end="0"/>
                                            </p:txEl>
                                          </p:spTgt>
                                        </p:tgtEl>
                                        <p:attrNameLst>
                                          <p:attrName>style.visibility</p:attrName>
                                        </p:attrNameLst>
                                      </p:cBhvr>
                                      <p:to>
                                        <p:strVal val="visible"/>
                                      </p:to>
                                    </p:set>
                                    <p:animEffect transition="in" filter="wipe(left)">
                                      <p:cBhvr>
                                        <p:cTn id="18" dur="500"/>
                                        <p:tgtEl>
                                          <p:spTgt spid="30">
                                            <p:txEl>
                                              <p:pRg st="0" end="0"/>
                                            </p:tx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par>
                          <p:cTn id="22" fill="hold">
                            <p:stCondLst>
                              <p:cond delay="1500"/>
                            </p:stCondLst>
                            <p:childTnLst>
                              <p:par>
                                <p:cTn id="23" presetID="22" presetClass="entr" presetSubtype="8" fill="hold" grpId="0" nodeType="afterEffect">
                                  <p:stCondLst>
                                    <p:cond delay="0"/>
                                  </p:stCondLst>
                                  <p:childTnLst>
                                    <p:set>
                                      <p:cBhvr>
                                        <p:cTn id="24" dur="1" fill="hold">
                                          <p:stCondLst>
                                            <p:cond delay="0"/>
                                          </p:stCondLst>
                                        </p:cTn>
                                        <p:tgtEl>
                                          <p:spTgt spid="32">
                                            <p:txEl>
                                              <p:pRg st="0" end="0"/>
                                            </p:txEl>
                                          </p:spTgt>
                                        </p:tgtEl>
                                        <p:attrNameLst>
                                          <p:attrName>style.visibility</p:attrName>
                                        </p:attrNameLst>
                                      </p:cBhvr>
                                      <p:to>
                                        <p:strVal val="visible"/>
                                      </p:to>
                                    </p:set>
                                    <p:animEffect transition="in" filter="wipe(left)">
                                      <p:cBhvr>
                                        <p:cTn id="25" dur="500"/>
                                        <p:tgtEl>
                                          <p:spTgt spid="32">
                                            <p:txEl>
                                              <p:pRg st="0" end="0"/>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33"/>
                                        </p:tgtEl>
                                        <p:attrNameLst>
                                          <p:attrName>style.visibility</p:attrName>
                                        </p:attrNameLst>
                                      </p:cBhvr>
                                      <p:to>
                                        <p:strVal val="visible"/>
                                      </p:to>
                                    </p:set>
                                    <p:animEffect transition="in" filter="fade">
                                      <p:cBhvr>
                                        <p:cTn id="28" dur="500"/>
                                        <p:tgtEl>
                                          <p:spTgt spid="33"/>
                                        </p:tgtEl>
                                      </p:cBhvr>
                                    </p:animEffect>
                                  </p:childTnLst>
                                </p:cTn>
                              </p:par>
                            </p:childTnLst>
                          </p:cTn>
                        </p:par>
                        <p:par>
                          <p:cTn id="29" fill="hold">
                            <p:stCondLst>
                              <p:cond delay="2000"/>
                            </p:stCondLst>
                            <p:childTnLst>
                              <p:par>
                                <p:cTn id="30" presetID="22" presetClass="entr" presetSubtype="8" fill="hold" grpId="0" nodeType="afterEffect">
                                  <p:stCondLst>
                                    <p:cond delay="0"/>
                                  </p:stCondLst>
                                  <p:childTnLst>
                                    <p:set>
                                      <p:cBhvr>
                                        <p:cTn id="31" dur="1" fill="hold">
                                          <p:stCondLst>
                                            <p:cond delay="0"/>
                                          </p:stCondLst>
                                        </p:cTn>
                                        <p:tgtEl>
                                          <p:spTgt spid="34">
                                            <p:txEl>
                                              <p:pRg st="0" end="0"/>
                                            </p:txEl>
                                          </p:spTgt>
                                        </p:tgtEl>
                                        <p:attrNameLst>
                                          <p:attrName>style.visibility</p:attrName>
                                        </p:attrNameLst>
                                      </p:cBhvr>
                                      <p:to>
                                        <p:strVal val="visible"/>
                                      </p:to>
                                    </p:set>
                                    <p:animEffect transition="in" filter="wipe(left)">
                                      <p:cBhvr>
                                        <p:cTn id="32" dur="500"/>
                                        <p:tgtEl>
                                          <p:spTgt spid="34">
                                            <p:txEl>
                                              <p:pRg st="0" end="0"/>
                                            </p:tx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fade">
                                      <p:cBhvr>
                                        <p:cTn id="35" dur="500"/>
                                        <p:tgtEl>
                                          <p:spTgt spid="35"/>
                                        </p:tgtEl>
                                      </p:cBhvr>
                                    </p:animEffect>
                                  </p:childTnLst>
                                </p:cTn>
                              </p:par>
                            </p:childTnLst>
                          </p:cTn>
                        </p:par>
                        <p:par>
                          <p:cTn id="36" fill="hold">
                            <p:stCondLst>
                              <p:cond delay="2500"/>
                            </p:stCondLst>
                            <p:childTnLst>
                              <p:par>
                                <p:cTn id="37" presetID="22" presetClass="entr" presetSubtype="8" fill="hold" grpId="0" nodeType="afterEffect">
                                  <p:stCondLst>
                                    <p:cond delay="0"/>
                                  </p:stCondLst>
                                  <p:childTnLst>
                                    <p:set>
                                      <p:cBhvr>
                                        <p:cTn id="38" dur="1" fill="hold">
                                          <p:stCondLst>
                                            <p:cond delay="0"/>
                                          </p:stCondLst>
                                        </p:cTn>
                                        <p:tgtEl>
                                          <p:spTgt spid="10">
                                            <p:txEl>
                                              <p:pRg st="0" end="0"/>
                                            </p:txEl>
                                          </p:spTgt>
                                        </p:tgtEl>
                                        <p:attrNameLst>
                                          <p:attrName>style.visibility</p:attrName>
                                        </p:attrNameLst>
                                      </p:cBhvr>
                                      <p:to>
                                        <p:strVal val="visible"/>
                                      </p:to>
                                    </p:set>
                                    <p:animEffect transition="in" filter="wipe(left)">
                                      <p:cBhvr>
                                        <p:cTn id="39" dur="500"/>
                                        <p:tgtEl>
                                          <p:spTgt spid="10">
                                            <p:txEl>
                                              <p:pRg st="0" end="0"/>
                                            </p:tx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15">
                                            <p:txEl>
                                              <p:pRg st="0" end="0"/>
                                            </p:txEl>
                                          </p:spTgt>
                                        </p:tgtEl>
                                        <p:attrNameLst>
                                          <p:attrName>style.visibility</p:attrName>
                                        </p:attrNameLst>
                                      </p:cBhvr>
                                      <p:to>
                                        <p:strVal val="visible"/>
                                      </p:to>
                                    </p:set>
                                    <p:animEffect transition="in" filter="wipe(left)">
                                      <p:cBhvr>
                                        <p:cTn id="46" dur="500"/>
                                        <p:tgtEl>
                                          <p:spTgt spid="15">
                                            <p:txEl>
                                              <p:pRg st="0" end="0"/>
                                            </p:txEl>
                                          </p:spTgt>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Effect transition="in" filter="fade">
                                      <p:cBhvr>
                                        <p:cTn id="49" dur="500"/>
                                        <p:tgtEl>
                                          <p:spTgt spid="16"/>
                                        </p:tgtEl>
                                      </p:cBhvr>
                                    </p:animEffect>
                                  </p:childTnLst>
                                </p:cTn>
                              </p:par>
                              <p:par>
                                <p:cTn id="50" presetID="22" presetClass="entr" presetSubtype="8" fill="hold" grpId="0" nodeType="withEffect">
                                  <p:stCondLst>
                                    <p:cond delay="0"/>
                                  </p:stCondLst>
                                  <p:childTnLst>
                                    <p:set>
                                      <p:cBhvr>
                                        <p:cTn id="51" dur="1" fill="hold">
                                          <p:stCondLst>
                                            <p:cond delay="0"/>
                                          </p:stCondLst>
                                        </p:cTn>
                                        <p:tgtEl>
                                          <p:spTgt spid="12">
                                            <p:txEl>
                                              <p:pRg st="0" end="0"/>
                                            </p:txEl>
                                          </p:spTgt>
                                        </p:tgtEl>
                                        <p:attrNameLst>
                                          <p:attrName>style.visibility</p:attrName>
                                        </p:attrNameLst>
                                      </p:cBhvr>
                                      <p:to>
                                        <p:strVal val="visible"/>
                                      </p:to>
                                    </p:set>
                                    <p:animEffect transition="in" filter="wipe(left)">
                                      <p:cBhvr>
                                        <p:cTn id="52" dur="500"/>
                                        <p:tgtEl>
                                          <p:spTgt spid="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6" grpId="0" build="p">
        <p:tmplLst>
          <p:tmpl lvl="1">
            <p:tnLst>
              <p:par>
                <p:cTn presetID="22" presetClass="entr" presetSubtype="8" fill="hold" nodeType="afterEffect">
                  <p:stCondLst>
                    <p:cond delay="0"/>
                  </p:stCondLst>
                  <p:childTnLst>
                    <p:set>
                      <p:cBhvr>
                        <p:cTn dur="1" fill="hold">
                          <p:stCondLst>
                            <p:cond delay="0"/>
                          </p:stCondLst>
                        </p:cTn>
                        <p:tgtEl>
                          <p:spTgt spid="36"/>
                        </p:tgtEl>
                        <p:attrNameLst>
                          <p:attrName>style.visibility</p:attrName>
                        </p:attrNameLst>
                      </p:cBhvr>
                      <p:to>
                        <p:strVal val="visible"/>
                      </p:to>
                    </p:set>
                    <p:animEffect transition="in" filter="wipe(left)">
                      <p:cBhvr>
                        <p:cTn dur="500"/>
                        <p:tgtEl>
                          <p:spTgt spid="36"/>
                        </p:tgtEl>
                      </p:cBhvr>
                    </p:animEffect>
                  </p:childTnLst>
                </p:cTn>
              </p:par>
            </p:tnLst>
          </p:tmpl>
        </p:tmplLst>
      </p:bldP>
      <p:bldP spid="20" grpId="0">
        <p:tmplLst>
          <p:tmpl>
            <p:tnLst>
              <p:par>
                <p:cTn presetID="10"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childTnLst>
                </p:cTn>
              </p:par>
            </p:tnLst>
          </p:tmpl>
        </p:tmplLst>
      </p:bldP>
      <p:bldP spid="30" grpId="0" build="p">
        <p:tmplLst>
          <p:tmpl lvl="1">
            <p:tnLst>
              <p:par>
                <p:cTn presetID="22" presetClass="entr" presetSubtype="8" fill="hold" nodeType="afterEffect">
                  <p:stCondLst>
                    <p:cond delay="0"/>
                  </p:stCondLst>
                  <p:childTnLst>
                    <p:set>
                      <p:cBhvr>
                        <p:cTn dur="1" fill="hold">
                          <p:stCondLst>
                            <p:cond delay="0"/>
                          </p:stCondLst>
                        </p:cTn>
                        <p:tgtEl>
                          <p:spTgt spid="30"/>
                        </p:tgtEl>
                        <p:attrNameLst>
                          <p:attrName>style.visibility</p:attrName>
                        </p:attrNameLst>
                      </p:cBhvr>
                      <p:to>
                        <p:strVal val="visible"/>
                      </p:to>
                    </p:set>
                    <p:animEffect transition="in" filter="wipe(left)">
                      <p:cBhvr>
                        <p:cTn dur="500"/>
                        <p:tgtEl>
                          <p:spTgt spid="30"/>
                        </p:tgtEl>
                      </p:cBhvr>
                    </p:animEffect>
                  </p:childTnLst>
                </p:cTn>
              </p:par>
            </p:tnLst>
          </p:tmpl>
        </p:tmplLst>
      </p:bldP>
      <p:bldP spid="31" grpId="0">
        <p:tmplLst>
          <p:tmpl>
            <p:tnLst>
              <p:par>
                <p:cTn presetID="10" presetClass="entr" presetSubtype="0" fill="hold" nodeType="withEffect">
                  <p:stCondLst>
                    <p:cond delay="0"/>
                  </p:stCondLst>
                  <p:childTnLst>
                    <p:set>
                      <p:cBhvr>
                        <p:cTn dur="1" fill="hold">
                          <p:stCondLst>
                            <p:cond delay="0"/>
                          </p:stCondLst>
                        </p:cTn>
                        <p:tgtEl>
                          <p:spTgt spid="31"/>
                        </p:tgtEl>
                        <p:attrNameLst>
                          <p:attrName>style.visibility</p:attrName>
                        </p:attrNameLst>
                      </p:cBhvr>
                      <p:to>
                        <p:strVal val="visible"/>
                      </p:to>
                    </p:set>
                    <p:animEffect transition="in" filter="fade">
                      <p:cBhvr>
                        <p:cTn dur="500"/>
                        <p:tgtEl>
                          <p:spTgt spid="31"/>
                        </p:tgtEl>
                      </p:cBhvr>
                    </p:animEffect>
                  </p:childTnLst>
                </p:cTn>
              </p:par>
            </p:tnLst>
          </p:tmpl>
        </p:tmplLst>
      </p:bldP>
      <p:bldP spid="32" grpId="0" build="p">
        <p:tmplLst>
          <p:tmpl lvl="1">
            <p:tnLst>
              <p:par>
                <p:cTn presetID="22" presetClass="entr" presetSubtype="8" fill="hold" nodeType="afterEffect">
                  <p:stCondLst>
                    <p:cond delay="0"/>
                  </p:stCondLst>
                  <p:childTnLst>
                    <p:set>
                      <p:cBhvr>
                        <p:cTn dur="1" fill="hold">
                          <p:stCondLst>
                            <p:cond delay="0"/>
                          </p:stCondLst>
                        </p:cTn>
                        <p:tgtEl>
                          <p:spTgt spid="32"/>
                        </p:tgtEl>
                        <p:attrNameLst>
                          <p:attrName>style.visibility</p:attrName>
                        </p:attrNameLst>
                      </p:cBhvr>
                      <p:to>
                        <p:strVal val="visible"/>
                      </p:to>
                    </p:set>
                    <p:animEffect transition="in" filter="wipe(left)">
                      <p:cBhvr>
                        <p:cTn dur="500"/>
                        <p:tgtEl>
                          <p:spTgt spid="32"/>
                        </p:tgtEl>
                      </p:cBhvr>
                    </p:animEffect>
                  </p:childTnLst>
                </p:cTn>
              </p:par>
            </p:tnLst>
          </p:tmpl>
        </p:tmplLst>
      </p:bldP>
      <p:bldP spid="33" grpId="0">
        <p:tmplLst>
          <p:tmpl>
            <p:tnLst>
              <p:par>
                <p:cTn presetID="10" presetClass="entr" presetSubtype="0" fill="hold" nodeType="withEffect">
                  <p:stCondLst>
                    <p:cond delay="0"/>
                  </p:stCondLst>
                  <p:childTnLst>
                    <p:set>
                      <p:cBhvr>
                        <p:cTn dur="1" fill="hold">
                          <p:stCondLst>
                            <p:cond delay="0"/>
                          </p:stCondLst>
                        </p:cTn>
                        <p:tgtEl>
                          <p:spTgt spid="33"/>
                        </p:tgtEl>
                        <p:attrNameLst>
                          <p:attrName>style.visibility</p:attrName>
                        </p:attrNameLst>
                      </p:cBhvr>
                      <p:to>
                        <p:strVal val="visible"/>
                      </p:to>
                    </p:set>
                    <p:animEffect transition="in" filter="fade">
                      <p:cBhvr>
                        <p:cTn dur="500"/>
                        <p:tgtEl>
                          <p:spTgt spid="33"/>
                        </p:tgtEl>
                      </p:cBhvr>
                    </p:animEffect>
                  </p:childTnLst>
                </p:cTn>
              </p:par>
            </p:tnLst>
          </p:tmpl>
        </p:tmplLst>
      </p:bldP>
      <p:bldP spid="34" grpId="0" build="p">
        <p:tmplLst>
          <p:tmpl lvl="1">
            <p:tnLst>
              <p:par>
                <p:cTn presetID="22" presetClass="entr" presetSubtype="8" fill="hold" nodeType="after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P spid="35" grpId="0">
        <p:tmplLst>
          <p:tmpl>
            <p:tnLst>
              <p:par>
                <p:cTn presetID="10" presetClass="entr" presetSubtype="0" fill="hold" nodeType="withEffect">
                  <p:stCondLst>
                    <p:cond delay="0"/>
                  </p:stCondLst>
                  <p:childTnLst>
                    <p:set>
                      <p:cBhvr>
                        <p:cTn dur="1" fill="hold">
                          <p:stCondLst>
                            <p:cond delay="0"/>
                          </p:stCondLst>
                        </p:cTn>
                        <p:tgtEl>
                          <p:spTgt spid="35"/>
                        </p:tgtEl>
                        <p:attrNameLst>
                          <p:attrName>style.visibility</p:attrName>
                        </p:attrNameLst>
                      </p:cBhvr>
                      <p:to>
                        <p:strVal val="visible"/>
                      </p:to>
                    </p:set>
                    <p:animEffect transition="in" filter="fade">
                      <p:cBhvr>
                        <p:cTn dur="500"/>
                        <p:tgtEl>
                          <p:spTgt spid="35"/>
                        </p:tgtEl>
                      </p:cBhvr>
                    </p:animEffect>
                  </p:childTnLst>
                </p:cTn>
              </p:par>
            </p:tnLst>
          </p:tmpl>
        </p:tmplLst>
      </p:bldP>
      <p:bldP spid="10" grpId="0" build="p">
        <p:tmplLst>
          <p:tmpl lvl="1">
            <p:tnLst>
              <p:par>
                <p:cTn presetID="22" presetClass="entr" presetSubtype="8" fill="hold" nodeType="after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P spid="11" grpId="0">
        <p:tmplLst>
          <p:tmpl>
            <p:tnLst>
              <p:par>
                <p:cTn presetID="10"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5" grpId="0" build="p">
        <p:tmplLst>
          <p:tmpl lvl="1">
            <p:tnLst>
              <p:par>
                <p:cTn presetID="22" presetClass="entr" presetSubtype="8" fill="hold" nodeType="afterEffect">
                  <p:stCondLst>
                    <p:cond delay="0"/>
                  </p:stCondLst>
                  <p:childTnLst>
                    <p:set>
                      <p:cBhvr>
                        <p:cTn dur="1" fill="hold">
                          <p:stCondLst>
                            <p:cond delay="0"/>
                          </p:stCondLst>
                        </p:cTn>
                        <p:tgtEl>
                          <p:spTgt spid="15"/>
                        </p:tgtEl>
                        <p:attrNameLst>
                          <p:attrName>style.visibility</p:attrName>
                        </p:attrNameLst>
                      </p:cBhvr>
                      <p:to>
                        <p:strVal val="visible"/>
                      </p:to>
                    </p:set>
                    <p:animEffect transition="in" filter="wipe(left)">
                      <p:cBhvr>
                        <p:cTn dur="500"/>
                        <p:tgtEl>
                          <p:spTgt spid="15"/>
                        </p:tgtEl>
                      </p:cBhvr>
                    </p:animEffect>
                  </p:childTnLst>
                </p:cTn>
              </p:par>
            </p:tnLst>
          </p:tmpl>
        </p:tmplLst>
      </p:bldP>
      <p:bldP spid="16" grpId="0">
        <p:tmplLst>
          <p:tmpl>
            <p:tnLst>
              <p:par>
                <p:cTn presetID="10" presetClass="entr" presetSubtype="0" fill="hold" nodeType="withEffect">
                  <p:stCondLst>
                    <p:cond delay="0"/>
                  </p:stCondLst>
                  <p:childTnLst>
                    <p:set>
                      <p:cBhvr>
                        <p:cTn dur="1" fill="hold">
                          <p:stCondLst>
                            <p:cond delay="0"/>
                          </p:stCondLst>
                        </p:cTn>
                        <p:tgtEl>
                          <p:spTgt spid="16"/>
                        </p:tgtEl>
                        <p:attrNameLst>
                          <p:attrName>style.visibility</p:attrName>
                        </p:attrNameLst>
                      </p:cBhvr>
                      <p:to>
                        <p:strVal val="visible"/>
                      </p:to>
                    </p:set>
                    <p:animEffect transition="in" filter="fade">
                      <p:cBhvr>
                        <p:cTn dur="500"/>
                        <p:tgtEl>
                          <p:spTgt spid="16"/>
                        </p:tgtEl>
                      </p:cBhvr>
                    </p:animEffect>
                  </p:childTnLst>
                </p:cTn>
              </p:par>
            </p:tnLst>
          </p:tmpl>
        </p:tmplLst>
      </p:bldP>
      <p:bldP spid="12" grpId="0" build="p">
        <p:tmplLst>
          <p:tmpl lvl="1">
            <p:tnLst>
              <p:par>
                <p:cTn presetID="22" presetClass="entr" presetSubtype="8" fill="hold" nodeType="withEffect">
                  <p:stCondLst>
                    <p:cond delay="0"/>
                  </p:stCondLst>
                  <p:childTnLst>
                    <p:set>
                      <p:cBhvr>
                        <p:cTn dur="1" fill="hold">
                          <p:stCondLst>
                            <p:cond delay="0"/>
                          </p:stCondLst>
                        </p:cTn>
                        <p:tgtEl>
                          <p:spTgt spid="12"/>
                        </p:tgtEl>
                        <p:attrNameLst>
                          <p:attrName>style.visibility</p:attrName>
                        </p:attrNameLst>
                      </p:cBhvr>
                      <p:to>
                        <p:strVal val="visible"/>
                      </p:to>
                    </p:set>
                    <p:animEffect transition="in" filter="wipe(left)">
                      <p:cBhvr>
                        <p:cTn dur="500"/>
                        <p:tgtEl>
                          <p:spTgt spid="1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50"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creen_laptop_center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3405188" y="2076450"/>
            <a:ext cx="5583242" cy="3486150"/>
          </a:xfrm>
        </p:spPr>
        <p:txBody>
          <a:bodyPr/>
          <a:lstStyle/>
          <a:p>
            <a:endParaRPr lang="fr-FR"/>
          </a:p>
        </p:txBody>
      </p:sp>
      <p:sp>
        <p:nvSpPr>
          <p:cNvPr id="14" name="Espace réservé pour une image  13">
            <a:extLst>
              <a:ext uri="{FF2B5EF4-FFF2-40B4-BE49-F238E27FC236}">
                <a16:creationId xmlns:a16="http://schemas.microsoft.com/office/drawing/2014/main" id="{F71A040B-B7F1-3DEF-789E-01B0583ED1A6}"/>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15" name="Espace réservé pour une image  14">
            <a:extLst>
              <a:ext uri="{FF2B5EF4-FFF2-40B4-BE49-F238E27FC236}">
                <a16:creationId xmlns:a16="http://schemas.microsoft.com/office/drawing/2014/main" id="{7B806EB1-C6EC-380E-2662-EB65C892AF34}"/>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6" name="Espace réservé pour une image  15">
            <a:extLst>
              <a:ext uri="{FF2B5EF4-FFF2-40B4-BE49-F238E27FC236}">
                <a16:creationId xmlns:a16="http://schemas.microsoft.com/office/drawing/2014/main" id="{621BE7A6-DDD4-D679-BAC8-2B6A87AEFC04}"/>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7" name="Espace réservé pour une image  16">
            <a:extLst>
              <a:ext uri="{FF2B5EF4-FFF2-40B4-BE49-F238E27FC236}">
                <a16:creationId xmlns:a16="http://schemas.microsoft.com/office/drawing/2014/main" id="{62EEEFFB-64DE-FEE0-1B20-1E63A50B9EA8}"/>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4" name="Espace réservé du texte 3">
            <a:extLst>
              <a:ext uri="{FF2B5EF4-FFF2-40B4-BE49-F238E27FC236}">
                <a16:creationId xmlns:a16="http://schemas.microsoft.com/office/drawing/2014/main" id="{73D5E90C-B824-159D-2AE4-7897857D98A4}"/>
              </a:ext>
            </a:extLst>
          </p:cNvPr>
          <p:cNvSpPr>
            <a:spLocks noGrp="1"/>
          </p:cNvSpPr>
          <p:nvPr>
            <p:ph type="body" sz="quarter" idx="25"/>
          </p:nvPr>
        </p:nvSpPr>
        <p:spPr>
          <a:xfrm>
            <a:off x="381000" y="4265617"/>
            <a:ext cx="2443163" cy="557002"/>
          </a:xfrm>
        </p:spPr>
        <p:txBody>
          <a:bodyPr/>
          <a:lstStyle>
            <a:lvl1pPr>
              <a:defRPr b="1"/>
            </a:lvl1pPr>
          </a:lstStyle>
          <a:p>
            <a:pPr lvl="0"/>
            <a:r>
              <a:rPr lang="fr-FR" dirty="0"/>
              <a:t>Cliquez pour modifier</a:t>
            </a:r>
          </a:p>
        </p:txBody>
      </p:sp>
      <p:sp>
        <p:nvSpPr>
          <p:cNvPr id="5" name="Espace réservé du texte 3">
            <a:extLst>
              <a:ext uri="{FF2B5EF4-FFF2-40B4-BE49-F238E27FC236}">
                <a16:creationId xmlns:a16="http://schemas.microsoft.com/office/drawing/2014/main" id="{E1217D5D-6D9C-4228-B96A-B95B98C75913}"/>
              </a:ext>
            </a:extLst>
          </p:cNvPr>
          <p:cNvSpPr>
            <a:spLocks noGrp="1"/>
          </p:cNvSpPr>
          <p:nvPr>
            <p:ph type="body" sz="quarter" idx="26"/>
          </p:nvPr>
        </p:nvSpPr>
        <p:spPr>
          <a:xfrm>
            <a:off x="381000" y="6325948"/>
            <a:ext cx="2443163" cy="501650"/>
          </a:xfrm>
        </p:spPr>
        <p:txBody>
          <a:bodyPr/>
          <a:lstStyle>
            <a:lvl1pPr>
              <a:defRPr b="1"/>
            </a:lvl1pPr>
          </a:lstStyle>
          <a:p>
            <a:pPr lvl="0"/>
            <a:r>
              <a:rPr lang="fr-FR" dirty="0"/>
              <a:t>Cliquez pour modifier</a:t>
            </a:r>
          </a:p>
        </p:txBody>
      </p:sp>
      <p:sp>
        <p:nvSpPr>
          <p:cNvPr id="9" name="Espace réservé du texte 3">
            <a:extLst>
              <a:ext uri="{FF2B5EF4-FFF2-40B4-BE49-F238E27FC236}">
                <a16:creationId xmlns:a16="http://schemas.microsoft.com/office/drawing/2014/main" id="{CD793401-14EE-BBEF-12C2-5AAEE13C80D1}"/>
              </a:ext>
            </a:extLst>
          </p:cNvPr>
          <p:cNvSpPr>
            <a:spLocks noGrp="1"/>
          </p:cNvSpPr>
          <p:nvPr>
            <p:ph type="body" sz="quarter" idx="28"/>
          </p:nvPr>
        </p:nvSpPr>
        <p:spPr>
          <a:xfrm>
            <a:off x="4874417" y="6325948"/>
            <a:ext cx="2443163" cy="501650"/>
          </a:xfrm>
        </p:spPr>
        <p:txBody>
          <a:bodyPr/>
          <a:lstStyle>
            <a:lvl1pPr>
              <a:defRPr b="1"/>
            </a:lvl1pPr>
          </a:lstStyle>
          <a:p>
            <a:pPr lvl="0"/>
            <a:r>
              <a:rPr lang="fr-FR" dirty="0"/>
              <a:t>Cliquez pour modifier</a:t>
            </a:r>
          </a:p>
        </p:txBody>
      </p:sp>
      <p:sp>
        <p:nvSpPr>
          <p:cNvPr id="11" name="Espace réservé du texte 3">
            <a:extLst>
              <a:ext uri="{FF2B5EF4-FFF2-40B4-BE49-F238E27FC236}">
                <a16:creationId xmlns:a16="http://schemas.microsoft.com/office/drawing/2014/main" id="{A7DFA044-201F-BB92-742D-6084F09EF2A7}"/>
              </a:ext>
            </a:extLst>
          </p:cNvPr>
          <p:cNvSpPr>
            <a:spLocks noGrp="1"/>
          </p:cNvSpPr>
          <p:nvPr>
            <p:ph type="body" sz="quarter" idx="29"/>
          </p:nvPr>
        </p:nvSpPr>
        <p:spPr>
          <a:xfrm>
            <a:off x="9521764" y="6315749"/>
            <a:ext cx="2443163" cy="501649"/>
          </a:xfrm>
        </p:spPr>
        <p:txBody>
          <a:bodyPr/>
          <a:lstStyle>
            <a:lvl1pPr>
              <a:defRPr b="1"/>
            </a:lvl1pPr>
          </a:lstStyle>
          <a:p>
            <a:pPr lvl="0"/>
            <a:r>
              <a:rPr lang="fr-FR" dirty="0"/>
              <a:t>Cliquez pour modifier</a:t>
            </a: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18" name="Espace réservé pour une image  17">
            <a:extLst>
              <a:ext uri="{FF2B5EF4-FFF2-40B4-BE49-F238E27FC236}">
                <a16:creationId xmlns:a16="http://schemas.microsoft.com/office/drawing/2014/main" id="{026E05E3-454B-38D8-DA1B-26F5380533B4}"/>
              </a:ext>
            </a:extLst>
          </p:cNvPr>
          <p:cNvSpPr>
            <a:spLocks noGrp="1"/>
          </p:cNvSpPr>
          <p:nvPr>
            <p:ph type="pic" sz="quarter" idx="30"/>
          </p:nvPr>
        </p:nvSpPr>
        <p:spPr>
          <a:xfrm>
            <a:off x="1155700" y="3860800"/>
            <a:ext cx="633413" cy="633413"/>
          </a:xfrm>
        </p:spPr>
        <p:txBody>
          <a:bodyPr/>
          <a:lstStyle/>
          <a:p>
            <a:endParaRPr lang="fr-FR" dirty="0"/>
          </a:p>
        </p:txBody>
      </p:sp>
      <p:sp>
        <p:nvSpPr>
          <p:cNvPr id="19" name="Espace réservé pour une image  17">
            <a:extLst>
              <a:ext uri="{FF2B5EF4-FFF2-40B4-BE49-F238E27FC236}">
                <a16:creationId xmlns:a16="http://schemas.microsoft.com/office/drawing/2014/main" id="{FCD2B211-4862-9F6C-BAB2-8ECB1A5E7B42}"/>
              </a:ext>
            </a:extLst>
          </p:cNvPr>
          <p:cNvSpPr>
            <a:spLocks noGrp="1"/>
          </p:cNvSpPr>
          <p:nvPr>
            <p:ph type="pic" sz="quarter" idx="31"/>
          </p:nvPr>
        </p:nvSpPr>
        <p:spPr>
          <a:xfrm>
            <a:off x="1155700" y="5806832"/>
            <a:ext cx="633413" cy="633413"/>
          </a:xfrm>
        </p:spPr>
        <p:txBody>
          <a:bodyPr/>
          <a:lstStyle/>
          <a:p>
            <a:endParaRPr lang="fr-FR"/>
          </a:p>
        </p:txBody>
      </p:sp>
      <p:sp>
        <p:nvSpPr>
          <p:cNvPr id="20" name="Espace réservé pour une image  17">
            <a:extLst>
              <a:ext uri="{FF2B5EF4-FFF2-40B4-BE49-F238E27FC236}">
                <a16:creationId xmlns:a16="http://schemas.microsoft.com/office/drawing/2014/main" id="{3ED9A060-411F-5B92-EF52-F0CED3CE113F}"/>
              </a:ext>
            </a:extLst>
          </p:cNvPr>
          <p:cNvSpPr>
            <a:spLocks noGrp="1"/>
          </p:cNvSpPr>
          <p:nvPr>
            <p:ph type="pic" sz="quarter" idx="32"/>
          </p:nvPr>
        </p:nvSpPr>
        <p:spPr>
          <a:xfrm>
            <a:off x="5791199" y="5806832"/>
            <a:ext cx="633413" cy="633413"/>
          </a:xfrm>
        </p:spPr>
        <p:txBody>
          <a:bodyPr/>
          <a:lstStyle/>
          <a:p>
            <a:endParaRPr lang="fr-FR"/>
          </a:p>
        </p:txBody>
      </p:sp>
      <p:sp>
        <p:nvSpPr>
          <p:cNvPr id="21" name="Espace réservé pour une image  17">
            <a:extLst>
              <a:ext uri="{FF2B5EF4-FFF2-40B4-BE49-F238E27FC236}">
                <a16:creationId xmlns:a16="http://schemas.microsoft.com/office/drawing/2014/main" id="{1DDC900B-1D4C-57DC-5CB5-A9CCBA37C96D}"/>
              </a:ext>
            </a:extLst>
          </p:cNvPr>
          <p:cNvSpPr>
            <a:spLocks noGrp="1"/>
          </p:cNvSpPr>
          <p:nvPr>
            <p:ph type="pic" sz="quarter" idx="33"/>
          </p:nvPr>
        </p:nvSpPr>
        <p:spPr>
          <a:xfrm>
            <a:off x="10326717" y="5806832"/>
            <a:ext cx="633413" cy="633413"/>
          </a:xfrm>
        </p:spPr>
        <p:txBody>
          <a:bodyPr/>
          <a:lstStyle/>
          <a:p>
            <a:endParaRPr lang="fr-FR"/>
          </a:p>
        </p:txBody>
      </p:sp>
      <p:sp>
        <p:nvSpPr>
          <p:cNvPr id="3" name="Espace réservé du texte 42">
            <a:extLst>
              <a:ext uri="{FF2B5EF4-FFF2-40B4-BE49-F238E27FC236}">
                <a16:creationId xmlns:a16="http://schemas.microsoft.com/office/drawing/2014/main" id="{E705573E-9A3B-B789-4DB1-E62722A42A9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417927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14"/>
                                        </p:tgtEl>
                                        <p:attrNameLst>
                                          <p:attrName>style.visibility</p:attrName>
                                        </p:attrNameLst>
                                      </p:cBhvr>
                                      <p:to>
                                        <p:strVal val="visible"/>
                                      </p:to>
                                    </p:set>
                                    <p:animEffect transition="in" filter="fade">
                                      <p:cBhvr>
                                        <p:cTn id="15" dur="500"/>
                                        <p:tgtEl>
                                          <p:spTgt spid="14"/>
                                        </p:tgtEl>
                                      </p:cBhvr>
                                    </p:animEffect>
                                    <p:anim calcmode="lin" valueType="num">
                                      <p:cBhvr>
                                        <p:cTn id="16" dur="500" fill="hold"/>
                                        <p:tgtEl>
                                          <p:spTgt spid="14"/>
                                        </p:tgtEl>
                                        <p:attrNameLst>
                                          <p:attrName>ppt_x</p:attrName>
                                        </p:attrNameLst>
                                      </p:cBhvr>
                                      <p:tavLst>
                                        <p:tav tm="0">
                                          <p:val>
                                            <p:strVal val="#ppt_x"/>
                                          </p:val>
                                        </p:tav>
                                        <p:tav tm="100000">
                                          <p:val>
                                            <p:strVal val="#ppt_x"/>
                                          </p:val>
                                        </p:tav>
                                      </p:tavLst>
                                    </p:anim>
                                    <p:anim calcmode="lin" valueType="num">
                                      <p:cBhvr>
                                        <p:cTn id="17" dur="500" fill="hold"/>
                                        <p:tgtEl>
                                          <p:spTgt spid="1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anim calcmode="lin" valueType="num">
                                      <p:cBhvr>
                                        <p:cTn id="21" dur="500" fill="hold"/>
                                        <p:tgtEl>
                                          <p:spTgt spid="18"/>
                                        </p:tgtEl>
                                        <p:attrNameLst>
                                          <p:attrName>ppt_x</p:attrName>
                                        </p:attrNameLst>
                                      </p:cBhvr>
                                      <p:tavLst>
                                        <p:tav tm="0">
                                          <p:val>
                                            <p:strVal val="#ppt_x"/>
                                          </p:val>
                                        </p:tav>
                                        <p:tav tm="100000">
                                          <p:val>
                                            <p:strVal val="#ppt_x"/>
                                          </p:val>
                                        </p:tav>
                                      </p:tavLst>
                                    </p:anim>
                                    <p:anim calcmode="lin" valueType="num">
                                      <p:cBhvr>
                                        <p:cTn id="22" dur="500" fill="hold"/>
                                        <p:tgtEl>
                                          <p:spTgt spid="18"/>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4">
                                            <p:txEl>
                                              <p:pRg st="0" end="0"/>
                                            </p:txEl>
                                          </p:spTgt>
                                        </p:tgtEl>
                                        <p:attrNameLst>
                                          <p:attrName>style.visibility</p:attrName>
                                        </p:attrNameLst>
                                      </p:cBhvr>
                                      <p:to>
                                        <p:strVal val="visible"/>
                                      </p:to>
                                    </p:set>
                                    <p:animEffect transition="in" filter="fade">
                                      <p:cBhvr>
                                        <p:cTn id="25" dur="500"/>
                                        <p:tgtEl>
                                          <p:spTgt spid="4">
                                            <p:txEl>
                                              <p:pRg st="0" end="0"/>
                                            </p:txEl>
                                          </p:spTgt>
                                        </p:tgtEl>
                                      </p:cBhvr>
                                    </p:animEffect>
                                    <p:anim calcmode="lin" valueType="num">
                                      <p:cBhvr>
                                        <p:cTn id="26"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6"/>
                                        </p:tgtEl>
                                        <p:attrNameLst>
                                          <p:attrName>style.visibility</p:attrName>
                                        </p:attrNameLst>
                                      </p:cBhvr>
                                      <p:to>
                                        <p:strVal val="visible"/>
                                      </p:to>
                                    </p:set>
                                    <p:animEffect transition="in" filter="fade">
                                      <p:cBhvr>
                                        <p:cTn id="31" dur="500"/>
                                        <p:tgtEl>
                                          <p:spTgt spid="16"/>
                                        </p:tgtEl>
                                      </p:cBhvr>
                                    </p:animEffect>
                                    <p:anim calcmode="lin" valueType="num">
                                      <p:cBhvr>
                                        <p:cTn id="32" dur="500" fill="hold"/>
                                        <p:tgtEl>
                                          <p:spTgt spid="16"/>
                                        </p:tgtEl>
                                        <p:attrNameLst>
                                          <p:attrName>ppt_x</p:attrName>
                                        </p:attrNameLst>
                                      </p:cBhvr>
                                      <p:tavLst>
                                        <p:tav tm="0">
                                          <p:val>
                                            <p:strVal val="#ppt_x"/>
                                          </p:val>
                                        </p:tav>
                                        <p:tav tm="100000">
                                          <p:val>
                                            <p:strVal val="#ppt_x"/>
                                          </p:val>
                                        </p:tav>
                                      </p:tavLst>
                                    </p:anim>
                                    <p:anim calcmode="lin" valueType="num">
                                      <p:cBhvr>
                                        <p:cTn id="33" dur="500" fill="hold"/>
                                        <p:tgtEl>
                                          <p:spTgt spid="16"/>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5">
                                            <p:txEl>
                                              <p:pRg st="0" end="0"/>
                                            </p:txEl>
                                          </p:spTgt>
                                        </p:tgtEl>
                                        <p:attrNameLst>
                                          <p:attrName>style.visibility</p:attrName>
                                        </p:attrNameLst>
                                      </p:cBhvr>
                                      <p:to>
                                        <p:strVal val="visible"/>
                                      </p:to>
                                    </p:set>
                                    <p:animEffect transition="in" filter="fade">
                                      <p:cBhvr>
                                        <p:cTn id="41" dur="500"/>
                                        <p:tgtEl>
                                          <p:spTgt spid="5">
                                            <p:txEl>
                                              <p:pRg st="0" end="0"/>
                                            </p:txEl>
                                          </p:spTgt>
                                        </p:tgtEl>
                                      </p:cBhvr>
                                    </p:animEffect>
                                    <p:anim calcmode="lin" valueType="num">
                                      <p:cBhvr>
                                        <p:cTn id="42"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anim calcmode="lin" valueType="num">
                                      <p:cBhvr>
                                        <p:cTn id="48" dur="500" fill="hold"/>
                                        <p:tgtEl>
                                          <p:spTgt spid="17"/>
                                        </p:tgtEl>
                                        <p:attrNameLst>
                                          <p:attrName>ppt_x</p:attrName>
                                        </p:attrNameLst>
                                      </p:cBhvr>
                                      <p:tavLst>
                                        <p:tav tm="0">
                                          <p:val>
                                            <p:strVal val="#ppt_x"/>
                                          </p:val>
                                        </p:tav>
                                        <p:tav tm="100000">
                                          <p:val>
                                            <p:strVal val="#ppt_x"/>
                                          </p:val>
                                        </p:tav>
                                      </p:tavLst>
                                    </p:anim>
                                    <p:anim calcmode="lin" valueType="num">
                                      <p:cBhvr>
                                        <p:cTn id="49" dur="500" fill="hold"/>
                                        <p:tgtEl>
                                          <p:spTgt spid="17"/>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0"/>
                                        </p:tgtEl>
                                        <p:attrNameLst>
                                          <p:attrName>style.visibility</p:attrName>
                                        </p:attrNameLst>
                                      </p:cBhvr>
                                      <p:to>
                                        <p:strVal val="visible"/>
                                      </p:to>
                                    </p:set>
                                    <p:animEffect transition="in" filter="fade">
                                      <p:cBhvr>
                                        <p:cTn id="52" dur="500"/>
                                        <p:tgtEl>
                                          <p:spTgt spid="20"/>
                                        </p:tgtEl>
                                      </p:cBhvr>
                                    </p:animEffect>
                                    <p:anim calcmode="lin" valueType="num">
                                      <p:cBhvr>
                                        <p:cTn id="53" dur="500" fill="hold"/>
                                        <p:tgtEl>
                                          <p:spTgt spid="20"/>
                                        </p:tgtEl>
                                        <p:attrNameLst>
                                          <p:attrName>ppt_x</p:attrName>
                                        </p:attrNameLst>
                                      </p:cBhvr>
                                      <p:tavLst>
                                        <p:tav tm="0">
                                          <p:val>
                                            <p:strVal val="#ppt_x"/>
                                          </p:val>
                                        </p:tav>
                                        <p:tav tm="100000">
                                          <p:val>
                                            <p:strVal val="#ppt_x"/>
                                          </p:val>
                                        </p:tav>
                                      </p:tavLst>
                                    </p:anim>
                                    <p:anim calcmode="lin" valueType="num">
                                      <p:cBhvr>
                                        <p:cTn id="54" dur="500" fill="hold"/>
                                        <p:tgtEl>
                                          <p:spTgt spid="20"/>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9">
                                            <p:txEl>
                                              <p:pRg st="0" end="0"/>
                                            </p:txEl>
                                          </p:spTgt>
                                        </p:tgtEl>
                                        <p:attrNameLst>
                                          <p:attrName>style.visibility</p:attrName>
                                        </p:attrNameLst>
                                      </p:cBhvr>
                                      <p:to>
                                        <p:strVal val="visible"/>
                                      </p:to>
                                    </p:set>
                                    <p:animEffect transition="in" filter="fade">
                                      <p:cBhvr>
                                        <p:cTn id="57" dur="500"/>
                                        <p:tgtEl>
                                          <p:spTgt spid="9">
                                            <p:txEl>
                                              <p:pRg st="0" end="0"/>
                                            </p:txEl>
                                          </p:spTgt>
                                        </p:tgtEl>
                                      </p:cBhvr>
                                    </p:animEffect>
                                    <p:anim calcmode="lin" valueType="num">
                                      <p:cBhvr>
                                        <p:cTn id="58"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9">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15"/>
                                        </p:tgtEl>
                                        <p:attrNameLst>
                                          <p:attrName>style.visibility</p:attrName>
                                        </p:attrNameLst>
                                      </p:cBhvr>
                                      <p:to>
                                        <p:strVal val="visible"/>
                                      </p:to>
                                    </p:set>
                                    <p:animEffect transition="in" filter="fade">
                                      <p:cBhvr>
                                        <p:cTn id="63" dur="500"/>
                                        <p:tgtEl>
                                          <p:spTgt spid="15"/>
                                        </p:tgtEl>
                                      </p:cBhvr>
                                    </p:animEffect>
                                    <p:anim calcmode="lin" valueType="num">
                                      <p:cBhvr>
                                        <p:cTn id="64" dur="500" fill="hold"/>
                                        <p:tgtEl>
                                          <p:spTgt spid="15"/>
                                        </p:tgtEl>
                                        <p:attrNameLst>
                                          <p:attrName>ppt_x</p:attrName>
                                        </p:attrNameLst>
                                      </p:cBhvr>
                                      <p:tavLst>
                                        <p:tav tm="0">
                                          <p:val>
                                            <p:strVal val="#ppt_x"/>
                                          </p:val>
                                        </p:tav>
                                        <p:tav tm="100000">
                                          <p:val>
                                            <p:strVal val="#ppt_x"/>
                                          </p:val>
                                        </p:tav>
                                      </p:tavLst>
                                    </p:anim>
                                    <p:anim calcmode="lin" valueType="num">
                                      <p:cBhvr>
                                        <p:cTn id="65" dur="500" fill="hold"/>
                                        <p:tgtEl>
                                          <p:spTgt spid="15"/>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1"/>
                                        </p:tgtEl>
                                        <p:attrNameLst>
                                          <p:attrName>style.visibility</p:attrName>
                                        </p:attrNameLst>
                                      </p:cBhvr>
                                      <p:to>
                                        <p:strVal val="visible"/>
                                      </p:to>
                                    </p:set>
                                    <p:animEffect transition="in" filter="fade">
                                      <p:cBhvr>
                                        <p:cTn id="68" dur="500"/>
                                        <p:tgtEl>
                                          <p:spTgt spid="21"/>
                                        </p:tgtEl>
                                      </p:cBhvr>
                                    </p:animEffect>
                                    <p:anim calcmode="lin" valueType="num">
                                      <p:cBhvr>
                                        <p:cTn id="69" dur="500" fill="hold"/>
                                        <p:tgtEl>
                                          <p:spTgt spid="21"/>
                                        </p:tgtEl>
                                        <p:attrNameLst>
                                          <p:attrName>ppt_x</p:attrName>
                                        </p:attrNameLst>
                                      </p:cBhvr>
                                      <p:tavLst>
                                        <p:tav tm="0">
                                          <p:val>
                                            <p:strVal val="#ppt_x"/>
                                          </p:val>
                                        </p:tav>
                                        <p:tav tm="100000">
                                          <p:val>
                                            <p:strVal val="#ppt_x"/>
                                          </p:val>
                                        </p:tav>
                                      </p:tavLst>
                                    </p:anim>
                                    <p:anim calcmode="lin" valueType="num">
                                      <p:cBhvr>
                                        <p:cTn id="70" dur="500" fill="hold"/>
                                        <p:tgtEl>
                                          <p:spTgt spid="21"/>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11">
                                            <p:txEl>
                                              <p:pRg st="0" end="0"/>
                                            </p:txEl>
                                          </p:spTgt>
                                        </p:tgtEl>
                                        <p:attrNameLst>
                                          <p:attrName>style.visibility</p:attrName>
                                        </p:attrNameLst>
                                      </p:cBhvr>
                                      <p:to>
                                        <p:strVal val="visible"/>
                                      </p:to>
                                    </p:set>
                                    <p:animEffect transition="in" filter="fade">
                                      <p:cBhvr>
                                        <p:cTn id="73" dur="500"/>
                                        <p:tgtEl>
                                          <p:spTgt spid="11">
                                            <p:txEl>
                                              <p:pRg st="0" end="0"/>
                                            </p:txEl>
                                          </p:spTgt>
                                        </p:tgtEl>
                                      </p:cBhvr>
                                    </p:animEffect>
                                    <p:anim calcmode="lin" valueType="num">
                                      <p:cBhvr>
                                        <p:cTn id="74"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11">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3">
                                            <p:txEl>
                                              <p:pRg st="0" end="0"/>
                                            </p:txEl>
                                          </p:spTgt>
                                        </p:tgtEl>
                                        <p:attrNameLst>
                                          <p:attrName>style.visibility</p:attrName>
                                        </p:attrNameLst>
                                      </p:cBhvr>
                                      <p:to>
                                        <p:strVal val="visible"/>
                                      </p:to>
                                    </p:set>
                                    <p:animEffect transition="in" filter="wipe(left)">
                                      <p:cBhvr>
                                        <p:cTn id="7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4" grpId="0"/>
      <p:bldP spid="15" grpId="0"/>
      <p:bldP spid="16" grpId="0"/>
      <p:bldP spid="17" grpId="0"/>
      <p:bldP spid="4" grpId="0" build="p">
        <p:tmplLst>
          <p:tmpl lvl="1">
            <p:tnLst>
              <p:par>
                <p:cTn presetID="47" presetClass="entr" presetSubtype="0"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fade">
                      <p:cBhvr>
                        <p:cTn dur="500"/>
                        <p:tgtEl>
                          <p:spTgt spid="4"/>
                        </p:tgtEl>
                      </p:cBhvr>
                    </p:animEffect>
                    <p:anim calcmode="lin" valueType="num">
                      <p:cBhvr>
                        <p:cTn dur="500" fill="hold"/>
                        <p:tgtEl>
                          <p:spTgt spid="4"/>
                        </p:tgtEl>
                        <p:attrNameLst>
                          <p:attrName>ppt_x</p:attrName>
                        </p:attrNameLst>
                      </p:cBhvr>
                      <p:tavLst>
                        <p:tav tm="0">
                          <p:val>
                            <p:strVal val="#ppt_x"/>
                          </p:val>
                        </p:tav>
                        <p:tav tm="100000">
                          <p:val>
                            <p:strVal val="#ppt_x"/>
                          </p:val>
                        </p:tav>
                      </p:tavLst>
                    </p:anim>
                    <p:anim calcmode="lin" valueType="num">
                      <p:cBhvr>
                        <p:cTn dur="500" fill="hold"/>
                        <p:tgtEl>
                          <p:spTgt spid="4"/>
                        </p:tgtEl>
                        <p:attrNameLst>
                          <p:attrName>ppt_y</p:attrName>
                        </p:attrNameLst>
                      </p:cBhvr>
                      <p:tavLst>
                        <p:tav tm="0">
                          <p:val>
                            <p:strVal val="#ppt_y-.1"/>
                          </p:val>
                        </p:tav>
                        <p:tav tm="100000">
                          <p:val>
                            <p:strVal val="#ppt_y"/>
                          </p:val>
                        </p:tav>
                      </p:tavLst>
                    </p:anim>
                  </p:childTnLst>
                </p:cTn>
              </p:par>
            </p:tnLst>
          </p:tmpl>
        </p:tmplLst>
      </p:bldP>
      <p:bldP spid="5" grpId="0" build="p">
        <p:tmplLst>
          <p:tmpl lvl="1">
            <p:tnLst>
              <p:par>
                <p:cTn presetID="47" presetClass="entr" presetSubtype="0"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fade">
                      <p:cBhvr>
                        <p:cTn dur="500"/>
                        <p:tgtEl>
                          <p:spTgt spid="5"/>
                        </p:tgtEl>
                      </p:cBhvr>
                    </p:animEffect>
                    <p:anim calcmode="lin" valueType="num">
                      <p:cBhvr>
                        <p:cTn dur="500" fill="hold"/>
                        <p:tgtEl>
                          <p:spTgt spid="5"/>
                        </p:tgtEl>
                        <p:attrNameLst>
                          <p:attrName>ppt_x</p:attrName>
                        </p:attrNameLst>
                      </p:cBhvr>
                      <p:tavLst>
                        <p:tav tm="0">
                          <p:val>
                            <p:strVal val="#ppt_x"/>
                          </p:val>
                        </p:tav>
                        <p:tav tm="100000">
                          <p:val>
                            <p:strVal val="#ppt_x"/>
                          </p:val>
                        </p:tav>
                      </p:tavLst>
                    </p:anim>
                    <p:anim calcmode="lin" valueType="num">
                      <p:cBhvr>
                        <p:cTn dur="500" fill="hold"/>
                        <p:tgtEl>
                          <p:spTgt spid="5"/>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500"/>
                        <p:tgtEl>
                          <p:spTgt spid="9"/>
                        </p:tgtEl>
                      </p:cBhvr>
                    </p:animEffect>
                    <p:anim calcmode="lin" valueType="num">
                      <p:cBhvr>
                        <p:cTn dur="500" fill="hold"/>
                        <p:tgtEl>
                          <p:spTgt spid="9"/>
                        </p:tgtEl>
                        <p:attrNameLst>
                          <p:attrName>ppt_x</p:attrName>
                        </p:attrNameLst>
                      </p:cBhvr>
                      <p:tavLst>
                        <p:tav tm="0">
                          <p:val>
                            <p:strVal val="#ppt_x"/>
                          </p:val>
                        </p:tav>
                        <p:tav tm="100000">
                          <p:val>
                            <p:strVal val="#ppt_x"/>
                          </p:val>
                        </p:tav>
                      </p:tavLst>
                    </p:anim>
                    <p:anim calcmode="lin" valueType="num">
                      <p:cBhvr>
                        <p:cTn dur="500" fill="hold"/>
                        <p:tgtEl>
                          <p:spTgt spid="9"/>
                        </p:tgtEl>
                        <p:attrNameLst>
                          <p:attrName>ppt_y</p:attrName>
                        </p:attrNameLst>
                      </p:cBhvr>
                      <p:tavLst>
                        <p:tav tm="0">
                          <p:val>
                            <p:strVal val="#ppt_y-.1"/>
                          </p:val>
                        </p:tav>
                        <p:tav tm="100000">
                          <p:val>
                            <p:strVal val="#ppt_y"/>
                          </p:val>
                        </p:tav>
                      </p:tavLst>
                    </p:anim>
                  </p:childTnLst>
                </p:cTn>
              </p:par>
            </p:tnLst>
          </p:tmpl>
        </p:tmplLst>
      </p:bldP>
      <p:bldP spid="11" grpId="0" build="p">
        <p:tmplLst>
          <p:tmpl lvl="1">
            <p:tnLst>
              <p:par>
                <p:cTn presetID="47" presetClass="entr" presetSubtype="0" fill="hold" nodeType="withEffect">
                  <p:stCondLst>
                    <p:cond delay="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anim calcmode="lin" valueType="num">
                      <p:cBhvr>
                        <p:cTn dur="500" fill="hold"/>
                        <p:tgtEl>
                          <p:spTgt spid="11"/>
                        </p:tgtEl>
                        <p:attrNameLst>
                          <p:attrName>ppt_x</p:attrName>
                        </p:attrNameLst>
                      </p:cBhvr>
                      <p:tavLst>
                        <p:tav tm="0">
                          <p:val>
                            <p:strVal val="#ppt_x"/>
                          </p:val>
                        </p:tav>
                        <p:tav tm="100000">
                          <p:val>
                            <p:strVal val="#ppt_x"/>
                          </p:val>
                        </p:tav>
                      </p:tavLst>
                    </p:anim>
                    <p:anim calcmode="lin" valueType="num">
                      <p:cBhvr>
                        <p:cTn dur="500" fill="hold"/>
                        <p:tgtEl>
                          <p:spTgt spid="11"/>
                        </p:tgtEl>
                        <p:attrNameLst>
                          <p:attrName>ppt_y</p:attrName>
                        </p:attrNameLst>
                      </p:cBhvr>
                      <p:tavLst>
                        <p:tav tm="0">
                          <p:val>
                            <p:strVal val="#ppt_y-.1"/>
                          </p:val>
                        </p:tav>
                        <p:tav tm="100000">
                          <p:val>
                            <p:strVal val="#ppt_y"/>
                          </p:val>
                        </p:tav>
                      </p:tavLst>
                    </p:anim>
                  </p:childTnLst>
                </p:cTn>
              </p:par>
            </p:tnLst>
          </p:tmpl>
        </p:tmplLst>
      </p:bldP>
      <p:bldP spid="12" grpId="0" animBg="1"/>
      <p:bldP spid="18" grpId="0"/>
      <p:bldP spid="19" grpId="0"/>
      <p:bldP spid="20" grpId="0"/>
      <p:bldP spid="21" grpId="0"/>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reen_laptop_center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Grp="1" noRot="1" noChangeAspect="1" noMove="1" noResize="1" noEditPoints="1" noAdjustHandles="1" noChangeArrowheads="1" noChangeShapeType="1" noCrop="1"/>
          </p:cNvPicPr>
          <p:nvPr userDrawn="1"/>
        </p:nvPicPr>
        <p:blipFill>
          <a:blip r:embed="rId3" cstate="email">
            <a:extLst>
              <a:ext uri="{28A0092B-C50C-407E-A947-70E740481C1C}">
                <a14:useLocalDpi xmlns:a14="http://schemas.microsoft.com/office/drawing/2010/main" val="0"/>
              </a:ext>
            </a:extLst>
          </a:blip>
          <a:stretch>
            <a:fillRect/>
          </a:stretch>
        </p:blipFill>
        <p:spPr>
          <a:xfrm>
            <a:off x="1318898" y="1689103"/>
            <a:ext cx="9844402" cy="4483098"/>
          </a:xfrm>
          <a:prstGeom prst="rect">
            <a:avLst/>
          </a:prstGeom>
        </p:spPr>
      </p:pic>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373157"/>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Espace réservé pour une image  13">
            <a:extLst>
              <a:ext uri="{FF2B5EF4-FFF2-40B4-BE49-F238E27FC236}">
                <a16:creationId xmlns:a16="http://schemas.microsoft.com/office/drawing/2014/main" id="{7FAE7723-584F-2DB0-3357-475B73DBF76E}"/>
              </a:ext>
            </a:extLst>
          </p:cNvPr>
          <p:cNvSpPr>
            <a:spLocks noGrp="1"/>
          </p:cNvSpPr>
          <p:nvPr>
            <p:ph type="pic" sz="quarter" idx="21"/>
          </p:nvPr>
        </p:nvSpPr>
        <p:spPr>
          <a:xfrm>
            <a:off x="381000" y="1196975"/>
            <a:ext cx="2514600" cy="3235325"/>
          </a:xfrm>
          <a:custGeom>
            <a:avLst/>
            <a:gdLst>
              <a:gd name="connsiteX0" fmla="*/ 177807 w 2514600"/>
              <a:gd name="connsiteY0" fmla="*/ 0 h 3235325"/>
              <a:gd name="connsiteX1" fmla="*/ 2336793 w 2514600"/>
              <a:gd name="connsiteY1" fmla="*/ 0 h 3235325"/>
              <a:gd name="connsiteX2" fmla="*/ 2514600 w 2514600"/>
              <a:gd name="connsiteY2" fmla="*/ 177807 h 3235325"/>
              <a:gd name="connsiteX3" fmla="*/ 2514600 w 2514600"/>
              <a:gd name="connsiteY3" fmla="*/ 3057518 h 3235325"/>
              <a:gd name="connsiteX4" fmla="*/ 2336793 w 2514600"/>
              <a:gd name="connsiteY4" fmla="*/ 3235325 h 3235325"/>
              <a:gd name="connsiteX5" fmla="*/ 177807 w 2514600"/>
              <a:gd name="connsiteY5" fmla="*/ 3235325 h 3235325"/>
              <a:gd name="connsiteX6" fmla="*/ 0 w 2514600"/>
              <a:gd name="connsiteY6" fmla="*/ 3057518 h 3235325"/>
              <a:gd name="connsiteX7" fmla="*/ 0 w 2514600"/>
              <a:gd name="connsiteY7" fmla="*/ 177807 h 3235325"/>
              <a:gd name="connsiteX8" fmla="*/ 177807 w 2514600"/>
              <a:gd name="connsiteY8" fmla="*/ 0 h 3235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14600" h="3235325">
                <a:moveTo>
                  <a:pt x="177807" y="0"/>
                </a:moveTo>
                <a:lnTo>
                  <a:pt x="2336793" y="0"/>
                </a:lnTo>
                <a:cubicBezTo>
                  <a:pt x="2434993" y="0"/>
                  <a:pt x="2514600" y="79607"/>
                  <a:pt x="2514600" y="177807"/>
                </a:cubicBezTo>
                <a:lnTo>
                  <a:pt x="2514600" y="3057518"/>
                </a:lnTo>
                <a:cubicBezTo>
                  <a:pt x="2514600" y="3155718"/>
                  <a:pt x="2434993" y="3235325"/>
                  <a:pt x="2336793" y="3235325"/>
                </a:cubicBezTo>
                <a:lnTo>
                  <a:pt x="177807" y="3235325"/>
                </a:lnTo>
                <a:cubicBezTo>
                  <a:pt x="79607" y="3235325"/>
                  <a:pt x="0" y="3155718"/>
                  <a:pt x="0" y="3057518"/>
                </a:cubicBezTo>
                <a:lnTo>
                  <a:pt x="0" y="177807"/>
                </a:lnTo>
                <a:cubicBezTo>
                  <a:pt x="0" y="79607"/>
                  <a:pt x="79607" y="0"/>
                  <a:pt x="177807" y="0"/>
                </a:cubicBezTo>
                <a:close/>
              </a:path>
            </a:pathLst>
          </a:custGeom>
          <a:effectLst>
            <a:outerShdw blurRad="88900" dist="101600" dir="2700000" algn="tl" rotWithShape="0">
              <a:prstClr val="black">
                <a:alpha val="8000"/>
              </a:prstClr>
            </a:outerShdw>
          </a:effectLst>
        </p:spPr>
        <p:txBody>
          <a:bodyPr wrap="square">
            <a:noAutofit/>
          </a:bodyPr>
          <a:lstStyle/>
          <a:p>
            <a:endParaRPr lang="fr-FR"/>
          </a:p>
        </p:txBody>
      </p:sp>
      <p:sp>
        <p:nvSpPr>
          <p:cNvPr id="6" name="Espace réservé pour une image  14">
            <a:extLst>
              <a:ext uri="{FF2B5EF4-FFF2-40B4-BE49-F238E27FC236}">
                <a16:creationId xmlns:a16="http://schemas.microsoft.com/office/drawing/2014/main" id="{60A79F3F-C6A2-8589-522E-B8521AB82B9B}"/>
              </a:ext>
            </a:extLst>
          </p:cNvPr>
          <p:cNvSpPr>
            <a:spLocks noGrp="1"/>
          </p:cNvSpPr>
          <p:nvPr>
            <p:ph type="pic" sz="quarter" idx="22"/>
          </p:nvPr>
        </p:nvSpPr>
        <p:spPr>
          <a:xfrm>
            <a:off x="9498018" y="1628775"/>
            <a:ext cx="2336795" cy="4860925"/>
          </a:xfrm>
          <a:prstGeom prst="roundRect">
            <a:avLst>
              <a:gd name="adj" fmla="val 9470"/>
            </a:avLst>
          </a:prstGeom>
          <a:effectLst>
            <a:outerShdw blurRad="88900" dist="101600" dir="2700000" algn="tl" rotWithShape="0">
              <a:prstClr val="black">
                <a:alpha val="8000"/>
              </a:prstClr>
            </a:outerShdw>
          </a:effectLst>
        </p:spPr>
        <p:txBody>
          <a:bodyPr wrap="square">
            <a:noAutofit/>
          </a:bodyPr>
          <a:lstStyle/>
          <a:p>
            <a:endParaRPr lang="fr-FR" dirty="0"/>
          </a:p>
        </p:txBody>
      </p:sp>
      <p:sp>
        <p:nvSpPr>
          <p:cNvPr id="13" name="Espace réservé pour une image  15">
            <a:extLst>
              <a:ext uri="{FF2B5EF4-FFF2-40B4-BE49-F238E27FC236}">
                <a16:creationId xmlns:a16="http://schemas.microsoft.com/office/drawing/2014/main" id="{77BA05BD-D3B6-B197-25C7-E8347C57AE0F}"/>
              </a:ext>
            </a:extLst>
          </p:cNvPr>
          <p:cNvSpPr>
            <a:spLocks noGrp="1"/>
          </p:cNvSpPr>
          <p:nvPr>
            <p:ph type="pic" sz="quarter" idx="23"/>
          </p:nvPr>
        </p:nvSpPr>
        <p:spPr>
          <a:xfrm>
            <a:off x="371475" y="4951416"/>
            <a:ext cx="2514600" cy="1538284"/>
          </a:xfrm>
          <a:prstGeom prst="roundRect">
            <a:avLst>
              <a:gd name="adj" fmla="val 11094"/>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8" name="Espace réservé pour une image  16">
            <a:extLst>
              <a:ext uri="{FF2B5EF4-FFF2-40B4-BE49-F238E27FC236}">
                <a16:creationId xmlns:a16="http://schemas.microsoft.com/office/drawing/2014/main" id="{112346C4-2637-83AE-80BF-2E86B4B19BE7}"/>
              </a:ext>
            </a:extLst>
          </p:cNvPr>
          <p:cNvSpPr>
            <a:spLocks noGrp="1"/>
          </p:cNvSpPr>
          <p:nvPr>
            <p:ph type="pic" sz="quarter" idx="24"/>
          </p:nvPr>
        </p:nvSpPr>
        <p:spPr>
          <a:xfrm>
            <a:off x="3719512" y="4951416"/>
            <a:ext cx="4752975" cy="1538284"/>
          </a:xfrm>
          <a:prstGeom prst="roundRect">
            <a:avLst>
              <a:gd name="adj" fmla="val 11713"/>
            </a:avLst>
          </a:prstGeom>
          <a:effectLst>
            <a:outerShdw blurRad="88900" dist="101600" dir="2700000" algn="tl" rotWithShape="0">
              <a:prstClr val="black">
                <a:alpha val="8000"/>
              </a:prstClr>
            </a:outerShdw>
          </a:effectLst>
        </p:spPr>
        <p:txBody>
          <a:bodyPr wrap="square">
            <a:noAutofit/>
          </a:bodyPr>
          <a:lstStyle/>
          <a:p>
            <a:endParaRPr lang="fr-FR"/>
          </a:p>
        </p:txBody>
      </p:sp>
      <p:sp>
        <p:nvSpPr>
          <p:cNvPr id="19" name="Espace réservé du texte 3">
            <a:extLst>
              <a:ext uri="{FF2B5EF4-FFF2-40B4-BE49-F238E27FC236}">
                <a16:creationId xmlns:a16="http://schemas.microsoft.com/office/drawing/2014/main" id="{66EBB4A4-C646-617F-BE85-05719E31D8F9}"/>
              </a:ext>
            </a:extLst>
          </p:cNvPr>
          <p:cNvSpPr>
            <a:spLocks noGrp="1"/>
          </p:cNvSpPr>
          <p:nvPr>
            <p:ph type="body" sz="quarter" idx="25"/>
          </p:nvPr>
        </p:nvSpPr>
        <p:spPr>
          <a:xfrm>
            <a:off x="381000" y="4265617"/>
            <a:ext cx="2443163" cy="557002"/>
          </a:xfrm>
        </p:spPr>
        <p:txBody>
          <a:bodyPr/>
          <a:lstStyle>
            <a:lvl1pPr>
              <a:defRPr b="1">
                <a:solidFill>
                  <a:schemeClr val="bg1"/>
                </a:solidFill>
              </a:defRPr>
            </a:lvl1pPr>
          </a:lstStyle>
          <a:p>
            <a:pPr lvl="0"/>
            <a:r>
              <a:rPr lang="fr-FR" dirty="0"/>
              <a:t>Cliquez pour modifier</a:t>
            </a:r>
          </a:p>
        </p:txBody>
      </p:sp>
      <p:sp>
        <p:nvSpPr>
          <p:cNvPr id="20" name="Espace réservé du texte 3">
            <a:extLst>
              <a:ext uri="{FF2B5EF4-FFF2-40B4-BE49-F238E27FC236}">
                <a16:creationId xmlns:a16="http://schemas.microsoft.com/office/drawing/2014/main" id="{E3FF73D7-DA3F-91ED-BF7B-2F97E45C9861}"/>
              </a:ext>
            </a:extLst>
          </p:cNvPr>
          <p:cNvSpPr>
            <a:spLocks noGrp="1"/>
          </p:cNvSpPr>
          <p:nvPr>
            <p:ph type="body" sz="quarter" idx="26"/>
          </p:nvPr>
        </p:nvSpPr>
        <p:spPr>
          <a:xfrm>
            <a:off x="381000" y="6325948"/>
            <a:ext cx="2443163" cy="501650"/>
          </a:xfrm>
        </p:spPr>
        <p:txBody>
          <a:bodyPr/>
          <a:lstStyle>
            <a:lvl1pPr>
              <a:defRPr b="1">
                <a:solidFill>
                  <a:schemeClr val="bg1"/>
                </a:solidFill>
              </a:defRPr>
            </a:lvl1pPr>
          </a:lstStyle>
          <a:p>
            <a:pPr lvl="0"/>
            <a:r>
              <a:rPr lang="fr-FR" dirty="0"/>
              <a:t>Cliquez pour modifier</a:t>
            </a:r>
          </a:p>
        </p:txBody>
      </p:sp>
      <p:sp>
        <p:nvSpPr>
          <p:cNvPr id="21" name="Espace réservé du texte 3">
            <a:extLst>
              <a:ext uri="{FF2B5EF4-FFF2-40B4-BE49-F238E27FC236}">
                <a16:creationId xmlns:a16="http://schemas.microsoft.com/office/drawing/2014/main" id="{4847C510-74A4-30D2-8789-B1ECA1202468}"/>
              </a:ext>
            </a:extLst>
          </p:cNvPr>
          <p:cNvSpPr>
            <a:spLocks noGrp="1"/>
          </p:cNvSpPr>
          <p:nvPr>
            <p:ph type="body" sz="quarter" idx="28"/>
          </p:nvPr>
        </p:nvSpPr>
        <p:spPr>
          <a:xfrm>
            <a:off x="4874417" y="6325948"/>
            <a:ext cx="2443163" cy="501650"/>
          </a:xfrm>
        </p:spPr>
        <p:txBody>
          <a:bodyPr/>
          <a:lstStyle>
            <a:lvl1pPr>
              <a:defRPr b="1">
                <a:solidFill>
                  <a:schemeClr val="bg1"/>
                </a:solidFill>
              </a:defRPr>
            </a:lvl1pPr>
          </a:lstStyle>
          <a:p>
            <a:pPr lvl="0"/>
            <a:r>
              <a:rPr lang="fr-FR" dirty="0"/>
              <a:t>Cliquez pour modifier</a:t>
            </a:r>
          </a:p>
        </p:txBody>
      </p:sp>
      <p:sp>
        <p:nvSpPr>
          <p:cNvPr id="22" name="Espace réservé du texte 3">
            <a:extLst>
              <a:ext uri="{FF2B5EF4-FFF2-40B4-BE49-F238E27FC236}">
                <a16:creationId xmlns:a16="http://schemas.microsoft.com/office/drawing/2014/main" id="{D404087C-57B3-60ED-5D08-6B1272714CCA}"/>
              </a:ext>
            </a:extLst>
          </p:cNvPr>
          <p:cNvSpPr>
            <a:spLocks noGrp="1"/>
          </p:cNvSpPr>
          <p:nvPr>
            <p:ph type="body" sz="quarter" idx="29"/>
          </p:nvPr>
        </p:nvSpPr>
        <p:spPr>
          <a:xfrm>
            <a:off x="9521764" y="6315749"/>
            <a:ext cx="2443163" cy="501649"/>
          </a:xfrm>
        </p:spPr>
        <p:txBody>
          <a:bodyPr/>
          <a:lstStyle>
            <a:lvl1pPr>
              <a:defRPr b="1">
                <a:solidFill>
                  <a:schemeClr val="bg1"/>
                </a:solidFill>
              </a:defRPr>
            </a:lvl1pPr>
          </a:lstStyle>
          <a:p>
            <a:pPr lvl="0"/>
            <a:r>
              <a:rPr lang="fr-FR" dirty="0"/>
              <a:t>Cliquez pour modifier</a:t>
            </a:r>
          </a:p>
        </p:txBody>
      </p:sp>
      <p:sp>
        <p:nvSpPr>
          <p:cNvPr id="23" name="Espace réservé pour une image  17">
            <a:extLst>
              <a:ext uri="{FF2B5EF4-FFF2-40B4-BE49-F238E27FC236}">
                <a16:creationId xmlns:a16="http://schemas.microsoft.com/office/drawing/2014/main" id="{F27386C2-9D5F-9228-9FA5-EEECF5E12B3C}"/>
              </a:ext>
            </a:extLst>
          </p:cNvPr>
          <p:cNvSpPr>
            <a:spLocks noGrp="1"/>
          </p:cNvSpPr>
          <p:nvPr>
            <p:ph type="pic" sz="quarter" idx="30"/>
          </p:nvPr>
        </p:nvSpPr>
        <p:spPr>
          <a:xfrm>
            <a:off x="1155700" y="3860800"/>
            <a:ext cx="633413" cy="633413"/>
          </a:xfrm>
        </p:spPr>
        <p:txBody>
          <a:bodyPr/>
          <a:lstStyle/>
          <a:p>
            <a:endParaRPr lang="fr-FR" dirty="0"/>
          </a:p>
        </p:txBody>
      </p:sp>
      <p:sp>
        <p:nvSpPr>
          <p:cNvPr id="24" name="Espace réservé pour une image  17">
            <a:extLst>
              <a:ext uri="{FF2B5EF4-FFF2-40B4-BE49-F238E27FC236}">
                <a16:creationId xmlns:a16="http://schemas.microsoft.com/office/drawing/2014/main" id="{BCE0A3C2-49F1-FD5D-3A0D-E844B118D5BC}"/>
              </a:ext>
            </a:extLst>
          </p:cNvPr>
          <p:cNvSpPr>
            <a:spLocks noGrp="1"/>
          </p:cNvSpPr>
          <p:nvPr>
            <p:ph type="pic" sz="quarter" idx="31"/>
          </p:nvPr>
        </p:nvSpPr>
        <p:spPr>
          <a:xfrm>
            <a:off x="1155700" y="5806832"/>
            <a:ext cx="633413" cy="633413"/>
          </a:xfrm>
        </p:spPr>
        <p:txBody>
          <a:bodyPr/>
          <a:lstStyle/>
          <a:p>
            <a:endParaRPr lang="fr-FR"/>
          </a:p>
        </p:txBody>
      </p:sp>
      <p:sp>
        <p:nvSpPr>
          <p:cNvPr id="25" name="Espace réservé pour une image  17">
            <a:extLst>
              <a:ext uri="{FF2B5EF4-FFF2-40B4-BE49-F238E27FC236}">
                <a16:creationId xmlns:a16="http://schemas.microsoft.com/office/drawing/2014/main" id="{399FF654-062E-682B-C9D1-5F0D0C07304D}"/>
              </a:ext>
            </a:extLst>
          </p:cNvPr>
          <p:cNvSpPr>
            <a:spLocks noGrp="1"/>
          </p:cNvSpPr>
          <p:nvPr>
            <p:ph type="pic" sz="quarter" idx="32"/>
          </p:nvPr>
        </p:nvSpPr>
        <p:spPr>
          <a:xfrm>
            <a:off x="5791199" y="5806832"/>
            <a:ext cx="633413" cy="633413"/>
          </a:xfrm>
        </p:spPr>
        <p:txBody>
          <a:bodyPr/>
          <a:lstStyle/>
          <a:p>
            <a:endParaRPr lang="fr-FR"/>
          </a:p>
        </p:txBody>
      </p:sp>
      <p:sp>
        <p:nvSpPr>
          <p:cNvPr id="26" name="Espace réservé pour une image  17">
            <a:extLst>
              <a:ext uri="{FF2B5EF4-FFF2-40B4-BE49-F238E27FC236}">
                <a16:creationId xmlns:a16="http://schemas.microsoft.com/office/drawing/2014/main" id="{9205EB0D-0049-A8E0-36E9-0B46F717C323}"/>
              </a:ext>
            </a:extLst>
          </p:cNvPr>
          <p:cNvSpPr>
            <a:spLocks noGrp="1"/>
          </p:cNvSpPr>
          <p:nvPr>
            <p:ph type="pic" sz="quarter" idx="33"/>
          </p:nvPr>
        </p:nvSpPr>
        <p:spPr>
          <a:xfrm>
            <a:off x="10326717" y="5806832"/>
            <a:ext cx="633413" cy="633413"/>
          </a:xfrm>
        </p:spPr>
        <p:txBody>
          <a:bodyPr/>
          <a:lstStyle/>
          <a:p>
            <a:endParaRPr lang="fr-FR"/>
          </a:p>
        </p:txBody>
      </p:sp>
      <p:sp>
        <p:nvSpPr>
          <p:cNvPr id="27" name="Titre 1">
            <a:extLst>
              <a:ext uri="{FF2B5EF4-FFF2-40B4-BE49-F238E27FC236}">
                <a16:creationId xmlns:a16="http://schemas.microsoft.com/office/drawing/2014/main" id="{43357B61-06EC-C533-CB79-13AADBCC7FB7}"/>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30" name="Espace réservé pour une image  9">
            <a:extLst>
              <a:ext uri="{FF2B5EF4-FFF2-40B4-BE49-F238E27FC236}">
                <a16:creationId xmlns:a16="http://schemas.microsoft.com/office/drawing/2014/main" id="{0E92D4A1-FD19-DCF5-9F18-182241A6A04B}"/>
              </a:ext>
            </a:extLst>
          </p:cNvPr>
          <p:cNvSpPr>
            <a:spLocks noGrp="1"/>
          </p:cNvSpPr>
          <p:nvPr>
            <p:ph type="pic" sz="quarter" idx="20"/>
          </p:nvPr>
        </p:nvSpPr>
        <p:spPr>
          <a:xfrm>
            <a:off x="3405188" y="2076450"/>
            <a:ext cx="5583242" cy="3486150"/>
          </a:xfrm>
        </p:spPr>
        <p:txBody>
          <a:bodyPr/>
          <a:lstStyle/>
          <a:p>
            <a:endParaRPr lang="fr-FR"/>
          </a:p>
        </p:txBody>
      </p:sp>
      <p:sp>
        <p:nvSpPr>
          <p:cNvPr id="2" name="Espace réservé du texte 42">
            <a:extLst>
              <a:ext uri="{FF2B5EF4-FFF2-40B4-BE49-F238E27FC236}">
                <a16:creationId xmlns:a16="http://schemas.microsoft.com/office/drawing/2014/main" id="{94357DC0-9B7E-6FF5-986D-A8639C512C8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7664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animEffect transition="in" filter="fade">
                                      <p:cBhvr>
                                        <p:cTn id="9" dur="1000"/>
                                        <p:tgtEl>
                                          <p:spTgt spid="27"/>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30"/>
                                        </p:tgtEl>
                                        <p:attrNameLst>
                                          <p:attrName>style.visibility</p:attrName>
                                        </p:attrNameLst>
                                      </p:cBhvr>
                                      <p:to>
                                        <p:strVal val="visible"/>
                                      </p:to>
                                    </p:set>
                                    <p:animEffect transition="in" filter="fade">
                                      <p:cBhvr>
                                        <p:cTn id="12" dur="1000"/>
                                        <p:tgtEl>
                                          <p:spTgt spid="30"/>
                                        </p:tgtEl>
                                      </p:cBhvr>
                                    </p:animEffect>
                                  </p:childTnLst>
                                </p:cTn>
                              </p:par>
                              <p:par>
                                <p:cTn id="13" presetID="47" presetClass="entr" presetSubtype="0" fill="hold" grpId="0" nodeType="withEffect" nodePh="1">
                                  <p:stCondLst>
                                    <p:cond delay="0"/>
                                  </p:stCondLst>
                                  <p:endCondLst>
                                    <p:cond evt="begin" delay="0">
                                      <p:tn val="13"/>
                                    </p:cond>
                                  </p:end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nodePh="1">
                                  <p:stCondLst>
                                    <p:cond delay="0"/>
                                  </p:stCondLst>
                                  <p:endCondLst>
                                    <p:cond evt="begin" delay="0">
                                      <p:tn val="18"/>
                                    </p:cond>
                                  </p:end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anim calcmode="lin" valueType="num">
                                      <p:cBhvr>
                                        <p:cTn id="21" dur="500" fill="hold"/>
                                        <p:tgtEl>
                                          <p:spTgt spid="23"/>
                                        </p:tgtEl>
                                        <p:attrNameLst>
                                          <p:attrName>ppt_x</p:attrName>
                                        </p:attrNameLst>
                                      </p:cBhvr>
                                      <p:tavLst>
                                        <p:tav tm="0">
                                          <p:val>
                                            <p:strVal val="#ppt_x"/>
                                          </p:val>
                                        </p:tav>
                                        <p:tav tm="100000">
                                          <p:val>
                                            <p:strVal val="#ppt_x"/>
                                          </p:val>
                                        </p:tav>
                                      </p:tavLst>
                                    </p:anim>
                                    <p:anim calcmode="lin" valueType="num">
                                      <p:cBhvr>
                                        <p:cTn id="22" dur="500" fill="hold"/>
                                        <p:tgtEl>
                                          <p:spTgt spid="23"/>
                                        </p:tgtEl>
                                        <p:attrNameLst>
                                          <p:attrName>ppt_y</p:attrName>
                                        </p:attrNameLst>
                                      </p:cBhvr>
                                      <p:tavLst>
                                        <p:tav tm="0">
                                          <p:val>
                                            <p:strVal val="#ppt_y-.1"/>
                                          </p:val>
                                        </p:tav>
                                        <p:tav tm="100000">
                                          <p:val>
                                            <p:strVal val="#ppt_y"/>
                                          </p:val>
                                        </p:tav>
                                      </p:tavLst>
                                    </p:anim>
                                  </p:childTnLst>
                                </p:cTn>
                              </p:par>
                              <p:par>
                                <p:cTn id="23" presetID="47" presetClass="entr" presetSubtype="0" fill="hold" grpId="0" nodeType="withEffect">
                                  <p:stCondLst>
                                    <p:cond delay="0"/>
                                  </p:stCondLst>
                                  <p:childTnLst>
                                    <p:set>
                                      <p:cBhvr>
                                        <p:cTn id="24" dur="1" fill="hold">
                                          <p:stCondLst>
                                            <p:cond delay="0"/>
                                          </p:stCondLst>
                                        </p:cTn>
                                        <p:tgtEl>
                                          <p:spTgt spid="19">
                                            <p:txEl>
                                              <p:pRg st="0" end="0"/>
                                            </p:txEl>
                                          </p:spTgt>
                                        </p:tgtEl>
                                        <p:attrNameLst>
                                          <p:attrName>style.visibility</p:attrName>
                                        </p:attrNameLst>
                                      </p:cBhvr>
                                      <p:to>
                                        <p:strVal val="visible"/>
                                      </p:to>
                                    </p:set>
                                    <p:animEffect transition="in" filter="fade">
                                      <p:cBhvr>
                                        <p:cTn id="25" dur="500"/>
                                        <p:tgtEl>
                                          <p:spTgt spid="19">
                                            <p:txEl>
                                              <p:pRg st="0" end="0"/>
                                            </p:txEl>
                                          </p:spTgt>
                                        </p:tgtEl>
                                      </p:cBhvr>
                                    </p:animEffect>
                                    <p:anim calcmode="lin" valueType="num">
                                      <p:cBhvr>
                                        <p:cTn id="26" dur="500" fill="hold"/>
                                        <p:tgtEl>
                                          <p:spTgt spid="19">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19">
                                            <p:txEl>
                                              <p:pRg st="0" end="0"/>
                                            </p:txEl>
                                          </p:spTgt>
                                        </p:tgtEl>
                                        <p:attrNameLst>
                                          <p:attrName>ppt_y</p:attrName>
                                        </p:attrNameLst>
                                      </p:cBhvr>
                                      <p:tavLst>
                                        <p:tav tm="0">
                                          <p:val>
                                            <p:strVal val="#ppt_y-.1"/>
                                          </p:val>
                                        </p:tav>
                                        <p:tav tm="100000">
                                          <p:val>
                                            <p:strVal val="#ppt_y"/>
                                          </p:val>
                                        </p:tav>
                                      </p:tavLst>
                                    </p:anim>
                                  </p:childTnLst>
                                </p:cTn>
                              </p:par>
                            </p:childTnLst>
                          </p:cTn>
                        </p:par>
                        <p:par>
                          <p:cTn id="28" fill="hold">
                            <p:stCondLst>
                              <p:cond delay="1000"/>
                            </p:stCondLst>
                            <p:childTnLst>
                              <p:par>
                                <p:cTn id="29" presetID="47" presetClass="entr" presetSubtype="0" fill="hold" grpId="0" nodeType="afterEffect" nodePh="1">
                                  <p:stCondLst>
                                    <p:cond delay="0"/>
                                  </p:stCondLst>
                                  <p:endCondLst>
                                    <p:cond evt="begin" delay="0">
                                      <p:tn val="29"/>
                                    </p:cond>
                                  </p:endCondLst>
                                  <p:childTnLst>
                                    <p:set>
                                      <p:cBhvr>
                                        <p:cTn id="30" dur="1" fill="hold">
                                          <p:stCondLst>
                                            <p:cond delay="0"/>
                                          </p:stCondLst>
                                        </p:cTn>
                                        <p:tgtEl>
                                          <p:spTgt spid="13"/>
                                        </p:tgtEl>
                                        <p:attrNameLst>
                                          <p:attrName>style.visibility</p:attrName>
                                        </p:attrNameLst>
                                      </p:cBhvr>
                                      <p:to>
                                        <p:strVal val="visible"/>
                                      </p:to>
                                    </p:set>
                                    <p:animEffect transition="in" filter="fade">
                                      <p:cBhvr>
                                        <p:cTn id="31" dur="500"/>
                                        <p:tgtEl>
                                          <p:spTgt spid="13"/>
                                        </p:tgtEl>
                                      </p:cBhvr>
                                    </p:animEffect>
                                    <p:anim calcmode="lin" valueType="num">
                                      <p:cBhvr>
                                        <p:cTn id="32" dur="500" fill="hold"/>
                                        <p:tgtEl>
                                          <p:spTgt spid="13"/>
                                        </p:tgtEl>
                                        <p:attrNameLst>
                                          <p:attrName>ppt_x</p:attrName>
                                        </p:attrNameLst>
                                      </p:cBhvr>
                                      <p:tavLst>
                                        <p:tav tm="0">
                                          <p:val>
                                            <p:strVal val="#ppt_x"/>
                                          </p:val>
                                        </p:tav>
                                        <p:tav tm="100000">
                                          <p:val>
                                            <p:strVal val="#ppt_x"/>
                                          </p:val>
                                        </p:tav>
                                      </p:tavLst>
                                    </p:anim>
                                    <p:anim calcmode="lin" valueType="num">
                                      <p:cBhvr>
                                        <p:cTn id="33" dur="500" fill="hold"/>
                                        <p:tgtEl>
                                          <p:spTgt spid="13"/>
                                        </p:tgtEl>
                                        <p:attrNameLst>
                                          <p:attrName>ppt_y</p:attrName>
                                        </p:attrNameLst>
                                      </p:cBhvr>
                                      <p:tavLst>
                                        <p:tav tm="0">
                                          <p:val>
                                            <p:strVal val="#ppt_y-.1"/>
                                          </p:val>
                                        </p:tav>
                                        <p:tav tm="100000">
                                          <p:val>
                                            <p:strVal val="#ppt_y"/>
                                          </p:val>
                                        </p:tav>
                                      </p:tavLst>
                                    </p:anim>
                                  </p:childTnLst>
                                </p:cTn>
                              </p:par>
                              <p:par>
                                <p:cTn id="34" presetID="47" presetClass="entr" presetSubtype="0" fill="hold" grpId="0" nodeType="withEffect" nodePh="1">
                                  <p:stCondLst>
                                    <p:cond delay="0"/>
                                  </p:stCondLst>
                                  <p:endCondLst>
                                    <p:cond evt="begin" delay="0">
                                      <p:tn val="34"/>
                                    </p:cond>
                                  </p:endCondLst>
                                  <p:childTnLst>
                                    <p:set>
                                      <p:cBhvr>
                                        <p:cTn id="35" dur="1" fill="hold">
                                          <p:stCondLst>
                                            <p:cond delay="0"/>
                                          </p:stCondLst>
                                        </p:cTn>
                                        <p:tgtEl>
                                          <p:spTgt spid="24"/>
                                        </p:tgtEl>
                                        <p:attrNameLst>
                                          <p:attrName>style.visibility</p:attrName>
                                        </p:attrNameLst>
                                      </p:cBhvr>
                                      <p:to>
                                        <p:strVal val="visible"/>
                                      </p:to>
                                    </p:set>
                                    <p:animEffect transition="in" filter="fade">
                                      <p:cBhvr>
                                        <p:cTn id="36" dur="500"/>
                                        <p:tgtEl>
                                          <p:spTgt spid="24"/>
                                        </p:tgtEl>
                                      </p:cBhvr>
                                    </p:animEffect>
                                    <p:anim calcmode="lin" valueType="num">
                                      <p:cBhvr>
                                        <p:cTn id="37" dur="500" fill="hold"/>
                                        <p:tgtEl>
                                          <p:spTgt spid="24"/>
                                        </p:tgtEl>
                                        <p:attrNameLst>
                                          <p:attrName>ppt_x</p:attrName>
                                        </p:attrNameLst>
                                      </p:cBhvr>
                                      <p:tavLst>
                                        <p:tav tm="0">
                                          <p:val>
                                            <p:strVal val="#ppt_x"/>
                                          </p:val>
                                        </p:tav>
                                        <p:tav tm="100000">
                                          <p:val>
                                            <p:strVal val="#ppt_x"/>
                                          </p:val>
                                        </p:tav>
                                      </p:tavLst>
                                    </p:anim>
                                    <p:anim calcmode="lin" valueType="num">
                                      <p:cBhvr>
                                        <p:cTn id="38" dur="500" fill="hold"/>
                                        <p:tgtEl>
                                          <p:spTgt spid="24"/>
                                        </p:tgtEl>
                                        <p:attrNameLst>
                                          <p:attrName>ppt_y</p:attrName>
                                        </p:attrNameLst>
                                      </p:cBhvr>
                                      <p:tavLst>
                                        <p:tav tm="0">
                                          <p:val>
                                            <p:strVal val="#ppt_y-.1"/>
                                          </p:val>
                                        </p:tav>
                                        <p:tav tm="100000">
                                          <p:val>
                                            <p:strVal val="#ppt_y"/>
                                          </p:val>
                                        </p:tav>
                                      </p:tavLst>
                                    </p:anim>
                                  </p:childTnLst>
                                </p:cTn>
                              </p:par>
                              <p:par>
                                <p:cTn id="39" presetID="47" presetClass="entr" presetSubtype="0" fill="hold" grpId="0" nodeType="withEffect">
                                  <p:stCondLst>
                                    <p:cond delay="0"/>
                                  </p:stCondLst>
                                  <p:childTnLst>
                                    <p:set>
                                      <p:cBhvr>
                                        <p:cTn id="40" dur="1" fill="hold">
                                          <p:stCondLst>
                                            <p:cond delay="0"/>
                                          </p:stCondLst>
                                        </p:cTn>
                                        <p:tgtEl>
                                          <p:spTgt spid="20">
                                            <p:txEl>
                                              <p:pRg st="0" end="0"/>
                                            </p:txEl>
                                          </p:spTgt>
                                        </p:tgtEl>
                                        <p:attrNameLst>
                                          <p:attrName>style.visibility</p:attrName>
                                        </p:attrNameLst>
                                      </p:cBhvr>
                                      <p:to>
                                        <p:strVal val="visible"/>
                                      </p:to>
                                    </p:set>
                                    <p:animEffect transition="in" filter="fade">
                                      <p:cBhvr>
                                        <p:cTn id="41" dur="500"/>
                                        <p:tgtEl>
                                          <p:spTgt spid="20">
                                            <p:txEl>
                                              <p:pRg st="0" end="0"/>
                                            </p:txEl>
                                          </p:spTgt>
                                        </p:tgtEl>
                                      </p:cBhvr>
                                    </p:animEffect>
                                    <p:anim calcmode="lin" valueType="num">
                                      <p:cBhvr>
                                        <p:cTn id="42" dur="5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43" dur="5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7" presetClass="entr" presetSubtype="0" fill="hold" grpId="0" nodeType="afterEffect" nodePh="1">
                                  <p:stCondLst>
                                    <p:cond delay="0"/>
                                  </p:stCondLst>
                                  <p:endCondLst>
                                    <p:cond evt="begin" delay="0">
                                      <p:tn val="45"/>
                                    </p:cond>
                                  </p:endCondLst>
                                  <p:childTnLst>
                                    <p:set>
                                      <p:cBhvr>
                                        <p:cTn id="46" dur="1" fill="hold">
                                          <p:stCondLst>
                                            <p:cond delay="0"/>
                                          </p:stCondLst>
                                        </p:cTn>
                                        <p:tgtEl>
                                          <p:spTgt spid="18"/>
                                        </p:tgtEl>
                                        <p:attrNameLst>
                                          <p:attrName>style.visibility</p:attrName>
                                        </p:attrNameLst>
                                      </p:cBhvr>
                                      <p:to>
                                        <p:strVal val="visible"/>
                                      </p:to>
                                    </p:set>
                                    <p:animEffect transition="in" filter="fade">
                                      <p:cBhvr>
                                        <p:cTn id="47" dur="500"/>
                                        <p:tgtEl>
                                          <p:spTgt spid="18"/>
                                        </p:tgtEl>
                                      </p:cBhvr>
                                    </p:animEffect>
                                    <p:anim calcmode="lin" valueType="num">
                                      <p:cBhvr>
                                        <p:cTn id="48" dur="500" fill="hold"/>
                                        <p:tgtEl>
                                          <p:spTgt spid="18"/>
                                        </p:tgtEl>
                                        <p:attrNameLst>
                                          <p:attrName>ppt_x</p:attrName>
                                        </p:attrNameLst>
                                      </p:cBhvr>
                                      <p:tavLst>
                                        <p:tav tm="0">
                                          <p:val>
                                            <p:strVal val="#ppt_x"/>
                                          </p:val>
                                        </p:tav>
                                        <p:tav tm="100000">
                                          <p:val>
                                            <p:strVal val="#ppt_x"/>
                                          </p:val>
                                        </p:tav>
                                      </p:tavLst>
                                    </p:anim>
                                    <p:anim calcmode="lin" valueType="num">
                                      <p:cBhvr>
                                        <p:cTn id="49" dur="500" fill="hold"/>
                                        <p:tgtEl>
                                          <p:spTgt spid="18"/>
                                        </p:tgtEl>
                                        <p:attrNameLst>
                                          <p:attrName>ppt_y</p:attrName>
                                        </p:attrNameLst>
                                      </p:cBhvr>
                                      <p:tavLst>
                                        <p:tav tm="0">
                                          <p:val>
                                            <p:strVal val="#ppt_y-.1"/>
                                          </p:val>
                                        </p:tav>
                                        <p:tav tm="100000">
                                          <p:val>
                                            <p:strVal val="#ppt_y"/>
                                          </p:val>
                                        </p:tav>
                                      </p:tavLst>
                                    </p:anim>
                                  </p:childTnLst>
                                </p:cTn>
                              </p:par>
                              <p:par>
                                <p:cTn id="50" presetID="47" presetClass="entr" presetSubtype="0" fill="hold" grpId="0" nodeType="withEffect" nodePh="1">
                                  <p:stCondLst>
                                    <p:cond delay="0"/>
                                  </p:stCondLst>
                                  <p:endCondLst>
                                    <p:cond evt="begin" delay="0">
                                      <p:tn val="50"/>
                                    </p:cond>
                                  </p:endCondLst>
                                  <p:childTnLst>
                                    <p:set>
                                      <p:cBhvr>
                                        <p:cTn id="51" dur="1" fill="hold">
                                          <p:stCondLst>
                                            <p:cond delay="0"/>
                                          </p:stCondLst>
                                        </p:cTn>
                                        <p:tgtEl>
                                          <p:spTgt spid="25"/>
                                        </p:tgtEl>
                                        <p:attrNameLst>
                                          <p:attrName>style.visibility</p:attrName>
                                        </p:attrNameLst>
                                      </p:cBhvr>
                                      <p:to>
                                        <p:strVal val="visible"/>
                                      </p:to>
                                    </p:set>
                                    <p:animEffect transition="in" filter="fade">
                                      <p:cBhvr>
                                        <p:cTn id="52" dur="500"/>
                                        <p:tgtEl>
                                          <p:spTgt spid="25"/>
                                        </p:tgtEl>
                                      </p:cBhvr>
                                    </p:animEffect>
                                    <p:anim calcmode="lin" valueType="num">
                                      <p:cBhvr>
                                        <p:cTn id="53" dur="500" fill="hold"/>
                                        <p:tgtEl>
                                          <p:spTgt spid="25"/>
                                        </p:tgtEl>
                                        <p:attrNameLst>
                                          <p:attrName>ppt_x</p:attrName>
                                        </p:attrNameLst>
                                      </p:cBhvr>
                                      <p:tavLst>
                                        <p:tav tm="0">
                                          <p:val>
                                            <p:strVal val="#ppt_x"/>
                                          </p:val>
                                        </p:tav>
                                        <p:tav tm="100000">
                                          <p:val>
                                            <p:strVal val="#ppt_x"/>
                                          </p:val>
                                        </p:tav>
                                      </p:tavLst>
                                    </p:anim>
                                    <p:anim calcmode="lin" valueType="num">
                                      <p:cBhvr>
                                        <p:cTn id="54" dur="500" fill="hold"/>
                                        <p:tgtEl>
                                          <p:spTgt spid="25"/>
                                        </p:tgtEl>
                                        <p:attrNameLst>
                                          <p:attrName>ppt_y</p:attrName>
                                        </p:attrNameLst>
                                      </p:cBhvr>
                                      <p:tavLst>
                                        <p:tav tm="0">
                                          <p:val>
                                            <p:strVal val="#ppt_y-.1"/>
                                          </p:val>
                                        </p:tav>
                                        <p:tav tm="100000">
                                          <p:val>
                                            <p:strVal val="#ppt_y"/>
                                          </p:val>
                                        </p:tav>
                                      </p:tavLst>
                                    </p:anim>
                                  </p:childTnLst>
                                </p:cTn>
                              </p:par>
                              <p:par>
                                <p:cTn id="55" presetID="47" presetClass="entr" presetSubtype="0" fill="hold" grpId="0" nodeType="withEffect">
                                  <p:stCondLst>
                                    <p:cond delay="0"/>
                                  </p:stCondLst>
                                  <p:childTnLst>
                                    <p:set>
                                      <p:cBhvr>
                                        <p:cTn id="56" dur="1" fill="hold">
                                          <p:stCondLst>
                                            <p:cond delay="0"/>
                                          </p:stCondLst>
                                        </p:cTn>
                                        <p:tgtEl>
                                          <p:spTgt spid="21">
                                            <p:txEl>
                                              <p:pRg st="0" end="0"/>
                                            </p:txEl>
                                          </p:spTgt>
                                        </p:tgtEl>
                                        <p:attrNameLst>
                                          <p:attrName>style.visibility</p:attrName>
                                        </p:attrNameLst>
                                      </p:cBhvr>
                                      <p:to>
                                        <p:strVal val="visible"/>
                                      </p:to>
                                    </p:set>
                                    <p:animEffect transition="in" filter="fade">
                                      <p:cBhvr>
                                        <p:cTn id="57" dur="500"/>
                                        <p:tgtEl>
                                          <p:spTgt spid="21">
                                            <p:txEl>
                                              <p:pRg st="0" end="0"/>
                                            </p:txEl>
                                          </p:spTgt>
                                        </p:tgtEl>
                                      </p:cBhvr>
                                    </p:animEffect>
                                    <p:anim calcmode="lin" valueType="num">
                                      <p:cBhvr>
                                        <p:cTn id="58" dur="5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59" dur="5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par>
                          <p:cTn id="60" fill="hold">
                            <p:stCondLst>
                              <p:cond delay="2000"/>
                            </p:stCondLst>
                            <p:childTnLst>
                              <p:par>
                                <p:cTn id="61" presetID="47" presetClass="entr" presetSubtype="0" fill="hold" grpId="0" nodeType="afterEffect" nodePh="1">
                                  <p:stCondLst>
                                    <p:cond delay="0"/>
                                  </p:stCondLst>
                                  <p:endCondLst>
                                    <p:cond evt="begin" delay="0">
                                      <p:tn val="61"/>
                                    </p:cond>
                                  </p:endCondLst>
                                  <p:childTnLst>
                                    <p:set>
                                      <p:cBhvr>
                                        <p:cTn id="62" dur="1" fill="hold">
                                          <p:stCondLst>
                                            <p:cond delay="0"/>
                                          </p:stCondLst>
                                        </p:cTn>
                                        <p:tgtEl>
                                          <p:spTgt spid="6"/>
                                        </p:tgtEl>
                                        <p:attrNameLst>
                                          <p:attrName>style.visibility</p:attrName>
                                        </p:attrNameLst>
                                      </p:cBhvr>
                                      <p:to>
                                        <p:strVal val="visible"/>
                                      </p:to>
                                    </p:set>
                                    <p:animEffect transition="in" filter="fade">
                                      <p:cBhvr>
                                        <p:cTn id="63" dur="500"/>
                                        <p:tgtEl>
                                          <p:spTgt spid="6"/>
                                        </p:tgtEl>
                                      </p:cBhvr>
                                    </p:animEffect>
                                    <p:anim calcmode="lin" valueType="num">
                                      <p:cBhvr>
                                        <p:cTn id="64" dur="500" fill="hold"/>
                                        <p:tgtEl>
                                          <p:spTgt spid="6"/>
                                        </p:tgtEl>
                                        <p:attrNameLst>
                                          <p:attrName>ppt_x</p:attrName>
                                        </p:attrNameLst>
                                      </p:cBhvr>
                                      <p:tavLst>
                                        <p:tav tm="0">
                                          <p:val>
                                            <p:strVal val="#ppt_x"/>
                                          </p:val>
                                        </p:tav>
                                        <p:tav tm="100000">
                                          <p:val>
                                            <p:strVal val="#ppt_x"/>
                                          </p:val>
                                        </p:tav>
                                      </p:tavLst>
                                    </p:anim>
                                    <p:anim calcmode="lin" valueType="num">
                                      <p:cBhvr>
                                        <p:cTn id="65" dur="500" fill="hold"/>
                                        <p:tgtEl>
                                          <p:spTgt spid="6"/>
                                        </p:tgtEl>
                                        <p:attrNameLst>
                                          <p:attrName>ppt_y</p:attrName>
                                        </p:attrNameLst>
                                      </p:cBhvr>
                                      <p:tavLst>
                                        <p:tav tm="0">
                                          <p:val>
                                            <p:strVal val="#ppt_y-.1"/>
                                          </p:val>
                                        </p:tav>
                                        <p:tav tm="100000">
                                          <p:val>
                                            <p:strVal val="#ppt_y"/>
                                          </p:val>
                                        </p:tav>
                                      </p:tavLst>
                                    </p:anim>
                                  </p:childTnLst>
                                </p:cTn>
                              </p:par>
                              <p:par>
                                <p:cTn id="66" presetID="47" presetClass="entr" presetSubtype="0" fill="hold" grpId="0" nodeType="withEffect" nodePh="1">
                                  <p:stCondLst>
                                    <p:cond delay="0"/>
                                  </p:stCondLst>
                                  <p:endCondLst>
                                    <p:cond evt="begin" delay="0">
                                      <p:tn val="66"/>
                                    </p:cond>
                                  </p:endCondLst>
                                  <p:childTnLst>
                                    <p:set>
                                      <p:cBhvr>
                                        <p:cTn id="67" dur="1" fill="hold">
                                          <p:stCondLst>
                                            <p:cond delay="0"/>
                                          </p:stCondLst>
                                        </p:cTn>
                                        <p:tgtEl>
                                          <p:spTgt spid="26"/>
                                        </p:tgtEl>
                                        <p:attrNameLst>
                                          <p:attrName>style.visibility</p:attrName>
                                        </p:attrNameLst>
                                      </p:cBhvr>
                                      <p:to>
                                        <p:strVal val="visible"/>
                                      </p:to>
                                    </p:set>
                                    <p:animEffect transition="in" filter="fade">
                                      <p:cBhvr>
                                        <p:cTn id="68" dur="500"/>
                                        <p:tgtEl>
                                          <p:spTgt spid="26"/>
                                        </p:tgtEl>
                                      </p:cBhvr>
                                    </p:animEffect>
                                    <p:anim calcmode="lin" valueType="num">
                                      <p:cBhvr>
                                        <p:cTn id="69" dur="500" fill="hold"/>
                                        <p:tgtEl>
                                          <p:spTgt spid="26"/>
                                        </p:tgtEl>
                                        <p:attrNameLst>
                                          <p:attrName>ppt_x</p:attrName>
                                        </p:attrNameLst>
                                      </p:cBhvr>
                                      <p:tavLst>
                                        <p:tav tm="0">
                                          <p:val>
                                            <p:strVal val="#ppt_x"/>
                                          </p:val>
                                        </p:tav>
                                        <p:tav tm="100000">
                                          <p:val>
                                            <p:strVal val="#ppt_x"/>
                                          </p:val>
                                        </p:tav>
                                      </p:tavLst>
                                    </p:anim>
                                    <p:anim calcmode="lin" valueType="num">
                                      <p:cBhvr>
                                        <p:cTn id="70" dur="500" fill="hold"/>
                                        <p:tgtEl>
                                          <p:spTgt spid="26"/>
                                        </p:tgtEl>
                                        <p:attrNameLst>
                                          <p:attrName>ppt_y</p:attrName>
                                        </p:attrNameLst>
                                      </p:cBhvr>
                                      <p:tavLst>
                                        <p:tav tm="0">
                                          <p:val>
                                            <p:strVal val="#ppt_y-.1"/>
                                          </p:val>
                                        </p:tav>
                                        <p:tav tm="100000">
                                          <p:val>
                                            <p:strVal val="#ppt_y"/>
                                          </p:val>
                                        </p:tav>
                                      </p:tavLst>
                                    </p:anim>
                                  </p:childTnLst>
                                </p:cTn>
                              </p:par>
                              <p:par>
                                <p:cTn id="71" presetID="47" presetClass="entr" presetSubtype="0" fill="hold" grpId="0" nodeType="withEffect">
                                  <p:stCondLst>
                                    <p:cond delay="0"/>
                                  </p:stCondLst>
                                  <p:childTnLst>
                                    <p:set>
                                      <p:cBhvr>
                                        <p:cTn id="72" dur="1" fill="hold">
                                          <p:stCondLst>
                                            <p:cond delay="0"/>
                                          </p:stCondLst>
                                        </p:cTn>
                                        <p:tgtEl>
                                          <p:spTgt spid="22">
                                            <p:txEl>
                                              <p:pRg st="0" end="0"/>
                                            </p:txEl>
                                          </p:spTgt>
                                        </p:tgtEl>
                                        <p:attrNameLst>
                                          <p:attrName>style.visibility</p:attrName>
                                        </p:attrNameLst>
                                      </p:cBhvr>
                                      <p:to>
                                        <p:strVal val="visible"/>
                                      </p:to>
                                    </p:set>
                                    <p:animEffect transition="in" filter="fade">
                                      <p:cBhvr>
                                        <p:cTn id="73" dur="500"/>
                                        <p:tgtEl>
                                          <p:spTgt spid="22">
                                            <p:txEl>
                                              <p:pRg st="0" end="0"/>
                                            </p:txEl>
                                          </p:spTgt>
                                        </p:tgtEl>
                                      </p:cBhvr>
                                    </p:animEffect>
                                    <p:anim calcmode="lin" valueType="num">
                                      <p:cBhvr>
                                        <p:cTn id="74" dur="500" fill="hold"/>
                                        <p:tgtEl>
                                          <p:spTgt spid="22">
                                            <p:txEl>
                                              <p:pRg st="0" end="0"/>
                                            </p:txEl>
                                          </p:spTgt>
                                        </p:tgtEl>
                                        <p:attrNameLst>
                                          <p:attrName>ppt_x</p:attrName>
                                        </p:attrNameLst>
                                      </p:cBhvr>
                                      <p:tavLst>
                                        <p:tav tm="0">
                                          <p:val>
                                            <p:strVal val="#ppt_x"/>
                                          </p:val>
                                        </p:tav>
                                        <p:tav tm="100000">
                                          <p:val>
                                            <p:strVal val="#ppt_x"/>
                                          </p:val>
                                        </p:tav>
                                      </p:tavLst>
                                    </p:anim>
                                    <p:anim calcmode="lin" valueType="num">
                                      <p:cBhvr>
                                        <p:cTn id="75" dur="500" fill="hold"/>
                                        <p:tgtEl>
                                          <p:spTgt spid="22">
                                            <p:txEl>
                                              <p:pRg st="0" end="0"/>
                                            </p:txEl>
                                          </p:spTgt>
                                        </p:tgtEl>
                                        <p:attrNameLst>
                                          <p:attrName>ppt_y</p:attrName>
                                        </p:attrNameLst>
                                      </p:cBhvr>
                                      <p:tavLst>
                                        <p:tav tm="0">
                                          <p:val>
                                            <p:strVal val="#ppt_y-.1"/>
                                          </p:val>
                                        </p:tav>
                                        <p:tav tm="100000">
                                          <p:val>
                                            <p:strVal val="#ppt_y"/>
                                          </p:val>
                                        </p:tav>
                                      </p:tavLst>
                                    </p:anim>
                                  </p:childTnLst>
                                </p:cTn>
                              </p:par>
                              <p:par>
                                <p:cTn id="76" presetID="22" presetClass="entr" presetSubtype="8" fill="hold" grpId="0" nodeType="withEffect">
                                  <p:stCondLst>
                                    <p:cond delay="0"/>
                                  </p:stCondLst>
                                  <p:childTnLst>
                                    <p:set>
                                      <p:cBhvr>
                                        <p:cTn id="77" dur="1" fill="hold">
                                          <p:stCondLst>
                                            <p:cond delay="0"/>
                                          </p:stCondLst>
                                        </p:cTn>
                                        <p:tgtEl>
                                          <p:spTgt spid="2">
                                            <p:txEl>
                                              <p:pRg st="0" end="0"/>
                                            </p:txEl>
                                          </p:spTgt>
                                        </p:tgtEl>
                                        <p:attrNameLst>
                                          <p:attrName>style.visibility</p:attrName>
                                        </p:attrNameLst>
                                      </p:cBhvr>
                                      <p:to>
                                        <p:strVal val="visible"/>
                                      </p:to>
                                    </p:set>
                                    <p:animEffect transition="in" filter="wipe(left)">
                                      <p:cBhvr>
                                        <p:cTn id="7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3" grpId="0"/>
      <p:bldP spid="6" grpId="0"/>
      <p:bldP spid="13" grpId="0"/>
      <p:bldP spid="18" grpId="0"/>
      <p:bldP spid="19" grpId="0" build="p">
        <p:tmplLst>
          <p:tmpl lvl="1">
            <p:tnLst>
              <p:par>
                <p:cTn presetID="47" presetClass="entr" presetSubtype="0" fill="hold" nodeType="withEffect">
                  <p:stCondLst>
                    <p:cond delay="0"/>
                  </p:stCondLst>
                  <p:childTnLst>
                    <p:set>
                      <p:cBhvr>
                        <p:cTn dur="1" fill="hold">
                          <p:stCondLst>
                            <p:cond delay="0"/>
                          </p:stCondLst>
                        </p:cTn>
                        <p:tgtEl>
                          <p:spTgt spid="19"/>
                        </p:tgtEl>
                        <p:attrNameLst>
                          <p:attrName>style.visibility</p:attrName>
                        </p:attrNameLst>
                      </p:cBhvr>
                      <p:to>
                        <p:strVal val="visible"/>
                      </p:to>
                    </p:set>
                    <p:animEffect transition="in" filter="fade">
                      <p:cBhvr>
                        <p:cTn dur="500"/>
                        <p:tgtEl>
                          <p:spTgt spid="19"/>
                        </p:tgtEl>
                      </p:cBhvr>
                    </p:animEffect>
                    <p:anim calcmode="lin" valueType="num">
                      <p:cBhvr>
                        <p:cTn dur="500" fill="hold"/>
                        <p:tgtEl>
                          <p:spTgt spid="19"/>
                        </p:tgtEl>
                        <p:attrNameLst>
                          <p:attrName>ppt_x</p:attrName>
                        </p:attrNameLst>
                      </p:cBhvr>
                      <p:tavLst>
                        <p:tav tm="0">
                          <p:val>
                            <p:strVal val="#ppt_x"/>
                          </p:val>
                        </p:tav>
                        <p:tav tm="100000">
                          <p:val>
                            <p:strVal val="#ppt_x"/>
                          </p:val>
                        </p:tav>
                      </p:tavLst>
                    </p:anim>
                    <p:anim calcmode="lin" valueType="num">
                      <p:cBhvr>
                        <p:cTn dur="500" fill="hold"/>
                        <p:tgtEl>
                          <p:spTgt spid="19"/>
                        </p:tgtEl>
                        <p:attrNameLst>
                          <p:attrName>ppt_y</p:attrName>
                        </p:attrNameLst>
                      </p:cBhvr>
                      <p:tavLst>
                        <p:tav tm="0">
                          <p:val>
                            <p:strVal val="#ppt_y-.1"/>
                          </p:val>
                        </p:tav>
                        <p:tav tm="100000">
                          <p:val>
                            <p:strVal val="#ppt_y"/>
                          </p:val>
                        </p:tav>
                      </p:tavLst>
                    </p:anim>
                  </p:childTnLst>
                </p:cTn>
              </p:par>
            </p:tnLst>
          </p:tmpl>
        </p:tmplLst>
      </p:bldP>
      <p:bldP spid="20" grpId="0" build="p">
        <p:tmplLst>
          <p:tmpl lvl="1">
            <p:tnLst>
              <p:par>
                <p:cTn presetID="47" presetClass="entr" presetSubtype="0" fill="hold" nodeType="withEffect">
                  <p:stCondLst>
                    <p:cond delay="0"/>
                  </p:stCondLst>
                  <p:childTnLst>
                    <p:set>
                      <p:cBhvr>
                        <p:cTn dur="1" fill="hold">
                          <p:stCondLst>
                            <p:cond delay="0"/>
                          </p:stCondLst>
                        </p:cTn>
                        <p:tgtEl>
                          <p:spTgt spid="20"/>
                        </p:tgtEl>
                        <p:attrNameLst>
                          <p:attrName>style.visibility</p:attrName>
                        </p:attrNameLst>
                      </p:cBhvr>
                      <p:to>
                        <p:strVal val="visible"/>
                      </p:to>
                    </p:set>
                    <p:animEffect transition="in" filter="fade">
                      <p:cBhvr>
                        <p:cTn dur="500"/>
                        <p:tgtEl>
                          <p:spTgt spid="20"/>
                        </p:tgtEl>
                      </p:cBhvr>
                    </p:animEffect>
                    <p:anim calcmode="lin" valueType="num">
                      <p:cBhvr>
                        <p:cTn dur="500" fill="hold"/>
                        <p:tgtEl>
                          <p:spTgt spid="20"/>
                        </p:tgtEl>
                        <p:attrNameLst>
                          <p:attrName>ppt_x</p:attrName>
                        </p:attrNameLst>
                      </p:cBhvr>
                      <p:tavLst>
                        <p:tav tm="0">
                          <p:val>
                            <p:strVal val="#ppt_x"/>
                          </p:val>
                        </p:tav>
                        <p:tav tm="100000">
                          <p:val>
                            <p:strVal val="#ppt_x"/>
                          </p:val>
                        </p:tav>
                      </p:tavLst>
                    </p:anim>
                    <p:anim calcmode="lin" valueType="num">
                      <p:cBhvr>
                        <p:cTn dur="500" fill="hold"/>
                        <p:tgtEl>
                          <p:spTgt spid="20"/>
                        </p:tgtEl>
                        <p:attrNameLst>
                          <p:attrName>ppt_y</p:attrName>
                        </p:attrNameLst>
                      </p:cBhvr>
                      <p:tavLst>
                        <p:tav tm="0">
                          <p:val>
                            <p:strVal val="#ppt_y-.1"/>
                          </p:val>
                        </p:tav>
                        <p:tav tm="100000">
                          <p:val>
                            <p:strVal val="#ppt_y"/>
                          </p:val>
                        </p:tav>
                      </p:tavLst>
                    </p:anim>
                  </p:childTnLst>
                </p:cTn>
              </p:par>
            </p:tnLst>
          </p:tmpl>
        </p:tmplLst>
      </p:bldP>
      <p:bldP spid="21" grpId="0" build="p">
        <p:tmplLst>
          <p:tmpl lvl="1">
            <p:tnLst>
              <p:par>
                <p:cTn presetID="47" presetClass="entr" presetSubtype="0" fill="hold" nodeType="withEffect">
                  <p:stCondLst>
                    <p:cond delay="0"/>
                  </p:stCondLst>
                  <p:childTnLst>
                    <p:set>
                      <p:cBhvr>
                        <p:cTn dur="1" fill="hold">
                          <p:stCondLst>
                            <p:cond delay="0"/>
                          </p:stCondLst>
                        </p:cTn>
                        <p:tgtEl>
                          <p:spTgt spid="21"/>
                        </p:tgtEl>
                        <p:attrNameLst>
                          <p:attrName>style.visibility</p:attrName>
                        </p:attrNameLst>
                      </p:cBhvr>
                      <p:to>
                        <p:strVal val="visible"/>
                      </p:to>
                    </p:set>
                    <p:animEffect transition="in" filter="fade">
                      <p:cBhvr>
                        <p:cTn dur="500"/>
                        <p:tgtEl>
                          <p:spTgt spid="21"/>
                        </p:tgtEl>
                      </p:cBhvr>
                    </p:animEffect>
                    <p:anim calcmode="lin" valueType="num">
                      <p:cBhvr>
                        <p:cTn dur="500" fill="hold"/>
                        <p:tgtEl>
                          <p:spTgt spid="21"/>
                        </p:tgtEl>
                        <p:attrNameLst>
                          <p:attrName>ppt_x</p:attrName>
                        </p:attrNameLst>
                      </p:cBhvr>
                      <p:tavLst>
                        <p:tav tm="0">
                          <p:val>
                            <p:strVal val="#ppt_x"/>
                          </p:val>
                        </p:tav>
                        <p:tav tm="100000">
                          <p:val>
                            <p:strVal val="#ppt_x"/>
                          </p:val>
                        </p:tav>
                      </p:tavLst>
                    </p:anim>
                    <p:anim calcmode="lin" valueType="num">
                      <p:cBhvr>
                        <p:cTn dur="500" fill="hold"/>
                        <p:tgtEl>
                          <p:spTgt spid="21"/>
                        </p:tgtEl>
                        <p:attrNameLst>
                          <p:attrName>ppt_y</p:attrName>
                        </p:attrNameLst>
                      </p:cBhvr>
                      <p:tavLst>
                        <p:tav tm="0">
                          <p:val>
                            <p:strVal val="#ppt_y-.1"/>
                          </p:val>
                        </p:tav>
                        <p:tav tm="100000">
                          <p:val>
                            <p:strVal val="#ppt_y"/>
                          </p:val>
                        </p:tav>
                      </p:tavLst>
                    </p:anim>
                  </p:childTnLst>
                </p:cTn>
              </p:par>
            </p:tnLst>
          </p:tmpl>
        </p:tmplLst>
      </p:bldP>
      <p:bldP spid="22" grpId="0" build="p">
        <p:tmplLst>
          <p:tmpl lvl="1">
            <p:tnLst>
              <p:par>
                <p:cTn presetID="47" presetClass="entr" presetSubtype="0" fill="hold" nodeType="withEffect">
                  <p:stCondLst>
                    <p:cond delay="0"/>
                  </p:stCondLst>
                  <p:childTnLst>
                    <p:set>
                      <p:cBhvr>
                        <p:cTn dur="1" fill="hold">
                          <p:stCondLst>
                            <p:cond delay="0"/>
                          </p:stCondLst>
                        </p:cTn>
                        <p:tgtEl>
                          <p:spTgt spid="22"/>
                        </p:tgtEl>
                        <p:attrNameLst>
                          <p:attrName>style.visibility</p:attrName>
                        </p:attrNameLst>
                      </p:cBhvr>
                      <p:to>
                        <p:strVal val="visible"/>
                      </p:to>
                    </p:set>
                    <p:animEffect transition="in" filter="fade">
                      <p:cBhvr>
                        <p:cTn dur="500"/>
                        <p:tgtEl>
                          <p:spTgt spid="22"/>
                        </p:tgtEl>
                      </p:cBhvr>
                    </p:animEffect>
                    <p:anim calcmode="lin" valueType="num">
                      <p:cBhvr>
                        <p:cTn dur="500" fill="hold"/>
                        <p:tgtEl>
                          <p:spTgt spid="22"/>
                        </p:tgtEl>
                        <p:attrNameLst>
                          <p:attrName>ppt_x</p:attrName>
                        </p:attrNameLst>
                      </p:cBhvr>
                      <p:tavLst>
                        <p:tav tm="0">
                          <p:val>
                            <p:strVal val="#ppt_x"/>
                          </p:val>
                        </p:tav>
                        <p:tav tm="100000">
                          <p:val>
                            <p:strVal val="#ppt_x"/>
                          </p:val>
                        </p:tav>
                      </p:tavLst>
                    </p:anim>
                    <p:anim calcmode="lin" valueType="num">
                      <p:cBhvr>
                        <p:cTn dur="500" fill="hold"/>
                        <p:tgtEl>
                          <p:spTgt spid="22"/>
                        </p:tgtEl>
                        <p:attrNameLst>
                          <p:attrName>ppt_y</p:attrName>
                        </p:attrNameLst>
                      </p:cBhvr>
                      <p:tavLst>
                        <p:tav tm="0">
                          <p:val>
                            <p:strVal val="#ppt_y-.1"/>
                          </p:val>
                        </p:tav>
                        <p:tav tm="100000">
                          <p:val>
                            <p:strVal val="#ppt_y"/>
                          </p:val>
                        </p:tav>
                      </p:tavLst>
                    </p:anim>
                  </p:childTnLst>
                </p:cTn>
              </p:par>
            </p:tnLst>
          </p:tmpl>
        </p:tmplLst>
      </p:bldP>
      <p:bldP spid="23" grpId="0"/>
      <p:bldP spid="24" grpId="0"/>
      <p:bldP spid="25" grpId="0"/>
      <p:bldP spid="26" grpId="0"/>
      <p:bldP spid="27" grpId="0"/>
      <p:bldP spid="30" grpId="0"/>
      <p:bldP spid="2" grpId="0" build="p">
        <p:tmplLst>
          <p:tmpl lvl="1">
            <p:tnLst>
              <p:par>
                <p:cTn presetID="22" presetClass="entr" presetSubtype="8" fill="hold" nodeType="with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wipe(left)">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creen_laptop_right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3"/>
            </a:solidFill>
          </a:ln>
        </p:spPr>
        <p:txBody>
          <a:bodyPr anchor="ctr">
            <a:noAutofit/>
          </a:bodyPr>
          <a:lstStyle>
            <a:lvl1pPr marL="0" indent="0" algn="ctr">
              <a:buNone/>
              <a:defRPr sz="1800" b="1">
                <a:solidFill>
                  <a:schemeClr val="accent3"/>
                </a:solidFill>
              </a:defRPr>
            </a:lvl1pPr>
            <a:lvl4pPr>
              <a:defRPr/>
            </a:lvl4pPr>
          </a:lstStyle>
          <a:p>
            <a:pPr lvl="0"/>
            <a:r>
              <a:rPr lang="fr-FR" dirty="0"/>
              <a:t>6</a:t>
            </a:r>
          </a:p>
        </p:txBody>
      </p:sp>
      <p:sp>
        <p:nvSpPr>
          <p:cNvPr id="40" name="Forme libre : forme 39">
            <a:extLst>
              <a:ext uri="{FF2B5EF4-FFF2-40B4-BE49-F238E27FC236}">
                <a16:creationId xmlns:a16="http://schemas.microsoft.com/office/drawing/2014/main" id="{01F5886F-4A4E-7FA1-064B-11CBD150592E}"/>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tx2"/>
          </a:solidFill>
          <a:ln w="9525" cap="flat">
            <a:noFill/>
            <a:prstDash val="solid"/>
            <a:miter/>
          </a:ln>
        </p:spPr>
        <p:txBody>
          <a:bodyPr rtlCol="0" anchor="ctr"/>
          <a:lstStyle/>
          <a:p>
            <a:endParaRPr lang="fr-FR"/>
          </a:p>
        </p:txBody>
      </p:sp>
      <p:sp>
        <p:nvSpPr>
          <p:cNvPr id="3" name="Espace réservé du texte 42">
            <a:extLst>
              <a:ext uri="{FF2B5EF4-FFF2-40B4-BE49-F238E27FC236}">
                <a16:creationId xmlns:a16="http://schemas.microsoft.com/office/drawing/2014/main" id="{9603FA99-B5EE-A5A2-99B2-C1CA1768F41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945981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wipe(left)">
                                      <p:cBhvr>
                                        <p:cTn id="15"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creen_laptop_right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sp>
        <p:nvSpPr>
          <p:cNvPr id="3" name="Forme libre : forme 2">
            <a:extLst>
              <a:ext uri="{FF2B5EF4-FFF2-40B4-BE49-F238E27FC236}">
                <a16:creationId xmlns:a16="http://schemas.microsoft.com/office/drawing/2014/main" id="{7244E9F3-D296-2CB3-80F2-D64995952751}"/>
              </a:ext>
            </a:extLst>
          </p:cNvPr>
          <p:cNvSpPr/>
          <p:nvPr userDrawn="1"/>
        </p:nvSpPr>
        <p:spPr>
          <a:xfrm rot="19584081">
            <a:off x="4848629" y="1970127"/>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pic>
        <p:nvPicPr>
          <p:cNvPr id="7" name="Image 6" descr="Une image contenant capture d’écran, ordinateur, Appareil de communication, jaune&#10;&#10;Description générée automatiquement">
            <a:extLst>
              <a:ext uri="{FF2B5EF4-FFF2-40B4-BE49-F238E27FC236}">
                <a16:creationId xmlns:a16="http://schemas.microsoft.com/office/drawing/2014/main" id="{FED8FB00-BA69-A53C-121F-D18AC16FD66F}"/>
              </a:ext>
            </a:extLst>
          </p:cNvPr>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a:xfrm>
            <a:off x="4006908" y="1392144"/>
            <a:ext cx="10496492" cy="4780057"/>
          </a:xfrm>
          <a:prstGeom prst="rect">
            <a:avLst/>
          </a:prstGeom>
        </p:spPr>
      </p:pic>
      <p:sp>
        <p:nvSpPr>
          <p:cNvPr id="10" name="Espace réservé pour une image  9">
            <a:extLst>
              <a:ext uri="{FF2B5EF4-FFF2-40B4-BE49-F238E27FC236}">
                <a16:creationId xmlns:a16="http://schemas.microsoft.com/office/drawing/2014/main" id="{DD26585F-109D-B773-DB28-E08185C7D408}"/>
              </a:ext>
            </a:extLst>
          </p:cNvPr>
          <p:cNvSpPr>
            <a:spLocks noGrp="1"/>
          </p:cNvSpPr>
          <p:nvPr>
            <p:ph type="pic" sz="quarter" idx="20"/>
          </p:nvPr>
        </p:nvSpPr>
        <p:spPr>
          <a:xfrm>
            <a:off x="6229350" y="1803399"/>
            <a:ext cx="6099180" cy="3721101"/>
          </a:xfrm>
        </p:spPr>
        <p:txBody>
          <a:bodyPr/>
          <a:lstStyle/>
          <a:p>
            <a:endParaRPr lang="fr-FR"/>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6" name="Espace réservé du texte 5">
            <a:extLst>
              <a:ext uri="{FF2B5EF4-FFF2-40B4-BE49-F238E27FC236}">
                <a16:creationId xmlns:a16="http://schemas.microsoft.com/office/drawing/2014/main" id="{3196F511-0810-802A-9D3A-1218BD2E373E}"/>
              </a:ext>
            </a:extLst>
          </p:cNvPr>
          <p:cNvSpPr>
            <a:spLocks noGrp="1"/>
          </p:cNvSpPr>
          <p:nvPr>
            <p:ph type="body" sz="quarter" idx="21" hasCustomPrompt="1"/>
          </p:nvPr>
        </p:nvSpPr>
        <p:spPr>
          <a:xfrm>
            <a:off x="914401" y="1724025"/>
            <a:ext cx="4281488" cy="4392613"/>
          </a:xfrm>
        </p:spPr>
        <p:txBody>
          <a:bodyPr>
            <a:normAutofit/>
          </a:bodyPr>
          <a:lstStyle>
            <a:lvl1pPr marL="0" indent="0">
              <a:buNone/>
              <a:defRPr sz="1000">
                <a:solidFill>
                  <a:schemeClr val="bg1"/>
                </a:solidFill>
              </a:defRPr>
            </a:lvl1pPr>
            <a:lvl2pPr marL="457200" indent="0">
              <a:buNone/>
              <a:defRPr sz="1000"/>
            </a:lvl2pPr>
            <a:lvl3pPr>
              <a:defRPr sz="1000"/>
            </a:lvl3pPr>
            <a:lvl4pPr>
              <a:defRPr sz="1000"/>
            </a:lvl4pPr>
            <a:lvl5pPr>
              <a:defRPr sz="1000"/>
            </a:lvl5pPr>
          </a:lstStyle>
          <a:p>
            <a:pPr lvl="0"/>
            <a:r>
              <a:rPr lang="fr-FR" dirty="0" err="1"/>
              <a:t>Onboarding</a:t>
            </a:r>
            <a:r>
              <a:rPr lang="fr-FR" dirty="0"/>
              <a:t> &amp; </a:t>
            </a:r>
            <a:r>
              <a:rPr lang="fr-FR" dirty="0" err="1"/>
              <a:t>offboarding</a:t>
            </a:r>
            <a:r>
              <a:rPr lang="fr-FR" dirty="0"/>
              <a:t> : préparez et pilotez  l’intégration/ départ  de vos collaborateurs en toute simplicité et de façon automatisée ! Personnalisez des modèles par équipes. </a:t>
            </a:r>
          </a:p>
          <a:p>
            <a:pPr lvl="0"/>
            <a:r>
              <a:rPr lang="fr-FR" dirty="0"/>
              <a:t>Vos modèles de documents salariés aux couleurs de votre entreprise, sans perte de temps avec la possibilité de faire signer vos contrats à distance avec la signature électronique</a:t>
            </a:r>
          </a:p>
          <a:p>
            <a:pPr lvl="0"/>
            <a:r>
              <a:rPr lang="fr-FR" dirty="0"/>
              <a:t>Des dossiers salariés consultables en un clin d’</a:t>
            </a:r>
            <a:r>
              <a:rPr lang="fr-FR" dirty="0" err="1"/>
              <a:t>oeil</a:t>
            </a:r>
            <a:r>
              <a:rPr lang="fr-FR" dirty="0"/>
              <a:t> : </a:t>
            </a:r>
            <a:br>
              <a:rPr lang="fr-FR" dirty="0"/>
            </a:br>
            <a:r>
              <a:rPr lang="fr-FR" dirty="0"/>
              <a:t>contrats de travail, bulletins de salaire, RIB, et autres données administratives.. Vous pouvez aussi ajouter des alertes pour ne plus être pris de court ! </a:t>
            </a:r>
          </a:p>
          <a:p>
            <a:pPr lvl="0"/>
            <a:r>
              <a:rPr lang="fr-FR" dirty="0"/>
              <a:t>Un annuaire collaborateurs complet avec trombinoscope et organigramme dynamique </a:t>
            </a:r>
          </a:p>
          <a:p>
            <a:pPr lvl="0"/>
            <a:r>
              <a:rPr lang="fr-FR" dirty="0"/>
              <a:t>Espace de documents partagés : centralisez et mettez à disposition des salariés tous les documents de la vie d’entreprise : règlement intérieur, charte télétravail… Et gérer les visibilités par document</a:t>
            </a:r>
          </a:p>
          <a:p>
            <a:pPr lvl="0"/>
            <a:r>
              <a:rPr lang="fr-FR" dirty="0"/>
              <a:t>Pilotage RH : suivez l'évolution des rémunérations, les effectifs, le turnover…</a:t>
            </a:r>
          </a:p>
          <a:p>
            <a:pPr lvl="0"/>
            <a:endParaRPr lang="fr-FR" dirty="0"/>
          </a:p>
        </p:txBody>
      </p:sp>
      <p:sp>
        <p:nvSpPr>
          <p:cNvPr id="23" name="Espace réservé du texte 22">
            <a:extLst>
              <a:ext uri="{FF2B5EF4-FFF2-40B4-BE49-F238E27FC236}">
                <a16:creationId xmlns:a16="http://schemas.microsoft.com/office/drawing/2014/main" id="{843C7295-700D-08EE-4C63-6AD7F43510C4}"/>
              </a:ext>
            </a:extLst>
          </p:cNvPr>
          <p:cNvSpPr>
            <a:spLocks noGrp="1"/>
          </p:cNvSpPr>
          <p:nvPr>
            <p:ph type="body" sz="quarter" idx="22" hasCustomPrompt="1"/>
          </p:nvPr>
        </p:nvSpPr>
        <p:spPr>
          <a:xfrm>
            <a:off x="333375" y="172402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1</a:t>
            </a:r>
          </a:p>
        </p:txBody>
      </p:sp>
      <p:sp>
        <p:nvSpPr>
          <p:cNvPr id="24" name="Espace réservé du texte 22">
            <a:extLst>
              <a:ext uri="{FF2B5EF4-FFF2-40B4-BE49-F238E27FC236}">
                <a16:creationId xmlns:a16="http://schemas.microsoft.com/office/drawing/2014/main" id="{B07C3C4B-87AB-C586-6CF7-27952C9093BB}"/>
              </a:ext>
            </a:extLst>
          </p:cNvPr>
          <p:cNvSpPr>
            <a:spLocks noGrp="1"/>
          </p:cNvSpPr>
          <p:nvPr>
            <p:ph type="body" sz="quarter" idx="23" hasCustomPrompt="1"/>
          </p:nvPr>
        </p:nvSpPr>
        <p:spPr>
          <a:xfrm>
            <a:off x="333375" y="2457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2</a:t>
            </a:r>
          </a:p>
        </p:txBody>
      </p:sp>
      <p:sp>
        <p:nvSpPr>
          <p:cNvPr id="25" name="Espace réservé du texte 22">
            <a:extLst>
              <a:ext uri="{FF2B5EF4-FFF2-40B4-BE49-F238E27FC236}">
                <a16:creationId xmlns:a16="http://schemas.microsoft.com/office/drawing/2014/main" id="{06CF1518-4E3B-781B-137F-59D8F37BF05A}"/>
              </a:ext>
            </a:extLst>
          </p:cNvPr>
          <p:cNvSpPr>
            <a:spLocks noGrp="1"/>
          </p:cNvSpPr>
          <p:nvPr>
            <p:ph type="body" sz="quarter" idx="24" hasCustomPrompt="1"/>
          </p:nvPr>
        </p:nvSpPr>
        <p:spPr>
          <a:xfrm>
            <a:off x="333375" y="3128962"/>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3</a:t>
            </a:r>
          </a:p>
        </p:txBody>
      </p:sp>
      <p:sp>
        <p:nvSpPr>
          <p:cNvPr id="33" name="Espace réservé du texte 22">
            <a:extLst>
              <a:ext uri="{FF2B5EF4-FFF2-40B4-BE49-F238E27FC236}">
                <a16:creationId xmlns:a16="http://schemas.microsoft.com/office/drawing/2014/main" id="{A27CDFF8-D4CA-693B-F4D9-0FBFD8D0F053}"/>
              </a:ext>
            </a:extLst>
          </p:cNvPr>
          <p:cNvSpPr>
            <a:spLocks noGrp="1"/>
          </p:cNvSpPr>
          <p:nvPr>
            <p:ph type="body" sz="quarter" idx="25" hasCustomPrompt="1"/>
          </p:nvPr>
        </p:nvSpPr>
        <p:spPr>
          <a:xfrm>
            <a:off x="333375" y="3965575"/>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4</a:t>
            </a:r>
          </a:p>
        </p:txBody>
      </p:sp>
      <p:sp>
        <p:nvSpPr>
          <p:cNvPr id="34" name="Espace réservé du texte 22">
            <a:extLst>
              <a:ext uri="{FF2B5EF4-FFF2-40B4-BE49-F238E27FC236}">
                <a16:creationId xmlns:a16="http://schemas.microsoft.com/office/drawing/2014/main" id="{A0337139-59FA-BCD0-719F-B894E9843DAD}"/>
              </a:ext>
            </a:extLst>
          </p:cNvPr>
          <p:cNvSpPr>
            <a:spLocks noGrp="1"/>
          </p:cNvSpPr>
          <p:nvPr>
            <p:ph type="body" sz="quarter" idx="26" hasCustomPrompt="1"/>
          </p:nvPr>
        </p:nvSpPr>
        <p:spPr>
          <a:xfrm>
            <a:off x="333375" y="4478337"/>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5</a:t>
            </a:r>
          </a:p>
        </p:txBody>
      </p:sp>
      <p:sp>
        <p:nvSpPr>
          <p:cNvPr id="35" name="Espace réservé du texte 22">
            <a:extLst>
              <a:ext uri="{FF2B5EF4-FFF2-40B4-BE49-F238E27FC236}">
                <a16:creationId xmlns:a16="http://schemas.microsoft.com/office/drawing/2014/main" id="{C68F6D36-5818-6CCF-F2A4-A1D8B636CCE6}"/>
              </a:ext>
            </a:extLst>
          </p:cNvPr>
          <p:cNvSpPr>
            <a:spLocks noGrp="1"/>
          </p:cNvSpPr>
          <p:nvPr>
            <p:ph type="body" sz="quarter" idx="27" hasCustomPrompt="1"/>
          </p:nvPr>
        </p:nvSpPr>
        <p:spPr>
          <a:xfrm>
            <a:off x="333375" y="5124450"/>
            <a:ext cx="431800" cy="431800"/>
          </a:xfrm>
          <a:prstGeom prst="ellipse">
            <a:avLst/>
          </a:prstGeom>
          <a:ln w="28575">
            <a:solidFill>
              <a:schemeClr val="accent2"/>
            </a:solidFill>
          </a:ln>
        </p:spPr>
        <p:txBody>
          <a:bodyPr anchor="ctr">
            <a:noAutofit/>
          </a:bodyPr>
          <a:lstStyle>
            <a:lvl1pPr marL="0" indent="0" algn="ctr">
              <a:buNone/>
              <a:defRPr sz="1800" b="1">
                <a:solidFill>
                  <a:schemeClr val="accent2"/>
                </a:solidFill>
              </a:defRPr>
            </a:lvl1pPr>
            <a:lvl4pPr>
              <a:defRPr/>
            </a:lvl4pPr>
          </a:lstStyle>
          <a:p>
            <a:pPr lvl="0"/>
            <a:r>
              <a:rPr lang="fr-FR" dirty="0"/>
              <a:t>6</a:t>
            </a:r>
          </a:p>
        </p:txBody>
      </p:sp>
      <p:sp>
        <p:nvSpPr>
          <p:cNvPr id="4" name="Forme libre : forme 3">
            <a:extLst>
              <a:ext uri="{FF2B5EF4-FFF2-40B4-BE49-F238E27FC236}">
                <a16:creationId xmlns:a16="http://schemas.microsoft.com/office/drawing/2014/main" id="{B00B4E10-043B-86D2-79C5-38FAE42346DB}"/>
              </a:ext>
            </a:extLst>
          </p:cNvPr>
          <p:cNvSpPr/>
          <p:nvPr userDrawn="1"/>
        </p:nvSpPr>
        <p:spPr>
          <a:xfrm rot="1892698">
            <a:off x="3157510" y="617281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5" name="Forme libre : forme 4">
            <a:extLst>
              <a:ext uri="{FF2B5EF4-FFF2-40B4-BE49-F238E27FC236}">
                <a16:creationId xmlns:a16="http://schemas.microsoft.com/office/drawing/2014/main" id="{F061CDB1-EB7C-37B4-089C-4213CF624DA2}"/>
              </a:ext>
            </a:extLst>
          </p:cNvPr>
          <p:cNvSpPr/>
          <p:nvPr userDrawn="1"/>
        </p:nvSpPr>
        <p:spPr>
          <a:xfrm>
            <a:off x="10476297" y="6184901"/>
            <a:ext cx="3704465" cy="711199"/>
          </a:xfrm>
          <a:custGeom>
            <a:avLst/>
            <a:gdLst>
              <a:gd name="connsiteX0" fmla="*/ 0 w 1748560"/>
              <a:gd name="connsiteY0" fmla="*/ 335697 h 335696"/>
              <a:gd name="connsiteX1" fmla="*/ 1747838 w 1748560"/>
              <a:gd name="connsiteY1" fmla="*/ 335697 h 335696"/>
              <a:gd name="connsiteX2" fmla="*/ 1518285 w 1748560"/>
              <a:gd name="connsiteY2" fmla="*/ 255687 h 335696"/>
              <a:gd name="connsiteX3" fmla="*/ 716280 w 1748560"/>
              <a:gd name="connsiteY3" fmla="*/ 22324 h 335696"/>
              <a:gd name="connsiteX4" fmla="*/ 406718 w 1748560"/>
              <a:gd name="connsiteY4" fmla="*/ 281404 h 335696"/>
              <a:gd name="connsiteX5" fmla="*/ 173355 w 1748560"/>
              <a:gd name="connsiteY5" fmla="*/ 117574 h 335696"/>
              <a:gd name="connsiteX6" fmla="*/ 0 w 1748560"/>
              <a:gd name="connsiteY6" fmla="*/ 335697 h 335696"/>
              <a:gd name="connsiteX7" fmla="*/ 0 w 1748560"/>
              <a:gd name="connsiteY7" fmla="*/ 335697 h 335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48560" h="335696">
                <a:moveTo>
                  <a:pt x="0" y="335697"/>
                </a:moveTo>
                <a:lnTo>
                  <a:pt x="1747838" y="335697"/>
                </a:lnTo>
                <a:cubicBezTo>
                  <a:pt x="1747838" y="335697"/>
                  <a:pt x="1773555" y="164247"/>
                  <a:pt x="1518285" y="255687"/>
                </a:cubicBezTo>
                <a:cubicBezTo>
                  <a:pt x="1263015" y="347127"/>
                  <a:pt x="865822" y="139482"/>
                  <a:pt x="716280" y="22324"/>
                </a:cubicBezTo>
                <a:cubicBezTo>
                  <a:pt x="566738" y="-93881"/>
                  <a:pt x="508635" y="281404"/>
                  <a:pt x="406718" y="281404"/>
                </a:cubicBezTo>
                <a:cubicBezTo>
                  <a:pt x="304800" y="281404"/>
                  <a:pt x="300990" y="117574"/>
                  <a:pt x="173355" y="117574"/>
                </a:cubicBezTo>
                <a:cubicBezTo>
                  <a:pt x="45720" y="117574"/>
                  <a:pt x="0" y="335697"/>
                  <a:pt x="0" y="335697"/>
                </a:cubicBezTo>
                <a:lnTo>
                  <a:pt x="0" y="335697"/>
                </a:lnTo>
                <a:close/>
              </a:path>
            </a:pathLst>
          </a:custGeom>
          <a:solidFill>
            <a:schemeClr val="accent3"/>
          </a:solidFill>
          <a:ln w="9525" cap="flat">
            <a:noFill/>
            <a:prstDash val="solid"/>
            <a:miter/>
          </a:ln>
        </p:spPr>
        <p:txBody>
          <a:bodyPr rtlCol="0" anchor="ctr"/>
          <a:lstStyle/>
          <a:p>
            <a:endParaRPr lang="fr-FR"/>
          </a:p>
        </p:txBody>
      </p:sp>
      <p:sp>
        <p:nvSpPr>
          <p:cNvPr id="9" name="Espace réservé du texte 42">
            <a:extLst>
              <a:ext uri="{FF2B5EF4-FFF2-40B4-BE49-F238E27FC236}">
                <a16:creationId xmlns:a16="http://schemas.microsoft.com/office/drawing/2014/main" id="{54EE04A4-4E40-7A28-7B47-6FE27AB101EF}"/>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4">
                  <a:extLst>
                    <a:ext uri="{96DAC541-7B7A-43D3-8B79-37D633B846F1}">
                      <asvg:svgBlip xmlns:asvg="http://schemas.microsoft.com/office/drawing/2016/SVG/main" r:embed="rId5"/>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21887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10" presetClass="entr" presetSubtype="0" fill="hold" grpId="0" nodeType="withEffect" nodePh="1">
                                  <p:stCondLst>
                                    <p:cond delay="0"/>
                                  </p:stCondLst>
                                  <p:endCondLst>
                                    <p:cond evt="begin" delay="0">
                                      <p:tn val="10"/>
                                    </p:cond>
                                  </p:end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Effect transition="in" filter="wipe(left)">
                                      <p:cBhvr>
                                        <p:cTn id="15" dur="5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P spid="12" grpId="0" animBg="1"/>
      <p:bldP spid="9" grpId="0" build="p">
        <p:tmplLst>
          <p:tmpl lvl="1">
            <p:tnLst>
              <p:par>
                <p:cTn presetID="22" presetClass="entr" presetSubtype="8"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wipe(left)">
                      <p:cBhvr>
                        <p:cTn dur="500"/>
                        <p:tgtEl>
                          <p:spTgt spid="9"/>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single_person_light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tx1"/>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3"/>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42556404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ingle_person_dark_bg">
    <p:bg>
      <p:bgPr>
        <a:solidFill>
          <a:schemeClr val="accent2">
            <a:alpha val="0"/>
          </a:schemeClr>
        </a:solidFill>
        <a:effectLst/>
      </p:bgPr>
    </p:bg>
    <p:spTree>
      <p:nvGrpSpPr>
        <p:cNvPr id="1" name=""/>
        <p:cNvGrpSpPr/>
        <p:nvPr/>
      </p:nvGrpSpPr>
      <p:grpSpPr>
        <a:xfrm>
          <a:off x="0" y="0"/>
          <a:ext cx="0" cy="0"/>
          <a:chOff x="0" y="0"/>
          <a:chExt cx="0" cy="0"/>
        </a:xfrm>
      </p:grpSpPr>
      <p:pic>
        <p:nvPicPr>
          <p:cNvPr id="56" name="Image 55" descr="Une image contenant espace, étoile, constellation, nuit&#10;&#10;Description générée automatiquement">
            <a:extLst>
              <a:ext uri="{FF2B5EF4-FFF2-40B4-BE49-F238E27FC236}">
                <a16:creationId xmlns:a16="http://schemas.microsoft.com/office/drawing/2014/main" id="{D0FBBE5A-4370-94FA-3813-334105FA2047}"/>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09327" y="6198085"/>
            <a:ext cx="1100639" cy="353566"/>
          </a:xfrm>
          <a:prstGeom prst="rect">
            <a:avLst/>
          </a:prstGeom>
        </p:spPr>
      </p:pic>
      <p:sp>
        <p:nvSpPr>
          <p:cNvPr id="32" name="Espace réservé pour une image  31">
            <a:extLst>
              <a:ext uri="{FF2B5EF4-FFF2-40B4-BE49-F238E27FC236}">
                <a16:creationId xmlns:a16="http://schemas.microsoft.com/office/drawing/2014/main" id="{11D71469-EDC7-4C9B-ADF2-A20EABA241AB}"/>
              </a:ext>
            </a:extLst>
          </p:cNvPr>
          <p:cNvSpPr>
            <a:spLocks noGrp="1"/>
          </p:cNvSpPr>
          <p:nvPr>
            <p:ph type="pic" sz="quarter" idx="27" hasCustomPrompt="1"/>
          </p:nvPr>
        </p:nvSpPr>
        <p:spPr>
          <a:xfrm>
            <a:off x="6042976" y="-16795"/>
            <a:ext cx="6187124" cy="6904703"/>
          </a:xfrm>
          <a:custGeom>
            <a:avLst/>
            <a:gdLst>
              <a:gd name="connsiteX0" fmla="*/ 0 w 6272399"/>
              <a:gd name="connsiteY0" fmla="*/ 0 h 6858000"/>
              <a:gd name="connsiteX1" fmla="*/ 6157926 w 6272399"/>
              <a:gd name="connsiteY1" fmla="*/ 0 h 6858000"/>
              <a:gd name="connsiteX2" fmla="*/ 6166683 w 6272399"/>
              <a:gd name="connsiteY2" fmla="*/ 15548 h 6858000"/>
              <a:gd name="connsiteX3" fmla="*/ 6176751 w 6272399"/>
              <a:gd name="connsiteY3" fmla="*/ 26875 h 6858000"/>
              <a:gd name="connsiteX4" fmla="*/ 6200663 w 6272399"/>
              <a:gd name="connsiteY4" fmla="*/ 69665 h 6858000"/>
              <a:gd name="connsiteX5" fmla="*/ 6206956 w 6272399"/>
              <a:gd name="connsiteY5" fmla="*/ 125041 h 6858000"/>
              <a:gd name="connsiteX6" fmla="*/ 6194370 w 6272399"/>
              <a:gd name="connsiteY6" fmla="*/ 190485 h 6858000"/>
              <a:gd name="connsiteX7" fmla="*/ 6193112 w 6272399"/>
              <a:gd name="connsiteY7" fmla="*/ 193001 h 6858000"/>
              <a:gd name="connsiteX8" fmla="*/ 6190595 w 6272399"/>
              <a:gd name="connsiteY8" fmla="*/ 225724 h 6858000"/>
              <a:gd name="connsiteX9" fmla="*/ 6185561 w 6272399"/>
              <a:gd name="connsiteY9" fmla="*/ 242085 h 6858000"/>
              <a:gd name="connsiteX10" fmla="*/ 6174234 w 6272399"/>
              <a:gd name="connsiteY10" fmla="*/ 257187 h 6858000"/>
              <a:gd name="connsiteX11" fmla="*/ 6156615 w 6272399"/>
              <a:gd name="connsiteY11" fmla="*/ 284875 h 6858000"/>
              <a:gd name="connsiteX12" fmla="*/ 6131444 w 6272399"/>
              <a:gd name="connsiteY12" fmla="*/ 327665 h 6858000"/>
              <a:gd name="connsiteX13" fmla="*/ 6121375 w 6272399"/>
              <a:gd name="connsiteY13" fmla="*/ 356611 h 6858000"/>
              <a:gd name="connsiteX14" fmla="*/ 6121375 w 6272399"/>
              <a:gd name="connsiteY14" fmla="*/ 362904 h 6858000"/>
              <a:gd name="connsiteX15" fmla="*/ 6131444 w 6272399"/>
              <a:gd name="connsiteY15" fmla="*/ 389333 h 6858000"/>
              <a:gd name="connsiteX16" fmla="*/ 6133961 w 6272399"/>
              <a:gd name="connsiteY16" fmla="*/ 410728 h 6858000"/>
              <a:gd name="connsiteX17" fmla="*/ 6136478 w 6272399"/>
              <a:gd name="connsiteY17" fmla="*/ 429606 h 6858000"/>
              <a:gd name="connsiteX18" fmla="*/ 6138995 w 6272399"/>
              <a:gd name="connsiteY18" fmla="*/ 467363 h 6858000"/>
              <a:gd name="connsiteX19" fmla="*/ 6128926 w 6272399"/>
              <a:gd name="connsiteY19" fmla="*/ 530289 h 6858000"/>
              <a:gd name="connsiteX20" fmla="*/ 6120117 w 6272399"/>
              <a:gd name="connsiteY20" fmla="*/ 565528 h 6858000"/>
              <a:gd name="connsiteX21" fmla="*/ 6121375 w 6272399"/>
              <a:gd name="connsiteY21" fmla="*/ 584406 h 6858000"/>
              <a:gd name="connsiteX22" fmla="*/ 6121375 w 6272399"/>
              <a:gd name="connsiteY22" fmla="*/ 590699 h 6858000"/>
              <a:gd name="connsiteX23" fmla="*/ 6116341 w 6272399"/>
              <a:gd name="connsiteY23" fmla="*/ 605801 h 6858000"/>
              <a:gd name="connsiteX24" fmla="*/ 6092429 w 6272399"/>
              <a:gd name="connsiteY24" fmla="*/ 658659 h 6858000"/>
              <a:gd name="connsiteX25" fmla="*/ 6088654 w 6272399"/>
              <a:gd name="connsiteY25" fmla="*/ 688864 h 6858000"/>
              <a:gd name="connsiteX26" fmla="*/ 6087396 w 6272399"/>
              <a:gd name="connsiteY26" fmla="*/ 729138 h 6858000"/>
              <a:gd name="connsiteX27" fmla="*/ 6087396 w 6272399"/>
              <a:gd name="connsiteY27" fmla="*/ 751791 h 6858000"/>
              <a:gd name="connsiteX28" fmla="*/ 6094947 w 6272399"/>
              <a:gd name="connsiteY28" fmla="*/ 759343 h 6858000"/>
              <a:gd name="connsiteX29" fmla="*/ 6099981 w 6272399"/>
              <a:gd name="connsiteY29" fmla="*/ 766893 h 6858000"/>
              <a:gd name="connsiteX30" fmla="*/ 6107532 w 6272399"/>
              <a:gd name="connsiteY30" fmla="*/ 817235 h 6858000"/>
              <a:gd name="connsiteX31" fmla="*/ 6107532 w 6272399"/>
              <a:gd name="connsiteY31" fmla="*/ 818493 h 6858000"/>
              <a:gd name="connsiteX32" fmla="*/ 6097463 w 6272399"/>
              <a:gd name="connsiteY32" fmla="*/ 857508 h 6858000"/>
              <a:gd name="connsiteX33" fmla="*/ 6077327 w 6272399"/>
              <a:gd name="connsiteY33" fmla="*/ 883937 h 6858000"/>
              <a:gd name="connsiteX34" fmla="*/ 6079844 w 6272399"/>
              <a:gd name="connsiteY34" fmla="*/ 905332 h 6858000"/>
              <a:gd name="connsiteX35" fmla="*/ 6081103 w 6272399"/>
              <a:gd name="connsiteY35" fmla="*/ 915400 h 6858000"/>
              <a:gd name="connsiteX36" fmla="*/ 6087396 w 6272399"/>
              <a:gd name="connsiteY36" fmla="*/ 925469 h 6858000"/>
              <a:gd name="connsiteX37" fmla="*/ 6092429 w 6272399"/>
              <a:gd name="connsiteY37" fmla="*/ 935537 h 6858000"/>
              <a:gd name="connsiteX38" fmla="*/ 6099981 w 6272399"/>
              <a:gd name="connsiteY38" fmla="*/ 974551 h 6858000"/>
              <a:gd name="connsiteX39" fmla="*/ 6092429 w 6272399"/>
              <a:gd name="connsiteY39" fmla="*/ 1016083 h 6858000"/>
              <a:gd name="connsiteX40" fmla="*/ 6092429 w 6272399"/>
              <a:gd name="connsiteY40" fmla="*/ 1033703 h 6858000"/>
              <a:gd name="connsiteX41" fmla="*/ 6096205 w 6272399"/>
              <a:gd name="connsiteY41" fmla="*/ 1097887 h 6858000"/>
              <a:gd name="connsiteX42" fmla="*/ 6096205 w 6272399"/>
              <a:gd name="connsiteY42" fmla="*/ 1104180 h 6858000"/>
              <a:gd name="connsiteX43" fmla="*/ 6105014 w 6272399"/>
              <a:gd name="connsiteY43" fmla="*/ 1146970 h 6858000"/>
              <a:gd name="connsiteX44" fmla="*/ 6113825 w 6272399"/>
              <a:gd name="connsiteY44" fmla="*/ 1169624 h 6858000"/>
              <a:gd name="connsiteX45" fmla="*/ 6128926 w 6272399"/>
              <a:gd name="connsiteY45" fmla="*/ 1226258 h 6858000"/>
              <a:gd name="connsiteX46" fmla="*/ 6128926 w 6272399"/>
              <a:gd name="connsiteY46" fmla="*/ 1233810 h 6858000"/>
              <a:gd name="connsiteX47" fmla="*/ 6130186 w 6272399"/>
              <a:gd name="connsiteY47" fmla="*/ 1260239 h 6858000"/>
              <a:gd name="connsiteX48" fmla="*/ 6128926 w 6272399"/>
              <a:gd name="connsiteY48" fmla="*/ 1280375 h 6858000"/>
              <a:gd name="connsiteX49" fmla="*/ 6130186 w 6272399"/>
              <a:gd name="connsiteY49" fmla="*/ 1309321 h 6858000"/>
              <a:gd name="connsiteX50" fmla="*/ 6137737 w 6272399"/>
              <a:gd name="connsiteY50" fmla="*/ 1348337 h 6858000"/>
              <a:gd name="connsiteX51" fmla="*/ 6140253 w 6272399"/>
              <a:gd name="connsiteY51" fmla="*/ 1367214 h 6858000"/>
              <a:gd name="connsiteX52" fmla="*/ 6147805 w 6272399"/>
              <a:gd name="connsiteY52" fmla="*/ 1421331 h 6858000"/>
              <a:gd name="connsiteX53" fmla="*/ 6146546 w 6272399"/>
              <a:gd name="connsiteY53" fmla="*/ 1426365 h 6858000"/>
              <a:gd name="connsiteX54" fmla="*/ 6145288 w 6272399"/>
              <a:gd name="connsiteY54" fmla="*/ 1469155 h 6858000"/>
              <a:gd name="connsiteX55" fmla="*/ 6156615 w 6272399"/>
              <a:gd name="connsiteY55" fmla="*/ 1520755 h 6858000"/>
              <a:gd name="connsiteX56" fmla="*/ 6156615 w 6272399"/>
              <a:gd name="connsiteY56" fmla="*/ 1527048 h 6858000"/>
              <a:gd name="connsiteX57" fmla="*/ 6150322 w 6272399"/>
              <a:gd name="connsiteY57" fmla="*/ 1577389 h 6858000"/>
              <a:gd name="connsiteX58" fmla="*/ 6152839 w 6272399"/>
              <a:gd name="connsiteY58" fmla="*/ 1647867 h 6858000"/>
              <a:gd name="connsiteX59" fmla="*/ 6154098 w 6272399"/>
              <a:gd name="connsiteY59" fmla="*/ 1654160 h 6858000"/>
              <a:gd name="connsiteX60" fmla="*/ 6160391 w 6272399"/>
              <a:gd name="connsiteY60" fmla="*/ 1694432 h 6858000"/>
              <a:gd name="connsiteX61" fmla="*/ 6161649 w 6272399"/>
              <a:gd name="connsiteY61" fmla="*/ 1701984 h 6858000"/>
              <a:gd name="connsiteX62" fmla="*/ 6164166 w 6272399"/>
              <a:gd name="connsiteY62" fmla="*/ 1714570 h 6858000"/>
              <a:gd name="connsiteX63" fmla="*/ 6169200 w 6272399"/>
              <a:gd name="connsiteY63" fmla="*/ 1734706 h 6858000"/>
              <a:gd name="connsiteX64" fmla="*/ 6176751 w 6272399"/>
              <a:gd name="connsiteY64" fmla="*/ 1757360 h 6858000"/>
              <a:gd name="connsiteX65" fmla="*/ 6191854 w 6272399"/>
              <a:gd name="connsiteY65" fmla="*/ 1795116 h 6858000"/>
              <a:gd name="connsiteX66" fmla="*/ 6200663 w 6272399"/>
              <a:gd name="connsiteY66" fmla="*/ 1816510 h 6858000"/>
              <a:gd name="connsiteX67" fmla="*/ 6211990 w 6272399"/>
              <a:gd name="connsiteY67" fmla="*/ 1840422 h 6858000"/>
              <a:gd name="connsiteX68" fmla="*/ 6214508 w 6272399"/>
              <a:gd name="connsiteY68" fmla="*/ 1846715 h 6858000"/>
              <a:gd name="connsiteX69" fmla="*/ 6220800 w 6272399"/>
              <a:gd name="connsiteY69" fmla="*/ 1884472 h 6858000"/>
              <a:gd name="connsiteX70" fmla="*/ 6222059 w 6272399"/>
              <a:gd name="connsiteY70" fmla="*/ 1886988 h 6858000"/>
              <a:gd name="connsiteX71" fmla="*/ 6227093 w 6272399"/>
              <a:gd name="connsiteY71" fmla="*/ 1912159 h 6858000"/>
              <a:gd name="connsiteX72" fmla="*/ 6234644 w 6272399"/>
              <a:gd name="connsiteY72" fmla="*/ 1959983 h 6858000"/>
              <a:gd name="connsiteX73" fmla="*/ 6235902 w 6272399"/>
              <a:gd name="connsiteY73" fmla="*/ 1976345 h 6858000"/>
              <a:gd name="connsiteX74" fmla="*/ 6234644 w 6272399"/>
              <a:gd name="connsiteY74" fmla="*/ 1987671 h 6858000"/>
              <a:gd name="connsiteX75" fmla="*/ 6234644 w 6272399"/>
              <a:gd name="connsiteY75" fmla="*/ 2019135 h 6858000"/>
              <a:gd name="connsiteX76" fmla="*/ 6234644 w 6272399"/>
              <a:gd name="connsiteY76" fmla="*/ 2020393 h 6858000"/>
              <a:gd name="connsiteX77" fmla="*/ 6227093 w 6272399"/>
              <a:gd name="connsiteY77" fmla="*/ 2059407 h 6858000"/>
              <a:gd name="connsiteX78" fmla="*/ 6223317 w 6272399"/>
              <a:gd name="connsiteY78" fmla="*/ 2117300 h 6858000"/>
              <a:gd name="connsiteX79" fmla="*/ 6215766 w 6272399"/>
              <a:gd name="connsiteY79" fmla="*/ 2152539 h 6858000"/>
              <a:gd name="connsiteX80" fmla="*/ 6199405 w 6272399"/>
              <a:gd name="connsiteY80" fmla="*/ 2199104 h 6858000"/>
              <a:gd name="connsiteX81" fmla="*/ 6194370 w 6272399"/>
              <a:gd name="connsiteY81" fmla="*/ 2212949 h 6858000"/>
              <a:gd name="connsiteX82" fmla="*/ 6190595 w 6272399"/>
              <a:gd name="connsiteY82" fmla="*/ 2263290 h 6858000"/>
              <a:gd name="connsiteX83" fmla="*/ 6189336 w 6272399"/>
              <a:gd name="connsiteY83" fmla="*/ 2296012 h 6858000"/>
              <a:gd name="connsiteX84" fmla="*/ 6180527 w 6272399"/>
              <a:gd name="connsiteY84" fmla="*/ 2337543 h 6858000"/>
              <a:gd name="connsiteX85" fmla="*/ 6175493 w 6272399"/>
              <a:gd name="connsiteY85" fmla="*/ 2369006 h 6858000"/>
              <a:gd name="connsiteX86" fmla="*/ 6176751 w 6272399"/>
              <a:gd name="connsiteY86" fmla="*/ 2411798 h 6858000"/>
              <a:gd name="connsiteX87" fmla="*/ 6180527 w 6272399"/>
              <a:gd name="connsiteY87" fmla="*/ 2452070 h 6858000"/>
              <a:gd name="connsiteX88" fmla="*/ 6178009 w 6272399"/>
              <a:gd name="connsiteY88" fmla="*/ 2464655 h 6858000"/>
              <a:gd name="connsiteX89" fmla="*/ 6175493 w 6272399"/>
              <a:gd name="connsiteY89" fmla="*/ 2497377 h 6858000"/>
              <a:gd name="connsiteX90" fmla="*/ 6174234 w 6272399"/>
              <a:gd name="connsiteY90" fmla="*/ 2513738 h 6858000"/>
              <a:gd name="connsiteX91" fmla="*/ 6159131 w 6272399"/>
              <a:gd name="connsiteY91" fmla="*/ 2574148 h 6858000"/>
              <a:gd name="connsiteX92" fmla="*/ 6149064 w 6272399"/>
              <a:gd name="connsiteY92" fmla="*/ 2589251 h 6858000"/>
              <a:gd name="connsiteX93" fmla="*/ 6133961 w 6272399"/>
              <a:gd name="connsiteY93" fmla="*/ 2618196 h 6858000"/>
              <a:gd name="connsiteX94" fmla="*/ 6127668 w 6272399"/>
              <a:gd name="connsiteY94" fmla="*/ 2663504 h 6858000"/>
              <a:gd name="connsiteX95" fmla="*/ 6133961 w 6272399"/>
              <a:gd name="connsiteY95" fmla="*/ 2689933 h 6858000"/>
              <a:gd name="connsiteX96" fmla="*/ 6149064 w 6272399"/>
              <a:gd name="connsiteY96" fmla="*/ 2721396 h 6858000"/>
              <a:gd name="connsiteX97" fmla="*/ 6154098 w 6272399"/>
              <a:gd name="connsiteY97" fmla="*/ 2762928 h 6858000"/>
              <a:gd name="connsiteX98" fmla="*/ 6165424 w 6272399"/>
              <a:gd name="connsiteY98" fmla="*/ 2799425 h 6858000"/>
              <a:gd name="connsiteX99" fmla="*/ 6169200 w 6272399"/>
              <a:gd name="connsiteY99" fmla="*/ 2805718 h 6858000"/>
              <a:gd name="connsiteX100" fmla="*/ 6169200 w 6272399"/>
              <a:gd name="connsiteY100" fmla="*/ 2849767 h 6858000"/>
              <a:gd name="connsiteX101" fmla="*/ 6165424 w 6272399"/>
              <a:gd name="connsiteY101" fmla="*/ 2911435 h 6858000"/>
              <a:gd name="connsiteX102" fmla="*/ 6165424 w 6272399"/>
              <a:gd name="connsiteY102" fmla="*/ 2913952 h 6858000"/>
              <a:gd name="connsiteX103" fmla="*/ 6162907 w 6272399"/>
              <a:gd name="connsiteY103" fmla="*/ 2954226 h 6858000"/>
              <a:gd name="connsiteX104" fmla="*/ 6160391 w 6272399"/>
              <a:gd name="connsiteY104" fmla="*/ 2976878 h 6858000"/>
              <a:gd name="connsiteX105" fmla="*/ 6169200 w 6272399"/>
              <a:gd name="connsiteY105" fmla="*/ 3008343 h 6858000"/>
              <a:gd name="connsiteX106" fmla="*/ 6185561 w 6272399"/>
              <a:gd name="connsiteY106" fmla="*/ 3037288 h 6858000"/>
              <a:gd name="connsiteX107" fmla="*/ 6194370 w 6272399"/>
              <a:gd name="connsiteY107" fmla="*/ 3068751 h 6858000"/>
              <a:gd name="connsiteX108" fmla="*/ 6196888 w 6272399"/>
              <a:gd name="connsiteY108" fmla="*/ 3088888 h 6858000"/>
              <a:gd name="connsiteX109" fmla="*/ 6189336 w 6272399"/>
              <a:gd name="connsiteY109" fmla="*/ 3126644 h 6858000"/>
              <a:gd name="connsiteX110" fmla="*/ 6190595 w 6272399"/>
              <a:gd name="connsiteY110" fmla="*/ 3135454 h 6858000"/>
              <a:gd name="connsiteX111" fmla="*/ 6196888 w 6272399"/>
              <a:gd name="connsiteY111" fmla="*/ 3193347 h 6858000"/>
              <a:gd name="connsiteX112" fmla="*/ 6193112 w 6272399"/>
              <a:gd name="connsiteY112" fmla="*/ 3202156 h 6858000"/>
              <a:gd name="connsiteX113" fmla="*/ 6191854 w 6272399"/>
              <a:gd name="connsiteY113" fmla="*/ 3210966 h 6858000"/>
              <a:gd name="connsiteX114" fmla="*/ 6205697 w 6272399"/>
              <a:gd name="connsiteY114" fmla="*/ 3267600 h 6858000"/>
              <a:gd name="connsiteX115" fmla="*/ 6205697 w 6272399"/>
              <a:gd name="connsiteY115" fmla="*/ 3295288 h 6858000"/>
              <a:gd name="connsiteX116" fmla="*/ 6201921 w 6272399"/>
              <a:gd name="connsiteY116" fmla="*/ 3336820 h 6858000"/>
              <a:gd name="connsiteX117" fmla="*/ 6190595 w 6272399"/>
              <a:gd name="connsiteY117" fmla="*/ 3367025 h 6858000"/>
              <a:gd name="connsiteX118" fmla="*/ 6181785 w 6272399"/>
              <a:gd name="connsiteY118" fmla="*/ 3390936 h 6858000"/>
              <a:gd name="connsiteX119" fmla="*/ 6185561 w 6272399"/>
              <a:gd name="connsiteY119" fmla="*/ 3411073 h 6858000"/>
              <a:gd name="connsiteX120" fmla="*/ 6167942 w 6272399"/>
              <a:gd name="connsiteY120" fmla="*/ 3456380 h 6858000"/>
              <a:gd name="connsiteX121" fmla="*/ 6159131 w 6272399"/>
              <a:gd name="connsiteY121" fmla="*/ 3472741 h 6858000"/>
              <a:gd name="connsiteX122" fmla="*/ 6144029 w 6272399"/>
              <a:gd name="connsiteY122" fmla="*/ 3502946 h 6858000"/>
              <a:gd name="connsiteX123" fmla="*/ 6144029 w 6272399"/>
              <a:gd name="connsiteY123" fmla="*/ 3516789 h 6858000"/>
              <a:gd name="connsiteX124" fmla="*/ 6145288 w 6272399"/>
              <a:gd name="connsiteY124" fmla="*/ 3521824 h 6858000"/>
              <a:gd name="connsiteX125" fmla="*/ 6144029 w 6272399"/>
              <a:gd name="connsiteY125" fmla="*/ 3534409 h 6858000"/>
              <a:gd name="connsiteX126" fmla="*/ 6127668 w 6272399"/>
              <a:gd name="connsiteY126" fmla="*/ 3583492 h 6858000"/>
              <a:gd name="connsiteX127" fmla="*/ 6126410 w 6272399"/>
              <a:gd name="connsiteY127" fmla="*/ 3592302 h 6858000"/>
              <a:gd name="connsiteX128" fmla="*/ 6130186 w 6272399"/>
              <a:gd name="connsiteY128" fmla="*/ 3647677 h 6858000"/>
              <a:gd name="connsiteX129" fmla="*/ 6132702 w 6272399"/>
              <a:gd name="connsiteY129" fmla="*/ 3657745 h 6858000"/>
              <a:gd name="connsiteX130" fmla="*/ 6131444 w 6272399"/>
              <a:gd name="connsiteY130" fmla="*/ 3669072 h 6858000"/>
              <a:gd name="connsiteX131" fmla="*/ 6132702 w 6272399"/>
              <a:gd name="connsiteY131" fmla="*/ 3681657 h 6858000"/>
              <a:gd name="connsiteX132" fmla="*/ 6131444 w 6272399"/>
              <a:gd name="connsiteY132" fmla="*/ 3716896 h 6858000"/>
              <a:gd name="connsiteX133" fmla="*/ 6130186 w 6272399"/>
              <a:gd name="connsiteY133" fmla="*/ 3725706 h 6858000"/>
              <a:gd name="connsiteX134" fmla="*/ 6117600 w 6272399"/>
              <a:gd name="connsiteY134" fmla="*/ 3742067 h 6858000"/>
              <a:gd name="connsiteX135" fmla="*/ 6107532 w 6272399"/>
              <a:gd name="connsiteY135" fmla="*/ 3778565 h 6858000"/>
              <a:gd name="connsiteX136" fmla="*/ 6106274 w 6272399"/>
              <a:gd name="connsiteY136" fmla="*/ 3786115 h 6858000"/>
              <a:gd name="connsiteX137" fmla="*/ 6118859 w 6272399"/>
              <a:gd name="connsiteY137" fmla="*/ 3811287 h 6858000"/>
              <a:gd name="connsiteX138" fmla="*/ 6125151 w 6272399"/>
              <a:gd name="connsiteY138" fmla="*/ 3820096 h 6858000"/>
              <a:gd name="connsiteX139" fmla="*/ 6118859 w 6272399"/>
              <a:gd name="connsiteY139" fmla="*/ 3828906 h 6858000"/>
              <a:gd name="connsiteX140" fmla="*/ 6115083 w 6272399"/>
              <a:gd name="connsiteY140" fmla="*/ 3835198 h 6858000"/>
              <a:gd name="connsiteX141" fmla="*/ 6123893 w 6272399"/>
              <a:gd name="connsiteY141" fmla="*/ 3885540 h 6858000"/>
              <a:gd name="connsiteX142" fmla="*/ 6125151 w 6272399"/>
              <a:gd name="connsiteY142" fmla="*/ 3888057 h 6858000"/>
              <a:gd name="connsiteX143" fmla="*/ 6135219 w 6272399"/>
              <a:gd name="connsiteY143" fmla="*/ 3939657 h 6858000"/>
              <a:gd name="connsiteX144" fmla="*/ 6133961 w 6272399"/>
              <a:gd name="connsiteY144" fmla="*/ 3949725 h 6858000"/>
              <a:gd name="connsiteX145" fmla="*/ 6151580 w 6272399"/>
              <a:gd name="connsiteY145" fmla="*/ 3986223 h 6858000"/>
              <a:gd name="connsiteX146" fmla="*/ 6160391 w 6272399"/>
              <a:gd name="connsiteY146" fmla="*/ 4003842 h 6858000"/>
              <a:gd name="connsiteX147" fmla="*/ 6169200 w 6272399"/>
              <a:gd name="connsiteY147" fmla="*/ 4026496 h 6858000"/>
              <a:gd name="connsiteX148" fmla="*/ 6190595 w 6272399"/>
              <a:gd name="connsiteY148" fmla="*/ 4046632 h 6858000"/>
              <a:gd name="connsiteX149" fmla="*/ 6193112 w 6272399"/>
              <a:gd name="connsiteY149" fmla="*/ 4054184 h 6858000"/>
              <a:gd name="connsiteX150" fmla="*/ 6195629 w 6272399"/>
              <a:gd name="connsiteY150" fmla="*/ 4065510 h 6858000"/>
              <a:gd name="connsiteX151" fmla="*/ 6209473 w 6272399"/>
              <a:gd name="connsiteY151" fmla="*/ 4105784 h 6858000"/>
              <a:gd name="connsiteX152" fmla="*/ 6210732 w 6272399"/>
              <a:gd name="connsiteY152" fmla="*/ 4109559 h 6858000"/>
              <a:gd name="connsiteX153" fmla="*/ 6215766 w 6272399"/>
              <a:gd name="connsiteY153" fmla="*/ 4143539 h 6858000"/>
              <a:gd name="connsiteX154" fmla="*/ 6217024 w 6272399"/>
              <a:gd name="connsiteY154" fmla="*/ 4176262 h 6858000"/>
              <a:gd name="connsiteX155" fmla="*/ 6205697 w 6272399"/>
              <a:gd name="connsiteY155" fmla="*/ 4203949 h 6858000"/>
              <a:gd name="connsiteX156" fmla="*/ 6204439 w 6272399"/>
              <a:gd name="connsiteY156" fmla="*/ 4212759 h 6858000"/>
              <a:gd name="connsiteX157" fmla="*/ 6220800 w 6272399"/>
              <a:gd name="connsiteY157" fmla="*/ 4250515 h 6858000"/>
              <a:gd name="connsiteX158" fmla="*/ 6224575 w 6272399"/>
              <a:gd name="connsiteY158" fmla="*/ 4269393 h 6858000"/>
              <a:gd name="connsiteX159" fmla="*/ 6230868 w 6272399"/>
              <a:gd name="connsiteY159" fmla="*/ 4300856 h 6858000"/>
              <a:gd name="connsiteX160" fmla="*/ 6229610 w 6272399"/>
              <a:gd name="connsiteY160" fmla="*/ 4348681 h 6858000"/>
              <a:gd name="connsiteX161" fmla="*/ 6229610 w 6272399"/>
              <a:gd name="connsiteY161" fmla="*/ 4393987 h 6858000"/>
              <a:gd name="connsiteX162" fmla="*/ 6228351 w 6272399"/>
              <a:gd name="connsiteY162" fmla="*/ 4453139 h 6858000"/>
              <a:gd name="connsiteX163" fmla="*/ 6222059 w 6272399"/>
              <a:gd name="connsiteY163" fmla="*/ 4498446 h 6858000"/>
              <a:gd name="connsiteX164" fmla="*/ 6229610 w 6272399"/>
              <a:gd name="connsiteY164" fmla="*/ 4517324 h 6858000"/>
              <a:gd name="connsiteX165" fmla="*/ 6249746 w 6272399"/>
              <a:gd name="connsiteY165" fmla="*/ 4578992 h 6858000"/>
              <a:gd name="connsiteX166" fmla="*/ 6252263 w 6272399"/>
              <a:gd name="connsiteY166" fmla="*/ 4621783 h 6858000"/>
              <a:gd name="connsiteX167" fmla="*/ 6252263 w 6272399"/>
              <a:gd name="connsiteY167" fmla="*/ 4630592 h 6858000"/>
              <a:gd name="connsiteX168" fmla="*/ 6253522 w 6272399"/>
              <a:gd name="connsiteY168" fmla="*/ 4655763 h 6858000"/>
              <a:gd name="connsiteX169" fmla="*/ 6252263 w 6272399"/>
              <a:gd name="connsiteY169" fmla="*/ 4683451 h 6858000"/>
              <a:gd name="connsiteX170" fmla="*/ 6237161 w 6272399"/>
              <a:gd name="connsiteY170" fmla="*/ 4728758 h 6858000"/>
              <a:gd name="connsiteX171" fmla="*/ 6234644 w 6272399"/>
              <a:gd name="connsiteY171" fmla="*/ 4736309 h 6858000"/>
              <a:gd name="connsiteX172" fmla="*/ 6235902 w 6272399"/>
              <a:gd name="connsiteY172" fmla="*/ 4780358 h 6858000"/>
              <a:gd name="connsiteX173" fmla="*/ 6238419 w 6272399"/>
              <a:gd name="connsiteY173" fmla="*/ 4799235 h 6858000"/>
              <a:gd name="connsiteX174" fmla="*/ 6240937 w 6272399"/>
              <a:gd name="connsiteY174" fmla="*/ 4825664 h 6858000"/>
              <a:gd name="connsiteX175" fmla="*/ 6240937 w 6272399"/>
              <a:gd name="connsiteY175" fmla="*/ 4835733 h 6858000"/>
              <a:gd name="connsiteX176" fmla="*/ 6243453 w 6272399"/>
              <a:gd name="connsiteY176" fmla="*/ 4852094 h 6858000"/>
              <a:gd name="connsiteX177" fmla="*/ 6248487 w 6272399"/>
              <a:gd name="connsiteY177" fmla="*/ 4891109 h 6858000"/>
              <a:gd name="connsiteX178" fmla="*/ 6240937 w 6272399"/>
              <a:gd name="connsiteY178" fmla="*/ 4933899 h 6858000"/>
              <a:gd name="connsiteX179" fmla="*/ 6240937 w 6272399"/>
              <a:gd name="connsiteY179" fmla="*/ 4982981 h 6858000"/>
              <a:gd name="connsiteX180" fmla="*/ 6239678 w 6272399"/>
              <a:gd name="connsiteY180" fmla="*/ 4991792 h 6858000"/>
              <a:gd name="connsiteX181" fmla="*/ 6237161 w 6272399"/>
              <a:gd name="connsiteY181" fmla="*/ 4998084 h 6858000"/>
              <a:gd name="connsiteX182" fmla="*/ 6219541 w 6272399"/>
              <a:gd name="connsiteY182" fmla="*/ 5044649 h 6858000"/>
              <a:gd name="connsiteX183" fmla="*/ 6201921 w 6272399"/>
              <a:gd name="connsiteY183" fmla="*/ 5073596 h 6858000"/>
              <a:gd name="connsiteX184" fmla="*/ 6200663 w 6272399"/>
              <a:gd name="connsiteY184" fmla="*/ 5078630 h 6858000"/>
              <a:gd name="connsiteX185" fmla="*/ 6190595 w 6272399"/>
              <a:gd name="connsiteY185" fmla="*/ 5108835 h 6858000"/>
              <a:gd name="connsiteX186" fmla="*/ 6171718 w 6272399"/>
              <a:gd name="connsiteY186" fmla="*/ 5139040 h 6858000"/>
              <a:gd name="connsiteX187" fmla="*/ 6157873 w 6272399"/>
              <a:gd name="connsiteY187" fmla="*/ 5149109 h 6858000"/>
              <a:gd name="connsiteX188" fmla="*/ 6145288 w 6272399"/>
              <a:gd name="connsiteY188" fmla="*/ 5160435 h 6858000"/>
              <a:gd name="connsiteX189" fmla="*/ 6132702 w 6272399"/>
              <a:gd name="connsiteY189" fmla="*/ 5185606 h 6858000"/>
              <a:gd name="connsiteX190" fmla="*/ 6127668 w 6272399"/>
              <a:gd name="connsiteY190" fmla="*/ 5198191 h 6858000"/>
              <a:gd name="connsiteX191" fmla="*/ 6127668 w 6272399"/>
              <a:gd name="connsiteY191" fmla="*/ 5200708 h 6858000"/>
              <a:gd name="connsiteX192" fmla="*/ 6106274 w 6272399"/>
              <a:gd name="connsiteY192" fmla="*/ 5232171 h 6858000"/>
              <a:gd name="connsiteX193" fmla="*/ 6103756 w 6272399"/>
              <a:gd name="connsiteY193" fmla="*/ 5235947 h 6858000"/>
              <a:gd name="connsiteX194" fmla="*/ 6074809 w 6272399"/>
              <a:gd name="connsiteY194" fmla="*/ 5279995 h 6858000"/>
              <a:gd name="connsiteX195" fmla="*/ 6077327 w 6272399"/>
              <a:gd name="connsiteY195" fmla="*/ 5295099 h 6858000"/>
              <a:gd name="connsiteX196" fmla="*/ 6082361 w 6272399"/>
              <a:gd name="connsiteY196" fmla="*/ 5301391 h 6858000"/>
              <a:gd name="connsiteX197" fmla="*/ 6093688 w 6272399"/>
              <a:gd name="connsiteY197" fmla="*/ 5330338 h 6858000"/>
              <a:gd name="connsiteX198" fmla="*/ 6097463 w 6272399"/>
              <a:gd name="connsiteY198" fmla="*/ 5352990 h 6858000"/>
              <a:gd name="connsiteX199" fmla="*/ 6092429 w 6272399"/>
              <a:gd name="connsiteY199" fmla="*/ 5419693 h 6858000"/>
              <a:gd name="connsiteX200" fmla="*/ 6093688 w 6272399"/>
              <a:gd name="connsiteY200" fmla="*/ 5446123 h 6858000"/>
              <a:gd name="connsiteX201" fmla="*/ 6101239 w 6272399"/>
              <a:gd name="connsiteY201" fmla="*/ 5481361 h 6858000"/>
              <a:gd name="connsiteX202" fmla="*/ 6083620 w 6272399"/>
              <a:gd name="connsiteY202" fmla="*/ 5525410 h 6858000"/>
              <a:gd name="connsiteX203" fmla="*/ 6087396 w 6272399"/>
              <a:gd name="connsiteY203" fmla="*/ 5553098 h 6858000"/>
              <a:gd name="connsiteX204" fmla="*/ 6096205 w 6272399"/>
              <a:gd name="connsiteY204" fmla="*/ 5564424 h 6858000"/>
              <a:gd name="connsiteX205" fmla="*/ 6106274 w 6272399"/>
              <a:gd name="connsiteY205" fmla="*/ 5602180 h 6858000"/>
              <a:gd name="connsiteX206" fmla="*/ 6099981 w 6272399"/>
              <a:gd name="connsiteY206" fmla="*/ 5639936 h 6858000"/>
              <a:gd name="connsiteX207" fmla="*/ 6107532 w 6272399"/>
              <a:gd name="connsiteY207" fmla="*/ 5672659 h 6858000"/>
              <a:gd name="connsiteX208" fmla="*/ 6120117 w 6272399"/>
              <a:gd name="connsiteY208" fmla="*/ 5730550 h 6858000"/>
              <a:gd name="connsiteX209" fmla="*/ 6130186 w 6272399"/>
              <a:gd name="connsiteY209" fmla="*/ 5759497 h 6858000"/>
              <a:gd name="connsiteX210" fmla="*/ 6131444 w 6272399"/>
              <a:gd name="connsiteY210" fmla="*/ 5772082 h 6858000"/>
              <a:gd name="connsiteX211" fmla="*/ 6118859 w 6272399"/>
              <a:gd name="connsiteY211" fmla="*/ 5842561 h 6858000"/>
              <a:gd name="connsiteX212" fmla="*/ 6121375 w 6272399"/>
              <a:gd name="connsiteY212" fmla="*/ 5875282 h 6858000"/>
              <a:gd name="connsiteX213" fmla="*/ 6117600 w 6272399"/>
              <a:gd name="connsiteY213" fmla="*/ 5892902 h 6858000"/>
              <a:gd name="connsiteX214" fmla="*/ 6113825 w 6272399"/>
              <a:gd name="connsiteY214" fmla="*/ 5901711 h 6858000"/>
              <a:gd name="connsiteX215" fmla="*/ 6110049 w 6272399"/>
              <a:gd name="connsiteY215" fmla="*/ 5930658 h 6858000"/>
              <a:gd name="connsiteX216" fmla="*/ 6103756 w 6272399"/>
              <a:gd name="connsiteY216" fmla="*/ 5983516 h 6858000"/>
              <a:gd name="connsiteX217" fmla="*/ 6092429 w 6272399"/>
              <a:gd name="connsiteY217" fmla="*/ 6014979 h 6858000"/>
              <a:gd name="connsiteX218" fmla="*/ 6091171 w 6272399"/>
              <a:gd name="connsiteY218" fmla="*/ 6023790 h 6858000"/>
              <a:gd name="connsiteX219" fmla="*/ 6093688 w 6272399"/>
              <a:gd name="connsiteY219" fmla="*/ 6053993 h 6858000"/>
              <a:gd name="connsiteX220" fmla="*/ 6103756 w 6272399"/>
              <a:gd name="connsiteY220" fmla="*/ 6067838 h 6858000"/>
              <a:gd name="connsiteX221" fmla="*/ 6110049 w 6272399"/>
              <a:gd name="connsiteY221" fmla="*/ 6104335 h 6858000"/>
              <a:gd name="connsiteX222" fmla="*/ 6115083 w 6272399"/>
              <a:gd name="connsiteY222" fmla="*/ 6143349 h 6858000"/>
              <a:gd name="connsiteX223" fmla="*/ 6116341 w 6272399"/>
              <a:gd name="connsiteY223" fmla="*/ 6157193 h 6858000"/>
              <a:gd name="connsiteX224" fmla="*/ 6111308 w 6272399"/>
              <a:gd name="connsiteY224" fmla="*/ 6188658 h 6858000"/>
              <a:gd name="connsiteX225" fmla="*/ 6110049 w 6272399"/>
              <a:gd name="connsiteY225" fmla="*/ 6203760 h 6858000"/>
              <a:gd name="connsiteX226" fmla="*/ 6108790 w 6272399"/>
              <a:gd name="connsiteY226" fmla="*/ 6207535 h 6858000"/>
              <a:gd name="connsiteX227" fmla="*/ 6113825 w 6272399"/>
              <a:gd name="connsiteY227" fmla="*/ 6238999 h 6858000"/>
              <a:gd name="connsiteX228" fmla="*/ 6113825 w 6272399"/>
              <a:gd name="connsiteY228" fmla="*/ 6270462 h 6858000"/>
              <a:gd name="connsiteX229" fmla="*/ 6103756 w 6272399"/>
              <a:gd name="connsiteY229" fmla="*/ 6298150 h 6858000"/>
              <a:gd name="connsiteX230" fmla="*/ 6105014 w 6272399"/>
              <a:gd name="connsiteY230" fmla="*/ 6313251 h 6858000"/>
              <a:gd name="connsiteX231" fmla="*/ 6107532 w 6272399"/>
              <a:gd name="connsiteY231" fmla="*/ 6327095 h 6858000"/>
              <a:gd name="connsiteX232" fmla="*/ 6115083 w 6272399"/>
              <a:gd name="connsiteY232" fmla="*/ 6347232 h 6858000"/>
              <a:gd name="connsiteX233" fmla="*/ 6126410 w 6272399"/>
              <a:gd name="connsiteY233" fmla="*/ 6388764 h 6858000"/>
              <a:gd name="connsiteX234" fmla="*/ 6128926 w 6272399"/>
              <a:gd name="connsiteY234" fmla="*/ 6395057 h 6858000"/>
              <a:gd name="connsiteX235" fmla="*/ 6135219 w 6272399"/>
              <a:gd name="connsiteY235" fmla="*/ 6426520 h 6858000"/>
              <a:gd name="connsiteX236" fmla="*/ 6155356 w 6272399"/>
              <a:gd name="connsiteY236" fmla="*/ 6470568 h 6858000"/>
              <a:gd name="connsiteX237" fmla="*/ 6161649 w 6272399"/>
              <a:gd name="connsiteY237" fmla="*/ 6496998 h 6858000"/>
              <a:gd name="connsiteX238" fmla="*/ 6162907 w 6272399"/>
              <a:gd name="connsiteY238" fmla="*/ 6519651 h 6858000"/>
              <a:gd name="connsiteX239" fmla="*/ 6164166 w 6272399"/>
              <a:gd name="connsiteY239" fmla="*/ 6523427 h 6858000"/>
              <a:gd name="connsiteX240" fmla="*/ 6169200 w 6272399"/>
              <a:gd name="connsiteY240" fmla="*/ 6562442 h 6858000"/>
              <a:gd name="connsiteX241" fmla="*/ 6188078 w 6272399"/>
              <a:gd name="connsiteY241" fmla="*/ 6619075 h 6858000"/>
              <a:gd name="connsiteX242" fmla="*/ 6199405 w 6272399"/>
              <a:gd name="connsiteY242" fmla="*/ 6650540 h 6858000"/>
              <a:gd name="connsiteX243" fmla="*/ 6215766 w 6272399"/>
              <a:gd name="connsiteY243" fmla="*/ 6674450 h 6858000"/>
              <a:gd name="connsiteX244" fmla="*/ 6219541 w 6272399"/>
              <a:gd name="connsiteY244" fmla="*/ 6678226 h 6858000"/>
              <a:gd name="connsiteX245" fmla="*/ 6237161 w 6272399"/>
              <a:gd name="connsiteY245" fmla="*/ 6734860 h 6858000"/>
              <a:gd name="connsiteX246" fmla="*/ 6252263 w 6272399"/>
              <a:gd name="connsiteY246" fmla="*/ 6781426 h 6858000"/>
              <a:gd name="connsiteX247" fmla="*/ 6266107 w 6272399"/>
              <a:gd name="connsiteY247" fmla="*/ 6825475 h 6858000"/>
              <a:gd name="connsiteX248" fmla="*/ 6269883 w 6272399"/>
              <a:gd name="connsiteY248" fmla="*/ 6835543 h 6858000"/>
              <a:gd name="connsiteX249" fmla="*/ 6272399 w 6272399"/>
              <a:gd name="connsiteY249" fmla="*/ 6850489 h 6858000"/>
              <a:gd name="connsiteX250" fmla="*/ 6271724 w 6272399"/>
              <a:gd name="connsiteY250" fmla="*/ 6858000 h 6858000"/>
              <a:gd name="connsiteX251" fmla="*/ 0 w 6272399"/>
              <a:gd name="connsiteY251" fmla="*/ 6858000 h 6858000"/>
              <a:gd name="connsiteX0" fmla="*/ 0 w 15898761"/>
              <a:gd name="connsiteY0" fmla="*/ 0 h 6916994"/>
              <a:gd name="connsiteX1" fmla="*/ 6157926 w 15898761"/>
              <a:gd name="connsiteY1" fmla="*/ 0 h 6916994"/>
              <a:gd name="connsiteX2" fmla="*/ 6166683 w 15898761"/>
              <a:gd name="connsiteY2" fmla="*/ 15548 h 6916994"/>
              <a:gd name="connsiteX3" fmla="*/ 6176751 w 15898761"/>
              <a:gd name="connsiteY3" fmla="*/ 26875 h 6916994"/>
              <a:gd name="connsiteX4" fmla="*/ 6200663 w 15898761"/>
              <a:gd name="connsiteY4" fmla="*/ 69665 h 6916994"/>
              <a:gd name="connsiteX5" fmla="*/ 6206956 w 15898761"/>
              <a:gd name="connsiteY5" fmla="*/ 125041 h 6916994"/>
              <a:gd name="connsiteX6" fmla="*/ 6194370 w 15898761"/>
              <a:gd name="connsiteY6" fmla="*/ 190485 h 6916994"/>
              <a:gd name="connsiteX7" fmla="*/ 6193112 w 15898761"/>
              <a:gd name="connsiteY7" fmla="*/ 193001 h 6916994"/>
              <a:gd name="connsiteX8" fmla="*/ 6190595 w 15898761"/>
              <a:gd name="connsiteY8" fmla="*/ 225724 h 6916994"/>
              <a:gd name="connsiteX9" fmla="*/ 6185561 w 15898761"/>
              <a:gd name="connsiteY9" fmla="*/ 242085 h 6916994"/>
              <a:gd name="connsiteX10" fmla="*/ 6174234 w 15898761"/>
              <a:gd name="connsiteY10" fmla="*/ 257187 h 6916994"/>
              <a:gd name="connsiteX11" fmla="*/ 6156615 w 15898761"/>
              <a:gd name="connsiteY11" fmla="*/ 284875 h 6916994"/>
              <a:gd name="connsiteX12" fmla="*/ 6131444 w 15898761"/>
              <a:gd name="connsiteY12" fmla="*/ 327665 h 6916994"/>
              <a:gd name="connsiteX13" fmla="*/ 6121375 w 15898761"/>
              <a:gd name="connsiteY13" fmla="*/ 356611 h 6916994"/>
              <a:gd name="connsiteX14" fmla="*/ 6121375 w 15898761"/>
              <a:gd name="connsiteY14" fmla="*/ 362904 h 6916994"/>
              <a:gd name="connsiteX15" fmla="*/ 6131444 w 15898761"/>
              <a:gd name="connsiteY15" fmla="*/ 389333 h 6916994"/>
              <a:gd name="connsiteX16" fmla="*/ 6133961 w 15898761"/>
              <a:gd name="connsiteY16" fmla="*/ 410728 h 6916994"/>
              <a:gd name="connsiteX17" fmla="*/ 6136478 w 15898761"/>
              <a:gd name="connsiteY17" fmla="*/ 429606 h 6916994"/>
              <a:gd name="connsiteX18" fmla="*/ 6138995 w 15898761"/>
              <a:gd name="connsiteY18" fmla="*/ 467363 h 6916994"/>
              <a:gd name="connsiteX19" fmla="*/ 6128926 w 15898761"/>
              <a:gd name="connsiteY19" fmla="*/ 530289 h 6916994"/>
              <a:gd name="connsiteX20" fmla="*/ 6120117 w 15898761"/>
              <a:gd name="connsiteY20" fmla="*/ 565528 h 6916994"/>
              <a:gd name="connsiteX21" fmla="*/ 6121375 w 15898761"/>
              <a:gd name="connsiteY21" fmla="*/ 584406 h 6916994"/>
              <a:gd name="connsiteX22" fmla="*/ 6121375 w 15898761"/>
              <a:gd name="connsiteY22" fmla="*/ 590699 h 6916994"/>
              <a:gd name="connsiteX23" fmla="*/ 6116341 w 15898761"/>
              <a:gd name="connsiteY23" fmla="*/ 605801 h 6916994"/>
              <a:gd name="connsiteX24" fmla="*/ 6092429 w 15898761"/>
              <a:gd name="connsiteY24" fmla="*/ 658659 h 6916994"/>
              <a:gd name="connsiteX25" fmla="*/ 6088654 w 15898761"/>
              <a:gd name="connsiteY25" fmla="*/ 688864 h 6916994"/>
              <a:gd name="connsiteX26" fmla="*/ 6087396 w 15898761"/>
              <a:gd name="connsiteY26" fmla="*/ 729138 h 6916994"/>
              <a:gd name="connsiteX27" fmla="*/ 6087396 w 15898761"/>
              <a:gd name="connsiteY27" fmla="*/ 751791 h 6916994"/>
              <a:gd name="connsiteX28" fmla="*/ 6094947 w 15898761"/>
              <a:gd name="connsiteY28" fmla="*/ 759343 h 6916994"/>
              <a:gd name="connsiteX29" fmla="*/ 6099981 w 15898761"/>
              <a:gd name="connsiteY29" fmla="*/ 766893 h 6916994"/>
              <a:gd name="connsiteX30" fmla="*/ 6107532 w 15898761"/>
              <a:gd name="connsiteY30" fmla="*/ 817235 h 6916994"/>
              <a:gd name="connsiteX31" fmla="*/ 6107532 w 15898761"/>
              <a:gd name="connsiteY31" fmla="*/ 818493 h 6916994"/>
              <a:gd name="connsiteX32" fmla="*/ 6097463 w 15898761"/>
              <a:gd name="connsiteY32" fmla="*/ 857508 h 6916994"/>
              <a:gd name="connsiteX33" fmla="*/ 6077327 w 15898761"/>
              <a:gd name="connsiteY33" fmla="*/ 883937 h 6916994"/>
              <a:gd name="connsiteX34" fmla="*/ 6079844 w 15898761"/>
              <a:gd name="connsiteY34" fmla="*/ 905332 h 6916994"/>
              <a:gd name="connsiteX35" fmla="*/ 6081103 w 15898761"/>
              <a:gd name="connsiteY35" fmla="*/ 915400 h 6916994"/>
              <a:gd name="connsiteX36" fmla="*/ 6087396 w 15898761"/>
              <a:gd name="connsiteY36" fmla="*/ 925469 h 6916994"/>
              <a:gd name="connsiteX37" fmla="*/ 6092429 w 15898761"/>
              <a:gd name="connsiteY37" fmla="*/ 935537 h 6916994"/>
              <a:gd name="connsiteX38" fmla="*/ 6099981 w 15898761"/>
              <a:gd name="connsiteY38" fmla="*/ 974551 h 6916994"/>
              <a:gd name="connsiteX39" fmla="*/ 6092429 w 15898761"/>
              <a:gd name="connsiteY39" fmla="*/ 1016083 h 6916994"/>
              <a:gd name="connsiteX40" fmla="*/ 6092429 w 15898761"/>
              <a:gd name="connsiteY40" fmla="*/ 1033703 h 6916994"/>
              <a:gd name="connsiteX41" fmla="*/ 6096205 w 15898761"/>
              <a:gd name="connsiteY41" fmla="*/ 1097887 h 6916994"/>
              <a:gd name="connsiteX42" fmla="*/ 6096205 w 15898761"/>
              <a:gd name="connsiteY42" fmla="*/ 1104180 h 6916994"/>
              <a:gd name="connsiteX43" fmla="*/ 6105014 w 15898761"/>
              <a:gd name="connsiteY43" fmla="*/ 1146970 h 6916994"/>
              <a:gd name="connsiteX44" fmla="*/ 6113825 w 15898761"/>
              <a:gd name="connsiteY44" fmla="*/ 1169624 h 6916994"/>
              <a:gd name="connsiteX45" fmla="*/ 6128926 w 15898761"/>
              <a:gd name="connsiteY45" fmla="*/ 1226258 h 6916994"/>
              <a:gd name="connsiteX46" fmla="*/ 6128926 w 15898761"/>
              <a:gd name="connsiteY46" fmla="*/ 1233810 h 6916994"/>
              <a:gd name="connsiteX47" fmla="*/ 6130186 w 15898761"/>
              <a:gd name="connsiteY47" fmla="*/ 1260239 h 6916994"/>
              <a:gd name="connsiteX48" fmla="*/ 6128926 w 15898761"/>
              <a:gd name="connsiteY48" fmla="*/ 1280375 h 6916994"/>
              <a:gd name="connsiteX49" fmla="*/ 6130186 w 15898761"/>
              <a:gd name="connsiteY49" fmla="*/ 1309321 h 6916994"/>
              <a:gd name="connsiteX50" fmla="*/ 6137737 w 15898761"/>
              <a:gd name="connsiteY50" fmla="*/ 1348337 h 6916994"/>
              <a:gd name="connsiteX51" fmla="*/ 6140253 w 15898761"/>
              <a:gd name="connsiteY51" fmla="*/ 1367214 h 6916994"/>
              <a:gd name="connsiteX52" fmla="*/ 6147805 w 15898761"/>
              <a:gd name="connsiteY52" fmla="*/ 1421331 h 6916994"/>
              <a:gd name="connsiteX53" fmla="*/ 6146546 w 15898761"/>
              <a:gd name="connsiteY53" fmla="*/ 1426365 h 6916994"/>
              <a:gd name="connsiteX54" fmla="*/ 6145288 w 15898761"/>
              <a:gd name="connsiteY54" fmla="*/ 1469155 h 6916994"/>
              <a:gd name="connsiteX55" fmla="*/ 6156615 w 15898761"/>
              <a:gd name="connsiteY55" fmla="*/ 1520755 h 6916994"/>
              <a:gd name="connsiteX56" fmla="*/ 6156615 w 15898761"/>
              <a:gd name="connsiteY56" fmla="*/ 1527048 h 6916994"/>
              <a:gd name="connsiteX57" fmla="*/ 6150322 w 15898761"/>
              <a:gd name="connsiteY57" fmla="*/ 1577389 h 6916994"/>
              <a:gd name="connsiteX58" fmla="*/ 6152839 w 15898761"/>
              <a:gd name="connsiteY58" fmla="*/ 1647867 h 6916994"/>
              <a:gd name="connsiteX59" fmla="*/ 6154098 w 15898761"/>
              <a:gd name="connsiteY59" fmla="*/ 1654160 h 6916994"/>
              <a:gd name="connsiteX60" fmla="*/ 6160391 w 15898761"/>
              <a:gd name="connsiteY60" fmla="*/ 1694432 h 6916994"/>
              <a:gd name="connsiteX61" fmla="*/ 6161649 w 15898761"/>
              <a:gd name="connsiteY61" fmla="*/ 1701984 h 6916994"/>
              <a:gd name="connsiteX62" fmla="*/ 6164166 w 15898761"/>
              <a:gd name="connsiteY62" fmla="*/ 1714570 h 6916994"/>
              <a:gd name="connsiteX63" fmla="*/ 6169200 w 15898761"/>
              <a:gd name="connsiteY63" fmla="*/ 1734706 h 6916994"/>
              <a:gd name="connsiteX64" fmla="*/ 6176751 w 15898761"/>
              <a:gd name="connsiteY64" fmla="*/ 1757360 h 6916994"/>
              <a:gd name="connsiteX65" fmla="*/ 6191854 w 15898761"/>
              <a:gd name="connsiteY65" fmla="*/ 1795116 h 6916994"/>
              <a:gd name="connsiteX66" fmla="*/ 6200663 w 15898761"/>
              <a:gd name="connsiteY66" fmla="*/ 1816510 h 6916994"/>
              <a:gd name="connsiteX67" fmla="*/ 6211990 w 15898761"/>
              <a:gd name="connsiteY67" fmla="*/ 1840422 h 6916994"/>
              <a:gd name="connsiteX68" fmla="*/ 6214508 w 15898761"/>
              <a:gd name="connsiteY68" fmla="*/ 1846715 h 6916994"/>
              <a:gd name="connsiteX69" fmla="*/ 6220800 w 15898761"/>
              <a:gd name="connsiteY69" fmla="*/ 1884472 h 6916994"/>
              <a:gd name="connsiteX70" fmla="*/ 6222059 w 15898761"/>
              <a:gd name="connsiteY70" fmla="*/ 1886988 h 6916994"/>
              <a:gd name="connsiteX71" fmla="*/ 6227093 w 15898761"/>
              <a:gd name="connsiteY71" fmla="*/ 1912159 h 6916994"/>
              <a:gd name="connsiteX72" fmla="*/ 6234644 w 15898761"/>
              <a:gd name="connsiteY72" fmla="*/ 1959983 h 6916994"/>
              <a:gd name="connsiteX73" fmla="*/ 6235902 w 15898761"/>
              <a:gd name="connsiteY73" fmla="*/ 1976345 h 6916994"/>
              <a:gd name="connsiteX74" fmla="*/ 6234644 w 15898761"/>
              <a:gd name="connsiteY74" fmla="*/ 1987671 h 6916994"/>
              <a:gd name="connsiteX75" fmla="*/ 6234644 w 15898761"/>
              <a:gd name="connsiteY75" fmla="*/ 2019135 h 6916994"/>
              <a:gd name="connsiteX76" fmla="*/ 6234644 w 15898761"/>
              <a:gd name="connsiteY76" fmla="*/ 2020393 h 6916994"/>
              <a:gd name="connsiteX77" fmla="*/ 6227093 w 15898761"/>
              <a:gd name="connsiteY77" fmla="*/ 2059407 h 6916994"/>
              <a:gd name="connsiteX78" fmla="*/ 6223317 w 15898761"/>
              <a:gd name="connsiteY78" fmla="*/ 2117300 h 6916994"/>
              <a:gd name="connsiteX79" fmla="*/ 6215766 w 15898761"/>
              <a:gd name="connsiteY79" fmla="*/ 2152539 h 6916994"/>
              <a:gd name="connsiteX80" fmla="*/ 6199405 w 15898761"/>
              <a:gd name="connsiteY80" fmla="*/ 2199104 h 6916994"/>
              <a:gd name="connsiteX81" fmla="*/ 6194370 w 15898761"/>
              <a:gd name="connsiteY81" fmla="*/ 2212949 h 6916994"/>
              <a:gd name="connsiteX82" fmla="*/ 6190595 w 15898761"/>
              <a:gd name="connsiteY82" fmla="*/ 2263290 h 6916994"/>
              <a:gd name="connsiteX83" fmla="*/ 6189336 w 15898761"/>
              <a:gd name="connsiteY83" fmla="*/ 2296012 h 6916994"/>
              <a:gd name="connsiteX84" fmla="*/ 6180527 w 15898761"/>
              <a:gd name="connsiteY84" fmla="*/ 2337543 h 6916994"/>
              <a:gd name="connsiteX85" fmla="*/ 6175493 w 15898761"/>
              <a:gd name="connsiteY85" fmla="*/ 2369006 h 6916994"/>
              <a:gd name="connsiteX86" fmla="*/ 6176751 w 15898761"/>
              <a:gd name="connsiteY86" fmla="*/ 2411798 h 6916994"/>
              <a:gd name="connsiteX87" fmla="*/ 6180527 w 15898761"/>
              <a:gd name="connsiteY87" fmla="*/ 2452070 h 6916994"/>
              <a:gd name="connsiteX88" fmla="*/ 6178009 w 15898761"/>
              <a:gd name="connsiteY88" fmla="*/ 2464655 h 6916994"/>
              <a:gd name="connsiteX89" fmla="*/ 6175493 w 15898761"/>
              <a:gd name="connsiteY89" fmla="*/ 2497377 h 6916994"/>
              <a:gd name="connsiteX90" fmla="*/ 6174234 w 15898761"/>
              <a:gd name="connsiteY90" fmla="*/ 2513738 h 6916994"/>
              <a:gd name="connsiteX91" fmla="*/ 6159131 w 15898761"/>
              <a:gd name="connsiteY91" fmla="*/ 2574148 h 6916994"/>
              <a:gd name="connsiteX92" fmla="*/ 6149064 w 15898761"/>
              <a:gd name="connsiteY92" fmla="*/ 2589251 h 6916994"/>
              <a:gd name="connsiteX93" fmla="*/ 6133961 w 15898761"/>
              <a:gd name="connsiteY93" fmla="*/ 2618196 h 6916994"/>
              <a:gd name="connsiteX94" fmla="*/ 6127668 w 15898761"/>
              <a:gd name="connsiteY94" fmla="*/ 2663504 h 6916994"/>
              <a:gd name="connsiteX95" fmla="*/ 6133961 w 15898761"/>
              <a:gd name="connsiteY95" fmla="*/ 2689933 h 6916994"/>
              <a:gd name="connsiteX96" fmla="*/ 6149064 w 15898761"/>
              <a:gd name="connsiteY96" fmla="*/ 2721396 h 6916994"/>
              <a:gd name="connsiteX97" fmla="*/ 6154098 w 15898761"/>
              <a:gd name="connsiteY97" fmla="*/ 2762928 h 6916994"/>
              <a:gd name="connsiteX98" fmla="*/ 6165424 w 15898761"/>
              <a:gd name="connsiteY98" fmla="*/ 2799425 h 6916994"/>
              <a:gd name="connsiteX99" fmla="*/ 6169200 w 15898761"/>
              <a:gd name="connsiteY99" fmla="*/ 2805718 h 6916994"/>
              <a:gd name="connsiteX100" fmla="*/ 6169200 w 15898761"/>
              <a:gd name="connsiteY100" fmla="*/ 2849767 h 6916994"/>
              <a:gd name="connsiteX101" fmla="*/ 6165424 w 15898761"/>
              <a:gd name="connsiteY101" fmla="*/ 2911435 h 6916994"/>
              <a:gd name="connsiteX102" fmla="*/ 6165424 w 15898761"/>
              <a:gd name="connsiteY102" fmla="*/ 2913952 h 6916994"/>
              <a:gd name="connsiteX103" fmla="*/ 6162907 w 15898761"/>
              <a:gd name="connsiteY103" fmla="*/ 2954226 h 6916994"/>
              <a:gd name="connsiteX104" fmla="*/ 6160391 w 15898761"/>
              <a:gd name="connsiteY104" fmla="*/ 2976878 h 6916994"/>
              <a:gd name="connsiteX105" fmla="*/ 6169200 w 15898761"/>
              <a:gd name="connsiteY105" fmla="*/ 3008343 h 6916994"/>
              <a:gd name="connsiteX106" fmla="*/ 6185561 w 15898761"/>
              <a:gd name="connsiteY106" fmla="*/ 3037288 h 6916994"/>
              <a:gd name="connsiteX107" fmla="*/ 6194370 w 15898761"/>
              <a:gd name="connsiteY107" fmla="*/ 3068751 h 6916994"/>
              <a:gd name="connsiteX108" fmla="*/ 6196888 w 15898761"/>
              <a:gd name="connsiteY108" fmla="*/ 3088888 h 6916994"/>
              <a:gd name="connsiteX109" fmla="*/ 6189336 w 15898761"/>
              <a:gd name="connsiteY109" fmla="*/ 3126644 h 6916994"/>
              <a:gd name="connsiteX110" fmla="*/ 6190595 w 15898761"/>
              <a:gd name="connsiteY110" fmla="*/ 3135454 h 6916994"/>
              <a:gd name="connsiteX111" fmla="*/ 6196888 w 15898761"/>
              <a:gd name="connsiteY111" fmla="*/ 3193347 h 6916994"/>
              <a:gd name="connsiteX112" fmla="*/ 6193112 w 15898761"/>
              <a:gd name="connsiteY112" fmla="*/ 3202156 h 6916994"/>
              <a:gd name="connsiteX113" fmla="*/ 6191854 w 15898761"/>
              <a:gd name="connsiteY113" fmla="*/ 3210966 h 6916994"/>
              <a:gd name="connsiteX114" fmla="*/ 6205697 w 15898761"/>
              <a:gd name="connsiteY114" fmla="*/ 3267600 h 6916994"/>
              <a:gd name="connsiteX115" fmla="*/ 6205697 w 15898761"/>
              <a:gd name="connsiteY115" fmla="*/ 3295288 h 6916994"/>
              <a:gd name="connsiteX116" fmla="*/ 6201921 w 15898761"/>
              <a:gd name="connsiteY116" fmla="*/ 3336820 h 6916994"/>
              <a:gd name="connsiteX117" fmla="*/ 6190595 w 15898761"/>
              <a:gd name="connsiteY117" fmla="*/ 3367025 h 6916994"/>
              <a:gd name="connsiteX118" fmla="*/ 6181785 w 15898761"/>
              <a:gd name="connsiteY118" fmla="*/ 3390936 h 6916994"/>
              <a:gd name="connsiteX119" fmla="*/ 6185561 w 15898761"/>
              <a:gd name="connsiteY119" fmla="*/ 3411073 h 6916994"/>
              <a:gd name="connsiteX120" fmla="*/ 6167942 w 15898761"/>
              <a:gd name="connsiteY120" fmla="*/ 3456380 h 6916994"/>
              <a:gd name="connsiteX121" fmla="*/ 6159131 w 15898761"/>
              <a:gd name="connsiteY121" fmla="*/ 3472741 h 6916994"/>
              <a:gd name="connsiteX122" fmla="*/ 6144029 w 15898761"/>
              <a:gd name="connsiteY122" fmla="*/ 3502946 h 6916994"/>
              <a:gd name="connsiteX123" fmla="*/ 6144029 w 15898761"/>
              <a:gd name="connsiteY123" fmla="*/ 3516789 h 6916994"/>
              <a:gd name="connsiteX124" fmla="*/ 6145288 w 15898761"/>
              <a:gd name="connsiteY124" fmla="*/ 3521824 h 6916994"/>
              <a:gd name="connsiteX125" fmla="*/ 6144029 w 15898761"/>
              <a:gd name="connsiteY125" fmla="*/ 3534409 h 6916994"/>
              <a:gd name="connsiteX126" fmla="*/ 6127668 w 15898761"/>
              <a:gd name="connsiteY126" fmla="*/ 3583492 h 6916994"/>
              <a:gd name="connsiteX127" fmla="*/ 6126410 w 15898761"/>
              <a:gd name="connsiteY127" fmla="*/ 3592302 h 6916994"/>
              <a:gd name="connsiteX128" fmla="*/ 6130186 w 15898761"/>
              <a:gd name="connsiteY128" fmla="*/ 3647677 h 6916994"/>
              <a:gd name="connsiteX129" fmla="*/ 6132702 w 15898761"/>
              <a:gd name="connsiteY129" fmla="*/ 3657745 h 6916994"/>
              <a:gd name="connsiteX130" fmla="*/ 6131444 w 15898761"/>
              <a:gd name="connsiteY130" fmla="*/ 3669072 h 6916994"/>
              <a:gd name="connsiteX131" fmla="*/ 6132702 w 15898761"/>
              <a:gd name="connsiteY131" fmla="*/ 3681657 h 6916994"/>
              <a:gd name="connsiteX132" fmla="*/ 6131444 w 15898761"/>
              <a:gd name="connsiteY132" fmla="*/ 3716896 h 6916994"/>
              <a:gd name="connsiteX133" fmla="*/ 6130186 w 15898761"/>
              <a:gd name="connsiteY133" fmla="*/ 3725706 h 6916994"/>
              <a:gd name="connsiteX134" fmla="*/ 6117600 w 15898761"/>
              <a:gd name="connsiteY134" fmla="*/ 3742067 h 6916994"/>
              <a:gd name="connsiteX135" fmla="*/ 6107532 w 15898761"/>
              <a:gd name="connsiteY135" fmla="*/ 3778565 h 6916994"/>
              <a:gd name="connsiteX136" fmla="*/ 6106274 w 15898761"/>
              <a:gd name="connsiteY136" fmla="*/ 3786115 h 6916994"/>
              <a:gd name="connsiteX137" fmla="*/ 6118859 w 15898761"/>
              <a:gd name="connsiteY137" fmla="*/ 3811287 h 6916994"/>
              <a:gd name="connsiteX138" fmla="*/ 6125151 w 15898761"/>
              <a:gd name="connsiteY138" fmla="*/ 3820096 h 6916994"/>
              <a:gd name="connsiteX139" fmla="*/ 6118859 w 15898761"/>
              <a:gd name="connsiteY139" fmla="*/ 3828906 h 6916994"/>
              <a:gd name="connsiteX140" fmla="*/ 6115083 w 15898761"/>
              <a:gd name="connsiteY140" fmla="*/ 3835198 h 6916994"/>
              <a:gd name="connsiteX141" fmla="*/ 6123893 w 15898761"/>
              <a:gd name="connsiteY141" fmla="*/ 3885540 h 6916994"/>
              <a:gd name="connsiteX142" fmla="*/ 6125151 w 15898761"/>
              <a:gd name="connsiteY142" fmla="*/ 3888057 h 6916994"/>
              <a:gd name="connsiteX143" fmla="*/ 6135219 w 15898761"/>
              <a:gd name="connsiteY143" fmla="*/ 3939657 h 6916994"/>
              <a:gd name="connsiteX144" fmla="*/ 6133961 w 15898761"/>
              <a:gd name="connsiteY144" fmla="*/ 3949725 h 6916994"/>
              <a:gd name="connsiteX145" fmla="*/ 6151580 w 15898761"/>
              <a:gd name="connsiteY145" fmla="*/ 3986223 h 6916994"/>
              <a:gd name="connsiteX146" fmla="*/ 6160391 w 15898761"/>
              <a:gd name="connsiteY146" fmla="*/ 4003842 h 6916994"/>
              <a:gd name="connsiteX147" fmla="*/ 6169200 w 15898761"/>
              <a:gd name="connsiteY147" fmla="*/ 4026496 h 6916994"/>
              <a:gd name="connsiteX148" fmla="*/ 6190595 w 15898761"/>
              <a:gd name="connsiteY148" fmla="*/ 4046632 h 6916994"/>
              <a:gd name="connsiteX149" fmla="*/ 6193112 w 15898761"/>
              <a:gd name="connsiteY149" fmla="*/ 4054184 h 6916994"/>
              <a:gd name="connsiteX150" fmla="*/ 6195629 w 15898761"/>
              <a:gd name="connsiteY150" fmla="*/ 4065510 h 6916994"/>
              <a:gd name="connsiteX151" fmla="*/ 6209473 w 15898761"/>
              <a:gd name="connsiteY151" fmla="*/ 4105784 h 6916994"/>
              <a:gd name="connsiteX152" fmla="*/ 6210732 w 15898761"/>
              <a:gd name="connsiteY152" fmla="*/ 4109559 h 6916994"/>
              <a:gd name="connsiteX153" fmla="*/ 6215766 w 15898761"/>
              <a:gd name="connsiteY153" fmla="*/ 4143539 h 6916994"/>
              <a:gd name="connsiteX154" fmla="*/ 6217024 w 15898761"/>
              <a:gd name="connsiteY154" fmla="*/ 4176262 h 6916994"/>
              <a:gd name="connsiteX155" fmla="*/ 6205697 w 15898761"/>
              <a:gd name="connsiteY155" fmla="*/ 4203949 h 6916994"/>
              <a:gd name="connsiteX156" fmla="*/ 6204439 w 15898761"/>
              <a:gd name="connsiteY156" fmla="*/ 4212759 h 6916994"/>
              <a:gd name="connsiteX157" fmla="*/ 6220800 w 15898761"/>
              <a:gd name="connsiteY157" fmla="*/ 4250515 h 6916994"/>
              <a:gd name="connsiteX158" fmla="*/ 6224575 w 15898761"/>
              <a:gd name="connsiteY158" fmla="*/ 4269393 h 6916994"/>
              <a:gd name="connsiteX159" fmla="*/ 6230868 w 15898761"/>
              <a:gd name="connsiteY159" fmla="*/ 4300856 h 6916994"/>
              <a:gd name="connsiteX160" fmla="*/ 6229610 w 15898761"/>
              <a:gd name="connsiteY160" fmla="*/ 4348681 h 6916994"/>
              <a:gd name="connsiteX161" fmla="*/ 6229610 w 15898761"/>
              <a:gd name="connsiteY161" fmla="*/ 4393987 h 6916994"/>
              <a:gd name="connsiteX162" fmla="*/ 6228351 w 15898761"/>
              <a:gd name="connsiteY162" fmla="*/ 4453139 h 6916994"/>
              <a:gd name="connsiteX163" fmla="*/ 6222059 w 15898761"/>
              <a:gd name="connsiteY163" fmla="*/ 4498446 h 6916994"/>
              <a:gd name="connsiteX164" fmla="*/ 6229610 w 15898761"/>
              <a:gd name="connsiteY164" fmla="*/ 4517324 h 6916994"/>
              <a:gd name="connsiteX165" fmla="*/ 6249746 w 15898761"/>
              <a:gd name="connsiteY165" fmla="*/ 4578992 h 6916994"/>
              <a:gd name="connsiteX166" fmla="*/ 6252263 w 15898761"/>
              <a:gd name="connsiteY166" fmla="*/ 4621783 h 6916994"/>
              <a:gd name="connsiteX167" fmla="*/ 6252263 w 15898761"/>
              <a:gd name="connsiteY167" fmla="*/ 4630592 h 6916994"/>
              <a:gd name="connsiteX168" fmla="*/ 6253522 w 15898761"/>
              <a:gd name="connsiteY168" fmla="*/ 4655763 h 6916994"/>
              <a:gd name="connsiteX169" fmla="*/ 6252263 w 15898761"/>
              <a:gd name="connsiteY169" fmla="*/ 4683451 h 6916994"/>
              <a:gd name="connsiteX170" fmla="*/ 6237161 w 15898761"/>
              <a:gd name="connsiteY170" fmla="*/ 4728758 h 6916994"/>
              <a:gd name="connsiteX171" fmla="*/ 6234644 w 15898761"/>
              <a:gd name="connsiteY171" fmla="*/ 4736309 h 6916994"/>
              <a:gd name="connsiteX172" fmla="*/ 6235902 w 15898761"/>
              <a:gd name="connsiteY172" fmla="*/ 4780358 h 6916994"/>
              <a:gd name="connsiteX173" fmla="*/ 6238419 w 15898761"/>
              <a:gd name="connsiteY173" fmla="*/ 4799235 h 6916994"/>
              <a:gd name="connsiteX174" fmla="*/ 6240937 w 15898761"/>
              <a:gd name="connsiteY174" fmla="*/ 4825664 h 6916994"/>
              <a:gd name="connsiteX175" fmla="*/ 6240937 w 15898761"/>
              <a:gd name="connsiteY175" fmla="*/ 4835733 h 6916994"/>
              <a:gd name="connsiteX176" fmla="*/ 6243453 w 15898761"/>
              <a:gd name="connsiteY176" fmla="*/ 4852094 h 6916994"/>
              <a:gd name="connsiteX177" fmla="*/ 6248487 w 15898761"/>
              <a:gd name="connsiteY177" fmla="*/ 4891109 h 6916994"/>
              <a:gd name="connsiteX178" fmla="*/ 6240937 w 15898761"/>
              <a:gd name="connsiteY178" fmla="*/ 4933899 h 6916994"/>
              <a:gd name="connsiteX179" fmla="*/ 6240937 w 15898761"/>
              <a:gd name="connsiteY179" fmla="*/ 4982981 h 6916994"/>
              <a:gd name="connsiteX180" fmla="*/ 6239678 w 15898761"/>
              <a:gd name="connsiteY180" fmla="*/ 4991792 h 6916994"/>
              <a:gd name="connsiteX181" fmla="*/ 6237161 w 15898761"/>
              <a:gd name="connsiteY181" fmla="*/ 4998084 h 6916994"/>
              <a:gd name="connsiteX182" fmla="*/ 6219541 w 15898761"/>
              <a:gd name="connsiteY182" fmla="*/ 5044649 h 6916994"/>
              <a:gd name="connsiteX183" fmla="*/ 6201921 w 15898761"/>
              <a:gd name="connsiteY183" fmla="*/ 5073596 h 6916994"/>
              <a:gd name="connsiteX184" fmla="*/ 6200663 w 15898761"/>
              <a:gd name="connsiteY184" fmla="*/ 5078630 h 6916994"/>
              <a:gd name="connsiteX185" fmla="*/ 6190595 w 15898761"/>
              <a:gd name="connsiteY185" fmla="*/ 5108835 h 6916994"/>
              <a:gd name="connsiteX186" fmla="*/ 6171718 w 15898761"/>
              <a:gd name="connsiteY186" fmla="*/ 5139040 h 6916994"/>
              <a:gd name="connsiteX187" fmla="*/ 6157873 w 15898761"/>
              <a:gd name="connsiteY187" fmla="*/ 5149109 h 6916994"/>
              <a:gd name="connsiteX188" fmla="*/ 6145288 w 15898761"/>
              <a:gd name="connsiteY188" fmla="*/ 5160435 h 6916994"/>
              <a:gd name="connsiteX189" fmla="*/ 6132702 w 15898761"/>
              <a:gd name="connsiteY189" fmla="*/ 5185606 h 6916994"/>
              <a:gd name="connsiteX190" fmla="*/ 6127668 w 15898761"/>
              <a:gd name="connsiteY190" fmla="*/ 5198191 h 6916994"/>
              <a:gd name="connsiteX191" fmla="*/ 6127668 w 15898761"/>
              <a:gd name="connsiteY191" fmla="*/ 5200708 h 6916994"/>
              <a:gd name="connsiteX192" fmla="*/ 6106274 w 15898761"/>
              <a:gd name="connsiteY192" fmla="*/ 5232171 h 6916994"/>
              <a:gd name="connsiteX193" fmla="*/ 6103756 w 15898761"/>
              <a:gd name="connsiteY193" fmla="*/ 5235947 h 6916994"/>
              <a:gd name="connsiteX194" fmla="*/ 6074809 w 15898761"/>
              <a:gd name="connsiteY194" fmla="*/ 5279995 h 6916994"/>
              <a:gd name="connsiteX195" fmla="*/ 6077327 w 15898761"/>
              <a:gd name="connsiteY195" fmla="*/ 5295099 h 6916994"/>
              <a:gd name="connsiteX196" fmla="*/ 6082361 w 15898761"/>
              <a:gd name="connsiteY196" fmla="*/ 5301391 h 6916994"/>
              <a:gd name="connsiteX197" fmla="*/ 6093688 w 15898761"/>
              <a:gd name="connsiteY197" fmla="*/ 5330338 h 6916994"/>
              <a:gd name="connsiteX198" fmla="*/ 6097463 w 15898761"/>
              <a:gd name="connsiteY198" fmla="*/ 5352990 h 6916994"/>
              <a:gd name="connsiteX199" fmla="*/ 6092429 w 15898761"/>
              <a:gd name="connsiteY199" fmla="*/ 5419693 h 6916994"/>
              <a:gd name="connsiteX200" fmla="*/ 6093688 w 15898761"/>
              <a:gd name="connsiteY200" fmla="*/ 5446123 h 6916994"/>
              <a:gd name="connsiteX201" fmla="*/ 6101239 w 15898761"/>
              <a:gd name="connsiteY201" fmla="*/ 5481361 h 6916994"/>
              <a:gd name="connsiteX202" fmla="*/ 6083620 w 15898761"/>
              <a:gd name="connsiteY202" fmla="*/ 5525410 h 6916994"/>
              <a:gd name="connsiteX203" fmla="*/ 6087396 w 15898761"/>
              <a:gd name="connsiteY203" fmla="*/ 5553098 h 6916994"/>
              <a:gd name="connsiteX204" fmla="*/ 6096205 w 15898761"/>
              <a:gd name="connsiteY204" fmla="*/ 5564424 h 6916994"/>
              <a:gd name="connsiteX205" fmla="*/ 6106274 w 15898761"/>
              <a:gd name="connsiteY205" fmla="*/ 5602180 h 6916994"/>
              <a:gd name="connsiteX206" fmla="*/ 6099981 w 15898761"/>
              <a:gd name="connsiteY206" fmla="*/ 5639936 h 6916994"/>
              <a:gd name="connsiteX207" fmla="*/ 6107532 w 15898761"/>
              <a:gd name="connsiteY207" fmla="*/ 5672659 h 6916994"/>
              <a:gd name="connsiteX208" fmla="*/ 6120117 w 15898761"/>
              <a:gd name="connsiteY208" fmla="*/ 5730550 h 6916994"/>
              <a:gd name="connsiteX209" fmla="*/ 6130186 w 15898761"/>
              <a:gd name="connsiteY209" fmla="*/ 5759497 h 6916994"/>
              <a:gd name="connsiteX210" fmla="*/ 6131444 w 15898761"/>
              <a:gd name="connsiteY210" fmla="*/ 5772082 h 6916994"/>
              <a:gd name="connsiteX211" fmla="*/ 6118859 w 15898761"/>
              <a:gd name="connsiteY211" fmla="*/ 5842561 h 6916994"/>
              <a:gd name="connsiteX212" fmla="*/ 6121375 w 15898761"/>
              <a:gd name="connsiteY212" fmla="*/ 5875282 h 6916994"/>
              <a:gd name="connsiteX213" fmla="*/ 6117600 w 15898761"/>
              <a:gd name="connsiteY213" fmla="*/ 5892902 h 6916994"/>
              <a:gd name="connsiteX214" fmla="*/ 6113825 w 15898761"/>
              <a:gd name="connsiteY214" fmla="*/ 5901711 h 6916994"/>
              <a:gd name="connsiteX215" fmla="*/ 6110049 w 15898761"/>
              <a:gd name="connsiteY215" fmla="*/ 5930658 h 6916994"/>
              <a:gd name="connsiteX216" fmla="*/ 6103756 w 15898761"/>
              <a:gd name="connsiteY216" fmla="*/ 5983516 h 6916994"/>
              <a:gd name="connsiteX217" fmla="*/ 6092429 w 15898761"/>
              <a:gd name="connsiteY217" fmla="*/ 6014979 h 6916994"/>
              <a:gd name="connsiteX218" fmla="*/ 6091171 w 15898761"/>
              <a:gd name="connsiteY218" fmla="*/ 6023790 h 6916994"/>
              <a:gd name="connsiteX219" fmla="*/ 6093688 w 15898761"/>
              <a:gd name="connsiteY219" fmla="*/ 6053993 h 6916994"/>
              <a:gd name="connsiteX220" fmla="*/ 6103756 w 15898761"/>
              <a:gd name="connsiteY220" fmla="*/ 6067838 h 6916994"/>
              <a:gd name="connsiteX221" fmla="*/ 6110049 w 15898761"/>
              <a:gd name="connsiteY221" fmla="*/ 6104335 h 6916994"/>
              <a:gd name="connsiteX222" fmla="*/ 6115083 w 15898761"/>
              <a:gd name="connsiteY222" fmla="*/ 6143349 h 6916994"/>
              <a:gd name="connsiteX223" fmla="*/ 6116341 w 15898761"/>
              <a:gd name="connsiteY223" fmla="*/ 6157193 h 6916994"/>
              <a:gd name="connsiteX224" fmla="*/ 6111308 w 15898761"/>
              <a:gd name="connsiteY224" fmla="*/ 6188658 h 6916994"/>
              <a:gd name="connsiteX225" fmla="*/ 6110049 w 15898761"/>
              <a:gd name="connsiteY225" fmla="*/ 6203760 h 6916994"/>
              <a:gd name="connsiteX226" fmla="*/ 6108790 w 15898761"/>
              <a:gd name="connsiteY226" fmla="*/ 6207535 h 6916994"/>
              <a:gd name="connsiteX227" fmla="*/ 6113825 w 15898761"/>
              <a:gd name="connsiteY227" fmla="*/ 6238999 h 6916994"/>
              <a:gd name="connsiteX228" fmla="*/ 6113825 w 15898761"/>
              <a:gd name="connsiteY228" fmla="*/ 6270462 h 6916994"/>
              <a:gd name="connsiteX229" fmla="*/ 6103756 w 15898761"/>
              <a:gd name="connsiteY229" fmla="*/ 6298150 h 6916994"/>
              <a:gd name="connsiteX230" fmla="*/ 6105014 w 15898761"/>
              <a:gd name="connsiteY230" fmla="*/ 6313251 h 6916994"/>
              <a:gd name="connsiteX231" fmla="*/ 6107532 w 15898761"/>
              <a:gd name="connsiteY231" fmla="*/ 6327095 h 6916994"/>
              <a:gd name="connsiteX232" fmla="*/ 6115083 w 15898761"/>
              <a:gd name="connsiteY232" fmla="*/ 6347232 h 6916994"/>
              <a:gd name="connsiteX233" fmla="*/ 6126410 w 15898761"/>
              <a:gd name="connsiteY233" fmla="*/ 6388764 h 6916994"/>
              <a:gd name="connsiteX234" fmla="*/ 6128926 w 15898761"/>
              <a:gd name="connsiteY234" fmla="*/ 6395057 h 6916994"/>
              <a:gd name="connsiteX235" fmla="*/ 6135219 w 15898761"/>
              <a:gd name="connsiteY235" fmla="*/ 6426520 h 6916994"/>
              <a:gd name="connsiteX236" fmla="*/ 6155356 w 15898761"/>
              <a:gd name="connsiteY236" fmla="*/ 6470568 h 6916994"/>
              <a:gd name="connsiteX237" fmla="*/ 6161649 w 15898761"/>
              <a:gd name="connsiteY237" fmla="*/ 6496998 h 6916994"/>
              <a:gd name="connsiteX238" fmla="*/ 6162907 w 15898761"/>
              <a:gd name="connsiteY238" fmla="*/ 6519651 h 6916994"/>
              <a:gd name="connsiteX239" fmla="*/ 6164166 w 15898761"/>
              <a:gd name="connsiteY239" fmla="*/ 6523427 h 6916994"/>
              <a:gd name="connsiteX240" fmla="*/ 6169200 w 15898761"/>
              <a:gd name="connsiteY240" fmla="*/ 6562442 h 6916994"/>
              <a:gd name="connsiteX241" fmla="*/ 6188078 w 15898761"/>
              <a:gd name="connsiteY241" fmla="*/ 6619075 h 6916994"/>
              <a:gd name="connsiteX242" fmla="*/ 6199405 w 15898761"/>
              <a:gd name="connsiteY242" fmla="*/ 6650540 h 6916994"/>
              <a:gd name="connsiteX243" fmla="*/ 6215766 w 15898761"/>
              <a:gd name="connsiteY243" fmla="*/ 6674450 h 6916994"/>
              <a:gd name="connsiteX244" fmla="*/ 6219541 w 15898761"/>
              <a:gd name="connsiteY244" fmla="*/ 6678226 h 6916994"/>
              <a:gd name="connsiteX245" fmla="*/ 6237161 w 15898761"/>
              <a:gd name="connsiteY245" fmla="*/ 6734860 h 6916994"/>
              <a:gd name="connsiteX246" fmla="*/ 6252263 w 15898761"/>
              <a:gd name="connsiteY246" fmla="*/ 6781426 h 6916994"/>
              <a:gd name="connsiteX247" fmla="*/ 6266107 w 15898761"/>
              <a:gd name="connsiteY247" fmla="*/ 6825475 h 6916994"/>
              <a:gd name="connsiteX248" fmla="*/ 6269883 w 15898761"/>
              <a:gd name="connsiteY248" fmla="*/ 6835543 h 6916994"/>
              <a:gd name="connsiteX249" fmla="*/ 6272399 w 15898761"/>
              <a:gd name="connsiteY249" fmla="*/ 6850489 h 6916994"/>
              <a:gd name="connsiteX250" fmla="*/ 6271724 w 15898761"/>
              <a:gd name="connsiteY250" fmla="*/ 6858000 h 6916994"/>
              <a:gd name="connsiteX251" fmla="*/ 15898761 w 15898761"/>
              <a:gd name="connsiteY251" fmla="*/ 6916994 h 6916994"/>
              <a:gd name="connsiteX252" fmla="*/ 0 w 15898761"/>
              <a:gd name="connsiteY252" fmla="*/ 0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9709910 w 9827896"/>
              <a:gd name="connsiteY0" fmla="*/ 29497 h 6916994"/>
              <a:gd name="connsiteX1" fmla="*/ 87061 w 9827896"/>
              <a:gd name="connsiteY1" fmla="*/ 0 h 6916994"/>
              <a:gd name="connsiteX2" fmla="*/ 95818 w 9827896"/>
              <a:gd name="connsiteY2" fmla="*/ 15548 h 6916994"/>
              <a:gd name="connsiteX3" fmla="*/ 105886 w 9827896"/>
              <a:gd name="connsiteY3" fmla="*/ 26875 h 6916994"/>
              <a:gd name="connsiteX4" fmla="*/ 129798 w 9827896"/>
              <a:gd name="connsiteY4" fmla="*/ 69665 h 6916994"/>
              <a:gd name="connsiteX5" fmla="*/ 136091 w 9827896"/>
              <a:gd name="connsiteY5" fmla="*/ 125041 h 6916994"/>
              <a:gd name="connsiteX6" fmla="*/ 123505 w 9827896"/>
              <a:gd name="connsiteY6" fmla="*/ 190485 h 6916994"/>
              <a:gd name="connsiteX7" fmla="*/ 122247 w 9827896"/>
              <a:gd name="connsiteY7" fmla="*/ 193001 h 6916994"/>
              <a:gd name="connsiteX8" fmla="*/ 119730 w 9827896"/>
              <a:gd name="connsiteY8" fmla="*/ 225724 h 6916994"/>
              <a:gd name="connsiteX9" fmla="*/ 114696 w 9827896"/>
              <a:gd name="connsiteY9" fmla="*/ 242085 h 6916994"/>
              <a:gd name="connsiteX10" fmla="*/ 103369 w 9827896"/>
              <a:gd name="connsiteY10" fmla="*/ 257187 h 6916994"/>
              <a:gd name="connsiteX11" fmla="*/ 85750 w 9827896"/>
              <a:gd name="connsiteY11" fmla="*/ 284875 h 6916994"/>
              <a:gd name="connsiteX12" fmla="*/ 60579 w 9827896"/>
              <a:gd name="connsiteY12" fmla="*/ 327665 h 6916994"/>
              <a:gd name="connsiteX13" fmla="*/ 50510 w 9827896"/>
              <a:gd name="connsiteY13" fmla="*/ 356611 h 6916994"/>
              <a:gd name="connsiteX14" fmla="*/ 50510 w 9827896"/>
              <a:gd name="connsiteY14" fmla="*/ 362904 h 6916994"/>
              <a:gd name="connsiteX15" fmla="*/ 60579 w 9827896"/>
              <a:gd name="connsiteY15" fmla="*/ 389333 h 6916994"/>
              <a:gd name="connsiteX16" fmla="*/ 63096 w 9827896"/>
              <a:gd name="connsiteY16" fmla="*/ 410728 h 6916994"/>
              <a:gd name="connsiteX17" fmla="*/ 65613 w 9827896"/>
              <a:gd name="connsiteY17" fmla="*/ 429606 h 6916994"/>
              <a:gd name="connsiteX18" fmla="*/ 68130 w 9827896"/>
              <a:gd name="connsiteY18" fmla="*/ 467363 h 6916994"/>
              <a:gd name="connsiteX19" fmla="*/ 58061 w 9827896"/>
              <a:gd name="connsiteY19" fmla="*/ 530289 h 6916994"/>
              <a:gd name="connsiteX20" fmla="*/ 49252 w 9827896"/>
              <a:gd name="connsiteY20" fmla="*/ 565528 h 6916994"/>
              <a:gd name="connsiteX21" fmla="*/ 50510 w 9827896"/>
              <a:gd name="connsiteY21" fmla="*/ 584406 h 6916994"/>
              <a:gd name="connsiteX22" fmla="*/ 50510 w 9827896"/>
              <a:gd name="connsiteY22" fmla="*/ 590699 h 6916994"/>
              <a:gd name="connsiteX23" fmla="*/ 45476 w 9827896"/>
              <a:gd name="connsiteY23" fmla="*/ 605801 h 6916994"/>
              <a:gd name="connsiteX24" fmla="*/ 21564 w 9827896"/>
              <a:gd name="connsiteY24" fmla="*/ 658659 h 6916994"/>
              <a:gd name="connsiteX25" fmla="*/ 17789 w 9827896"/>
              <a:gd name="connsiteY25" fmla="*/ 688864 h 6916994"/>
              <a:gd name="connsiteX26" fmla="*/ 16531 w 9827896"/>
              <a:gd name="connsiteY26" fmla="*/ 729138 h 6916994"/>
              <a:gd name="connsiteX27" fmla="*/ 16531 w 9827896"/>
              <a:gd name="connsiteY27" fmla="*/ 751791 h 6916994"/>
              <a:gd name="connsiteX28" fmla="*/ 24082 w 9827896"/>
              <a:gd name="connsiteY28" fmla="*/ 759343 h 6916994"/>
              <a:gd name="connsiteX29" fmla="*/ 29116 w 9827896"/>
              <a:gd name="connsiteY29" fmla="*/ 766893 h 6916994"/>
              <a:gd name="connsiteX30" fmla="*/ 36667 w 9827896"/>
              <a:gd name="connsiteY30" fmla="*/ 817235 h 6916994"/>
              <a:gd name="connsiteX31" fmla="*/ 36667 w 9827896"/>
              <a:gd name="connsiteY31" fmla="*/ 818493 h 6916994"/>
              <a:gd name="connsiteX32" fmla="*/ 26598 w 9827896"/>
              <a:gd name="connsiteY32" fmla="*/ 857508 h 6916994"/>
              <a:gd name="connsiteX33" fmla="*/ 6462 w 9827896"/>
              <a:gd name="connsiteY33" fmla="*/ 883937 h 6916994"/>
              <a:gd name="connsiteX34" fmla="*/ 8979 w 9827896"/>
              <a:gd name="connsiteY34" fmla="*/ 905332 h 6916994"/>
              <a:gd name="connsiteX35" fmla="*/ 10238 w 9827896"/>
              <a:gd name="connsiteY35" fmla="*/ 915400 h 6916994"/>
              <a:gd name="connsiteX36" fmla="*/ 16531 w 9827896"/>
              <a:gd name="connsiteY36" fmla="*/ 925469 h 6916994"/>
              <a:gd name="connsiteX37" fmla="*/ 21564 w 9827896"/>
              <a:gd name="connsiteY37" fmla="*/ 935537 h 6916994"/>
              <a:gd name="connsiteX38" fmla="*/ 29116 w 9827896"/>
              <a:gd name="connsiteY38" fmla="*/ 974551 h 6916994"/>
              <a:gd name="connsiteX39" fmla="*/ 21564 w 9827896"/>
              <a:gd name="connsiteY39" fmla="*/ 1016083 h 6916994"/>
              <a:gd name="connsiteX40" fmla="*/ 21564 w 9827896"/>
              <a:gd name="connsiteY40" fmla="*/ 1033703 h 6916994"/>
              <a:gd name="connsiteX41" fmla="*/ 25340 w 9827896"/>
              <a:gd name="connsiteY41" fmla="*/ 1097887 h 6916994"/>
              <a:gd name="connsiteX42" fmla="*/ 25340 w 9827896"/>
              <a:gd name="connsiteY42" fmla="*/ 1104180 h 6916994"/>
              <a:gd name="connsiteX43" fmla="*/ 34149 w 9827896"/>
              <a:gd name="connsiteY43" fmla="*/ 1146970 h 6916994"/>
              <a:gd name="connsiteX44" fmla="*/ 42960 w 9827896"/>
              <a:gd name="connsiteY44" fmla="*/ 1169624 h 6916994"/>
              <a:gd name="connsiteX45" fmla="*/ 58061 w 9827896"/>
              <a:gd name="connsiteY45" fmla="*/ 1226258 h 6916994"/>
              <a:gd name="connsiteX46" fmla="*/ 58061 w 9827896"/>
              <a:gd name="connsiteY46" fmla="*/ 1233810 h 6916994"/>
              <a:gd name="connsiteX47" fmla="*/ 59321 w 9827896"/>
              <a:gd name="connsiteY47" fmla="*/ 1260239 h 6916994"/>
              <a:gd name="connsiteX48" fmla="*/ 58061 w 9827896"/>
              <a:gd name="connsiteY48" fmla="*/ 1280375 h 6916994"/>
              <a:gd name="connsiteX49" fmla="*/ 59321 w 9827896"/>
              <a:gd name="connsiteY49" fmla="*/ 1309321 h 6916994"/>
              <a:gd name="connsiteX50" fmla="*/ 66872 w 9827896"/>
              <a:gd name="connsiteY50" fmla="*/ 1348337 h 6916994"/>
              <a:gd name="connsiteX51" fmla="*/ 69388 w 9827896"/>
              <a:gd name="connsiteY51" fmla="*/ 1367214 h 6916994"/>
              <a:gd name="connsiteX52" fmla="*/ 76940 w 9827896"/>
              <a:gd name="connsiteY52" fmla="*/ 1421331 h 6916994"/>
              <a:gd name="connsiteX53" fmla="*/ 75681 w 9827896"/>
              <a:gd name="connsiteY53" fmla="*/ 1426365 h 6916994"/>
              <a:gd name="connsiteX54" fmla="*/ 74423 w 9827896"/>
              <a:gd name="connsiteY54" fmla="*/ 1469155 h 6916994"/>
              <a:gd name="connsiteX55" fmla="*/ 85750 w 9827896"/>
              <a:gd name="connsiteY55" fmla="*/ 1520755 h 6916994"/>
              <a:gd name="connsiteX56" fmla="*/ 85750 w 9827896"/>
              <a:gd name="connsiteY56" fmla="*/ 1527048 h 6916994"/>
              <a:gd name="connsiteX57" fmla="*/ 79457 w 9827896"/>
              <a:gd name="connsiteY57" fmla="*/ 1577389 h 6916994"/>
              <a:gd name="connsiteX58" fmla="*/ 81974 w 9827896"/>
              <a:gd name="connsiteY58" fmla="*/ 1647867 h 6916994"/>
              <a:gd name="connsiteX59" fmla="*/ 83233 w 9827896"/>
              <a:gd name="connsiteY59" fmla="*/ 1654160 h 6916994"/>
              <a:gd name="connsiteX60" fmla="*/ 89526 w 9827896"/>
              <a:gd name="connsiteY60" fmla="*/ 1694432 h 6916994"/>
              <a:gd name="connsiteX61" fmla="*/ 90784 w 9827896"/>
              <a:gd name="connsiteY61" fmla="*/ 1701984 h 6916994"/>
              <a:gd name="connsiteX62" fmla="*/ 93301 w 9827896"/>
              <a:gd name="connsiteY62" fmla="*/ 1714570 h 6916994"/>
              <a:gd name="connsiteX63" fmla="*/ 98335 w 9827896"/>
              <a:gd name="connsiteY63" fmla="*/ 1734706 h 6916994"/>
              <a:gd name="connsiteX64" fmla="*/ 105886 w 9827896"/>
              <a:gd name="connsiteY64" fmla="*/ 1757360 h 6916994"/>
              <a:gd name="connsiteX65" fmla="*/ 120989 w 9827896"/>
              <a:gd name="connsiteY65" fmla="*/ 1795116 h 6916994"/>
              <a:gd name="connsiteX66" fmla="*/ 129798 w 9827896"/>
              <a:gd name="connsiteY66" fmla="*/ 1816510 h 6916994"/>
              <a:gd name="connsiteX67" fmla="*/ 141125 w 9827896"/>
              <a:gd name="connsiteY67" fmla="*/ 1840422 h 6916994"/>
              <a:gd name="connsiteX68" fmla="*/ 143643 w 9827896"/>
              <a:gd name="connsiteY68" fmla="*/ 1846715 h 6916994"/>
              <a:gd name="connsiteX69" fmla="*/ 149935 w 9827896"/>
              <a:gd name="connsiteY69" fmla="*/ 1884472 h 6916994"/>
              <a:gd name="connsiteX70" fmla="*/ 151194 w 9827896"/>
              <a:gd name="connsiteY70" fmla="*/ 1886988 h 6916994"/>
              <a:gd name="connsiteX71" fmla="*/ 156228 w 9827896"/>
              <a:gd name="connsiteY71" fmla="*/ 1912159 h 6916994"/>
              <a:gd name="connsiteX72" fmla="*/ 163779 w 9827896"/>
              <a:gd name="connsiteY72" fmla="*/ 1959983 h 6916994"/>
              <a:gd name="connsiteX73" fmla="*/ 165037 w 9827896"/>
              <a:gd name="connsiteY73" fmla="*/ 1976345 h 6916994"/>
              <a:gd name="connsiteX74" fmla="*/ 163779 w 9827896"/>
              <a:gd name="connsiteY74" fmla="*/ 1987671 h 6916994"/>
              <a:gd name="connsiteX75" fmla="*/ 163779 w 9827896"/>
              <a:gd name="connsiteY75" fmla="*/ 2019135 h 6916994"/>
              <a:gd name="connsiteX76" fmla="*/ 163779 w 9827896"/>
              <a:gd name="connsiteY76" fmla="*/ 2020393 h 6916994"/>
              <a:gd name="connsiteX77" fmla="*/ 156228 w 9827896"/>
              <a:gd name="connsiteY77" fmla="*/ 2059407 h 6916994"/>
              <a:gd name="connsiteX78" fmla="*/ 152452 w 9827896"/>
              <a:gd name="connsiteY78" fmla="*/ 2117300 h 6916994"/>
              <a:gd name="connsiteX79" fmla="*/ 144901 w 9827896"/>
              <a:gd name="connsiteY79" fmla="*/ 2152539 h 6916994"/>
              <a:gd name="connsiteX80" fmla="*/ 128540 w 9827896"/>
              <a:gd name="connsiteY80" fmla="*/ 2199104 h 6916994"/>
              <a:gd name="connsiteX81" fmla="*/ 123505 w 9827896"/>
              <a:gd name="connsiteY81" fmla="*/ 2212949 h 6916994"/>
              <a:gd name="connsiteX82" fmla="*/ 119730 w 9827896"/>
              <a:gd name="connsiteY82" fmla="*/ 2263290 h 6916994"/>
              <a:gd name="connsiteX83" fmla="*/ 118471 w 9827896"/>
              <a:gd name="connsiteY83" fmla="*/ 2296012 h 6916994"/>
              <a:gd name="connsiteX84" fmla="*/ 109662 w 9827896"/>
              <a:gd name="connsiteY84" fmla="*/ 2337543 h 6916994"/>
              <a:gd name="connsiteX85" fmla="*/ 104628 w 9827896"/>
              <a:gd name="connsiteY85" fmla="*/ 2369006 h 6916994"/>
              <a:gd name="connsiteX86" fmla="*/ 105886 w 9827896"/>
              <a:gd name="connsiteY86" fmla="*/ 2411798 h 6916994"/>
              <a:gd name="connsiteX87" fmla="*/ 109662 w 9827896"/>
              <a:gd name="connsiteY87" fmla="*/ 2452070 h 6916994"/>
              <a:gd name="connsiteX88" fmla="*/ 107144 w 9827896"/>
              <a:gd name="connsiteY88" fmla="*/ 2464655 h 6916994"/>
              <a:gd name="connsiteX89" fmla="*/ 104628 w 9827896"/>
              <a:gd name="connsiteY89" fmla="*/ 2497377 h 6916994"/>
              <a:gd name="connsiteX90" fmla="*/ 103369 w 9827896"/>
              <a:gd name="connsiteY90" fmla="*/ 2513738 h 6916994"/>
              <a:gd name="connsiteX91" fmla="*/ 88266 w 9827896"/>
              <a:gd name="connsiteY91" fmla="*/ 2574148 h 6916994"/>
              <a:gd name="connsiteX92" fmla="*/ 78199 w 9827896"/>
              <a:gd name="connsiteY92" fmla="*/ 2589251 h 6916994"/>
              <a:gd name="connsiteX93" fmla="*/ 63096 w 9827896"/>
              <a:gd name="connsiteY93" fmla="*/ 2618196 h 6916994"/>
              <a:gd name="connsiteX94" fmla="*/ 56803 w 9827896"/>
              <a:gd name="connsiteY94" fmla="*/ 2663504 h 6916994"/>
              <a:gd name="connsiteX95" fmla="*/ 63096 w 9827896"/>
              <a:gd name="connsiteY95" fmla="*/ 2689933 h 6916994"/>
              <a:gd name="connsiteX96" fmla="*/ 78199 w 9827896"/>
              <a:gd name="connsiteY96" fmla="*/ 2721396 h 6916994"/>
              <a:gd name="connsiteX97" fmla="*/ 83233 w 9827896"/>
              <a:gd name="connsiteY97" fmla="*/ 2762928 h 6916994"/>
              <a:gd name="connsiteX98" fmla="*/ 94559 w 9827896"/>
              <a:gd name="connsiteY98" fmla="*/ 2799425 h 6916994"/>
              <a:gd name="connsiteX99" fmla="*/ 98335 w 9827896"/>
              <a:gd name="connsiteY99" fmla="*/ 2805718 h 6916994"/>
              <a:gd name="connsiteX100" fmla="*/ 98335 w 9827896"/>
              <a:gd name="connsiteY100" fmla="*/ 2849767 h 6916994"/>
              <a:gd name="connsiteX101" fmla="*/ 94559 w 9827896"/>
              <a:gd name="connsiteY101" fmla="*/ 2911435 h 6916994"/>
              <a:gd name="connsiteX102" fmla="*/ 94559 w 9827896"/>
              <a:gd name="connsiteY102" fmla="*/ 2913952 h 6916994"/>
              <a:gd name="connsiteX103" fmla="*/ 92042 w 9827896"/>
              <a:gd name="connsiteY103" fmla="*/ 2954226 h 6916994"/>
              <a:gd name="connsiteX104" fmla="*/ 89526 w 9827896"/>
              <a:gd name="connsiteY104" fmla="*/ 2976878 h 6916994"/>
              <a:gd name="connsiteX105" fmla="*/ 98335 w 9827896"/>
              <a:gd name="connsiteY105" fmla="*/ 3008343 h 6916994"/>
              <a:gd name="connsiteX106" fmla="*/ 114696 w 9827896"/>
              <a:gd name="connsiteY106" fmla="*/ 3037288 h 6916994"/>
              <a:gd name="connsiteX107" fmla="*/ 123505 w 9827896"/>
              <a:gd name="connsiteY107" fmla="*/ 3068751 h 6916994"/>
              <a:gd name="connsiteX108" fmla="*/ 126023 w 9827896"/>
              <a:gd name="connsiteY108" fmla="*/ 3088888 h 6916994"/>
              <a:gd name="connsiteX109" fmla="*/ 118471 w 9827896"/>
              <a:gd name="connsiteY109" fmla="*/ 3126644 h 6916994"/>
              <a:gd name="connsiteX110" fmla="*/ 119730 w 9827896"/>
              <a:gd name="connsiteY110" fmla="*/ 3135454 h 6916994"/>
              <a:gd name="connsiteX111" fmla="*/ 126023 w 9827896"/>
              <a:gd name="connsiteY111" fmla="*/ 3193347 h 6916994"/>
              <a:gd name="connsiteX112" fmla="*/ 122247 w 9827896"/>
              <a:gd name="connsiteY112" fmla="*/ 3202156 h 6916994"/>
              <a:gd name="connsiteX113" fmla="*/ 120989 w 9827896"/>
              <a:gd name="connsiteY113" fmla="*/ 3210966 h 6916994"/>
              <a:gd name="connsiteX114" fmla="*/ 134832 w 9827896"/>
              <a:gd name="connsiteY114" fmla="*/ 3267600 h 6916994"/>
              <a:gd name="connsiteX115" fmla="*/ 134832 w 9827896"/>
              <a:gd name="connsiteY115" fmla="*/ 3295288 h 6916994"/>
              <a:gd name="connsiteX116" fmla="*/ 131056 w 9827896"/>
              <a:gd name="connsiteY116" fmla="*/ 3336820 h 6916994"/>
              <a:gd name="connsiteX117" fmla="*/ 119730 w 9827896"/>
              <a:gd name="connsiteY117" fmla="*/ 3367025 h 6916994"/>
              <a:gd name="connsiteX118" fmla="*/ 110920 w 9827896"/>
              <a:gd name="connsiteY118" fmla="*/ 3390936 h 6916994"/>
              <a:gd name="connsiteX119" fmla="*/ 114696 w 9827896"/>
              <a:gd name="connsiteY119" fmla="*/ 3411073 h 6916994"/>
              <a:gd name="connsiteX120" fmla="*/ 97077 w 9827896"/>
              <a:gd name="connsiteY120" fmla="*/ 3456380 h 6916994"/>
              <a:gd name="connsiteX121" fmla="*/ 88266 w 9827896"/>
              <a:gd name="connsiteY121" fmla="*/ 3472741 h 6916994"/>
              <a:gd name="connsiteX122" fmla="*/ 73164 w 9827896"/>
              <a:gd name="connsiteY122" fmla="*/ 3502946 h 6916994"/>
              <a:gd name="connsiteX123" fmla="*/ 73164 w 9827896"/>
              <a:gd name="connsiteY123" fmla="*/ 3516789 h 6916994"/>
              <a:gd name="connsiteX124" fmla="*/ 74423 w 9827896"/>
              <a:gd name="connsiteY124" fmla="*/ 3521824 h 6916994"/>
              <a:gd name="connsiteX125" fmla="*/ 73164 w 9827896"/>
              <a:gd name="connsiteY125" fmla="*/ 3534409 h 6916994"/>
              <a:gd name="connsiteX126" fmla="*/ 56803 w 9827896"/>
              <a:gd name="connsiteY126" fmla="*/ 3583492 h 6916994"/>
              <a:gd name="connsiteX127" fmla="*/ 55545 w 9827896"/>
              <a:gd name="connsiteY127" fmla="*/ 3592302 h 6916994"/>
              <a:gd name="connsiteX128" fmla="*/ 59321 w 9827896"/>
              <a:gd name="connsiteY128" fmla="*/ 3647677 h 6916994"/>
              <a:gd name="connsiteX129" fmla="*/ 61837 w 9827896"/>
              <a:gd name="connsiteY129" fmla="*/ 3657745 h 6916994"/>
              <a:gd name="connsiteX130" fmla="*/ 60579 w 9827896"/>
              <a:gd name="connsiteY130" fmla="*/ 3669072 h 6916994"/>
              <a:gd name="connsiteX131" fmla="*/ 61837 w 9827896"/>
              <a:gd name="connsiteY131" fmla="*/ 3681657 h 6916994"/>
              <a:gd name="connsiteX132" fmla="*/ 60579 w 9827896"/>
              <a:gd name="connsiteY132" fmla="*/ 3716896 h 6916994"/>
              <a:gd name="connsiteX133" fmla="*/ 59321 w 9827896"/>
              <a:gd name="connsiteY133" fmla="*/ 3725706 h 6916994"/>
              <a:gd name="connsiteX134" fmla="*/ 46735 w 9827896"/>
              <a:gd name="connsiteY134" fmla="*/ 3742067 h 6916994"/>
              <a:gd name="connsiteX135" fmla="*/ 36667 w 9827896"/>
              <a:gd name="connsiteY135" fmla="*/ 3778565 h 6916994"/>
              <a:gd name="connsiteX136" fmla="*/ 35409 w 9827896"/>
              <a:gd name="connsiteY136" fmla="*/ 3786115 h 6916994"/>
              <a:gd name="connsiteX137" fmla="*/ 47994 w 9827896"/>
              <a:gd name="connsiteY137" fmla="*/ 3811287 h 6916994"/>
              <a:gd name="connsiteX138" fmla="*/ 54286 w 9827896"/>
              <a:gd name="connsiteY138" fmla="*/ 3820096 h 6916994"/>
              <a:gd name="connsiteX139" fmla="*/ 47994 w 9827896"/>
              <a:gd name="connsiteY139" fmla="*/ 3828906 h 6916994"/>
              <a:gd name="connsiteX140" fmla="*/ 44218 w 9827896"/>
              <a:gd name="connsiteY140" fmla="*/ 3835198 h 6916994"/>
              <a:gd name="connsiteX141" fmla="*/ 53028 w 9827896"/>
              <a:gd name="connsiteY141" fmla="*/ 3885540 h 6916994"/>
              <a:gd name="connsiteX142" fmla="*/ 54286 w 9827896"/>
              <a:gd name="connsiteY142" fmla="*/ 3888057 h 6916994"/>
              <a:gd name="connsiteX143" fmla="*/ 64354 w 9827896"/>
              <a:gd name="connsiteY143" fmla="*/ 3939657 h 6916994"/>
              <a:gd name="connsiteX144" fmla="*/ 63096 w 9827896"/>
              <a:gd name="connsiteY144" fmla="*/ 3949725 h 6916994"/>
              <a:gd name="connsiteX145" fmla="*/ 80715 w 9827896"/>
              <a:gd name="connsiteY145" fmla="*/ 3986223 h 6916994"/>
              <a:gd name="connsiteX146" fmla="*/ 89526 w 9827896"/>
              <a:gd name="connsiteY146" fmla="*/ 4003842 h 6916994"/>
              <a:gd name="connsiteX147" fmla="*/ 98335 w 9827896"/>
              <a:gd name="connsiteY147" fmla="*/ 4026496 h 6916994"/>
              <a:gd name="connsiteX148" fmla="*/ 119730 w 9827896"/>
              <a:gd name="connsiteY148" fmla="*/ 4046632 h 6916994"/>
              <a:gd name="connsiteX149" fmla="*/ 122247 w 9827896"/>
              <a:gd name="connsiteY149" fmla="*/ 4054184 h 6916994"/>
              <a:gd name="connsiteX150" fmla="*/ 124764 w 9827896"/>
              <a:gd name="connsiteY150" fmla="*/ 4065510 h 6916994"/>
              <a:gd name="connsiteX151" fmla="*/ 138608 w 9827896"/>
              <a:gd name="connsiteY151" fmla="*/ 4105784 h 6916994"/>
              <a:gd name="connsiteX152" fmla="*/ 139867 w 9827896"/>
              <a:gd name="connsiteY152" fmla="*/ 4109559 h 6916994"/>
              <a:gd name="connsiteX153" fmla="*/ 144901 w 9827896"/>
              <a:gd name="connsiteY153" fmla="*/ 4143539 h 6916994"/>
              <a:gd name="connsiteX154" fmla="*/ 146159 w 9827896"/>
              <a:gd name="connsiteY154" fmla="*/ 4176262 h 6916994"/>
              <a:gd name="connsiteX155" fmla="*/ 134832 w 9827896"/>
              <a:gd name="connsiteY155" fmla="*/ 4203949 h 6916994"/>
              <a:gd name="connsiteX156" fmla="*/ 133574 w 9827896"/>
              <a:gd name="connsiteY156" fmla="*/ 4212759 h 6916994"/>
              <a:gd name="connsiteX157" fmla="*/ 149935 w 9827896"/>
              <a:gd name="connsiteY157" fmla="*/ 4250515 h 6916994"/>
              <a:gd name="connsiteX158" fmla="*/ 153710 w 9827896"/>
              <a:gd name="connsiteY158" fmla="*/ 4269393 h 6916994"/>
              <a:gd name="connsiteX159" fmla="*/ 160003 w 9827896"/>
              <a:gd name="connsiteY159" fmla="*/ 4300856 h 6916994"/>
              <a:gd name="connsiteX160" fmla="*/ 158745 w 9827896"/>
              <a:gd name="connsiteY160" fmla="*/ 4348681 h 6916994"/>
              <a:gd name="connsiteX161" fmla="*/ 158745 w 9827896"/>
              <a:gd name="connsiteY161" fmla="*/ 4393987 h 6916994"/>
              <a:gd name="connsiteX162" fmla="*/ 157486 w 9827896"/>
              <a:gd name="connsiteY162" fmla="*/ 4453139 h 6916994"/>
              <a:gd name="connsiteX163" fmla="*/ 151194 w 9827896"/>
              <a:gd name="connsiteY163" fmla="*/ 4498446 h 6916994"/>
              <a:gd name="connsiteX164" fmla="*/ 158745 w 9827896"/>
              <a:gd name="connsiteY164" fmla="*/ 4517324 h 6916994"/>
              <a:gd name="connsiteX165" fmla="*/ 178881 w 9827896"/>
              <a:gd name="connsiteY165" fmla="*/ 4578992 h 6916994"/>
              <a:gd name="connsiteX166" fmla="*/ 181398 w 9827896"/>
              <a:gd name="connsiteY166" fmla="*/ 4621783 h 6916994"/>
              <a:gd name="connsiteX167" fmla="*/ 181398 w 9827896"/>
              <a:gd name="connsiteY167" fmla="*/ 4630592 h 6916994"/>
              <a:gd name="connsiteX168" fmla="*/ 182657 w 9827896"/>
              <a:gd name="connsiteY168" fmla="*/ 4655763 h 6916994"/>
              <a:gd name="connsiteX169" fmla="*/ 181398 w 9827896"/>
              <a:gd name="connsiteY169" fmla="*/ 4683451 h 6916994"/>
              <a:gd name="connsiteX170" fmla="*/ 166296 w 9827896"/>
              <a:gd name="connsiteY170" fmla="*/ 4728758 h 6916994"/>
              <a:gd name="connsiteX171" fmla="*/ 163779 w 9827896"/>
              <a:gd name="connsiteY171" fmla="*/ 4736309 h 6916994"/>
              <a:gd name="connsiteX172" fmla="*/ 165037 w 9827896"/>
              <a:gd name="connsiteY172" fmla="*/ 4780358 h 6916994"/>
              <a:gd name="connsiteX173" fmla="*/ 167554 w 9827896"/>
              <a:gd name="connsiteY173" fmla="*/ 4799235 h 6916994"/>
              <a:gd name="connsiteX174" fmla="*/ 170072 w 9827896"/>
              <a:gd name="connsiteY174" fmla="*/ 4825664 h 6916994"/>
              <a:gd name="connsiteX175" fmla="*/ 170072 w 9827896"/>
              <a:gd name="connsiteY175" fmla="*/ 4835733 h 6916994"/>
              <a:gd name="connsiteX176" fmla="*/ 172588 w 9827896"/>
              <a:gd name="connsiteY176" fmla="*/ 4852094 h 6916994"/>
              <a:gd name="connsiteX177" fmla="*/ 177622 w 9827896"/>
              <a:gd name="connsiteY177" fmla="*/ 4891109 h 6916994"/>
              <a:gd name="connsiteX178" fmla="*/ 170072 w 9827896"/>
              <a:gd name="connsiteY178" fmla="*/ 4933899 h 6916994"/>
              <a:gd name="connsiteX179" fmla="*/ 170072 w 9827896"/>
              <a:gd name="connsiteY179" fmla="*/ 4982981 h 6916994"/>
              <a:gd name="connsiteX180" fmla="*/ 168813 w 9827896"/>
              <a:gd name="connsiteY180" fmla="*/ 4991792 h 6916994"/>
              <a:gd name="connsiteX181" fmla="*/ 166296 w 9827896"/>
              <a:gd name="connsiteY181" fmla="*/ 4998084 h 6916994"/>
              <a:gd name="connsiteX182" fmla="*/ 148676 w 9827896"/>
              <a:gd name="connsiteY182" fmla="*/ 5044649 h 6916994"/>
              <a:gd name="connsiteX183" fmla="*/ 131056 w 9827896"/>
              <a:gd name="connsiteY183" fmla="*/ 5073596 h 6916994"/>
              <a:gd name="connsiteX184" fmla="*/ 129798 w 9827896"/>
              <a:gd name="connsiteY184" fmla="*/ 5078630 h 6916994"/>
              <a:gd name="connsiteX185" fmla="*/ 119730 w 9827896"/>
              <a:gd name="connsiteY185" fmla="*/ 5108835 h 6916994"/>
              <a:gd name="connsiteX186" fmla="*/ 100853 w 9827896"/>
              <a:gd name="connsiteY186" fmla="*/ 5139040 h 6916994"/>
              <a:gd name="connsiteX187" fmla="*/ 87008 w 9827896"/>
              <a:gd name="connsiteY187" fmla="*/ 5149109 h 6916994"/>
              <a:gd name="connsiteX188" fmla="*/ 74423 w 9827896"/>
              <a:gd name="connsiteY188" fmla="*/ 5160435 h 6916994"/>
              <a:gd name="connsiteX189" fmla="*/ 61837 w 9827896"/>
              <a:gd name="connsiteY189" fmla="*/ 5185606 h 6916994"/>
              <a:gd name="connsiteX190" fmla="*/ 56803 w 9827896"/>
              <a:gd name="connsiteY190" fmla="*/ 5198191 h 6916994"/>
              <a:gd name="connsiteX191" fmla="*/ 56803 w 9827896"/>
              <a:gd name="connsiteY191" fmla="*/ 5200708 h 6916994"/>
              <a:gd name="connsiteX192" fmla="*/ 35409 w 9827896"/>
              <a:gd name="connsiteY192" fmla="*/ 5232171 h 6916994"/>
              <a:gd name="connsiteX193" fmla="*/ 32891 w 9827896"/>
              <a:gd name="connsiteY193" fmla="*/ 5235947 h 6916994"/>
              <a:gd name="connsiteX194" fmla="*/ 3944 w 9827896"/>
              <a:gd name="connsiteY194" fmla="*/ 5279995 h 6916994"/>
              <a:gd name="connsiteX195" fmla="*/ 6462 w 9827896"/>
              <a:gd name="connsiteY195" fmla="*/ 5295099 h 6916994"/>
              <a:gd name="connsiteX196" fmla="*/ 11496 w 9827896"/>
              <a:gd name="connsiteY196" fmla="*/ 5301391 h 6916994"/>
              <a:gd name="connsiteX197" fmla="*/ 22823 w 9827896"/>
              <a:gd name="connsiteY197" fmla="*/ 5330338 h 6916994"/>
              <a:gd name="connsiteX198" fmla="*/ 26598 w 9827896"/>
              <a:gd name="connsiteY198" fmla="*/ 5352990 h 6916994"/>
              <a:gd name="connsiteX199" fmla="*/ 21564 w 9827896"/>
              <a:gd name="connsiteY199" fmla="*/ 5419693 h 6916994"/>
              <a:gd name="connsiteX200" fmla="*/ 22823 w 9827896"/>
              <a:gd name="connsiteY200" fmla="*/ 5446123 h 6916994"/>
              <a:gd name="connsiteX201" fmla="*/ 30374 w 9827896"/>
              <a:gd name="connsiteY201" fmla="*/ 5481361 h 6916994"/>
              <a:gd name="connsiteX202" fmla="*/ 12755 w 9827896"/>
              <a:gd name="connsiteY202" fmla="*/ 5525410 h 6916994"/>
              <a:gd name="connsiteX203" fmla="*/ 16531 w 9827896"/>
              <a:gd name="connsiteY203" fmla="*/ 5553098 h 6916994"/>
              <a:gd name="connsiteX204" fmla="*/ 25340 w 9827896"/>
              <a:gd name="connsiteY204" fmla="*/ 5564424 h 6916994"/>
              <a:gd name="connsiteX205" fmla="*/ 35409 w 9827896"/>
              <a:gd name="connsiteY205" fmla="*/ 5602180 h 6916994"/>
              <a:gd name="connsiteX206" fmla="*/ 29116 w 9827896"/>
              <a:gd name="connsiteY206" fmla="*/ 5639936 h 6916994"/>
              <a:gd name="connsiteX207" fmla="*/ 36667 w 9827896"/>
              <a:gd name="connsiteY207" fmla="*/ 5672659 h 6916994"/>
              <a:gd name="connsiteX208" fmla="*/ 49252 w 9827896"/>
              <a:gd name="connsiteY208" fmla="*/ 5730550 h 6916994"/>
              <a:gd name="connsiteX209" fmla="*/ 59321 w 9827896"/>
              <a:gd name="connsiteY209" fmla="*/ 5759497 h 6916994"/>
              <a:gd name="connsiteX210" fmla="*/ 60579 w 9827896"/>
              <a:gd name="connsiteY210" fmla="*/ 5772082 h 6916994"/>
              <a:gd name="connsiteX211" fmla="*/ 47994 w 9827896"/>
              <a:gd name="connsiteY211" fmla="*/ 5842561 h 6916994"/>
              <a:gd name="connsiteX212" fmla="*/ 50510 w 9827896"/>
              <a:gd name="connsiteY212" fmla="*/ 5875282 h 6916994"/>
              <a:gd name="connsiteX213" fmla="*/ 46735 w 9827896"/>
              <a:gd name="connsiteY213" fmla="*/ 5892902 h 6916994"/>
              <a:gd name="connsiteX214" fmla="*/ 42960 w 9827896"/>
              <a:gd name="connsiteY214" fmla="*/ 5901711 h 6916994"/>
              <a:gd name="connsiteX215" fmla="*/ 39184 w 9827896"/>
              <a:gd name="connsiteY215" fmla="*/ 5930658 h 6916994"/>
              <a:gd name="connsiteX216" fmla="*/ 32891 w 9827896"/>
              <a:gd name="connsiteY216" fmla="*/ 5983516 h 6916994"/>
              <a:gd name="connsiteX217" fmla="*/ 21564 w 9827896"/>
              <a:gd name="connsiteY217" fmla="*/ 6014979 h 6916994"/>
              <a:gd name="connsiteX218" fmla="*/ 20306 w 9827896"/>
              <a:gd name="connsiteY218" fmla="*/ 6023790 h 6916994"/>
              <a:gd name="connsiteX219" fmla="*/ 22823 w 9827896"/>
              <a:gd name="connsiteY219" fmla="*/ 6053993 h 6916994"/>
              <a:gd name="connsiteX220" fmla="*/ 32891 w 9827896"/>
              <a:gd name="connsiteY220" fmla="*/ 6067838 h 6916994"/>
              <a:gd name="connsiteX221" fmla="*/ 39184 w 9827896"/>
              <a:gd name="connsiteY221" fmla="*/ 6104335 h 6916994"/>
              <a:gd name="connsiteX222" fmla="*/ 44218 w 9827896"/>
              <a:gd name="connsiteY222" fmla="*/ 6143349 h 6916994"/>
              <a:gd name="connsiteX223" fmla="*/ 45476 w 9827896"/>
              <a:gd name="connsiteY223" fmla="*/ 6157193 h 6916994"/>
              <a:gd name="connsiteX224" fmla="*/ 40443 w 9827896"/>
              <a:gd name="connsiteY224" fmla="*/ 6188658 h 6916994"/>
              <a:gd name="connsiteX225" fmla="*/ 39184 w 9827896"/>
              <a:gd name="connsiteY225" fmla="*/ 6203760 h 6916994"/>
              <a:gd name="connsiteX226" fmla="*/ 37925 w 9827896"/>
              <a:gd name="connsiteY226" fmla="*/ 6207535 h 6916994"/>
              <a:gd name="connsiteX227" fmla="*/ 42960 w 9827896"/>
              <a:gd name="connsiteY227" fmla="*/ 6238999 h 6916994"/>
              <a:gd name="connsiteX228" fmla="*/ 42960 w 9827896"/>
              <a:gd name="connsiteY228" fmla="*/ 6270462 h 6916994"/>
              <a:gd name="connsiteX229" fmla="*/ 32891 w 9827896"/>
              <a:gd name="connsiteY229" fmla="*/ 6298150 h 6916994"/>
              <a:gd name="connsiteX230" fmla="*/ 34149 w 9827896"/>
              <a:gd name="connsiteY230" fmla="*/ 6313251 h 6916994"/>
              <a:gd name="connsiteX231" fmla="*/ 36667 w 9827896"/>
              <a:gd name="connsiteY231" fmla="*/ 6327095 h 6916994"/>
              <a:gd name="connsiteX232" fmla="*/ 44218 w 9827896"/>
              <a:gd name="connsiteY232" fmla="*/ 6347232 h 6916994"/>
              <a:gd name="connsiteX233" fmla="*/ 55545 w 9827896"/>
              <a:gd name="connsiteY233" fmla="*/ 6388764 h 6916994"/>
              <a:gd name="connsiteX234" fmla="*/ 58061 w 9827896"/>
              <a:gd name="connsiteY234" fmla="*/ 6395057 h 6916994"/>
              <a:gd name="connsiteX235" fmla="*/ 64354 w 9827896"/>
              <a:gd name="connsiteY235" fmla="*/ 6426520 h 6916994"/>
              <a:gd name="connsiteX236" fmla="*/ 84491 w 9827896"/>
              <a:gd name="connsiteY236" fmla="*/ 6470568 h 6916994"/>
              <a:gd name="connsiteX237" fmla="*/ 90784 w 9827896"/>
              <a:gd name="connsiteY237" fmla="*/ 6496998 h 6916994"/>
              <a:gd name="connsiteX238" fmla="*/ 92042 w 9827896"/>
              <a:gd name="connsiteY238" fmla="*/ 6519651 h 6916994"/>
              <a:gd name="connsiteX239" fmla="*/ 93301 w 9827896"/>
              <a:gd name="connsiteY239" fmla="*/ 6523427 h 6916994"/>
              <a:gd name="connsiteX240" fmla="*/ 98335 w 9827896"/>
              <a:gd name="connsiteY240" fmla="*/ 6562442 h 6916994"/>
              <a:gd name="connsiteX241" fmla="*/ 117213 w 9827896"/>
              <a:gd name="connsiteY241" fmla="*/ 6619075 h 6916994"/>
              <a:gd name="connsiteX242" fmla="*/ 128540 w 9827896"/>
              <a:gd name="connsiteY242" fmla="*/ 6650540 h 6916994"/>
              <a:gd name="connsiteX243" fmla="*/ 144901 w 9827896"/>
              <a:gd name="connsiteY243" fmla="*/ 6674450 h 6916994"/>
              <a:gd name="connsiteX244" fmla="*/ 148676 w 9827896"/>
              <a:gd name="connsiteY244" fmla="*/ 6678226 h 6916994"/>
              <a:gd name="connsiteX245" fmla="*/ 166296 w 9827896"/>
              <a:gd name="connsiteY245" fmla="*/ 6734860 h 6916994"/>
              <a:gd name="connsiteX246" fmla="*/ 181398 w 9827896"/>
              <a:gd name="connsiteY246" fmla="*/ 6781426 h 6916994"/>
              <a:gd name="connsiteX247" fmla="*/ 195242 w 9827896"/>
              <a:gd name="connsiteY247" fmla="*/ 6825475 h 6916994"/>
              <a:gd name="connsiteX248" fmla="*/ 199018 w 9827896"/>
              <a:gd name="connsiteY248" fmla="*/ 6835543 h 6916994"/>
              <a:gd name="connsiteX249" fmla="*/ 201534 w 9827896"/>
              <a:gd name="connsiteY249" fmla="*/ 6850489 h 6916994"/>
              <a:gd name="connsiteX250" fmla="*/ 200859 w 9827896"/>
              <a:gd name="connsiteY250" fmla="*/ 6858000 h 6916994"/>
              <a:gd name="connsiteX251" fmla="*/ 9827896 w 9827896"/>
              <a:gd name="connsiteY251" fmla="*/ 6916994 h 6916994"/>
              <a:gd name="connsiteX252" fmla="*/ 9709910 w 9827896"/>
              <a:gd name="connsiteY252" fmla="*/ 29497 h 6916994"/>
              <a:gd name="connsiteX0" fmla="*/ 6111304 w 9827896"/>
              <a:gd name="connsiteY0" fmla="*/ 0 h 6946490"/>
              <a:gd name="connsiteX1" fmla="*/ 87061 w 9827896"/>
              <a:gd name="connsiteY1" fmla="*/ 29496 h 6946490"/>
              <a:gd name="connsiteX2" fmla="*/ 95818 w 9827896"/>
              <a:gd name="connsiteY2" fmla="*/ 45044 h 6946490"/>
              <a:gd name="connsiteX3" fmla="*/ 105886 w 9827896"/>
              <a:gd name="connsiteY3" fmla="*/ 56371 h 6946490"/>
              <a:gd name="connsiteX4" fmla="*/ 129798 w 9827896"/>
              <a:gd name="connsiteY4" fmla="*/ 99161 h 6946490"/>
              <a:gd name="connsiteX5" fmla="*/ 136091 w 9827896"/>
              <a:gd name="connsiteY5" fmla="*/ 154537 h 6946490"/>
              <a:gd name="connsiteX6" fmla="*/ 123505 w 9827896"/>
              <a:gd name="connsiteY6" fmla="*/ 219981 h 6946490"/>
              <a:gd name="connsiteX7" fmla="*/ 122247 w 9827896"/>
              <a:gd name="connsiteY7" fmla="*/ 222497 h 6946490"/>
              <a:gd name="connsiteX8" fmla="*/ 119730 w 9827896"/>
              <a:gd name="connsiteY8" fmla="*/ 255220 h 6946490"/>
              <a:gd name="connsiteX9" fmla="*/ 114696 w 9827896"/>
              <a:gd name="connsiteY9" fmla="*/ 271581 h 6946490"/>
              <a:gd name="connsiteX10" fmla="*/ 103369 w 9827896"/>
              <a:gd name="connsiteY10" fmla="*/ 286683 h 6946490"/>
              <a:gd name="connsiteX11" fmla="*/ 85750 w 9827896"/>
              <a:gd name="connsiteY11" fmla="*/ 314371 h 6946490"/>
              <a:gd name="connsiteX12" fmla="*/ 60579 w 9827896"/>
              <a:gd name="connsiteY12" fmla="*/ 357161 h 6946490"/>
              <a:gd name="connsiteX13" fmla="*/ 50510 w 9827896"/>
              <a:gd name="connsiteY13" fmla="*/ 386107 h 6946490"/>
              <a:gd name="connsiteX14" fmla="*/ 50510 w 9827896"/>
              <a:gd name="connsiteY14" fmla="*/ 392400 h 6946490"/>
              <a:gd name="connsiteX15" fmla="*/ 60579 w 9827896"/>
              <a:gd name="connsiteY15" fmla="*/ 418829 h 6946490"/>
              <a:gd name="connsiteX16" fmla="*/ 63096 w 9827896"/>
              <a:gd name="connsiteY16" fmla="*/ 440224 h 6946490"/>
              <a:gd name="connsiteX17" fmla="*/ 65613 w 9827896"/>
              <a:gd name="connsiteY17" fmla="*/ 459102 h 6946490"/>
              <a:gd name="connsiteX18" fmla="*/ 68130 w 9827896"/>
              <a:gd name="connsiteY18" fmla="*/ 496859 h 6946490"/>
              <a:gd name="connsiteX19" fmla="*/ 58061 w 9827896"/>
              <a:gd name="connsiteY19" fmla="*/ 559785 h 6946490"/>
              <a:gd name="connsiteX20" fmla="*/ 49252 w 9827896"/>
              <a:gd name="connsiteY20" fmla="*/ 595024 h 6946490"/>
              <a:gd name="connsiteX21" fmla="*/ 50510 w 9827896"/>
              <a:gd name="connsiteY21" fmla="*/ 613902 h 6946490"/>
              <a:gd name="connsiteX22" fmla="*/ 50510 w 9827896"/>
              <a:gd name="connsiteY22" fmla="*/ 620195 h 6946490"/>
              <a:gd name="connsiteX23" fmla="*/ 45476 w 9827896"/>
              <a:gd name="connsiteY23" fmla="*/ 635297 h 6946490"/>
              <a:gd name="connsiteX24" fmla="*/ 21564 w 9827896"/>
              <a:gd name="connsiteY24" fmla="*/ 688155 h 6946490"/>
              <a:gd name="connsiteX25" fmla="*/ 17789 w 9827896"/>
              <a:gd name="connsiteY25" fmla="*/ 718360 h 6946490"/>
              <a:gd name="connsiteX26" fmla="*/ 16531 w 9827896"/>
              <a:gd name="connsiteY26" fmla="*/ 758634 h 6946490"/>
              <a:gd name="connsiteX27" fmla="*/ 16531 w 9827896"/>
              <a:gd name="connsiteY27" fmla="*/ 781287 h 6946490"/>
              <a:gd name="connsiteX28" fmla="*/ 24082 w 9827896"/>
              <a:gd name="connsiteY28" fmla="*/ 788839 h 6946490"/>
              <a:gd name="connsiteX29" fmla="*/ 29116 w 9827896"/>
              <a:gd name="connsiteY29" fmla="*/ 796389 h 6946490"/>
              <a:gd name="connsiteX30" fmla="*/ 36667 w 9827896"/>
              <a:gd name="connsiteY30" fmla="*/ 846731 h 6946490"/>
              <a:gd name="connsiteX31" fmla="*/ 36667 w 9827896"/>
              <a:gd name="connsiteY31" fmla="*/ 847989 h 6946490"/>
              <a:gd name="connsiteX32" fmla="*/ 26598 w 9827896"/>
              <a:gd name="connsiteY32" fmla="*/ 887004 h 6946490"/>
              <a:gd name="connsiteX33" fmla="*/ 6462 w 9827896"/>
              <a:gd name="connsiteY33" fmla="*/ 913433 h 6946490"/>
              <a:gd name="connsiteX34" fmla="*/ 8979 w 9827896"/>
              <a:gd name="connsiteY34" fmla="*/ 934828 h 6946490"/>
              <a:gd name="connsiteX35" fmla="*/ 10238 w 9827896"/>
              <a:gd name="connsiteY35" fmla="*/ 944896 h 6946490"/>
              <a:gd name="connsiteX36" fmla="*/ 16531 w 9827896"/>
              <a:gd name="connsiteY36" fmla="*/ 954965 h 6946490"/>
              <a:gd name="connsiteX37" fmla="*/ 21564 w 9827896"/>
              <a:gd name="connsiteY37" fmla="*/ 965033 h 6946490"/>
              <a:gd name="connsiteX38" fmla="*/ 29116 w 9827896"/>
              <a:gd name="connsiteY38" fmla="*/ 1004047 h 6946490"/>
              <a:gd name="connsiteX39" fmla="*/ 21564 w 9827896"/>
              <a:gd name="connsiteY39" fmla="*/ 1045579 h 6946490"/>
              <a:gd name="connsiteX40" fmla="*/ 21564 w 9827896"/>
              <a:gd name="connsiteY40" fmla="*/ 1063199 h 6946490"/>
              <a:gd name="connsiteX41" fmla="*/ 25340 w 9827896"/>
              <a:gd name="connsiteY41" fmla="*/ 1127383 h 6946490"/>
              <a:gd name="connsiteX42" fmla="*/ 25340 w 9827896"/>
              <a:gd name="connsiteY42" fmla="*/ 1133676 h 6946490"/>
              <a:gd name="connsiteX43" fmla="*/ 34149 w 9827896"/>
              <a:gd name="connsiteY43" fmla="*/ 1176466 h 6946490"/>
              <a:gd name="connsiteX44" fmla="*/ 42960 w 9827896"/>
              <a:gd name="connsiteY44" fmla="*/ 1199120 h 6946490"/>
              <a:gd name="connsiteX45" fmla="*/ 58061 w 9827896"/>
              <a:gd name="connsiteY45" fmla="*/ 1255754 h 6946490"/>
              <a:gd name="connsiteX46" fmla="*/ 58061 w 9827896"/>
              <a:gd name="connsiteY46" fmla="*/ 1263306 h 6946490"/>
              <a:gd name="connsiteX47" fmla="*/ 59321 w 9827896"/>
              <a:gd name="connsiteY47" fmla="*/ 1289735 h 6946490"/>
              <a:gd name="connsiteX48" fmla="*/ 58061 w 9827896"/>
              <a:gd name="connsiteY48" fmla="*/ 1309871 h 6946490"/>
              <a:gd name="connsiteX49" fmla="*/ 59321 w 9827896"/>
              <a:gd name="connsiteY49" fmla="*/ 1338817 h 6946490"/>
              <a:gd name="connsiteX50" fmla="*/ 66872 w 9827896"/>
              <a:gd name="connsiteY50" fmla="*/ 1377833 h 6946490"/>
              <a:gd name="connsiteX51" fmla="*/ 69388 w 9827896"/>
              <a:gd name="connsiteY51" fmla="*/ 1396710 h 6946490"/>
              <a:gd name="connsiteX52" fmla="*/ 76940 w 9827896"/>
              <a:gd name="connsiteY52" fmla="*/ 1450827 h 6946490"/>
              <a:gd name="connsiteX53" fmla="*/ 75681 w 9827896"/>
              <a:gd name="connsiteY53" fmla="*/ 1455861 h 6946490"/>
              <a:gd name="connsiteX54" fmla="*/ 74423 w 9827896"/>
              <a:gd name="connsiteY54" fmla="*/ 1498651 h 6946490"/>
              <a:gd name="connsiteX55" fmla="*/ 85750 w 9827896"/>
              <a:gd name="connsiteY55" fmla="*/ 1550251 h 6946490"/>
              <a:gd name="connsiteX56" fmla="*/ 85750 w 9827896"/>
              <a:gd name="connsiteY56" fmla="*/ 1556544 h 6946490"/>
              <a:gd name="connsiteX57" fmla="*/ 79457 w 9827896"/>
              <a:gd name="connsiteY57" fmla="*/ 1606885 h 6946490"/>
              <a:gd name="connsiteX58" fmla="*/ 81974 w 9827896"/>
              <a:gd name="connsiteY58" fmla="*/ 1677363 h 6946490"/>
              <a:gd name="connsiteX59" fmla="*/ 83233 w 9827896"/>
              <a:gd name="connsiteY59" fmla="*/ 1683656 h 6946490"/>
              <a:gd name="connsiteX60" fmla="*/ 89526 w 9827896"/>
              <a:gd name="connsiteY60" fmla="*/ 1723928 h 6946490"/>
              <a:gd name="connsiteX61" fmla="*/ 90784 w 9827896"/>
              <a:gd name="connsiteY61" fmla="*/ 1731480 h 6946490"/>
              <a:gd name="connsiteX62" fmla="*/ 93301 w 9827896"/>
              <a:gd name="connsiteY62" fmla="*/ 1744066 h 6946490"/>
              <a:gd name="connsiteX63" fmla="*/ 98335 w 9827896"/>
              <a:gd name="connsiteY63" fmla="*/ 1764202 h 6946490"/>
              <a:gd name="connsiteX64" fmla="*/ 105886 w 9827896"/>
              <a:gd name="connsiteY64" fmla="*/ 1786856 h 6946490"/>
              <a:gd name="connsiteX65" fmla="*/ 120989 w 9827896"/>
              <a:gd name="connsiteY65" fmla="*/ 1824612 h 6946490"/>
              <a:gd name="connsiteX66" fmla="*/ 129798 w 9827896"/>
              <a:gd name="connsiteY66" fmla="*/ 1846006 h 6946490"/>
              <a:gd name="connsiteX67" fmla="*/ 141125 w 9827896"/>
              <a:gd name="connsiteY67" fmla="*/ 1869918 h 6946490"/>
              <a:gd name="connsiteX68" fmla="*/ 143643 w 9827896"/>
              <a:gd name="connsiteY68" fmla="*/ 1876211 h 6946490"/>
              <a:gd name="connsiteX69" fmla="*/ 149935 w 9827896"/>
              <a:gd name="connsiteY69" fmla="*/ 1913968 h 6946490"/>
              <a:gd name="connsiteX70" fmla="*/ 151194 w 9827896"/>
              <a:gd name="connsiteY70" fmla="*/ 1916484 h 6946490"/>
              <a:gd name="connsiteX71" fmla="*/ 156228 w 9827896"/>
              <a:gd name="connsiteY71" fmla="*/ 1941655 h 6946490"/>
              <a:gd name="connsiteX72" fmla="*/ 163779 w 9827896"/>
              <a:gd name="connsiteY72" fmla="*/ 1989479 h 6946490"/>
              <a:gd name="connsiteX73" fmla="*/ 165037 w 9827896"/>
              <a:gd name="connsiteY73" fmla="*/ 2005841 h 6946490"/>
              <a:gd name="connsiteX74" fmla="*/ 163779 w 9827896"/>
              <a:gd name="connsiteY74" fmla="*/ 2017167 h 6946490"/>
              <a:gd name="connsiteX75" fmla="*/ 163779 w 9827896"/>
              <a:gd name="connsiteY75" fmla="*/ 2048631 h 6946490"/>
              <a:gd name="connsiteX76" fmla="*/ 163779 w 9827896"/>
              <a:gd name="connsiteY76" fmla="*/ 2049889 h 6946490"/>
              <a:gd name="connsiteX77" fmla="*/ 156228 w 9827896"/>
              <a:gd name="connsiteY77" fmla="*/ 2088903 h 6946490"/>
              <a:gd name="connsiteX78" fmla="*/ 152452 w 9827896"/>
              <a:gd name="connsiteY78" fmla="*/ 2146796 h 6946490"/>
              <a:gd name="connsiteX79" fmla="*/ 144901 w 9827896"/>
              <a:gd name="connsiteY79" fmla="*/ 2182035 h 6946490"/>
              <a:gd name="connsiteX80" fmla="*/ 128540 w 9827896"/>
              <a:gd name="connsiteY80" fmla="*/ 2228600 h 6946490"/>
              <a:gd name="connsiteX81" fmla="*/ 123505 w 9827896"/>
              <a:gd name="connsiteY81" fmla="*/ 2242445 h 6946490"/>
              <a:gd name="connsiteX82" fmla="*/ 119730 w 9827896"/>
              <a:gd name="connsiteY82" fmla="*/ 2292786 h 6946490"/>
              <a:gd name="connsiteX83" fmla="*/ 118471 w 9827896"/>
              <a:gd name="connsiteY83" fmla="*/ 2325508 h 6946490"/>
              <a:gd name="connsiteX84" fmla="*/ 109662 w 9827896"/>
              <a:gd name="connsiteY84" fmla="*/ 2367039 h 6946490"/>
              <a:gd name="connsiteX85" fmla="*/ 104628 w 9827896"/>
              <a:gd name="connsiteY85" fmla="*/ 2398502 h 6946490"/>
              <a:gd name="connsiteX86" fmla="*/ 105886 w 9827896"/>
              <a:gd name="connsiteY86" fmla="*/ 2441294 h 6946490"/>
              <a:gd name="connsiteX87" fmla="*/ 109662 w 9827896"/>
              <a:gd name="connsiteY87" fmla="*/ 2481566 h 6946490"/>
              <a:gd name="connsiteX88" fmla="*/ 107144 w 9827896"/>
              <a:gd name="connsiteY88" fmla="*/ 2494151 h 6946490"/>
              <a:gd name="connsiteX89" fmla="*/ 104628 w 9827896"/>
              <a:gd name="connsiteY89" fmla="*/ 2526873 h 6946490"/>
              <a:gd name="connsiteX90" fmla="*/ 103369 w 9827896"/>
              <a:gd name="connsiteY90" fmla="*/ 2543234 h 6946490"/>
              <a:gd name="connsiteX91" fmla="*/ 88266 w 9827896"/>
              <a:gd name="connsiteY91" fmla="*/ 2603644 h 6946490"/>
              <a:gd name="connsiteX92" fmla="*/ 78199 w 9827896"/>
              <a:gd name="connsiteY92" fmla="*/ 2618747 h 6946490"/>
              <a:gd name="connsiteX93" fmla="*/ 63096 w 9827896"/>
              <a:gd name="connsiteY93" fmla="*/ 2647692 h 6946490"/>
              <a:gd name="connsiteX94" fmla="*/ 56803 w 9827896"/>
              <a:gd name="connsiteY94" fmla="*/ 2693000 h 6946490"/>
              <a:gd name="connsiteX95" fmla="*/ 63096 w 9827896"/>
              <a:gd name="connsiteY95" fmla="*/ 2719429 h 6946490"/>
              <a:gd name="connsiteX96" fmla="*/ 78199 w 9827896"/>
              <a:gd name="connsiteY96" fmla="*/ 2750892 h 6946490"/>
              <a:gd name="connsiteX97" fmla="*/ 83233 w 9827896"/>
              <a:gd name="connsiteY97" fmla="*/ 2792424 h 6946490"/>
              <a:gd name="connsiteX98" fmla="*/ 94559 w 9827896"/>
              <a:gd name="connsiteY98" fmla="*/ 2828921 h 6946490"/>
              <a:gd name="connsiteX99" fmla="*/ 98335 w 9827896"/>
              <a:gd name="connsiteY99" fmla="*/ 2835214 h 6946490"/>
              <a:gd name="connsiteX100" fmla="*/ 98335 w 9827896"/>
              <a:gd name="connsiteY100" fmla="*/ 2879263 h 6946490"/>
              <a:gd name="connsiteX101" fmla="*/ 94559 w 9827896"/>
              <a:gd name="connsiteY101" fmla="*/ 2940931 h 6946490"/>
              <a:gd name="connsiteX102" fmla="*/ 94559 w 9827896"/>
              <a:gd name="connsiteY102" fmla="*/ 2943448 h 6946490"/>
              <a:gd name="connsiteX103" fmla="*/ 92042 w 9827896"/>
              <a:gd name="connsiteY103" fmla="*/ 2983722 h 6946490"/>
              <a:gd name="connsiteX104" fmla="*/ 89526 w 9827896"/>
              <a:gd name="connsiteY104" fmla="*/ 3006374 h 6946490"/>
              <a:gd name="connsiteX105" fmla="*/ 98335 w 9827896"/>
              <a:gd name="connsiteY105" fmla="*/ 3037839 h 6946490"/>
              <a:gd name="connsiteX106" fmla="*/ 114696 w 9827896"/>
              <a:gd name="connsiteY106" fmla="*/ 3066784 h 6946490"/>
              <a:gd name="connsiteX107" fmla="*/ 123505 w 9827896"/>
              <a:gd name="connsiteY107" fmla="*/ 3098247 h 6946490"/>
              <a:gd name="connsiteX108" fmla="*/ 126023 w 9827896"/>
              <a:gd name="connsiteY108" fmla="*/ 3118384 h 6946490"/>
              <a:gd name="connsiteX109" fmla="*/ 118471 w 9827896"/>
              <a:gd name="connsiteY109" fmla="*/ 3156140 h 6946490"/>
              <a:gd name="connsiteX110" fmla="*/ 119730 w 9827896"/>
              <a:gd name="connsiteY110" fmla="*/ 3164950 h 6946490"/>
              <a:gd name="connsiteX111" fmla="*/ 126023 w 9827896"/>
              <a:gd name="connsiteY111" fmla="*/ 3222843 h 6946490"/>
              <a:gd name="connsiteX112" fmla="*/ 122247 w 9827896"/>
              <a:gd name="connsiteY112" fmla="*/ 3231652 h 6946490"/>
              <a:gd name="connsiteX113" fmla="*/ 120989 w 9827896"/>
              <a:gd name="connsiteY113" fmla="*/ 3240462 h 6946490"/>
              <a:gd name="connsiteX114" fmla="*/ 134832 w 9827896"/>
              <a:gd name="connsiteY114" fmla="*/ 3297096 h 6946490"/>
              <a:gd name="connsiteX115" fmla="*/ 134832 w 9827896"/>
              <a:gd name="connsiteY115" fmla="*/ 3324784 h 6946490"/>
              <a:gd name="connsiteX116" fmla="*/ 131056 w 9827896"/>
              <a:gd name="connsiteY116" fmla="*/ 3366316 h 6946490"/>
              <a:gd name="connsiteX117" fmla="*/ 119730 w 9827896"/>
              <a:gd name="connsiteY117" fmla="*/ 3396521 h 6946490"/>
              <a:gd name="connsiteX118" fmla="*/ 110920 w 9827896"/>
              <a:gd name="connsiteY118" fmla="*/ 3420432 h 6946490"/>
              <a:gd name="connsiteX119" fmla="*/ 114696 w 9827896"/>
              <a:gd name="connsiteY119" fmla="*/ 3440569 h 6946490"/>
              <a:gd name="connsiteX120" fmla="*/ 97077 w 9827896"/>
              <a:gd name="connsiteY120" fmla="*/ 3485876 h 6946490"/>
              <a:gd name="connsiteX121" fmla="*/ 88266 w 9827896"/>
              <a:gd name="connsiteY121" fmla="*/ 3502237 h 6946490"/>
              <a:gd name="connsiteX122" fmla="*/ 73164 w 9827896"/>
              <a:gd name="connsiteY122" fmla="*/ 3532442 h 6946490"/>
              <a:gd name="connsiteX123" fmla="*/ 73164 w 9827896"/>
              <a:gd name="connsiteY123" fmla="*/ 3546285 h 6946490"/>
              <a:gd name="connsiteX124" fmla="*/ 74423 w 9827896"/>
              <a:gd name="connsiteY124" fmla="*/ 3551320 h 6946490"/>
              <a:gd name="connsiteX125" fmla="*/ 73164 w 9827896"/>
              <a:gd name="connsiteY125" fmla="*/ 3563905 h 6946490"/>
              <a:gd name="connsiteX126" fmla="*/ 56803 w 9827896"/>
              <a:gd name="connsiteY126" fmla="*/ 3612988 h 6946490"/>
              <a:gd name="connsiteX127" fmla="*/ 55545 w 9827896"/>
              <a:gd name="connsiteY127" fmla="*/ 3621798 h 6946490"/>
              <a:gd name="connsiteX128" fmla="*/ 59321 w 9827896"/>
              <a:gd name="connsiteY128" fmla="*/ 3677173 h 6946490"/>
              <a:gd name="connsiteX129" fmla="*/ 61837 w 9827896"/>
              <a:gd name="connsiteY129" fmla="*/ 3687241 h 6946490"/>
              <a:gd name="connsiteX130" fmla="*/ 60579 w 9827896"/>
              <a:gd name="connsiteY130" fmla="*/ 3698568 h 6946490"/>
              <a:gd name="connsiteX131" fmla="*/ 61837 w 9827896"/>
              <a:gd name="connsiteY131" fmla="*/ 3711153 h 6946490"/>
              <a:gd name="connsiteX132" fmla="*/ 60579 w 9827896"/>
              <a:gd name="connsiteY132" fmla="*/ 3746392 h 6946490"/>
              <a:gd name="connsiteX133" fmla="*/ 59321 w 9827896"/>
              <a:gd name="connsiteY133" fmla="*/ 3755202 h 6946490"/>
              <a:gd name="connsiteX134" fmla="*/ 46735 w 9827896"/>
              <a:gd name="connsiteY134" fmla="*/ 3771563 h 6946490"/>
              <a:gd name="connsiteX135" fmla="*/ 36667 w 9827896"/>
              <a:gd name="connsiteY135" fmla="*/ 3808061 h 6946490"/>
              <a:gd name="connsiteX136" fmla="*/ 35409 w 9827896"/>
              <a:gd name="connsiteY136" fmla="*/ 3815611 h 6946490"/>
              <a:gd name="connsiteX137" fmla="*/ 47994 w 9827896"/>
              <a:gd name="connsiteY137" fmla="*/ 3840783 h 6946490"/>
              <a:gd name="connsiteX138" fmla="*/ 54286 w 9827896"/>
              <a:gd name="connsiteY138" fmla="*/ 3849592 h 6946490"/>
              <a:gd name="connsiteX139" fmla="*/ 47994 w 9827896"/>
              <a:gd name="connsiteY139" fmla="*/ 3858402 h 6946490"/>
              <a:gd name="connsiteX140" fmla="*/ 44218 w 9827896"/>
              <a:gd name="connsiteY140" fmla="*/ 3864694 h 6946490"/>
              <a:gd name="connsiteX141" fmla="*/ 53028 w 9827896"/>
              <a:gd name="connsiteY141" fmla="*/ 3915036 h 6946490"/>
              <a:gd name="connsiteX142" fmla="*/ 54286 w 9827896"/>
              <a:gd name="connsiteY142" fmla="*/ 3917553 h 6946490"/>
              <a:gd name="connsiteX143" fmla="*/ 64354 w 9827896"/>
              <a:gd name="connsiteY143" fmla="*/ 3969153 h 6946490"/>
              <a:gd name="connsiteX144" fmla="*/ 63096 w 9827896"/>
              <a:gd name="connsiteY144" fmla="*/ 3979221 h 6946490"/>
              <a:gd name="connsiteX145" fmla="*/ 80715 w 9827896"/>
              <a:gd name="connsiteY145" fmla="*/ 4015719 h 6946490"/>
              <a:gd name="connsiteX146" fmla="*/ 89526 w 9827896"/>
              <a:gd name="connsiteY146" fmla="*/ 4033338 h 6946490"/>
              <a:gd name="connsiteX147" fmla="*/ 98335 w 9827896"/>
              <a:gd name="connsiteY147" fmla="*/ 4055992 h 6946490"/>
              <a:gd name="connsiteX148" fmla="*/ 119730 w 9827896"/>
              <a:gd name="connsiteY148" fmla="*/ 4076128 h 6946490"/>
              <a:gd name="connsiteX149" fmla="*/ 122247 w 9827896"/>
              <a:gd name="connsiteY149" fmla="*/ 4083680 h 6946490"/>
              <a:gd name="connsiteX150" fmla="*/ 124764 w 9827896"/>
              <a:gd name="connsiteY150" fmla="*/ 4095006 h 6946490"/>
              <a:gd name="connsiteX151" fmla="*/ 138608 w 9827896"/>
              <a:gd name="connsiteY151" fmla="*/ 4135280 h 6946490"/>
              <a:gd name="connsiteX152" fmla="*/ 139867 w 9827896"/>
              <a:gd name="connsiteY152" fmla="*/ 4139055 h 6946490"/>
              <a:gd name="connsiteX153" fmla="*/ 144901 w 9827896"/>
              <a:gd name="connsiteY153" fmla="*/ 4173035 h 6946490"/>
              <a:gd name="connsiteX154" fmla="*/ 146159 w 9827896"/>
              <a:gd name="connsiteY154" fmla="*/ 4205758 h 6946490"/>
              <a:gd name="connsiteX155" fmla="*/ 134832 w 9827896"/>
              <a:gd name="connsiteY155" fmla="*/ 4233445 h 6946490"/>
              <a:gd name="connsiteX156" fmla="*/ 133574 w 9827896"/>
              <a:gd name="connsiteY156" fmla="*/ 4242255 h 6946490"/>
              <a:gd name="connsiteX157" fmla="*/ 149935 w 9827896"/>
              <a:gd name="connsiteY157" fmla="*/ 4280011 h 6946490"/>
              <a:gd name="connsiteX158" fmla="*/ 153710 w 9827896"/>
              <a:gd name="connsiteY158" fmla="*/ 4298889 h 6946490"/>
              <a:gd name="connsiteX159" fmla="*/ 160003 w 9827896"/>
              <a:gd name="connsiteY159" fmla="*/ 4330352 h 6946490"/>
              <a:gd name="connsiteX160" fmla="*/ 158745 w 9827896"/>
              <a:gd name="connsiteY160" fmla="*/ 4378177 h 6946490"/>
              <a:gd name="connsiteX161" fmla="*/ 158745 w 9827896"/>
              <a:gd name="connsiteY161" fmla="*/ 4423483 h 6946490"/>
              <a:gd name="connsiteX162" fmla="*/ 157486 w 9827896"/>
              <a:gd name="connsiteY162" fmla="*/ 4482635 h 6946490"/>
              <a:gd name="connsiteX163" fmla="*/ 151194 w 9827896"/>
              <a:gd name="connsiteY163" fmla="*/ 4527942 h 6946490"/>
              <a:gd name="connsiteX164" fmla="*/ 158745 w 9827896"/>
              <a:gd name="connsiteY164" fmla="*/ 4546820 h 6946490"/>
              <a:gd name="connsiteX165" fmla="*/ 178881 w 9827896"/>
              <a:gd name="connsiteY165" fmla="*/ 4608488 h 6946490"/>
              <a:gd name="connsiteX166" fmla="*/ 181398 w 9827896"/>
              <a:gd name="connsiteY166" fmla="*/ 4651279 h 6946490"/>
              <a:gd name="connsiteX167" fmla="*/ 181398 w 9827896"/>
              <a:gd name="connsiteY167" fmla="*/ 4660088 h 6946490"/>
              <a:gd name="connsiteX168" fmla="*/ 182657 w 9827896"/>
              <a:gd name="connsiteY168" fmla="*/ 4685259 h 6946490"/>
              <a:gd name="connsiteX169" fmla="*/ 181398 w 9827896"/>
              <a:gd name="connsiteY169" fmla="*/ 4712947 h 6946490"/>
              <a:gd name="connsiteX170" fmla="*/ 166296 w 9827896"/>
              <a:gd name="connsiteY170" fmla="*/ 4758254 h 6946490"/>
              <a:gd name="connsiteX171" fmla="*/ 163779 w 9827896"/>
              <a:gd name="connsiteY171" fmla="*/ 4765805 h 6946490"/>
              <a:gd name="connsiteX172" fmla="*/ 165037 w 9827896"/>
              <a:gd name="connsiteY172" fmla="*/ 4809854 h 6946490"/>
              <a:gd name="connsiteX173" fmla="*/ 167554 w 9827896"/>
              <a:gd name="connsiteY173" fmla="*/ 4828731 h 6946490"/>
              <a:gd name="connsiteX174" fmla="*/ 170072 w 9827896"/>
              <a:gd name="connsiteY174" fmla="*/ 4855160 h 6946490"/>
              <a:gd name="connsiteX175" fmla="*/ 170072 w 9827896"/>
              <a:gd name="connsiteY175" fmla="*/ 4865229 h 6946490"/>
              <a:gd name="connsiteX176" fmla="*/ 172588 w 9827896"/>
              <a:gd name="connsiteY176" fmla="*/ 4881590 h 6946490"/>
              <a:gd name="connsiteX177" fmla="*/ 177622 w 9827896"/>
              <a:gd name="connsiteY177" fmla="*/ 4920605 h 6946490"/>
              <a:gd name="connsiteX178" fmla="*/ 170072 w 9827896"/>
              <a:gd name="connsiteY178" fmla="*/ 4963395 h 6946490"/>
              <a:gd name="connsiteX179" fmla="*/ 170072 w 9827896"/>
              <a:gd name="connsiteY179" fmla="*/ 5012477 h 6946490"/>
              <a:gd name="connsiteX180" fmla="*/ 168813 w 9827896"/>
              <a:gd name="connsiteY180" fmla="*/ 5021288 h 6946490"/>
              <a:gd name="connsiteX181" fmla="*/ 166296 w 9827896"/>
              <a:gd name="connsiteY181" fmla="*/ 5027580 h 6946490"/>
              <a:gd name="connsiteX182" fmla="*/ 148676 w 9827896"/>
              <a:gd name="connsiteY182" fmla="*/ 5074145 h 6946490"/>
              <a:gd name="connsiteX183" fmla="*/ 131056 w 9827896"/>
              <a:gd name="connsiteY183" fmla="*/ 5103092 h 6946490"/>
              <a:gd name="connsiteX184" fmla="*/ 129798 w 9827896"/>
              <a:gd name="connsiteY184" fmla="*/ 5108126 h 6946490"/>
              <a:gd name="connsiteX185" fmla="*/ 119730 w 9827896"/>
              <a:gd name="connsiteY185" fmla="*/ 5138331 h 6946490"/>
              <a:gd name="connsiteX186" fmla="*/ 100853 w 9827896"/>
              <a:gd name="connsiteY186" fmla="*/ 5168536 h 6946490"/>
              <a:gd name="connsiteX187" fmla="*/ 87008 w 9827896"/>
              <a:gd name="connsiteY187" fmla="*/ 5178605 h 6946490"/>
              <a:gd name="connsiteX188" fmla="*/ 74423 w 9827896"/>
              <a:gd name="connsiteY188" fmla="*/ 5189931 h 6946490"/>
              <a:gd name="connsiteX189" fmla="*/ 61837 w 9827896"/>
              <a:gd name="connsiteY189" fmla="*/ 5215102 h 6946490"/>
              <a:gd name="connsiteX190" fmla="*/ 56803 w 9827896"/>
              <a:gd name="connsiteY190" fmla="*/ 5227687 h 6946490"/>
              <a:gd name="connsiteX191" fmla="*/ 56803 w 9827896"/>
              <a:gd name="connsiteY191" fmla="*/ 5230204 h 6946490"/>
              <a:gd name="connsiteX192" fmla="*/ 35409 w 9827896"/>
              <a:gd name="connsiteY192" fmla="*/ 5261667 h 6946490"/>
              <a:gd name="connsiteX193" fmla="*/ 32891 w 9827896"/>
              <a:gd name="connsiteY193" fmla="*/ 5265443 h 6946490"/>
              <a:gd name="connsiteX194" fmla="*/ 3944 w 9827896"/>
              <a:gd name="connsiteY194" fmla="*/ 5309491 h 6946490"/>
              <a:gd name="connsiteX195" fmla="*/ 6462 w 9827896"/>
              <a:gd name="connsiteY195" fmla="*/ 5324595 h 6946490"/>
              <a:gd name="connsiteX196" fmla="*/ 11496 w 9827896"/>
              <a:gd name="connsiteY196" fmla="*/ 5330887 h 6946490"/>
              <a:gd name="connsiteX197" fmla="*/ 22823 w 9827896"/>
              <a:gd name="connsiteY197" fmla="*/ 5359834 h 6946490"/>
              <a:gd name="connsiteX198" fmla="*/ 26598 w 9827896"/>
              <a:gd name="connsiteY198" fmla="*/ 5382486 h 6946490"/>
              <a:gd name="connsiteX199" fmla="*/ 21564 w 9827896"/>
              <a:gd name="connsiteY199" fmla="*/ 5449189 h 6946490"/>
              <a:gd name="connsiteX200" fmla="*/ 22823 w 9827896"/>
              <a:gd name="connsiteY200" fmla="*/ 5475619 h 6946490"/>
              <a:gd name="connsiteX201" fmla="*/ 30374 w 9827896"/>
              <a:gd name="connsiteY201" fmla="*/ 5510857 h 6946490"/>
              <a:gd name="connsiteX202" fmla="*/ 12755 w 9827896"/>
              <a:gd name="connsiteY202" fmla="*/ 5554906 h 6946490"/>
              <a:gd name="connsiteX203" fmla="*/ 16531 w 9827896"/>
              <a:gd name="connsiteY203" fmla="*/ 5582594 h 6946490"/>
              <a:gd name="connsiteX204" fmla="*/ 25340 w 9827896"/>
              <a:gd name="connsiteY204" fmla="*/ 5593920 h 6946490"/>
              <a:gd name="connsiteX205" fmla="*/ 35409 w 9827896"/>
              <a:gd name="connsiteY205" fmla="*/ 5631676 h 6946490"/>
              <a:gd name="connsiteX206" fmla="*/ 29116 w 9827896"/>
              <a:gd name="connsiteY206" fmla="*/ 5669432 h 6946490"/>
              <a:gd name="connsiteX207" fmla="*/ 36667 w 9827896"/>
              <a:gd name="connsiteY207" fmla="*/ 5702155 h 6946490"/>
              <a:gd name="connsiteX208" fmla="*/ 49252 w 9827896"/>
              <a:gd name="connsiteY208" fmla="*/ 5760046 h 6946490"/>
              <a:gd name="connsiteX209" fmla="*/ 59321 w 9827896"/>
              <a:gd name="connsiteY209" fmla="*/ 5788993 h 6946490"/>
              <a:gd name="connsiteX210" fmla="*/ 60579 w 9827896"/>
              <a:gd name="connsiteY210" fmla="*/ 5801578 h 6946490"/>
              <a:gd name="connsiteX211" fmla="*/ 47994 w 9827896"/>
              <a:gd name="connsiteY211" fmla="*/ 5872057 h 6946490"/>
              <a:gd name="connsiteX212" fmla="*/ 50510 w 9827896"/>
              <a:gd name="connsiteY212" fmla="*/ 5904778 h 6946490"/>
              <a:gd name="connsiteX213" fmla="*/ 46735 w 9827896"/>
              <a:gd name="connsiteY213" fmla="*/ 5922398 h 6946490"/>
              <a:gd name="connsiteX214" fmla="*/ 42960 w 9827896"/>
              <a:gd name="connsiteY214" fmla="*/ 5931207 h 6946490"/>
              <a:gd name="connsiteX215" fmla="*/ 39184 w 9827896"/>
              <a:gd name="connsiteY215" fmla="*/ 5960154 h 6946490"/>
              <a:gd name="connsiteX216" fmla="*/ 32891 w 9827896"/>
              <a:gd name="connsiteY216" fmla="*/ 6013012 h 6946490"/>
              <a:gd name="connsiteX217" fmla="*/ 21564 w 9827896"/>
              <a:gd name="connsiteY217" fmla="*/ 6044475 h 6946490"/>
              <a:gd name="connsiteX218" fmla="*/ 20306 w 9827896"/>
              <a:gd name="connsiteY218" fmla="*/ 6053286 h 6946490"/>
              <a:gd name="connsiteX219" fmla="*/ 22823 w 9827896"/>
              <a:gd name="connsiteY219" fmla="*/ 6083489 h 6946490"/>
              <a:gd name="connsiteX220" fmla="*/ 32891 w 9827896"/>
              <a:gd name="connsiteY220" fmla="*/ 6097334 h 6946490"/>
              <a:gd name="connsiteX221" fmla="*/ 39184 w 9827896"/>
              <a:gd name="connsiteY221" fmla="*/ 6133831 h 6946490"/>
              <a:gd name="connsiteX222" fmla="*/ 44218 w 9827896"/>
              <a:gd name="connsiteY222" fmla="*/ 6172845 h 6946490"/>
              <a:gd name="connsiteX223" fmla="*/ 45476 w 9827896"/>
              <a:gd name="connsiteY223" fmla="*/ 6186689 h 6946490"/>
              <a:gd name="connsiteX224" fmla="*/ 40443 w 9827896"/>
              <a:gd name="connsiteY224" fmla="*/ 6218154 h 6946490"/>
              <a:gd name="connsiteX225" fmla="*/ 39184 w 9827896"/>
              <a:gd name="connsiteY225" fmla="*/ 6233256 h 6946490"/>
              <a:gd name="connsiteX226" fmla="*/ 37925 w 9827896"/>
              <a:gd name="connsiteY226" fmla="*/ 6237031 h 6946490"/>
              <a:gd name="connsiteX227" fmla="*/ 42960 w 9827896"/>
              <a:gd name="connsiteY227" fmla="*/ 6268495 h 6946490"/>
              <a:gd name="connsiteX228" fmla="*/ 42960 w 9827896"/>
              <a:gd name="connsiteY228" fmla="*/ 6299958 h 6946490"/>
              <a:gd name="connsiteX229" fmla="*/ 32891 w 9827896"/>
              <a:gd name="connsiteY229" fmla="*/ 6327646 h 6946490"/>
              <a:gd name="connsiteX230" fmla="*/ 34149 w 9827896"/>
              <a:gd name="connsiteY230" fmla="*/ 6342747 h 6946490"/>
              <a:gd name="connsiteX231" fmla="*/ 36667 w 9827896"/>
              <a:gd name="connsiteY231" fmla="*/ 6356591 h 6946490"/>
              <a:gd name="connsiteX232" fmla="*/ 44218 w 9827896"/>
              <a:gd name="connsiteY232" fmla="*/ 6376728 h 6946490"/>
              <a:gd name="connsiteX233" fmla="*/ 55545 w 9827896"/>
              <a:gd name="connsiteY233" fmla="*/ 6418260 h 6946490"/>
              <a:gd name="connsiteX234" fmla="*/ 58061 w 9827896"/>
              <a:gd name="connsiteY234" fmla="*/ 6424553 h 6946490"/>
              <a:gd name="connsiteX235" fmla="*/ 64354 w 9827896"/>
              <a:gd name="connsiteY235" fmla="*/ 6456016 h 6946490"/>
              <a:gd name="connsiteX236" fmla="*/ 84491 w 9827896"/>
              <a:gd name="connsiteY236" fmla="*/ 6500064 h 6946490"/>
              <a:gd name="connsiteX237" fmla="*/ 90784 w 9827896"/>
              <a:gd name="connsiteY237" fmla="*/ 6526494 h 6946490"/>
              <a:gd name="connsiteX238" fmla="*/ 92042 w 9827896"/>
              <a:gd name="connsiteY238" fmla="*/ 6549147 h 6946490"/>
              <a:gd name="connsiteX239" fmla="*/ 93301 w 9827896"/>
              <a:gd name="connsiteY239" fmla="*/ 6552923 h 6946490"/>
              <a:gd name="connsiteX240" fmla="*/ 98335 w 9827896"/>
              <a:gd name="connsiteY240" fmla="*/ 6591938 h 6946490"/>
              <a:gd name="connsiteX241" fmla="*/ 117213 w 9827896"/>
              <a:gd name="connsiteY241" fmla="*/ 6648571 h 6946490"/>
              <a:gd name="connsiteX242" fmla="*/ 128540 w 9827896"/>
              <a:gd name="connsiteY242" fmla="*/ 6680036 h 6946490"/>
              <a:gd name="connsiteX243" fmla="*/ 144901 w 9827896"/>
              <a:gd name="connsiteY243" fmla="*/ 6703946 h 6946490"/>
              <a:gd name="connsiteX244" fmla="*/ 148676 w 9827896"/>
              <a:gd name="connsiteY244" fmla="*/ 6707722 h 6946490"/>
              <a:gd name="connsiteX245" fmla="*/ 166296 w 9827896"/>
              <a:gd name="connsiteY245" fmla="*/ 6764356 h 6946490"/>
              <a:gd name="connsiteX246" fmla="*/ 181398 w 9827896"/>
              <a:gd name="connsiteY246" fmla="*/ 6810922 h 6946490"/>
              <a:gd name="connsiteX247" fmla="*/ 195242 w 9827896"/>
              <a:gd name="connsiteY247" fmla="*/ 6854971 h 6946490"/>
              <a:gd name="connsiteX248" fmla="*/ 199018 w 9827896"/>
              <a:gd name="connsiteY248" fmla="*/ 6865039 h 6946490"/>
              <a:gd name="connsiteX249" fmla="*/ 201534 w 9827896"/>
              <a:gd name="connsiteY249" fmla="*/ 6879985 h 6946490"/>
              <a:gd name="connsiteX250" fmla="*/ 200859 w 9827896"/>
              <a:gd name="connsiteY250" fmla="*/ 6887496 h 6946490"/>
              <a:gd name="connsiteX251" fmla="*/ 9827896 w 9827896"/>
              <a:gd name="connsiteY251" fmla="*/ 6946490 h 6946490"/>
              <a:gd name="connsiteX252" fmla="*/ 6111304 w 9827896"/>
              <a:gd name="connsiteY252" fmla="*/ 0 h 6946490"/>
              <a:gd name="connsiteX0" fmla="*/ 6111304 w 6170296"/>
              <a:gd name="connsiteY0" fmla="*/ 0 h 6887496"/>
              <a:gd name="connsiteX1" fmla="*/ 87061 w 6170296"/>
              <a:gd name="connsiteY1" fmla="*/ 29496 h 6887496"/>
              <a:gd name="connsiteX2" fmla="*/ 95818 w 6170296"/>
              <a:gd name="connsiteY2" fmla="*/ 45044 h 6887496"/>
              <a:gd name="connsiteX3" fmla="*/ 105886 w 6170296"/>
              <a:gd name="connsiteY3" fmla="*/ 56371 h 6887496"/>
              <a:gd name="connsiteX4" fmla="*/ 129798 w 6170296"/>
              <a:gd name="connsiteY4" fmla="*/ 99161 h 6887496"/>
              <a:gd name="connsiteX5" fmla="*/ 136091 w 6170296"/>
              <a:gd name="connsiteY5" fmla="*/ 154537 h 6887496"/>
              <a:gd name="connsiteX6" fmla="*/ 123505 w 6170296"/>
              <a:gd name="connsiteY6" fmla="*/ 219981 h 6887496"/>
              <a:gd name="connsiteX7" fmla="*/ 122247 w 6170296"/>
              <a:gd name="connsiteY7" fmla="*/ 222497 h 6887496"/>
              <a:gd name="connsiteX8" fmla="*/ 119730 w 6170296"/>
              <a:gd name="connsiteY8" fmla="*/ 255220 h 6887496"/>
              <a:gd name="connsiteX9" fmla="*/ 114696 w 6170296"/>
              <a:gd name="connsiteY9" fmla="*/ 271581 h 6887496"/>
              <a:gd name="connsiteX10" fmla="*/ 103369 w 6170296"/>
              <a:gd name="connsiteY10" fmla="*/ 286683 h 6887496"/>
              <a:gd name="connsiteX11" fmla="*/ 85750 w 6170296"/>
              <a:gd name="connsiteY11" fmla="*/ 314371 h 6887496"/>
              <a:gd name="connsiteX12" fmla="*/ 60579 w 6170296"/>
              <a:gd name="connsiteY12" fmla="*/ 357161 h 6887496"/>
              <a:gd name="connsiteX13" fmla="*/ 50510 w 6170296"/>
              <a:gd name="connsiteY13" fmla="*/ 386107 h 6887496"/>
              <a:gd name="connsiteX14" fmla="*/ 50510 w 6170296"/>
              <a:gd name="connsiteY14" fmla="*/ 392400 h 6887496"/>
              <a:gd name="connsiteX15" fmla="*/ 60579 w 6170296"/>
              <a:gd name="connsiteY15" fmla="*/ 418829 h 6887496"/>
              <a:gd name="connsiteX16" fmla="*/ 63096 w 6170296"/>
              <a:gd name="connsiteY16" fmla="*/ 440224 h 6887496"/>
              <a:gd name="connsiteX17" fmla="*/ 65613 w 6170296"/>
              <a:gd name="connsiteY17" fmla="*/ 459102 h 6887496"/>
              <a:gd name="connsiteX18" fmla="*/ 68130 w 6170296"/>
              <a:gd name="connsiteY18" fmla="*/ 496859 h 6887496"/>
              <a:gd name="connsiteX19" fmla="*/ 58061 w 6170296"/>
              <a:gd name="connsiteY19" fmla="*/ 559785 h 6887496"/>
              <a:gd name="connsiteX20" fmla="*/ 49252 w 6170296"/>
              <a:gd name="connsiteY20" fmla="*/ 595024 h 6887496"/>
              <a:gd name="connsiteX21" fmla="*/ 50510 w 6170296"/>
              <a:gd name="connsiteY21" fmla="*/ 613902 h 6887496"/>
              <a:gd name="connsiteX22" fmla="*/ 50510 w 6170296"/>
              <a:gd name="connsiteY22" fmla="*/ 620195 h 6887496"/>
              <a:gd name="connsiteX23" fmla="*/ 45476 w 6170296"/>
              <a:gd name="connsiteY23" fmla="*/ 635297 h 6887496"/>
              <a:gd name="connsiteX24" fmla="*/ 21564 w 6170296"/>
              <a:gd name="connsiteY24" fmla="*/ 688155 h 6887496"/>
              <a:gd name="connsiteX25" fmla="*/ 17789 w 6170296"/>
              <a:gd name="connsiteY25" fmla="*/ 718360 h 6887496"/>
              <a:gd name="connsiteX26" fmla="*/ 16531 w 6170296"/>
              <a:gd name="connsiteY26" fmla="*/ 758634 h 6887496"/>
              <a:gd name="connsiteX27" fmla="*/ 16531 w 6170296"/>
              <a:gd name="connsiteY27" fmla="*/ 781287 h 6887496"/>
              <a:gd name="connsiteX28" fmla="*/ 24082 w 6170296"/>
              <a:gd name="connsiteY28" fmla="*/ 788839 h 6887496"/>
              <a:gd name="connsiteX29" fmla="*/ 29116 w 6170296"/>
              <a:gd name="connsiteY29" fmla="*/ 796389 h 6887496"/>
              <a:gd name="connsiteX30" fmla="*/ 36667 w 6170296"/>
              <a:gd name="connsiteY30" fmla="*/ 846731 h 6887496"/>
              <a:gd name="connsiteX31" fmla="*/ 36667 w 6170296"/>
              <a:gd name="connsiteY31" fmla="*/ 847989 h 6887496"/>
              <a:gd name="connsiteX32" fmla="*/ 26598 w 6170296"/>
              <a:gd name="connsiteY32" fmla="*/ 887004 h 6887496"/>
              <a:gd name="connsiteX33" fmla="*/ 6462 w 6170296"/>
              <a:gd name="connsiteY33" fmla="*/ 913433 h 6887496"/>
              <a:gd name="connsiteX34" fmla="*/ 8979 w 6170296"/>
              <a:gd name="connsiteY34" fmla="*/ 934828 h 6887496"/>
              <a:gd name="connsiteX35" fmla="*/ 10238 w 6170296"/>
              <a:gd name="connsiteY35" fmla="*/ 944896 h 6887496"/>
              <a:gd name="connsiteX36" fmla="*/ 16531 w 6170296"/>
              <a:gd name="connsiteY36" fmla="*/ 954965 h 6887496"/>
              <a:gd name="connsiteX37" fmla="*/ 21564 w 6170296"/>
              <a:gd name="connsiteY37" fmla="*/ 965033 h 6887496"/>
              <a:gd name="connsiteX38" fmla="*/ 29116 w 6170296"/>
              <a:gd name="connsiteY38" fmla="*/ 1004047 h 6887496"/>
              <a:gd name="connsiteX39" fmla="*/ 21564 w 6170296"/>
              <a:gd name="connsiteY39" fmla="*/ 1045579 h 6887496"/>
              <a:gd name="connsiteX40" fmla="*/ 21564 w 6170296"/>
              <a:gd name="connsiteY40" fmla="*/ 1063199 h 6887496"/>
              <a:gd name="connsiteX41" fmla="*/ 25340 w 6170296"/>
              <a:gd name="connsiteY41" fmla="*/ 1127383 h 6887496"/>
              <a:gd name="connsiteX42" fmla="*/ 25340 w 6170296"/>
              <a:gd name="connsiteY42" fmla="*/ 1133676 h 6887496"/>
              <a:gd name="connsiteX43" fmla="*/ 34149 w 6170296"/>
              <a:gd name="connsiteY43" fmla="*/ 1176466 h 6887496"/>
              <a:gd name="connsiteX44" fmla="*/ 42960 w 6170296"/>
              <a:gd name="connsiteY44" fmla="*/ 1199120 h 6887496"/>
              <a:gd name="connsiteX45" fmla="*/ 58061 w 6170296"/>
              <a:gd name="connsiteY45" fmla="*/ 1255754 h 6887496"/>
              <a:gd name="connsiteX46" fmla="*/ 58061 w 6170296"/>
              <a:gd name="connsiteY46" fmla="*/ 1263306 h 6887496"/>
              <a:gd name="connsiteX47" fmla="*/ 59321 w 6170296"/>
              <a:gd name="connsiteY47" fmla="*/ 1289735 h 6887496"/>
              <a:gd name="connsiteX48" fmla="*/ 58061 w 6170296"/>
              <a:gd name="connsiteY48" fmla="*/ 1309871 h 6887496"/>
              <a:gd name="connsiteX49" fmla="*/ 59321 w 6170296"/>
              <a:gd name="connsiteY49" fmla="*/ 1338817 h 6887496"/>
              <a:gd name="connsiteX50" fmla="*/ 66872 w 6170296"/>
              <a:gd name="connsiteY50" fmla="*/ 1377833 h 6887496"/>
              <a:gd name="connsiteX51" fmla="*/ 69388 w 6170296"/>
              <a:gd name="connsiteY51" fmla="*/ 1396710 h 6887496"/>
              <a:gd name="connsiteX52" fmla="*/ 76940 w 6170296"/>
              <a:gd name="connsiteY52" fmla="*/ 1450827 h 6887496"/>
              <a:gd name="connsiteX53" fmla="*/ 75681 w 6170296"/>
              <a:gd name="connsiteY53" fmla="*/ 1455861 h 6887496"/>
              <a:gd name="connsiteX54" fmla="*/ 74423 w 6170296"/>
              <a:gd name="connsiteY54" fmla="*/ 1498651 h 6887496"/>
              <a:gd name="connsiteX55" fmla="*/ 85750 w 6170296"/>
              <a:gd name="connsiteY55" fmla="*/ 1550251 h 6887496"/>
              <a:gd name="connsiteX56" fmla="*/ 85750 w 6170296"/>
              <a:gd name="connsiteY56" fmla="*/ 1556544 h 6887496"/>
              <a:gd name="connsiteX57" fmla="*/ 79457 w 6170296"/>
              <a:gd name="connsiteY57" fmla="*/ 1606885 h 6887496"/>
              <a:gd name="connsiteX58" fmla="*/ 81974 w 6170296"/>
              <a:gd name="connsiteY58" fmla="*/ 1677363 h 6887496"/>
              <a:gd name="connsiteX59" fmla="*/ 83233 w 6170296"/>
              <a:gd name="connsiteY59" fmla="*/ 1683656 h 6887496"/>
              <a:gd name="connsiteX60" fmla="*/ 89526 w 6170296"/>
              <a:gd name="connsiteY60" fmla="*/ 1723928 h 6887496"/>
              <a:gd name="connsiteX61" fmla="*/ 90784 w 6170296"/>
              <a:gd name="connsiteY61" fmla="*/ 1731480 h 6887496"/>
              <a:gd name="connsiteX62" fmla="*/ 93301 w 6170296"/>
              <a:gd name="connsiteY62" fmla="*/ 1744066 h 6887496"/>
              <a:gd name="connsiteX63" fmla="*/ 98335 w 6170296"/>
              <a:gd name="connsiteY63" fmla="*/ 1764202 h 6887496"/>
              <a:gd name="connsiteX64" fmla="*/ 105886 w 6170296"/>
              <a:gd name="connsiteY64" fmla="*/ 1786856 h 6887496"/>
              <a:gd name="connsiteX65" fmla="*/ 120989 w 6170296"/>
              <a:gd name="connsiteY65" fmla="*/ 1824612 h 6887496"/>
              <a:gd name="connsiteX66" fmla="*/ 129798 w 6170296"/>
              <a:gd name="connsiteY66" fmla="*/ 1846006 h 6887496"/>
              <a:gd name="connsiteX67" fmla="*/ 141125 w 6170296"/>
              <a:gd name="connsiteY67" fmla="*/ 1869918 h 6887496"/>
              <a:gd name="connsiteX68" fmla="*/ 143643 w 6170296"/>
              <a:gd name="connsiteY68" fmla="*/ 1876211 h 6887496"/>
              <a:gd name="connsiteX69" fmla="*/ 149935 w 6170296"/>
              <a:gd name="connsiteY69" fmla="*/ 1913968 h 6887496"/>
              <a:gd name="connsiteX70" fmla="*/ 151194 w 6170296"/>
              <a:gd name="connsiteY70" fmla="*/ 1916484 h 6887496"/>
              <a:gd name="connsiteX71" fmla="*/ 156228 w 6170296"/>
              <a:gd name="connsiteY71" fmla="*/ 1941655 h 6887496"/>
              <a:gd name="connsiteX72" fmla="*/ 163779 w 6170296"/>
              <a:gd name="connsiteY72" fmla="*/ 1989479 h 6887496"/>
              <a:gd name="connsiteX73" fmla="*/ 165037 w 6170296"/>
              <a:gd name="connsiteY73" fmla="*/ 2005841 h 6887496"/>
              <a:gd name="connsiteX74" fmla="*/ 163779 w 6170296"/>
              <a:gd name="connsiteY74" fmla="*/ 2017167 h 6887496"/>
              <a:gd name="connsiteX75" fmla="*/ 163779 w 6170296"/>
              <a:gd name="connsiteY75" fmla="*/ 2048631 h 6887496"/>
              <a:gd name="connsiteX76" fmla="*/ 163779 w 6170296"/>
              <a:gd name="connsiteY76" fmla="*/ 2049889 h 6887496"/>
              <a:gd name="connsiteX77" fmla="*/ 156228 w 6170296"/>
              <a:gd name="connsiteY77" fmla="*/ 2088903 h 6887496"/>
              <a:gd name="connsiteX78" fmla="*/ 152452 w 6170296"/>
              <a:gd name="connsiteY78" fmla="*/ 2146796 h 6887496"/>
              <a:gd name="connsiteX79" fmla="*/ 144901 w 6170296"/>
              <a:gd name="connsiteY79" fmla="*/ 2182035 h 6887496"/>
              <a:gd name="connsiteX80" fmla="*/ 128540 w 6170296"/>
              <a:gd name="connsiteY80" fmla="*/ 2228600 h 6887496"/>
              <a:gd name="connsiteX81" fmla="*/ 123505 w 6170296"/>
              <a:gd name="connsiteY81" fmla="*/ 2242445 h 6887496"/>
              <a:gd name="connsiteX82" fmla="*/ 119730 w 6170296"/>
              <a:gd name="connsiteY82" fmla="*/ 2292786 h 6887496"/>
              <a:gd name="connsiteX83" fmla="*/ 118471 w 6170296"/>
              <a:gd name="connsiteY83" fmla="*/ 2325508 h 6887496"/>
              <a:gd name="connsiteX84" fmla="*/ 109662 w 6170296"/>
              <a:gd name="connsiteY84" fmla="*/ 2367039 h 6887496"/>
              <a:gd name="connsiteX85" fmla="*/ 104628 w 6170296"/>
              <a:gd name="connsiteY85" fmla="*/ 2398502 h 6887496"/>
              <a:gd name="connsiteX86" fmla="*/ 105886 w 6170296"/>
              <a:gd name="connsiteY86" fmla="*/ 2441294 h 6887496"/>
              <a:gd name="connsiteX87" fmla="*/ 109662 w 6170296"/>
              <a:gd name="connsiteY87" fmla="*/ 2481566 h 6887496"/>
              <a:gd name="connsiteX88" fmla="*/ 107144 w 6170296"/>
              <a:gd name="connsiteY88" fmla="*/ 2494151 h 6887496"/>
              <a:gd name="connsiteX89" fmla="*/ 104628 w 6170296"/>
              <a:gd name="connsiteY89" fmla="*/ 2526873 h 6887496"/>
              <a:gd name="connsiteX90" fmla="*/ 103369 w 6170296"/>
              <a:gd name="connsiteY90" fmla="*/ 2543234 h 6887496"/>
              <a:gd name="connsiteX91" fmla="*/ 88266 w 6170296"/>
              <a:gd name="connsiteY91" fmla="*/ 2603644 h 6887496"/>
              <a:gd name="connsiteX92" fmla="*/ 78199 w 6170296"/>
              <a:gd name="connsiteY92" fmla="*/ 2618747 h 6887496"/>
              <a:gd name="connsiteX93" fmla="*/ 63096 w 6170296"/>
              <a:gd name="connsiteY93" fmla="*/ 2647692 h 6887496"/>
              <a:gd name="connsiteX94" fmla="*/ 56803 w 6170296"/>
              <a:gd name="connsiteY94" fmla="*/ 2693000 h 6887496"/>
              <a:gd name="connsiteX95" fmla="*/ 63096 w 6170296"/>
              <a:gd name="connsiteY95" fmla="*/ 2719429 h 6887496"/>
              <a:gd name="connsiteX96" fmla="*/ 78199 w 6170296"/>
              <a:gd name="connsiteY96" fmla="*/ 2750892 h 6887496"/>
              <a:gd name="connsiteX97" fmla="*/ 83233 w 6170296"/>
              <a:gd name="connsiteY97" fmla="*/ 2792424 h 6887496"/>
              <a:gd name="connsiteX98" fmla="*/ 94559 w 6170296"/>
              <a:gd name="connsiteY98" fmla="*/ 2828921 h 6887496"/>
              <a:gd name="connsiteX99" fmla="*/ 98335 w 6170296"/>
              <a:gd name="connsiteY99" fmla="*/ 2835214 h 6887496"/>
              <a:gd name="connsiteX100" fmla="*/ 98335 w 6170296"/>
              <a:gd name="connsiteY100" fmla="*/ 2879263 h 6887496"/>
              <a:gd name="connsiteX101" fmla="*/ 94559 w 6170296"/>
              <a:gd name="connsiteY101" fmla="*/ 2940931 h 6887496"/>
              <a:gd name="connsiteX102" fmla="*/ 94559 w 6170296"/>
              <a:gd name="connsiteY102" fmla="*/ 2943448 h 6887496"/>
              <a:gd name="connsiteX103" fmla="*/ 92042 w 6170296"/>
              <a:gd name="connsiteY103" fmla="*/ 2983722 h 6887496"/>
              <a:gd name="connsiteX104" fmla="*/ 89526 w 6170296"/>
              <a:gd name="connsiteY104" fmla="*/ 3006374 h 6887496"/>
              <a:gd name="connsiteX105" fmla="*/ 98335 w 6170296"/>
              <a:gd name="connsiteY105" fmla="*/ 3037839 h 6887496"/>
              <a:gd name="connsiteX106" fmla="*/ 114696 w 6170296"/>
              <a:gd name="connsiteY106" fmla="*/ 3066784 h 6887496"/>
              <a:gd name="connsiteX107" fmla="*/ 123505 w 6170296"/>
              <a:gd name="connsiteY107" fmla="*/ 3098247 h 6887496"/>
              <a:gd name="connsiteX108" fmla="*/ 126023 w 6170296"/>
              <a:gd name="connsiteY108" fmla="*/ 3118384 h 6887496"/>
              <a:gd name="connsiteX109" fmla="*/ 118471 w 6170296"/>
              <a:gd name="connsiteY109" fmla="*/ 3156140 h 6887496"/>
              <a:gd name="connsiteX110" fmla="*/ 119730 w 6170296"/>
              <a:gd name="connsiteY110" fmla="*/ 3164950 h 6887496"/>
              <a:gd name="connsiteX111" fmla="*/ 126023 w 6170296"/>
              <a:gd name="connsiteY111" fmla="*/ 3222843 h 6887496"/>
              <a:gd name="connsiteX112" fmla="*/ 122247 w 6170296"/>
              <a:gd name="connsiteY112" fmla="*/ 3231652 h 6887496"/>
              <a:gd name="connsiteX113" fmla="*/ 120989 w 6170296"/>
              <a:gd name="connsiteY113" fmla="*/ 3240462 h 6887496"/>
              <a:gd name="connsiteX114" fmla="*/ 134832 w 6170296"/>
              <a:gd name="connsiteY114" fmla="*/ 3297096 h 6887496"/>
              <a:gd name="connsiteX115" fmla="*/ 134832 w 6170296"/>
              <a:gd name="connsiteY115" fmla="*/ 3324784 h 6887496"/>
              <a:gd name="connsiteX116" fmla="*/ 131056 w 6170296"/>
              <a:gd name="connsiteY116" fmla="*/ 3366316 h 6887496"/>
              <a:gd name="connsiteX117" fmla="*/ 119730 w 6170296"/>
              <a:gd name="connsiteY117" fmla="*/ 3396521 h 6887496"/>
              <a:gd name="connsiteX118" fmla="*/ 110920 w 6170296"/>
              <a:gd name="connsiteY118" fmla="*/ 3420432 h 6887496"/>
              <a:gd name="connsiteX119" fmla="*/ 114696 w 6170296"/>
              <a:gd name="connsiteY119" fmla="*/ 3440569 h 6887496"/>
              <a:gd name="connsiteX120" fmla="*/ 97077 w 6170296"/>
              <a:gd name="connsiteY120" fmla="*/ 3485876 h 6887496"/>
              <a:gd name="connsiteX121" fmla="*/ 88266 w 6170296"/>
              <a:gd name="connsiteY121" fmla="*/ 3502237 h 6887496"/>
              <a:gd name="connsiteX122" fmla="*/ 73164 w 6170296"/>
              <a:gd name="connsiteY122" fmla="*/ 3532442 h 6887496"/>
              <a:gd name="connsiteX123" fmla="*/ 73164 w 6170296"/>
              <a:gd name="connsiteY123" fmla="*/ 3546285 h 6887496"/>
              <a:gd name="connsiteX124" fmla="*/ 74423 w 6170296"/>
              <a:gd name="connsiteY124" fmla="*/ 3551320 h 6887496"/>
              <a:gd name="connsiteX125" fmla="*/ 73164 w 6170296"/>
              <a:gd name="connsiteY125" fmla="*/ 3563905 h 6887496"/>
              <a:gd name="connsiteX126" fmla="*/ 56803 w 6170296"/>
              <a:gd name="connsiteY126" fmla="*/ 3612988 h 6887496"/>
              <a:gd name="connsiteX127" fmla="*/ 55545 w 6170296"/>
              <a:gd name="connsiteY127" fmla="*/ 3621798 h 6887496"/>
              <a:gd name="connsiteX128" fmla="*/ 59321 w 6170296"/>
              <a:gd name="connsiteY128" fmla="*/ 3677173 h 6887496"/>
              <a:gd name="connsiteX129" fmla="*/ 61837 w 6170296"/>
              <a:gd name="connsiteY129" fmla="*/ 3687241 h 6887496"/>
              <a:gd name="connsiteX130" fmla="*/ 60579 w 6170296"/>
              <a:gd name="connsiteY130" fmla="*/ 3698568 h 6887496"/>
              <a:gd name="connsiteX131" fmla="*/ 61837 w 6170296"/>
              <a:gd name="connsiteY131" fmla="*/ 3711153 h 6887496"/>
              <a:gd name="connsiteX132" fmla="*/ 60579 w 6170296"/>
              <a:gd name="connsiteY132" fmla="*/ 3746392 h 6887496"/>
              <a:gd name="connsiteX133" fmla="*/ 59321 w 6170296"/>
              <a:gd name="connsiteY133" fmla="*/ 3755202 h 6887496"/>
              <a:gd name="connsiteX134" fmla="*/ 46735 w 6170296"/>
              <a:gd name="connsiteY134" fmla="*/ 3771563 h 6887496"/>
              <a:gd name="connsiteX135" fmla="*/ 36667 w 6170296"/>
              <a:gd name="connsiteY135" fmla="*/ 3808061 h 6887496"/>
              <a:gd name="connsiteX136" fmla="*/ 35409 w 6170296"/>
              <a:gd name="connsiteY136" fmla="*/ 3815611 h 6887496"/>
              <a:gd name="connsiteX137" fmla="*/ 47994 w 6170296"/>
              <a:gd name="connsiteY137" fmla="*/ 3840783 h 6887496"/>
              <a:gd name="connsiteX138" fmla="*/ 54286 w 6170296"/>
              <a:gd name="connsiteY138" fmla="*/ 3849592 h 6887496"/>
              <a:gd name="connsiteX139" fmla="*/ 47994 w 6170296"/>
              <a:gd name="connsiteY139" fmla="*/ 3858402 h 6887496"/>
              <a:gd name="connsiteX140" fmla="*/ 44218 w 6170296"/>
              <a:gd name="connsiteY140" fmla="*/ 3864694 h 6887496"/>
              <a:gd name="connsiteX141" fmla="*/ 53028 w 6170296"/>
              <a:gd name="connsiteY141" fmla="*/ 3915036 h 6887496"/>
              <a:gd name="connsiteX142" fmla="*/ 54286 w 6170296"/>
              <a:gd name="connsiteY142" fmla="*/ 3917553 h 6887496"/>
              <a:gd name="connsiteX143" fmla="*/ 64354 w 6170296"/>
              <a:gd name="connsiteY143" fmla="*/ 3969153 h 6887496"/>
              <a:gd name="connsiteX144" fmla="*/ 63096 w 6170296"/>
              <a:gd name="connsiteY144" fmla="*/ 3979221 h 6887496"/>
              <a:gd name="connsiteX145" fmla="*/ 80715 w 6170296"/>
              <a:gd name="connsiteY145" fmla="*/ 4015719 h 6887496"/>
              <a:gd name="connsiteX146" fmla="*/ 89526 w 6170296"/>
              <a:gd name="connsiteY146" fmla="*/ 4033338 h 6887496"/>
              <a:gd name="connsiteX147" fmla="*/ 98335 w 6170296"/>
              <a:gd name="connsiteY147" fmla="*/ 4055992 h 6887496"/>
              <a:gd name="connsiteX148" fmla="*/ 119730 w 6170296"/>
              <a:gd name="connsiteY148" fmla="*/ 4076128 h 6887496"/>
              <a:gd name="connsiteX149" fmla="*/ 122247 w 6170296"/>
              <a:gd name="connsiteY149" fmla="*/ 4083680 h 6887496"/>
              <a:gd name="connsiteX150" fmla="*/ 124764 w 6170296"/>
              <a:gd name="connsiteY150" fmla="*/ 4095006 h 6887496"/>
              <a:gd name="connsiteX151" fmla="*/ 138608 w 6170296"/>
              <a:gd name="connsiteY151" fmla="*/ 4135280 h 6887496"/>
              <a:gd name="connsiteX152" fmla="*/ 139867 w 6170296"/>
              <a:gd name="connsiteY152" fmla="*/ 4139055 h 6887496"/>
              <a:gd name="connsiteX153" fmla="*/ 144901 w 6170296"/>
              <a:gd name="connsiteY153" fmla="*/ 4173035 h 6887496"/>
              <a:gd name="connsiteX154" fmla="*/ 146159 w 6170296"/>
              <a:gd name="connsiteY154" fmla="*/ 4205758 h 6887496"/>
              <a:gd name="connsiteX155" fmla="*/ 134832 w 6170296"/>
              <a:gd name="connsiteY155" fmla="*/ 4233445 h 6887496"/>
              <a:gd name="connsiteX156" fmla="*/ 133574 w 6170296"/>
              <a:gd name="connsiteY156" fmla="*/ 4242255 h 6887496"/>
              <a:gd name="connsiteX157" fmla="*/ 149935 w 6170296"/>
              <a:gd name="connsiteY157" fmla="*/ 4280011 h 6887496"/>
              <a:gd name="connsiteX158" fmla="*/ 153710 w 6170296"/>
              <a:gd name="connsiteY158" fmla="*/ 4298889 h 6887496"/>
              <a:gd name="connsiteX159" fmla="*/ 160003 w 6170296"/>
              <a:gd name="connsiteY159" fmla="*/ 4330352 h 6887496"/>
              <a:gd name="connsiteX160" fmla="*/ 158745 w 6170296"/>
              <a:gd name="connsiteY160" fmla="*/ 4378177 h 6887496"/>
              <a:gd name="connsiteX161" fmla="*/ 158745 w 6170296"/>
              <a:gd name="connsiteY161" fmla="*/ 4423483 h 6887496"/>
              <a:gd name="connsiteX162" fmla="*/ 157486 w 6170296"/>
              <a:gd name="connsiteY162" fmla="*/ 4482635 h 6887496"/>
              <a:gd name="connsiteX163" fmla="*/ 151194 w 6170296"/>
              <a:gd name="connsiteY163" fmla="*/ 4527942 h 6887496"/>
              <a:gd name="connsiteX164" fmla="*/ 158745 w 6170296"/>
              <a:gd name="connsiteY164" fmla="*/ 4546820 h 6887496"/>
              <a:gd name="connsiteX165" fmla="*/ 178881 w 6170296"/>
              <a:gd name="connsiteY165" fmla="*/ 4608488 h 6887496"/>
              <a:gd name="connsiteX166" fmla="*/ 181398 w 6170296"/>
              <a:gd name="connsiteY166" fmla="*/ 4651279 h 6887496"/>
              <a:gd name="connsiteX167" fmla="*/ 181398 w 6170296"/>
              <a:gd name="connsiteY167" fmla="*/ 4660088 h 6887496"/>
              <a:gd name="connsiteX168" fmla="*/ 182657 w 6170296"/>
              <a:gd name="connsiteY168" fmla="*/ 4685259 h 6887496"/>
              <a:gd name="connsiteX169" fmla="*/ 181398 w 6170296"/>
              <a:gd name="connsiteY169" fmla="*/ 4712947 h 6887496"/>
              <a:gd name="connsiteX170" fmla="*/ 166296 w 6170296"/>
              <a:gd name="connsiteY170" fmla="*/ 4758254 h 6887496"/>
              <a:gd name="connsiteX171" fmla="*/ 163779 w 6170296"/>
              <a:gd name="connsiteY171" fmla="*/ 4765805 h 6887496"/>
              <a:gd name="connsiteX172" fmla="*/ 165037 w 6170296"/>
              <a:gd name="connsiteY172" fmla="*/ 4809854 h 6887496"/>
              <a:gd name="connsiteX173" fmla="*/ 167554 w 6170296"/>
              <a:gd name="connsiteY173" fmla="*/ 4828731 h 6887496"/>
              <a:gd name="connsiteX174" fmla="*/ 170072 w 6170296"/>
              <a:gd name="connsiteY174" fmla="*/ 4855160 h 6887496"/>
              <a:gd name="connsiteX175" fmla="*/ 170072 w 6170296"/>
              <a:gd name="connsiteY175" fmla="*/ 4865229 h 6887496"/>
              <a:gd name="connsiteX176" fmla="*/ 172588 w 6170296"/>
              <a:gd name="connsiteY176" fmla="*/ 4881590 h 6887496"/>
              <a:gd name="connsiteX177" fmla="*/ 177622 w 6170296"/>
              <a:gd name="connsiteY177" fmla="*/ 4920605 h 6887496"/>
              <a:gd name="connsiteX178" fmla="*/ 170072 w 6170296"/>
              <a:gd name="connsiteY178" fmla="*/ 4963395 h 6887496"/>
              <a:gd name="connsiteX179" fmla="*/ 170072 w 6170296"/>
              <a:gd name="connsiteY179" fmla="*/ 5012477 h 6887496"/>
              <a:gd name="connsiteX180" fmla="*/ 168813 w 6170296"/>
              <a:gd name="connsiteY180" fmla="*/ 5021288 h 6887496"/>
              <a:gd name="connsiteX181" fmla="*/ 166296 w 6170296"/>
              <a:gd name="connsiteY181" fmla="*/ 5027580 h 6887496"/>
              <a:gd name="connsiteX182" fmla="*/ 148676 w 6170296"/>
              <a:gd name="connsiteY182" fmla="*/ 5074145 h 6887496"/>
              <a:gd name="connsiteX183" fmla="*/ 131056 w 6170296"/>
              <a:gd name="connsiteY183" fmla="*/ 5103092 h 6887496"/>
              <a:gd name="connsiteX184" fmla="*/ 129798 w 6170296"/>
              <a:gd name="connsiteY184" fmla="*/ 5108126 h 6887496"/>
              <a:gd name="connsiteX185" fmla="*/ 119730 w 6170296"/>
              <a:gd name="connsiteY185" fmla="*/ 5138331 h 6887496"/>
              <a:gd name="connsiteX186" fmla="*/ 100853 w 6170296"/>
              <a:gd name="connsiteY186" fmla="*/ 5168536 h 6887496"/>
              <a:gd name="connsiteX187" fmla="*/ 87008 w 6170296"/>
              <a:gd name="connsiteY187" fmla="*/ 5178605 h 6887496"/>
              <a:gd name="connsiteX188" fmla="*/ 74423 w 6170296"/>
              <a:gd name="connsiteY188" fmla="*/ 5189931 h 6887496"/>
              <a:gd name="connsiteX189" fmla="*/ 61837 w 6170296"/>
              <a:gd name="connsiteY189" fmla="*/ 5215102 h 6887496"/>
              <a:gd name="connsiteX190" fmla="*/ 56803 w 6170296"/>
              <a:gd name="connsiteY190" fmla="*/ 5227687 h 6887496"/>
              <a:gd name="connsiteX191" fmla="*/ 56803 w 6170296"/>
              <a:gd name="connsiteY191" fmla="*/ 5230204 h 6887496"/>
              <a:gd name="connsiteX192" fmla="*/ 35409 w 6170296"/>
              <a:gd name="connsiteY192" fmla="*/ 5261667 h 6887496"/>
              <a:gd name="connsiteX193" fmla="*/ 32891 w 6170296"/>
              <a:gd name="connsiteY193" fmla="*/ 5265443 h 6887496"/>
              <a:gd name="connsiteX194" fmla="*/ 3944 w 6170296"/>
              <a:gd name="connsiteY194" fmla="*/ 5309491 h 6887496"/>
              <a:gd name="connsiteX195" fmla="*/ 6462 w 6170296"/>
              <a:gd name="connsiteY195" fmla="*/ 5324595 h 6887496"/>
              <a:gd name="connsiteX196" fmla="*/ 11496 w 6170296"/>
              <a:gd name="connsiteY196" fmla="*/ 5330887 h 6887496"/>
              <a:gd name="connsiteX197" fmla="*/ 22823 w 6170296"/>
              <a:gd name="connsiteY197" fmla="*/ 5359834 h 6887496"/>
              <a:gd name="connsiteX198" fmla="*/ 26598 w 6170296"/>
              <a:gd name="connsiteY198" fmla="*/ 5382486 h 6887496"/>
              <a:gd name="connsiteX199" fmla="*/ 21564 w 6170296"/>
              <a:gd name="connsiteY199" fmla="*/ 5449189 h 6887496"/>
              <a:gd name="connsiteX200" fmla="*/ 22823 w 6170296"/>
              <a:gd name="connsiteY200" fmla="*/ 5475619 h 6887496"/>
              <a:gd name="connsiteX201" fmla="*/ 30374 w 6170296"/>
              <a:gd name="connsiteY201" fmla="*/ 5510857 h 6887496"/>
              <a:gd name="connsiteX202" fmla="*/ 12755 w 6170296"/>
              <a:gd name="connsiteY202" fmla="*/ 5554906 h 6887496"/>
              <a:gd name="connsiteX203" fmla="*/ 16531 w 6170296"/>
              <a:gd name="connsiteY203" fmla="*/ 5582594 h 6887496"/>
              <a:gd name="connsiteX204" fmla="*/ 25340 w 6170296"/>
              <a:gd name="connsiteY204" fmla="*/ 5593920 h 6887496"/>
              <a:gd name="connsiteX205" fmla="*/ 35409 w 6170296"/>
              <a:gd name="connsiteY205" fmla="*/ 5631676 h 6887496"/>
              <a:gd name="connsiteX206" fmla="*/ 29116 w 6170296"/>
              <a:gd name="connsiteY206" fmla="*/ 5669432 h 6887496"/>
              <a:gd name="connsiteX207" fmla="*/ 36667 w 6170296"/>
              <a:gd name="connsiteY207" fmla="*/ 5702155 h 6887496"/>
              <a:gd name="connsiteX208" fmla="*/ 49252 w 6170296"/>
              <a:gd name="connsiteY208" fmla="*/ 5760046 h 6887496"/>
              <a:gd name="connsiteX209" fmla="*/ 59321 w 6170296"/>
              <a:gd name="connsiteY209" fmla="*/ 5788993 h 6887496"/>
              <a:gd name="connsiteX210" fmla="*/ 60579 w 6170296"/>
              <a:gd name="connsiteY210" fmla="*/ 5801578 h 6887496"/>
              <a:gd name="connsiteX211" fmla="*/ 47994 w 6170296"/>
              <a:gd name="connsiteY211" fmla="*/ 5872057 h 6887496"/>
              <a:gd name="connsiteX212" fmla="*/ 50510 w 6170296"/>
              <a:gd name="connsiteY212" fmla="*/ 5904778 h 6887496"/>
              <a:gd name="connsiteX213" fmla="*/ 46735 w 6170296"/>
              <a:gd name="connsiteY213" fmla="*/ 5922398 h 6887496"/>
              <a:gd name="connsiteX214" fmla="*/ 42960 w 6170296"/>
              <a:gd name="connsiteY214" fmla="*/ 5931207 h 6887496"/>
              <a:gd name="connsiteX215" fmla="*/ 39184 w 6170296"/>
              <a:gd name="connsiteY215" fmla="*/ 5960154 h 6887496"/>
              <a:gd name="connsiteX216" fmla="*/ 32891 w 6170296"/>
              <a:gd name="connsiteY216" fmla="*/ 6013012 h 6887496"/>
              <a:gd name="connsiteX217" fmla="*/ 21564 w 6170296"/>
              <a:gd name="connsiteY217" fmla="*/ 6044475 h 6887496"/>
              <a:gd name="connsiteX218" fmla="*/ 20306 w 6170296"/>
              <a:gd name="connsiteY218" fmla="*/ 6053286 h 6887496"/>
              <a:gd name="connsiteX219" fmla="*/ 22823 w 6170296"/>
              <a:gd name="connsiteY219" fmla="*/ 6083489 h 6887496"/>
              <a:gd name="connsiteX220" fmla="*/ 32891 w 6170296"/>
              <a:gd name="connsiteY220" fmla="*/ 6097334 h 6887496"/>
              <a:gd name="connsiteX221" fmla="*/ 39184 w 6170296"/>
              <a:gd name="connsiteY221" fmla="*/ 6133831 h 6887496"/>
              <a:gd name="connsiteX222" fmla="*/ 44218 w 6170296"/>
              <a:gd name="connsiteY222" fmla="*/ 6172845 h 6887496"/>
              <a:gd name="connsiteX223" fmla="*/ 45476 w 6170296"/>
              <a:gd name="connsiteY223" fmla="*/ 6186689 h 6887496"/>
              <a:gd name="connsiteX224" fmla="*/ 40443 w 6170296"/>
              <a:gd name="connsiteY224" fmla="*/ 6218154 h 6887496"/>
              <a:gd name="connsiteX225" fmla="*/ 39184 w 6170296"/>
              <a:gd name="connsiteY225" fmla="*/ 6233256 h 6887496"/>
              <a:gd name="connsiteX226" fmla="*/ 37925 w 6170296"/>
              <a:gd name="connsiteY226" fmla="*/ 6237031 h 6887496"/>
              <a:gd name="connsiteX227" fmla="*/ 42960 w 6170296"/>
              <a:gd name="connsiteY227" fmla="*/ 6268495 h 6887496"/>
              <a:gd name="connsiteX228" fmla="*/ 42960 w 6170296"/>
              <a:gd name="connsiteY228" fmla="*/ 6299958 h 6887496"/>
              <a:gd name="connsiteX229" fmla="*/ 32891 w 6170296"/>
              <a:gd name="connsiteY229" fmla="*/ 6327646 h 6887496"/>
              <a:gd name="connsiteX230" fmla="*/ 34149 w 6170296"/>
              <a:gd name="connsiteY230" fmla="*/ 6342747 h 6887496"/>
              <a:gd name="connsiteX231" fmla="*/ 36667 w 6170296"/>
              <a:gd name="connsiteY231" fmla="*/ 6356591 h 6887496"/>
              <a:gd name="connsiteX232" fmla="*/ 44218 w 6170296"/>
              <a:gd name="connsiteY232" fmla="*/ 6376728 h 6887496"/>
              <a:gd name="connsiteX233" fmla="*/ 55545 w 6170296"/>
              <a:gd name="connsiteY233" fmla="*/ 6418260 h 6887496"/>
              <a:gd name="connsiteX234" fmla="*/ 58061 w 6170296"/>
              <a:gd name="connsiteY234" fmla="*/ 6424553 h 6887496"/>
              <a:gd name="connsiteX235" fmla="*/ 64354 w 6170296"/>
              <a:gd name="connsiteY235" fmla="*/ 6456016 h 6887496"/>
              <a:gd name="connsiteX236" fmla="*/ 84491 w 6170296"/>
              <a:gd name="connsiteY236" fmla="*/ 6500064 h 6887496"/>
              <a:gd name="connsiteX237" fmla="*/ 90784 w 6170296"/>
              <a:gd name="connsiteY237" fmla="*/ 6526494 h 6887496"/>
              <a:gd name="connsiteX238" fmla="*/ 92042 w 6170296"/>
              <a:gd name="connsiteY238" fmla="*/ 6549147 h 6887496"/>
              <a:gd name="connsiteX239" fmla="*/ 93301 w 6170296"/>
              <a:gd name="connsiteY239" fmla="*/ 6552923 h 6887496"/>
              <a:gd name="connsiteX240" fmla="*/ 98335 w 6170296"/>
              <a:gd name="connsiteY240" fmla="*/ 6591938 h 6887496"/>
              <a:gd name="connsiteX241" fmla="*/ 117213 w 6170296"/>
              <a:gd name="connsiteY241" fmla="*/ 6648571 h 6887496"/>
              <a:gd name="connsiteX242" fmla="*/ 128540 w 6170296"/>
              <a:gd name="connsiteY242" fmla="*/ 6680036 h 6887496"/>
              <a:gd name="connsiteX243" fmla="*/ 144901 w 6170296"/>
              <a:gd name="connsiteY243" fmla="*/ 6703946 h 6887496"/>
              <a:gd name="connsiteX244" fmla="*/ 148676 w 6170296"/>
              <a:gd name="connsiteY244" fmla="*/ 6707722 h 6887496"/>
              <a:gd name="connsiteX245" fmla="*/ 166296 w 6170296"/>
              <a:gd name="connsiteY245" fmla="*/ 6764356 h 6887496"/>
              <a:gd name="connsiteX246" fmla="*/ 181398 w 6170296"/>
              <a:gd name="connsiteY246" fmla="*/ 6810922 h 6887496"/>
              <a:gd name="connsiteX247" fmla="*/ 195242 w 6170296"/>
              <a:gd name="connsiteY247" fmla="*/ 6854971 h 6887496"/>
              <a:gd name="connsiteX248" fmla="*/ 199018 w 6170296"/>
              <a:gd name="connsiteY248" fmla="*/ 6865039 h 6887496"/>
              <a:gd name="connsiteX249" fmla="*/ 201534 w 6170296"/>
              <a:gd name="connsiteY249" fmla="*/ 6879985 h 6887496"/>
              <a:gd name="connsiteX250" fmla="*/ 200859 w 6170296"/>
              <a:gd name="connsiteY250" fmla="*/ 6887496 h 6887496"/>
              <a:gd name="connsiteX251" fmla="*/ 6170296 w 6170296"/>
              <a:gd name="connsiteY251" fmla="*/ 6828503 h 6887496"/>
              <a:gd name="connsiteX252" fmla="*/ 6111304 w 6170296"/>
              <a:gd name="connsiteY252" fmla="*/ 0 h 6887496"/>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11304 w 6195784"/>
              <a:gd name="connsiteY0" fmla="*/ 0 h 6904703"/>
              <a:gd name="connsiteX1" fmla="*/ 87061 w 6195784"/>
              <a:gd name="connsiteY1" fmla="*/ 29496 h 6904703"/>
              <a:gd name="connsiteX2" fmla="*/ 95818 w 6195784"/>
              <a:gd name="connsiteY2" fmla="*/ 45044 h 6904703"/>
              <a:gd name="connsiteX3" fmla="*/ 105886 w 6195784"/>
              <a:gd name="connsiteY3" fmla="*/ 56371 h 6904703"/>
              <a:gd name="connsiteX4" fmla="*/ 129798 w 6195784"/>
              <a:gd name="connsiteY4" fmla="*/ 99161 h 6904703"/>
              <a:gd name="connsiteX5" fmla="*/ 136091 w 6195784"/>
              <a:gd name="connsiteY5" fmla="*/ 154537 h 6904703"/>
              <a:gd name="connsiteX6" fmla="*/ 123505 w 6195784"/>
              <a:gd name="connsiteY6" fmla="*/ 219981 h 6904703"/>
              <a:gd name="connsiteX7" fmla="*/ 122247 w 6195784"/>
              <a:gd name="connsiteY7" fmla="*/ 222497 h 6904703"/>
              <a:gd name="connsiteX8" fmla="*/ 119730 w 6195784"/>
              <a:gd name="connsiteY8" fmla="*/ 255220 h 6904703"/>
              <a:gd name="connsiteX9" fmla="*/ 114696 w 6195784"/>
              <a:gd name="connsiteY9" fmla="*/ 271581 h 6904703"/>
              <a:gd name="connsiteX10" fmla="*/ 103369 w 6195784"/>
              <a:gd name="connsiteY10" fmla="*/ 286683 h 6904703"/>
              <a:gd name="connsiteX11" fmla="*/ 85750 w 6195784"/>
              <a:gd name="connsiteY11" fmla="*/ 314371 h 6904703"/>
              <a:gd name="connsiteX12" fmla="*/ 60579 w 6195784"/>
              <a:gd name="connsiteY12" fmla="*/ 357161 h 6904703"/>
              <a:gd name="connsiteX13" fmla="*/ 50510 w 6195784"/>
              <a:gd name="connsiteY13" fmla="*/ 386107 h 6904703"/>
              <a:gd name="connsiteX14" fmla="*/ 50510 w 6195784"/>
              <a:gd name="connsiteY14" fmla="*/ 392400 h 6904703"/>
              <a:gd name="connsiteX15" fmla="*/ 60579 w 6195784"/>
              <a:gd name="connsiteY15" fmla="*/ 418829 h 6904703"/>
              <a:gd name="connsiteX16" fmla="*/ 63096 w 6195784"/>
              <a:gd name="connsiteY16" fmla="*/ 440224 h 6904703"/>
              <a:gd name="connsiteX17" fmla="*/ 65613 w 6195784"/>
              <a:gd name="connsiteY17" fmla="*/ 459102 h 6904703"/>
              <a:gd name="connsiteX18" fmla="*/ 68130 w 6195784"/>
              <a:gd name="connsiteY18" fmla="*/ 496859 h 6904703"/>
              <a:gd name="connsiteX19" fmla="*/ 58061 w 6195784"/>
              <a:gd name="connsiteY19" fmla="*/ 559785 h 6904703"/>
              <a:gd name="connsiteX20" fmla="*/ 49252 w 6195784"/>
              <a:gd name="connsiteY20" fmla="*/ 595024 h 6904703"/>
              <a:gd name="connsiteX21" fmla="*/ 50510 w 6195784"/>
              <a:gd name="connsiteY21" fmla="*/ 613902 h 6904703"/>
              <a:gd name="connsiteX22" fmla="*/ 50510 w 6195784"/>
              <a:gd name="connsiteY22" fmla="*/ 620195 h 6904703"/>
              <a:gd name="connsiteX23" fmla="*/ 45476 w 6195784"/>
              <a:gd name="connsiteY23" fmla="*/ 635297 h 6904703"/>
              <a:gd name="connsiteX24" fmla="*/ 21564 w 6195784"/>
              <a:gd name="connsiteY24" fmla="*/ 688155 h 6904703"/>
              <a:gd name="connsiteX25" fmla="*/ 17789 w 6195784"/>
              <a:gd name="connsiteY25" fmla="*/ 718360 h 6904703"/>
              <a:gd name="connsiteX26" fmla="*/ 16531 w 6195784"/>
              <a:gd name="connsiteY26" fmla="*/ 758634 h 6904703"/>
              <a:gd name="connsiteX27" fmla="*/ 16531 w 6195784"/>
              <a:gd name="connsiteY27" fmla="*/ 781287 h 6904703"/>
              <a:gd name="connsiteX28" fmla="*/ 24082 w 6195784"/>
              <a:gd name="connsiteY28" fmla="*/ 788839 h 6904703"/>
              <a:gd name="connsiteX29" fmla="*/ 29116 w 6195784"/>
              <a:gd name="connsiteY29" fmla="*/ 796389 h 6904703"/>
              <a:gd name="connsiteX30" fmla="*/ 36667 w 6195784"/>
              <a:gd name="connsiteY30" fmla="*/ 846731 h 6904703"/>
              <a:gd name="connsiteX31" fmla="*/ 36667 w 6195784"/>
              <a:gd name="connsiteY31" fmla="*/ 847989 h 6904703"/>
              <a:gd name="connsiteX32" fmla="*/ 26598 w 6195784"/>
              <a:gd name="connsiteY32" fmla="*/ 887004 h 6904703"/>
              <a:gd name="connsiteX33" fmla="*/ 6462 w 6195784"/>
              <a:gd name="connsiteY33" fmla="*/ 913433 h 6904703"/>
              <a:gd name="connsiteX34" fmla="*/ 8979 w 6195784"/>
              <a:gd name="connsiteY34" fmla="*/ 934828 h 6904703"/>
              <a:gd name="connsiteX35" fmla="*/ 10238 w 6195784"/>
              <a:gd name="connsiteY35" fmla="*/ 944896 h 6904703"/>
              <a:gd name="connsiteX36" fmla="*/ 16531 w 6195784"/>
              <a:gd name="connsiteY36" fmla="*/ 954965 h 6904703"/>
              <a:gd name="connsiteX37" fmla="*/ 21564 w 6195784"/>
              <a:gd name="connsiteY37" fmla="*/ 965033 h 6904703"/>
              <a:gd name="connsiteX38" fmla="*/ 29116 w 6195784"/>
              <a:gd name="connsiteY38" fmla="*/ 1004047 h 6904703"/>
              <a:gd name="connsiteX39" fmla="*/ 21564 w 6195784"/>
              <a:gd name="connsiteY39" fmla="*/ 1045579 h 6904703"/>
              <a:gd name="connsiteX40" fmla="*/ 21564 w 6195784"/>
              <a:gd name="connsiteY40" fmla="*/ 1063199 h 6904703"/>
              <a:gd name="connsiteX41" fmla="*/ 25340 w 6195784"/>
              <a:gd name="connsiteY41" fmla="*/ 1127383 h 6904703"/>
              <a:gd name="connsiteX42" fmla="*/ 25340 w 6195784"/>
              <a:gd name="connsiteY42" fmla="*/ 1133676 h 6904703"/>
              <a:gd name="connsiteX43" fmla="*/ 34149 w 6195784"/>
              <a:gd name="connsiteY43" fmla="*/ 1176466 h 6904703"/>
              <a:gd name="connsiteX44" fmla="*/ 42960 w 6195784"/>
              <a:gd name="connsiteY44" fmla="*/ 1199120 h 6904703"/>
              <a:gd name="connsiteX45" fmla="*/ 58061 w 6195784"/>
              <a:gd name="connsiteY45" fmla="*/ 1255754 h 6904703"/>
              <a:gd name="connsiteX46" fmla="*/ 58061 w 6195784"/>
              <a:gd name="connsiteY46" fmla="*/ 1263306 h 6904703"/>
              <a:gd name="connsiteX47" fmla="*/ 59321 w 6195784"/>
              <a:gd name="connsiteY47" fmla="*/ 1289735 h 6904703"/>
              <a:gd name="connsiteX48" fmla="*/ 58061 w 6195784"/>
              <a:gd name="connsiteY48" fmla="*/ 1309871 h 6904703"/>
              <a:gd name="connsiteX49" fmla="*/ 59321 w 6195784"/>
              <a:gd name="connsiteY49" fmla="*/ 1338817 h 6904703"/>
              <a:gd name="connsiteX50" fmla="*/ 66872 w 6195784"/>
              <a:gd name="connsiteY50" fmla="*/ 1377833 h 6904703"/>
              <a:gd name="connsiteX51" fmla="*/ 69388 w 6195784"/>
              <a:gd name="connsiteY51" fmla="*/ 1396710 h 6904703"/>
              <a:gd name="connsiteX52" fmla="*/ 76940 w 6195784"/>
              <a:gd name="connsiteY52" fmla="*/ 1450827 h 6904703"/>
              <a:gd name="connsiteX53" fmla="*/ 75681 w 6195784"/>
              <a:gd name="connsiteY53" fmla="*/ 1455861 h 6904703"/>
              <a:gd name="connsiteX54" fmla="*/ 74423 w 6195784"/>
              <a:gd name="connsiteY54" fmla="*/ 1498651 h 6904703"/>
              <a:gd name="connsiteX55" fmla="*/ 85750 w 6195784"/>
              <a:gd name="connsiteY55" fmla="*/ 1550251 h 6904703"/>
              <a:gd name="connsiteX56" fmla="*/ 85750 w 6195784"/>
              <a:gd name="connsiteY56" fmla="*/ 1556544 h 6904703"/>
              <a:gd name="connsiteX57" fmla="*/ 79457 w 6195784"/>
              <a:gd name="connsiteY57" fmla="*/ 1606885 h 6904703"/>
              <a:gd name="connsiteX58" fmla="*/ 81974 w 6195784"/>
              <a:gd name="connsiteY58" fmla="*/ 1677363 h 6904703"/>
              <a:gd name="connsiteX59" fmla="*/ 83233 w 6195784"/>
              <a:gd name="connsiteY59" fmla="*/ 1683656 h 6904703"/>
              <a:gd name="connsiteX60" fmla="*/ 89526 w 6195784"/>
              <a:gd name="connsiteY60" fmla="*/ 1723928 h 6904703"/>
              <a:gd name="connsiteX61" fmla="*/ 90784 w 6195784"/>
              <a:gd name="connsiteY61" fmla="*/ 1731480 h 6904703"/>
              <a:gd name="connsiteX62" fmla="*/ 93301 w 6195784"/>
              <a:gd name="connsiteY62" fmla="*/ 1744066 h 6904703"/>
              <a:gd name="connsiteX63" fmla="*/ 98335 w 6195784"/>
              <a:gd name="connsiteY63" fmla="*/ 1764202 h 6904703"/>
              <a:gd name="connsiteX64" fmla="*/ 105886 w 6195784"/>
              <a:gd name="connsiteY64" fmla="*/ 1786856 h 6904703"/>
              <a:gd name="connsiteX65" fmla="*/ 120989 w 6195784"/>
              <a:gd name="connsiteY65" fmla="*/ 1824612 h 6904703"/>
              <a:gd name="connsiteX66" fmla="*/ 129798 w 6195784"/>
              <a:gd name="connsiteY66" fmla="*/ 1846006 h 6904703"/>
              <a:gd name="connsiteX67" fmla="*/ 141125 w 6195784"/>
              <a:gd name="connsiteY67" fmla="*/ 1869918 h 6904703"/>
              <a:gd name="connsiteX68" fmla="*/ 143643 w 6195784"/>
              <a:gd name="connsiteY68" fmla="*/ 1876211 h 6904703"/>
              <a:gd name="connsiteX69" fmla="*/ 149935 w 6195784"/>
              <a:gd name="connsiteY69" fmla="*/ 1913968 h 6904703"/>
              <a:gd name="connsiteX70" fmla="*/ 151194 w 6195784"/>
              <a:gd name="connsiteY70" fmla="*/ 1916484 h 6904703"/>
              <a:gd name="connsiteX71" fmla="*/ 156228 w 6195784"/>
              <a:gd name="connsiteY71" fmla="*/ 1941655 h 6904703"/>
              <a:gd name="connsiteX72" fmla="*/ 163779 w 6195784"/>
              <a:gd name="connsiteY72" fmla="*/ 1989479 h 6904703"/>
              <a:gd name="connsiteX73" fmla="*/ 165037 w 6195784"/>
              <a:gd name="connsiteY73" fmla="*/ 2005841 h 6904703"/>
              <a:gd name="connsiteX74" fmla="*/ 163779 w 6195784"/>
              <a:gd name="connsiteY74" fmla="*/ 2017167 h 6904703"/>
              <a:gd name="connsiteX75" fmla="*/ 163779 w 6195784"/>
              <a:gd name="connsiteY75" fmla="*/ 2048631 h 6904703"/>
              <a:gd name="connsiteX76" fmla="*/ 163779 w 6195784"/>
              <a:gd name="connsiteY76" fmla="*/ 2049889 h 6904703"/>
              <a:gd name="connsiteX77" fmla="*/ 156228 w 6195784"/>
              <a:gd name="connsiteY77" fmla="*/ 2088903 h 6904703"/>
              <a:gd name="connsiteX78" fmla="*/ 152452 w 6195784"/>
              <a:gd name="connsiteY78" fmla="*/ 2146796 h 6904703"/>
              <a:gd name="connsiteX79" fmla="*/ 144901 w 6195784"/>
              <a:gd name="connsiteY79" fmla="*/ 2182035 h 6904703"/>
              <a:gd name="connsiteX80" fmla="*/ 128540 w 6195784"/>
              <a:gd name="connsiteY80" fmla="*/ 2228600 h 6904703"/>
              <a:gd name="connsiteX81" fmla="*/ 123505 w 6195784"/>
              <a:gd name="connsiteY81" fmla="*/ 2242445 h 6904703"/>
              <a:gd name="connsiteX82" fmla="*/ 119730 w 6195784"/>
              <a:gd name="connsiteY82" fmla="*/ 2292786 h 6904703"/>
              <a:gd name="connsiteX83" fmla="*/ 118471 w 6195784"/>
              <a:gd name="connsiteY83" fmla="*/ 2325508 h 6904703"/>
              <a:gd name="connsiteX84" fmla="*/ 109662 w 6195784"/>
              <a:gd name="connsiteY84" fmla="*/ 2367039 h 6904703"/>
              <a:gd name="connsiteX85" fmla="*/ 104628 w 6195784"/>
              <a:gd name="connsiteY85" fmla="*/ 2398502 h 6904703"/>
              <a:gd name="connsiteX86" fmla="*/ 105886 w 6195784"/>
              <a:gd name="connsiteY86" fmla="*/ 2441294 h 6904703"/>
              <a:gd name="connsiteX87" fmla="*/ 109662 w 6195784"/>
              <a:gd name="connsiteY87" fmla="*/ 2481566 h 6904703"/>
              <a:gd name="connsiteX88" fmla="*/ 107144 w 6195784"/>
              <a:gd name="connsiteY88" fmla="*/ 2494151 h 6904703"/>
              <a:gd name="connsiteX89" fmla="*/ 104628 w 6195784"/>
              <a:gd name="connsiteY89" fmla="*/ 2526873 h 6904703"/>
              <a:gd name="connsiteX90" fmla="*/ 103369 w 6195784"/>
              <a:gd name="connsiteY90" fmla="*/ 2543234 h 6904703"/>
              <a:gd name="connsiteX91" fmla="*/ 88266 w 6195784"/>
              <a:gd name="connsiteY91" fmla="*/ 2603644 h 6904703"/>
              <a:gd name="connsiteX92" fmla="*/ 78199 w 6195784"/>
              <a:gd name="connsiteY92" fmla="*/ 2618747 h 6904703"/>
              <a:gd name="connsiteX93" fmla="*/ 63096 w 6195784"/>
              <a:gd name="connsiteY93" fmla="*/ 2647692 h 6904703"/>
              <a:gd name="connsiteX94" fmla="*/ 56803 w 6195784"/>
              <a:gd name="connsiteY94" fmla="*/ 2693000 h 6904703"/>
              <a:gd name="connsiteX95" fmla="*/ 63096 w 6195784"/>
              <a:gd name="connsiteY95" fmla="*/ 2719429 h 6904703"/>
              <a:gd name="connsiteX96" fmla="*/ 78199 w 6195784"/>
              <a:gd name="connsiteY96" fmla="*/ 2750892 h 6904703"/>
              <a:gd name="connsiteX97" fmla="*/ 83233 w 6195784"/>
              <a:gd name="connsiteY97" fmla="*/ 2792424 h 6904703"/>
              <a:gd name="connsiteX98" fmla="*/ 94559 w 6195784"/>
              <a:gd name="connsiteY98" fmla="*/ 2828921 h 6904703"/>
              <a:gd name="connsiteX99" fmla="*/ 98335 w 6195784"/>
              <a:gd name="connsiteY99" fmla="*/ 2835214 h 6904703"/>
              <a:gd name="connsiteX100" fmla="*/ 98335 w 6195784"/>
              <a:gd name="connsiteY100" fmla="*/ 2879263 h 6904703"/>
              <a:gd name="connsiteX101" fmla="*/ 94559 w 6195784"/>
              <a:gd name="connsiteY101" fmla="*/ 2940931 h 6904703"/>
              <a:gd name="connsiteX102" fmla="*/ 94559 w 6195784"/>
              <a:gd name="connsiteY102" fmla="*/ 2943448 h 6904703"/>
              <a:gd name="connsiteX103" fmla="*/ 92042 w 6195784"/>
              <a:gd name="connsiteY103" fmla="*/ 2983722 h 6904703"/>
              <a:gd name="connsiteX104" fmla="*/ 89526 w 6195784"/>
              <a:gd name="connsiteY104" fmla="*/ 3006374 h 6904703"/>
              <a:gd name="connsiteX105" fmla="*/ 98335 w 6195784"/>
              <a:gd name="connsiteY105" fmla="*/ 3037839 h 6904703"/>
              <a:gd name="connsiteX106" fmla="*/ 114696 w 6195784"/>
              <a:gd name="connsiteY106" fmla="*/ 3066784 h 6904703"/>
              <a:gd name="connsiteX107" fmla="*/ 123505 w 6195784"/>
              <a:gd name="connsiteY107" fmla="*/ 3098247 h 6904703"/>
              <a:gd name="connsiteX108" fmla="*/ 126023 w 6195784"/>
              <a:gd name="connsiteY108" fmla="*/ 3118384 h 6904703"/>
              <a:gd name="connsiteX109" fmla="*/ 118471 w 6195784"/>
              <a:gd name="connsiteY109" fmla="*/ 3156140 h 6904703"/>
              <a:gd name="connsiteX110" fmla="*/ 119730 w 6195784"/>
              <a:gd name="connsiteY110" fmla="*/ 3164950 h 6904703"/>
              <a:gd name="connsiteX111" fmla="*/ 126023 w 6195784"/>
              <a:gd name="connsiteY111" fmla="*/ 3222843 h 6904703"/>
              <a:gd name="connsiteX112" fmla="*/ 122247 w 6195784"/>
              <a:gd name="connsiteY112" fmla="*/ 3231652 h 6904703"/>
              <a:gd name="connsiteX113" fmla="*/ 120989 w 6195784"/>
              <a:gd name="connsiteY113" fmla="*/ 3240462 h 6904703"/>
              <a:gd name="connsiteX114" fmla="*/ 134832 w 6195784"/>
              <a:gd name="connsiteY114" fmla="*/ 3297096 h 6904703"/>
              <a:gd name="connsiteX115" fmla="*/ 134832 w 6195784"/>
              <a:gd name="connsiteY115" fmla="*/ 3324784 h 6904703"/>
              <a:gd name="connsiteX116" fmla="*/ 131056 w 6195784"/>
              <a:gd name="connsiteY116" fmla="*/ 3366316 h 6904703"/>
              <a:gd name="connsiteX117" fmla="*/ 119730 w 6195784"/>
              <a:gd name="connsiteY117" fmla="*/ 3396521 h 6904703"/>
              <a:gd name="connsiteX118" fmla="*/ 110920 w 6195784"/>
              <a:gd name="connsiteY118" fmla="*/ 3420432 h 6904703"/>
              <a:gd name="connsiteX119" fmla="*/ 114696 w 6195784"/>
              <a:gd name="connsiteY119" fmla="*/ 3440569 h 6904703"/>
              <a:gd name="connsiteX120" fmla="*/ 97077 w 6195784"/>
              <a:gd name="connsiteY120" fmla="*/ 3485876 h 6904703"/>
              <a:gd name="connsiteX121" fmla="*/ 88266 w 6195784"/>
              <a:gd name="connsiteY121" fmla="*/ 3502237 h 6904703"/>
              <a:gd name="connsiteX122" fmla="*/ 73164 w 6195784"/>
              <a:gd name="connsiteY122" fmla="*/ 3532442 h 6904703"/>
              <a:gd name="connsiteX123" fmla="*/ 73164 w 6195784"/>
              <a:gd name="connsiteY123" fmla="*/ 3546285 h 6904703"/>
              <a:gd name="connsiteX124" fmla="*/ 74423 w 6195784"/>
              <a:gd name="connsiteY124" fmla="*/ 3551320 h 6904703"/>
              <a:gd name="connsiteX125" fmla="*/ 73164 w 6195784"/>
              <a:gd name="connsiteY125" fmla="*/ 3563905 h 6904703"/>
              <a:gd name="connsiteX126" fmla="*/ 56803 w 6195784"/>
              <a:gd name="connsiteY126" fmla="*/ 3612988 h 6904703"/>
              <a:gd name="connsiteX127" fmla="*/ 55545 w 6195784"/>
              <a:gd name="connsiteY127" fmla="*/ 3621798 h 6904703"/>
              <a:gd name="connsiteX128" fmla="*/ 59321 w 6195784"/>
              <a:gd name="connsiteY128" fmla="*/ 3677173 h 6904703"/>
              <a:gd name="connsiteX129" fmla="*/ 61837 w 6195784"/>
              <a:gd name="connsiteY129" fmla="*/ 3687241 h 6904703"/>
              <a:gd name="connsiteX130" fmla="*/ 60579 w 6195784"/>
              <a:gd name="connsiteY130" fmla="*/ 3698568 h 6904703"/>
              <a:gd name="connsiteX131" fmla="*/ 61837 w 6195784"/>
              <a:gd name="connsiteY131" fmla="*/ 3711153 h 6904703"/>
              <a:gd name="connsiteX132" fmla="*/ 60579 w 6195784"/>
              <a:gd name="connsiteY132" fmla="*/ 3746392 h 6904703"/>
              <a:gd name="connsiteX133" fmla="*/ 59321 w 6195784"/>
              <a:gd name="connsiteY133" fmla="*/ 3755202 h 6904703"/>
              <a:gd name="connsiteX134" fmla="*/ 46735 w 6195784"/>
              <a:gd name="connsiteY134" fmla="*/ 3771563 h 6904703"/>
              <a:gd name="connsiteX135" fmla="*/ 36667 w 6195784"/>
              <a:gd name="connsiteY135" fmla="*/ 3808061 h 6904703"/>
              <a:gd name="connsiteX136" fmla="*/ 35409 w 6195784"/>
              <a:gd name="connsiteY136" fmla="*/ 3815611 h 6904703"/>
              <a:gd name="connsiteX137" fmla="*/ 47994 w 6195784"/>
              <a:gd name="connsiteY137" fmla="*/ 3840783 h 6904703"/>
              <a:gd name="connsiteX138" fmla="*/ 54286 w 6195784"/>
              <a:gd name="connsiteY138" fmla="*/ 3849592 h 6904703"/>
              <a:gd name="connsiteX139" fmla="*/ 47994 w 6195784"/>
              <a:gd name="connsiteY139" fmla="*/ 3858402 h 6904703"/>
              <a:gd name="connsiteX140" fmla="*/ 44218 w 6195784"/>
              <a:gd name="connsiteY140" fmla="*/ 3864694 h 6904703"/>
              <a:gd name="connsiteX141" fmla="*/ 53028 w 6195784"/>
              <a:gd name="connsiteY141" fmla="*/ 3915036 h 6904703"/>
              <a:gd name="connsiteX142" fmla="*/ 54286 w 6195784"/>
              <a:gd name="connsiteY142" fmla="*/ 3917553 h 6904703"/>
              <a:gd name="connsiteX143" fmla="*/ 64354 w 6195784"/>
              <a:gd name="connsiteY143" fmla="*/ 3969153 h 6904703"/>
              <a:gd name="connsiteX144" fmla="*/ 63096 w 6195784"/>
              <a:gd name="connsiteY144" fmla="*/ 3979221 h 6904703"/>
              <a:gd name="connsiteX145" fmla="*/ 80715 w 6195784"/>
              <a:gd name="connsiteY145" fmla="*/ 4015719 h 6904703"/>
              <a:gd name="connsiteX146" fmla="*/ 89526 w 6195784"/>
              <a:gd name="connsiteY146" fmla="*/ 4033338 h 6904703"/>
              <a:gd name="connsiteX147" fmla="*/ 98335 w 6195784"/>
              <a:gd name="connsiteY147" fmla="*/ 4055992 h 6904703"/>
              <a:gd name="connsiteX148" fmla="*/ 119730 w 6195784"/>
              <a:gd name="connsiteY148" fmla="*/ 4076128 h 6904703"/>
              <a:gd name="connsiteX149" fmla="*/ 122247 w 6195784"/>
              <a:gd name="connsiteY149" fmla="*/ 4083680 h 6904703"/>
              <a:gd name="connsiteX150" fmla="*/ 124764 w 6195784"/>
              <a:gd name="connsiteY150" fmla="*/ 4095006 h 6904703"/>
              <a:gd name="connsiteX151" fmla="*/ 138608 w 6195784"/>
              <a:gd name="connsiteY151" fmla="*/ 4135280 h 6904703"/>
              <a:gd name="connsiteX152" fmla="*/ 139867 w 6195784"/>
              <a:gd name="connsiteY152" fmla="*/ 4139055 h 6904703"/>
              <a:gd name="connsiteX153" fmla="*/ 144901 w 6195784"/>
              <a:gd name="connsiteY153" fmla="*/ 4173035 h 6904703"/>
              <a:gd name="connsiteX154" fmla="*/ 146159 w 6195784"/>
              <a:gd name="connsiteY154" fmla="*/ 4205758 h 6904703"/>
              <a:gd name="connsiteX155" fmla="*/ 134832 w 6195784"/>
              <a:gd name="connsiteY155" fmla="*/ 4233445 h 6904703"/>
              <a:gd name="connsiteX156" fmla="*/ 133574 w 6195784"/>
              <a:gd name="connsiteY156" fmla="*/ 4242255 h 6904703"/>
              <a:gd name="connsiteX157" fmla="*/ 149935 w 6195784"/>
              <a:gd name="connsiteY157" fmla="*/ 4280011 h 6904703"/>
              <a:gd name="connsiteX158" fmla="*/ 153710 w 6195784"/>
              <a:gd name="connsiteY158" fmla="*/ 4298889 h 6904703"/>
              <a:gd name="connsiteX159" fmla="*/ 160003 w 6195784"/>
              <a:gd name="connsiteY159" fmla="*/ 4330352 h 6904703"/>
              <a:gd name="connsiteX160" fmla="*/ 158745 w 6195784"/>
              <a:gd name="connsiteY160" fmla="*/ 4378177 h 6904703"/>
              <a:gd name="connsiteX161" fmla="*/ 158745 w 6195784"/>
              <a:gd name="connsiteY161" fmla="*/ 4423483 h 6904703"/>
              <a:gd name="connsiteX162" fmla="*/ 157486 w 6195784"/>
              <a:gd name="connsiteY162" fmla="*/ 4482635 h 6904703"/>
              <a:gd name="connsiteX163" fmla="*/ 151194 w 6195784"/>
              <a:gd name="connsiteY163" fmla="*/ 4527942 h 6904703"/>
              <a:gd name="connsiteX164" fmla="*/ 158745 w 6195784"/>
              <a:gd name="connsiteY164" fmla="*/ 4546820 h 6904703"/>
              <a:gd name="connsiteX165" fmla="*/ 178881 w 6195784"/>
              <a:gd name="connsiteY165" fmla="*/ 4608488 h 6904703"/>
              <a:gd name="connsiteX166" fmla="*/ 181398 w 6195784"/>
              <a:gd name="connsiteY166" fmla="*/ 4651279 h 6904703"/>
              <a:gd name="connsiteX167" fmla="*/ 181398 w 6195784"/>
              <a:gd name="connsiteY167" fmla="*/ 4660088 h 6904703"/>
              <a:gd name="connsiteX168" fmla="*/ 182657 w 6195784"/>
              <a:gd name="connsiteY168" fmla="*/ 4685259 h 6904703"/>
              <a:gd name="connsiteX169" fmla="*/ 181398 w 6195784"/>
              <a:gd name="connsiteY169" fmla="*/ 4712947 h 6904703"/>
              <a:gd name="connsiteX170" fmla="*/ 166296 w 6195784"/>
              <a:gd name="connsiteY170" fmla="*/ 4758254 h 6904703"/>
              <a:gd name="connsiteX171" fmla="*/ 163779 w 6195784"/>
              <a:gd name="connsiteY171" fmla="*/ 4765805 h 6904703"/>
              <a:gd name="connsiteX172" fmla="*/ 165037 w 6195784"/>
              <a:gd name="connsiteY172" fmla="*/ 4809854 h 6904703"/>
              <a:gd name="connsiteX173" fmla="*/ 167554 w 6195784"/>
              <a:gd name="connsiteY173" fmla="*/ 4828731 h 6904703"/>
              <a:gd name="connsiteX174" fmla="*/ 170072 w 6195784"/>
              <a:gd name="connsiteY174" fmla="*/ 4855160 h 6904703"/>
              <a:gd name="connsiteX175" fmla="*/ 170072 w 6195784"/>
              <a:gd name="connsiteY175" fmla="*/ 4865229 h 6904703"/>
              <a:gd name="connsiteX176" fmla="*/ 172588 w 6195784"/>
              <a:gd name="connsiteY176" fmla="*/ 4881590 h 6904703"/>
              <a:gd name="connsiteX177" fmla="*/ 177622 w 6195784"/>
              <a:gd name="connsiteY177" fmla="*/ 4920605 h 6904703"/>
              <a:gd name="connsiteX178" fmla="*/ 170072 w 6195784"/>
              <a:gd name="connsiteY178" fmla="*/ 4963395 h 6904703"/>
              <a:gd name="connsiteX179" fmla="*/ 170072 w 6195784"/>
              <a:gd name="connsiteY179" fmla="*/ 5012477 h 6904703"/>
              <a:gd name="connsiteX180" fmla="*/ 168813 w 6195784"/>
              <a:gd name="connsiteY180" fmla="*/ 5021288 h 6904703"/>
              <a:gd name="connsiteX181" fmla="*/ 166296 w 6195784"/>
              <a:gd name="connsiteY181" fmla="*/ 5027580 h 6904703"/>
              <a:gd name="connsiteX182" fmla="*/ 148676 w 6195784"/>
              <a:gd name="connsiteY182" fmla="*/ 5074145 h 6904703"/>
              <a:gd name="connsiteX183" fmla="*/ 131056 w 6195784"/>
              <a:gd name="connsiteY183" fmla="*/ 5103092 h 6904703"/>
              <a:gd name="connsiteX184" fmla="*/ 129798 w 6195784"/>
              <a:gd name="connsiteY184" fmla="*/ 5108126 h 6904703"/>
              <a:gd name="connsiteX185" fmla="*/ 119730 w 6195784"/>
              <a:gd name="connsiteY185" fmla="*/ 5138331 h 6904703"/>
              <a:gd name="connsiteX186" fmla="*/ 100853 w 6195784"/>
              <a:gd name="connsiteY186" fmla="*/ 5168536 h 6904703"/>
              <a:gd name="connsiteX187" fmla="*/ 87008 w 6195784"/>
              <a:gd name="connsiteY187" fmla="*/ 5178605 h 6904703"/>
              <a:gd name="connsiteX188" fmla="*/ 74423 w 6195784"/>
              <a:gd name="connsiteY188" fmla="*/ 5189931 h 6904703"/>
              <a:gd name="connsiteX189" fmla="*/ 61837 w 6195784"/>
              <a:gd name="connsiteY189" fmla="*/ 5215102 h 6904703"/>
              <a:gd name="connsiteX190" fmla="*/ 56803 w 6195784"/>
              <a:gd name="connsiteY190" fmla="*/ 5227687 h 6904703"/>
              <a:gd name="connsiteX191" fmla="*/ 56803 w 6195784"/>
              <a:gd name="connsiteY191" fmla="*/ 5230204 h 6904703"/>
              <a:gd name="connsiteX192" fmla="*/ 35409 w 6195784"/>
              <a:gd name="connsiteY192" fmla="*/ 5261667 h 6904703"/>
              <a:gd name="connsiteX193" fmla="*/ 32891 w 6195784"/>
              <a:gd name="connsiteY193" fmla="*/ 5265443 h 6904703"/>
              <a:gd name="connsiteX194" fmla="*/ 3944 w 6195784"/>
              <a:gd name="connsiteY194" fmla="*/ 5309491 h 6904703"/>
              <a:gd name="connsiteX195" fmla="*/ 6462 w 6195784"/>
              <a:gd name="connsiteY195" fmla="*/ 5324595 h 6904703"/>
              <a:gd name="connsiteX196" fmla="*/ 11496 w 6195784"/>
              <a:gd name="connsiteY196" fmla="*/ 5330887 h 6904703"/>
              <a:gd name="connsiteX197" fmla="*/ 22823 w 6195784"/>
              <a:gd name="connsiteY197" fmla="*/ 5359834 h 6904703"/>
              <a:gd name="connsiteX198" fmla="*/ 26598 w 6195784"/>
              <a:gd name="connsiteY198" fmla="*/ 5382486 h 6904703"/>
              <a:gd name="connsiteX199" fmla="*/ 21564 w 6195784"/>
              <a:gd name="connsiteY199" fmla="*/ 5449189 h 6904703"/>
              <a:gd name="connsiteX200" fmla="*/ 22823 w 6195784"/>
              <a:gd name="connsiteY200" fmla="*/ 5475619 h 6904703"/>
              <a:gd name="connsiteX201" fmla="*/ 30374 w 6195784"/>
              <a:gd name="connsiteY201" fmla="*/ 5510857 h 6904703"/>
              <a:gd name="connsiteX202" fmla="*/ 12755 w 6195784"/>
              <a:gd name="connsiteY202" fmla="*/ 5554906 h 6904703"/>
              <a:gd name="connsiteX203" fmla="*/ 16531 w 6195784"/>
              <a:gd name="connsiteY203" fmla="*/ 5582594 h 6904703"/>
              <a:gd name="connsiteX204" fmla="*/ 25340 w 6195784"/>
              <a:gd name="connsiteY204" fmla="*/ 5593920 h 6904703"/>
              <a:gd name="connsiteX205" fmla="*/ 35409 w 6195784"/>
              <a:gd name="connsiteY205" fmla="*/ 5631676 h 6904703"/>
              <a:gd name="connsiteX206" fmla="*/ 29116 w 6195784"/>
              <a:gd name="connsiteY206" fmla="*/ 5669432 h 6904703"/>
              <a:gd name="connsiteX207" fmla="*/ 36667 w 6195784"/>
              <a:gd name="connsiteY207" fmla="*/ 5702155 h 6904703"/>
              <a:gd name="connsiteX208" fmla="*/ 49252 w 6195784"/>
              <a:gd name="connsiteY208" fmla="*/ 5760046 h 6904703"/>
              <a:gd name="connsiteX209" fmla="*/ 59321 w 6195784"/>
              <a:gd name="connsiteY209" fmla="*/ 5788993 h 6904703"/>
              <a:gd name="connsiteX210" fmla="*/ 60579 w 6195784"/>
              <a:gd name="connsiteY210" fmla="*/ 5801578 h 6904703"/>
              <a:gd name="connsiteX211" fmla="*/ 47994 w 6195784"/>
              <a:gd name="connsiteY211" fmla="*/ 5872057 h 6904703"/>
              <a:gd name="connsiteX212" fmla="*/ 50510 w 6195784"/>
              <a:gd name="connsiteY212" fmla="*/ 5904778 h 6904703"/>
              <a:gd name="connsiteX213" fmla="*/ 46735 w 6195784"/>
              <a:gd name="connsiteY213" fmla="*/ 5922398 h 6904703"/>
              <a:gd name="connsiteX214" fmla="*/ 42960 w 6195784"/>
              <a:gd name="connsiteY214" fmla="*/ 5931207 h 6904703"/>
              <a:gd name="connsiteX215" fmla="*/ 39184 w 6195784"/>
              <a:gd name="connsiteY215" fmla="*/ 5960154 h 6904703"/>
              <a:gd name="connsiteX216" fmla="*/ 32891 w 6195784"/>
              <a:gd name="connsiteY216" fmla="*/ 6013012 h 6904703"/>
              <a:gd name="connsiteX217" fmla="*/ 21564 w 6195784"/>
              <a:gd name="connsiteY217" fmla="*/ 6044475 h 6904703"/>
              <a:gd name="connsiteX218" fmla="*/ 20306 w 6195784"/>
              <a:gd name="connsiteY218" fmla="*/ 6053286 h 6904703"/>
              <a:gd name="connsiteX219" fmla="*/ 22823 w 6195784"/>
              <a:gd name="connsiteY219" fmla="*/ 6083489 h 6904703"/>
              <a:gd name="connsiteX220" fmla="*/ 32891 w 6195784"/>
              <a:gd name="connsiteY220" fmla="*/ 6097334 h 6904703"/>
              <a:gd name="connsiteX221" fmla="*/ 39184 w 6195784"/>
              <a:gd name="connsiteY221" fmla="*/ 6133831 h 6904703"/>
              <a:gd name="connsiteX222" fmla="*/ 44218 w 6195784"/>
              <a:gd name="connsiteY222" fmla="*/ 6172845 h 6904703"/>
              <a:gd name="connsiteX223" fmla="*/ 45476 w 6195784"/>
              <a:gd name="connsiteY223" fmla="*/ 6186689 h 6904703"/>
              <a:gd name="connsiteX224" fmla="*/ 40443 w 6195784"/>
              <a:gd name="connsiteY224" fmla="*/ 6218154 h 6904703"/>
              <a:gd name="connsiteX225" fmla="*/ 39184 w 6195784"/>
              <a:gd name="connsiteY225" fmla="*/ 6233256 h 6904703"/>
              <a:gd name="connsiteX226" fmla="*/ 37925 w 6195784"/>
              <a:gd name="connsiteY226" fmla="*/ 6237031 h 6904703"/>
              <a:gd name="connsiteX227" fmla="*/ 42960 w 6195784"/>
              <a:gd name="connsiteY227" fmla="*/ 6268495 h 6904703"/>
              <a:gd name="connsiteX228" fmla="*/ 42960 w 6195784"/>
              <a:gd name="connsiteY228" fmla="*/ 6299958 h 6904703"/>
              <a:gd name="connsiteX229" fmla="*/ 32891 w 6195784"/>
              <a:gd name="connsiteY229" fmla="*/ 6327646 h 6904703"/>
              <a:gd name="connsiteX230" fmla="*/ 34149 w 6195784"/>
              <a:gd name="connsiteY230" fmla="*/ 6342747 h 6904703"/>
              <a:gd name="connsiteX231" fmla="*/ 36667 w 6195784"/>
              <a:gd name="connsiteY231" fmla="*/ 6356591 h 6904703"/>
              <a:gd name="connsiteX232" fmla="*/ 44218 w 6195784"/>
              <a:gd name="connsiteY232" fmla="*/ 6376728 h 6904703"/>
              <a:gd name="connsiteX233" fmla="*/ 55545 w 6195784"/>
              <a:gd name="connsiteY233" fmla="*/ 6418260 h 6904703"/>
              <a:gd name="connsiteX234" fmla="*/ 58061 w 6195784"/>
              <a:gd name="connsiteY234" fmla="*/ 6424553 h 6904703"/>
              <a:gd name="connsiteX235" fmla="*/ 64354 w 6195784"/>
              <a:gd name="connsiteY235" fmla="*/ 6456016 h 6904703"/>
              <a:gd name="connsiteX236" fmla="*/ 84491 w 6195784"/>
              <a:gd name="connsiteY236" fmla="*/ 6500064 h 6904703"/>
              <a:gd name="connsiteX237" fmla="*/ 90784 w 6195784"/>
              <a:gd name="connsiteY237" fmla="*/ 6526494 h 6904703"/>
              <a:gd name="connsiteX238" fmla="*/ 92042 w 6195784"/>
              <a:gd name="connsiteY238" fmla="*/ 6549147 h 6904703"/>
              <a:gd name="connsiteX239" fmla="*/ 93301 w 6195784"/>
              <a:gd name="connsiteY239" fmla="*/ 6552923 h 6904703"/>
              <a:gd name="connsiteX240" fmla="*/ 98335 w 6195784"/>
              <a:gd name="connsiteY240" fmla="*/ 6591938 h 6904703"/>
              <a:gd name="connsiteX241" fmla="*/ 117213 w 6195784"/>
              <a:gd name="connsiteY241" fmla="*/ 6648571 h 6904703"/>
              <a:gd name="connsiteX242" fmla="*/ 128540 w 6195784"/>
              <a:gd name="connsiteY242" fmla="*/ 6680036 h 6904703"/>
              <a:gd name="connsiteX243" fmla="*/ 144901 w 6195784"/>
              <a:gd name="connsiteY243" fmla="*/ 6703946 h 6904703"/>
              <a:gd name="connsiteX244" fmla="*/ 148676 w 6195784"/>
              <a:gd name="connsiteY244" fmla="*/ 6707722 h 6904703"/>
              <a:gd name="connsiteX245" fmla="*/ 166296 w 6195784"/>
              <a:gd name="connsiteY245" fmla="*/ 6764356 h 6904703"/>
              <a:gd name="connsiteX246" fmla="*/ 181398 w 6195784"/>
              <a:gd name="connsiteY246" fmla="*/ 6810922 h 6904703"/>
              <a:gd name="connsiteX247" fmla="*/ 195242 w 6195784"/>
              <a:gd name="connsiteY247" fmla="*/ 6854971 h 6904703"/>
              <a:gd name="connsiteX248" fmla="*/ 199018 w 6195784"/>
              <a:gd name="connsiteY248" fmla="*/ 6865039 h 6904703"/>
              <a:gd name="connsiteX249" fmla="*/ 201534 w 6195784"/>
              <a:gd name="connsiteY249" fmla="*/ 6879985 h 6904703"/>
              <a:gd name="connsiteX250" fmla="*/ 200859 w 6195784"/>
              <a:gd name="connsiteY250" fmla="*/ 6887496 h 6904703"/>
              <a:gd name="connsiteX251" fmla="*/ 6195784 w 6195784"/>
              <a:gd name="connsiteY251" fmla="*/ 6904703 h 6904703"/>
              <a:gd name="connsiteX252" fmla="*/ 6111304 w 6195784"/>
              <a:gd name="connsiteY252" fmla="*/ 0 h 6904703"/>
              <a:gd name="connsiteX0" fmla="*/ 6175023 w 6195784"/>
              <a:gd name="connsiteY0" fmla="*/ 0 h 6892003"/>
              <a:gd name="connsiteX1" fmla="*/ 87061 w 6195784"/>
              <a:gd name="connsiteY1" fmla="*/ 16796 h 6892003"/>
              <a:gd name="connsiteX2" fmla="*/ 95818 w 6195784"/>
              <a:gd name="connsiteY2" fmla="*/ 32344 h 6892003"/>
              <a:gd name="connsiteX3" fmla="*/ 105886 w 6195784"/>
              <a:gd name="connsiteY3" fmla="*/ 43671 h 6892003"/>
              <a:gd name="connsiteX4" fmla="*/ 129798 w 6195784"/>
              <a:gd name="connsiteY4" fmla="*/ 86461 h 6892003"/>
              <a:gd name="connsiteX5" fmla="*/ 136091 w 6195784"/>
              <a:gd name="connsiteY5" fmla="*/ 141837 h 6892003"/>
              <a:gd name="connsiteX6" fmla="*/ 123505 w 6195784"/>
              <a:gd name="connsiteY6" fmla="*/ 207281 h 6892003"/>
              <a:gd name="connsiteX7" fmla="*/ 122247 w 6195784"/>
              <a:gd name="connsiteY7" fmla="*/ 209797 h 6892003"/>
              <a:gd name="connsiteX8" fmla="*/ 119730 w 6195784"/>
              <a:gd name="connsiteY8" fmla="*/ 242520 h 6892003"/>
              <a:gd name="connsiteX9" fmla="*/ 114696 w 6195784"/>
              <a:gd name="connsiteY9" fmla="*/ 258881 h 6892003"/>
              <a:gd name="connsiteX10" fmla="*/ 103369 w 6195784"/>
              <a:gd name="connsiteY10" fmla="*/ 273983 h 6892003"/>
              <a:gd name="connsiteX11" fmla="*/ 85750 w 6195784"/>
              <a:gd name="connsiteY11" fmla="*/ 301671 h 6892003"/>
              <a:gd name="connsiteX12" fmla="*/ 60579 w 6195784"/>
              <a:gd name="connsiteY12" fmla="*/ 344461 h 6892003"/>
              <a:gd name="connsiteX13" fmla="*/ 50510 w 6195784"/>
              <a:gd name="connsiteY13" fmla="*/ 373407 h 6892003"/>
              <a:gd name="connsiteX14" fmla="*/ 50510 w 6195784"/>
              <a:gd name="connsiteY14" fmla="*/ 379700 h 6892003"/>
              <a:gd name="connsiteX15" fmla="*/ 60579 w 6195784"/>
              <a:gd name="connsiteY15" fmla="*/ 406129 h 6892003"/>
              <a:gd name="connsiteX16" fmla="*/ 63096 w 6195784"/>
              <a:gd name="connsiteY16" fmla="*/ 427524 h 6892003"/>
              <a:gd name="connsiteX17" fmla="*/ 65613 w 6195784"/>
              <a:gd name="connsiteY17" fmla="*/ 446402 h 6892003"/>
              <a:gd name="connsiteX18" fmla="*/ 68130 w 6195784"/>
              <a:gd name="connsiteY18" fmla="*/ 484159 h 6892003"/>
              <a:gd name="connsiteX19" fmla="*/ 58061 w 6195784"/>
              <a:gd name="connsiteY19" fmla="*/ 547085 h 6892003"/>
              <a:gd name="connsiteX20" fmla="*/ 49252 w 6195784"/>
              <a:gd name="connsiteY20" fmla="*/ 582324 h 6892003"/>
              <a:gd name="connsiteX21" fmla="*/ 50510 w 6195784"/>
              <a:gd name="connsiteY21" fmla="*/ 601202 h 6892003"/>
              <a:gd name="connsiteX22" fmla="*/ 50510 w 6195784"/>
              <a:gd name="connsiteY22" fmla="*/ 607495 h 6892003"/>
              <a:gd name="connsiteX23" fmla="*/ 45476 w 6195784"/>
              <a:gd name="connsiteY23" fmla="*/ 622597 h 6892003"/>
              <a:gd name="connsiteX24" fmla="*/ 21564 w 6195784"/>
              <a:gd name="connsiteY24" fmla="*/ 675455 h 6892003"/>
              <a:gd name="connsiteX25" fmla="*/ 17789 w 6195784"/>
              <a:gd name="connsiteY25" fmla="*/ 705660 h 6892003"/>
              <a:gd name="connsiteX26" fmla="*/ 16531 w 6195784"/>
              <a:gd name="connsiteY26" fmla="*/ 745934 h 6892003"/>
              <a:gd name="connsiteX27" fmla="*/ 16531 w 6195784"/>
              <a:gd name="connsiteY27" fmla="*/ 768587 h 6892003"/>
              <a:gd name="connsiteX28" fmla="*/ 24082 w 6195784"/>
              <a:gd name="connsiteY28" fmla="*/ 776139 h 6892003"/>
              <a:gd name="connsiteX29" fmla="*/ 29116 w 6195784"/>
              <a:gd name="connsiteY29" fmla="*/ 783689 h 6892003"/>
              <a:gd name="connsiteX30" fmla="*/ 36667 w 6195784"/>
              <a:gd name="connsiteY30" fmla="*/ 834031 h 6892003"/>
              <a:gd name="connsiteX31" fmla="*/ 36667 w 6195784"/>
              <a:gd name="connsiteY31" fmla="*/ 835289 h 6892003"/>
              <a:gd name="connsiteX32" fmla="*/ 26598 w 6195784"/>
              <a:gd name="connsiteY32" fmla="*/ 874304 h 6892003"/>
              <a:gd name="connsiteX33" fmla="*/ 6462 w 6195784"/>
              <a:gd name="connsiteY33" fmla="*/ 900733 h 6892003"/>
              <a:gd name="connsiteX34" fmla="*/ 8979 w 6195784"/>
              <a:gd name="connsiteY34" fmla="*/ 922128 h 6892003"/>
              <a:gd name="connsiteX35" fmla="*/ 10238 w 6195784"/>
              <a:gd name="connsiteY35" fmla="*/ 932196 h 6892003"/>
              <a:gd name="connsiteX36" fmla="*/ 16531 w 6195784"/>
              <a:gd name="connsiteY36" fmla="*/ 942265 h 6892003"/>
              <a:gd name="connsiteX37" fmla="*/ 21564 w 6195784"/>
              <a:gd name="connsiteY37" fmla="*/ 952333 h 6892003"/>
              <a:gd name="connsiteX38" fmla="*/ 29116 w 6195784"/>
              <a:gd name="connsiteY38" fmla="*/ 991347 h 6892003"/>
              <a:gd name="connsiteX39" fmla="*/ 21564 w 6195784"/>
              <a:gd name="connsiteY39" fmla="*/ 1032879 h 6892003"/>
              <a:gd name="connsiteX40" fmla="*/ 21564 w 6195784"/>
              <a:gd name="connsiteY40" fmla="*/ 1050499 h 6892003"/>
              <a:gd name="connsiteX41" fmla="*/ 25340 w 6195784"/>
              <a:gd name="connsiteY41" fmla="*/ 1114683 h 6892003"/>
              <a:gd name="connsiteX42" fmla="*/ 25340 w 6195784"/>
              <a:gd name="connsiteY42" fmla="*/ 1120976 h 6892003"/>
              <a:gd name="connsiteX43" fmla="*/ 34149 w 6195784"/>
              <a:gd name="connsiteY43" fmla="*/ 1163766 h 6892003"/>
              <a:gd name="connsiteX44" fmla="*/ 42960 w 6195784"/>
              <a:gd name="connsiteY44" fmla="*/ 1186420 h 6892003"/>
              <a:gd name="connsiteX45" fmla="*/ 58061 w 6195784"/>
              <a:gd name="connsiteY45" fmla="*/ 1243054 h 6892003"/>
              <a:gd name="connsiteX46" fmla="*/ 58061 w 6195784"/>
              <a:gd name="connsiteY46" fmla="*/ 1250606 h 6892003"/>
              <a:gd name="connsiteX47" fmla="*/ 59321 w 6195784"/>
              <a:gd name="connsiteY47" fmla="*/ 1277035 h 6892003"/>
              <a:gd name="connsiteX48" fmla="*/ 58061 w 6195784"/>
              <a:gd name="connsiteY48" fmla="*/ 1297171 h 6892003"/>
              <a:gd name="connsiteX49" fmla="*/ 59321 w 6195784"/>
              <a:gd name="connsiteY49" fmla="*/ 1326117 h 6892003"/>
              <a:gd name="connsiteX50" fmla="*/ 66872 w 6195784"/>
              <a:gd name="connsiteY50" fmla="*/ 1365133 h 6892003"/>
              <a:gd name="connsiteX51" fmla="*/ 69388 w 6195784"/>
              <a:gd name="connsiteY51" fmla="*/ 1384010 h 6892003"/>
              <a:gd name="connsiteX52" fmla="*/ 76940 w 6195784"/>
              <a:gd name="connsiteY52" fmla="*/ 1438127 h 6892003"/>
              <a:gd name="connsiteX53" fmla="*/ 75681 w 6195784"/>
              <a:gd name="connsiteY53" fmla="*/ 1443161 h 6892003"/>
              <a:gd name="connsiteX54" fmla="*/ 74423 w 6195784"/>
              <a:gd name="connsiteY54" fmla="*/ 1485951 h 6892003"/>
              <a:gd name="connsiteX55" fmla="*/ 85750 w 6195784"/>
              <a:gd name="connsiteY55" fmla="*/ 1537551 h 6892003"/>
              <a:gd name="connsiteX56" fmla="*/ 85750 w 6195784"/>
              <a:gd name="connsiteY56" fmla="*/ 1543844 h 6892003"/>
              <a:gd name="connsiteX57" fmla="*/ 79457 w 6195784"/>
              <a:gd name="connsiteY57" fmla="*/ 1594185 h 6892003"/>
              <a:gd name="connsiteX58" fmla="*/ 81974 w 6195784"/>
              <a:gd name="connsiteY58" fmla="*/ 1664663 h 6892003"/>
              <a:gd name="connsiteX59" fmla="*/ 83233 w 6195784"/>
              <a:gd name="connsiteY59" fmla="*/ 1670956 h 6892003"/>
              <a:gd name="connsiteX60" fmla="*/ 89526 w 6195784"/>
              <a:gd name="connsiteY60" fmla="*/ 1711228 h 6892003"/>
              <a:gd name="connsiteX61" fmla="*/ 90784 w 6195784"/>
              <a:gd name="connsiteY61" fmla="*/ 1718780 h 6892003"/>
              <a:gd name="connsiteX62" fmla="*/ 93301 w 6195784"/>
              <a:gd name="connsiteY62" fmla="*/ 1731366 h 6892003"/>
              <a:gd name="connsiteX63" fmla="*/ 98335 w 6195784"/>
              <a:gd name="connsiteY63" fmla="*/ 1751502 h 6892003"/>
              <a:gd name="connsiteX64" fmla="*/ 105886 w 6195784"/>
              <a:gd name="connsiteY64" fmla="*/ 1774156 h 6892003"/>
              <a:gd name="connsiteX65" fmla="*/ 120989 w 6195784"/>
              <a:gd name="connsiteY65" fmla="*/ 1811912 h 6892003"/>
              <a:gd name="connsiteX66" fmla="*/ 129798 w 6195784"/>
              <a:gd name="connsiteY66" fmla="*/ 1833306 h 6892003"/>
              <a:gd name="connsiteX67" fmla="*/ 141125 w 6195784"/>
              <a:gd name="connsiteY67" fmla="*/ 1857218 h 6892003"/>
              <a:gd name="connsiteX68" fmla="*/ 143643 w 6195784"/>
              <a:gd name="connsiteY68" fmla="*/ 1863511 h 6892003"/>
              <a:gd name="connsiteX69" fmla="*/ 149935 w 6195784"/>
              <a:gd name="connsiteY69" fmla="*/ 1901268 h 6892003"/>
              <a:gd name="connsiteX70" fmla="*/ 151194 w 6195784"/>
              <a:gd name="connsiteY70" fmla="*/ 1903784 h 6892003"/>
              <a:gd name="connsiteX71" fmla="*/ 156228 w 6195784"/>
              <a:gd name="connsiteY71" fmla="*/ 1928955 h 6892003"/>
              <a:gd name="connsiteX72" fmla="*/ 163779 w 6195784"/>
              <a:gd name="connsiteY72" fmla="*/ 1976779 h 6892003"/>
              <a:gd name="connsiteX73" fmla="*/ 165037 w 6195784"/>
              <a:gd name="connsiteY73" fmla="*/ 1993141 h 6892003"/>
              <a:gd name="connsiteX74" fmla="*/ 163779 w 6195784"/>
              <a:gd name="connsiteY74" fmla="*/ 2004467 h 6892003"/>
              <a:gd name="connsiteX75" fmla="*/ 163779 w 6195784"/>
              <a:gd name="connsiteY75" fmla="*/ 2035931 h 6892003"/>
              <a:gd name="connsiteX76" fmla="*/ 163779 w 6195784"/>
              <a:gd name="connsiteY76" fmla="*/ 2037189 h 6892003"/>
              <a:gd name="connsiteX77" fmla="*/ 156228 w 6195784"/>
              <a:gd name="connsiteY77" fmla="*/ 2076203 h 6892003"/>
              <a:gd name="connsiteX78" fmla="*/ 152452 w 6195784"/>
              <a:gd name="connsiteY78" fmla="*/ 2134096 h 6892003"/>
              <a:gd name="connsiteX79" fmla="*/ 144901 w 6195784"/>
              <a:gd name="connsiteY79" fmla="*/ 2169335 h 6892003"/>
              <a:gd name="connsiteX80" fmla="*/ 128540 w 6195784"/>
              <a:gd name="connsiteY80" fmla="*/ 2215900 h 6892003"/>
              <a:gd name="connsiteX81" fmla="*/ 123505 w 6195784"/>
              <a:gd name="connsiteY81" fmla="*/ 2229745 h 6892003"/>
              <a:gd name="connsiteX82" fmla="*/ 119730 w 6195784"/>
              <a:gd name="connsiteY82" fmla="*/ 2280086 h 6892003"/>
              <a:gd name="connsiteX83" fmla="*/ 118471 w 6195784"/>
              <a:gd name="connsiteY83" fmla="*/ 2312808 h 6892003"/>
              <a:gd name="connsiteX84" fmla="*/ 109662 w 6195784"/>
              <a:gd name="connsiteY84" fmla="*/ 2354339 h 6892003"/>
              <a:gd name="connsiteX85" fmla="*/ 104628 w 6195784"/>
              <a:gd name="connsiteY85" fmla="*/ 2385802 h 6892003"/>
              <a:gd name="connsiteX86" fmla="*/ 105886 w 6195784"/>
              <a:gd name="connsiteY86" fmla="*/ 2428594 h 6892003"/>
              <a:gd name="connsiteX87" fmla="*/ 109662 w 6195784"/>
              <a:gd name="connsiteY87" fmla="*/ 2468866 h 6892003"/>
              <a:gd name="connsiteX88" fmla="*/ 107144 w 6195784"/>
              <a:gd name="connsiteY88" fmla="*/ 2481451 h 6892003"/>
              <a:gd name="connsiteX89" fmla="*/ 104628 w 6195784"/>
              <a:gd name="connsiteY89" fmla="*/ 2514173 h 6892003"/>
              <a:gd name="connsiteX90" fmla="*/ 103369 w 6195784"/>
              <a:gd name="connsiteY90" fmla="*/ 2530534 h 6892003"/>
              <a:gd name="connsiteX91" fmla="*/ 88266 w 6195784"/>
              <a:gd name="connsiteY91" fmla="*/ 2590944 h 6892003"/>
              <a:gd name="connsiteX92" fmla="*/ 78199 w 6195784"/>
              <a:gd name="connsiteY92" fmla="*/ 2606047 h 6892003"/>
              <a:gd name="connsiteX93" fmla="*/ 63096 w 6195784"/>
              <a:gd name="connsiteY93" fmla="*/ 2634992 h 6892003"/>
              <a:gd name="connsiteX94" fmla="*/ 56803 w 6195784"/>
              <a:gd name="connsiteY94" fmla="*/ 2680300 h 6892003"/>
              <a:gd name="connsiteX95" fmla="*/ 63096 w 6195784"/>
              <a:gd name="connsiteY95" fmla="*/ 2706729 h 6892003"/>
              <a:gd name="connsiteX96" fmla="*/ 78199 w 6195784"/>
              <a:gd name="connsiteY96" fmla="*/ 2738192 h 6892003"/>
              <a:gd name="connsiteX97" fmla="*/ 83233 w 6195784"/>
              <a:gd name="connsiteY97" fmla="*/ 2779724 h 6892003"/>
              <a:gd name="connsiteX98" fmla="*/ 94559 w 6195784"/>
              <a:gd name="connsiteY98" fmla="*/ 2816221 h 6892003"/>
              <a:gd name="connsiteX99" fmla="*/ 98335 w 6195784"/>
              <a:gd name="connsiteY99" fmla="*/ 2822514 h 6892003"/>
              <a:gd name="connsiteX100" fmla="*/ 98335 w 6195784"/>
              <a:gd name="connsiteY100" fmla="*/ 2866563 h 6892003"/>
              <a:gd name="connsiteX101" fmla="*/ 94559 w 6195784"/>
              <a:gd name="connsiteY101" fmla="*/ 2928231 h 6892003"/>
              <a:gd name="connsiteX102" fmla="*/ 94559 w 6195784"/>
              <a:gd name="connsiteY102" fmla="*/ 2930748 h 6892003"/>
              <a:gd name="connsiteX103" fmla="*/ 92042 w 6195784"/>
              <a:gd name="connsiteY103" fmla="*/ 2971022 h 6892003"/>
              <a:gd name="connsiteX104" fmla="*/ 89526 w 6195784"/>
              <a:gd name="connsiteY104" fmla="*/ 2993674 h 6892003"/>
              <a:gd name="connsiteX105" fmla="*/ 98335 w 6195784"/>
              <a:gd name="connsiteY105" fmla="*/ 3025139 h 6892003"/>
              <a:gd name="connsiteX106" fmla="*/ 114696 w 6195784"/>
              <a:gd name="connsiteY106" fmla="*/ 3054084 h 6892003"/>
              <a:gd name="connsiteX107" fmla="*/ 123505 w 6195784"/>
              <a:gd name="connsiteY107" fmla="*/ 3085547 h 6892003"/>
              <a:gd name="connsiteX108" fmla="*/ 126023 w 6195784"/>
              <a:gd name="connsiteY108" fmla="*/ 3105684 h 6892003"/>
              <a:gd name="connsiteX109" fmla="*/ 118471 w 6195784"/>
              <a:gd name="connsiteY109" fmla="*/ 3143440 h 6892003"/>
              <a:gd name="connsiteX110" fmla="*/ 119730 w 6195784"/>
              <a:gd name="connsiteY110" fmla="*/ 3152250 h 6892003"/>
              <a:gd name="connsiteX111" fmla="*/ 126023 w 6195784"/>
              <a:gd name="connsiteY111" fmla="*/ 3210143 h 6892003"/>
              <a:gd name="connsiteX112" fmla="*/ 122247 w 6195784"/>
              <a:gd name="connsiteY112" fmla="*/ 3218952 h 6892003"/>
              <a:gd name="connsiteX113" fmla="*/ 120989 w 6195784"/>
              <a:gd name="connsiteY113" fmla="*/ 3227762 h 6892003"/>
              <a:gd name="connsiteX114" fmla="*/ 134832 w 6195784"/>
              <a:gd name="connsiteY114" fmla="*/ 3284396 h 6892003"/>
              <a:gd name="connsiteX115" fmla="*/ 134832 w 6195784"/>
              <a:gd name="connsiteY115" fmla="*/ 3312084 h 6892003"/>
              <a:gd name="connsiteX116" fmla="*/ 131056 w 6195784"/>
              <a:gd name="connsiteY116" fmla="*/ 3353616 h 6892003"/>
              <a:gd name="connsiteX117" fmla="*/ 119730 w 6195784"/>
              <a:gd name="connsiteY117" fmla="*/ 3383821 h 6892003"/>
              <a:gd name="connsiteX118" fmla="*/ 110920 w 6195784"/>
              <a:gd name="connsiteY118" fmla="*/ 3407732 h 6892003"/>
              <a:gd name="connsiteX119" fmla="*/ 114696 w 6195784"/>
              <a:gd name="connsiteY119" fmla="*/ 3427869 h 6892003"/>
              <a:gd name="connsiteX120" fmla="*/ 97077 w 6195784"/>
              <a:gd name="connsiteY120" fmla="*/ 3473176 h 6892003"/>
              <a:gd name="connsiteX121" fmla="*/ 88266 w 6195784"/>
              <a:gd name="connsiteY121" fmla="*/ 3489537 h 6892003"/>
              <a:gd name="connsiteX122" fmla="*/ 73164 w 6195784"/>
              <a:gd name="connsiteY122" fmla="*/ 3519742 h 6892003"/>
              <a:gd name="connsiteX123" fmla="*/ 73164 w 6195784"/>
              <a:gd name="connsiteY123" fmla="*/ 3533585 h 6892003"/>
              <a:gd name="connsiteX124" fmla="*/ 74423 w 6195784"/>
              <a:gd name="connsiteY124" fmla="*/ 3538620 h 6892003"/>
              <a:gd name="connsiteX125" fmla="*/ 73164 w 6195784"/>
              <a:gd name="connsiteY125" fmla="*/ 3551205 h 6892003"/>
              <a:gd name="connsiteX126" fmla="*/ 56803 w 6195784"/>
              <a:gd name="connsiteY126" fmla="*/ 3600288 h 6892003"/>
              <a:gd name="connsiteX127" fmla="*/ 55545 w 6195784"/>
              <a:gd name="connsiteY127" fmla="*/ 3609098 h 6892003"/>
              <a:gd name="connsiteX128" fmla="*/ 59321 w 6195784"/>
              <a:gd name="connsiteY128" fmla="*/ 3664473 h 6892003"/>
              <a:gd name="connsiteX129" fmla="*/ 61837 w 6195784"/>
              <a:gd name="connsiteY129" fmla="*/ 3674541 h 6892003"/>
              <a:gd name="connsiteX130" fmla="*/ 60579 w 6195784"/>
              <a:gd name="connsiteY130" fmla="*/ 3685868 h 6892003"/>
              <a:gd name="connsiteX131" fmla="*/ 61837 w 6195784"/>
              <a:gd name="connsiteY131" fmla="*/ 3698453 h 6892003"/>
              <a:gd name="connsiteX132" fmla="*/ 60579 w 6195784"/>
              <a:gd name="connsiteY132" fmla="*/ 3733692 h 6892003"/>
              <a:gd name="connsiteX133" fmla="*/ 59321 w 6195784"/>
              <a:gd name="connsiteY133" fmla="*/ 3742502 h 6892003"/>
              <a:gd name="connsiteX134" fmla="*/ 46735 w 6195784"/>
              <a:gd name="connsiteY134" fmla="*/ 3758863 h 6892003"/>
              <a:gd name="connsiteX135" fmla="*/ 36667 w 6195784"/>
              <a:gd name="connsiteY135" fmla="*/ 3795361 h 6892003"/>
              <a:gd name="connsiteX136" fmla="*/ 35409 w 6195784"/>
              <a:gd name="connsiteY136" fmla="*/ 3802911 h 6892003"/>
              <a:gd name="connsiteX137" fmla="*/ 47994 w 6195784"/>
              <a:gd name="connsiteY137" fmla="*/ 3828083 h 6892003"/>
              <a:gd name="connsiteX138" fmla="*/ 54286 w 6195784"/>
              <a:gd name="connsiteY138" fmla="*/ 3836892 h 6892003"/>
              <a:gd name="connsiteX139" fmla="*/ 47994 w 6195784"/>
              <a:gd name="connsiteY139" fmla="*/ 3845702 h 6892003"/>
              <a:gd name="connsiteX140" fmla="*/ 44218 w 6195784"/>
              <a:gd name="connsiteY140" fmla="*/ 3851994 h 6892003"/>
              <a:gd name="connsiteX141" fmla="*/ 53028 w 6195784"/>
              <a:gd name="connsiteY141" fmla="*/ 3902336 h 6892003"/>
              <a:gd name="connsiteX142" fmla="*/ 54286 w 6195784"/>
              <a:gd name="connsiteY142" fmla="*/ 3904853 h 6892003"/>
              <a:gd name="connsiteX143" fmla="*/ 64354 w 6195784"/>
              <a:gd name="connsiteY143" fmla="*/ 3956453 h 6892003"/>
              <a:gd name="connsiteX144" fmla="*/ 63096 w 6195784"/>
              <a:gd name="connsiteY144" fmla="*/ 3966521 h 6892003"/>
              <a:gd name="connsiteX145" fmla="*/ 80715 w 6195784"/>
              <a:gd name="connsiteY145" fmla="*/ 4003019 h 6892003"/>
              <a:gd name="connsiteX146" fmla="*/ 89526 w 6195784"/>
              <a:gd name="connsiteY146" fmla="*/ 4020638 h 6892003"/>
              <a:gd name="connsiteX147" fmla="*/ 98335 w 6195784"/>
              <a:gd name="connsiteY147" fmla="*/ 4043292 h 6892003"/>
              <a:gd name="connsiteX148" fmla="*/ 119730 w 6195784"/>
              <a:gd name="connsiteY148" fmla="*/ 4063428 h 6892003"/>
              <a:gd name="connsiteX149" fmla="*/ 122247 w 6195784"/>
              <a:gd name="connsiteY149" fmla="*/ 4070980 h 6892003"/>
              <a:gd name="connsiteX150" fmla="*/ 124764 w 6195784"/>
              <a:gd name="connsiteY150" fmla="*/ 4082306 h 6892003"/>
              <a:gd name="connsiteX151" fmla="*/ 138608 w 6195784"/>
              <a:gd name="connsiteY151" fmla="*/ 4122580 h 6892003"/>
              <a:gd name="connsiteX152" fmla="*/ 139867 w 6195784"/>
              <a:gd name="connsiteY152" fmla="*/ 4126355 h 6892003"/>
              <a:gd name="connsiteX153" fmla="*/ 144901 w 6195784"/>
              <a:gd name="connsiteY153" fmla="*/ 4160335 h 6892003"/>
              <a:gd name="connsiteX154" fmla="*/ 146159 w 6195784"/>
              <a:gd name="connsiteY154" fmla="*/ 4193058 h 6892003"/>
              <a:gd name="connsiteX155" fmla="*/ 134832 w 6195784"/>
              <a:gd name="connsiteY155" fmla="*/ 4220745 h 6892003"/>
              <a:gd name="connsiteX156" fmla="*/ 133574 w 6195784"/>
              <a:gd name="connsiteY156" fmla="*/ 4229555 h 6892003"/>
              <a:gd name="connsiteX157" fmla="*/ 149935 w 6195784"/>
              <a:gd name="connsiteY157" fmla="*/ 4267311 h 6892003"/>
              <a:gd name="connsiteX158" fmla="*/ 153710 w 6195784"/>
              <a:gd name="connsiteY158" fmla="*/ 4286189 h 6892003"/>
              <a:gd name="connsiteX159" fmla="*/ 160003 w 6195784"/>
              <a:gd name="connsiteY159" fmla="*/ 4317652 h 6892003"/>
              <a:gd name="connsiteX160" fmla="*/ 158745 w 6195784"/>
              <a:gd name="connsiteY160" fmla="*/ 4365477 h 6892003"/>
              <a:gd name="connsiteX161" fmla="*/ 158745 w 6195784"/>
              <a:gd name="connsiteY161" fmla="*/ 4410783 h 6892003"/>
              <a:gd name="connsiteX162" fmla="*/ 157486 w 6195784"/>
              <a:gd name="connsiteY162" fmla="*/ 4469935 h 6892003"/>
              <a:gd name="connsiteX163" fmla="*/ 151194 w 6195784"/>
              <a:gd name="connsiteY163" fmla="*/ 4515242 h 6892003"/>
              <a:gd name="connsiteX164" fmla="*/ 158745 w 6195784"/>
              <a:gd name="connsiteY164" fmla="*/ 4534120 h 6892003"/>
              <a:gd name="connsiteX165" fmla="*/ 178881 w 6195784"/>
              <a:gd name="connsiteY165" fmla="*/ 4595788 h 6892003"/>
              <a:gd name="connsiteX166" fmla="*/ 181398 w 6195784"/>
              <a:gd name="connsiteY166" fmla="*/ 4638579 h 6892003"/>
              <a:gd name="connsiteX167" fmla="*/ 181398 w 6195784"/>
              <a:gd name="connsiteY167" fmla="*/ 4647388 h 6892003"/>
              <a:gd name="connsiteX168" fmla="*/ 182657 w 6195784"/>
              <a:gd name="connsiteY168" fmla="*/ 4672559 h 6892003"/>
              <a:gd name="connsiteX169" fmla="*/ 181398 w 6195784"/>
              <a:gd name="connsiteY169" fmla="*/ 4700247 h 6892003"/>
              <a:gd name="connsiteX170" fmla="*/ 166296 w 6195784"/>
              <a:gd name="connsiteY170" fmla="*/ 4745554 h 6892003"/>
              <a:gd name="connsiteX171" fmla="*/ 163779 w 6195784"/>
              <a:gd name="connsiteY171" fmla="*/ 4753105 h 6892003"/>
              <a:gd name="connsiteX172" fmla="*/ 165037 w 6195784"/>
              <a:gd name="connsiteY172" fmla="*/ 4797154 h 6892003"/>
              <a:gd name="connsiteX173" fmla="*/ 167554 w 6195784"/>
              <a:gd name="connsiteY173" fmla="*/ 4816031 h 6892003"/>
              <a:gd name="connsiteX174" fmla="*/ 170072 w 6195784"/>
              <a:gd name="connsiteY174" fmla="*/ 4842460 h 6892003"/>
              <a:gd name="connsiteX175" fmla="*/ 170072 w 6195784"/>
              <a:gd name="connsiteY175" fmla="*/ 4852529 h 6892003"/>
              <a:gd name="connsiteX176" fmla="*/ 172588 w 6195784"/>
              <a:gd name="connsiteY176" fmla="*/ 4868890 h 6892003"/>
              <a:gd name="connsiteX177" fmla="*/ 177622 w 6195784"/>
              <a:gd name="connsiteY177" fmla="*/ 4907905 h 6892003"/>
              <a:gd name="connsiteX178" fmla="*/ 170072 w 6195784"/>
              <a:gd name="connsiteY178" fmla="*/ 4950695 h 6892003"/>
              <a:gd name="connsiteX179" fmla="*/ 170072 w 6195784"/>
              <a:gd name="connsiteY179" fmla="*/ 4999777 h 6892003"/>
              <a:gd name="connsiteX180" fmla="*/ 168813 w 6195784"/>
              <a:gd name="connsiteY180" fmla="*/ 5008588 h 6892003"/>
              <a:gd name="connsiteX181" fmla="*/ 166296 w 6195784"/>
              <a:gd name="connsiteY181" fmla="*/ 5014880 h 6892003"/>
              <a:gd name="connsiteX182" fmla="*/ 148676 w 6195784"/>
              <a:gd name="connsiteY182" fmla="*/ 5061445 h 6892003"/>
              <a:gd name="connsiteX183" fmla="*/ 131056 w 6195784"/>
              <a:gd name="connsiteY183" fmla="*/ 5090392 h 6892003"/>
              <a:gd name="connsiteX184" fmla="*/ 129798 w 6195784"/>
              <a:gd name="connsiteY184" fmla="*/ 5095426 h 6892003"/>
              <a:gd name="connsiteX185" fmla="*/ 119730 w 6195784"/>
              <a:gd name="connsiteY185" fmla="*/ 5125631 h 6892003"/>
              <a:gd name="connsiteX186" fmla="*/ 100853 w 6195784"/>
              <a:gd name="connsiteY186" fmla="*/ 5155836 h 6892003"/>
              <a:gd name="connsiteX187" fmla="*/ 87008 w 6195784"/>
              <a:gd name="connsiteY187" fmla="*/ 5165905 h 6892003"/>
              <a:gd name="connsiteX188" fmla="*/ 74423 w 6195784"/>
              <a:gd name="connsiteY188" fmla="*/ 5177231 h 6892003"/>
              <a:gd name="connsiteX189" fmla="*/ 61837 w 6195784"/>
              <a:gd name="connsiteY189" fmla="*/ 5202402 h 6892003"/>
              <a:gd name="connsiteX190" fmla="*/ 56803 w 6195784"/>
              <a:gd name="connsiteY190" fmla="*/ 5214987 h 6892003"/>
              <a:gd name="connsiteX191" fmla="*/ 56803 w 6195784"/>
              <a:gd name="connsiteY191" fmla="*/ 5217504 h 6892003"/>
              <a:gd name="connsiteX192" fmla="*/ 35409 w 6195784"/>
              <a:gd name="connsiteY192" fmla="*/ 5248967 h 6892003"/>
              <a:gd name="connsiteX193" fmla="*/ 32891 w 6195784"/>
              <a:gd name="connsiteY193" fmla="*/ 5252743 h 6892003"/>
              <a:gd name="connsiteX194" fmla="*/ 3944 w 6195784"/>
              <a:gd name="connsiteY194" fmla="*/ 5296791 h 6892003"/>
              <a:gd name="connsiteX195" fmla="*/ 6462 w 6195784"/>
              <a:gd name="connsiteY195" fmla="*/ 5311895 h 6892003"/>
              <a:gd name="connsiteX196" fmla="*/ 11496 w 6195784"/>
              <a:gd name="connsiteY196" fmla="*/ 5318187 h 6892003"/>
              <a:gd name="connsiteX197" fmla="*/ 22823 w 6195784"/>
              <a:gd name="connsiteY197" fmla="*/ 5347134 h 6892003"/>
              <a:gd name="connsiteX198" fmla="*/ 26598 w 6195784"/>
              <a:gd name="connsiteY198" fmla="*/ 5369786 h 6892003"/>
              <a:gd name="connsiteX199" fmla="*/ 21564 w 6195784"/>
              <a:gd name="connsiteY199" fmla="*/ 5436489 h 6892003"/>
              <a:gd name="connsiteX200" fmla="*/ 22823 w 6195784"/>
              <a:gd name="connsiteY200" fmla="*/ 5462919 h 6892003"/>
              <a:gd name="connsiteX201" fmla="*/ 30374 w 6195784"/>
              <a:gd name="connsiteY201" fmla="*/ 5498157 h 6892003"/>
              <a:gd name="connsiteX202" fmla="*/ 12755 w 6195784"/>
              <a:gd name="connsiteY202" fmla="*/ 5542206 h 6892003"/>
              <a:gd name="connsiteX203" fmla="*/ 16531 w 6195784"/>
              <a:gd name="connsiteY203" fmla="*/ 5569894 h 6892003"/>
              <a:gd name="connsiteX204" fmla="*/ 25340 w 6195784"/>
              <a:gd name="connsiteY204" fmla="*/ 5581220 h 6892003"/>
              <a:gd name="connsiteX205" fmla="*/ 35409 w 6195784"/>
              <a:gd name="connsiteY205" fmla="*/ 5618976 h 6892003"/>
              <a:gd name="connsiteX206" fmla="*/ 29116 w 6195784"/>
              <a:gd name="connsiteY206" fmla="*/ 5656732 h 6892003"/>
              <a:gd name="connsiteX207" fmla="*/ 36667 w 6195784"/>
              <a:gd name="connsiteY207" fmla="*/ 5689455 h 6892003"/>
              <a:gd name="connsiteX208" fmla="*/ 49252 w 6195784"/>
              <a:gd name="connsiteY208" fmla="*/ 5747346 h 6892003"/>
              <a:gd name="connsiteX209" fmla="*/ 59321 w 6195784"/>
              <a:gd name="connsiteY209" fmla="*/ 5776293 h 6892003"/>
              <a:gd name="connsiteX210" fmla="*/ 60579 w 6195784"/>
              <a:gd name="connsiteY210" fmla="*/ 5788878 h 6892003"/>
              <a:gd name="connsiteX211" fmla="*/ 47994 w 6195784"/>
              <a:gd name="connsiteY211" fmla="*/ 5859357 h 6892003"/>
              <a:gd name="connsiteX212" fmla="*/ 50510 w 6195784"/>
              <a:gd name="connsiteY212" fmla="*/ 5892078 h 6892003"/>
              <a:gd name="connsiteX213" fmla="*/ 46735 w 6195784"/>
              <a:gd name="connsiteY213" fmla="*/ 5909698 h 6892003"/>
              <a:gd name="connsiteX214" fmla="*/ 42960 w 6195784"/>
              <a:gd name="connsiteY214" fmla="*/ 5918507 h 6892003"/>
              <a:gd name="connsiteX215" fmla="*/ 39184 w 6195784"/>
              <a:gd name="connsiteY215" fmla="*/ 5947454 h 6892003"/>
              <a:gd name="connsiteX216" fmla="*/ 32891 w 6195784"/>
              <a:gd name="connsiteY216" fmla="*/ 6000312 h 6892003"/>
              <a:gd name="connsiteX217" fmla="*/ 21564 w 6195784"/>
              <a:gd name="connsiteY217" fmla="*/ 6031775 h 6892003"/>
              <a:gd name="connsiteX218" fmla="*/ 20306 w 6195784"/>
              <a:gd name="connsiteY218" fmla="*/ 6040586 h 6892003"/>
              <a:gd name="connsiteX219" fmla="*/ 22823 w 6195784"/>
              <a:gd name="connsiteY219" fmla="*/ 6070789 h 6892003"/>
              <a:gd name="connsiteX220" fmla="*/ 32891 w 6195784"/>
              <a:gd name="connsiteY220" fmla="*/ 6084634 h 6892003"/>
              <a:gd name="connsiteX221" fmla="*/ 39184 w 6195784"/>
              <a:gd name="connsiteY221" fmla="*/ 6121131 h 6892003"/>
              <a:gd name="connsiteX222" fmla="*/ 44218 w 6195784"/>
              <a:gd name="connsiteY222" fmla="*/ 6160145 h 6892003"/>
              <a:gd name="connsiteX223" fmla="*/ 45476 w 6195784"/>
              <a:gd name="connsiteY223" fmla="*/ 6173989 h 6892003"/>
              <a:gd name="connsiteX224" fmla="*/ 40443 w 6195784"/>
              <a:gd name="connsiteY224" fmla="*/ 6205454 h 6892003"/>
              <a:gd name="connsiteX225" fmla="*/ 39184 w 6195784"/>
              <a:gd name="connsiteY225" fmla="*/ 6220556 h 6892003"/>
              <a:gd name="connsiteX226" fmla="*/ 37925 w 6195784"/>
              <a:gd name="connsiteY226" fmla="*/ 6224331 h 6892003"/>
              <a:gd name="connsiteX227" fmla="*/ 42960 w 6195784"/>
              <a:gd name="connsiteY227" fmla="*/ 6255795 h 6892003"/>
              <a:gd name="connsiteX228" fmla="*/ 42960 w 6195784"/>
              <a:gd name="connsiteY228" fmla="*/ 6287258 h 6892003"/>
              <a:gd name="connsiteX229" fmla="*/ 32891 w 6195784"/>
              <a:gd name="connsiteY229" fmla="*/ 6314946 h 6892003"/>
              <a:gd name="connsiteX230" fmla="*/ 34149 w 6195784"/>
              <a:gd name="connsiteY230" fmla="*/ 6330047 h 6892003"/>
              <a:gd name="connsiteX231" fmla="*/ 36667 w 6195784"/>
              <a:gd name="connsiteY231" fmla="*/ 6343891 h 6892003"/>
              <a:gd name="connsiteX232" fmla="*/ 44218 w 6195784"/>
              <a:gd name="connsiteY232" fmla="*/ 6364028 h 6892003"/>
              <a:gd name="connsiteX233" fmla="*/ 55545 w 6195784"/>
              <a:gd name="connsiteY233" fmla="*/ 6405560 h 6892003"/>
              <a:gd name="connsiteX234" fmla="*/ 58061 w 6195784"/>
              <a:gd name="connsiteY234" fmla="*/ 6411853 h 6892003"/>
              <a:gd name="connsiteX235" fmla="*/ 64354 w 6195784"/>
              <a:gd name="connsiteY235" fmla="*/ 6443316 h 6892003"/>
              <a:gd name="connsiteX236" fmla="*/ 84491 w 6195784"/>
              <a:gd name="connsiteY236" fmla="*/ 6487364 h 6892003"/>
              <a:gd name="connsiteX237" fmla="*/ 90784 w 6195784"/>
              <a:gd name="connsiteY237" fmla="*/ 6513794 h 6892003"/>
              <a:gd name="connsiteX238" fmla="*/ 92042 w 6195784"/>
              <a:gd name="connsiteY238" fmla="*/ 6536447 h 6892003"/>
              <a:gd name="connsiteX239" fmla="*/ 93301 w 6195784"/>
              <a:gd name="connsiteY239" fmla="*/ 6540223 h 6892003"/>
              <a:gd name="connsiteX240" fmla="*/ 98335 w 6195784"/>
              <a:gd name="connsiteY240" fmla="*/ 6579238 h 6892003"/>
              <a:gd name="connsiteX241" fmla="*/ 117213 w 6195784"/>
              <a:gd name="connsiteY241" fmla="*/ 6635871 h 6892003"/>
              <a:gd name="connsiteX242" fmla="*/ 128540 w 6195784"/>
              <a:gd name="connsiteY242" fmla="*/ 6667336 h 6892003"/>
              <a:gd name="connsiteX243" fmla="*/ 144901 w 6195784"/>
              <a:gd name="connsiteY243" fmla="*/ 6691246 h 6892003"/>
              <a:gd name="connsiteX244" fmla="*/ 148676 w 6195784"/>
              <a:gd name="connsiteY244" fmla="*/ 6695022 h 6892003"/>
              <a:gd name="connsiteX245" fmla="*/ 166296 w 6195784"/>
              <a:gd name="connsiteY245" fmla="*/ 6751656 h 6892003"/>
              <a:gd name="connsiteX246" fmla="*/ 181398 w 6195784"/>
              <a:gd name="connsiteY246" fmla="*/ 6798222 h 6892003"/>
              <a:gd name="connsiteX247" fmla="*/ 195242 w 6195784"/>
              <a:gd name="connsiteY247" fmla="*/ 6842271 h 6892003"/>
              <a:gd name="connsiteX248" fmla="*/ 199018 w 6195784"/>
              <a:gd name="connsiteY248" fmla="*/ 6852339 h 6892003"/>
              <a:gd name="connsiteX249" fmla="*/ 201534 w 6195784"/>
              <a:gd name="connsiteY249" fmla="*/ 6867285 h 6892003"/>
              <a:gd name="connsiteX250" fmla="*/ 200859 w 6195784"/>
              <a:gd name="connsiteY250" fmla="*/ 6874796 h 6892003"/>
              <a:gd name="connsiteX251" fmla="*/ 6195784 w 6195784"/>
              <a:gd name="connsiteY251" fmla="*/ 6892003 h 6892003"/>
              <a:gd name="connsiteX252" fmla="*/ 6175023 w 6195784"/>
              <a:gd name="connsiteY252" fmla="*/ 0 h 6892003"/>
              <a:gd name="connsiteX0" fmla="*/ 6175023 w 6195784"/>
              <a:gd name="connsiteY0" fmla="*/ 0 h 6900196"/>
              <a:gd name="connsiteX1" fmla="*/ 87061 w 6195784"/>
              <a:gd name="connsiteY1" fmla="*/ 16796 h 6900196"/>
              <a:gd name="connsiteX2" fmla="*/ 95818 w 6195784"/>
              <a:gd name="connsiteY2" fmla="*/ 32344 h 6900196"/>
              <a:gd name="connsiteX3" fmla="*/ 105886 w 6195784"/>
              <a:gd name="connsiteY3" fmla="*/ 43671 h 6900196"/>
              <a:gd name="connsiteX4" fmla="*/ 129798 w 6195784"/>
              <a:gd name="connsiteY4" fmla="*/ 86461 h 6900196"/>
              <a:gd name="connsiteX5" fmla="*/ 136091 w 6195784"/>
              <a:gd name="connsiteY5" fmla="*/ 141837 h 6900196"/>
              <a:gd name="connsiteX6" fmla="*/ 123505 w 6195784"/>
              <a:gd name="connsiteY6" fmla="*/ 207281 h 6900196"/>
              <a:gd name="connsiteX7" fmla="*/ 122247 w 6195784"/>
              <a:gd name="connsiteY7" fmla="*/ 209797 h 6900196"/>
              <a:gd name="connsiteX8" fmla="*/ 119730 w 6195784"/>
              <a:gd name="connsiteY8" fmla="*/ 242520 h 6900196"/>
              <a:gd name="connsiteX9" fmla="*/ 114696 w 6195784"/>
              <a:gd name="connsiteY9" fmla="*/ 258881 h 6900196"/>
              <a:gd name="connsiteX10" fmla="*/ 103369 w 6195784"/>
              <a:gd name="connsiteY10" fmla="*/ 273983 h 6900196"/>
              <a:gd name="connsiteX11" fmla="*/ 85750 w 6195784"/>
              <a:gd name="connsiteY11" fmla="*/ 301671 h 6900196"/>
              <a:gd name="connsiteX12" fmla="*/ 60579 w 6195784"/>
              <a:gd name="connsiteY12" fmla="*/ 344461 h 6900196"/>
              <a:gd name="connsiteX13" fmla="*/ 50510 w 6195784"/>
              <a:gd name="connsiteY13" fmla="*/ 373407 h 6900196"/>
              <a:gd name="connsiteX14" fmla="*/ 50510 w 6195784"/>
              <a:gd name="connsiteY14" fmla="*/ 379700 h 6900196"/>
              <a:gd name="connsiteX15" fmla="*/ 60579 w 6195784"/>
              <a:gd name="connsiteY15" fmla="*/ 406129 h 6900196"/>
              <a:gd name="connsiteX16" fmla="*/ 63096 w 6195784"/>
              <a:gd name="connsiteY16" fmla="*/ 427524 h 6900196"/>
              <a:gd name="connsiteX17" fmla="*/ 65613 w 6195784"/>
              <a:gd name="connsiteY17" fmla="*/ 446402 h 6900196"/>
              <a:gd name="connsiteX18" fmla="*/ 68130 w 6195784"/>
              <a:gd name="connsiteY18" fmla="*/ 484159 h 6900196"/>
              <a:gd name="connsiteX19" fmla="*/ 58061 w 6195784"/>
              <a:gd name="connsiteY19" fmla="*/ 547085 h 6900196"/>
              <a:gd name="connsiteX20" fmla="*/ 49252 w 6195784"/>
              <a:gd name="connsiteY20" fmla="*/ 582324 h 6900196"/>
              <a:gd name="connsiteX21" fmla="*/ 50510 w 6195784"/>
              <a:gd name="connsiteY21" fmla="*/ 601202 h 6900196"/>
              <a:gd name="connsiteX22" fmla="*/ 50510 w 6195784"/>
              <a:gd name="connsiteY22" fmla="*/ 607495 h 6900196"/>
              <a:gd name="connsiteX23" fmla="*/ 45476 w 6195784"/>
              <a:gd name="connsiteY23" fmla="*/ 622597 h 6900196"/>
              <a:gd name="connsiteX24" fmla="*/ 21564 w 6195784"/>
              <a:gd name="connsiteY24" fmla="*/ 675455 h 6900196"/>
              <a:gd name="connsiteX25" fmla="*/ 17789 w 6195784"/>
              <a:gd name="connsiteY25" fmla="*/ 705660 h 6900196"/>
              <a:gd name="connsiteX26" fmla="*/ 16531 w 6195784"/>
              <a:gd name="connsiteY26" fmla="*/ 745934 h 6900196"/>
              <a:gd name="connsiteX27" fmla="*/ 16531 w 6195784"/>
              <a:gd name="connsiteY27" fmla="*/ 768587 h 6900196"/>
              <a:gd name="connsiteX28" fmla="*/ 24082 w 6195784"/>
              <a:gd name="connsiteY28" fmla="*/ 776139 h 6900196"/>
              <a:gd name="connsiteX29" fmla="*/ 29116 w 6195784"/>
              <a:gd name="connsiteY29" fmla="*/ 783689 h 6900196"/>
              <a:gd name="connsiteX30" fmla="*/ 36667 w 6195784"/>
              <a:gd name="connsiteY30" fmla="*/ 834031 h 6900196"/>
              <a:gd name="connsiteX31" fmla="*/ 36667 w 6195784"/>
              <a:gd name="connsiteY31" fmla="*/ 835289 h 6900196"/>
              <a:gd name="connsiteX32" fmla="*/ 26598 w 6195784"/>
              <a:gd name="connsiteY32" fmla="*/ 874304 h 6900196"/>
              <a:gd name="connsiteX33" fmla="*/ 6462 w 6195784"/>
              <a:gd name="connsiteY33" fmla="*/ 900733 h 6900196"/>
              <a:gd name="connsiteX34" fmla="*/ 8979 w 6195784"/>
              <a:gd name="connsiteY34" fmla="*/ 922128 h 6900196"/>
              <a:gd name="connsiteX35" fmla="*/ 10238 w 6195784"/>
              <a:gd name="connsiteY35" fmla="*/ 932196 h 6900196"/>
              <a:gd name="connsiteX36" fmla="*/ 16531 w 6195784"/>
              <a:gd name="connsiteY36" fmla="*/ 942265 h 6900196"/>
              <a:gd name="connsiteX37" fmla="*/ 21564 w 6195784"/>
              <a:gd name="connsiteY37" fmla="*/ 952333 h 6900196"/>
              <a:gd name="connsiteX38" fmla="*/ 29116 w 6195784"/>
              <a:gd name="connsiteY38" fmla="*/ 991347 h 6900196"/>
              <a:gd name="connsiteX39" fmla="*/ 21564 w 6195784"/>
              <a:gd name="connsiteY39" fmla="*/ 1032879 h 6900196"/>
              <a:gd name="connsiteX40" fmla="*/ 21564 w 6195784"/>
              <a:gd name="connsiteY40" fmla="*/ 1050499 h 6900196"/>
              <a:gd name="connsiteX41" fmla="*/ 25340 w 6195784"/>
              <a:gd name="connsiteY41" fmla="*/ 1114683 h 6900196"/>
              <a:gd name="connsiteX42" fmla="*/ 25340 w 6195784"/>
              <a:gd name="connsiteY42" fmla="*/ 1120976 h 6900196"/>
              <a:gd name="connsiteX43" fmla="*/ 34149 w 6195784"/>
              <a:gd name="connsiteY43" fmla="*/ 1163766 h 6900196"/>
              <a:gd name="connsiteX44" fmla="*/ 42960 w 6195784"/>
              <a:gd name="connsiteY44" fmla="*/ 1186420 h 6900196"/>
              <a:gd name="connsiteX45" fmla="*/ 58061 w 6195784"/>
              <a:gd name="connsiteY45" fmla="*/ 1243054 h 6900196"/>
              <a:gd name="connsiteX46" fmla="*/ 58061 w 6195784"/>
              <a:gd name="connsiteY46" fmla="*/ 1250606 h 6900196"/>
              <a:gd name="connsiteX47" fmla="*/ 59321 w 6195784"/>
              <a:gd name="connsiteY47" fmla="*/ 1277035 h 6900196"/>
              <a:gd name="connsiteX48" fmla="*/ 58061 w 6195784"/>
              <a:gd name="connsiteY48" fmla="*/ 1297171 h 6900196"/>
              <a:gd name="connsiteX49" fmla="*/ 59321 w 6195784"/>
              <a:gd name="connsiteY49" fmla="*/ 1326117 h 6900196"/>
              <a:gd name="connsiteX50" fmla="*/ 66872 w 6195784"/>
              <a:gd name="connsiteY50" fmla="*/ 1365133 h 6900196"/>
              <a:gd name="connsiteX51" fmla="*/ 69388 w 6195784"/>
              <a:gd name="connsiteY51" fmla="*/ 1384010 h 6900196"/>
              <a:gd name="connsiteX52" fmla="*/ 76940 w 6195784"/>
              <a:gd name="connsiteY52" fmla="*/ 1438127 h 6900196"/>
              <a:gd name="connsiteX53" fmla="*/ 75681 w 6195784"/>
              <a:gd name="connsiteY53" fmla="*/ 1443161 h 6900196"/>
              <a:gd name="connsiteX54" fmla="*/ 74423 w 6195784"/>
              <a:gd name="connsiteY54" fmla="*/ 1485951 h 6900196"/>
              <a:gd name="connsiteX55" fmla="*/ 85750 w 6195784"/>
              <a:gd name="connsiteY55" fmla="*/ 1537551 h 6900196"/>
              <a:gd name="connsiteX56" fmla="*/ 85750 w 6195784"/>
              <a:gd name="connsiteY56" fmla="*/ 1543844 h 6900196"/>
              <a:gd name="connsiteX57" fmla="*/ 79457 w 6195784"/>
              <a:gd name="connsiteY57" fmla="*/ 1594185 h 6900196"/>
              <a:gd name="connsiteX58" fmla="*/ 81974 w 6195784"/>
              <a:gd name="connsiteY58" fmla="*/ 1664663 h 6900196"/>
              <a:gd name="connsiteX59" fmla="*/ 83233 w 6195784"/>
              <a:gd name="connsiteY59" fmla="*/ 1670956 h 6900196"/>
              <a:gd name="connsiteX60" fmla="*/ 89526 w 6195784"/>
              <a:gd name="connsiteY60" fmla="*/ 1711228 h 6900196"/>
              <a:gd name="connsiteX61" fmla="*/ 90784 w 6195784"/>
              <a:gd name="connsiteY61" fmla="*/ 1718780 h 6900196"/>
              <a:gd name="connsiteX62" fmla="*/ 93301 w 6195784"/>
              <a:gd name="connsiteY62" fmla="*/ 1731366 h 6900196"/>
              <a:gd name="connsiteX63" fmla="*/ 98335 w 6195784"/>
              <a:gd name="connsiteY63" fmla="*/ 1751502 h 6900196"/>
              <a:gd name="connsiteX64" fmla="*/ 105886 w 6195784"/>
              <a:gd name="connsiteY64" fmla="*/ 1774156 h 6900196"/>
              <a:gd name="connsiteX65" fmla="*/ 120989 w 6195784"/>
              <a:gd name="connsiteY65" fmla="*/ 1811912 h 6900196"/>
              <a:gd name="connsiteX66" fmla="*/ 129798 w 6195784"/>
              <a:gd name="connsiteY66" fmla="*/ 1833306 h 6900196"/>
              <a:gd name="connsiteX67" fmla="*/ 141125 w 6195784"/>
              <a:gd name="connsiteY67" fmla="*/ 1857218 h 6900196"/>
              <a:gd name="connsiteX68" fmla="*/ 143643 w 6195784"/>
              <a:gd name="connsiteY68" fmla="*/ 1863511 h 6900196"/>
              <a:gd name="connsiteX69" fmla="*/ 149935 w 6195784"/>
              <a:gd name="connsiteY69" fmla="*/ 1901268 h 6900196"/>
              <a:gd name="connsiteX70" fmla="*/ 151194 w 6195784"/>
              <a:gd name="connsiteY70" fmla="*/ 1903784 h 6900196"/>
              <a:gd name="connsiteX71" fmla="*/ 156228 w 6195784"/>
              <a:gd name="connsiteY71" fmla="*/ 1928955 h 6900196"/>
              <a:gd name="connsiteX72" fmla="*/ 163779 w 6195784"/>
              <a:gd name="connsiteY72" fmla="*/ 1976779 h 6900196"/>
              <a:gd name="connsiteX73" fmla="*/ 165037 w 6195784"/>
              <a:gd name="connsiteY73" fmla="*/ 1993141 h 6900196"/>
              <a:gd name="connsiteX74" fmla="*/ 163779 w 6195784"/>
              <a:gd name="connsiteY74" fmla="*/ 2004467 h 6900196"/>
              <a:gd name="connsiteX75" fmla="*/ 163779 w 6195784"/>
              <a:gd name="connsiteY75" fmla="*/ 2035931 h 6900196"/>
              <a:gd name="connsiteX76" fmla="*/ 163779 w 6195784"/>
              <a:gd name="connsiteY76" fmla="*/ 2037189 h 6900196"/>
              <a:gd name="connsiteX77" fmla="*/ 156228 w 6195784"/>
              <a:gd name="connsiteY77" fmla="*/ 2076203 h 6900196"/>
              <a:gd name="connsiteX78" fmla="*/ 152452 w 6195784"/>
              <a:gd name="connsiteY78" fmla="*/ 2134096 h 6900196"/>
              <a:gd name="connsiteX79" fmla="*/ 144901 w 6195784"/>
              <a:gd name="connsiteY79" fmla="*/ 2169335 h 6900196"/>
              <a:gd name="connsiteX80" fmla="*/ 128540 w 6195784"/>
              <a:gd name="connsiteY80" fmla="*/ 2215900 h 6900196"/>
              <a:gd name="connsiteX81" fmla="*/ 123505 w 6195784"/>
              <a:gd name="connsiteY81" fmla="*/ 2229745 h 6900196"/>
              <a:gd name="connsiteX82" fmla="*/ 119730 w 6195784"/>
              <a:gd name="connsiteY82" fmla="*/ 2280086 h 6900196"/>
              <a:gd name="connsiteX83" fmla="*/ 118471 w 6195784"/>
              <a:gd name="connsiteY83" fmla="*/ 2312808 h 6900196"/>
              <a:gd name="connsiteX84" fmla="*/ 109662 w 6195784"/>
              <a:gd name="connsiteY84" fmla="*/ 2354339 h 6900196"/>
              <a:gd name="connsiteX85" fmla="*/ 104628 w 6195784"/>
              <a:gd name="connsiteY85" fmla="*/ 2385802 h 6900196"/>
              <a:gd name="connsiteX86" fmla="*/ 105886 w 6195784"/>
              <a:gd name="connsiteY86" fmla="*/ 2428594 h 6900196"/>
              <a:gd name="connsiteX87" fmla="*/ 109662 w 6195784"/>
              <a:gd name="connsiteY87" fmla="*/ 2468866 h 6900196"/>
              <a:gd name="connsiteX88" fmla="*/ 107144 w 6195784"/>
              <a:gd name="connsiteY88" fmla="*/ 2481451 h 6900196"/>
              <a:gd name="connsiteX89" fmla="*/ 104628 w 6195784"/>
              <a:gd name="connsiteY89" fmla="*/ 2514173 h 6900196"/>
              <a:gd name="connsiteX90" fmla="*/ 103369 w 6195784"/>
              <a:gd name="connsiteY90" fmla="*/ 2530534 h 6900196"/>
              <a:gd name="connsiteX91" fmla="*/ 88266 w 6195784"/>
              <a:gd name="connsiteY91" fmla="*/ 2590944 h 6900196"/>
              <a:gd name="connsiteX92" fmla="*/ 78199 w 6195784"/>
              <a:gd name="connsiteY92" fmla="*/ 2606047 h 6900196"/>
              <a:gd name="connsiteX93" fmla="*/ 63096 w 6195784"/>
              <a:gd name="connsiteY93" fmla="*/ 2634992 h 6900196"/>
              <a:gd name="connsiteX94" fmla="*/ 56803 w 6195784"/>
              <a:gd name="connsiteY94" fmla="*/ 2680300 h 6900196"/>
              <a:gd name="connsiteX95" fmla="*/ 63096 w 6195784"/>
              <a:gd name="connsiteY95" fmla="*/ 2706729 h 6900196"/>
              <a:gd name="connsiteX96" fmla="*/ 78199 w 6195784"/>
              <a:gd name="connsiteY96" fmla="*/ 2738192 h 6900196"/>
              <a:gd name="connsiteX97" fmla="*/ 83233 w 6195784"/>
              <a:gd name="connsiteY97" fmla="*/ 2779724 h 6900196"/>
              <a:gd name="connsiteX98" fmla="*/ 94559 w 6195784"/>
              <a:gd name="connsiteY98" fmla="*/ 2816221 h 6900196"/>
              <a:gd name="connsiteX99" fmla="*/ 98335 w 6195784"/>
              <a:gd name="connsiteY99" fmla="*/ 2822514 h 6900196"/>
              <a:gd name="connsiteX100" fmla="*/ 98335 w 6195784"/>
              <a:gd name="connsiteY100" fmla="*/ 2866563 h 6900196"/>
              <a:gd name="connsiteX101" fmla="*/ 94559 w 6195784"/>
              <a:gd name="connsiteY101" fmla="*/ 2928231 h 6900196"/>
              <a:gd name="connsiteX102" fmla="*/ 94559 w 6195784"/>
              <a:gd name="connsiteY102" fmla="*/ 2930748 h 6900196"/>
              <a:gd name="connsiteX103" fmla="*/ 92042 w 6195784"/>
              <a:gd name="connsiteY103" fmla="*/ 2971022 h 6900196"/>
              <a:gd name="connsiteX104" fmla="*/ 89526 w 6195784"/>
              <a:gd name="connsiteY104" fmla="*/ 2993674 h 6900196"/>
              <a:gd name="connsiteX105" fmla="*/ 98335 w 6195784"/>
              <a:gd name="connsiteY105" fmla="*/ 3025139 h 6900196"/>
              <a:gd name="connsiteX106" fmla="*/ 114696 w 6195784"/>
              <a:gd name="connsiteY106" fmla="*/ 3054084 h 6900196"/>
              <a:gd name="connsiteX107" fmla="*/ 123505 w 6195784"/>
              <a:gd name="connsiteY107" fmla="*/ 3085547 h 6900196"/>
              <a:gd name="connsiteX108" fmla="*/ 126023 w 6195784"/>
              <a:gd name="connsiteY108" fmla="*/ 3105684 h 6900196"/>
              <a:gd name="connsiteX109" fmla="*/ 118471 w 6195784"/>
              <a:gd name="connsiteY109" fmla="*/ 3143440 h 6900196"/>
              <a:gd name="connsiteX110" fmla="*/ 119730 w 6195784"/>
              <a:gd name="connsiteY110" fmla="*/ 3152250 h 6900196"/>
              <a:gd name="connsiteX111" fmla="*/ 126023 w 6195784"/>
              <a:gd name="connsiteY111" fmla="*/ 3210143 h 6900196"/>
              <a:gd name="connsiteX112" fmla="*/ 122247 w 6195784"/>
              <a:gd name="connsiteY112" fmla="*/ 3218952 h 6900196"/>
              <a:gd name="connsiteX113" fmla="*/ 120989 w 6195784"/>
              <a:gd name="connsiteY113" fmla="*/ 3227762 h 6900196"/>
              <a:gd name="connsiteX114" fmla="*/ 134832 w 6195784"/>
              <a:gd name="connsiteY114" fmla="*/ 3284396 h 6900196"/>
              <a:gd name="connsiteX115" fmla="*/ 134832 w 6195784"/>
              <a:gd name="connsiteY115" fmla="*/ 3312084 h 6900196"/>
              <a:gd name="connsiteX116" fmla="*/ 131056 w 6195784"/>
              <a:gd name="connsiteY116" fmla="*/ 3353616 h 6900196"/>
              <a:gd name="connsiteX117" fmla="*/ 119730 w 6195784"/>
              <a:gd name="connsiteY117" fmla="*/ 3383821 h 6900196"/>
              <a:gd name="connsiteX118" fmla="*/ 110920 w 6195784"/>
              <a:gd name="connsiteY118" fmla="*/ 3407732 h 6900196"/>
              <a:gd name="connsiteX119" fmla="*/ 114696 w 6195784"/>
              <a:gd name="connsiteY119" fmla="*/ 3427869 h 6900196"/>
              <a:gd name="connsiteX120" fmla="*/ 97077 w 6195784"/>
              <a:gd name="connsiteY120" fmla="*/ 3473176 h 6900196"/>
              <a:gd name="connsiteX121" fmla="*/ 88266 w 6195784"/>
              <a:gd name="connsiteY121" fmla="*/ 3489537 h 6900196"/>
              <a:gd name="connsiteX122" fmla="*/ 73164 w 6195784"/>
              <a:gd name="connsiteY122" fmla="*/ 3519742 h 6900196"/>
              <a:gd name="connsiteX123" fmla="*/ 73164 w 6195784"/>
              <a:gd name="connsiteY123" fmla="*/ 3533585 h 6900196"/>
              <a:gd name="connsiteX124" fmla="*/ 74423 w 6195784"/>
              <a:gd name="connsiteY124" fmla="*/ 3538620 h 6900196"/>
              <a:gd name="connsiteX125" fmla="*/ 73164 w 6195784"/>
              <a:gd name="connsiteY125" fmla="*/ 3551205 h 6900196"/>
              <a:gd name="connsiteX126" fmla="*/ 56803 w 6195784"/>
              <a:gd name="connsiteY126" fmla="*/ 3600288 h 6900196"/>
              <a:gd name="connsiteX127" fmla="*/ 55545 w 6195784"/>
              <a:gd name="connsiteY127" fmla="*/ 3609098 h 6900196"/>
              <a:gd name="connsiteX128" fmla="*/ 59321 w 6195784"/>
              <a:gd name="connsiteY128" fmla="*/ 3664473 h 6900196"/>
              <a:gd name="connsiteX129" fmla="*/ 61837 w 6195784"/>
              <a:gd name="connsiteY129" fmla="*/ 3674541 h 6900196"/>
              <a:gd name="connsiteX130" fmla="*/ 60579 w 6195784"/>
              <a:gd name="connsiteY130" fmla="*/ 3685868 h 6900196"/>
              <a:gd name="connsiteX131" fmla="*/ 61837 w 6195784"/>
              <a:gd name="connsiteY131" fmla="*/ 3698453 h 6900196"/>
              <a:gd name="connsiteX132" fmla="*/ 60579 w 6195784"/>
              <a:gd name="connsiteY132" fmla="*/ 3733692 h 6900196"/>
              <a:gd name="connsiteX133" fmla="*/ 59321 w 6195784"/>
              <a:gd name="connsiteY133" fmla="*/ 3742502 h 6900196"/>
              <a:gd name="connsiteX134" fmla="*/ 46735 w 6195784"/>
              <a:gd name="connsiteY134" fmla="*/ 3758863 h 6900196"/>
              <a:gd name="connsiteX135" fmla="*/ 36667 w 6195784"/>
              <a:gd name="connsiteY135" fmla="*/ 3795361 h 6900196"/>
              <a:gd name="connsiteX136" fmla="*/ 35409 w 6195784"/>
              <a:gd name="connsiteY136" fmla="*/ 3802911 h 6900196"/>
              <a:gd name="connsiteX137" fmla="*/ 47994 w 6195784"/>
              <a:gd name="connsiteY137" fmla="*/ 3828083 h 6900196"/>
              <a:gd name="connsiteX138" fmla="*/ 54286 w 6195784"/>
              <a:gd name="connsiteY138" fmla="*/ 3836892 h 6900196"/>
              <a:gd name="connsiteX139" fmla="*/ 47994 w 6195784"/>
              <a:gd name="connsiteY139" fmla="*/ 3845702 h 6900196"/>
              <a:gd name="connsiteX140" fmla="*/ 44218 w 6195784"/>
              <a:gd name="connsiteY140" fmla="*/ 3851994 h 6900196"/>
              <a:gd name="connsiteX141" fmla="*/ 53028 w 6195784"/>
              <a:gd name="connsiteY141" fmla="*/ 3902336 h 6900196"/>
              <a:gd name="connsiteX142" fmla="*/ 54286 w 6195784"/>
              <a:gd name="connsiteY142" fmla="*/ 3904853 h 6900196"/>
              <a:gd name="connsiteX143" fmla="*/ 64354 w 6195784"/>
              <a:gd name="connsiteY143" fmla="*/ 3956453 h 6900196"/>
              <a:gd name="connsiteX144" fmla="*/ 63096 w 6195784"/>
              <a:gd name="connsiteY144" fmla="*/ 3966521 h 6900196"/>
              <a:gd name="connsiteX145" fmla="*/ 80715 w 6195784"/>
              <a:gd name="connsiteY145" fmla="*/ 4003019 h 6900196"/>
              <a:gd name="connsiteX146" fmla="*/ 89526 w 6195784"/>
              <a:gd name="connsiteY146" fmla="*/ 4020638 h 6900196"/>
              <a:gd name="connsiteX147" fmla="*/ 98335 w 6195784"/>
              <a:gd name="connsiteY147" fmla="*/ 4043292 h 6900196"/>
              <a:gd name="connsiteX148" fmla="*/ 119730 w 6195784"/>
              <a:gd name="connsiteY148" fmla="*/ 4063428 h 6900196"/>
              <a:gd name="connsiteX149" fmla="*/ 122247 w 6195784"/>
              <a:gd name="connsiteY149" fmla="*/ 4070980 h 6900196"/>
              <a:gd name="connsiteX150" fmla="*/ 124764 w 6195784"/>
              <a:gd name="connsiteY150" fmla="*/ 4082306 h 6900196"/>
              <a:gd name="connsiteX151" fmla="*/ 138608 w 6195784"/>
              <a:gd name="connsiteY151" fmla="*/ 4122580 h 6900196"/>
              <a:gd name="connsiteX152" fmla="*/ 139867 w 6195784"/>
              <a:gd name="connsiteY152" fmla="*/ 4126355 h 6900196"/>
              <a:gd name="connsiteX153" fmla="*/ 144901 w 6195784"/>
              <a:gd name="connsiteY153" fmla="*/ 4160335 h 6900196"/>
              <a:gd name="connsiteX154" fmla="*/ 146159 w 6195784"/>
              <a:gd name="connsiteY154" fmla="*/ 4193058 h 6900196"/>
              <a:gd name="connsiteX155" fmla="*/ 134832 w 6195784"/>
              <a:gd name="connsiteY155" fmla="*/ 4220745 h 6900196"/>
              <a:gd name="connsiteX156" fmla="*/ 133574 w 6195784"/>
              <a:gd name="connsiteY156" fmla="*/ 4229555 h 6900196"/>
              <a:gd name="connsiteX157" fmla="*/ 149935 w 6195784"/>
              <a:gd name="connsiteY157" fmla="*/ 4267311 h 6900196"/>
              <a:gd name="connsiteX158" fmla="*/ 153710 w 6195784"/>
              <a:gd name="connsiteY158" fmla="*/ 4286189 h 6900196"/>
              <a:gd name="connsiteX159" fmla="*/ 160003 w 6195784"/>
              <a:gd name="connsiteY159" fmla="*/ 4317652 h 6900196"/>
              <a:gd name="connsiteX160" fmla="*/ 158745 w 6195784"/>
              <a:gd name="connsiteY160" fmla="*/ 4365477 h 6900196"/>
              <a:gd name="connsiteX161" fmla="*/ 158745 w 6195784"/>
              <a:gd name="connsiteY161" fmla="*/ 4410783 h 6900196"/>
              <a:gd name="connsiteX162" fmla="*/ 157486 w 6195784"/>
              <a:gd name="connsiteY162" fmla="*/ 4469935 h 6900196"/>
              <a:gd name="connsiteX163" fmla="*/ 151194 w 6195784"/>
              <a:gd name="connsiteY163" fmla="*/ 4515242 h 6900196"/>
              <a:gd name="connsiteX164" fmla="*/ 158745 w 6195784"/>
              <a:gd name="connsiteY164" fmla="*/ 4534120 h 6900196"/>
              <a:gd name="connsiteX165" fmla="*/ 178881 w 6195784"/>
              <a:gd name="connsiteY165" fmla="*/ 4595788 h 6900196"/>
              <a:gd name="connsiteX166" fmla="*/ 181398 w 6195784"/>
              <a:gd name="connsiteY166" fmla="*/ 4638579 h 6900196"/>
              <a:gd name="connsiteX167" fmla="*/ 181398 w 6195784"/>
              <a:gd name="connsiteY167" fmla="*/ 4647388 h 6900196"/>
              <a:gd name="connsiteX168" fmla="*/ 182657 w 6195784"/>
              <a:gd name="connsiteY168" fmla="*/ 4672559 h 6900196"/>
              <a:gd name="connsiteX169" fmla="*/ 181398 w 6195784"/>
              <a:gd name="connsiteY169" fmla="*/ 4700247 h 6900196"/>
              <a:gd name="connsiteX170" fmla="*/ 166296 w 6195784"/>
              <a:gd name="connsiteY170" fmla="*/ 4745554 h 6900196"/>
              <a:gd name="connsiteX171" fmla="*/ 163779 w 6195784"/>
              <a:gd name="connsiteY171" fmla="*/ 4753105 h 6900196"/>
              <a:gd name="connsiteX172" fmla="*/ 165037 w 6195784"/>
              <a:gd name="connsiteY172" fmla="*/ 4797154 h 6900196"/>
              <a:gd name="connsiteX173" fmla="*/ 167554 w 6195784"/>
              <a:gd name="connsiteY173" fmla="*/ 4816031 h 6900196"/>
              <a:gd name="connsiteX174" fmla="*/ 170072 w 6195784"/>
              <a:gd name="connsiteY174" fmla="*/ 4842460 h 6900196"/>
              <a:gd name="connsiteX175" fmla="*/ 170072 w 6195784"/>
              <a:gd name="connsiteY175" fmla="*/ 4852529 h 6900196"/>
              <a:gd name="connsiteX176" fmla="*/ 172588 w 6195784"/>
              <a:gd name="connsiteY176" fmla="*/ 4868890 h 6900196"/>
              <a:gd name="connsiteX177" fmla="*/ 177622 w 6195784"/>
              <a:gd name="connsiteY177" fmla="*/ 4907905 h 6900196"/>
              <a:gd name="connsiteX178" fmla="*/ 170072 w 6195784"/>
              <a:gd name="connsiteY178" fmla="*/ 4950695 h 6900196"/>
              <a:gd name="connsiteX179" fmla="*/ 170072 w 6195784"/>
              <a:gd name="connsiteY179" fmla="*/ 4999777 h 6900196"/>
              <a:gd name="connsiteX180" fmla="*/ 168813 w 6195784"/>
              <a:gd name="connsiteY180" fmla="*/ 5008588 h 6900196"/>
              <a:gd name="connsiteX181" fmla="*/ 166296 w 6195784"/>
              <a:gd name="connsiteY181" fmla="*/ 5014880 h 6900196"/>
              <a:gd name="connsiteX182" fmla="*/ 148676 w 6195784"/>
              <a:gd name="connsiteY182" fmla="*/ 5061445 h 6900196"/>
              <a:gd name="connsiteX183" fmla="*/ 131056 w 6195784"/>
              <a:gd name="connsiteY183" fmla="*/ 5090392 h 6900196"/>
              <a:gd name="connsiteX184" fmla="*/ 129798 w 6195784"/>
              <a:gd name="connsiteY184" fmla="*/ 5095426 h 6900196"/>
              <a:gd name="connsiteX185" fmla="*/ 119730 w 6195784"/>
              <a:gd name="connsiteY185" fmla="*/ 5125631 h 6900196"/>
              <a:gd name="connsiteX186" fmla="*/ 100853 w 6195784"/>
              <a:gd name="connsiteY186" fmla="*/ 5155836 h 6900196"/>
              <a:gd name="connsiteX187" fmla="*/ 87008 w 6195784"/>
              <a:gd name="connsiteY187" fmla="*/ 5165905 h 6900196"/>
              <a:gd name="connsiteX188" fmla="*/ 74423 w 6195784"/>
              <a:gd name="connsiteY188" fmla="*/ 5177231 h 6900196"/>
              <a:gd name="connsiteX189" fmla="*/ 61837 w 6195784"/>
              <a:gd name="connsiteY189" fmla="*/ 5202402 h 6900196"/>
              <a:gd name="connsiteX190" fmla="*/ 56803 w 6195784"/>
              <a:gd name="connsiteY190" fmla="*/ 5214987 h 6900196"/>
              <a:gd name="connsiteX191" fmla="*/ 56803 w 6195784"/>
              <a:gd name="connsiteY191" fmla="*/ 5217504 h 6900196"/>
              <a:gd name="connsiteX192" fmla="*/ 35409 w 6195784"/>
              <a:gd name="connsiteY192" fmla="*/ 5248967 h 6900196"/>
              <a:gd name="connsiteX193" fmla="*/ 32891 w 6195784"/>
              <a:gd name="connsiteY193" fmla="*/ 5252743 h 6900196"/>
              <a:gd name="connsiteX194" fmla="*/ 3944 w 6195784"/>
              <a:gd name="connsiteY194" fmla="*/ 5296791 h 6900196"/>
              <a:gd name="connsiteX195" fmla="*/ 6462 w 6195784"/>
              <a:gd name="connsiteY195" fmla="*/ 5311895 h 6900196"/>
              <a:gd name="connsiteX196" fmla="*/ 11496 w 6195784"/>
              <a:gd name="connsiteY196" fmla="*/ 5318187 h 6900196"/>
              <a:gd name="connsiteX197" fmla="*/ 22823 w 6195784"/>
              <a:gd name="connsiteY197" fmla="*/ 5347134 h 6900196"/>
              <a:gd name="connsiteX198" fmla="*/ 26598 w 6195784"/>
              <a:gd name="connsiteY198" fmla="*/ 5369786 h 6900196"/>
              <a:gd name="connsiteX199" fmla="*/ 21564 w 6195784"/>
              <a:gd name="connsiteY199" fmla="*/ 5436489 h 6900196"/>
              <a:gd name="connsiteX200" fmla="*/ 22823 w 6195784"/>
              <a:gd name="connsiteY200" fmla="*/ 5462919 h 6900196"/>
              <a:gd name="connsiteX201" fmla="*/ 30374 w 6195784"/>
              <a:gd name="connsiteY201" fmla="*/ 5498157 h 6900196"/>
              <a:gd name="connsiteX202" fmla="*/ 12755 w 6195784"/>
              <a:gd name="connsiteY202" fmla="*/ 5542206 h 6900196"/>
              <a:gd name="connsiteX203" fmla="*/ 16531 w 6195784"/>
              <a:gd name="connsiteY203" fmla="*/ 5569894 h 6900196"/>
              <a:gd name="connsiteX204" fmla="*/ 25340 w 6195784"/>
              <a:gd name="connsiteY204" fmla="*/ 5581220 h 6900196"/>
              <a:gd name="connsiteX205" fmla="*/ 35409 w 6195784"/>
              <a:gd name="connsiteY205" fmla="*/ 5618976 h 6900196"/>
              <a:gd name="connsiteX206" fmla="*/ 29116 w 6195784"/>
              <a:gd name="connsiteY206" fmla="*/ 5656732 h 6900196"/>
              <a:gd name="connsiteX207" fmla="*/ 36667 w 6195784"/>
              <a:gd name="connsiteY207" fmla="*/ 5689455 h 6900196"/>
              <a:gd name="connsiteX208" fmla="*/ 49252 w 6195784"/>
              <a:gd name="connsiteY208" fmla="*/ 5747346 h 6900196"/>
              <a:gd name="connsiteX209" fmla="*/ 59321 w 6195784"/>
              <a:gd name="connsiteY209" fmla="*/ 5776293 h 6900196"/>
              <a:gd name="connsiteX210" fmla="*/ 60579 w 6195784"/>
              <a:gd name="connsiteY210" fmla="*/ 5788878 h 6900196"/>
              <a:gd name="connsiteX211" fmla="*/ 47994 w 6195784"/>
              <a:gd name="connsiteY211" fmla="*/ 5859357 h 6900196"/>
              <a:gd name="connsiteX212" fmla="*/ 50510 w 6195784"/>
              <a:gd name="connsiteY212" fmla="*/ 5892078 h 6900196"/>
              <a:gd name="connsiteX213" fmla="*/ 46735 w 6195784"/>
              <a:gd name="connsiteY213" fmla="*/ 5909698 h 6900196"/>
              <a:gd name="connsiteX214" fmla="*/ 42960 w 6195784"/>
              <a:gd name="connsiteY214" fmla="*/ 5918507 h 6900196"/>
              <a:gd name="connsiteX215" fmla="*/ 39184 w 6195784"/>
              <a:gd name="connsiteY215" fmla="*/ 5947454 h 6900196"/>
              <a:gd name="connsiteX216" fmla="*/ 32891 w 6195784"/>
              <a:gd name="connsiteY216" fmla="*/ 6000312 h 6900196"/>
              <a:gd name="connsiteX217" fmla="*/ 21564 w 6195784"/>
              <a:gd name="connsiteY217" fmla="*/ 6031775 h 6900196"/>
              <a:gd name="connsiteX218" fmla="*/ 20306 w 6195784"/>
              <a:gd name="connsiteY218" fmla="*/ 6040586 h 6900196"/>
              <a:gd name="connsiteX219" fmla="*/ 22823 w 6195784"/>
              <a:gd name="connsiteY219" fmla="*/ 6070789 h 6900196"/>
              <a:gd name="connsiteX220" fmla="*/ 32891 w 6195784"/>
              <a:gd name="connsiteY220" fmla="*/ 6084634 h 6900196"/>
              <a:gd name="connsiteX221" fmla="*/ 39184 w 6195784"/>
              <a:gd name="connsiteY221" fmla="*/ 6121131 h 6900196"/>
              <a:gd name="connsiteX222" fmla="*/ 44218 w 6195784"/>
              <a:gd name="connsiteY222" fmla="*/ 6160145 h 6900196"/>
              <a:gd name="connsiteX223" fmla="*/ 45476 w 6195784"/>
              <a:gd name="connsiteY223" fmla="*/ 6173989 h 6900196"/>
              <a:gd name="connsiteX224" fmla="*/ 40443 w 6195784"/>
              <a:gd name="connsiteY224" fmla="*/ 6205454 h 6900196"/>
              <a:gd name="connsiteX225" fmla="*/ 39184 w 6195784"/>
              <a:gd name="connsiteY225" fmla="*/ 6220556 h 6900196"/>
              <a:gd name="connsiteX226" fmla="*/ 37925 w 6195784"/>
              <a:gd name="connsiteY226" fmla="*/ 6224331 h 6900196"/>
              <a:gd name="connsiteX227" fmla="*/ 42960 w 6195784"/>
              <a:gd name="connsiteY227" fmla="*/ 6255795 h 6900196"/>
              <a:gd name="connsiteX228" fmla="*/ 42960 w 6195784"/>
              <a:gd name="connsiteY228" fmla="*/ 6287258 h 6900196"/>
              <a:gd name="connsiteX229" fmla="*/ 32891 w 6195784"/>
              <a:gd name="connsiteY229" fmla="*/ 6314946 h 6900196"/>
              <a:gd name="connsiteX230" fmla="*/ 34149 w 6195784"/>
              <a:gd name="connsiteY230" fmla="*/ 6330047 h 6900196"/>
              <a:gd name="connsiteX231" fmla="*/ 36667 w 6195784"/>
              <a:gd name="connsiteY231" fmla="*/ 6343891 h 6900196"/>
              <a:gd name="connsiteX232" fmla="*/ 44218 w 6195784"/>
              <a:gd name="connsiteY232" fmla="*/ 6364028 h 6900196"/>
              <a:gd name="connsiteX233" fmla="*/ 55545 w 6195784"/>
              <a:gd name="connsiteY233" fmla="*/ 6405560 h 6900196"/>
              <a:gd name="connsiteX234" fmla="*/ 58061 w 6195784"/>
              <a:gd name="connsiteY234" fmla="*/ 6411853 h 6900196"/>
              <a:gd name="connsiteX235" fmla="*/ 64354 w 6195784"/>
              <a:gd name="connsiteY235" fmla="*/ 6443316 h 6900196"/>
              <a:gd name="connsiteX236" fmla="*/ 84491 w 6195784"/>
              <a:gd name="connsiteY236" fmla="*/ 6487364 h 6900196"/>
              <a:gd name="connsiteX237" fmla="*/ 90784 w 6195784"/>
              <a:gd name="connsiteY237" fmla="*/ 6513794 h 6900196"/>
              <a:gd name="connsiteX238" fmla="*/ 92042 w 6195784"/>
              <a:gd name="connsiteY238" fmla="*/ 6536447 h 6900196"/>
              <a:gd name="connsiteX239" fmla="*/ 93301 w 6195784"/>
              <a:gd name="connsiteY239" fmla="*/ 6540223 h 6900196"/>
              <a:gd name="connsiteX240" fmla="*/ 98335 w 6195784"/>
              <a:gd name="connsiteY240" fmla="*/ 6579238 h 6900196"/>
              <a:gd name="connsiteX241" fmla="*/ 117213 w 6195784"/>
              <a:gd name="connsiteY241" fmla="*/ 6635871 h 6900196"/>
              <a:gd name="connsiteX242" fmla="*/ 128540 w 6195784"/>
              <a:gd name="connsiteY242" fmla="*/ 6667336 h 6900196"/>
              <a:gd name="connsiteX243" fmla="*/ 144901 w 6195784"/>
              <a:gd name="connsiteY243" fmla="*/ 6691246 h 6900196"/>
              <a:gd name="connsiteX244" fmla="*/ 148676 w 6195784"/>
              <a:gd name="connsiteY244" fmla="*/ 6695022 h 6900196"/>
              <a:gd name="connsiteX245" fmla="*/ 166296 w 6195784"/>
              <a:gd name="connsiteY245" fmla="*/ 6751656 h 6900196"/>
              <a:gd name="connsiteX246" fmla="*/ 181398 w 6195784"/>
              <a:gd name="connsiteY246" fmla="*/ 6798222 h 6900196"/>
              <a:gd name="connsiteX247" fmla="*/ 195242 w 6195784"/>
              <a:gd name="connsiteY247" fmla="*/ 6842271 h 6900196"/>
              <a:gd name="connsiteX248" fmla="*/ 199018 w 6195784"/>
              <a:gd name="connsiteY248" fmla="*/ 6852339 h 6900196"/>
              <a:gd name="connsiteX249" fmla="*/ 201534 w 6195784"/>
              <a:gd name="connsiteY249" fmla="*/ 6867285 h 6900196"/>
              <a:gd name="connsiteX250" fmla="*/ 188116 w 6195784"/>
              <a:gd name="connsiteY250" fmla="*/ 6900196 h 6900196"/>
              <a:gd name="connsiteX251" fmla="*/ 6195784 w 6195784"/>
              <a:gd name="connsiteY251" fmla="*/ 6892003 h 6900196"/>
              <a:gd name="connsiteX252" fmla="*/ 6175023 w 6195784"/>
              <a:gd name="connsiteY252" fmla="*/ 0 h 6900196"/>
              <a:gd name="connsiteX0" fmla="*/ 6175023 w 6208528"/>
              <a:gd name="connsiteY0" fmla="*/ 0 h 6904703"/>
              <a:gd name="connsiteX1" fmla="*/ 87061 w 6208528"/>
              <a:gd name="connsiteY1" fmla="*/ 167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 name="connsiteX0" fmla="*/ 6175023 w 6208528"/>
              <a:gd name="connsiteY0" fmla="*/ 0 h 6904703"/>
              <a:gd name="connsiteX1" fmla="*/ 99805 w 6208528"/>
              <a:gd name="connsiteY1" fmla="*/ 4096 h 6904703"/>
              <a:gd name="connsiteX2" fmla="*/ 95818 w 6208528"/>
              <a:gd name="connsiteY2" fmla="*/ 32344 h 6904703"/>
              <a:gd name="connsiteX3" fmla="*/ 105886 w 6208528"/>
              <a:gd name="connsiteY3" fmla="*/ 43671 h 6904703"/>
              <a:gd name="connsiteX4" fmla="*/ 129798 w 6208528"/>
              <a:gd name="connsiteY4" fmla="*/ 86461 h 6904703"/>
              <a:gd name="connsiteX5" fmla="*/ 136091 w 6208528"/>
              <a:gd name="connsiteY5" fmla="*/ 141837 h 6904703"/>
              <a:gd name="connsiteX6" fmla="*/ 123505 w 6208528"/>
              <a:gd name="connsiteY6" fmla="*/ 207281 h 6904703"/>
              <a:gd name="connsiteX7" fmla="*/ 122247 w 6208528"/>
              <a:gd name="connsiteY7" fmla="*/ 209797 h 6904703"/>
              <a:gd name="connsiteX8" fmla="*/ 119730 w 6208528"/>
              <a:gd name="connsiteY8" fmla="*/ 242520 h 6904703"/>
              <a:gd name="connsiteX9" fmla="*/ 114696 w 6208528"/>
              <a:gd name="connsiteY9" fmla="*/ 258881 h 6904703"/>
              <a:gd name="connsiteX10" fmla="*/ 103369 w 6208528"/>
              <a:gd name="connsiteY10" fmla="*/ 273983 h 6904703"/>
              <a:gd name="connsiteX11" fmla="*/ 85750 w 6208528"/>
              <a:gd name="connsiteY11" fmla="*/ 301671 h 6904703"/>
              <a:gd name="connsiteX12" fmla="*/ 60579 w 6208528"/>
              <a:gd name="connsiteY12" fmla="*/ 344461 h 6904703"/>
              <a:gd name="connsiteX13" fmla="*/ 50510 w 6208528"/>
              <a:gd name="connsiteY13" fmla="*/ 373407 h 6904703"/>
              <a:gd name="connsiteX14" fmla="*/ 50510 w 6208528"/>
              <a:gd name="connsiteY14" fmla="*/ 379700 h 6904703"/>
              <a:gd name="connsiteX15" fmla="*/ 60579 w 6208528"/>
              <a:gd name="connsiteY15" fmla="*/ 406129 h 6904703"/>
              <a:gd name="connsiteX16" fmla="*/ 63096 w 6208528"/>
              <a:gd name="connsiteY16" fmla="*/ 427524 h 6904703"/>
              <a:gd name="connsiteX17" fmla="*/ 65613 w 6208528"/>
              <a:gd name="connsiteY17" fmla="*/ 446402 h 6904703"/>
              <a:gd name="connsiteX18" fmla="*/ 68130 w 6208528"/>
              <a:gd name="connsiteY18" fmla="*/ 484159 h 6904703"/>
              <a:gd name="connsiteX19" fmla="*/ 58061 w 6208528"/>
              <a:gd name="connsiteY19" fmla="*/ 547085 h 6904703"/>
              <a:gd name="connsiteX20" fmla="*/ 49252 w 6208528"/>
              <a:gd name="connsiteY20" fmla="*/ 582324 h 6904703"/>
              <a:gd name="connsiteX21" fmla="*/ 50510 w 6208528"/>
              <a:gd name="connsiteY21" fmla="*/ 601202 h 6904703"/>
              <a:gd name="connsiteX22" fmla="*/ 50510 w 6208528"/>
              <a:gd name="connsiteY22" fmla="*/ 607495 h 6904703"/>
              <a:gd name="connsiteX23" fmla="*/ 45476 w 6208528"/>
              <a:gd name="connsiteY23" fmla="*/ 622597 h 6904703"/>
              <a:gd name="connsiteX24" fmla="*/ 21564 w 6208528"/>
              <a:gd name="connsiteY24" fmla="*/ 675455 h 6904703"/>
              <a:gd name="connsiteX25" fmla="*/ 17789 w 6208528"/>
              <a:gd name="connsiteY25" fmla="*/ 705660 h 6904703"/>
              <a:gd name="connsiteX26" fmla="*/ 16531 w 6208528"/>
              <a:gd name="connsiteY26" fmla="*/ 745934 h 6904703"/>
              <a:gd name="connsiteX27" fmla="*/ 16531 w 6208528"/>
              <a:gd name="connsiteY27" fmla="*/ 768587 h 6904703"/>
              <a:gd name="connsiteX28" fmla="*/ 24082 w 6208528"/>
              <a:gd name="connsiteY28" fmla="*/ 776139 h 6904703"/>
              <a:gd name="connsiteX29" fmla="*/ 29116 w 6208528"/>
              <a:gd name="connsiteY29" fmla="*/ 783689 h 6904703"/>
              <a:gd name="connsiteX30" fmla="*/ 36667 w 6208528"/>
              <a:gd name="connsiteY30" fmla="*/ 834031 h 6904703"/>
              <a:gd name="connsiteX31" fmla="*/ 36667 w 6208528"/>
              <a:gd name="connsiteY31" fmla="*/ 835289 h 6904703"/>
              <a:gd name="connsiteX32" fmla="*/ 26598 w 6208528"/>
              <a:gd name="connsiteY32" fmla="*/ 874304 h 6904703"/>
              <a:gd name="connsiteX33" fmla="*/ 6462 w 6208528"/>
              <a:gd name="connsiteY33" fmla="*/ 900733 h 6904703"/>
              <a:gd name="connsiteX34" fmla="*/ 8979 w 6208528"/>
              <a:gd name="connsiteY34" fmla="*/ 922128 h 6904703"/>
              <a:gd name="connsiteX35" fmla="*/ 10238 w 6208528"/>
              <a:gd name="connsiteY35" fmla="*/ 932196 h 6904703"/>
              <a:gd name="connsiteX36" fmla="*/ 16531 w 6208528"/>
              <a:gd name="connsiteY36" fmla="*/ 942265 h 6904703"/>
              <a:gd name="connsiteX37" fmla="*/ 21564 w 6208528"/>
              <a:gd name="connsiteY37" fmla="*/ 952333 h 6904703"/>
              <a:gd name="connsiteX38" fmla="*/ 29116 w 6208528"/>
              <a:gd name="connsiteY38" fmla="*/ 991347 h 6904703"/>
              <a:gd name="connsiteX39" fmla="*/ 21564 w 6208528"/>
              <a:gd name="connsiteY39" fmla="*/ 1032879 h 6904703"/>
              <a:gd name="connsiteX40" fmla="*/ 21564 w 6208528"/>
              <a:gd name="connsiteY40" fmla="*/ 1050499 h 6904703"/>
              <a:gd name="connsiteX41" fmla="*/ 25340 w 6208528"/>
              <a:gd name="connsiteY41" fmla="*/ 1114683 h 6904703"/>
              <a:gd name="connsiteX42" fmla="*/ 25340 w 6208528"/>
              <a:gd name="connsiteY42" fmla="*/ 1120976 h 6904703"/>
              <a:gd name="connsiteX43" fmla="*/ 34149 w 6208528"/>
              <a:gd name="connsiteY43" fmla="*/ 1163766 h 6904703"/>
              <a:gd name="connsiteX44" fmla="*/ 42960 w 6208528"/>
              <a:gd name="connsiteY44" fmla="*/ 1186420 h 6904703"/>
              <a:gd name="connsiteX45" fmla="*/ 58061 w 6208528"/>
              <a:gd name="connsiteY45" fmla="*/ 1243054 h 6904703"/>
              <a:gd name="connsiteX46" fmla="*/ 58061 w 6208528"/>
              <a:gd name="connsiteY46" fmla="*/ 1250606 h 6904703"/>
              <a:gd name="connsiteX47" fmla="*/ 59321 w 6208528"/>
              <a:gd name="connsiteY47" fmla="*/ 1277035 h 6904703"/>
              <a:gd name="connsiteX48" fmla="*/ 58061 w 6208528"/>
              <a:gd name="connsiteY48" fmla="*/ 1297171 h 6904703"/>
              <a:gd name="connsiteX49" fmla="*/ 59321 w 6208528"/>
              <a:gd name="connsiteY49" fmla="*/ 1326117 h 6904703"/>
              <a:gd name="connsiteX50" fmla="*/ 66872 w 6208528"/>
              <a:gd name="connsiteY50" fmla="*/ 1365133 h 6904703"/>
              <a:gd name="connsiteX51" fmla="*/ 69388 w 6208528"/>
              <a:gd name="connsiteY51" fmla="*/ 1384010 h 6904703"/>
              <a:gd name="connsiteX52" fmla="*/ 76940 w 6208528"/>
              <a:gd name="connsiteY52" fmla="*/ 1438127 h 6904703"/>
              <a:gd name="connsiteX53" fmla="*/ 75681 w 6208528"/>
              <a:gd name="connsiteY53" fmla="*/ 1443161 h 6904703"/>
              <a:gd name="connsiteX54" fmla="*/ 74423 w 6208528"/>
              <a:gd name="connsiteY54" fmla="*/ 1485951 h 6904703"/>
              <a:gd name="connsiteX55" fmla="*/ 85750 w 6208528"/>
              <a:gd name="connsiteY55" fmla="*/ 1537551 h 6904703"/>
              <a:gd name="connsiteX56" fmla="*/ 85750 w 6208528"/>
              <a:gd name="connsiteY56" fmla="*/ 1543844 h 6904703"/>
              <a:gd name="connsiteX57" fmla="*/ 79457 w 6208528"/>
              <a:gd name="connsiteY57" fmla="*/ 1594185 h 6904703"/>
              <a:gd name="connsiteX58" fmla="*/ 81974 w 6208528"/>
              <a:gd name="connsiteY58" fmla="*/ 1664663 h 6904703"/>
              <a:gd name="connsiteX59" fmla="*/ 83233 w 6208528"/>
              <a:gd name="connsiteY59" fmla="*/ 1670956 h 6904703"/>
              <a:gd name="connsiteX60" fmla="*/ 89526 w 6208528"/>
              <a:gd name="connsiteY60" fmla="*/ 1711228 h 6904703"/>
              <a:gd name="connsiteX61" fmla="*/ 90784 w 6208528"/>
              <a:gd name="connsiteY61" fmla="*/ 1718780 h 6904703"/>
              <a:gd name="connsiteX62" fmla="*/ 93301 w 6208528"/>
              <a:gd name="connsiteY62" fmla="*/ 1731366 h 6904703"/>
              <a:gd name="connsiteX63" fmla="*/ 98335 w 6208528"/>
              <a:gd name="connsiteY63" fmla="*/ 1751502 h 6904703"/>
              <a:gd name="connsiteX64" fmla="*/ 105886 w 6208528"/>
              <a:gd name="connsiteY64" fmla="*/ 1774156 h 6904703"/>
              <a:gd name="connsiteX65" fmla="*/ 120989 w 6208528"/>
              <a:gd name="connsiteY65" fmla="*/ 1811912 h 6904703"/>
              <a:gd name="connsiteX66" fmla="*/ 129798 w 6208528"/>
              <a:gd name="connsiteY66" fmla="*/ 1833306 h 6904703"/>
              <a:gd name="connsiteX67" fmla="*/ 141125 w 6208528"/>
              <a:gd name="connsiteY67" fmla="*/ 1857218 h 6904703"/>
              <a:gd name="connsiteX68" fmla="*/ 143643 w 6208528"/>
              <a:gd name="connsiteY68" fmla="*/ 1863511 h 6904703"/>
              <a:gd name="connsiteX69" fmla="*/ 149935 w 6208528"/>
              <a:gd name="connsiteY69" fmla="*/ 1901268 h 6904703"/>
              <a:gd name="connsiteX70" fmla="*/ 151194 w 6208528"/>
              <a:gd name="connsiteY70" fmla="*/ 1903784 h 6904703"/>
              <a:gd name="connsiteX71" fmla="*/ 156228 w 6208528"/>
              <a:gd name="connsiteY71" fmla="*/ 1928955 h 6904703"/>
              <a:gd name="connsiteX72" fmla="*/ 163779 w 6208528"/>
              <a:gd name="connsiteY72" fmla="*/ 1976779 h 6904703"/>
              <a:gd name="connsiteX73" fmla="*/ 165037 w 6208528"/>
              <a:gd name="connsiteY73" fmla="*/ 1993141 h 6904703"/>
              <a:gd name="connsiteX74" fmla="*/ 163779 w 6208528"/>
              <a:gd name="connsiteY74" fmla="*/ 2004467 h 6904703"/>
              <a:gd name="connsiteX75" fmla="*/ 163779 w 6208528"/>
              <a:gd name="connsiteY75" fmla="*/ 2035931 h 6904703"/>
              <a:gd name="connsiteX76" fmla="*/ 163779 w 6208528"/>
              <a:gd name="connsiteY76" fmla="*/ 2037189 h 6904703"/>
              <a:gd name="connsiteX77" fmla="*/ 156228 w 6208528"/>
              <a:gd name="connsiteY77" fmla="*/ 2076203 h 6904703"/>
              <a:gd name="connsiteX78" fmla="*/ 152452 w 6208528"/>
              <a:gd name="connsiteY78" fmla="*/ 2134096 h 6904703"/>
              <a:gd name="connsiteX79" fmla="*/ 144901 w 6208528"/>
              <a:gd name="connsiteY79" fmla="*/ 2169335 h 6904703"/>
              <a:gd name="connsiteX80" fmla="*/ 128540 w 6208528"/>
              <a:gd name="connsiteY80" fmla="*/ 2215900 h 6904703"/>
              <a:gd name="connsiteX81" fmla="*/ 123505 w 6208528"/>
              <a:gd name="connsiteY81" fmla="*/ 2229745 h 6904703"/>
              <a:gd name="connsiteX82" fmla="*/ 119730 w 6208528"/>
              <a:gd name="connsiteY82" fmla="*/ 2280086 h 6904703"/>
              <a:gd name="connsiteX83" fmla="*/ 118471 w 6208528"/>
              <a:gd name="connsiteY83" fmla="*/ 2312808 h 6904703"/>
              <a:gd name="connsiteX84" fmla="*/ 109662 w 6208528"/>
              <a:gd name="connsiteY84" fmla="*/ 2354339 h 6904703"/>
              <a:gd name="connsiteX85" fmla="*/ 104628 w 6208528"/>
              <a:gd name="connsiteY85" fmla="*/ 2385802 h 6904703"/>
              <a:gd name="connsiteX86" fmla="*/ 105886 w 6208528"/>
              <a:gd name="connsiteY86" fmla="*/ 2428594 h 6904703"/>
              <a:gd name="connsiteX87" fmla="*/ 109662 w 6208528"/>
              <a:gd name="connsiteY87" fmla="*/ 2468866 h 6904703"/>
              <a:gd name="connsiteX88" fmla="*/ 107144 w 6208528"/>
              <a:gd name="connsiteY88" fmla="*/ 2481451 h 6904703"/>
              <a:gd name="connsiteX89" fmla="*/ 104628 w 6208528"/>
              <a:gd name="connsiteY89" fmla="*/ 2514173 h 6904703"/>
              <a:gd name="connsiteX90" fmla="*/ 103369 w 6208528"/>
              <a:gd name="connsiteY90" fmla="*/ 2530534 h 6904703"/>
              <a:gd name="connsiteX91" fmla="*/ 88266 w 6208528"/>
              <a:gd name="connsiteY91" fmla="*/ 2590944 h 6904703"/>
              <a:gd name="connsiteX92" fmla="*/ 78199 w 6208528"/>
              <a:gd name="connsiteY92" fmla="*/ 2606047 h 6904703"/>
              <a:gd name="connsiteX93" fmla="*/ 63096 w 6208528"/>
              <a:gd name="connsiteY93" fmla="*/ 2634992 h 6904703"/>
              <a:gd name="connsiteX94" fmla="*/ 56803 w 6208528"/>
              <a:gd name="connsiteY94" fmla="*/ 2680300 h 6904703"/>
              <a:gd name="connsiteX95" fmla="*/ 63096 w 6208528"/>
              <a:gd name="connsiteY95" fmla="*/ 2706729 h 6904703"/>
              <a:gd name="connsiteX96" fmla="*/ 78199 w 6208528"/>
              <a:gd name="connsiteY96" fmla="*/ 2738192 h 6904703"/>
              <a:gd name="connsiteX97" fmla="*/ 83233 w 6208528"/>
              <a:gd name="connsiteY97" fmla="*/ 2779724 h 6904703"/>
              <a:gd name="connsiteX98" fmla="*/ 94559 w 6208528"/>
              <a:gd name="connsiteY98" fmla="*/ 2816221 h 6904703"/>
              <a:gd name="connsiteX99" fmla="*/ 98335 w 6208528"/>
              <a:gd name="connsiteY99" fmla="*/ 2822514 h 6904703"/>
              <a:gd name="connsiteX100" fmla="*/ 98335 w 6208528"/>
              <a:gd name="connsiteY100" fmla="*/ 2866563 h 6904703"/>
              <a:gd name="connsiteX101" fmla="*/ 94559 w 6208528"/>
              <a:gd name="connsiteY101" fmla="*/ 2928231 h 6904703"/>
              <a:gd name="connsiteX102" fmla="*/ 94559 w 6208528"/>
              <a:gd name="connsiteY102" fmla="*/ 2930748 h 6904703"/>
              <a:gd name="connsiteX103" fmla="*/ 92042 w 6208528"/>
              <a:gd name="connsiteY103" fmla="*/ 2971022 h 6904703"/>
              <a:gd name="connsiteX104" fmla="*/ 89526 w 6208528"/>
              <a:gd name="connsiteY104" fmla="*/ 2993674 h 6904703"/>
              <a:gd name="connsiteX105" fmla="*/ 98335 w 6208528"/>
              <a:gd name="connsiteY105" fmla="*/ 3025139 h 6904703"/>
              <a:gd name="connsiteX106" fmla="*/ 114696 w 6208528"/>
              <a:gd name="connsiteY106" fmla="*/ 3054084 h 6904703"/>
              <a:gd name="connsiteX107" fmla="*/ 123505 w 6208528"/>
              <a:gd name="connsiteY107" fmla="*/ 3085547 h 6904703"/>
              <a:gd name="connsiteX108" fmla="*/ 126023 w 6208528"/>
              <a:gd name="connsiteY108" fmla="*/ 3105684 h 6904703"/>
              <a:gd name="connsiteX109" fmla="*/ 118471 w 6208528"/>
              <a:gd name="connsiteY109" fmla="*/ 3143440 h 6904703"/>
              <a:gd name="connsiteX110" fmla="*/ 119730 w 6208528"/>
              <a:gd name="connsiteY110" fmla="*/ 3152250 h 6904703"/>
              <a:gd name="connsiteX111" fmla="*/ 126023 w 6208528"/>
              <a:gd name="connsiteY111" fmla="*/ 3210143 h 6904703"/>
              <a:gd name="connsiteX112" fmla="*/ 122247 w 6208528"/>
              <a:gd name="connsiteY112" fmla="*/ 3218952 h 6904703"/>
              <a:gd name="connsiteX113" fmla="*/ 120989 w 6208528"/>
              <a:gd name="connsiteY113" fmla="*/ 3227762 h 6904703"/>
              <a:gd name="connsiteX114" fmla="*/ 134832 w 6208528"/>
              <a:gd name="connsiteY114" fmla="*/ 3284396 h 6904703"/>
              <a:gd name="connsiteX115" fmla="*/ 134832 w 6208528"/>
              <a:gd name="connsiteY115" fmla="*/ 3312084 h 6904703"/>
              <a:gd name="connsiteX116" fmla="*/ 131056 w 6208528"/>
              <a:gd name="connsiteY116" fmla="*/ 3353616 h 6904703"/>
              <a:gd name="connsiteX117" fmla="*/ 119730 w 6208528"/>
              <a:gd name="connsiteY117" fmla="*/ 3383821 h 6904703"/>
              <a:gd name="connsiteX118" fmla="*/ 110920 w 6208528"/>
              <a:gd name="connsiteY118" fmla="*/ 3407732 h 6904703"/>
              <a:gd name="connsiteX119" fmla="*/ 114696 w 6208528"/>
              <a:gd name="connsiteY119" fmla="*/ 3427869 h 6904703"/>
              <a:gd name="connsiteX120" fmla="*/ 97077 w 6208528"/>
              <a:gd name="connsiteY120" fmla="*/ 3473176 h 6904703"/>
              <a:gd name="connsiteX121" fmla="*/ 88266 w 6208528"/>
              <a:gd name="connsiteY121" fmla="*/ 3489537 h 6904703"/>
              <a:gd name="connsiteX122" fmla="*/ 73164 w 6208528"/>
              <a:gd name="connsiteY122" fmla="*/ 3519742 h 6904703"/>
              <a:gd name="connsiteX123" fmla="*/ 73164 w 6208528"/>
              <a:gd name="connsiteY123" fmla="*/ 3533585 h 6904703"/>
              <a:gd name="connsiteX124" fmla="*/ 74423 w 6208528"/>
              <a:gd name="connsiteY124" fmla="*/ 3538620 h 6904703"/>
              <a:gd name="connsiteX125" fmla="*/ 73164 w 6208528"/>
              <a:gd name="connsiteY125" fmla="*/ 3551205 h 6904703"/>
              <a:gd name="connsiteX126" fmla="*/ 56803 w 6208528"/>
              <a:gd name="connsiteY126" fmla="*/ 3600288 h 6904703"/>
              <a:gd name="connsiteX127" fmla="*/ 55545 w 6208528"/>
              <a:gd name="connsiteY127" fmla="*/ 3609098 h 6904703"/>
              <a:gd name="connsiteX128" fmla="*/ 59321 w 6208528"/>
              <a:gd name="connsiteY128" fmla="*/ 3664473 h 6904703"/>
              <a:gd name="connsiteX129" fmla="*/ 61837 w 6208528"/>
              <a:gd name="connsiteY129" fmla="*/ 3674541 h 6904703"/>
              <a:gd name="connsiteX130" fmla="*/ 60579 w 6208528"/>
              <a:gd name="connsiteY130" fmla="*/ 3685868 h 6904703"/>
              <a:gd name="connsiteX131" fmla="*/ 61837 w 6208528"/>
              <a:gd name="connsiteY131" fmla="*/ 3698453 h 6904703"/>
              <a:gd name="connsiteX132" fmla="*/ 60579 w 6208528"/>
              <a:gd name="connsiteY132" fmla="*/ 3733692 h 6904703"/>
              <a:gd name="connsiteX133" fmla="*/ 59321 w 6208528"/>
              <a:gd name="connsiteY133" fmla="*/ 3742502 h 6904703"/>
              <a:gd name="connsiteX134" fmla="*/ 46735 w 6208528"/>
              <a:gd name="connsiteY134" fmla="*/ 3758863 h 6904703"/>
              <a:gd name="connsiteX135" fmla="*/ 36667 w 6208528"/>
              <a:gd name="connsiteY135" fmla="*/ 3795361 h 6904703"/>
              <a:gd name="connsiteX136" fmla="*/ 35409 w 6208528"/>
              <a:gd name="connsiteY136" fmla="*/ 3802911 h 6904703"/>
              <a:gd name="connsiteX137" fmla="*/ 47994 w 6208528"/>
              <a:gd name="connsiteY137" fmla="*/ 3828083 h 6904703"/>
              <a:gd name="connsiteX138" fmla="*/ 54286 w 6208528"/>
              <a:gd name="connsiteY138" fmla="*/ 3836892 h 6904703"/>
              <a:gd name="connsiteX139" fmla="*/ 47994 w 6208528"/>
              <a:gd name="connsiteY139" fmla="*/ 3845702 h 6904703"/>
              <a:gd name="connsiteX140" fmla="*/ 44218 w 6208528"/>
              <a:gd name="connsiteY140" fmla="*/ 3851994 h 6904703"/>
              <a:gd name="connsiteX141" fmla="*/ 53028 w 6208528"/>
              <a:gd name="connsiteY141" fmla="*/ 3902336 h 6904703"/>
              <a:gd name="connsiteX142" fmla="*/ 54286 w 6208528"/>
              <a:gd name="connsiteY142" fmla="*/ 3904853 h 6904703"/>
              <a:gd name="connsiteX143" fmla="*/ 64354 w 6208528"/>
              <a:gd name="connsiteY143" fmla="*/ 3956453 h 6904703"/>
              <a:gd name="connsiteX144" fmla="*/ 63096 w 6208528"/>
              <a:gd name="connsiteY144" fmla="*/ 3966521 h 6904703"/>
              <a:gd name="connsiteX145" fmla="*/ 80715 w 6208528"/>
              <a:gd name="connsiteY145" fmla="*/ 4003019 h 6904703"/>
              <a:gd name="connsiteX146" fmla="*/ 89526 w 6208528"/>
              <a:gd name="connsiteY146" fmla="*/ 4020638 h 6904703"/>
              <a:gd name="connsiteX147" fmla="*/ 98335 w 6208528"/>
              <a:gd name="connsiteY147" fmla="*/ 4043292 h 6904703"/>
              <a:gd name="connsiteX148" fmla="*/ 119730 w 6208528"/>
              <a:gd name="connsiteY148" fmla="*/ 4063428 h 6904703"/>
              <a:gd name="connsiteX149" fmla="*/ 122247 w 6208528"/>
              <a:gd name="connsiteY149" fmla="*/ 4070980 h 6904703"/>
              <a:gd name="connsiteX150" fmla="*/ 124764 w 6208528"/>
              <a:gd name="connsiteY150" fmla="*/ 4082306 h 6904703"/>
              <a:gd name="connsiteX151" fmla="*/ 138608 w 6208528"/>
              <a:gd name="connsiteY151" fmla="*/ 4122580 h 6904703"/>
              <a:gd name="connsiteX152" fmla="*/ 139867 w 6208528"/>
              <a:gd name="connsiteY152" fmla="*/ 4126355 h 6904703"/>
              <a:gd name="connsiteX153" fmla="*/ 144901 w 6208528"/>
              <a:gd name="connsiteY153" fmla="*/ 4160335 h 6904703"/>
              <a:gd name="connsiteX154" fmla="*/ 146159 w 6208528"/>
              <a:gd name="connsiteY154" fmla="*/ 4193058 h 6904703"/>
              <a:gd name="connsiteX155" fmla="*/ 134832 w 6208528"/>
              <a:gd name="connsiteY155" fmla="*/ 4220745 h 6904703"/>
              <a:gd name="connsiteX156" fmla="*/ 133574 w 6208528"/>
              <a:gd name="connsiteY156" fmla="*/ 4229555 h 6904703"/>
              <a:gd name="connsiteX157" fmla="*/ 149935 w 6208528"/>
              <a:gd name="connsiteY157" fmla="*/ 4267311 h 6904703"/>
              <a:gd name="connsiteX158" fmla="*/ 153710 w 6208528"/>
              <a:gd name="connsiteY158" fmla="*/ 4286189 h 6904703"/>
              <a:gd name="connsiteX159" fmla="*/ 160003 w 6208528"/>
              <a:gd name="connsiteY159" fmla="*/ 4317652 h 6904703"/>
              <a:gd name="connsiteX160" fmla="*/ 158745 w 6208528"/>
              <a:gd name="connsiteY160" fmla="*/ 4365477 h 6904703"/>
              <a:gd name="connsiteX161" fmla="*/ 158745 w 6208528"/>
              <a:gd name="connsiteY161" fmla="*/ 4410783 h 6904703"/>
              <a:gd name="connsiteX162" fmla="*/ 157486 w 6208528"/>
              <a:gd name="connsiteY162" fmla="*/ 4469935 h 6904703"/>
              <a:gd name="connsiteX163" fmla="*/ 151194 w 6208528"/>
              <a:gd name="connsiteY163" fmla="*/ 4515242 h 6904703"/>
              <a:gd name="connsiteX164" fmla="*/ 158745 w 6208528"/>
              <a:gd name="connsiteY164" fmla="*/ 4534120 h 6904703"/>
              <a:gd name="connsiteX165" fmla="*/ 178881 w 6208528"/>
              <a:gd name="connsiteY165" fmla="*/ 4595788 h 6904703"/>
              <a:gd name="connsiteX166" fmla="*/ 181398 w 6208528"/>
              <a:gd name="connsiteY166" fmla="*/ 4638579 h 6904703"/>
              <a:gd name="connsiteX167" fmla="*/ 181398 w 6208528"/>
              <a:gd name="connsiteY167" fmla="*/ 4647388 h 6904703"/>
              <a:gd name="connsiteX168" fmla="*/ 182657 w 6208528"/>
              <a:gd name="connsiteY168" fmla="*/ 4672559 h 6904703"/>
              <a:gd name="connsiteX169" fmla="*/ 181398 w 6208528"/>
              <a:gd name="connsiteY169" fmla="*/ 4700247 h 6904703"/>
              <a:gd name="connsiteX170" fmla="*/ 166296 w 6208528"/>
              <a:gd name="connsiteY170" fmla="*/ 4745554 h 6904703"/>
              <a:gd name="connsiteX171" fmla="*/ 163779 w 6208528"/>
              <a:gd name="connsiteY171" fmla="*/ 4753105 h 6904703"/>
              <a:gd name="connsiteX172" fmla="*/ 165037 w 6208528"/>
              <a:gd name="connsiteY172" fmla="*/ 4797154 h 6904703"/>
              <a:gd name="connsiteX173" fmla="*/ 167554 w 6208528"/>
              <a:gd name="connsiteY173" fmla="*/ 4816031 h 6904703"/>
              <a:gd name="connsiteX174" fmla="*/ 170072 w 6208528"/>
              <a:gd name="connsiteY174" fmla="*/ 4842460 h 6904703"/>
              <a:gd name="connsiteX175" fmla="*/ 170072 w 6208528"/>
              <a:gd name="connsiteY175" fmla="*/ 4852529 h 6904703"/>
              <a:gd name="connsiteX176" fmla="*/ 172588 w 6208528"/>
              <a:gd name="connsiteY176" fmla="*/ 4868890 h 6904703"/>
              <a:gd name="connsiteX177" fmla="*/ 177622 w 6208528"/>
              <a:gd name="connsiteY177" fmla="*/ 4907905 h 6904703"/>
              <a:gd name="connsiteX178" fmla="*/ 170072 w 6208528"/>
              <a:gd name="connsiteY178" fmla="*/ 4950695 h 6904703"/>
              <a:gd name="connsiteX179" fmla="*/ 170072 w 6208528"/>
              <a:gd name="connsiteY179" fmla="*/ 4999777 h 6904703"/>
              <a:gd name="connsiteX180" fmla="*/ 168813 w 6208528"/>
              <a:gd name="connsiteY180" fmla="*/ 5008588 h 6904703"/>
              <a:gd name="connsiteX181" fmla="*/ 166296 w 6208528"/>
              <a:gd name="connsiteY181" fmla="*/ 5014880 h 6904703"/>
              <a:gd name="connsiteX182" fmla="*/ 148676 w 6208528"/>
              <a:gd name="connsiteY182" fmla="*/ 5061445 h 6904703"/>
              <a:gd name="connsiteX183" fmla="*/ 131056 w 6208528"/>
              <a:gd name="connsiteY183" fmla="*/ 5090392 h 6904703"/>
              <a:gd name="connsiteX184" fmla="*/ 129798 w 6208528"/>
              <a:gd name="connsiteY184" fmla="*/ 5095426 h 6904703"/>
              <a:gd name="connsiteX185" fmla="*/ 119730 w 6208528"/>
              <a:gd name="connsiteY185" fmla="*/ 5125631 h 6904703"/>
              <a:gd name="connsiteX186" fmla="*/ 100853 w 6208528"/>
              <a:gd name="connsiteY186" fmla="*/ 5155836 h 6904703"/>
              <a:gd name="connsiteX187" fmla="*/ 87008 w 6208528"/>
              <a:gd name="connsiteY187" fmla="*/ 5165905 h 6904703"/>
              <a:gd name="connsiteX188" fmla="*/ 74423 w 6208528"/>
              <a:gd name="connsiteY188" fmla="*/ 5177231 h 6904703"/>
              <a:gd name="connsiteX189" fmla="*/ 61837 w 6208528"/>
              <a:gd name="connsiteY189" fmla="*/ 5202402 h 6904703"/>
              <a:gd name="connsiteX190" fmla="*/ 56803 w 6208528"/>
              <a:gd name="connsiteY190" fmla="*/ 5214987 h 6904703"/>
              <a:gd name="connsiteX191" fmla="*/ 56803 w 6208528"/>
              <a:gd name="connsiteY191" fmla="*/ 5217504 h 6904703"/>
              <a:gd name="connsiteX192" fmla="*/ 35409 w 6208528"/>
              <a:gd name="connsiteY192" fmla="*/ 5248967 h 6904703"/>
              <a:gd name="connsiteX193" fmla="*/ 32891 w 6208528"/>
              <a:gd name="connsiteY193" fmla="*/ 5252743 h 6904703"/>
              <a:gd name="connsiteX194" fmla="*/ 3944 w 6208528"/>
              <a:gd name="connsiteY194" fmla="*/ 5296791 h 6904703"/>
              <a:gd name="connsiteX195" fmla="*/ 6462 w 6208528"/>
              <a:gd name="connsiteY195" fmla="*/ 5311895 h 6904703"/>
              <a:gd name="connsiteX196" fmla="*/ 11496 w 6208528"/>
              <a:gd name="connsiteY196" fmla="*/ 5318187 h 6904703"/>
              <a:gd name="connsiteX197" fmla="*/ 22823 w 6208528"/>
              <a:gd name="connsiteY197" fmla="*/ 5347134 h 6904703"/>
              <a:gd name="connsiteX198" fmla="*/ 26598 w 6208528"/>
              <a:gd name="connsiteY198" fmla="*/ 5369786 h 6904703"/>
              <a:gd name="connsiteX199" fmla="*/ 21564 w 6208528"/>
              <a:gd name="connsiteY199" fmla="*/ 5436489 h 6904703"/>
              <a:gd name="connsiteX200" fmla="*/ 22823 w 6208528"/>
              <a:gd name="connsiteY200" fmla="*/ 5462919 h 6904703"/>
              <a:gd name="connsiteX201" fmla="*/ 30374 w 6208528"/>
              <a:gd name="connsiteY201" fmla="*/ 5498157 h 6904703"/>
              <a:gd name="connsiteX202" fmla="*/ 12755 w 6208528"/>
              <a:gd name="connsiteY202" fmla="*/ 5542206 h 6904703"/>
              <a:gd name="connsiteX203" fmla="*/ 16531 w 6208528"/>
              <a:gd name="connsiteY203" fmla="*/ 5569894 h 6904703"/>
              <a:gd name="connsiteX204" fmla="*/ 25340 w 6208528"/>
              <a:gd name="connsiteY204" fmla="*/ 5581220 h 6904703"/>
              <a:gd name="connsiteX205" fmla="*/ 35409 w 6208528"/>
              <a:gd name="connsiteY205" fmla="*/ 5618976 h 6904703"/>
              <a:gd name="connsiteX206" fmla="*/ 29116 w 6208528"/>
              <a:gd name="connsiteY206" fmla="*/ 5656732 h 6904703"/>
              <a:gd name="connsiteX207" fmla="*/ 36667 w 6208528"/>
              <a:gd name="connsiteY207" fmla="*/ 5689455 h 6904703"/>
              <a:gd name="connsiteX208" fmla="*/ 49252 w 6208528"/>
              <a:gd name="connsiteY208" fmla="*/ 5747346 h 6904703"/>
              <a:gd name="connsiteX209" fmla="*/ 59321 w 6208528"/>
              <a:gd name="connsiteY209" fmla="*/ 5776293 h 6904703"/>
              <a:gd name="connsiteX210" fmla="*/ 60579 w 6208528"/>
              <a:gd name="connsiteY210" fmla="*/ 5788878 h 6904703"/>
              <a:gd name="connsiteX211" fmla="*/ 47994 w 6208528"/>
              <a:gd name="connsiteY211" fmla="*/ 5859357 h 6904703"/>
              <a:gd name="connsiteX212" fmla="*/ 50510 w 6208528"/>
              <a:gd name="connsiteY212" fmla="*/ 5892078 h 6904703"/>
              <a:gd name="connsiteX213" fmla="*/ 46735 w 6208528"/>
              <a:gd name="connsiteY213" fmla="*/ 5909698 h 6904703"/>
              <a:gd name="connsiteX214" fmla="*/ 42960 w 6208528"/>
              <a:gd name="connsiteY214" fmla="*/ 5918507 h 6904703"/>
              <a:gd name="connsiteX215" fmla="*/ 39184 w 6208528"/>
              <a:gd name="connsiteY215" fmla="*/ 5947454 h 6904703"/>
              <a:gd name="connsiteX216" fmla="*/ 32891 w 6208528"/>
              <a:gd name="connsiteY216" fmla="*/ 6000312 h 6904703"/>
              <a:gd name="connsiteX217" fmla="*/ 21564 w 6208528"/>
              <a:gd name="connsiteY217" fmla="*/ 6031775 h 6904703"/>
              <a:gd name="connsiteX218" fmla="*/ 20306 w 6208528"/>
              <a:gd name="connsiteY218" fmla="*/ 6040586 h 6904703"/>
              <a:gd name="connsiteX219" fmla="*/ 22823 w 6208528"/>
              <a:gd name="connsiteY219" fmla="*/ 6070789 h 6904703"/>
              <a:gd name="connsiteX220" fmla="*/ 32891 w 6208528"/>
              <a:gd name="connsiteY220" fmla="*/ 6084634 h 6904703"/>
              <a:gd name="connsiteX221" fmla="*/ 39184 w 6208528"/>
              <a:gd name="connsiteY221" fmla="*/ 6121131 h 6904703"/>
              <a:gd name="connsiteX222" fmla="*/ 44218 w 6208528"/>
              <a:gd name="connsiteY222" fmla="*/ 6160145 h 6904703"/>
              <a:gd name="connsiteX223" fmla="*/ 45476 w 6208528"/>
              <a:gd name="connsiteY223" fmla="*/ 6173989 h 6904703"/>
              <a:gd name="connsiteX224" fmla="*/ 40443 w 6208528"/>
              <a:gd name="connsiteY224" fmla="*/ 6205454 h 6904703"/>
              <a:gd name="connsiteX225" fmla="*/ 39184 w 6208528"/>
              <a:gd name="connsiteY225" fmla="*/ 6220556 h 6904703"/>
              <a:gd name="connsiteX226" fmla="*/ 37925 w 6208528"/>
              <a:gd name="connsiteY226" fmla="*/ 6224331 h 6904703"/>
              <a:gd name="connsiteX227" fmla="*/ 42960 w 6208528"/>
              <a:gd name="connsiteY227" fmla="*/ 6255795 h 6904703"/>
              <a:gd name="connsiteX228" fmla="*/ 42960 w 6208528"/>
              <a:gd name="connsiteY228" fmla="*/ 6287258 h 6904703"/>
              <a:gd name="connsiteX229" fmla="*/ 32891 w 6208528"/>
              <a:gd name="connsiteY229" fmla="*/ 6314946 h 6904703"/>
              <a:gd name="connsiteX230" fmla="*/ 34149 w 6208528"/>
              <a:gd name="connsiteY230" fmla="*/ 6330047 h 6904703"/>
              <a:gd name="connsiteX231" fmla="*/ 36667 w 6208528"/>
              <a:gd name="connsiteY231" fmla="*/ 6343891 h 6904703"/>
              <a:gd name="connsiteX232" fmla="*/ 44218 w 6208528"/>
              <a:gd name="connsiteY232" fmla="*/ 6364028 h 6904703"/>
              <a:gd name="connsiteX233" fmla="*/ 55545 w 6208528"/>
              <a:gd name="connsiteY233" fmla="*/ 6405560 h 6904703"/>
              <a:gd name="connsiteX234" fmla="*/ 58061 w 6208528"/>
              <a:gd name="connsiteY234" fmla="*/ 6411853 h 6904703"/>
              <a:gd name="connsiteX235" fmla="*/ 64354 w 6208528"/>
              <a:gd name="connsiteY235" fmla="*/ 6443316 h 6904703"/>
              <a:gd name="connsiteX236" fmla="*/ 84491 w 6208528"/>
              <a:gd name="connsiteY236" fmla="*/ 6487364 h 6904703"/>
              <a:gd name="connsiteX237" fmla="*/ 90784 w 6208528"/>
              <a:gd name="connsiteY237" fmla="*/ 6513794 h 6904703"/>
              <a:gd name="connsiteX238" fmla="*/ 92042 w 6208528"/>
              <a:gd name="connsiteY238" fmla="*/ 6536447 h 6904703"/>
              <a:gd name="connsiteX239" fmla="*/ 93301 w 6208528"/>
              <a:gd name="connsiteY239" fmla="*/ 6540223 h 6904703"/>
              <a:gd name="connsiteX240" fmla="*/ 98335 w 6208528"/>
              <a:gd name="connsiteY240" fmla="*/ 6579238 h 6904703"/>
              <a:gd name="connsiteX241" fmla="*/ 117213 w 6208528"/>
              <a:gd name="connsiteY241" fmla="*/ 6635871 h 6904703"/>
              <a:gd name="connsiteX242" fmla="*/ 128540 w 6208528"/>
              <a:gd name="connsiteY242" fmla="*/ 6667336 h 6904703"/>
              <a:gd name="connsiteX243" fmla="*/ 144901 w 6208528"/>
              <a:gd name="connsiteY243" fmla="*/ 6691246 h 6904703"/>
              <a:gd name="connsiteX244" fmla="*/ 148676 w 6208528"/>
              <a:gd name="connsiteY244" fmla="*/ 6695022 h 6904703"/>
              <a:gd name="connsiteX245" fmla="*/ 166296 w 6208528"/>
              <a:gd name="connsiteY245" fmla="*/ 6751656 h 6904703"/>
              <a:gd name="connsiteX246" fmla="*/ 181398 w 6208528"/>
              <a:gd name="connsiteY246" fmla="*/ 6798222 h 6904703"/>
              <a:gd name="connsiteX247" fmla="*/ 195242 w 6208528"/>
              <a:gd name="connsiteY247" fmla="*/ 6842271 h 6904703"/>
              <a:gd name="connsiteX248" fmla="*/ 199018 w 6208528"/>
              <a:gd name="connsiteY248" fmla="*/ 6852339 h 6904703"/>
              <a:gd name="connsiteX249" fmla="*/ 201534 w 6208528"/>
              <a:gd name="connsiteY249" fmla="*/ 6867285 h 6904703"/>
              <a:gd name="connsiteX250" fmla="*/ 188116 w 6208528"/>
              <a:gd name="connsiteY250" fmla="*/ 6900196 h 6904703"/>
              <a:gd name="connsiteX251" fmla="*/ 6208528 w 6208528"/>
              <a:gd name="connsiteY251" fmla="*/ 6904703 h 6904703"/>
              <a:gd name="connsiteX252" fmla="*/ 6175023 w 6208528"/>
              <a:gd name="connsiteY252" fmla="*/ 0 h 69047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Lst>
            <a:rect l="l" t="t" r="r" b="b"/>
            <a:pathLst>
              <a:path w="6208528" h="6904703">
                <a:moveTo>
                  <a:pt x="6175023" y="0"/>
                </a:moveTo>
                <a:lnTo>
                  <a:pt x="99805" y="4096"/>
                </a:lnTo>
                <a:lnTo>
                  <a:pt x="95818" y="32344"/>
                </a:lnTo>
                <a:cubicBezTo>
                  <a:pt x="98335" y="36120"/>
                  <a:pt x="102111" y="41155"/>
                  <a:pt x="105886" y="43671"/>
                </a:cubicBezTo>
                <a:cubicBezTo>
                  <a:pt x="119730" y="54998"/>
                  <a:pt x="129798" y="66325"/>
                  <a:pt x="129798" y="86461"/>
                </a:cubicBezTo>
                <a:cubicBezTo>
                  <a:pt x="129798" y="105339"/>
                  <a:pt x="136091" y="122959"/>
                  <a:pt x="136091" y="141837"/>
                </a:cubicBezTo>
                <a:cubicBezTo>
                  <a:pt x="136091" y="164491"/>
                  <a:pt x="138608" y="187145"/>
                  <a:pt x="123505" y="207281"/>
                </a:cubicBezTo>
                <a:cubicBezTo>
                  <a:pt x="123505" y="208539"/>
                  <a:pt x="122247" y="208539"/>
                  <a:pt x="122247" y="209797"/>
                </a:cubicBezTo>
                <a:cubicBezTo>
                  <a:pt x="126023" y="221124"/>
                  <a:pt x="122247" y="231193"/>
                  <a:pt x="119730" y="242520"/>
                </a:cubicBezTo>
                <a:cubicBezTo>
                  <a:pt x="118471" y="247554"/>
                  <a:pt x="117213" y="253847"/>
                  <a:pt x="114696" y="258881"/>
                </a:cubicBezTo>
                <a:cubicBezTo>
                  <a:pt x="112179" y="263914"/>
                  <a:pt x="107144" y="268949"/>
                  <a:pt x="103369" y="273983"/>
                </a:cubicBezTo>
                <a:cubicBezTo>
                  <a:pt x="97077" y="282792"/>
                  <a:pt x="90784" y="291603"/>
                  <a:pt x="85750" y="301671"/>
                </a:cubicBezTo>
                <a:cubicBezTo>
                  <a:pt x="78199" y="316773"/>
                  <a:pt x="68130" y="329358"/>
                  <a:pt x="60579" y="344461"/>
                </a:cubicBezTo>
                <a:cubicBezTo>
                  <a:pt x="55545" y="353271"/>
                  <a:pt x="53028" y="363339"/>
                  <a:pt x="50510" y="373407"/>
                </a:cubicBezTo>
                <a:cubicBezTo>
                  <a:pt x="49252" y="375925"/>
                  <a:pt x="50510" y="378441"/>
                  <a:pt x="50510" y="379700"/>
                </a:cubicBezTo>
                <a:cubicBezTo>
                  <a:pt x="53028" y="388510"/>
                  <a:pt x="58061" y="397319"/>
                  <a:pt x="60579" y="406129"/>
                </a:cubicBezTo>
                <a:cubicBezTo>
                  <a:pt x="63096" y="413680"/>
                  <a:pt x="63096" y="419973"/>
                  <a:pt x="63096" y="427524"/>
                </a:cubicBezTo>
                <a:cubicBezTo>
                  <a:pt x="64354" y="433817"/>
                  <a:pt x="63096" y="441369"/>
                  <a:pt x="65613" y="446402"/>
                </a:cubicBezTo>
                <a:cubicBezTo>
                  <a:pt x="73164" y="458987"/>
                  <a:pt x="69388" y="471572"/>
                  <a:pt x="68130" y="484159"/>
                </a:cubicBezTo>
                <a:cubicBezTo>
                  <a:pt x="65613" y="505553"/>
                  <a:pt x="61837" y="525689"/>
                  <a:pt x="58061" y="547085"/>
                </a:cubicBezTo>
                <a:cubicBezTo>
                  <a:pt x="55545" y="558412"/>
                  <a:pt x="51769" y="570997"/>
                  <a:pt x="49252" y="582324"/>
                </a:cubicBezTo>
                <a:cubicBezTo>
                  <a:pt x="47994" y="588617"/>
                  <a:pt x="50510" y="594909"/>
                  <a:pt x="50510" y="601202"/>
                </a:cubicBezTo>
                <a:lnTo>
                  <a:pt x="50510" y="607495"/>
                </a:lnTo>
                <a:cubicBezTo>
                  <a:pt x="49252" y="612529"/>
                  <a:pt x="47994" y="617563"/>
                  <a:pt x="45476" y="622597"/>
                </a:cubicBezTo>
                <a:cubicBezTo>
                  <a:pt x="37925" y="640216"/>
                  <a:pt x="36667" y="660353"/>
                  <a:pt x="21564" y="675455"/>
                </a:cubicBezTo>
                <a:cubicBezTo>
                  <a:pt x="12755" y="683006"/>
                  <a:pt x="14013" y="696851"/>
                  <a:pt x="17789" y="705660"/>
                </a:cubicBezTo>
                <a:cubicBezTo>
                  <a:pt x="22823" y="720762"/>
                  <a:pt x="19047" y="732089"/>
                  <a:pt x="16531" y="745934"/>
                </a:cubicBezTo>
                <a:cubicBezTo>
                  <a:pt x="15271" y="753485"/>
                  <a:pt x="15271" y="761036"/>
                  <a:pt x="16531" y="768587"/>
                </a:cubicBezTo>
                <a:lnTo>
                  <a:pt x="24082" y="776139"/>
                </a:lnTo>
                <a:cubicBezTo>
                  <a:pt x="26598" y="778655"/>
                  <a:pt x="29116" y="781173"/>
                  <a:pt x="29116" y="783689"/>
                </a:cubicBezTo>
                <a:cubicBezTo>
                  <a:pt x="26598" y="801309"/>
                  <a:pt x="27857" y="817669"/>
                  <a:pt x="36667" y="834031"/>
                </a:cubicBezTo>
                <a:lnTo>
                  <a:pt x="36667" y="835289"/>
                </a:lnTo>
                <a:cubicBezTo>
                  <a:pt x="30374" y="847874"/>
                  <a:pt x="39184" y="862977"/>
                  <a:pt x="26598" y="874304"/>
                </a:cubicBezTo>
                <a:cubicBezTo>
                  <a:pt x="17789" y="881855"/>
                  <a:pt x="10238" y="890664"/>
                  <a:pt x="6462" y="900733"/>
                </a:cubicBezTo>
                <a:cubicBezTo>
                  <a:pt x="3944" y="905767"/>
                  <a:pt x="7720" y="914578"/>
                  <a:pt x="8979" y="922128"/>
                </a:cubicBezTo>
                <a:cubicBezTo>
                  <a:pt x="8979" y="925903"/>
                  <a:pt x="10238" y="929679"/>
                  <a:pt x="10238" y="932196"/>
                </a:cubicBezTo>
                <a:cubicBezTo>
                  <a:pt x="8979" y="938489"/>
                  <a:pt x="7720" y="942265"/>
                  <a:pt x="16531" y="942265"/>
                </a:cubicBezTo>
                <a:cubicBezTo>
                  <a:pt x="24082" y="942265"/>
                  <a:pt x="22823" y="946041"/>
                  <a:pt x="21564" y="952333"/>
                </a:cubicBezTo>
                <a:cubicBezTo>
                  <a:pt x="17789" y="962401"/>
                  <a:pt x="21564" y="985055"/>
                  <a:pt x="29116" y="991347"/>
                </a:cubicBezTo>
                <a:cubicBezTo>
                  <a:pt x="24082" y="1005191"/>
                  <a:pt x="19047" y="1017776"/>
                  <a:pt x="21564" y="1032879"/>
                </a:cubicBezTo>
                <a:cubicBezTo>
                  <a:pt x="22823" y="1039172"/>
                  <a:pt x="21564" y="1044206"/>
                  <a:pt x="21564" y="1050499"/>
                </a:cubicBezTo>
                <a:lnTo>
                  <a:pt x="25340" y="1114683"/>
                </a:lnTo>
                <a:lnTo>
                  <a:pt x="25340" y="1120976"/>
                </a:lnTo>
                <a:cubicBezTo>
                  <a:pt x="20306" y="1137337"/>
                  <a:pt x="26598" y="1151181"/>
                  <a:pt x="34149" y="1163766"/>
                </a:cubicBezTo>
                <a:cubicBezTo>
                  <a:pt x="37925" y="1171318"/>
                  <a:pt x="40443" y="1178869"/>
                  <a:pt x="42960" y="1186420"/>
                </a:cubicBezTo>
                <a:lnTo>
                  <a:pt x="58061" y="1243054"/>
                </a:lnTo>
                <a:lnTo>
                  <a:pt x="58061" y="1250606"/>
                </a:lnTo>
                <a:cubicBezTo>
                  <a:pt x="58061" y="1259415"/>
                  <a:pt x="59321" y="1268225"/>
                  <a:pt x="59321" y="1277035"/>
                </a:cubicBezTo>
                <a:cubicBezTo>
                  <a:pt x="59321" y="1283327"/>
                  <a:pt x="61837" y="1289620"/>
                  <a:pt x="58061" y="1297171"/>
                </a:cubicBezTo>
                <a:cubicBezTo>
                  <a:pt x="54286" y="1304723"/>
                  <a:pt x="55545" y="1317308"/>
                  <a:pt x="59321" y="1326117"/>
                </a:cubicBezTo>
                <a:cubicBezTo>
                  <a:pt x="65613" y="1338703"/>
                  <a:pt x="64354" y="1352546"/>
                  <a:pt x="66872" y="1365133"/>
                </a:cubicBezTo>
                <a:cubicBezTo>
                  <a:pt x="68130" y="1371425"/>
                  <a:pt x="69388" y="1377718"/>
                  <a:pt x="69388" y="1384010"/>
                </a:cubicBezTo>
                <a:lnTo>
                  <a:pt x="76940" y="1438127"/>
                </a:lnTo>
                <a:cubicBezTo>
                  <a:pt x="76940" y="1439386"/>
                  <a:pt x="76940" y="1441902"/>
                  <a:pt x="75681" y="1443161"/>
                </a:cubicBezTo>
                <a:cubicBezTo>
                  <a:pt x="60579" y="1457005"/>
                  <a:pt x="71906" y="1472107"/>
                  <a:pt x="74423" y="1485951"/>
                </a:cubicBezTo>
                <a:cubicBezTo>
                  <a:pt x="76940" y="1503570"/>
                  <a:pt x="81974" y="1521190"/>
                  <a:pt x="85750" y="1537551"/>
                </a:cubicBezTo>
                <a:lnTo>
                  <a:pt x="85750" y="1543844"/>
                </a:lnTo>
                <a:cubicBezTo>
                  <a:pt x="83233" y="1560204"/>
                  <a:pt x="80715" y="1577825"/>
                  <a:pt x="79457" y="1594185"/>
                </a:cubicBezTo>
                <a:cubicBezTo>
                  <a:pt x="79457" y="1618097"/>
                  <a:pt x="80715" y="1642009"/>
                  <a:pt x="81974" y="1664663"/>
                </a:cubicBezTo>
                <a:cubicBezTo>
                  <a:pt x="81974" y="1667180"/>
                  <a:pt x="81974" y="1669698"/>
                  <a:pt x="83233" y="1670956"/>
                </a:cubicBezTo>
                <a:cubicBezTo>
                  <a:pt x="92042" y="1683541"/>
                  <a:pt x="92042" y="1697385"/>
                  <a:pt x="89526" y="1711228"/>
                </a:cubicBezTo>
                <a:cubicBezTo>
                  <a:pt x="89526" y="1713746"/>
                  <a:pt x="90784" y="1716263"/>
                  <a:pt x="90784" y="1718780"/>
                </a:cubicBezTo>
                <a:cubicBezTo>
                  <a:pt x="92042" y="1722555"/>
                  <a:pt x="93301" y="1727589"/>
                  <a:pt x="93301" y="1731366"/>
                </a:cubicBezTo>
                <a:cubicBezTo>
                  <a:pt x="94559" y="1737658"/>
                  <a:pt x="95818" y="1745209"/>
                  <a:pt x="98335" y="1751502"/>
                </a:cubicBezTo>
                <a:cubicBezTo>
                  <a:pt x="100853" y="1759053"/>
                  <a:pt x="105886" y="1766605"/>
                  <a:pt x="105886" y="1774156"/>
                </a:cubicBezTo>
                <a:cubicBezTo>
                  <a:pt x="104628" y="1789258"/>
                  <a:pt x="113438" y="1799326"/>
                  <a:pt x="120989" y="1811912"/>
                </a:cubicBezTo>
                <a:cubicBezTo>
                  <a:pt x="124764" y="1818204"/>
                  <a:pt x="127281" y="1825755"/>
                  <a:pt x="129798" y="1833306"/>
                </a:cubicBezTo>
                <a:cubicBezTo>
                  <a:pt x="133574" y="1840858"/>
                  <a:pt x="137349" y="1849667"/>
                  <a:pt x="141125" y="1857218"/>
                </a:cubicBezTo>
                <a:cubicBezTo>
                  <a:pt x="142383" y="1859736"/>
                  <a:pt x="143643" y="1862253"/>
                  <a:pt x="143643" y="1863511"/>
                </a:cubicBezTo>
                <a:cubicBezTo>
                  <a:pt x="136091" y="1877355"/>
                  <a:pt x="146159" y="1888682"/>
                  <a:pt x="149935" y="1901268"/>
                </a:cubicBezTo>
                <a:cubicBezTo>
                  <a:pt x="149935" y="1902526"/>
                  <a:pt x="151194" y="1903784"/>
                  <a:pt x="151194" y="1903784"/>
                </a:cubicBezTo>
                <a:cubicBezTo>
                  <a:pt x="139867" y="1915111"/>
                  <a:pt x="153710" y="1921404"/>
                  <a:pt x="156228" y="1928955"/>
                </a:cubicBezTo>
                <a:cubicBezTo>
                  <a:pt x="161261" y="1944058"/>
                  <a:pt x="166296" y="1959160"/>
                  <a:pt x="163779" y="1976779"/>
                </a:cubicBezTo>
                <a:cubicBezTo>
                  <a:pt x="162521" y="1981814"/>
                  <a:pt x="165037" y="1986848"/>
                  <a:pt x="165037" y="1993141"/>
                </a:cubicBezTo>
                <a:cubicBezTo>
                  <a:pt x="165037" y="1996916"/>
                  <a:pt x="166296" y="2001950"/>
                  <a:pt x="163779" y="2004467"/>
                </a:cubicBezTo>
                <a:cubicBezTo>
                  <a:pt x="158745" y="2014535"/>
                  <a:pt x="156228" y="2024604"/>
                  <a:pt x="163779" y="2035931"/>
                </a:cubicBezTo>
                <a:lnTo>
                  <a:pt x="163779" y="2037189"/>
                </a:lnTo>
                <a:cubicBezTo>
                  <a:pt x="161261" y="2049774"/>
                  <a:pt x="161261" y="2063618"/>
                  <a:pt x="156228" y="2076203"/>
                </a:cubicBezTo>
                <a:cubicBezTo>
                  <a:pt x="148676" y="2095082"/>
                  <a:pt x="147418" y="2115218"/>
                  <a:pt x="152452" y="2134096"/>
                </a:cubicBezTo>
                <a:cubicBezTo>
                  <a:pt x="156228" y="2147940"/>
                  <a:pt x="152452" y="2159267"/>
                  <a:pt x="144901" y="2169335"/>
                </a:cubicBezTo>
                <a:cubicBezTo>
                  <a:pt x="133574" y="2183179"/>
                  <a:pt x="132316" y="2199540"/>
                  <a:pt x="128540" y="2215900"/>
                </a:cubicBezTo>
                <a:cubicBezTo>
                  <a:pt x="127281" y="2220935"/>
                  <a:pt x="127281" y="2225969"/>
                  <a:pt x="123505" y="2229745"/>
                </a:cubicBezTo>
                <a:cubicBezTo>
                  <a:pt x="112179" y="2246105"/>
                  <a:pt x="118471" y="2262466"/>
                  <a:pt x="119730" y="2280086"/>
                </a:cubicBezTo>
                <a:cubicBezTo>
                  <a:pt x="119730" y="2291413"/>
                  <a:pt x="119730" y="2301482"/>
                  <a:pt x="118471" y="2312808"/>
                </a:cubicBezTo>
                <a:cubicBezTo>
                  <a:pt x="115954" y="2326652"/>
                  <a:pt x="112179" y="2340496"/>
                  <a:pt x="109662" y="2354339"/>
                </a:cubicBezTo>
                <a:cubicBezTo>
                  <a:pt x="107144" y="2364408"/>
                  <a:pt x="104628" y="2375735"/>
                  <a:pt x="104628" y="2385802"/>
                </a:cubicBezTo>
                <a:cubicBezTo>
                  <a:pt x="104628" y="2399647"/>
                  <a:pt x="107144" y="2414749"/>
                  <a:pt x="105886" y="2428594"/>
                </a:cubicBezTo>
                <a:cubicBezTo>
                  <a:pt x="104628" y="2442437"/>
                  <a:pt x="105886" y="2455022"/>
                  <a:pt x="109662" y="2468866"/>
                </a:cubicBezTo>
                <a:cubicBezTo>
                  <a:pt x="110920" y="2472642"/>
                  <a:pt x="109662" y="2477675"/>
                  <a:pt x="107144" y="2481451"/>
                </a:cubicBezTo>
                <a:cubicBezTo>
                  <a:pt x="103369" y="2492778"/>
                  <a:pt x="102111" y="2502847"/>
                  <a:pt x="104628" y="2514173"/>
                </a:cubicBezTo>
                <a:cubicBezTo>
                  <a:pt x="105886" y="2519208"/>
                  <a:pt x="104628" y="2525501"/>
                  <a:pt x="103369" y="2530534"/>
                </a:cubicBezTo>
                <a:lnTo>
                  <a:pt x="88266" y="2590944"/>
                </a:lnTo>
                <a:cubicBezTo>
                  <a:pt x="87008" y="2597236"/>
                  <a:pt x="83233" y="2601012"/>
                  <a:pt x="78199" y="2606047"/>
                </a:cubicBezTo>
                <a:cubicBezTo>
                  <a:pt x="70648" y="2613598"/>
                  <a:pt x="63096" y="2626183"/>
                  <a:pt x="63096" y="2634992"/>
                </a:cubicBezTo>
                <a:cubicBezTo>
                  <a:pt x="64354" y="2651354"/>
                  <a:pt x="59321" y="2665197"/>
                  <a:pt x="56803" y="2680300"/>
                </a:cubicBezTo>
                <a:cubicBezTo>
                  <a:pt x="54286" y="2690369"/>
                  <a:pt x="55545" y="2697920"/>
                  <a:pt x="63096" y="2706729"/>
                </a:cubicBezTo>
                <a:cubicBezTo>
                  <a:pt x="70648" y="2715539"/>
                  <a:pt x="73164" y="2728124"/>
                  <a:pt x="78199" y="2738192"/>
                </a:cubicBezTo>
                <a:cubicBezTo>
                  <a:pt x="84491" y="2750777"/>
                  <a:pt x="85750" y="2764622"/>
                  <a:pt x="83233" y="2779724"/>
                </a:cubicBezTo>
                <a:cubicBezTo>
                  <a:pt x="80715" y="2793568"/>
                  <a:pt x="87008" y="2804894"/>
                  <a:pt x="94559" y="2816221"/>
                </a:cubicBezTo>
                <a:cubicBezTo>
                  <a:pt x="95818" y="2818739"/>
                  <a:pt x="98335" y="2819997"/>
                  <a:pt x="98335" y="2822514"/>
                </a:cubicBezTo>
                <a:cubicBezTo>
                  <a:pt x="98335" y="2837617"/>
                  <a:pt x="100853" y="2852719"/>
                  <a:pt x="98335" y="2866563"/>
                </a:cubicBezTo>
                <a:cubicBezTo>
                  <a:pt x="94559" y="2886700"/>
                  <a:pt x="88266" y="2906836"/>
                  <a:pt x="94559" y="2928231"/>
                </a:cubicBezTo>
                <a:lnTo>
                  <a:pt x="94559" y="2930748"/>
                </a:lnTo>
                <a:cubicBezTo>
                  <a:pt x="87008" y="2943333"/>
                  <a:pt x="90784" y="2957177"/>
                  <a:pt x="92042" y="2971022"/>
                </a:cubicBezTo>
                <a:cubicBezTo>
                  <a:pt x="92042" y="2978572"/>
                  <a:pt x="90784" y="2986123"/>
                  <a:pt x="89526" y="2993674"/>
                </a:cubicBezTo>
                <a:cubicBezTo>
                  <a:pt x="85750" y="3006260"/>
                  <a:pt x="90784" y="3016328"/>
                  <a:pt x="98335" y="3025139"/>
                </a:cubicBezTo>
                <a:cubicBezTo>
                  <a:pt x="105886" y="3033948"/>
                  <a:pt x="110920" y="3042758"/>
                  <a:pt x="114696" y="3054084"/>
                </a:cubicBezTo>
                <a:cubicBezTo>
                  <a:pt x="117213" y="3065411"/>
                  <a:pt x="120989" y="3075480"/>
                  <a:pt x="123505" y="3085547"/>
                </a:cubicBezTo>
                <a:cubicBezTo>
                  <a:pt x="124764" y="3091840"/>
                  <a:pt x="126023" y="3099392"/>
                  <a:pt x="126023" y="3105684"/>
                </a:cubicBezTo>
                <a:cubicBezTo>
                  <a:pt x="124764" y="3118270"/>
                  <a:pt x="120989" y="3130855"/>
                  <a:pt x="118471" y="3143440"/>
                </a:cubicBezTo>
                <a:cubicBezTo>
                  <a:pt x="118471" y="3145957"/>
                  <a:pt x="119730" y="3148474"/>
                  <a:pt x="119730" y="3152250"/>
                </a:cubicBezTo>
                <a:cubicBezTo>
                  <a:pt x="122247" y="3171127"/>
                  <a:pt x="124764" y="3191265"/>
                  <a:pt x="126023" y="3210143"/>
                </a:cubicBezTo>
                <a:cubicBezTo>
                  <a:pt x="126023" y="3212659"/>
                  <a:pt x="123505" y="3216435"/>
                  <a:pt x="122247" y="3218952"/>
                </a:cubicBezTo>
                <a:cubicBezTo>
                  <a:pt x="120989" y="3221470"/>
                  <a:pt x="119730" y="3226504"/>
                  <a:pt x="120989" y="3227762"/>
                </a:cubicBezTo>
                <a:cubicBezTo>
                  <a:pt x="131056" y="3245382"/>
                  <a:pt x="128540" y="3265518"/>
                  <a:pt x="134832" y="3284396"/>
                </a:cubicBezTo>
                <a:cubicBezTo>
                  <a:pt x="137349" y="3291948"/>
                  <a:pt x="136091" y="3302015"/>
                  <a:pt x="134832" y="3312084"/>
                </a:cubicBezTo>
                <a:cubicBezTo>
                  <a:pt x="133574" y="3325928"/>
                  <a:pt x="133574" y="3339771"/>
                  <a:pt x="131056" y="3353616"/>
                </a:cubicBezTo>
                <a:cubicBezTo>
                  <a:pt x="128540" y="3363683"/>
                  <a:pt x="123505" y="3373752"/>
                  <a:pt x="119730" y="3383821"/>
                </a:cubicBezTo>
                <a:cubicBezTo>
                  <a:pt x="117213" y="3391372"/>
                  <a:pt x="110920" y="3398923"/>
                  <a:pt x="110920" y="3407732"/>
                </a:cubicBezTo>
                <a:cubicBezTo>
                  <a:pt x="109662" y="3414024"/>
                  <a:pt x="113438" y="3421576"/>
                  <a:pt x="114696" y="3427869"/>
                </a:cubicBezTo>
                <a:cubicBezTo>
                  <a:pt x="118471" y="3442971"/>
                  <a:pt x="109662" y="3464366"/>
                  <a:pt x="97077" y="3473176"/>
                </a:cubicBezTo>
                <a:cubicBezTo>
                  <a:pt x="92042" y="3476952"/>
                  <a:pt x="90784" y="3484503"/>
                  <a:pt x="88266" y="3489537"/>
                </a:cubicBezTo>
                <a:cubicBezTo>
                  <a:pt x="83233" y="3499606"/>
                  <a:pt x="79457" y="3509673"/>
                  <a:pt x="73164" y="3519742"/>
                </a:cubicBezTo>
                <a:cubicBezTo>
                  <a:pt x="70648" y="3524776"/>
                  <a:pt x="68130" y="3528551"/>
                  <a:pt x="73164" y="3533585"/>
                </a:cubicBezTo>
                <a:cubicBezTo>
                  <a:pt x="74423" y="3534844"/>
                  <a:pt x="74423" y="3537362"/>
                  <a:pt x="74423" y="3538620"/>
                </a:cubicBezTo>
                <a:cubicBezTo>
                  <a:pt x="74423" y="3542396"/>
                  <a:pt x="73164" y="3547429"/>
                  <a:pt x="73164" y="3551205"/>
                </a:cubicBezTo>
                <a:cubicBezTo>
                  <a:pt x="73164" y="3568825"/>
                  <a:pt x="70648" y="3586444"/>
                  <a:pt x="56803" y="3600288"/>
                </a:cubicBezTo>
                <a:cubicBezTo>
                  <a:pt x="55545" y="3601546"/>
                  <a:pt x="55545" y="3606581"/>
                  <a:pt x="55545" y="3609098"/>
                </a:cubicBezTo>
                <a:lnTo>
                  <a:pt x="59321" y="3664473"/>
                </a:lnTo>
                <a:cubicBezTo>
                  <a:pt x="59321" y="3668249"/>
                  <a:pt x="60579" y="3670766"/>
                  <a:pt x="61837" y="3674541"/>
                </a:cubicBezTo>
                <a:cubicBezTo>
                  <a:pt x="61837" y="3678317"/>
                  <a:pt x="61837" y="3682093"/>
                  <a:pt x="60579" y="3685868"/>
                </a:cubicBezTo>
                <a:cubicBezTo>
                  <a:pt x="60579" y="3689644"/>
                  <a:pt x="61837" y="3693419"/>
                  <a:pt x="61837" y="3698453"/>
                </a:cubicBezTo>
                <a:cubicBezTo>
                  <a:pt x="61837" y="3709780"/>
                  <a:pt x="60579" y="3721107"/>
                  <a:pt x="60579" y="3733692"/>
                </a:cubicBezTo>
                <a:cubicBezTo>
                  <a:pt x="60579" y="3736209"/>
                  <a:pt x="60579" y="3739985"/>
                  <a:pt x="59321" y="3742502"/>
                </a:cubicBezTo>
                <a:cubicBezTo>
                  <a:pt x="55545" y="3748794"/>
                  <a:pt x="51769" y="3755088"/>
                  <a:pt x="46735" y="3758863"/>
                </a:cubicBezTo>
                <a:cubicBezTo>
                  <a:pt x="35409" y="3768932"/>
                  <a:pt x="36667" y="3781517"/>
                  <a:pt x="36667" y="3795361"/>
                </a:cubicBezTo>
                <a:cubicBezTo>
                  <a:pt x="36667" y="3797878"/>
                  <a:pt x="36667" y="3800395"/>
                  <a:pt x="35409" y="3802911"/>
                </a:cubicBezTo>
                <a:cubicBezTo>
                  <a:pt x="32891" y="3812980"/>
                  <a:pt x="37925" y="3823049"/>
                  <a:pt x="47994" y="3828083"/>
                </a:cubicBezTo>
                <a:cubicBezTo>
                  <a:pt x="50510" y="3829341"/>
                  <a:pt x="54286" y="3833116"/>
                  <a:pt x="54286" y="3836892"/>
                </a:cubicBezTo>
                <a:cubicBezTo>
                  <a:pt x="54286" y="3839409"/>
                  <a:pt x="50510" y="3841927"/>
                  <a:pt x="47994" y="3845702"/>
                </a:cubicBezTo>
                <a:cubicBezTo>
                  <a:pt x="46735" y="3848219"/>
                  <a:pt x="42960" y="3850736"/>
                  <a:pt x="44218" y="3851994"/>
                </a:cubicBezTo>
                <a:cubicBezTo>
                  <a:pt x="46735" y="3868355"/>
                  <a:pt x="50510" y="3885975"/>
                  <a:pt x="53028" y="3902336"/>
                </a:cubicBezTo>
                <a:cubicBezTo>
                  <a:pt x="53028" y="3903594"/>
                  <a:pt x="53028" y="3904853"/>
                  <a:pt x="54286" y="3904853"/>
                </a:cubicBezTo>
                <a:cubicBezTo>
                  <a:pt x="70648" y="3919956"/>
                  <a:pt x="63096" y="3938834"/>
                  <a:pt x="64354" y="3956453"/>
                </a:cubicBezTo>
                <a:cubicBezTo>
                  <a:pt x="64354" y="3960228"/>
                  <a:pt x="64354" y="3962746"/>
                  <a:pt x="63096" y="3966521"/>
                </a:cubicBezTo>
                <a:cubicBezTo>
                  <a:pt x="59321" y="3982882"/>
                  <a:pt x="69388" y="3992951"/>
                  <a:pt x="80715" y="4003019"/>
                </a:cubicBezTo>
                <a:cubicBezTo>
                  <a:pt x="85750" y="4008053"/>
                  <a:pt x="90784" y="4011829"/>
                  <a:pt x="89526" y="4020638"/>
                </a:cubicBezTo>
                <a:cubicBezTo>
                  <a:pt x="88266" y="4028190"/>
                  <a:pt x="89526" y="4036999"/>
                  <a:pt x="98335" y="4043292"/>
                </a:cubicBezTo>
                <a:cubicBezTo>
                  <a:pt x="105886" y="4048326"/>
                  <a:pt x="113438" y="4057135"/>
                  <a:pt x="119730" y="4063428"/>
                </a:cubicBezTo>
                <a:cubicBezTo>
                  <a:pt x="120989" y="4065946"/>
                  <a:pt x="122247" y="4068462"/>
                  <a:pt x="122247" y="4070980"/>
                </a:cubicBezTo>
                <a:cubicBezTo>
                  <a:pt x="123505" y="4074755"/>
                  <a:pt x="122247" y="4079789"/>
                  <a:pt x="124764" y="4082306"/>
                </a:cubicBezTo>
                <a:cubicBezTo>
                  <a:pt x="134832" y="4093633"/>
                  <a:pt x="133574" y="4108736"/>
                  <a:pt x="138608" y="4122580"/>
                </a:cubicBezTo>
                <a:cubicBezTo>
                  <a:pt x="138608" y="4123838"/>
                  <a:pt x="139867" y="4125096"/>
                  <a:pt x="139867" y="4126355"/>
                </a:cubicBezTo>
                <a:cubicBezTo>
                  <a:pt x="133574" y="4138941"/>
                  <a:pt x="142383" y="4149008"/>
                  <a:pt x="144901" y="4160335"/>
                </a:cubicBezTo>
                <a:cubicBezTo>
                  <a:pt x="147418" y="4170404"/>
                  <a:pt x="146159" y="4181731"/>
                  <a:pt x="146159" y="4193058"/>
                </a:cubicBezTo>
                <a:cubicBezTo>
                  <a:pt x="146159" y="4203125"/>
                  <a:pt x="143643" y="4214452"/>
                  <a:pt x="134832" y="4220745"/>
                </a:cubicBezTo>
                <a:cubicBezTo>
                  <a:pt x="133574" y="4222003"/>
                  <a:pt x="133574" y="4227038"/>
                  <a:pt x="133574" y="4229555"/>
                </a:cubicBezTo>
                <a:cubicBezTo>
                  <a:pt x="138608" y="4242141"/>
                  <a:pt x="144901" y="4254726"/>
                  <a:pt x="149935" y="4267311"/>
                </a:cubicBezTo>
                <a:cubicBezTo>
                  <a:pt x="152452" y="4273604"/>
                  <a:pt x="152452" y="4279897"/>
                  <a:pt x="153710" y="4286189"/>
                </a:cubicBezTo>
                <a:cubicBezTo>
                  <a:pt x="156228" y="4296258"/>
                  <a:pt x="156228" y="4307585"/>
                  <a:pt x="160003" y="4317652"/>
                </a:cubicBezTo>
                <a:cubicBezTo>
                  <a:pt x="166296" y="4334013"/>
                  <a:pt x="165037" y="4350375"/>
                  <a:pt x="158745" y="4365477"/>
                </a:cubicBezTo>
                <a:cubicBezTo>
                  <a:pt x="152452" y="4380580"/>
                  <a:pt x="157486" y="4395681"/>
                  <a:pt x="158745" y="4410783"/>
                </a:cubicBezTo>
                <a:cubicBezTo>
                  <a:pt x="158745" y="4430921"/>
                  <a:pt x="158745" y="4449799"/>
                  <a:pt x="157486" y="4469935"/>
                </a:cubicBezTo>
                <a:cubicBezTo>
                  <a:pt x="156228" y="4485038"/>
                  <a:pt x="152452" y="4500140"/>
                  <a:pt x="151194" y="4515242"/>
                </a:cubicBezTo>
                <a:cubicBezTo>
                  <a:pt x="151194" y="4521535"/>
                  <a:pt x="154969" y="4529086"/>
                  <a:pt x="158745" y="4534120"/>
                </a:cubicBezTo>
                <a:cubicBezTo>
                  <a:pt x="171330" y="4552998"/>
                  <a:pt x="176364" y="4574393"/>
                  <a:pt x="178881" y="4595788"/>
                </a:cubicBezTo>
                <a:cubicBezTo>
                  <a:pt x="181398" y="4609632"/>
                  <a:pt x="181398" y="4624735"/>
                  <a:pt x="181398" y="4638579"/>
                </a:cubicBezTo>
                <a:lnTo>
                  <a:pt x="181398" y="4647388"/>
                </a:lnTo>
                <a:cubicBezTo>
                  <a:pt x="178881" y="4656198"/>
                  <a:pt x="176364" y="4662491"/>
                  <a:pt x="182657" y="4672559"/>
                </a:cubicBezTo>
                <a:cubicBezTo>
                  <a:pt x="186433" y="4678852"/>
                  <a:pt x="183915" y="4691437"/>
                  <a:pt x="181398" y="4700247"/>
                </a:cubicBezTo>
                <a:cubicBezTo>
                  <a:pt x="177622" y="4715349"/>
                  <a:pt x="171330" y="4730451"/>
                  <a:pt x="166296" y="4745554"/>
                </a:cubicBezTo>
                <a:cubicBezTo>
                  <a:pt x="165037" y="4748071"/>
                  <a:pt x="165037" y="4750588"/>
                  <a:pt x="163779" y="4753105"/>
                </a:cubicBezTo>
                <a:cubicBezTo>
                  <a:pt x="151194" y="4768207"/>
                  <a:pt x="157486" y="4782052"/>
                  <a:pt x="165037" y="4797154"/>
                </a:cubicBezTo>
                <a:cubicBezTo>
                  <a:pt x="167554" y="4802188"/>
                  <a:pt x="167554" y="4809739"/>
                  <a:pt x="167554" y="4816031"/>
                </a:cubicBezTo>
                <a:cubicBezTo>
                  <a:pt x="168813" y="4824842"/>
                  <a:pt x="168813" y="4833651"/>
                  <a:pt x="170072" y="4842460"/>
                </a:cubicBezTo>
                <a:cubicBezTo>
                  <a:pt x="170072" y="4846237"/>
                  <a:pt x="171330" y="4850012"/>
                  <a:pt x="170072" y="4852529"/>
                </a:cubicBezTo>
                <a:cubicBezTo>
                  <a:pt x="166296" y="4858822"/>
                  <a:pt x="170072" y="4862598"/>
                  <a:pt x="172588" y="4868890"/>
                </a:cubicBezTo>
                <a:cubicBezTo>
                  <a:pt x="180139" y="4881476"/>
                  <a:pt x="182657" y="4892803"/>
                  <a:pt x="177622" y="4907905"/>
                </a:cubicBezTo>
                <a:cubicBezTo>
                  <a:pt x="172588" y="4921749"/>
                  <a:pt x="172588" y="4936851"/>
                  <a:pt x="170072" y="4950695"/>
                </a:cubicBezTo>
                <a:cubicBezTo>
                  <a:pt x="167554" y="4967056"/>
                  <a:pt x="165037" y="4983417"/>
                  <a:pt x="170072" y="4999777"/>
                </a:cubicBezTo>
                <a:cubicBezTo>
                  <a:pt x="171330" y="5002295"/>
                  <a:pt x="168813" y="5006070"/>
                  <a:pt x="168813" y="5008588"/>
                </a:cubicBezTo>
                <a:cubicBezTo>
                  <a:pt x="167554" y="5011104"/>
                  <a:pt x="166296" y="5012363"/>
                  <a:pt x="166296" y="5014880"/>
                </a:cubicBezTo>
                <a:cubicBezTo>
                  <a:pt x="168813" y="5033758"/>
                  <a:pt x="156228" y="5046344"/>
                  <a:pt x="148676" y="5061445"/>
                </a:cubicBezTo>
                <a:cubicBezTo>
                  <a:pt x="143643" y="5071514"/>
                  <a:pt x="137349" y="5081583"/>
                  <a:pt x="131056" y="5090392"/>
                </a:cubicBezTo>
                <a:cubicBezTo>
                  <a:pt x="129798" y="5091650"/>
                  <a:pt x="128540" y="5094168"/>
                  <a:pt x="129798" y="5095426"/>
                </a:cubicBezTo>
                <a:cubicBezTo>
                  <a:pt x="132316" y="5108011"/>
                  <a:pt x="124764" y="5116822"/>
                  <a:pt x="119730" y="5125631"/>
                </a:cubicBezTo>
                <a:cubicBezTo>
                  <a:pt x="113438" y="5135700"/>
                  <a:pt x="108404" y="5145767"/>
                  <a:pt x="100853" y="5155836"/>
                </a:cubicBezTo>
                <a:cubicBezTo>
                  <a:pt x="97077" y="5159612"/>
                  <a:pt x="92042" y="5162128"/>
                  <a:pt x="87008" y="5165905"/>
                </a:cubicBezTo>
                <a:cubicBezTo>
                  <a:pt x="83233" y="5169679"/>
                  <a:pt x="78199" y="5173456"/>
                  <a:pt x="74423" y="5177231"/>
                </a:cubicBezTo>
                <a:cubicBezTo>
                  <a:pt x="69388" y="5184782"/>
                  <a:pt x="65613" y="5193592"/>
                  <a:pt x="61837" y="5202402"/>
                </a:cubicBezTo>
                <a:cubicBezTo>
                  <a:pt x="59321" y="5206177"/>
                  <a:pt x="58061" y="5211211"/>
                  <a:pt x="56803" y="5214987"/>
                </a:cubicBezTo>
                <a:lnTo>
                  <a:pt x="56803" y="5217504"/>
                </a:lnTo>
                <a:cubicBezTo>
                  <a:pt x="42960" y="5222538"/>
                  <a:pt x="46735" y="5241416"/>
                  <a:pt x="35409" y="5248967"/>
                </a:cubicBezTo>
                <a:cubicBezTo>
                  <a:pt x="34149" y="5250226"/>
                  <a:pt x="32891" y="5251485"/>
                  <a:pt x="32891" y="5252743"/>
                </a:cubicBezTo>
                <a:cubicBezTo>
                  <a:pt x="31633" y="5272879"/>
                  <a:pt x="12755" y="5281689"/>
                  <a:pt x="3944" y="5296791"/>
                </a:cubicBezTo>
                <a:cubicBezTo>
                  <a:pt x="169" y="5304342"/>
                  <a:pt x="-3607" y="5308118"/>
                  <a:pt x="6462" y="5311895"/>
                </a:cubicBezTo>
                <a:cubicBezTo>
                  <a:pt x="8979" y="5313153"/>
                  <a:pt x="10238" y="5315669"/>
                  <a:pt x="11496" y="5318187"/>
                </a:cubicBezTo>
                <a:cubicBezTo>
                  <a:pt x="15271" y="5328255"/>
                  <a:pt x="20306" y="5337065"/>
                  <a:pt x="22823" y="5347134"/>
                </a:cubicBezTo>
                <a:cubicBezTo>
                  <a:pt x="25340" y="5354685"/>
                  <a:pt x="26598" y="5362236"/>
                  <a:pt x="26598" y="5369786"/>
                </a:cubicBezTo>
                <a:cubicBezTo>
                  <a:pt x="25340" y="5392440"/>
                  <a:pt x="35409" y="5416353"/>
                  <a:pt x="21564" y="5436489"/>
                </a:cubicBezTo>
                <a:cubicBezTo>
                  <a:pt x="14013" y="5446557"/>
                  <a:pt x="16531" y="5452850"/>
                  <a:pt x="22823" y="5462919"/>
                </a:cubicBezTo>
                <a:cubicBezTo>
                  <a:pt x="29116" y="5472986"/>
                  <a:pt x="35409" y="5485571"/>
                  <a:pt x="30374" y="5498157"/>
                </a:cubicBezTo>
                <a:cubicBezTo>
                  <a:pt x="25340" y="5513260"/>
                  <a:pt x="16531" y="5527103"/>
                  <a:pt x="12755" y="5542206"/>
                </a:cubicBezTo>
                <a:cubicBezTo>
                  <a:pt x="10238" y="5551016"/>
                  <a:pt x="14013" y="5561084"/>
                  <a:pt x="16531" y="5569894"/>
                </a:cubicBezTo>
                <a:cubicBezTo>
                  <a:pt x="17789" y="5573669"/>
                  <a:pt x="22823" y="5577444"/>
                  <a:pt x="25340" y="5581220"/>
                </a:cubicBezTo>
                <a:cubicBezTo>
                  <a:pt x="35409" y="5592547"/>
                  <a:pt x="40443" y="5603874"/>
                  <a:pt x="35409" y="5618976"/>
                </a:cubicBezTo>
                <a:cubicBezTo>
                  <a:pt x="31633" y="5631561"/>
                  <a:pt x="29116" y="5644147"/>
                  <a:pt x="29116" y="5656732"/>
                </a:cubicBezTo>
                <a:cubicBezTo>
                  <a:pt x="29116" y="5668059"/>
                  <a:pt x="34149" y="5679386"/>
                  <a:pt x="36667" y="5689455"/>
                </a:cubicBezTo>
                <a:cubicBezTo>
                  <a:pt x="40443" y="5708332"/>
                  <a:pt x="44218" y="5728468"/>
                  <a:pt x="49252" y="5747346"/>
                </a:cubicBezTo>
                <a:cubicBezTo>
                  <a:pt x="51769" y="5757415"/>
                  <a:pt x="56803" y="5766224"/>
                  <a:pt x="59321" y="5776293"/>
                </a:cubicBezTo>
                <a:cubicBezTo>
                  <a:pt x="60579" y="5780069"/>
                  <a:pt x="60579" y="5785102"/>
                  <a:pt x="60579" y="5788878"/>
                </a:cubicBezTo>
                <a:cubicBezTo>
                  <a:pt x="56803" y="5812790"/>
                  <a:pt x="50510" y="5836703"/>
                  <a:pt x="47994" y="5859357"/>
                </a:cubicBezTo>
                <a:cubicBezTo>
                  <a:pt x="46735" y="5869424"/>
                  <a:pt x="50510" y="5880751"/>
                  <a:pt x="50510" y="5892078"/>
                </a:cubicBezTo>
                <a:cubicBezTo>
                  <a:pt x="50510" y="5898371"/>
                  <a:pt x="47994" y="5903405"/>
                  <a:pt x="46735" y="5909698"/>
                </a:cubicBezTo>
                <a:cubicBezTo>
                  <a:pt x="45476" y="5912214"/>
                  <a:pt x="42960" y="5914732"/>
                  <a:pt x="42960" y="5918507"/>
                </a:cubicBezTo>
                <a:cubicBezTo>
                  <a:pt x="41701" y="5928576"/>
                  <a:pt x="42960" y="5939903"/>
                  <a:pt x="39184" y="5947454"/>
                </a:cubicBezTo>
                <a:cubicBezTo>
                  <a:pt x="29116" y="5965073"/>
                  <a:pt x="42960" y="5982693"/>
                  <a:pt x="32891" y="6000312"/>
                </a:cubicBezTo>
                <a:cubicBezTo>
                  <a:pt x="27857" y="6010381"/>
                  <a:pt x="25340" y="6021707"/>
                  <a:pt x="21564" y="6031775"/>
                </a:cubicBezTo>
                <a:cubicBezTo>
                  <a:pt x="20306" y="6034292"/>
                  <a:pt x="19047" y="6038068"/>
                  <a:pt x="20306" y="6040586"/>
                </a:cubicBezTo>
                <a:cubicBezTo>
                  <a:pt x="22823" y="6050653"/>
                  <a:pt x="25340" y="6060722"/>
                  <a:pt x="22823" y="6070789"/>
                </a:cubicBezTo>
                <a:cubicBezTo>
                  <a:pt x="21564" y="6074565"/>
                  <a:pt x="29116" y="6080858"/>
                  <a:pt x="32891" y="6084634"/>
                </a:cubicBezTo>
                <a:cubicBezTo>
                  <a:pt x="42960" y="6094702"/>
                  <a:pt x="42960" y="6107287"/>
                  <a:pt x="39184" y="6121131"/>
                </a:cubicBezTo>
                <a:cubicBezTo>
                  <a:pt x="35409" y="6134975"/>
                  <a:pt x="30374" y="6147560"/>
                  <a:pt x="44218" y="6160145"/>
                </a:cubicBezTo>
                <a:cubicBezTo>
                  <a:pt x="46735" y="6162663"/>
                  <a:pt x="46735" y="6170215"/>
                  <a:pt x="45476" y="6173989"/>
                </a:cubicBezTo>
                <a:cubicBezTo>
                  <a:pt x="41701" y="6184058"/>
                  <a:pt x="39184" y="6194126"/>
                  <a:pt x="40443" y="6205454"/>
                </a:cubicBezTo>
                <a:cubicBezTo>
                  <a:pt x="41701" y="6210486"/>
                  <a:pt x="39184" y="6215521"/>
                  <a:pt x="39184" y="6220556"/>
                </a:cubicBezTo>
                <a:cubicBezTo>
                  <a:pt x="39184" y="6221814"/>
                  <a:pt x="37925" y="6223073"/>
                  <a:pt x="37925" y="6224331"/>
                </a:cubicBezTo>
                <a:cubicBezTo>
                  <a:pt x="44218" y="6234399"/>
                  <a:pt x="42960" y="6244467"/>
                  <a:pt x="42960" y="6255795"/>
                </a:cubicBezTo>
                <a:cubicBezTo>
                  <a:pt x="42960" y="6265863"/>
                  <a:pt x="49252" y="6275931"/>
                  <a:pt x="42960" y="6287258"/>
                </a:cubicBezTo>
                <a:cubicBezTo>
                  <a:pt x="37925" y="6296068"/>
                  <a:pt x="35409" y="6306136"/>
                  <a:pt x="32891" y="6314946"/>
                </a:cubicBezTo>
                <a:cubicBezTo>
                  <a:pt x="31633" y="6319979"/>
                  <a:pt x="32891" y="6325014"/>
                  <a:pt x="34149" y="6330047"/>
                </a:cubicBezTo>
                <a:cubicBezTo>
                  <a:pt x="35409" y="6333824"/>
                  <a:pt x="35409" y="6337599"/>
                  <a:pt x="36667" y="6343891"/>
                </a:cubicBezTo>
                <a:cubicBezTo>
                  <a:pt x="46735" y="6347667"/>
                  <a:pt x="49252" y="6350184"/>
                  <a:pt x="44218" y="6364028"/>
                </a:cubicBezTo>
                <a:cubicBezTo>
                  <a:pt x="37925" y="6380389"/>
                  <a:pt x="41701" y="6394234"/>
                  <a:pt x="55545" y="6405560"/>
                </a:cubicBezTo>
                <a:cubicBezTo>
                  <a:pt x="56803" y="6406819"/>
                  <a:pt x="58061" y="6409336"/>
                  <a:pt x="58061" y="6411853"/>
                </a:cubicBezTo>
                <a:cubicBezTo>
                  <a:pt x="60579" y="6421921"/>
                  <a:pt x="61837" y="6433247"/>
                  <a:pt x="64354" y="6443316"/>
                </a:cubicBezTo>
                <a:cubicBezTo>
                  <a:pt x="66872" y="6459677"/>
                  <a:pt x="75681" y="6474779"/>
                  <a:pt x="84491" y="6487364"/>
                </a:cubicBezTo>
                <a:cubicBezTo>
                  <a:pt x="89526" y="6494916"/>
                  <a:pt x="92042" y="6503726"/>
                  <a:pt x="90784" y="6513794"/>
                </a:cubicBezTo>
                <a:cubicBezTo>
                  <a:pt x="89526" y="6521345"/>
                  <a:pt x="92042" y="6528897"/>
                  <a:pt x="92042" y="6536447"/>
                </a:cubicBezTo>
                <a:cubicBezTo>
                  <a:pt x="92042" y="6537705"/>
                  <a:pt x="93301" y="6538964"/>
                  <a:pt x="93301" y="6540223"/>
                </a:cubicBezTo>
                <a:cubicBezTo>
                  <a:pt x="87008" y="6554067"/>
                  <a:pt x="98335" y="6566652"/>
                  <a:pt x="98335" y="6579238"/>
                </a:cubicBezTo>
                <a:cubicBezTo>
                  <a:pt x="98335" y="6600633"/>
                  <a:pt x="104628" y="6618253"/>
                  <a:pt x="117213" y="6635871"/>
                </a:cubicBezTo>
                <a:cubicBezTo>
                  <a:pt x="122247" y="6644681"/>
                  <a:pt x="128540" y="6654750"/>
                  <a:pt x="128540" y="6667336"/>
                </a:cubicBezTo>
                <a:cubicBezTo>
                  <a:pt x="128540" y="6676144"/>
                  <a:pt x="133574" y="6687472"/>
                  <a:pt x="144901" y="6691246"/>
                </a:cubicBezTo>
                <a:lnTo>
                  <a:pt x="148676" y="6695022"/>
                </a:lnTo>
                <a:cubicBezTo>
                  <a:pt x="154969" y="6713900"/>
                  <a:pt x="161261" y="6732778"/>
                  <a:pt x="166296" y="6751656"/>
                </a:cubicBezTo>
                <a:cubicBezTo>
                  <a:pt x="171330" y="6766759"/>
                  <a:pt x="172588" y="6784379"/>
                  <a:pt x="181398" y="6798222"/>
                </a:cubicBezTo>
                <a:cubicBezTo>
                  <a:pt x="190208" y="6812066"/>
                  <a:pt x="195242" y="6825910"/>
                  <a:pt x="195242" y="6842271"/>
                </a:cubicBezTo>
                <a:cubicBezTo>
                  <a:pt x="195242" y="6846046"/>
                  <a:pt x="197759" y="6848563"/>
                  <a:pt x="199018" y="6852339"/>
                </a:cubicBezTo>
                <a:cubicBezTo>
                  <a:pt x="199647" y="6857373"/>
                  <a:pt x="200905" y="6862408"/>
                  <a:pt x="201534" y="6867285"/>
                </a:cubicBezTo>
                <a:lnTo>
                  <a:pt x="188116" y="6900196"/>
                </a:lnTo>
                <a:lnTo>
                  <a:pt x="6208528" y="6904703"/>
                </a:lnTo>
                <a:cubicBezTo>
                  <a:pt x="6208528" y="4618703"/>
                  <a:pt x="6175023" y="2286000"/>
                  <a:pt x="6175023" y="0"/>
                </a:cubicBezTo>
                <a:close/>
              </a:path>
            </a:pathLst>
          </a:custGeom>
        </p:spPr>
        <p:txBody>
          <a:bodyPr wrap="square">
            <a:noAutofit/>
          </a:bodyPr>
          <a:lstStyle>
            <a:lvl1pPr>
              <a:defRPr lang="fr-FR" dirty="0"/>
            </a:lvl1pPr>
          </a:lstStyle>
          <a:p>
            <a:r>
              <a:rPr lang="fr-FR" dirty="0"/>
              <a:t> </a:t>
            </a:r>
          </a:p>
        </p:txBody>
      </p:sp>
      <p:sp>
        <p:nvSpPr>
          <p:cNvPr id="4" name="Titre 1">
            <a:extLst>
              <a:ext uri="{FF2B5EF4-FFF2-40B4-BE49-F238E27FC236}">
                <a16:creationId xmlns:a16="http://schemas.microsoft.com/office/drawing/2014/main" id="{BCDCBDD2-36A1-FA58-C7D5-EA94AD7CA6A3}"/>
              </a:ext>
            </a:extLst>
          </p:cNvPr>
          <p:cNvSpPr>
            <a:spLocks noGrp="1"/>
          </p:cNvSpPr>
          <p:nvPr>
            <p:ph type="title" hasCustomPrompt="1"/>
          </p:nvPr>
        </p:nvSpPr>
        <p:spPr>
          <a:xfrm>
            <a:off x="388937" y="1841874"/>
            <a:ext cx="5520975" cy="577339"/>
          </a:xfrm>
        </p:spPr>
        <p:txBody>
          <a:bodyPr anchor="t">
            <a:noAutofit/>
          </a:bodyPr>
          <a:lstStyle>
            <a:lvl1pPr>
              <a:lnSpc>
                <a:spcPts val="5000"/>
              </a:lnSpc>
              <a:defRPr sz="1800" b="1" cap="all" spc="300" baseline="0">
                <a:solidFill>
                  <a:schemeClr val="accent1"/>
                </a:solidFill>
                <a:latin typeface="+mn-lt"/>
              </a:defRPr>
            </a:lvl1pPr>
          </a:lstStyle>
          <a:p>
            <a:r>
              <a:rPr lang="fr-FR" dirty="0"/>
              <a:t>Job </a:t>
            </a:r>
            <a:r>
              <a:rPr lang="fr-FR" dirty="0" err="1"/>
              <a:t>title</a:t>
            </a:r>
            <a:endParaRPr lang="fr-FR" dirty="0"/>
          </a:p>
        </p:txBody>
      </p:sp>
      <p:sp>
        <p:nvSpPr>
          <p:cNvPr id="5" name="Titre 1">
            <a:extLst>
              <a:ext uri="{FF2B5EF4-FFF2-40B4-BE49-F238E27FC236}">
                <a16:creationId xmlns:a16="http://schemas.microsoft.com/office/drawing/2014/main" id="{B7C9999C-22B6-7F14-ADDF-A827CE3A9C8A}"/>
              </a:ext>
            </a:extLst>
          </p:cNvPr>
          <p:cNvSpPr txBox="1">
            <a:spLocks/>
          </p:cNvSpPr>
          <p:nvPr userDrawn="1"/>
        </p:nvSpPr>
        <p:spPr>
          <a:xfrm>
            <a:off x="269640" y="4266178"/>
            <a:ext cx="5155519" cy="1595866"/>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4800" kern="1200">
                <a:solidFill>
                  <a:schemeClr val="bg2"/>
                </a:solidFill>
                <a:latin typeface="PP Woodland" panose="00000500000000000000" pitchFamily="50" charset="0"/>
                <a:ea typeface="+mj-ea"/>
                <a:cs typeface="+mj-cs"/>
              </a:defRPr>
            </a:lvl1pPr>
          </a:lstStyle>
          <a:p>
            <a:pPr>
              <a:lnSpc>
                <a:spcPts val="3000"/>
              </a:lnSpc>
            </a:pPr>
            <a:endParaRPr lang="fr-FR" sz="2000" spc="80" baseline="0" dirty="0">
              <a:latin typeface="PP Woodland Ultralight" panose="00000300000000000000" pitchFamily="50" charset="0"/>
            </a:endParaRPr>
          </a:p>
        </p:txBody>
      </p:sp>
      <p:sp>
        <p:nvSpPr>
          <p:cNvPr id="10" name="Espace réservé du texte 9">
            <a:extLst>
              <a:ext uri="{FF2B5EF4-FFF2-40B4-BE49-F238E27FC236}">
                <a16:creationId xmlns:a16="http://schemas.microsoft.com/office/drawing/2014/main" id="{B9902497-21C1-0E56-E162-1DBB72508CF9}"/>
              </a:ext>
            </a:extLst>
          </p:cNvPr>
          <p:cNvSpPr>
            <a:spLocks noGrp="1"/>
          </p:cNvSpPr>
          <p:nvPr>
            <p:ph type="body" sz="quarter" idx="30" hasCustomPrompt="1"/>
          </p:nvPr>
        </p:nvSpPr>
        <p:spPr>
          <a:xfrm>
            <a:off x="360044" y="2825716"/>
            <a:ext cx="5322888" cy="1298864"/>
          </a:xfrm>
        </p:spPr>
        <p:txBody>
          <a:bodyPr>
            <a:normAutofit/>
          </a:bodyPr>
          <a:lstStyle>
            <a:lvl1pPr marL="0" indent="0">
              <a:buNone/>
              <a:defRPr sz="2000" spc="60" baseline="0">
                <a:solidFill>
                  <a:schemeClr val="bg2"/>
                </a:solidFill>
                <a:latin typeface="PP Woodland Ultralight" panose="00000300000000000000" pitchFamily="50" charset="0"/>
                <a:cs typeface="Times New Roman" panose="02020603050405020304" pitchFamily="18" charset="0"/>
              </a:defRPr>
            </a:lvl1pPr>
          </a:lstStyle>
          <a:p>
            <a:pPr lvl="0"/>
            <a:r>
              <a:rPr lang="fr-FR" dirty="0"/>
              <a:t>This </a:t>
            </a:r>
            <a:r>
              <a:rPr lang="fr-FR" dirty="0" err="1"/>
              <a:t>person’s</a:t>
            </a:r>
            <a:r>
              <a:rPr lang="fr-FR" dirty="0"/>
              <a:t> description can </a:t>
            </a:r>
            <a:r>
              <a:rPr lang="fr-FR" dirty="0" err="1"/>
              <a:t>be</a:t>
            </a:r>
            <a:r>
              <a:rPr lang="fr-FR" dirty="0"/>
              <a:t> set on </a:t>
            </a:r>
            <a:r>
              <a:rPr lang="fr-FR" dirty="0" err="1"/>
              <a:t>three</a:t>
            </a:r>
            <a:r>
              <a:rPr lang="fr-FR" dirty="0"/>
              <a:t> or four </a:t>
            </a:r>
            <a:r>
              <a:rPr lang="fr-FR" dirty="0" err="1"/>
              <a:t>lines</a:t>
            </a:r>
            <a:r>
              <a:rPr lang="fr-FR" dirty="0"/>
              <a:t> </a:t>
            </a:r>
            <a:r>
              <a:rPr lang="fr-FR" dirty="0" err="1"/>
              <a:t>depending</a:t>
            </a:r>
            <a:r>
              <a:rPr lang="fr-FR" dirty="0"/>
              <a:t> on </a:t>
            </a:r>
            <a:r>
              <a:rPr lang="fr-FR" dirty="0" err="1"/>
              <a:t>your</a:t>
            </a:r>
            <a:r>
              <a:rPr lang="fr-FR" dirty="0"/>
              <a:t> </a:t>
            </a:r>
            <a:r>
              <a:rPr lang="fr-FR" dirty="0" err="1"/>
              <a:t>needs</a:t>
            </a:r>
            <a:r>
              <a:rPr lang="fr-FR" dirty="0"/>
              <a:t>. </a:t>
            </a:r>
            <a:r>
              <a:rPr lang="fr-FR" dirty="0" err="1"/>
              <a:t>Ain’t</a:t>
            </a:r>
            <a:r>
              <a:rPr lang="fr-FR" dirty="0"/>
              <a:t> </a:t>
            </a:r>
            <a:r>
              <a:rPr lang="fr-FR" dirty="0" err="1"/>
              <a:t>that</a:t>
            </a:r>
            <a:r>
              <a:rPr lang="fr-FR" dirty="0"/>
              <a:t> super </a:t>
            </a:r>
            <a:r>
              <a:rPr lang="fr-FR" dirty="0" err="1"/>
              <a:t>convenient</a:t>
            </a:r>
            <a:r>
              <a:rPr lang="fr-FR" dirty="0"/>
              <a:t>?</a:t>
            </a:r>
          </a:p>
        </p:txBody>
      </p:sp>
      <p:cxnSp>
        <p:nvCxnSpPr>
          <p:cNvPr id="11" name="Connecteur droit 10">
            <a:extLst>
              <a:ext uri="{FF2B5EF4-FFF2-40B4-BE49-F238E27FC236}">
                <a16:creationId xmlns:a16="http://schemas.microsoft.com/office/drawing/2014/main" id="{7BC99DFD-1D74-B1A2-CF46-702D31C8B3FB}"/>
              </a:ext>
            </a:extLst>
          </p:cNvPr>
          <p:cNvCxnSpPr>
            <a:cxnSpLocks/>
          </p:cNvCxnSpPr>
          <p:nvPr userDrawn="1"/>
        </p:nvCxnSpPr>
        <p:spPr>
          <a:xfrm flipH="1">
            <a:off x="495300" y="1823402"/>
            <a:ext cx="5177630"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9" name="Espace réservé du texte 8">
            <a:extLst>
              <a:ext uri="{FF2B5EF4-FFF2-40B4-BE49-F238E27FC236}">
                <a16:creationId xmlns:a16="http://schemas.microsoft.com/office/drawing/2014/main" id="{CE011211-498D-E45D-3F17-99B0CB18603F}"/>
              </a:ext>
            </a:extLst>
          </p:cNvPr>
          <p:cNvSpPr>
            <a:spLocks noGrp="1"/>
          </p:cNvSpPr>
          <p:nvPr>
            <p:ph type="body" sz="quarter" idx="32" hasCustomPrompt="1"/>
          </p:nvPr>
        </p:nvSpPr>
        <p:spPr>
          <a:xfrm>
            <a:off x="388938" y="471055"/>
            <a:ext cx="5305425" cy="1157720"/>
          </a:xfrm>
        </p:spPr>
        <p:txBody>
          <a:bodyPr>
            <a:normAutofit/>
          </a:bodyPr>
          <a:lstStyle>
            <a:lvl1pPr marL="0" indent="0">
              <a:lnSpc>
                <a:spcPct val="100000"/>
              </a:lnSpc>
              <a:buNone/>
              <a:defRPr sz="3600">
                <a:solidFill>
                  <a:schemeClr val="accent2"/>
                </a:solidFill>
                <a:latin typeface="+mj-lt"/>
              </a:defRPr>
            </a:lvl1pPr>
          </a:lstStyle>
          <a:p>
            <a:pPr lvl="0"/>
            <a:r>
              <a:rPr lang="fr-FR" sz="3600" dirty="0" err="1">
                <a:latin typeface="+mj-lt"/>
              </a:rPr>
              <a:t>Surname</a:t>
            </a:r>
            <a:br>
              <a:rPr lang="fr-FR" sz="3600" dirty="0">
                <a:latin typeface="+mj-lt"/>
              </a:rPr>
            </a:br>
            <a:r>
              <a:rPr lang="fr-FR" sz="3600" dirty="0">
                <a:latin typeface="+mj-lt"/>
              </a:rPr>
              <a:t>Name</a:t>
            </a:r>
            <a:endParaRPr lang="fr-FR" dirty="0"/>
          </a:p>
        </p:txBody>
      </p:sp>
      <p:sp>
        <p:nvSpPr>
          <p:cNvPr id="13" name="Espace réservé du texte 12">
            <a:extLst>
              <a:ext uri="{FF2B5EF4-FFF2-40B4-BE49-F238E27FC236}">
                <a16:creationId xmlns:a16="http://schemas.microsoft.com/office/drawing/2014/main" id="{2DADBA48-396C-C007-9BC5-0490AFDF95BF}"/>
              </a:ext>
            </a:extLst>
          </p:cNvPr>
          <p:cNvSpPr>
            <a:spLocks noGrp="1"/>
          </p:cNvSpPr>
          <p:nvPr>
            <p:ph type="body" sz="quarter" idx="33"/>
          </p:nvPr>
        </p:nvSpPr>
        <p:spPr>
          <a:xfrm>
            <a:off x="388938" y="4292600"/>
            <a:ext cx="5283200" cy="12969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7973982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Effect transition="in" filter="fade">
                                      <p:cBhvr>
                                        <p:cTn id="7" dur="1000"/>
                                        <p:tgtEl>
                                          <p:spTgt spid="9">
                                            <p:txEl>
                                              <p:pRg st="0" end="0"/>
                                            </p:txEl>
                                          </p:spTgt>
                                        </p:tgtEl>
                                      </p:cBhvr>
                                    </p:animEffect>
                                    <p:anim calcmode="lin" valueType="num">
                                      <p:cBhvr>
                                        <p:cTn id="8" dur="1000" fill="hold"/>
                                        <p:tgtEl>
                                          <p:spTgt spid="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9">
                                            <p:txEl>
                                              <p:pRg st="0" end="0"/>
                                            </p:txEl>
                                          </p:spTgt>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0"/>
                                        <p:tgtEl>
                                          <p:spTgt spid="32"/>
                                        </p:tgtEl>
                                      </p:cBhvr>
                                    </p:animEffect>
                                  </p:childTnLst>
                                </p:cTn>
                              </p:par>
                              <p:par>
                                <p:cTn id="13" presetID="22" presetClass="entr" presetSubtype="8"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42" presetClass="entr"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par>
                                <p:cTn id="21" presetID="42" presetClass="entr" presetSubtype="0" fill="hold" grpId="0" nodeType="withEffect">
                                  <p:stCondLst>
                                    <p:cond delay="400"/>
                                  </p:stCondLst>
                                  <p:childTnLst>
                                    <p:set>
                                      <p:cBhvr>
                                        <p:cTn id="22" dur="1" fill="hold">
                                          <p:stCondLst>
                                            <p:cond delay="0"/>
                                          </p:stCondLst>
                                        </p:cTn>
                                        <p:tgtEl>
                                          <p:spTgt spid="10">
                                            <p:txEl>
                                              <p:pRg st="0" end="0"/>
                                            </p:txEl>
                                          </p:spTgt>
                                        </p:tgtEl>
                                        <p:attrNameLst>
                                          <p:attrName>style.visibility</p:attrName>
                                        </p:attrNameLst>
                                      </p:cBhvr>
                                      <p:to>
                                        <p:strVal val="visible"/>
                                      </p:to>
                                    </p:set>
                                    <p:animEffect transition="in" filter="fade">
                                      <p:cBhvr>
                                        <p:cTn id="23" dur="800"/>
                                        <p:tgtEl>
                                          <p:spTgt spid="10">
                                            <p:txEl>
                                              <p:pRg st="0" end="0"/>
                                            </p:txEl>
                                          </p:spTgt>
                                        </p:tgtEl>
                                      </p:cBhvr>
                                    </p:animEffect>
                                    <p:anim calcmode="lin" valueType="num">
                                      <p:cBhvr>
                                        <p:cTn id="24" dur="8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25" dur="800" fill="hold"/>
                                        <p:tgtEl>
                                          <p:spTgt spid="10">
                                            <p:txEl>
                                              <p:pRg st="0" end="0"/>
                                            </p:txEl>
                                          </p:spTgt>
                                        </p:tgtEl>
                                        <p:attrNameLst>
                                          <p:attrName>ppt_y</p:attrName>
                                        </p:attrNameLst>
                                      </p:cBhvr>
                                      <p:tavLst>
                                        <p:tav tm="0">
                                          <p:val>
                                            <p:strVal val="#ppt_y+.1"/>
                                          </p:val>
                                        </p:tav>
                                        <p:tav tm="100000">
                                          <p:val>
                                            <p:strVal val="#ppt_y"/>
                                          </p:val>
                                        </p:tav>
                                      </p:tavLst>
                                    </p:anim>
                                  </p:childTnLst>
                                </p:cTn>
                              </p:par>
                              <p:par>
                                <p:cTn id="26" presetID="42" presetClass="entr" presetSubtype="0" fill="hold" grpId="0" nodeType="withEffect">
                                  <p:stCondLst>
                                    <p:cond delay="400"/>
                                  </p:stCondLst>
                                  <p:childTnLst>
                                    <p:set>
                                      <p:cBhvr>
                                        <p:cTn id="27" dur="1" fill="hold">
                                          <p:stCondLst>
                                            <p:cond delay="0"/>
                                          </p:stCondLst>
                                        </p:cTn>
                                        <p:tgtEl>
                                          <p:spTgt spid="13">
                                            <p:txEl>
                                              <p:pRg st="0" end="0"/>
                                            </p:txEl>
                                          </p:spTgt>
                                        </p:tgtEl>
                                        <p:attrNameLst>
                                          <p:attrName>style.visibility</p:attrName>
                                        </p:attrNameLst>
                                      </p:cBhvr>
                                      <p:to>
                                        <p:strVal val="visible"/>
                                      </p:to>
                                    </p:set>
                                    <p:animEffect transition="in" filter="fade">
                                      <p:cBhvr>
                                        <p:cTn id="28" dur="1000"/>
                                        <p:tgtEl>
                                          <p:spTgt spid="13">
                                            <p:txEl>
                                              <p:pRg st="0" end="0"/>
                                            </p:txEl>
                                          </p:spTgt>
                                        </p:tgtEl>
                                      </p:cBhvr>
                                    </p:animEffect>
                                    <p:anim calcmode="lin" valueType="num">
                                      <p:cBhvr>
                                        <p:cTn id="29"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30" dur="1000" fill="hold"/>
                                        <p:tgtEl>
                                          <p:spTgt spid="13">
                                            <p:txEl>
                                              <p:pRg st="0" end="0"/>
                                            </p:txEl>
                                          </p:spTgt>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13">
                                            <p:txEl>
                                              <p:pRg st="1" end="1"/>
                                            </p:txEl>
                                          </p:spTgt>
                                        </p:tgtEl>
                                        <p:attrNameLst>
                                          <p:attrName>style.visibility</p:attrName>
                                        </p:attrNameLst>
                                      </p:cBhvr>
                                      <p:to>
                                        <p:strVal val="visible"/>
                                      </p:to>
                                    </p:set>
                                    <p:animEffect transition="in" filter="fade">
                                      <p:cBhvr>
                                        <p:cTn id="33" dur="1000"/>
                                        <p:tgtEl>
                                          <p:spTgt spid="13">
                                            <p:txEl>
                                              <p:pRg st="1" end="1"/>
                                            </p:txEl>
                                          </p:spTgt>
                                        </p:tgtEl>
                                      </p:cBhvr>
                                    </p:animEffect>
                                    <p:anim calcmode="lin" valueType="num">
                                      <p:cBhvr>
                                        <p:cTn id="34"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35" dur="1000" fill="hold"/>
                                        <p:tgtEl>
                                          <p:spTgt spid="13">
                                            <p:txEl>
                                              <p:pRg st="1" end="1"/>
                                            </p:txEl>
                                          </p:spTgt>
                                        </p:tgtEl>
                                        <p:attrNameLst>
                                          <p:attrName>ppt_y</p:attrName>
                                        </p:attrNameLst>
                                      </p:cBhvr>
                                      <p:tavLst>
                                        <p:tav tm="0">
                                          <p:val>
                                            <p:strVal val="#ppt_y+.1"/>
                                          </p:val>
                                        </p:tav>
                                        <p:tav tm="100000">
                                          <p:val>
                                            <p:strVal val="#ppt_y"/>
                                          </p:val>
                                        </p:tav>
                                      </p:tavLst>
                                    </p:anim>
                                  </p:childTnLst>
                                </p:cTn>
                              </p:par>
                              <p:par>
                                <p:cTn id="36" presetID="42" presetClass="entr" presetSubtype="0" fill="hold" grpId="0" nodeType="withEffect">
                                  <p:stCondLst>
                                    <p:cond delay="0"/>
                                  </p:stCondLst>
                                  <p:childTnLst>
                                    <p:set>
                                      <p:cBhvr>
                                        <p:cTn id="37" dur="1" fill="hold">
                                          <p:stCondLst>
                                            <p:cond delay="0"/>
                                          </p:stCondLst>
                                        </p:cTn>
                                        <p:tgtEl>
                                          <p:spTgt spid="13">
                                            <p:txEl>
                                              <p:pRg st="2" end="2"/>
                                            </p:txEl>
                                          </p:spTgt>
                                        </p:tgtEl>
                                        <p:attrNameLst>
                                          <p:attrName>style.visibility</p:attrName>
                                        </p:attrNameLst>
                                      </p:cBhvr>
                                      <p:to>
                                        <p:strVal val="visible"/>
                                      </p:to>
                                    </p:set>
                                    <p:animEffect transition="in" filter="fade">
                                      <p:cBhvr>
                                        <p:cTn id="38" dur="1000"/>
                                        <p:tgtEl>
                                          <p:spTgt spid="13">
                                            <p:txEl>
                                              <p:pRg st="2" end="2"/>
                                            </p:txEl>
                                          </p:spTgt>
                                        </p:tgtEl>
                                      </p:cBhvr>
                                    </p:animEffect>
                                    <p:anim calcmode="lin" valueType="num">
                                      <p:cBhvr>
                                        <p:cTn id="39" dur="1000" fill="hold"/>
                                        <p:tgtEl>
                                          <p:spTgt spid="13">
                                            <p:txEl>
                                              <p:pRg st="2" end="2"/>
                                            </p:txEl>
                                          </p:spTgt>
                                        </p:tgtEl>
                                        <p:attrNameLst>
                                          <p:attrName>ppt_x</p:attrName>
                                        </p:attrNameLst>
                                      </p:cBhvr>
                                      <p:tavLst>
                                        <p:tav tm="0">
                                          <p:val>
                                            <p:strVal val="#ppt_x"/>
                                          </p:val>
                                        </p:tav>
                                        <p:tav tm="100000">
                                          <p:val>
                                            <p:strVal val="#ppt_x"/>
                                          </p:val>
                                        </p:tav>
                                      </p:tavLst>
                                    </p:anim>
                                    <p:anim calcmode="lin" valueType="num">
                                      <p:cBhvr>
                                        <p:cTn id="40" dur="1000" fill="hold"/>
                                        <p:tgtEl>
                                          <p:spTgt spid="13">
                                            <p:txEl>
                                              <p:pRg st="2" end="2"/>
                                            </p:txEl>
                                          </p:spTgt>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3">
                                            <p:txEl>
                                              <p:pRg st="3" end="3"/>
                                            </p:txEl>
                                          </p:spTgt>
                                        </p:tgtEl>
                                        <p:attrNameLst>
                                          <p:attrName>style.visibility</p:attrName>
                                        </p:attrNameLst>
                                      </p:cBhvr>
                                      <p:to>
                                        <p:strVal val="visible"/>
                                      </p:to>
                                    </p:set>
                                    <p:animEffect transition="in" filter="fade">
                                      <p:cBhvr>
                                        <p:cTn id="43" dur="1000"/>
                                        <p:tgtEl>
                                          <p:spTgt spid="13">
                                            <p:txEl>
                                              <p:pRg st="3" end="3"/>
                                            </p:txEl>
                                          </p:spTgt>
                                        </p:tgtEl>
                                      </p:cBhvr>
                                    </p:animEffect>
                                    <p:anim calcmode="lin" valueType="num">
                                      <p:cBhvr>
                                        <p:cTn id="44" dur="1000" fill="hold"/>
                                        <p:tgtEl>
                                          <p:spTgt spid="13">
                                            <p:txEl>
                                              <p:pRg st="3" end="3"/>
                                            </p:txEl>
                                          </p:spTgt>
                                        </p:tgtEl>
                                        <p:attrNameLst>
                                          <p:attrName>ppt_x</p:attrName>
                                        </p:attrNameLst>
                                      </p:cBhvr>
                                      <p:tavLst>
                                        <p:tav tm="0">
                                          <p:val>
                                            <p:strVal val="#ppt_x"/>
                                          </p:val>
                                        </p:tav>
                                        <p:tav tm="100000">
                                          <p:val>
                                            <p:strVal val="#ppt_x"/>
                                          </p:val>
                                        </p:tav>
                                      </p:tavLst>
                                    </p:anim>
                                    <p:anim calcmode="lin" valueType="num">
                                      <p:cBhvr>
                                        <p:cTn id="45" dur="1000" fill="hold"/>
                                        <p:tgtEl>
                                          <p:spTgt spid="13">
                                            <p:txEl>
                                              <p:pRg st="3" end="3"/>
                                            </p:txEl>
                                          </p:spTgt>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3">
                                            <p:txEl>
                                              <p:pRg st="4" end="4"/>
                                            </p:txEl>
                                          </p:spTgt>
                                        </p:tgtEl>
                                        <p:attrNameLst>
                                          <p:attrName>style.visibility</p:attrName>
                                        </p:attrNameLst>
                                      </p:cBhvr>
                                      <p:to>
                                        <p:strVal val="visible"/>
                                      </p:to>
                                    </p:set>
                                    <p:animEffect transition="in" filter="fade">
                                      <p:cBhvr>
                                        <p:cTn id="48" dur="1000"/>
                                        <p:tgtEl>
                                          <p:spTgt spid="13">
                                            <p:txEl>
                                              <p:pRg st="4" end="4"/>
                                            </p:txEl>
                                          </p:spTgt>
                                        </p:tgtEl>
                                      </p:cBhvr>
                                    </p:animEffect>
                                    <p:anim calcmode="lin" valueType="num">
                                      <p:cBhvr>
                                        <p:cTn id="49" dur="1000" fill="hold"/>
                                        <p:tgtEl>
                                          <p:spTgt spid="13">
                                            <p:txEl>
                                              <p:pRg st="4" end="4"/>
                                            </p:txEl>
                                          </p:spTgt>
                                        </p:tgtEl>
                                        <p:attrNameLst>
                                          <p:attrName>ppt_x</p:attrName>
                                        </p:attrNameLst>
                                      </p:cBhvr>
                                      <p:tavLst>
                                        <p:tav tm="0">
                                          <p:val>
                                            <p:strVal val="#ppt_x"/>
                                          </p:val>
                                        </p:tav>
                                        <p:tav tm="100000">
                                          <p:val>
                                            <p:strVal val="#ppt_x"/>
                                          </p:val>
                                        </p:tav>
                                      </p:tavLst>
                                    </p:anim>
                                    <p:anim calcmode="lin" valueType="num">
                                      <p:cBhvr>
                                        <p:cTn id="50" dur="1000" fill="hold"/>
                                        <p:tgtEl>
                                          <p:spTgt spid="13">
                                            <p:txEl>
                                              <p:pRg st="4" end="4"/>
                                            </p:txEl>
                                          </p:spTgt>
                                        </p:tgtEl>
                                        <p:attrNameLst>
                                          <p:attrName>ppt_y</p:attrName>
                                        </p:attrNameLst>
                                      </p:cBhvr>
                                      <p:tavLst>
                                        <p:tav tm="0">
                                          <p:val>
                                            <p:strVal val="#ppt_y+.1"/>
                                          </p:val>
                                        </p:tav>
                                        <p:tav tm="100000">
                                          <p:val>
                                            <p:strVal val="#ppt_y"/>
                                          </p:val>
                                        </p:tav>
                                      </p:tavLst>
                                    </p:anim>
                                  </p:childTnLst>
                                </p:cTn>
                              </p:par>
                            </p:childTnLst>
                          </p:cTn>
                        </p:par>
                        <p:par>
                          <p:cTn id="51" fill="hold">
                            <p:stCondLst>
                              <p:cond delay="2500"/>
                            </p:stCondLst>
                            <p:childTnLst>
                              <p:par>
                                <p:cTn id="52" presetID="10" presetClass="entr" presetSubtype="0" fill="hold" nodeType="after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fade">
                                      <p:cBhvr>
                                        <p:cTn id="54" dur="500"/>
                                        <p:tgtEl>
                                          <p:spTgt spid="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4" grpId="0"/>
      <p:bldP spid="10" grpId="0" build="p">
        <p:tmplLst>
          <p:tmpl lvl="1">
            <p:tnLst>
              <p:par>
                <p:cTn presetID="42" presetClass="entr" presetSubtype="0" fill="hold" nodeType="withEffect">
                  <p:stCondLst>
                    <p:cond delay="400"/>
                  </p:stCondLst>
                  <p:childTnLst>
                    <p:set>
                      <p:cBhvr>
                        <p:cTn dur="1" fill="hold">
                          <p:stCondLst>
                            <p:cond delay="0"/>
                          </p:stCondLst>
                        </p:cTn>
                        <p:tgtEl>
                          <p:spTgt spid="10"/>
                        </p:tgtEl>
                        <p:attrNameLst>
                          <p:attrName>style.visibility</p:attrName>
                        </p:attrNameLst>
                      </p:cBhvr>
                      <p:to>
                        <p:strVal val="visible"/>
                      </p:to>
                    </p:set>
                    <p:animEffect transition="in" filter="fade">
                      <p:cBhvr>
                        <p:cTn dur="800"/>
                        <p:tgtEl>
                          <p:spTgt spid="10"/>
                        </p:tgtEl>
                      </p:cBhvr>
                    </p:animEffect>
                    <p:anim calcmode="lin" valueType="num">
                      <p:cBhvr>
                        <p:cTn dur="800" fill="hold"/>
                        <p:tgtEl>
                          <p:spTgt spid="10"/>
                        </p:tgtEl>
                        <p:attrNameLst>
                          <p:attrName>ppt_x</p:attrName>
                        </p:attrNameLst>
                      </p:cBhvr>
                      <p:tavLst>
                        <p:tav tm="0">
                          <p:val>
                            <p:strVal val="#ppt_x"/>
                          </p:val>
                        </p:tav>
                        <p:tav tm="100000">
                          <p:val>
                            <p:strVal val="#ppt_x"/>
                          </p:val>
                        </p:tav>
                      </p:tavLst>
                    </p:anim>
                    <p:anim calcmode="lin" valueType="num">
                      <p:cBhvr>
                        <p:cTn dur="800" fill="hold"/>
                        <p:tgtEl>
                          <p:spTgt spid="10"/>
                        </p:tgtEl>
                        <p:attrNameLst>
                          <p:attrName>ppt_y</p:attrName>
                        </p:attrNameLst>
                      </p:cBhvr>
                      <p:tavLst>
                        <p:tav tm="0">
                          <p:val>
                            <p:strVal val="#ppt_y+.1"/>
                          </p:val>
                        </p:tav>
                        <p:tav tm="100000">
                          <p:val>
                            <p:strVal val="#ppt_y"/>
                          </p:val>
                        </p:tav>
                      </p:tavLst>
                    </p:anim>
                  </p:childTnLst>
                </p:cTn>
              </p:par>
            </p:tnLst>
          </p:tmpl>
        </p:tmplLst>
      </p:bldP>
      <p:bldP spid="9" grpId="0" build="p">
        <p:tmplLst>
          <p:tmpl lvl="1">
            <p:tnLst>
              <p:par>
                <p:cTn presetID="47" presetClass="entr" presetSubtype="0" fill="hold" nodeType="withEffect">
                  <p:stCondLst>
                    <p:cond delay="0"/>
                  </p:stCondLst>
                  <p:childTnLst>
                    <p:set>
                      <p:cBhvr>
                        <p:cTn dur="1" fill="hold">
                          <p:stCondLst>
                            <p:cond delay="0"/>
                          </p:stCondLst>
                        </p:cTn>
                        <p:tgtEl>
                          <p:spTgt spid="9"/>
                        </p:tgtEl>
                        <p:attrNameLst>
                          <p:attrName>style.visibility</p:attrName>
                        </p:attrNameLst>
                      </p:cBhvr>
                      <p:to>
                        <p:strVal val="visible"/>
                      </p:to>
                    </p:set>
                    <p:animEffect transition="in" filter="fade">
                      <p:cBhvr>
                        <p:cTn dur="1000"/>
                        <p:tgtEl>
                          <p:spTgt spid="9"/>
                        </p:tgtEl>
                      </p:cBhvr>
                    </p:animEffect>
                    <p:anim calcmode="lin" valueType="num">
                      <p:cBhvr>
                        <p:cTn dur="1000" fill="hold"/>
                        <p:tgtEl>
                          <p:spTgt spid="9"/>
                        </p:tgtEl>
                        <p:attrNameLst>
                          <p:attrName>ppt_x</p:attrName>
                        </p:attrNameLst>
                      </p:cBhvr>
                      <p:tavLst>
                        <p:tav tm="0">
                          <p:val>
                            <p:strVal val="#ppt_x"/>
                          </p:val>
                        </p:tav>
                        <p:tav tm="100000">
                          <p:val>
                            <p:strVal val="#ppt_x"/>
                          </p:val>
                        </p:tav>
                      </p:tavLst>
                    </p:anim>
                    <p:anim calcmode="lin" valueType="num">
                      <p:cBhvr>
                        <p:cTn dur="1000" fill="hold"/>
                        <p:tgtEl>
                          <p:spTgt spid="9"/>
                        </p:tgtEl>
                        <p:attrNameLst>
                          <p:attrName>ppt_y</p:attrName>
                        </p:attrNameLst>
                      </p:cBhvr>
                      <p:tavLst>
                        <p:tav tm="0">
                          <p:val>
                            <p:strVal val="#ppt_y-.1"/>
                          </p:val>
                        </p:tav>
                        <p:tav tm="100000">
                          <p:val>
                            <p:strVal val="#ppt_y"/>
                          </p:val>
                        </p:tav>
                      </p:tavLst>
                    </p:anim>
                  </p:childTnLst>
                </p:cTn>
              </p:par>
            </p:tnLst>
          </p:tmpl>
        </p:tmplLst>
      </p:bldP>
      <p:bldP spid="13" grpId="0" uiExpand="1" build="p">
        <p:tmplLst>
          <p:tmpl lvl="1">
            <p:tnLst>
              <p:par>
                <p:cTn presetID="42" presetClass="entr" presetSubtype="0" fill="hold" nodeType="withEffect">
                  <p:stCondLst>
                    <p:cond delay="40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2">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3">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4">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 lvl="5">
            <p:tnLst>
              <p:par>
                <p:cTn presetID="42" presetClass="entr" presetSubtype="0" fill="hold" nodeType="withEffect">
                  <p:stCondLst>
                    <p:cond delay="0"/>
                  </p:stCondLst>
                  <p:childTnLst>
                    <p:set>
                      <p:cBhvr>
                        <p:cTn dur="1" fill="hold">
                          <p:stCondLst>
                            <p:cond delay="0"/>
                          </p:stCondLst>
                        </p:cTn>
                        <p:tgtEl>
                          <p:spTgt spid="13"/>
                        </p:tgtEl>
                        <p:attrNameLst>
                          <p:attrName>style.visibility</p:attrName>
                        </p:attrNameLst>
                      </p:cBhvr>
                      <p:to>
                        <p:strVal val="visible"/>
                      </p:to>
                    </p:set>
                    <p:animEffect transition="in" filter="fade">
                      <p:cBhvr>
                        <p:cTn dur="1000"/>
                        <p:tgtEl>
                          <p:spTgt spid="13"/>
                        </p:tgtEl>
                      </p:cBhvr>
                    </p:animEffect>
                    <p:anim calcmode="lin" valueType="num">
                      <p:cBhvr>
                        <p:cTn dur="1000" fill="hold"/>
                        <p:tgtEl>
                          <p:spTgt spid="13"/>
                        </p:tgtEl>
                        <p:attrNameLst>
                          <p:attrName>ppt_x</p:attrName>
                        </p:attrNameLst>
                      </p:cBhvr>
                      <p:tavLst>
                        <p:tav tm="0">
                          <p:val>
                            <p:strVal val="#ppt_x"/>
                          </p:val>
                        </p:tav>
                        <p:tav tm="100000">
                          <p:val>
                            <p:strVal val="#ppt_x"/>
                          </p:val>
                        </p:tav>
                      </p:tavLst>
                    </p:anim>
                    <p:anim calcmode="lin" valueType="num">
                      <p:cBhvr>
                        <p:cTn dur="1000" fill="hold"/>
                        <p:tgtEl>
                          <p:spTgt spid="13"/>
                        </p:tgtEl>
                        <p:attrNameLst>
                          <p:attrName>ppt_y</p:attrName>
                        </p:attrNameLst>
                      </p:cBhvr>
                      <p:tavLst>
                        <p:tav tm="0">
                          <p:val>
                            <p:strVal val="#ppt_y+.1"/>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people_3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91776"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EE74910-F49B-1EFF-BE96-222BE17CB90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0032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people_3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6" name="Graphique 5">
            <a:extLst>
              <a:ext uri="{FF2B5EF4-FFF2-40B4-BE49-F238E27FC236}">
                <a16:creationId xmlns:a16="http://schemas.microsoft.com/office/drawing/2014/main" id="{1502FA82-BD10-5461-BC5A-4101D59DAF0E}"/>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378543" y="2588340"/>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3564986" y="1862122"/>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664877" y="1266954"/>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3902"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622156"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4" name="Espace réservé du texte 12">
            <a:extLst>
              <a:ext uri="{FF2B5EF4-FFF2-40B4-BE49-F238E27FC236}">
                <a16:creationId xmlns:a16="http://schemas.microsoft.com/office/drawing/2014/main" id="{D7B82CBE-3812-BD66-B6E0-818226671BCD}"/>
              </a:ext>
            </a:extLst>
          </p:cNvPr>
          <p:cNvSpPr>
            <a:spLocks noGrp="1"/>
          </p:cNvSpPr>
          <p:nvPr>
            <p:ph type="body" sz="quarter" idx="22" hasCustomPrompt="1"/>
          </p:nvPr>
        </p:nvSpPr>
        <p:spPr>
          <a:xfrm>
            <a:off x="622156"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622156"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0" name="Espace réservé pour une image  19">
            <a:extLst>
              <a:ext uri="{FF2B5EF4-FFF2-40B4-BE49-F238E27FC236}">
                <a16:creationId xmlns:a16="http://schemas.microsoft.com/office/drawing/2014/main" id="{FD617E12-2A79-09AF-155C-504E3C96C7F3}"/>
              </a:ext>
            </a:extLst>
          </p:cNvPr>
          <p:cNvSpPr>
            <a:spLocks noGrp="1"/>
          </p:cNvSpPr>
          <p:nvPr>
            <p:ph type="pic" sz="quarter" idx="24"/>
          </p:nvPr>
        </p:nvSpPr>
        <p:spPr>
          <a:xfrm>
            <a:off x="4728201"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1" name="Espace réservé du texte 12">
            <a:extLst>
              <a:ext uri="{FF2B5EF4-FFF2-40B4-BE49-F238E27FC236}">
                <a16:creationId xmlns:a16="http://schemas.microsoft.com/office/drawing/2014/main" id="{8B0A52F1-6C9B-A1DA-D035-54CD5321DF85}"/>
              </a:ext>
            </a:extLst>
          </p:cNvPr>
          <p:cNvSpPr>
            <a:spLocks noGrp="1"/>
          </p:cNvSpPr>
          <p:nvPr>
            <p:ph type="body" sz="quarter" idx="25" hasCustomPrompt="1"/>
          </p:nvPr>
        </p:nvSpPr>
        <p:spPr>
          <a:xfrm>
            <a:off x="4386455"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2" name="Espace réservé du texte 12">
            <a:extLst>
              <a:ext uri="{FF2B5EF4-FFF2-40B4-BE49-F238E27FC236}">
                <a16:creationId xmlns:a16="http://schemas.microsoft.com/office/drawing/2014/main" id="{49EB0CFE-AE2C-B03D-3504-AD5E94B35657}"/>
              </a:ext>
            </a:extLst>
          </p:cNvPr>
          <p:cNvSpPr>
            <a:spLocks noGrp="1"/>
          </p:cNvSpPr>
          <p:nvPr>
            <p:ph type="body" sz="quarter" idx="26" hasCustomPrompt="1"/>
          </p:nvPr>
        </p:nvSpPr>
        <p:spPr>
          <a:xfrm>
            <a:off x="4386455"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26" name="Espace réservé du texte 12">
            <a:extLst>
              <a:ext uri="{FF2B5EF4-FFF2-40B4-BE49-F238E27FC236}">
                <a16:creationId xmlns:a16="http://schemas.microsoft.com/office/drawing/2014/main" id="{C5764F32-A4AF-73D0-3430-9828A1B22D21}"/>
              </a:ext>
            </a:extLst>
          </p:cNvPr>
          <p:cNvSpPr>
            <a:spLocks noGrp="1"/>
          </p:cNvSpPr>
          <p:nvPr>
            <p:ph type="body" sz="quarter" idx="27" hasCustomPrompt="1"/>
          </p:nvPr>
        </p:nvSpPr>
        <p:spPr>
          <a:xfrm>
            <a:off x="4386455"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27" name="Espace réservé pour une image  26">
            <a:extLst>
              <a:ext uri="{FF2B5EF4-FFF2-40B4-BE49-F238E27FC236}">
                <a16:creationId xmlns:a16="http://schemas.microsoft.com/office/drawing/2014/main" id="{6B244DA6-3AB1-7526-E7FB-7A95C600E983}"/>
              </a:ext>
            </a:extLst>
          </p:cNvPr>
          <p:cNvSpPr>
            <a:spLocks noGrp="1"/>
          </p:cNvSpPr>
          <p:nvPr>
            <p:ph type="pic" sz="quarter" idx="28"/>
          </p:nvPr>
        </p:nvSpPr>
        <p:spPr>
          <a:xfrm>
            <a:off x="8529135" y="1491529"/>
            <a:ext cx="2702934" cy="2702934"/>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8" name="Espace réservé du texte 12">
            <a:extLst>
              <a:ext uri="{FF2B5EF4-FFF2-40B4-BE49-F238E27FC236}">
                <a16:creationId xmlns:a16="http://schemas.microsoft.com/office/drawing/2014/main" id="{3D11BF77-5029-1D99-3F9C-6E81063CCC23}"/>
              </a:ext>
            </a:extLst>
          </p:cNvPr>
          <p:cNvSpPr>
            <a:spLocks noGrp="1"/>
          </p:cNvSpPr>
          <p:nvPr>
            <p:ph type="body" sz="quarter" idx="29" hasCustomPrompt="1"/>
          </p:nvPr>
        </p:nvSpPr>
        <p:spPr>
          <a:xfrm>
            <a:off x="8187389" y="4436975"/>
            <a:ext cx="3386426" cy="447530"/>
          </a:xfrm>
        </p:spPr>
        <p:txBody>
          <a:bodyPr anchor="ctr">
            <a:normAutofit/>
          </a:bodyPr>
          <a:lstStyle>
            <a:lvl1pPr marL="0" indent="0" algn="ctr">
              <a:lnSpc>
                <a:spcPct val="80000"/>
              </a:lnSpc>
              <a:buNone/>
              <a:defRPr sz="24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0" name="Espace réservé du texte 12">
            <a:extLst>
              <a:ext uri="{FF2B5EF4-FFF2-40B4-BE49-F238E27FC236}">
                <a16:creationId xmlns:a16="http://schemas.microsoft.com/office/drawing/2014/main" id="{25A67E0B-DC25-1A2C-2FE9-849F2AF0ADA3}"/>
              </a:ext>
            </a:extLst>
          </p:cNvPr>
          <p:cNvSpPr>
            <a:spLocks noGrp="1"/>
          </p:cNvSpPr>
          <p:nvPr>
            <p:ph type="body" sz="quarter" idx="30" hasCustomPrompt="1"/>
          </p:nvPr>
        </p:nvSpPr>
        <p:spPr>
          <a:xfrm>
            <a:off x="8187389" y="5187515"/>
            <a:ext cx="3386426" cy="1302185"/>
          </a:xfrm>
        </p:spPr>
        <p:txBody>
          <a:bodyPr>
            <a:normAutofit/>
          </a:bodyPr>
          <a:lstStyle>
            <a:lvl1pPr marL="0" indent="0" algn="ctr">
              <a:lnSpc>
                <a:spcPct val="100000"/>
              </a:lnSpc>
              <a:buNone/>
              <a:defRPr sz="1400">
                <a:solidFill>
                  <a:schemeClr val="bg1"/>
                </a:solidFill>
              </a:defRPr>
            </a:lvl1pPr>
          </a:lstStyle>
          <a:p>
            <a:pPr lvl="0"/>
            <a:r>
              <a:rPr lang="fr-FR" dirty="0"/>
              <a:t>Description </a:t>
            </a:r>
            <a:r>
              <a:rPr lang="fr-FR" dirty="0" err="1"/>
              <a:t>goes</a:t>
            </a:r>
            <a:r>
              <a:rPr lang="fr-FR" dirty="0"/>
              <a:t> </a:t>
            </a:r>
            <a:r>
              <a:rPr lang="fr-FR" dirty="0" err="1"/>
              <a:t>here</a:t>
            </a:r>
            <a:endParaRPr lang="fr-FR" dirty="0"/>
          </a:p>
        </p:txBody>
      </p:sp>
      <p:sp>
        <p:nvSpPr>
          <p:cNvPr id="31" name="Espace réservé du texte 12">
            <a:extLst>
              <a:ext uri="{FF2B5EF4-FFF2-40B4-BE49-F238E27FC236}">
                <a16:creationId xmlns:a16="http://schemas.microsoft.com/office/drawing/2014/main" id="{C9C631C2-ED77-2BC8-5BB5-A55E8C6639B1}"/>
              </a:ext>
            </a:extLst>
          </p:cNvPr>
          <p:cNvSpPr>
            <a:spLocks noGrp="1"/>
          </p:cNvSpPr>
          <p:nvPr>
            <p:ph type="body" sz="quarter" idx="31" hasCustomPrompt="1"/>
          </p:nvPr>
        </p:nvSpPr>
        <p:spPr>
          <a:xfrm>
            <a:off x="8187389" y="4737821"/>
            <a:ext cx="3386426" cy="447530"/>
          </a:xfrm>
        </p:spPr>
        <p:txBody>
          <a:bodyPr anchor="ctr">
            <a:normAutofit/>
          </a:bodyPr>
          <a:lstStyle>
            <a:lvl1pPr marL="0" indent="0" algn="ctr">
              <a:lnSpc>
                <a:spcPct val="80000"/>
              </a:lnSpc>
              <a:buNone/>
              <a:defRPr sz="14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56A4494E-5300-548F-C17D-B48263FC123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253326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3"/>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CA075C83-E473-2101-82B5-E30C43EE36B3}"/>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186654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default_pag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29" name="Espace réservé du texte 42">
            <a:extLst>
              <a:ext uri="{FF2B5EF4-FFF2-40B4-BE49-F238E27FC236}">
                <a16:creationId xmlns:a16="http://schemas.microsoft.com/office/drawing/2014/main" id="{5036B1A1-F9F0-B3B3-0096-AA929335FC32}"/>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3">
                  <a:extLst>
                    <a:ext uri="{96DAC541-7B7A-43D3-8B79-37D633B846F1}">
                      <asvg:svgBlip xmlns:asvg="http://schemas.microsoft.com/office/drawing/2016/SVG/main" r:embed="rId4"/>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Tree>
    <p:extLst>
      <p:ext uri="{BB962C8B-B14F-4D97-AF65-F5344CB8AC3E}">
        <p14:creationId xmlns:p14="http://schemas.microsoft.com/office/powerpoint/2010/main" val="34705874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29">
                                            <p:txEl>
                                              <p:pRg st="0" end="0"/>
                                            </p:txEl>
                                          </p:spTgt>
                                        </p:tgtEl>
                                        <p:attrNameLst>
                                          <p:attrName>style.visibility</p:attrName>
                                        </p:attrNameLst>
                                      </p:cBhvr>
                                      <p:to>
                                        <p:strVal val="visible"/>
                                      </p:to>
                                    </p:set>
                                    <p:animEffect transition="in" filter="wipe(left)">
                                      <p:cBhvr>
                                        <p:cTn id="13" dur="500"/>
                                        <p:tgtEl>
                                          <p:spTgt spid="2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9" grpId="0" build="p">
        <p:tmplLst>
          <p:tmpl lvl="1">
            <p:tnLst>
              <p:par>
                <p:cTn presetID="22" presetClass="entr" presetSubtype="8" fill="hold" nodeType="afterEffect">
                  <p:stCondLst>
                    <p:cond delay="0"/>
                  </p:stCondLst>
                  <p:childTnLst>
                    <p:set>
                      <p:cBhvr>
                        <p:cTn dur="1" fill="hold">
                          <p:stCondLst>
                            <p:cond delay="0"/>
                          </p:stCondLst>
                        </p:cTn>
                        <p:tgtEl>
                          <p:spTgt spid="29"/>
                        </p:tgtEl>
                        <p:attrNameLst>
                          <p:attrName>style.visibility</p:attrName>
                        </p:attrNameLst>
                      </p:cBhvr>
                      <p:to>
                        <p:strVal val="visible"/>
                      </p:to>
                    </p:set>
                    <p:animEffect transition="in" filter="wipe(left)">
                      <p:cBhvr>
                        <p:cTn dur="500"/>
                        <p:tgtEl>
                          <p:spTgt spid="29"/>
                        </p:tgtEl>
                      </p:cBhvr>
                    </p:animEffect>
                  </p:childTnLst>
                </p:cTn>
              </p:par>
            </p:tnLst>
          </p:tmpl>
        </p:tmplLst>
      </p:bldP>
      <p:bldP spid="12" grpId="0" animBg="1"/>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eople_4_column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15439" y="6129413"/>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1892698">
            <a:off x="-1088662" y="-668643"/>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9" name="Espace réservé pour une image  8">
            <a:extLst>
              <a:ext uri="{FF2B5EF4-FFF2-40B4-BE49-F238E27FC236}">
                <a16:creationId xmlns:a16="http://schemas.microsoft.com/office/drawing/2014/main" id="{89E3B936-5B5E-A267-CD75-ED7FE4FFBE38}"/>
              </a:ext>
            </a:extLst>
          </p:cNvPr>
          <p:cNvSpPr>
            <a:spLocks noGrp="1"/>
          </p:cNvSpPr>
          <p:nvPr>
            <p:ph type="pic" sz="quarter" idx="20"/>
          </p:nvPr>
        </p:nvSpPr>
        <p:spPr>
          <a:xfrm>
            <a:off x="968406"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3" name="Espace réservé du texte 12">
            <a:extLst>
              <a:ext uri="{FF2B5EF4-FFF2-40B4-BE49-F238E27FC236}">
                <a16:creationId xmlns:a16="http://schemas.microsoft.com/office/drawing/2014/main" id="{1764D879-90E7-CFB5-4A7C-7CC54251C4ED}"/>
              </a:ext>
            </a:extLst>
          </p:cNvPr>
          <p:cNvSpPr>
            <a:spLocks noGrp="1"/>
          </p:cNvSpPr>
          <p:nvPr>
            <p:ph type="body" sz="quarter" idx="21" hasCustomPrompt="1"/>
          </p:nvPr>
        </p:nvSpPr>
        <p:spPr>
          <a:xfrm>
            <a:off x="547555"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5" name="Espace réservé du texte 12">
            <a:extLst>
              <a:ext uri="{FF2B5EF4-FFF2-40B4-BE49-F238E27FC236}">
                <a16:creationId xmlns:a16="http://schemas.microsoft.com/office/drawing/2014/main" id="{E9282C03-912E-79B7-0FFA-0CA86BBE55DE}"/>
              </a:ext>
            </a:extLst>
          </p:cNvPr>
          <p:cNvSpPr>
            <a:spLocks noGrp="1"/>
          </p:cNvSpPr>
          <p:nvPr>
            <p:ph type="body" sz="quarter" idx="23" hasCustomPrompt="1"/>
          </p:nvPr>
        </p:nvSpPr>
        <p:spPr>
          <a:xfrm>
            <a:off x="547555"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 name="Espace réservé pour une image  8">
            <a:extLst>
              <a:ext uri="{FF2B5EF4-FFF2-40B4-BE49-F238E27FC236}">
                <a16:creationId xmlns:a16="http://schemas.microsoft.com/office/drawing/2014/main" id="{0118BC78-0C51-1006-E004-D42EFB637926}"/>
              </a:ext>
            </a:extLst>
          </p:cNvPr>
          <p:cNvSpPr>
            <a:spLocks noGrp="1"/>
          </p:cNvSpPr>
          <p:nvPr>
            <p:ph type="pic" sz="quarter" idx="24"/>
          </p:nvPr>
        </p:nvSpPr>
        <p:spPr>
          <a:xfrm>
            <a:off x="968406"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5" name="Espace réservé du texte 12">
            <a:extLst>
              <a:ext uri="{FF2B5EF4-FFF2-40B4-BE49-F238E27FC236}">
                <a16:creationId xmlns:a16="http://schemas.microsoft.com/office/drawing/2014/main" id="{09C31306-3386-7662-32B5-0C0396EDB96C}"/>
              </a:ext>
            </a:extLst>
          </p:cNvPr>
          <p:cNvSpPr>
            <a:spLocks noGrp="1"/>
          </p:cNvSpPr>
          <p:nvPr>
            <p:ph type="body" sz="quarter" idx="25" hasCustomPrompt="1"/>
          </p:nvPr>
        </p:nvSpPr>
        <p:spPr>
          <a:xfrm>
            <a:off x="547555"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547555"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0" name="Espace réservé pour une image  8">
            <a:extLst>
              <a:ext uri="{FF2B5EF4-FFF2-40B4-BE49-F238E27FC236}">
                <a16:creationId xmlns:a16="http://schemas.microsoft.com/office/drawing/2014/main" id="{32148D7A-C398-4A6D-BE43-89B06A34754E}"/>
              </a:ext>
            </a:extLst>
          </p:cNvPr>
          <p:cNvSpPr>
            <a:spLocks noGrp="1"/>
          </p:cNvSpPr>
          <p:nvPr>
            <p:ph type="pic" sz="quarter" idx="27"/>
          </p:nvPr>
        </p:nvSpPr>
        <p:spPr>
          <a:xfrm>
            <a:off x="3870490"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1" name="Espace réservé du texte 12">
            <a:extLst>
              <a:ext uri="{FF2B5EF4-FFF2-40B4-BE49-F238E27FC236}">
                <a16:creationId xmlns:a16="http://schemas.microsoft.com/office/drawing/2014/main" id="{78C0942B-51FA-848A-EB74-5F7B3E335D32}"/>
              </a:ext>
            </a:extLst>
          </p:cNvPr>
          <p:cNvSpPr>
            <a:spLocks noGrp="1"/>
          </p:cNvSpPr>
          <p:nvPr>
            <p:ph type="body" sz="quarter" idx="28" hasCustomPrompt="1"/>
          </p:nvPr>
        </p:nvSpPr>
        <p:spPr>
          <a:xfrm>
            <a:off x="3449639"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6" name="Espace réservé du texte 12">
            <a:extLst>
              <a:ext uri="{FF2B5EF4-FFF2-40B4-BE49-F238E27FC236}">
                <a16:creationId xmlns:a16="http://schemas.microsoft.com/office/drawing/2014/main" id="{066DC8E6-49B5-6F9B-DF9B-0F41CF94FC34}"/>
              </a:ext>
            </a:extLst>
          </p:cNvPr>
          <p:cNvSpPr>
            <a:spLocks noGrp="1"/>
          </p:cNvSpPr>
          <p:nvPr>
            <p:ph type="body" sz="quarter" idx="29" hasCustomPrompt="1"/>
          </p:nvPr>
        </p:nvSpPr>
        <p:spPr>
          <a:xfrm>
            <a:off x="3449639"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17" name="Espace réservé pour une image  8">
            <a:extLst>
              <a:ext uri="{FF2B5EF4-FFF2-40B4-BE49-F238E27FC236}">
                <a16:creationId xmlns:a16="http://schemas.microsoft.com/office/drawing/2014/main" id="{EDB4B978-8E8F-8EAF-7460-DB86EFAFDEF6}"/>
              </a:ext>
            </a:extLst>
          </p:cNvPr>
          <p:cNvSpPr>
            <a:spLocks noGrp="1"/>
          </p:cNvSpPr>
          <p:nvPr>
            <p:ph type="pic" sz="quarter" idx="30"/>
          </p:nvPr>
        </p:nvSpPr>
        <p:spPr>
          <a:xfrm>
            <a:off x="3870490"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12">
            <a:extLst>
              <a:ext uri="{FF2B5EF4-FFF2-40B4-BE49-F238E27FC236}">
                <a16:creationId xmlns:a16="http://schemas.microsoft.com/office/drawing/2014/main" id="{EA164689-AD06-C7E1-9811-591881C4F1F1}"/>
              </a:ext>
            </a:extLst>
          </p:cNvPr>
          <p:cNvSpPr>
            <a:spLocks noGrp="1"/>
          </p:cNvSpPr>
          <p:nvPr>
            <p:ph type="body" sz="quarter" idx="31" hasCustomPrompt="1"/>
          </p:nvPr>
        </p:nvSpPr>
        <p:spPr>
          <a:xfrm>
            <a:off x="3449639"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19" name="Espace réservé du texte 12">
            <a:extLst>
              <a:ext uri="{FF2B5EF4-FFF2-40B4-BE49-F238E27FC236}">
                <a16:creationId xmlns:a16="http://schemas.microsoft.com/office/drawing/2014/main" id="{88CF5572-CAD2-FA5C-F243-D53571801BDD}"/>
              </a:ext>
            </a:extLst>
          </p:cNvPr>
          <p:cNvSpPr>
            <a:spLocks noGrp="1"/>
          </p:cNvSpPr>
          <p:nvPr>
            <p:ph type="body" sz="quarter" idx="32" hasCustomPrompt="1"/>
          </p:nvPr>
        </p:nvSpPr>
        <p:spPr>
          <a:xfrm>
            <a:off x="3449639"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23" name="Espace réservé pour une image  8">
            <a:extLst>
              <a:ext uri="{FF2B5EF4-FFF2-40B4-BE49-F238E27FC236}">
                <a16:creationId xmlns:a16="http://schemas.microsoft.com/office/drawing/2014/main" id="{02D43419-52EC-3C94-6137-C4F998B1841D}"/>
              </a:ext>
            </a:extLst>
          </p:cNvPr>
          <p:cNvSpPr>
            <a:spLocks noGrp="1"/>
          </p:cNvSpPr>
          <p:nvPr>
            <p:ph type="pic" sz="quarter" idx="33"/>
          </p:nvPr>
        </p:nvSpPr>
        <p:spPr>
          <a:xfrm>
            <a:off x="6772574"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24" name="Espace réservé du texte 12">
            <a:extLst>
              <a:ext uri="{FF2B5EF4-FFF2-40B4-BE49-F238E27FC236}">
                <a16:creationId xmlns:a16="http://schemas.microsoft.com/office/drawing/2014/main" id="{32FCC788-EC29-59BC-27E5-390628728160}"/>
              </a:ext>
            </a:extLst>
          </p:cNvPr>
          <p:cNvSpPr>
            <a:spLocks noGrp="1"/>
          </p:cNvSpPr>
          <p:nvPr>
            <p:ph type="body" sz="quarter" idx="34" hasCustomPrompt="1"/>
          </p:nvPr>
        </p:nvSpPr>
        <p:spPr>
          <a:xfrm>
            <a:off x="6351723"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25" name="Espace réservé du texte 12">
            <a:extLst>
              <a:ext uri="{FF2B5EF4-FFF2-40B4-BE49-F238E27FC236}">
                <a16:creationId xmlns:a16="http://schemas.microsoft.com/office/drawing/2014/main" id="{B241F6CE-4ED0-266C-7FDF-04673FCAFD5E}"/>
              </a:ext>
            </a:extLst>
          </p:cNvPr>
          <p:cNvSpPr>
            <a:spLocks noGrp="1"/>
          </p:cNvSpPr>
          <p:nvPr>
            <p:ph type="body" sz="quarter" idx="35" hasCustomPrompt="1"/>
          </p:nvPr>
        </p:nvSpPr>
        <p:spPr>
          <a:xfrm>
            <a:off x="6351723"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3" name="Espace réservé pour une image  8">
            <a:extLst>
              <a:ext uri="{FF2B5EF4-FFF2-40B4-BE49-F238E27FC236}">
                <a16:creationId xmlns:a16="http://schemas.microsoft.com/office/drawing/2014/main" id="{BE49E5E2-7326-8C8D-A003-AB364DEA6F36}"/>
              </a:ext>
            </a:extLst>
          </p:cNvPr>
          <p:cNvSpPr>
            <a:spLocks noGrp="1"/>
          </p:cNvSpPr>
          <p:nvPr>
            <p:ph type="pic" sz="quarter" idx="36"/>
          </p:nvPr>
        </p:nvSpPr>
        <p:spPr>
          <a:xfrm>
            <a:off x="6772574"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4" name="Espace réservé du texte 12">
            <a:extLst>
              <a:ext uri="{FF2B5EF4-FFF2-40B4-BE49-F238E27FC236}">
                <a16:creationId xmlns:a16="http://schemas.microsoft.com/office/drawing/2014/main" id="{929FD9E1-1730-BD75-BFF2-C24A1BCDF089}"/>
              </a:ext>
            </a:extLst>
          </p:cNvPr>
          <p:cNvSpPr>
            <a:spLocks noGrp="1"/>
          </p:cNvSpPr>
          <p:nvPr>
            <p:ph type="body" sz="quarter" idx="37" hasCustomPrompt="1"/>
          </p:nvPr>
        </p:nvSpPr>
        <p:spPr>
          <a:xfrm>
            <a:off x="6351723"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35" name="Espace réservé du texte 12">
            <a:extLst>
              <a:ext uri="{FF2B5EF4-FFF2-40B4-BE49-F238E27FC236}">
                <a16:creationId xmlns:a16="http://schemas.microsoft.com/office/drawing/2014/main" id="{9708E43D-C396-5B2E-08A9-F8F389BB7225}"/>
              </a:ext>
            </a:extLst>
          </p:cNvPr>
          <p:cNvSpPr>
            <a:spLocks noGrp="1"/>
          </p:cNvSpPr>
          <p:nvPr>
            <p:ph type="body" sz="quarter" idx="38" hasCustomPrompt="1"/>
          </p:nvPr>
        </p:nvSpPr>
        <p:spPr>
          <a:xfrm>
            <a:off x="6351723"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6" name="Espace réservé pour une image  8">
            <a:extLst>
              <a:ext uri="{FF2B5EF4-FFF2-40B4-BE49-F238E27FC236}">
                <a16:creationId xmlns:a16="http://schemas.microsoft.com/office/drawing/2014/main" id="{15FBED24-80D1-DE69-5659-1C92DD21A012}"/>
              </a:ext>
            </a:extLst>
          </p:cNvPr>
          <p:cNvSpPr>
            <a:spLocks noGrp="1"/>
          </p:cNvSpPr>
          <p:nvPr>
            <p:ph type="pic" sz="quarter" idx="39"/>
          </p:nvPr>
        </p:nvSpPr>
        <p:spPr>
          <a:xfrm>
            <a:off x="9590157" y="1557353"/>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7" name="Espace réservé du texte 12">
            <a:extLst>
              <a:ext uri="{FF2B5EF4-FFF2-40B4-BE49-F238E27FC236}">
                <a16:creationId xmlns:a16="http://schemas.microsoft.com/office/drawing/2014/main" id="{0C01A6F5-B64D-3910-1BE3-B63AF4E2E9EF}"/>
              </a:ext>
            </a:extLst>
          </p:cNvPr>
          <p:cNvSpPr>
            <a:spLocks noGrp="1"/>
          </p:cNvSpPr>
          <p:nvPr>
            <p:ph type="body" sz="quarter" idx="40" hasCustomPrompt="1"/>
          </p:nvPr>
        </p:nvSpPr>
        <p:spPr>
          <a:xfrm>
            <a:off x="9169306" y="3352264"/>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0" name="Espace réservé du texte 12">
            <a:extLst>
              <a:ext uri="{FF2B5EF4-FFF2-40B4-BE49-F238E27FC236}">
                <a16:creationId xmlns:a16="http://schemas.microsoft.com/office/drawing/2014/main" id="{D82DE0CF-2762-89E1-5C63-2676946262F6}"/>
              </a:ext>
            </a:extLst>
          </p:cNvPr>
          <p:cNvSpPr>
            <a:spLocks noGrp="1"/>
          </p:cNvSpPr>
          <p:nvPr>
            <p:ph type="body" sz="quarter" idx="41" hasCustomPrompt="1"/>
          </p:nvPr>
        </p:nvSpPr>
        <p:spPr>
          <a:xfrm>
            <a:off x="9169306" y="3585735"/>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41" name="Espace réservé pour une image  8">
            <a:extLst>
              <a:ext uri="{FF2B5EF4-FFF2-40B4-BE49-F238E27FC236}">
                <a16:creationId xmlns:a16="http://schemas.microsoft.com/office/drawing/2014/main" id="{7FDA0F44-67E5-CA3C-63E8-7B033C5FBFB5}"/>
              </a:ext>
            </a:extLst>
          </p:cNvPr>
          <p:cNvSpPr>
            <a:spLocks noGrp="1"/>
          </p:cNvSpPr>
          <p:nvPr>
            <p:ph type="pic" sz="quarter" idx="42"/>
          </p:nvPr>
        </p:nvSpPr>
        <p:spPr>
          <a:xfrm>
            <a:off x="9590157" y="4172570"/>
            <a:ext cx="1687596" cy="168759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42" name="Espace réservé du texte 12">
            <a:extLst>
              <a:ext uri="{FF2B5EF4-FFF2-40B4-BE49-F238E27FC236}">
                <a16:creationId xmlns:a16="http://schemas.microsoft.com/office/drawing/2014/main" id="{F405EC89-EBD6-43E3-EAEF-2F58F40CFC51}"/>
              </a:ext>
            </a:extLst>
          </p:cNvPr>
          <p:cNvSpPr>
            <a:spLocks noGrp="1"/>
          </p:cNvSpPr>
          <p:nvPr>
            <p:ph type="body" sz="quarter" idx="43" hasCustomPrompt="1"/>
          </p:nvPr>
        </p:nvSpPr>
        <p:spPr>
          <a:xfrm>
            <a:off x="9169306" y="5967481"/>
            <a:ext cx="2529298" cy="392404"/>
          </a:xfrm>
        </p:spPr>
        <p:txBody>
          <a:bodyPr anchor="ctr">
            <a:normAutofit/>
          </a:bodyPr>
          <a:lstStyle>
            <a:lvl1pPr marL="0" indent="0" algn="ctr">
              <a:lnSpc>
                <a:spcPct val="80000"/>
              </a:lnSpc>
              <a:buNone/>
              <a:defRPr sz="2000">
                <a:solidFill>
                  <a:schemeClr val="accent2"/>
                </a:solidFill>
                <a:latin typeface="Lumios Marker" panose="00000500000000000000" pitchFamily="2" charset="0"/>
              </a:defRPr>
            </a:lvl1pPr>
          </a:lstStyle>
          <a:p>
            <a:pPr lvl="0"/>
            <a:r>
              <a:rPr lang="fr-FR" dirty="0"/>
              <a:t>Name </a:t>
            </a:r>
            <a:r>
              <a:rPr lang="fr-FR" dirty="0" err="1"/>
              <a:t>Surname</a:t>
            </a:r>
            <a:endParaRPr lang="fr-FR" dirty="0"/>
          </a:p>
        </p:txBody>
      </p:sp>
      <p:sp>
        <p:nvSpPr>
          <p:cNvPr id="43" name="Espace réservé du texte 12">
            <a:extLst>
              <a:ext uri="{FF2B5EF4-FFF2-40B4-BE49-F238E27FC236}">
                <a16:creationId xmlns:a16="http://schemas.microsoft.com/office/drawing/2014/main" id="{88A29F44-9BAD-5BC6-C16F-1AEDE8EA7F07}"/>
              </a:ext>
            </a:extLst>
          </p:cNvPr>
          <p:cNvSpPr>
            <a:spLocks noGrp="1"/>
          </p:cNvSpPr>
          <p:nvPr>
            <p:ph type="body" sz="quarter" idx="44" hasCustomPrompt="1"/>
          </p:nvPr>
        </p:nvSpPr>
        <p:spPr>
          <a:xfrm>
            <a:off x="9169306" y="6200952"/>
            <a:ext cx="2529298" cy="392404"/>
          </a:xfrm>
        </p:spPr>
        <p:txBody>
          <a:bodyPr anchor="ctr">
            <a:normAutofit/>
          </a:bodyPr>
          <a:lstStyle>
            <a:lvl1pPr marL="0" indent="0" algn="ctr">
              <a:lnSpc>
                <a:spcPct val="80000"/>
              </a:lnSpc>
              <a:buNone/>
              <a:defRPr sz="1200">
                <a:solidFill>
                  <a:schemeClr val="accent1"/>
                </a:solidFill>
                <a:latin typeface="+mj-lt"/>
              </a:defRPr>
            </a:lvl1pPr>
          </a:lstStyle>
          <a:p>
            <a:pPr lvl="0"/>
            <a:r>
              <a:rPr lang="fr-FR" dirty="0"/>
              <a:t>Name </a:t>
            </a:r>
            <a:r>
              <a:rPr lang="fr-FR" dirty="0" err="1"/>
              <a:t>Surname</a:t>
            </a:r>
            <a:endParaRPr lang="fr-FR" dirty="0"/>
          </a:p>
        </p:txBody>
      </p:sp>
      <p:sp>
        <p:nvSpPr>
          <p:cNvPr id="3" name="Espace réservé du texte 42">
            <a:extLst>
              <a:ext uri="{FF2B5EF4-FFF2-40B4-BE49-F238E27FC236}">
                <a16:creationId xmlns:a16="http://schemas.microsoft.com/office/drawing/2014/main" id="{F29292CE-CD80-F238-840C-F25DFF24287E}"/>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1918383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ontent_side_col_grid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a:fill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3"/>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tx1"/>
                </a:solidFill>
              </a:defRPr>
            </a:lvl1pPr>
            <a:lvl2pPr>
              <a:lnSpc>
                <a:spcPct val="150000"/>
              </a:lnSpc>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bg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bg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601417413"/>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_side_col_grid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ChangeAspect="1"/>
          </p:cNvPicPr>
          <p:nvPr userDrawn="1"/>
        </p:nvPicPr>
        <p:blipFill>
          <a:blip r:embed="rId5" cstate="email">
            <a:extLst>
              <a:ext uri="{28A0092B-C50C-407E-A947-70E740481C1C}">
                <a14:useLocalDpi xmlns:a14="http://schemas.microsoft.com/office/drawing/2010/main" val="0"/>
              </a:ext>
            </a:extLst>
          </a:blip>
          <a:srcRect/>
          <a:stretch/>
        </p:blipFill>
        <p:spPr>
          <a:xfrm>
            <a:off x="1" y="0"/>
            <a:ext cx="4403707"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270669" y="1196974"/>
            <a:ext cx="3717925" cy="1957440"/>
          </a:xfrm>
        </p:spPr>
        <p:txBody>
          <a:bodyPr anchor="b">
            <a:normAutofit/>
          </a:bodyPr>
          <a:lstStyle>
            <a:lvl1pPr marL="0" indent="0">
              <a:buNone/>
              <a:defRPr sz="2400" b="1">
                <a:solidFill>
                  <a:schemeClr val="accent2"/>
                </a:solidFill>
                <a:latin typeface="+mj-lt"/>
              </a:defRPr>
            </a:lvl1pPr>
          </a:lstStyle>
          <a:p>
            <a:pPr lvl="0"/>
            <a:r>
              <a:rPr lang="fr-FR" dirty="0" err="1"/>
              <a:t>Your</a:t>
            </a:r>
            <a:r>
              <a:rPr lang="fr-FR" dirty="0"/>
              <a:t> </a:t>
            </a:r>
            <a:r>
              <a:rPr lang="fr-FR" dirty="0" err="1"/>
              <a:t>heading</a:t>
            </a:r>
            <a:r>
              <a:rPr lang="fr-FR" dirty="0"/>
              <a:t> </a:t>
            </a:r>
            <a:r>
              <a:rPr lang="fr-FR" dirty="0" err="1"/>
              <a:t>goes</a:t>
            </a:r>
            <a:r>
              <a:rPr lang="fr-FR" dirty="0"/>
              <a:t> </a:t>
            </a:r>
            <a:r>
              <a:rPr lang="fr-FR" dirty="0" err="1"/>
              <a:t>here</a:t>
            </a:r>
            <a:r>
              <a:rPr lang="fr-FR" dirty="0"/>
              <a:t>. It </a:t>
            </a:r>
            <a:r>
              <a:rPr lang="fr-FR" dirty="0" err="1"/>
              <a:t>works</a:t>
            </a:r>
            <a:r>
              <a:rPr lang="fr-FR" dirty="0"/>
              <a:t> </a:t>
            </a:r>
            <a:r>
              <a:rPr lang="fr-FR" dirty="0" err="1"/>
              <a:t>with</a:t>
            </a:r>
            <a:r>
              <a:rPr lang="fr-FR" dirty="0"/>
              <a:t> longer sentences </a:t>
            </a:r>
            <a:r>
              <a:rPr lang="fr-FR" dirty="0" err="1"/>
              <a:t>just</a:t>
            </a:r>
            <a:r>
              <a:rPr lang="fr-FR" dirty="0"/>
              <a:t> as </a:t>
            </a:r>
            <a:r>
              <a:rPr lang="fr-FR" dirty="0" err="1"/>
              <a:t>well</a:t>
            </a:r>
            <a:r>
              <a:rPr lang="fr-FR" dirty="0"/>
              <a:t>.</a:t>
            </a:r>
          </a:p>
        </p:txBody>
      </p:sp>
      <p:sp>
        <p:nvSpPr>
          <p:cNvPr id="23" name="Espace réservé du texte 11">
            <a:extLst>
              <a:ext uri="{FF2B5EF4-FFF2-40B4-BE49-F238E27FC236}">
                <a16:creationId xmlns:a16="http://schemas.microsoft.com/office/drawing/2014/main" id="{8EACDB23-26B1-C04F-01EA-46DE3D6FB803}"/>
              </a:ext>
            </a:extLst>
          </p:cNvPr>
          <p:cNvSpPr>
            <a:spLocks noGrp="1"/>
          </p:cNvSpPr>
          <p:nvPr>
            <p:ph type="body" sz="quarter" idx="29" hasCustomPrompt="1"/>
          </p:nvPr>
        </p:nvSpPr>
        <p:spPr>
          <a:xfrm>
            <a:off x="270668" y="3429000"/>
            <a:ext cx="3717925" cy="2160588"/>
          </a:xfrm>
        </p:spPr>
        <p:txBody>
          <a:bodyPr>
            <a:normAutofit/>
          </a:bodyPr>
          <a:lstStyle>
            <a:lvl1pPr marL="0" indent="0">
              <a:buFont typeface="Arial" panose="020B0604020202020204" pitchFamily="34" charset="0"/>
              <a:buNone/>
              <a:defRPr sz="1600" b="0">
                <a:solidFill>
                  <a:schemeClr val="bg2"/>
                </a:solidFill>
              </a:defRPr>
            </a:lvl1pPr>
            <a:lvl2pPr>
              <a:lnSpc>
                <a:spcPct val="150000"/>
              </a:lnSpc>
              <a:defRPr>
                <a:solidFill>
                  <a:schemeClr val="accent2"/>
                </a:solidFill>
              </a:defRPr>
            </a:lvl2pPr>
          </a:lstStyle>
          <a:p>
            <a:pPr lvl="0"/>
            <a:r>
              <a:rPr lang="fr-FR" dirty="0"/>
              <a:t>Copy </a:t>
            </a:r>
            <a:r>
              <a:rPr lang="fr-FR" dirty="0" err="1"/>
              <a:t>goes</a:t>
            </a:r>
            <a:r>
              <a:rPr lang="fr-FR" dirty="0"/>
              <a:t> </a:t>
            </a:r>
            <a:r>
              <a:rPr lang="fr-FR" dirty="0" err="1"/>
              <a:t>here</a:t>
            </a:r>
            <a:r>
              <a:rPr lang="fr-FR" dirty="0"/>
              <a:t>, and can </a:t>
            </a:r>
            <a:r>
              <a:rPr lang="fr-FR" dirty="0" err="1"/>
              <a:t>be</a:t>
            </a:r>
            <a:r>
              <a:rPr lang="fr-FR" dirty="0"/>
              <a:t> a quick </a:t>
            </a:r>
            <a:r>
              <a:rPr lang="fr-FR" dirty="0" err="1"/>
              <a:t>paragraph</a:t>
            </a:r>
            <a:r>
              <a:rPr lang="fr-FR" dirty="0"/>
              <a:t> or a </a:t>
            </a:r>
            <a:r>
              <a:rPr lang="fr-FR" dirty="0" err="1"/>
              <a:t>bullet</a:t>
            </a:r>
            <a:r>
              <a:rPr lang="fr-FR" dirty="0"/>
              <a:t> </a:t>
            </a:r>
            <a:r>
              <a:rPr lang="fr-FR" dirty="0" err="1"/>
              <a:t>list</a:t>
            </a:r>
            <a:r>
              <a:rPr lang="fr-FR" dirty="0"/>
              <a:t> of key items as </a:t>
            </a:r>
            <a:r>
              <a:rPr lang="fr-FR" dirty="0" err="1"/>
              <a:t>follows</a:t>
            </a:r>
            <a:r>
              <a:rPr lang="fr-FR" dirty="0"/>
              <a:t> :</a:t>
            </a:r>
            <a:br>
              <a:rPr lang="fr-FR" dirty="0"/>
            </a:br>
            <a:endParaRPr lang="fr-FR" dirty="0"/>
          </a:p>
          <a:p>
            <a:pPr lvl="1"/>
            <a:r>
              <a:rPr lang="fr-FR" dirty="0"/>
              <a:t>Item #1</a:t>
            </a:r>
          </a:p>
          <a:p>
            <a:pPr lvl="1"/>
            <a:r>
              <a:rPr lang="fr-FR" dirty="0"/>
              <a:t>Item #2</a:t>
            </a:r>
          </a:p>
          <a:p>
            <a:pPr lvl="1"/>
            <a:r>
              <a:rPr lang="fr-FR" dirty="0"/>
              <a:t>Item #3</a:t>
            </a:r>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343024" y="329246"/>
            <a:ext cx="2916238" cy="585834"/>
          </a:xfrm>
        </p:spPr>
        <p:txBody>
          <a:bodyPr anchor="b">
            <a:normAutofit/>
          </a:bodyPr>
          <a:lstStyle>
            <a:lvl1pPr marL="0" indent="0">
              <a:buNone/>
              <a:defRPr sz="24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5081590" y="800100"/>
            <a:ext cx="5875336" cy="1260475"/>
          </a:xfrm>
        </p:spPr>
        <p:txBody>
          <a:bodyPr anchor="b">
            <a:normAutofit/>
          </a:bodyPr>
          <a:lstStyle>
            <a:lvl1pPr marL="0" indent="0">
              <a:buNone/>
              <a:defRPr sz="3200">
                <a:solidFill>
                  <a:schemeClr val="tx1"/>
                </a:solidFill>
                <a:latin typeface="+mj-lt"/>
              </a:defRPr>
            </a:lvl1pPr>
          </a:lstStyle>
          <a:p>
            <a:pPr lvl="0"/>
            <a:r>
              <a:rPr lang="fr-FR" dirty="0"/>
              <a:t>This </a:t>
            </a:r>
            <a:r>
              <a:rPr lang="fr-FR" dirty="0" err="1"/>
              <a:t>is</a:t>
            </a:r>
            <a:r>
              <a:rPr lang="fr-FR" dirty="0"/>
              <a:t> a </a:t>
            </a:r>
            <a:r>
              <a:rPr lang="fr-FR" dirty="0" err="1"/>
              <a:t>random</a:t>
            </a:r>
            <a:r>
              <a:rPr lang="fr-FR" dirty="0"/>
              <a:t> </a:t>
            </a:r>
            <a:r>
              <a:rPr lang="fr-FR" dirty="0" err="1"/>
              <a:t>title</a:t>
            </a:r>
            <a:endParaRPr lang="fr-FR" dirty="0"/>
          </a:p>
        </p:txBody>
      </p:sp>
      <p:sp>
        <p:nvSpPr>
          <p:cNvPr id="31" name="Espace réservé du texte 29">
            <a:extLst>
              <a:ext uri="{FF2B5EF4-FFF2-40B4-BE49-F238E27FC236}">
                <a16:creationId xmlns:a16="http://schemas.microsoft.com/office/drawing/2014/main" id="{C94CAEFE-7119-5A39-69B1-C73CD6B1C945}"/>
              </a:ext>
            </a:extLst>
          </p:cNvPr>
          <p:cNvSpPr>
            <a:spLocks noGrp="1"/>
          </p:cNvSpPr>
          <p:nvPr>
            <p:ph type="body" sz="quarter" idx="32" hasCustomPrompt="1"/>
          </p:nvPr>
        </p:nvSpPr>
        <p:spPr>
          <a:xfrm>
            <a:off x="5081589"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Nifty</a:t>
            </a:r>
            <a:r>
              <a:rPr lang="fr-FR" dirty="0"/>
              <a:t>, </a:t>
            </a:r>
            <a:r>
              <a:rPr lang="fr-FR" dirty="0" err="1"/>
              <a:t>don’t</a:t>
            </a:r>
            <a:r>
              <a:rPr lang="fr-FR" dirty="0"/>
              <a:t> </a:t>
            </a:r>
            <a:r>
              <a:rPr lang="fr-FR" dirty="0" err="1"/>
              <a:t>you</a:t>
            </a:r>
            <a:r>
              <a:rPr lang="fr-FR" dirty="0"/>
              <a:t> </a:t>
            </a:r>
            <a:r>
              <a:rPr lang="fr-FR" dirty="0" err="1"/>
              <a:t>think</a:t>
            </a:r>
            <a:r>
              <a:rPr lang="fr-FR" dirty="0"/>
              <a:t>?</a:t>
            </a:r>
          </a:p>
        </p:txBody>
      </p:sp>
      <p:sp>
        <p:nvSpPr>
          <p:cNvPr id="32" name="Espace réservé du texte 29">
            <a:extLst>
              <a:ext uri="{FF2B5EF4-FFF2-40B4-BE49-F238E27FC236}">
                <a16:creationId xmlns:a16="http://schemas.microsoft.com/office/drawing/2014/main" id="{0A21D168-9472-FD22-DD42-FA0FA457FE65}"/>
              </a:ext>
            </a:extLst>
          </p:cNvPr>
          <p:cNvSpPr>
            <a:spLocks noGrp="1"/>
          </p:cNvSpPr>
          <p:nvPr>
            <p:ph type="body" sz="quarter" idx="33" hasCustomPrompt="1"/>
          </p:nvPr>
        </p:nvSpPr>
        <p:spPr>
          <a:xfrm>
            <a:off x="8263741" y="2348706"/>
            <a:ext cx="2844800" cy="2160588"/>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more copy on</a:t>
            </a:r>
            <a:br>
              <a:rPr lang="fr-FR" dirty="0"/>
            </a:br>
            <a:r>
              <a:rPr lang="fr-FR" dirty="0"/>
              <a:t>a </a:t>
            </a:r>
            <a:r>
              <a:rPr lang="fr-FR" dirty="0" err="1"/>
              <a:t>two</a:t>
            </a:r>
            <a:r>
              <a:rPr lang="fr-FR" dirty="0"/>
              <a:t> </a:t>
            </a:r>
            <a:r>
              <a:rPr lang="fr-FR" dirty="0" err="1"/>
              <a:t>columns</a:t>
            </a:r>
            <a:r>
              <a:rPr lang="fr-FR" dirty="0"/>
              <a:t> </a:t>
            </a:r>
            <a:r>
              <a:rPr lang="fr-FR" dirty="0" err="1"/>
              <a:t>grid</a:t>
            </a:r>
            <a:r>
              <a:rPr lang="fr-FR" dirty="0"/>
              <a:t> system.</a:t>
            </a:r>
            <a:br>
              <a:rPr lang="fr-FR" dirty="0"/>
            </a:br>
            <a:r>
              <a:rPr lang="fr-FR" dirty="0" err="1"/>
              <a:t>Pretty</a:t>
            </a:r>
            <a:r>
              <a:rPr lang="fr-FR" dirty="0"/>
              <a:t> cool, </a:t>
            </a:r>
            <a:r>
              <a:rPr lang="fr-FR" dirty="0" err="1"/>
              <a:t>don’t</a:t>
            </a:r>
            <a:r>
              <a:rPr lang="fr-FR" dirty="0"/>
              <a:t> </a:t>
            </a:r>
            <a:r>
              <a:rPr lang="fr-FR" dirty="0" err="1"/>
              <a:t>you</a:t>
            </a:r>
            <a:r>
              <a:rPr lang="fr-FR" dirty="0"/>
              <a:t> </a:t>
            </a:r>
            <a:r>
              <a:rPr lang="fr-FR" dirty="0" err="1"/>
              <a:t>think</a:t>
            </a:r>
            <a:r>
              <a:rPr lang="fr-FR" dirty="0"/>
              <a:t>?</a:t>
            </a:r>
          </a:p>
        </p:txBody>
      </p:sp>
      <p:sp>
        <p:nvSpPr>
          <p:cNvPr id="33" name="Espace réservé du texte 29">
            <a:extLst>
              <a:ext uri="{FF2B5EF4-FFF2-40B4-BE49-F238E27FC236}">
                <a16:creationId xmlns:a16="http://schemas.microsoft.com/office/drawing/2014/main" id="{A91A4D3D-45D2-2199-4E05-C84119A3B27C}"/>
              </a:ext>
            </a:extLst>
          </p:cNvPr>
          <p:cNvSpPr>
            <a:spLocks noGrp="1"/>
          </p:cNvSpPr>
          <p:nvPr>
            <p:ph type="body" sz="quarter" idx="34" hasCustomPrompt="1"/>
          </p:nvPr>
        </p:nvSpPr>
        <p:spPr>
          <a:xfrm>
            <a:off x="5081589" y="4774801"/>
            <a:ext cx="6026952" cy="1449782"/>
          </a:xfrm>
        </p:spPr>
        <p:txBody>
          <a:bodyPr/>
          <a:lstStyle>
            <a:lvl1pPr marL="0" indent="0">
              <a:buNone/>
              <a:defRPr>
                <a:solidFill>
                  <a:schemeClr val="tx1"/>
                </a:solidFill>
              </a:defRPr>
            </a:lvl1pPr>
          </a:lstStyle>
          <a:p>
            <a:pPr lvl="0"/>
            <a:r>
              <a:rPr lang="fr-FR" dirty="0" err="1"/>
              <a:t>Here’s</a:t>
            </a:r>
            <a:r>
              <a:rPr lang="fr-FR" dirty="0"/>
              <a:t> </a:t>
            </a:r>
            <a:r>
              <a:rPr lang="fr-FR" dirty="0" err="1"/>
              <a:t>some</a:t>
            </a:r>
            <a:r>
              <a:rPr lang="fr-FR" dirty="0"/>
              <a:t> copy on a single </a:t>
            </a:r>
            <a:r>
              <a:rPr lang="fr-FR" dirty="0" err="1"/>
              <a:t>column</a:t>
            </a:r>
            <a:r>
              <a:rPr lang="fr-FR" dirty="0"/>
              <a:t> for longer </a:t>
            </a:r>
            <a:r>
              <a:rPr lang="fr-FR" dirty="0" err="1"/>
              <a:t>paragraphs</a:t>
            </a:r>
            <a:r>
              <a:rPr lang="fr-FR" dirty="0"/>
              <a:t>, </a:t>
            </a:r>
            <a:r>
              <a:rPr lang="fr-FR" dirty="0" err="1"/>
              <a:t>you</a:t>
            </a:r>
            <a:r>
              <a:rPr lang="fr-FR" dirty="0"/>
              <a:t> can have </a:t>
            </a:r>
            <a:r>
              <a:rPr lang="fr-FR" dirty="0" err="1"/>
              <a:t>around</a:t>
            </a:r>
            <a:r>
              <a:rPr lang="fr-FR" dirty="0"/>
              <a:t> </a:t>
            </a:r>
            <a:r>
              <a:rPr lang="fr-FR" dirty="0" err="1"/>
              <a:t>ten</a:t>
            </a:r>
            <a:r>
              <a:rPr lang="fr-FR" dirty="0"/>
              <a:t> or </a:t>
            </a:r>
            <a:r>
              <a:rPr lang="fr-FR" dirty="0" err="1"/>
              <a:t>fifteen</a:t>
            </a:r>
            <a:r>
              <a:rPr lang="fr-FR" dirty="0"/>
              <a:t> </a:t>
            </a:r>
            <a:r>
              <a:rPr lang="fr-FR" dirty="0" err="1"/>
              <a:t>words</a:t>
            </a:r>
            <a:r>
              <a:rPr lang="fr-FR" dirty="0"/>
              <a:t> per </a:t>
            </a:r>
            <a:r>
              <a:rPr lang="fr-FR" dirty="0" err="1"/>
              <a:t>lines</a:t>
            </a:r>
            <a:r>
              <a:rPr lang="fr-FR" dirty="0"/>
              <a:t> </a:t>
            </a:r>
            <a:r>
              <a:rPr lang="fr-FR" dirty="0" err="1"/>
              <a:t>using</a:t>
            </a:r>
            <a:r>
              <a:rPr lang="fr-FR" dirty="0"/>
              <a:t> </a:t>
            </a:r>
            <a:r>
              <a:rPr lang="fr-FR" dirty="0" err="1"/>
              <a:t>this</a:t>
            </a:r>
            <a:r>
              <a:rPr lang="fr-FR" dirty="0"/>
              <a:t> </a:t>
            </a:r>
            <a:r>
              <a:rPr lang="fr-FR" dirty="0" err="1"/>
              <a:t>layout</a:t>
            </a:r>
            <a:r>
              <a:rPr lang="fr-FR" dirty="0"/>
              <a:t>.</a:t>
            </a:r>
            <a:br>
              <a:rPr lang="fr-FR" dirty="0"/>
            </a:br>
            <a:r>
              <a:rPr lang="fr-FR" dirty="0" err="1"/>
              <a:t>Make</a:t>
            </a:r>
            <a:r>
              <a:rPr lang="fr-FR" dirty="0"/>
              <a:t> sure </a:t>
            </a:r>
            <a:r>
              <a:rPr lang="fr-FR" dirty="0" err="1"/>
              <a:t>you</a:t>
            </a:r>
            <a:r>
              <a:rPr lang="fr-FR" dirty="0"/>
              <a:t> </a:t>
            </a:r>
            <a:r>
              <a:rPr lang="fr-FR" dirty="0" err="1"/>
              <a:t>pick</a:t>
            </a:r>
            <a:r>
              <a:rPr lang="fr-FR" dirty="0"/>
              <a:t> the </a:t>
            </a:r>
            <a:r>
              <a:rPr lang="fr-FR" dirty="0" err="1"/>
              <a:t>layout</a:t>
            </a:r>
            <a:r>
              <a:rPr lang="fr-FR" dirty="0"/>
              <a:t> </a:t>
            </a:r>
            <a:r>
              <a:rPr lang="fr-FR" dirty="0" err="1"/>
              <a:t>that’s</a:t>
            </a:r>
            <a:r>
              <a:rPr lang="fr-FR" dirty="0"/>
              <a:t> right for </a:t>
            </a:r>
            <a:r>
              <a:rPr lang="fr-FR" dirty="0" err="1"/>
              <a:t>your</a:t>
            </a:r>
            <a:r>
              <a:rPr lang="fr-FR" dirty="0"/>
              <a:t> content !</a:t>
            </a:r>
          </a:p>
        </p:txBody>
      </p:sp>
    </p:spTree>
    <p:extLst>
      <p:ext uri="{BB962C8B-B14F-4D97-AF65-F5344CB8AC3E}">
        <p14:creationId xmlns:p14="http://schemas.microsoft.com/office/powerpoint/2010/main" val="365468050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_side_col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descr="Une image contenant espace, étoile, constellation, nuit&#10;&#10;Description générée automatiquement">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a:fill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3"/>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3"/>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bg1"/>
                </a:solidFill>
              </a:defRPr>
            </a:lvl1pPr>
            <a:lvl2pPr>
              <a:defRPr sz="1200"/>
            </a:lvl2pPr>
            <a:lvl3pPr>
              <a:defRPr sz="1200"/>
            </a:lvl3pPr>
            <a:lvl4pPr>
              <a:defRPr sz="1200">
                <a:solidFill>
                  <a:schemeClr val="bg1"/>
                </a:solidFill>
              </a:defRPr>
            </a:lvl4pPr>
            <a:lvl5pPr>
              <a:defRPr sz="1200">
                <a:solidFill>
                  <a:schemeClr val="bg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2"/>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22538790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_side_col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2" name="Espace réservé du texte 11">
            <a:extLst>
              <a:ext uri="{FF2B5EF4-FFF2-40B4-BE49-F238E27FC236}">
                <a16:creationId xmlns:a16="http://schemas.microsoft.com/office/drawing/2014/main" id="{15803201-C3D7-DE42-1949-384323492F48}"/>
              </a:ext>
            </a:extLst>
          </p:cNvPr>
          <p:cNvSpPr>
            <a:spLocks noGrp="1"/>
          </p:cNvSpPr>
          <p:nvPr>
            <p:ph type="body" sz="quarter" idx="28" hasCustomPrompt="1"/>
          </p:nvPr>
        </p:nvSpPr>
        <p:spPr>
          <a:xfrm>
            <a:off x="380893" y="2522122"/>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27" name="Espace réservé du texte 11">
            <a:extLst>
              <a:ext uri="{FF2B5EF4-FFF2-40B4-BE49-F238E27FC236}">
                <a16:creationId xmlns:a16="http://schemas.microsoft.com/office/drawing/2014/main" id="{1E4CDB43-15C4-5F07-B50B-A1244896258A}"/>
              </a:ext>
            </a:extLst>
          </p:cNvPr>
          <p:cNvSpPr>
            <a:spLocks noGrp="1"/>
          </p:cNvSpPr>
          <p:nvPr>
            <p:ph type="body" sz="quarter" idx="30" hasCustomPrompt="1"/>
          </p:nvPr>
        </p:nvSpPr>
        <p:spPr>
          <a:xfrm>
            <a:off x="1128131" y="542926"/>
            <a:ext cx="1809751" cy="431800"/>
          </a:xfrm>
        </p:spPr>
        <p:txBody>
          <a:bodyPr anchor="b">
            <a:noAutofit/>
          </a:bodyPr>
          <a:lstStyle>
            <a:lvl1pPr marL="0" indent="0" algn="r">
              <a:buNone/>
              <a:defRPr sz="3600" b="0">
                <a:solidFill>
                  <a:schemeClr val="accent2"/>
                </a:solidFill>
              </a:defRPr>
            </a:lvl1pPr>
          </a:lstStyle>
          <a:p>
            <a:pPr lvl="0"/>
            <a:r>
              <a:rPr lang="fr-FR" dirty="0"/>
              <a:t>01.a</a:t>
            </a:r>
          </a:p>
        </p:txBody>
      </p:sp>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0" name="Espace réservé du texte 29">
            <a:extLst>
              <a:ext uri="{FF2B5EF4-FFF2-40B4-BE49-F238E27FC236}">
                <a16:creationId xmlns:a16="http://schemas.microsoft.com/office/drawing/2014/main" id="{9D1F8380-9483-11AA-DA32-98B3FBBD79DB}"/>
              </a:ext>
            </a:extLst>
          </p:cNvPr>
          <p:cNvSpPr>
            <a:spLocks noGrp="1"/>
          </p:cNvSpPr>
          <p:nvPr>
            <p:ph type="body" sz="quarter" idx="31" hasCustomPrompt="1"/>
          </p:nvPr>
        </p:nvSpPr>
        <p:spPr>
          <a:xfrm>
            <a:off x="3729699" y="1648210"/>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01 </a:t>
            </a:r>
            <a:r>
              <a:rPr lang="fr-FR" dirty="0" err="1"/>
              <a:t>title</a:t>
            </a:r>
            <a:endParaRPr lang="fr-FR" dirty="0"/>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l">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l">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11" name="Espace réservé du texte 10">
            <a:extLst>
              <a:ext uri="{FF2B5EF4-FFF2-40B4-BE49-F238E27FC236}">
                <a16:creationId xmlns:a16="http://schemas.microsoft.com/office/drawing/2014/main" id="{D525F381-91C3-1EF8-DF18-90F131B7C48E}"/>
              </a:ext>
            </a:extLst>
          </p:cNvPr>
          <p:cNvSpPr>
            <a:spLocks noGrp="1"/>
          </p:cNvSpPr>
          <p:nvPr>
            <p:ph type="body" sz="quarter" idx="32"/>
          </p:nvPr>
        </p:nvSpPr>
        <p:spPr>
          <a:xfrm>
            <a:off x="3729038" y="252888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3" name="Espace réservé du texte 11">
            <a:extLst>
              <a:ext uri="{FF2B5EF4-FFF2-40B4-BE49-F238E27FC236}">
                <a16:creationId xmlns:a16="http://schemas.microsoft.com/office/drawing/2014/main" id="{4185ACAC-D776-C462-F6B6-435BB74FB152}"/>
              </a:ext>
            </a:extLst>
          </p:cNvPr>
          <p:cNvSpPr>
            <a:spLocks noGrp="1"/>
          </p:cNvSpPr>
          <p:nvPr>
            <p:ph type="body" sz="quarter" idx="33" hasCustomPrompt="1"/>
          </p:nvPr>
        </p:nvSpPr>
        <p:spPr>
          <a:xfrm>
            <a:off x="380893" y="4724400"/>
            <a:ext cx="2667213" cy="468314"/>
          </a:xfrm>
        </p:spPr>
        <p:txBody>
          <a:bodyPr anchor="t">
            <a:normAutofit/>
          </a:bodyPr>
          <a:lstStyle>
            <a:lvl1pPr marL="0" indent="0" algn="r">
              <a:buNone/>
              <a:defRPr sz="1600" b="1">
                <a:solidFill>
                  <a:schemeClr val="accent2"/>
                </a:solidFill>
                <a:latin typeface="+mj-lt"/>
              </a:defRPr>
            </a:lvl1pPr>
          </a:lstStyle>
          <a:p>
            <a:pPr lvl="0"/>
            <a:r>
              <a:rPr lang="fr-FR" dirty="0" err="1"/>
              <a:t>Detail</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29038" y="4737658"/>
            <a:ext cx="8101012" cy="1368425"/>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5" name="Espace réservé du texte 29">
            <a:extLst>
              <a:ext uri="{FF2B5EF4-FFF2-40B4-BE49-F238E27FC236}">
                <a16:creationId xmlns:a16="http://schemas.microsoft.com/office/drawing/2014/main" id="{9909D8DB-6B8A-CD4D-A204-6716927DB51B}"/>
              </a:ext>
            </a:extLst>
          </p:cNvPr>
          <p:cNvSpPr>
            <a:spLocks noGrp="1"/>
          </p:cNvSpPr>
          <p:nvPr>
            <p:ph type="body" sz="quarter" idx="35" hasCustomPrompt="1"/>
          </p:nvPr>
        </p:nvSpPr>
        <p:spPr>
          <a:xfrm>
            <a:off x="3729699" y="3867144"/>
            <a:ext cx="8100349" cy="714373"/>
          </a:xfrm>
        </p:spPr>
        <p:txBody>
          <a:bodyPr anchor="b">
            <a:normAutofit/>
          </a:bodyPr>
          <a:lstStyle>
            <a:lvl1pPr marL="0" indent="0">
              <a:buNone/>
              <a:defRPr sz="1600" b="0" spc="-80" baseline="0">
                <a:solidFill>
                  <a:schemeClr val="accent3"/>
                </a:solidFill>
                <a:latin typeface="+mn-lt"/>
              </a:defRPr>
            </a:lvl1pPr>
          </a:lstStyle>
          <a:p>
            <a:pPr lvl="0"/>
            <a:r>
              <a:rPr lang="fr-FR" dirty="0"/>
              <a:t>Section 02 </a:t>
            </a:r>
            <a:r>
              <a:rPr lang="fr-FR" dirty="0" err="1"/>
              <a:t>title</a:t>
            </a:r>
            <a:endParaRPr lang="fr-FR" dirty="0"/>
          </a:p>
        </p:txBody>
      </p:sp>
    </p:spTree>
    <p:extLst>
      <p:ext uri="{BB962C8B-B14F-4D97-AF65-F5344CB8AC3E}">
        <p14:creationId xmlns:p14="http://schemas.microsoft.com/office/powerpoint/2010/main" val="5308157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people_4_column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556664" y="558008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8787748" y="-1864724"/>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732685" y="-88280"/>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6" name="Espace réservé du texte 12">
            <a:extLst>
              <a:ext uri="{FF2B5EF4-FFF2-40B4-BE49-F238E27FC236}">
                <a16:creationId xmlns:a16="http://schemas.microsoft.com/office/drawing/2014/main" id="{C659E8FF-08AB-C602-1865-ACFE975C2865}"/>
              </a:ext>
            </a:extLst>
          </p:cNvPr>
          <p:cNvSpPr>
            <a:spLocks noGrp="1"/>
          </p:cNvSpPr>
          <p:nvPr>
            <p:ph type="body" sz="quarter" idx="26" hasCustomPrompt="1"/>
          </p:nvPr>
        </p:nvSpPr>
        <p:spPr>
          <a:xfrm>
            <a:off x="22116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56" name="Rectangle : coins arrondis 55">
            <a:extLst>
              <a:ext uri="{FF2B5EF4-FFF2-40B4-BE49-F238E27FC236}">
                <a16:creationId xmlns:a16="http://schemas.microsoft.com/office/drawing/2014/main" id="{82D7E423-C8C9-EB67-6DA5-296ECC712BE3}"/>
              </a:ext>
            </a:extLst>
          </p:cNvPr>
          <p:cNvSpPr/>
          <p:nvPr userDrawn="1"/>
        </p:nvSpPr>
        <p:spPr>
          <a:xfrm>
            <a:off x="876300" y="3727785"/>
            <a:ext cx="971550" cy="1283463"/>
          </a:xfrm>
          <a:prstGeom prst="roundRect">
            <a:avLst>
              <a:gd name="adj" fmla="val 32353"/>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57" name="Flèche : chevron 56">
            <a:extLst>
              <a:ext uri="{FF2B5EF4-FFF2-40B4-BE49-F238E27FC236}">
                <a16:creationId xmlns:a16="http://schemas.microsoft.com/office/drawing/2014/main" id="{0CF3BB20-C66D-B287-3C40-7B2461DA2C0E}"/>
              </a:ext>
            </a:extLst>
          </p:cNvPr>
          <p:cNvSpPr/>
          <p:nvPr userDrawn="1"/>
        </p:nvSpPr>
        <p:spPr>
          <a:xfrm>
            <a:off x="2820988" y="3727785"/>
            <a:ext cx="1945736" cy="1283463"/>
          </a:xfrm>
          <a:prstGeom prst="chevron">
            <a:avLst>
              <a:gd name="adj" fmla="val 13448"/>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équipe projet</a:t>
            </a:r>
          </a:p>
        </p:txBody>
      </p:sp>
      <p:sp>
        <p:nvSpPr>
          <p:cNvPr id="58" name="Flèche : chevron 57">
            <a:extLst>
              <a:ext uri="{FF2B5EF4-FFF2-40B4-BE49-F238E27FC236}">
                <a16:creationId xmlns:a16="http://schemas.microsoft.com/office/drawing/2014/main" id="{A3ECDF10-EDD4-286E-F96C-29DBDA90315C}"/>
              </a:ext>
            </a:extLst>
          </p:cNvPr>
          <p:cNvSpPr/>
          <p:nvPr userDrawn="1"/>
        </p:nvSpPr>
        <p:spPr>
          <a:xfrm>
            <a:off x="4765676" y="3727785"/>
            <a:ext cx="3743324" cy="1283463"/>
          </a:xfrm>
          <a:prstGeom prst="chevron">
            <a:avLst>
              <a:gd name="adj" fmla="val 15307"/>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Renseignement de vos données, tests </a:t>
            </a:r>
          </a:p>
          <a:p>
            <a:pPr marL="360000" algn="l"/>
            <a:r>
              <a:rPr lang="fr-FR" sz="1200" dirty="0">
                <a:ln>
                  <a:noFill/>
                </a:ln>
              </a:rPr>
              <a:t>Préparation &amp; participation aux points hebdos</a:t>
            </a:r>
          </a:p>
        </p:txBody>
      </p:sp>
      <p:sp>
        <p:nvSpPr>
          <p:cNvPr id="59" name="Flèche : chevron 58">
            <a:extLst>
              <a:ext uri="{FF2B5EF4-FFF2-40B4-BE49-F238E27FC236}">
                <a16:creationId xmlns:a16="http://schemas.microsoft.com/office/drawing/2014/main" id="{24DCD04B-13C4-655B-ADE6-E6596A9BA65C}"/>
              </a:ext>
            </a:extLst>
          </p:cNvPr>
          <p:cNvSpPr/>
          <p:nvPr userDrawn="1"/>
        </p:nvSpPr>
        <p:spPr>
          <a:xfrm>
            <a:off x="8508999" y="3727785"/>
            <a:ext cx="2691239" cy="1283463"/>
          </a:xfrm>
          <a:prstGeom prst="chevron">
            <a:avLst>
              <a:gd name="adj" fmla="val 12829"/>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2" name="Flèche : chevron 61">
            <a:extLst>
              <a:ext uri="{FF2B5EF4-FFF2-40B4-BE49-F238E27FC236}">
                <a16:creationId xmlns:a16="http://schemas.microsoft.com/office/drawing/2014/main" id="{30C295E9-59DA-5A05-3577-AFE3495888BD}"/>
              </a:ext>
            </a:extLst>
          </p:cNvPr>
          <p:cNvSpPr/>
          <p:nvPr userDrawn="1"/>
        </p:nvSpPr>
        <p:spPr>
          <a:xfrm>
            <a:off x="2820988" y="5167779"/>
            <a:ext cx="1945736" cy="1283463"/>
          </a:xfrm>
          <a:prstGeom prst="chevron">
            <a:avLst>
              <a:gd name="adj" fmla="val 13448"/>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252000" algn="l"/>
            <a:r>
              <a:rPr lang="fr-FR" sz="1200" dirty="0">
                <a:ln>
                  <a:noFill/>
                </a:ln>
              </a:rPr>
              <a:t>Organisation consultant</a:t>
            </a:r>
          </a:p>
        </p:txBody>
      </p:sp>
      <p:sp>
        <p:nvSpPr>
          <p:cNvPr id="63" name="Flèche : chevron 62">
            <a:extLst>
              <a:ext uri="{FF2B5EF4-FFF2-40B4-BE49-F238E27FC236}">
                <a16:creationId xmlns:a16="http://schemas.microsoft.com/office/drawing/2014/main" id="{57795B0F-9C9C-776A-921D-72A57A5AA2E7}"/>
              </a:ext>
            </a:extLst>
          </p:cNvPr>
          <p:cNvSpPr/>
          <p:nvPr userDrawn="1"/>
        </p:nvSpPr>
        <p:spPr>
          <a:xfrm>
            <a:off x="4765676" y="5167779"/>
            <a:ext cx="3743324" cy="1283463"/>
          </a:xfrm>
          <a:prstGeom prst="chevron">
            <a:avLst>
              <a:gd name="adj" fmla="val 15307"/>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Paramétrage spécifique, ajustements, formation au fil de l’eau</a:t>
            </a:r>
          </a:p>
        </p:txBody>
      </p:sp>
      <p:sp>
        <p:nvSpPr>
          <p:cNvPr id="64" name="Flèche : chevron 63">
            <a:extLst>
              <a:ext uri="{FF2B5EF4-FFF2-40B4-BE49-F238E27FC236}">
                <a16:creationId xmlns:a16="http://schemas.microsoft.com/office/drawing/2014/main" id="{A03D16A7-884A-E361-1D22-4FA781BDF84F}"/>
              </a:ext>
            </a:extLst>
          </p:cNvPr>
          <p:cNvSpPr/>
          <p:nvPr userDrawn="1"/>
        </p:nvSpPr>
        <p:spPr>
          <a:xfrm>
            <a:off x="8508999" y="5167779"/>
            <a:ext cx="2691239" cy="1283463"/>
          </a:xfrm>
          <a:prstGeom prst="chevron">
            <a:avLst>
              <a:gd name="adj" fmla="val 12829"/>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60000" algn="l"/>
            <a:r>
              <a:rPr lang="fr-FR" sz="1200" dirty="0">
                <a:ln>
                  <a:noFill/>
                </a:ln>
              </a:rPr>
              <a:t>Utilisation terrain Eurécia,</a:t>
            </a:r>
          </a:p>
          <a:p>
            <a:pPr marL="360000" algn="l"/>
            <a:r>
              <a:rPr lang="fr-FR" sz="1200" dirty="0">
                <a:ln>
                  <a:noFill/>
                </a:ln>
              </a:rPr>
              <a:t>remontée des questions collaborateurs</a:t>
            </a:r>
          </a:p>
        </p:txBody>
      </p:sp>
      <p:sp>
        <p:nvSpPr>
          <p:cNvPr id="68" name="Organigramme : Connecteur page suivante 67">
            <a:extLst>
              <a:ext uri="{FF2B5EF4-FFF2-40B4-BE49-F238E27FC236}">
                <a16:creationId xmlns:a16="http://schemas.microsoft.com/office/drawing/2014/main" id="{B5A55EC5-0DC3-1CDF-FB8F-EA453719D452}"/>
              </a:ext>
            </a:extLst>
          </p:cNvPr>
          <p:cNvSpPr/>
          <p:nvPr userDrawn="1"/>
        </p:nvSpPr>
        <p:spPr>
          <a:xfrm>
            <a:off x="2202563"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Date de commande</a:t>
            </a:r>
          </a:p>
          <a:p>
            <a:pPr algn="ctr"/>
            <a:endParaRPr lang="fr-FR" sz="1200" spc="-60" baseline="0" dirty="0"/>
          </a:p>
        </p:txBody>
      </p:sp>
      <p:sp>
        <p:nvSpPr>
          <p:cNvPr id="69" name="Organigramme : Connecteur page suivante 68">
            <a:extLst>
              <a:ext uri="{FF2B5EF4-FFF2-40B4-BE49-F238E27FC236}">
                <a16:creationId xmlns:a16="http://schemas.microsoft.com/office/drawing/2014/main" id="{2919C4DA-D2EE-5E1C-5186-AB01A455F5B2}"/>
              </a:ext>
            </a:extLst>
          </p:cNvPr>
          <p:cNvSpPr/>
          <p:nvPr userDrawn="1"/>
        </p:nvSpPr>
        <p:spPr>
          <a:xfrm>
            <a:off x="4118194"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Réunion de lancement</a:t>
            </a:r>
          </a:p>
          <a:p>
            <a:pPr algn="ctr"/>
            <a:endParaRPr lang="fr-FR" sz="1200" spc="-60" baseline="0" dirty="0"/>
          </a:p>
        </p:txBody>
      </p:sp>
      <p:sp>
        <p:nvSpPr>
          <p:cNvPr id="70" name="Organigramme : Connecteur page suivante 69">
            <a:extLst>
              <a:ext uri="{FF2B5EF4-FFF2-40B4-BE49-F238E27FC236}">
                <a16:creationId xmlns:a16="http://schemas.microsoft.com/office/drawing/2014/main" id="{0EA3A4B6-67A7-56B8-32A7-3E6214D37B20}"/>
              </a:ext>
            </a:extLst>
          </p:cNvPr>
          <p:cNvSpPr/>
          <p:nvPr userDrawn="1"/>
        </p:nvSpPr>
        <p:spPr>
          <a:xfrm>
            <a:off x="7861518"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1200" spc="-60" baseline="0" dirty="0"/>
              <a:t>Libération abonnement</a:t>
            </a:r>
          </a:p>
          <a:p>
            <a:pPr algn="ctr"/>
            <a:r>
              <a:rPr lang="fr-FR" sz="1200" spc="-60" baseline="0" dirty="0"/>
              <a:t>&amp; Déploiement</a:t>
            </a:r>
          </a:p>
        </p:txBody>
      </p:sp>
      <p:sp>
        <p:nvSpPr>
          <p:cNvPr id="71" name="Organigramme : Connecteur page suivante 70">
            <a:extLst>
              <a:ext uri="{FF2B5EF4-FFF2-40B4-BE49-F238E27FC236}">
                <a16:creationId xmlns:a16="http://schemas.microsoft.com/office/drawing/2014/main" id="{CDFAD8FC-8C1C-53A5-E2EA-2813CE98FC33}"/>
              </a:ext>
            </a:extLst>
          </p:cNvPr>
          <p:cNvSpPr/>
          <p:nvPr userDrawn="1"/>
        </p:nvSpPr>
        <p:spPr>
          <a:xfrm>
            <a:off x="10653980" y="2528888"/>
            <a:ext cx="1150720"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Bilan projet &amp; présentation de l’équipe support</a:t>
            </a:r>
          </a:p>
        </p:txBody>
      </p:sp>
      <p:sp>
        <p:nvSpPr>
          <p:cNvPr id="72" name="Organigramme : Connecteur page suivante 71">
            <a:extLst>
              <a:ext uri="{FF2B5EF4-FFF2-40B4-BE49-F238E27FC236}">
                <a16:creationId xmlns:a16="http://schemas.microsoft.com/office/drawing/2014/main" id="{FE92F167-8A2F-BE1E-A208-9CE0811BED48}"/>
              </a:ext>
            </a:extLst>
          </p:cNvPr>
          <p:cNvSpPr/>
          <p:nvPr userDrawn="1"/>
        </p:nvSpPr>
        <p:spPr>
          <a:xfrm>
            <a:off x="5354560" y="2528888"/>
            <a:ext cx="2433933" cy="1076769"/>
          </a:xfrm>
          <a:prstGeom prst="flowChartOffpageConnector">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Nos points réguliers</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d’accompagnement au fil de l’eau</a:t>
            </a:r>
          </a:p>
          <a:p>
            <a:pPr marL="0" marR="0" lvl="0" indent="0" algn="ctr" defTabSz="914400" rtl="0" eaLnBrk="1" fontAlgn="auto" latinLnBrk="0" hangingPunct="1">
              <a:lnSpc>
                <a:spcPct val="100000"/>
              </a:lnSpc>
              <a:spcBef>
                <a:spcPts val="0"/>
              </a:spcBef>
              <a:spcAft>
                <a:spcPts val="0"/>
              </a:spcAft>
              <a:buClrTx/>
              <a:buSzTx/>
              <a:buFontTx/>
              <a:buNone/>
              <a:tabLst/>
              <a:defRPr/>
            </a:pPr>
            <a:r>
              <a:rPr lang="fr-FR" sz="1200" spc="-60" baseline="0" dirty="0"/>
              <a:t>Voir Rétroplanning « Mon suivi d’actions »</a:t>
            </a:r>
          </a:p>
        </p:txBody>
      </p:sp>
      <p:sp>
        <p:nvSpPr>
          <p:cNvPr id="73" name="Espace réservé du texte 12">
            <a:extLst>
              <a:ext uri="{FF2B5EF4-FFF2-40B4-BE49-F238E27FC236}">
                <a16:creationId xmlns:a16="http://schemas.microsoft.com/office/drawing/2014/main" id="{3BAD3D78-D31C-AC08-81AD-42BFCE3DD534}"/>
              </a:ext>
            </a:extLst>
          </p:cNvPr>
          <p:cNvSpPr>
            <a:spLocks noGrp="1"/>
          </p:cNvSpPr>
          <p:nvPr>
            <p:ph type="body" sz="quarter" idx="28" hasCustomPrompt="1"/>
          </p:nvPr>
        </p:nvSpPr>
        <p:spPr>
          <a:xfrm>
            <a:off x="4127304"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4" name="Espace réservé du texte 12">
            <a:extLst>
              <a:ext uri="{FF2B5EF4-FFF2-40B4-BE49-F238E27FC236}">
                <a16:creationId xmlns:a16="http://schemas.microsoft.com/office/drawing/2014/main" id="{EE48D056-41D8-4FD3-C199-54A386B123DD}"/>
              </a:ext>
            </a:extLst>
          </p:cNvPr>
          <p:cNvSpPr>
            <a:spLocks noGrp="1"/>
          </p:cNvSpPr>
          <p:nvPr>
            <p:ph type="body" sz="quarter" idx="29" hasCustomPrompt="1"/>
          </p:nvPr>
        </p:nvSpPr>
        <p:spPr>
          <a:xfrm>
            <a:off x="5354560" y="2076366"/>
            <a:ext cx="241273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5" name="Espace réservé du texte 12">
            <a:extLst>
              <a:ext uri="{FF2B5EF4-FFF2-40B4-BE49-F238E27FC236}">
                <a16:creationId xmlns:a16="http://schemas.microsoft.com/office/drawing/2014/main" id="{1FE26ADA-4480-D344-796D-A88317F8A1F2}"/>
              </a:ext>
            </a:extLst>
          </p:cNvPr>
          <p:cNvSpPr>
            <a:spLocks noGrp="1"/>
          </p:cNvSpPr>
          <p:nvPr>
            <p:ph type="body" sz="quarter" idx="30" hasCustomPrompt="1"/>
          </p:nvPr>
        </p:nvSpPr>
        <p:spPr>
          <a:xfrm>
            <a:off x="7866073"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6" name="Espace réservé du texte 12">
            <a:extLst>
              <a:ext uri="{FF2B5EF4-FFF2-40B4-BE49-F238E27FC236}">
                <a16:creationId xmlns:a16="http://schemas.microsoft.com/office/drawing/2014/main" id="{52964BDF-BF94-B026-0FE1-03BD6A393027}"/>
              </a:ext>
            </a:extLst>
          </p:cNvPr>
          <p:cNvSpPr>
            <a:spLocks noGrp="1"/>
          </p:cNvSpPr>
          <p:nvPr>
            <p:ph type="body" sz="quarter" idx="31" hasCustomPrompt="1"/>
          </p:nvPr>
        </p:nvSpPr>
        <p:spPr>
          <a:xfrm>
            <a:off x="10658535" y="2076366"/>
            <a:ext cx="1141610" cy="392404"/>
          </a:xfrm>
          <a:solidFill>
            <a:schemeClr val="accent2"/>
          </a:solidFill>
        </p:spPr>
        <p:txBody>
          <a:bodyPr anchor="ctr">
            <a:normAutofit/>
          </a:bodyPr>
          <a:lstStyle>
            <a:lvl1pPr marL="0" indent="0" algn="ctr">
              <a:lnSpc>
                <a:spcPct val="80000"/>
              </a:lnSpc>
              <a:buNone/>
              <a:defRPr sz="1200" b="1">
                <a:solidFill>
                  <a:schemeClr val="bg2"/>
                </a:solidFill>
                <a:latin typeface="+mn-lt"/>
              </a:defRPr>
            </a:lvl1pPr>
          </a:lstStyle>
          <a:p>
            <a:pPr lvl="0"/>
            <a:r>
              <a:rPr lang="fr-FR" dirty="0"/>
              <a:t>date</a:t>
            </a:r>
          </a:p>
        </p:txBody>
      </p:sp>
      <p:sp>
        <p:nvSpPr>
          <p:cNvPr id="79" name="Espace réservé du texte 78">
            <a:extLst>
              <a:ext uri="{FF2B5EF4-FFF2-40B4-BE49-F238E27FC236}">
                <a16:creationId xmlns:a16="http://schemas.microsoft.com/office/drawing/2014/main" id="{3B87B6B5-A3A8-F771-AACF-83DE4619AE4A}"/>
              </a:ext>
            </a:extLst>
          </p:cNvPr>
          <p:cNvSpPr>
            <a:spLocks noGrp="1"/>
          </p:cNvSpPr>
          <p:nvPr>
            <p:ph type="body" sz="quarter" idx="32" hasCustomPrompt="1"/>
          </p:nvPr>
        </p:nvSpPr>
        <p:spPr>
          <a:xfrm>
            <a:off x="2316163" y="1435268"/>
            <a:ext cx="7667625" cy="425450"/>
          </a:xfrm>
        </p:spPr>
        <p:txBody>
          <a:bodyPr/>
          <a:lstStyle>
            <a:lvl1pPr marL="0" indent="0" algn="ctr">
              <a:buNone/>
              <a:defRPr/>
            </a:lvl1pPr>
          </a:lstStyle>
          <a:p>
            <a:pPr marL="0" marR="0" lvl="0" indent="0" algn="l" defTabSz="914400" rtl="0" eaLnBrk="1" fontAlgn="auto" latinLnBrk="0" hangingPunct="1">
              <a:lnSpc>
                <a:spcPct val="120000"/>
              </a:lnSpc>
              <a:spcBef>
                <a:spcPts val="1000"/>
              </a:spcBef>
              <a:spcAft>
                <a:spcPts val="0"/>
              </a:spcAft>
              <a:buClrTx/>
              <a:buSzTx/>
              <a:buFontTx/>
              <a:buNone/>
              <a:tabLst/>
              <a:defRPr/>
            </a:pPr>
            <a:r>
              <a:rPr lang="fr-FR" dirty="0">
                <a:solidFill>
                  <a:schemeClr val="tx1"/>
                </a:solidFill>
                <a:latin typeface="+mj-lt"/>
              </a:rPr>
              <a:t>Votre plateforme Eurécia livrée au plus tard le XX/XX/XX *</a:t>
            </a:r>
          </a:p>
        </p:txBody>
      </p:sp>
      <p:sp>
        <p:nvSpPr>
          <p:cNvPr id="81" name="Espace réservé du texte 80">
            <a:extLst>
              <a:ext uri="{FF2B5EF4-FFF2-40B4-BE49-F238E27FC236}">
                <a16:creationId xmlns:a16="http://schemas.microsoft.com/office/drawing/2014/main" id="{028F2B9F-E30D-7E63-AA6D-684E87B4F60E}"/>
              </a:ext>
            </a:extLst>
          </p:cNvPr>
          <p:cNvSpPr>
            <a:spLocks noGrp="1"/>
          </p:cNvSpPr>
          <p:nvPr>
            <p:ph type="body" sz="quarter" idx="33" hasCustomPrompt="1"/>
          </p:nvPr>
        </p:nvSpPr>
        <p:spPr>
          <a:xfrm>
            <a:off x="4401145" y="6498765"/>
            <a:ext cx="6696075" cy="173037"/>
          </a:xfrm>
        </p:spPr>
        <p:txBody>
          <a:bodyPr>
            <a:noAutofit/>
          </a:bodyPr>
          <a:lstStyle>
            <a:lvl1pPr marL="0" indent="0" algn="r">
              <a:buNone/>
              <a:defRPr sz="900"/>
            </a:lvl1pPr>
          </a:lstStyle>
          <a:p>
            <a:pPr lvl="0"/>
            <a:r>
              <a:rPr lang="fr-FR" dirty="0"/>
              <a:t>*Voir conditions générales de vente : déploiement de la plateforme en 60 jours </a:t>
            </a:r>
          </a:p>
          <a:p>
            <a:pPr lvl="0"/>
            <a:endParaRPr lang="fr-FR" dirty="0"/>
          </a:p>
        </p:txBody>
      </p:sp>
      <p:sp>
        <p:nvSpPr>
          <p:cNvPr id="82" name="Flèche : pentagone 81">
            <a:extLst>
              <a:ext uri="{FF2B5EF4-FFF2-40B4-BE49-F238E27FC236}">
                <a16:creationId xmlns:a16="http://schemas.microsoft.com/office/drawing/2014/main" id="{E18A7091-EB2D-3EB6-6D9C-DC57B606B89D}"/>
              </a:ext>
            </a:extLst>
          </p:cNvPr>
          <p:cNvSpPr/>
          <p:nvPr userDrawn="1"/>
        </p:nvSpPr>
        <p:spPr>
          <a:xfrm>
            <a:off x="1248802" y="3727785"/>
            <a:ext cx="1562614" cy="1283463"/>
          </a:xfrm>
          <a:prstGeom prst="homePlate">
            <a:avLst>
              <a:gd name="adj" fmla="val 11682"/>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3" name="Rectangle : coins arrondis 82">
            <a:extLst>
              <a:ext uri="{FF2B5EF4-FFF2-40B4-BE49-F238E27FC236}">
                <a16:creationId xmlns:a16="http://schemas.microsoft.com/office/drawing/2014/main" id="{696A49CC-34BF-1199-286C-645CC37C68A9}"/>
              </a:ext>
            </a:extLst>
          </p:cNvPr>
          <p:cNvSpPr/>
          <p:nvPr userDrawn="1"/>
        </p:nvSpPr>
        <p:spPr>
          <a:xfrm>
            <a:off x="876300" y="5160969"/>
            <a:ext cx="971550" cy="1283463"/>
          </a:xfrm>
          <a:prstGeom prst="roundRect">
            <a:avLst>
              <a:gd name="adj" fmla="val 32353"/>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sp>
        <p:nvSpPr>
          <p:cNvPr id="84" name="Flèche : pentagone 83">
            <a:extLst>
              <a:ext uri="{FF2B5EF4-FFF2-40B4-BE49-F238E27FC236}">
                <a16:creationId xmlns:a16="http://schemas.microsoft.com/office/drawing/2014/main" id="{CFDAED2C-7BC7-51CD-FF88-17A0929EFBC9}"/>
              </a:ext>
            </a:extLst>
          </p:cNvPr>
          <p:cNvSpPr/>
          <p:nvPr userDrawn="1"/>
        </p:nvSpPr>
        <p:spPr>
          <a:xfrm>
            <a:off x="1248802" y="5160969"/>
            <a:ext cx="1562614" cy="1283463"/>
          </a:xfrm>
          <a:prstGeom prst="homePlate">
            <a:avLst>
              <a:gd name="adj" fmla="val 13909"/>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ln>
                <a:noFill/>
              </a:ln>
            </a:endParaRPr>
          </a:p>
        </p:txBody>
      </p:sp>
      <p:grpSp>
        <p:nvGrpSpPr>
          <p:cNvPr id="55" name="Groupe 54">
            <a:extLst>
              <a:ext uri="{FF2B5EF4-FFF2-40B4-BE49-F238E27FC236}">
                <a16:creationId xmlns:a16="http://schemas.microsoft.com/office/drawing/2014/main" id="{EFAC3C75-434F-8883-2796-47BEB13353F8}"/>
              </a:ext>
            </a:extLst>
          </p:cNvPr>
          <p:cNvGrpSpPr/>
          <p:nvPr userDrawn="1"/>
        </p:nvGrpSpPr>
        <p:grpSpPr>
          <a:xfrm>
            <a:off x="1248802" y="5348751"/>
            <a:ext cx="1148434" cy="805032"/>
            <a:chOff x="3337559" y="1502092"/>
            <a:chExt cx="5523547" cy="3871912"/>
          </a:xfrm>
          <a:solidFill>
            <a:schemeClr val="bg1"/>
          </a:solidFill>
        </p:grpSpPr>
        <p:grpSp>
          <p:nvGrpSpPr>
            <p:cNvPr id="27" name="Graphique 21">
              <a:extLst>
                <a:ext uri="{FF2B5EF4-FFF2-40B4-BE49-F238E27FC236}">
                  <a16:creationId xmlns:a16="http://schemas.microsoft.com/office/drawing/2014/main" id="{B26BFF99-81AA-4562-19B7-D7C63CD83BB1}"/>
                </a:ext>
              </a:extLst>
            </p:cNvPr>
            <p:cNvGrpSpPr/>
            <p:nvPr/>
          </p:nvGrpSpPr>
          <p:grpSpPr>
            <a:xfrm>
              <a:off x="3337559" y="4052887"/>
              <a:ext cx="5523547" cy="1321117"/>
              <a:chOff x="3337559" y="4052887"/>
              <a:chExt cx="5523547" cy="1321117"/>
            </a:xfrm>
            <a:grpFill/>
          </p:grpSpPr>
          <p:sp>
            <p:nvSpPr>
              <p:cNvPr id="28" name="Forme libre : forme 27">
                <a:extLst>
                  <a:ext uri="{FF2B5EF4-FFF2-40B4-BE49-F238E27FC236}">
                    <a16:creationId xmlns:a16="http://schemas.microsoft.com/office/drawing/2014/main" id="{2BFEF50C-F8C5-68FF-723C-D91B8CD73F4C}"/>
                  </a:ext>
                </a:extLst>
              </p:cNvPr>
              <p:cNvSpPr/>
              <p:nvPr/>
            </p:nvSpPr>
            <p:spPr>
              <a:xfrm>
                <a:off x="3337559" y="4540567"/>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a:p>
            </p:txBody>
          </p:sp>
          <p:sp>
            <p:nvSpPr>
              <p:cNvPr id="30" name="Forme libre : forme 29">
                <a:extLst>
                  <a:ext uri="{FF2B5EF4-FFF2-40B4-BE49-F238E27FC236}">
                    <a16:creationId xmlns:a16="http://schemas.microsoft.com/office/drawing/2014/main" id="{32160B2F-06B0-B555-C0F3-EA393F59F2F4}"/>
                  </a:ext>
                </a:extLst>
              </p:cNvPr>
              <p:cNvSpPr/>
              <p:nvPr/>
            </p:nvSpPr>
            <p:spPr>
              <a:xfrm>
                <a:off x="4340541" y="4557712"/>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a:p>
            </p:txBody>
          </p:sp>
          <p:sp>
            <p:nvSpPr>
              <p:cNvPr id="31" name="Forme libre : forme 30">
                <a:extLst>
                  <a:ext uri="{FF2B5EF4-FFF2-40B4-BE49-F238E27FC236}">
                    <a16:creationId xmlns:a16="http://schemas.microsoft.com/office/drawing/2014/main" id="{224CB5C3-D18C-9E69-56D0-FF69F302C00B}"/>
                  </a:ext>
                </a:extLst>
              </p:cNvPr>
              <p:cNvSpPr/>
              <p:nvPr/>
            </p:nvSpPr>
            <p:spPr>
              <a:xfrm>
                <a:off x="5338762" y="4541519"/>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a:p>
            </p:txBody>
          </p:sp>
          <p:sp>
            <p:nvSpPr>
              <p:cNvPr id="44" name="Forme libre : forme 43">
                <a:extLst>
                  <a:ext uri="{FF2B5EF4-FFF2-40B4-BE49-F238E27FC236}">
                    <a16:creationId xmlns:a16="http://schemas.microsoft.com/office/drawing/2014/main" id="{C3C52FAD-F3D8-56B5-D671-DDD1B87B3A7D}"/>
                  </a:ext>
                </a:extLst>
              </p:cNvPr>
              <p:cNvSpPr/>
              <p:nvPr/>
            </p:nvSpPr>
            <p:spPr>
              <a:xfrm>
                <a:off x="5886449" y="4540567"/>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a:p>
            </p:txBody>
          </p:sp>
          <p:sp>
            <p:nvSpPr>
              <p:cNvPr id="45" name="Forme libre : forme 44">
                <a:extLst>
                  <a:ext uri="{FF2B5EF4-FFF2-40B4-BE49-F238E27FC236}">
                    <a16:creationId xmlns:a16="http://schemas.microsoft.com/office/drawing/2014/main" id="{C7D766A4-BB33-E19F-8E4F-BF060FABC397}"/>
                  </a:ext>
                </a:extLst>
              </p:cNvPr>
              <p:cNvSpPr/>
              <p:nvPr/>
            </p:nvSpPr>
            <p:spPr>
              <a:xfrm>
                <a:off x="6085521" y="4145280"/>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a:p>
            </p:txBody>
          </p:sp>
          <p:sp>
            <p:nvSpPr>
              <p:cNvPr id="46" name="Forme libre : forme 45">
                <a:extLst>
                  <a:ext uri="{FF2B5EF4-FFF2-40B4-BE49-F238E27FC236}">
                    <a16:creationId xmlns:a16="http://schemas.microsoft.com/office/drawing/2014/main" id="{85FFC32B-0947-9EC8-F910-09A7F59A0EE6}"/>
                  </a:ext>
                </a:extLst>
              </p:cNvPr>
              <p:cNvSpPr/>
              <p:nvPr/>
            </p:nvSpPr>
            <p:spPr>
              <a:xfrm>
                <a:off x="6851331" y="4540567"/>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a:p>
            </p:txBody>
          </p:sp>
          <p:sp>
            <p:nvSpPr>
              <p:cNvPr id="47" name="Forme libre : forme 46">
                <a:extLst>
                  <a:ext uri="{FF2B5EF4-FFF2-40B4-BE49-F238E27FC236}">
                    <a16:creationId xmlns:a16="http://schemas.microsoft.com/office/drawing/2014/main" id="{88509B1A-AC84-DC8B-C106-F6D79136DE81}"/>
                  </a:ext>
                </a:extLst>
              </p:cNvPr>
              <p:cNvSpPr/>
              <p:nvPr/>
            </p:nvSpPr>
            <p:spPr>
              <a:xfrm>
                <a:off x="7800974" y="4556760"/>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a:p>
            </p:txBody>
          </p:sp>
          <p:sp>
            <p:nvSpPr>
              <p:cNvPr id="48" name="Forme libre : forme 47">
                <a:extLst>
                  <a:ext uri="{FF2B5EF4-FFF2-40B4-BE49-F238E27FC236}">
                    <a16:creationId xmlns:a16="http://schemas.microsoft.com/office/drawing/2014/main" id="{E28C5B36-FCD7-1044-6479-8DC3C3C81D94}"/>
                  </a:ext>
                </a:extLst>
              </p:cNvPr>
              <p:cNvSpPr/>
              <p:nvPr/>
            </p:nvSpPr>
            <p:spPr>
              <a:xfrm>
                <a:off x="7629524" y="4052887"/>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a:p>
            </p:txBody>
          </p:sp>
          <p:sp>
            <p:nvSpPr>
              <p:cNvPr id="49" name="Forme libre : forme 48">
                <a:extLst>
                  <a:ext uri="{FF2B5EF4-FFF2-40B4-BE49-F238E27FC236}">
                    <a16:creationId xmlns:a16="http://schemas.microsoft.com/office/drawing/2014/main" id="{B86666B7-C3B0-3146-7DF7-A3A2408CFAA3}"/>
                  </a:ext>
                </a:extLst>
              </p:cNvPr>
              <p:cNvSpPr/>
              <p:nvPr/>
            </p:nvSpPr>
            <p:spPr>
              <a:xfrm>
                <a:off x="8140064" y="4540567"/>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a:p>
            </p:txBody>
          </p:sp>
        </p:grpSp>
        <p:grpSp>
          <p:nvGrpSpPr>
            <p:cNvPr id="50" name="Graphique 21">
              <a:extLst>
                <a:ext uri="{FF2B5EF4-FFF2-40B4-BE49-F238E27FC236}">
                  <a16:creationId xmlns:a16="http://schemas.microsoft.com/office/drawing/2014/main" id="{2A5728CA-9663-FA54-E8A5-DD9BD71962E7}"/>
                </a:ext>
              </a:extLst>
            </p:cNvPr>
            <p:cNvGrpSpPr/>
            <p:nvPr/>
          </p:nvGrpSpPr>
          <p:grpSpPr>
            <a:xfrm>
              <a:off x="4897754" y="1502092"/>
              <a:ext cx="2457450" cy="2440304"/>
              <a:chOff x="4897754" y="1502092"/>
              <a:chExt cx="2457450" cy="2440304"/>
            </a:xfrm>
            <a:grpFill/>
          </p:grpSpPr>
          <p:sp>
            <p:nvSpPr>
              <p:cNvPr id="51" name="Forme libre : forme 50">
                <a:extLst>
                  <a:ext uri="{FF2B5EF4-FFF2-40B4-BE49-F238E27FC236}">
                    <a16:creationId xmlns:a16="http://schemas.microsoft.com/office/drawing/2014/main" id="{90D6DFC0-CD56-F09E-7CC8-D9753FA8DA08}"/>
                  </a:ext>
                </a:extLst>
              </p:cNvPr>
              <p:cNvSpPr/>
              <p:nvPr/>
            </p:nvSpPr>
            <p:spPr>
              <a:xfrm>
                <a:off x="5313044" y="2163127"/>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a:p>
            </p:txBody>
          </p:sp>
          <p:sp>
            <p:nvSpPr>
              <p:cNvPr id="52" name="Forme libre : forme 51">
                <a:extLst>
                  <a:ext uri="{FF2B5EF4-FFF2-40B4-BE49-F238E27FC236}">
                    <a16:creationId xmlns:a16="http://schemas.microsoft.com/office/drawing/2014/main" id="{4EE38AF6-84FE-742E-FD6D-89234215C003}"/>
                  </a:ext>
                </a:extLst>
              </p:cNvPr>
              <p:cNvSpPr/>
              <p:nvPr/>
            </p:nvSpPr>
            <p:spPr>
              <a:xfrm>
                <a:off x="5317806" y="2786062"/>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a:p>
            </p:txBody>
          </p:sp>
          <p:sp>
            <p:nvSpPr>
              <p:cNvPr id="53" name="Forme libre : forme 52">
                <a:extLst>
                  <a:ext uri="{FF2B5EF4-FFF2-40B4-BE49-F238E27FC236}">
                    <a16:creationId xmlns:a16="http://schemas.microsoft.com/office/drawing/2014/main" id="{0BF8BABB-27EC-A7D5-7443-E4D50D9C327A}"/>
                  </a:ext>
                </a:extLst>
              </p:cNvPr>
              <p:cNvSpPr/>
              <p:nvPr/>
            </p:nvSpPr>
            <p:spPr>
              <a:xfrm>
                <a:off x="4897754" y="1502092"/>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a:p>
            </p:txBody>
          </p:sp>
          <p:sp>
            <p:nvSpPr>
              <p:cNvPr id="54" name="Forme libre : forme 53">
                <a:extLst>
                  <a:ext uri="{FF2B5EF4-FFF2-40B4-BE49-F238E27FC236}">
                    <a16:creationId xmlns:a16="http://schemas.microsoft.com/office/drawing/2014/main" id="{12985605-B3F5-AB77-A50D-74488B6147C1}"/>
                  </a:ext>
                </a:extLst>
              </p:cNvPr>
              <p:cNvSpPr/>
              <p:nvPr/>
            </p:nvSpPr>
            <p:spPr>
              <a:xfrm>
                <a:off x="6239827" y="2209800"/>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a:p>
            </p:txBody>
          </p:sp>
        </p:grpSp>
      </p:grpSp>
      <p:sp>
        <p:nvSpPr>
          <p:cNvPr id="61" name="Espace réservé pour une image  60">
            <a:extLst>
              <a:ext uri="{FF2B5EF4-FFF2-40B4-BE49-F238E27FC236}">
                <a16:creationId xmlns:a16="http://schemas.microsoft.com/office/drawing/2014/main" id="{BCF53AB9-D0EC-9479-F7A3-1AECDB13CAC0}"/>
              </a:ext>
            </a:extLst>
          </p:cNvPr>
          <p:cNvSpPr>
            <a:spLocks noGrp="1"/>
          </p:cNvSpPr>
          <p:nvPr>
            <p:ph type="pic" sz="quarter" idx="27" hasCustomPrompt="1"/>
          </p:nvPr>
        </p:nvSpPr>
        <p:spPr>
          <a:xfrm>
            <a:off x="876300" y="3719223"/>
            <a:ext cx="1944688" cy="1282700"/>
          </a:xfrm>
        </p:spPr>
        <p:txBody>
          <a:bodyPr/>
          <a:lstStyle>
            <a:lvl1pPr>
              <a:defRPr/>
            </a:lvl1pPr>
          </a:lstStyle>
          <a:p>
            <a:r>
              <a:rPr lang="fr-FR" dirty="0"/>
              <a:t>Logo client</a:t>
            </a:r>
          </a:p>
        </p:txBody>
      </p:sp>
      <p:sp>
        <p:nvSpPr>
          <p:cNvPr id="4" name="Espace réservé du texte 42">
            <a:extLst>
              <a:ext uri="{FF2B5EF4-FFF2-40B4-BE49-F238E27FC236}">
                <a16:creationId xmlns:a16="http://schemas.microsoft.com/office/drawing/2014/main" id="{0253568D-7852-0306-C492-4FD6AB0DFD6A}"/>
              </a:ext>
            </a:extLst>
          </p:cNvPr>
          <p:cNvSpPr>
            <a:spLocks noGrp="1"/>
          </p:cNvSpPr>
          <p:nvPr>
            <p:ph type="body" sz="quarter" idx="19" hasCustomPrompt="1"/>
          </p:nvPr>
        </p:nvSpPr>
        <p:spPr>
          <a:xfrm>
            <a:off x="381000" y="939800"/>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455664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4">
                                            <p:txEl>
                                              <p:pRg st="0" end="0"/>
                                            </p:txEl>
                                          </p:spTgt>
                                        </p:tgtEl>
                                        <p:attrNameLst>
                                          <p:attrName>style.visibility</p:attrName>
                                        </p:attrNameLst>
                                      </p:cBhvr>
                                      <p:to>
                                        <p:strVal val="visible"/>
                                      </p:to>
                                    </p:set>
                                    <p:animEffect transition="in" filter="wipe(left)">
                                      <p:cBhvr>
                                        <p:cTn id="13"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after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37" name="Espace réservé du texte 42">
            <a:extLst>
              <a:ext uri="{FF2B5EF4-FFF2-40B4-BE49-F238E27FC236}">
                <a16:creationId xmlns:a16="http://schemas.microsoft.com/office/drawing/2014/main" id="{617C65F7-6CD3-D5E8-71CB-08FCB855EBFA}"/>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35061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7">
                                            <p:txEl>
                                              <p:pRg st="0" end="0"/>
                                            </p:txEl>
                                          </p:spTgt>
                                        </p:tgtEl>
                                        <p:attrNameLst>
                                          <p:attrName>style.visibility</p:attrName>
                                        </p:attrNameLst>
                                      </p:cBhvr>
                                      <p:to>
                                        <p:strVal val="visible"/>
                                      </p:to>
                                    </p:set>
                                    <p:animEffect transition="in" filter="wipe(left)">
                                      <p:cBhvr>
                                        <p:cTn id="12" dur="500"/>
                                        <p:tgtEl>
                                          <p:spTgt spid="3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7" grpId="0" build="p">
        <p:tmplLst>
          <p:tmpl lvl="1">
            <p:tnLst>
              <p:par>
                <p:cTn presetID="22" presetClass="entr" presetSubtype="8" fill="hold" nodeType="withEffect">
                  <p:stCondLst>
                    <p:cond delay="0"/>
                  </p:stCondLst>
                  <p:childTnLst>
                    <p:set>
                      <p:cBhvr>
                        <p:cTn dur="1" fill="hold">
                          <p:stCondLst>
                            <p:cond delay="0"/>
                          </p:stCondLst>
                        </p:cTn>
                        <p:tgtEl>
                          <p:spTgt spid="37"/>
                        </p:tgtEl>
                        <p:attrNameLst>
                          <p:attrName>style.visibility</p:attrName>
                        </p:attrNameLst>
                      </p:cBhvr>
                      <p:to>
                        <p:strVal val="visible"/>
                      </p:to>
                    </p:set>
                    <p:animEffect transition="in" filter="wipe(left)">
                      <p:cBhvr>
                        <p:cTn dur="500"/>
                        <p:tgtEl>
                          <p:spTgt spid="37"/>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4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57188" y="1524000"/>
            <a:ext cx="5492246" cy="2246315"/>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6356854" y="1524000"/>
            <a:ext cx="5477959" cy="2246315"/>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9565"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2434432" y="1524000"/>
            <a:ext cx="1632744" cy="1378234"/>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73263"/>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10" name="Rectangle : coins arrondis 9">
            <a:extLst>
              <a:ext uri="{FF2B5EF4-FFF2-40B4-BE49-F238E27FC236}">
                <a16:creationId xmlns:a16="http://schemas.microsoft.com/office/drawing/2014/main" id="{C94E8E69-9C40-A789-C5F6-10CE628196D0}"/>
              </a:ext>
            </a:extLst>
          </p:cNvPr>
          <p:cNvSpPr/>
          <p:nvPr userDrawn="1"/>
        </p:nvSpPr>
        <p:spPr>
          <a:xfrm>
            <a:off x="357188" y="4187825"/>
            <a:ext cx="5492246" cy="2311670"/>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 coins arrondis 10">
            <a:extLst>
              <a:ext uri="{FF2B5EF4-FFF2-40B4-BE49-F238E27FC236}">
                <a16:creationId xmlns:a16="http://schemas.microsoft.com/office/drawing/2014/main" id="{5D4B1FBF-8884-11F6-7820-F5251AEAFF85}"/>
              </a:ext>
            </a:extLst>
          </p:cNvPr>
          <p:cNvSpPr/>
          <p:nvPr userDrawn="1"/>
        </p:nvSpPr>
        <p:spPr>
          <a:xfrm>
            <a:off x="6356854" y="4187825"/>
            <a:ext cx="5477959" cy="2311670"/>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Espace réservé du texte 14">
            <a:extLst>
              <a:ext uri="{FF2B5EF4-FFF2-40B4-BE49-F238E27FC236}">
                <a16:creationId xmlns:a16="http://schemas.microsoft.com/office/drawing/2014/main" id="{D5A4B816-1842-44F7-5F02-EAEB9EEF8401}"/>
              </a:ext>
            </a:extLst>
          </p:cNvPr>
          <p:cNvSpPr>
            <a:spLocks noGrp="1"/>
          </p:cNvSpPr>
          <p:nvPr>
            <p:ph type="body" sz="quarter" idx="24"/>
          </p:nvPr>
        </p:nvSpPr>
        <p:spPr>
          <a:xfrm>
            <a:off x="6602301" y="2902234"/>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6" name="Espace réservé du texte 14">
            <a:extLst>
              <a:ext uri="{FF2B5EF4-FFF2-40B4-BE49-F238E27FC236}">
                <a16:creationId xmlns:a16="http://schemas.microsoft.com/office/drawing/2014/main" id="{792E6592-8EBA-19E7-273F-B9874BF3351B}"/>
              </a:ext>
            </a:extLst>
          </p:cNvPr>
          <p:cNvSpPr>
            <a:spLocks noGrp="1"/>
          </p:cNvSpPr>
          <p:nvPr>
            <p:ph type="body" sz="quarter" idx="25"/>
          </p:nvPr>
        </p:nvSpPr>
        <p:spPr>
          <a:xfrm>
            <a:off x="629565"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2" name="Espace réservé du texte 14">
            <a:extLst>
              <a:ext uri="{FF2B5EF4-FFF2-40B4-BE49-F238E27FC236}">
                <a16:creationId xmlns:a16="http://schemas.microsoft.com/office/drawing/2014/main" id="{AC38966B-A335-70D4-C9EF-1A0292F79616}"/>
              </a:ext>
            </a:extLst>
          </p:cNvPr>
          <p:cNvSpPr>
            <a:spLocks noGrp="1"/>
          </p:cNvSpPr>
          <p:nvPr>
            <p:ph type="body" sz="quarter" idx="26"/>
          </p:nvPr>
        </p:nvSpPr>
        <p:spPr>
          <a:xfrm>
            <a:off x="6602301" y="5598015"/>
            <a:ext cx="4971304" cy="692610"/>
          </a:xfrm>
        </p:spPr>
        <p:txBody>
          <a:bodyPr>
            <a:normAutofit/>
          </a:bodyPr>
          <a:lstStyle>
            <a:lvl1pPr marL="0" indent="0" algn="ctr">
              <a:lnSpc>
                <a:spcPct val="9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4" name="Espace réservé pour une image  16">
            <a:extLst>
              <a:ext uri="{FF2B5EF4-FFF2-40B4-BE49-F238E27FC236}">
                <a16:creationId xmlns:a16="http://schemas.microsoft.com/office/drawing/2014/main" id="{17D45F10-B7D4-E1C0-49D1-5126AD262A78}"/>
              </a:ext>
            </a:extLst>
          </p:cNvPr>
          <p:cNvSpPr>
            <a:spLocks noGrp="1"/>
          </p:cNvSpPr>
          <p:nvPr>
            <p:ph type="pic" sz="quarter" idx="27"/>
          </p:nvPr>
        </p:nvSpPr>
        <p:spPr>
          <a:xfrm>
            <a:off x="8279461" y="1524000"/>
            <a:ext cx="1632744" cy="1378234"/>
          </a:xfrm>
        </p:spPr>
        <p:txBody>
          <a:bodyPr/>
          <a:lstStyle/>
          <a:p>
            <a:endParaRPr lang="fr-FR"/>
          </a:p>
        </p:txBody>
      </p:sp>
      <p:sp>
        <p:nvSpPr>
          <p:cNvPr id="35" name="Espace réservé pour une image  16">
            <a:extLst>
              <a:ext uri="{FF2B5EF4-FFF2-40B4-BE49-F238E27FC236}">
                <a16:creationId xmlns:a16="http://schemas.microsoft.com/office/drawing/2014/main" id="{7470ECA3-2A29-D885-7122-DBAB7C4D1C69}"/>
              </a:ext>
            </a:extLst>
          </p:cNvPr>
          <p:cNvSpPr>
            <a:spLocks noGrp="1"/>
          </p:cNvSpPr>
          <p:nvPr>
            <p:ph type="pic" sz="quarter" idx="28"/>
          </p:nvPr>
        </p:nvSpPr>
        <p:spPr>
          <a:xfrm>
            <a:off x="2434432" y="4219781"/>
            <a:ext cx="1632744" cy="1378234"/>
          </a:xfrm>
        </p:spPr>
        <p:txBody>
          <a:bodyPr/>
          <a:lstStyle/>
          <a:p>
            <a:endParaRPr lang="fr-FR"/>
          </a:p>
        </p:txBody>
      </p:sp>
      <p:sp>
        <p:nvSpPr>
          <p:cNvPr id="36" name="Espace réservé pour une image  16">
            <a:extLst>
              <a:ext uri="{FF2B5EF4-FFF2-40B4-BE49-F238E27FC236}">
                <a16:creationId xmlns:a16="http://schemas.microsoft.com/office/drawing/2014/main" id="{D9843CD0-3F11-DAAD-1B34-1FD6C2BD4A6F}"/>
              </a:ext>
            </a:extLst>
          </p:cNvPr>
          <p:cNvSpPr>
            <a:spLocks noGrp="1"/>
          </p:cNvSpPr>
          <p:nvPr>
            <p:ph type="pic" sz="quarter" idx="29"/>
          </p:nvPr>
        </p:nvSpPr>
        <p:spPr>
          <a:xfrm>
            <a:off x="8279461" y="4219781"/>
            <a:ext cx="1632744" cy="1378234"/>
          </a:xfrm>
        </p:spPr>
        <p:txBody>
          <a:bodyPr/>
          <a:lstStyle/>
          <a:p>
            <a:endParaRPr lang="fr-FR"/>
          </a:p>
        </p:txBody>
      </p:sp>
      <p:sp>
        <p:nvSpPr>
          <p:cNvPr id="5" name="Espace réservé du texte 42">
            <a:extLst>
              <a:ext uri="{FF2B5EF4-FFF2-40B4-BE49-F238E27FC236}">
                <a16:creationId xmlns:a16="http://schemas.microsoft.com/office/drawing/2014/main" id="{5C5830CA-00AB-8542-19FD-92F25D42809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511702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left)">
                                      <p:cBhvr>
                                        <p:cTn id="12"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 grpId="0" build="p">
        <p:tmplLst>
          <p:tmpl lvl="1">
            <p:tnLst>
              <p:par>
                <p:cTn presetID="22" presetClass="entr" presetSubtype="8" fill="hold" nodeType="withEffect">
                  <p:stCondLst>
                    <p:cond delay="0"/>
                  </p:stCondLst>
                  <p:childTnLst>
                    <p:set>
                      <p:cBhvr>
                        <p:cTn dur="1" fill="hold">
                          <p:stCondLst>
                            <p:cond delay="0"/>
                          </p:stCondLst>
                        </p:cTn>
                        <p:tgtEl>
                          <p:spTgt spid="5"/>
                        </p:tgtEl>
                        <p:attrNameLst>
                          <p:attrName>style.visibility</p:attrName>
                        </p:attrNameLst>
                      </p:cBhvr>
                      <p:to>
                        <p:strVal val="visible"/>
                      </p:to>
                    </p:set>
                    <p:animEffect transition="in" filter="wipe(left)">
                      <p:cBhvr>
                        <p:cTn dur="500"/>
                        <p:tgtEl>
                          <p:spTgt spid="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Espace réservé du texte 42">
            <a:extLst>
              <a:ext uri="{FF2B5EF4-FFF2-40B4-BE49-F238E27FC236}">
                <a16:creationId xmlns:a16="http://schemas.microsoft.com/office/drawing/2014/main" id="{564CCBEF-41B7-B15F-BD9B-4D386F82D680}"/>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2718889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4" grpId="0" build="p">
        <p:tmplLst>
          <p:tmpl lvl="1">
            <p:tnLst>
              <p:par>
                <p:cTn presetID="22" presetClass="entr" presetSubtype="8" fill="hold" nodeType="withEffect">
                  <p:stCondLst>
                    <p:cond delay="0"/>
                  </p:stCondLst>
                  <p:childTnLst>
                    <p:set>
                      <p:cBhvr>
                        <p:cTn dur="1" fill="hold">
                          <p:stCondLst>
                            <p:cond delay="0"/>
                          </p:stCondLst>
                        </p:cTn>
                        <p:tgtEl>
                          <p:spTgt spid="34"/>
                        </p:tgtEl>
                        <p:attrNameLst>
                          <p:attrName>style.visibility</p:attrName>
                        </p:attrNameLst>
                      </p:cBhvr>
                      <p:to>
                        <p:strVal val="visible"/>
                      </p:to>
                    </p:set>
                    <p:animEffect transition="in" filter="wipe(left)">
                      <p:cBhvr>
                        <p:cTn dur="500"/>
                        <p:tgtEl>
                          <p:spTgt spid="3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6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pic>
        <p:nvPicPr>
          <p:cNvPr id="32" name="Graphique 31">
            <a:extLst>
              <a:ext uri="{FF2B5EF4-FFF2-40B4-BE49-F238E27FC236}">
                <a16:creationId xmlns:a16="http://schemas.microsoft.com/office/drawing/2014/main" id="{70A58056-3545-47FF-694F-E0C10274AF16}"/>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007174"/>
            <a:ext cx="1942899" cy="1457174"/>
          </a:xfrm>
          <a:prstGeom prst="rect">
            <a:avLst/>
          </a:prstGeom>
        </p:spPr>
      </p:pic>
      <p:sp>
        <p:nvSpPr>
          <p:cNvPr id="39" name="Forme libre : forme 38">
            <a:extLst>
              <a:ext uri="{FF2B5EF4-FFF2-40B4-BE49-F238E27FC236}">
                <a16:creationId xmlns:a16="http://schemas.microsoft.com/office/drawing/2014/main" id="{8E40E83E-87B2-F22A-C8F7-5E13F1B9633E}"/>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8" name="Forme libre : forme 37">
            <a:extLst>
              <a:ext uri="{FF2B5EF4-FFF2-40B4-BE49-F238E27FC236}">
                <a16:creationId xmlns:a16="http://schemas.microsoft.com/office/drawing/2014/main" id="{1A32A66B-5CA8-464D-4B67-77522316A0EC}"/>
              </a:ext>
            </a:extLst>
          </p:cNvPr>
          <p:cNvSpPr/>
          <p:nvPr userDrawn="1"/>
        </p:nvSpPr>
        <p:spPr>
          <a:xfrm rot="7315260">
            <a:off x="-1140923" y="230947"/>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371475"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Rectangle : coins arrondis 3">
            <a:extLst>
              <a:ext uri="{FF2B5EF4-FFF2-40B4-BE49-F238E27FC236}">
                <a16:creationId xmlns:a16="http://schemas.microsoft.com/office/drawing/2014/main" id="{591C2A74-5A59-9EC7-9347-9E8BC78B8BCC}"/>
              </a:ext>
            </a:extLst>
          </p:cNvPr>
          <p:cNvSpPr/>
          <p:nvPr userDrawn="1"/>
        </p:nvSpPr>
        <p:spPr>
          <a:xfrm>
            <a:off x="4259263" y="1628775"/>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 coins arrondis 4">
            <a:extLst>
              <a:ext uri="{FF2B5EF4-FFF2-40B4-BE49-F238E27FC236}">
                <a16:creationId xmlns:a16="http://schemas.microsoft.com/office/drawing/2014/main" id="{8FB06681-791A-810A-E4E8-3B1944154D67}"/>
              </a:ext>
            </a:extLst>
          </p:cNvPr>
          <p:cNvSpPr/>
          <p:nvPr userDrawn="1"/>
        </p:nvSpPr>
        <p:spPr>
          <a:xfrm>
            <a:off x="8147051" y="1628775"/>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 coins arrondis 5">
            <a:extLst>
              <a:ext uri="{FF2B5EF4-FFF2-40B4-BE49-F238E27FC236}">
                <a16:creationId xmlns:a16="http://schemas.microsoft.com/office/drawing/2014/main" id="{41CA3ACD-9911-FAEA-2D23-D95E51A3FF3A}"/>
              </a:ext>
            </a:extLst>
          </p:cNvPr>
          <p:cNvSpPr/>
          <p:nvPr userDrawn="1"/>
        </p:nvSpPr>
        <p:spPr>
          <a:xfrm>
            <a:off x="371475" y="3646514"/>
            <a:ext cx="3673474" cy="1800225"/>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 coins arrondis 6">
            <a:extLst>
              <a:ext uri="{FF2B5EF4-FFF2-40B4-BE49-F238E27FC236}">
                <a16:creationId xmlns:a16="http://schemas.microsoft.com/office/drawing/2014/main" id="{052AB294-335B-74E0-716E-B83C698C1DEB}"/>
              </a:ext>
            </a:extLst>
          </p:cNvPr>
          <p:cNvSpPr/>
          <p:nvPr userDrawn="1"/>
        </p:nvSpPr>
        <p:spPr>
          <a:xfrm>
            <a:off x="4259263"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 coins arrondis 8">
            <a:extLst>
              <a:ext uri="{FF2B5EF4-FFF2-40B4-BE49-F238E27FC236}">
                <a16:creationId xmlns:a16="http://schemas.microsoft.com/office/drawing/2014/main" id="{102AF97B-0970-1396-B689-5AAA878D379B}"/>
              </a:ext>
            </a:extLst>
          </p:cNvPr>
          <p:cNvSpPr/>
          <p:nvPr userDrawn="1"/>
        </p:nvSpPr>
        <p:spPr>
          <a:xfrm>
            <a:off x="8147051" y="3646514"/>
            <a:ext cx="3673474" cy="1800225"/>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Espace réservé du texte 10">
            <a:extLst>
              <a:ext uri="{FF2B5EF4-FFF2-40B4-BE49-F238E27FC236}">
                <a16:creationId xmlns:a16="http://schemas.microsoft.com/office/drawing/2014/main" id="{CB1DD281-78DD-5C1E-638B-3B3EB452414B}"/>
              </a:ext>
            </a:extLst>
          </p:cNvPr>
          <p:cNvSpPr>
            <a:spLocks noGrp="1"/>
          </p:cNvSpPr>
          <p:nvPr>
            <p:ph type="body" sz="quarter" idx="21" hasCustomPrompt="1"/>
          </p:nvPr>
        </p:nvSpPr>
        <p:spPr>
          <a:xfrm>
            <a:off x="4259263" y="5589588"/>
            <a:ext cx="3663950" cy="900112"/>
          </a:xfrm>
        </p:spPr>
        <p:txBody>
          <a:bodyPr/>
          <a:lstStyle>
            <a:lvl1pPr marL="0" indent="0">
              <a:lnSpc>
                <a:spcPct val="100000"/>
              </a:lnSpc>
              <a:buNone/>
              <a:defRPr b="1">
                <a:solidFill>
                  <a:schemeClr val="accent3"/>
                </a:solidFill>
              </a:defRPr>
            </a:lvl1pPr>
          </a:lstStyle>
          <a:p>
            <a:pPr lvl="0"/>
            <a:r>
              <a:rPr lang="fr-FR" dirty="0"/>
              <a:t>Légende 02</a:t>
            </a: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5"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1343025" y="1628775"/>
            <a:ext cx="1698349" cy="900113"/>
          </a:xfrm>
        </p:spPr>
        <p:txBody>
          <a:bodyPr/>
          <a:lstStyle/>
          <a:p>
            <a:endParaRPr lang="fr-FR"/>
          </a:p>
        </p:txBody>
      </p:sp>
      <p:sp>
        <p:nvSpPr>
          <p:cNvPr id="18" name="Espace réservé du texte 14">
            <a:extLst>
              <a:ext uri="{FF2B5EF4-FFF2-40B4-BE49-F238E27FC236}">
                <a16:creationId xmlns:a16="http://schemas.microsoft.com/office/drawing/2014/main" id="{C543D8FC-56C8-7449-CC1D-14B76FA5FE0A}"/>
              </a:ext>
            </a:extLst>
          </p:cNvPr>
          <p:cNvSpPr>
            <a:spLocks noGrp="1"/>
          </p:cNvSpPr>
          <p:nvPr>
            <p:ph type="body" sz="quarter" idx="24"/>
          </p:nvPr>
        </p:nvSpPr>
        <p:spPr>
          <a:xfrm>
            <a:off x="4534383"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9" name="Espace réservé pour une image  16">
            <a:extLst>
              <a:ext uri="{FF2B5EF4-FFF2-40B4-BE49-F238E27FC236}">
                <a16:creationId xmlns:a16="http://schemas.microsoft.com/office/drawing/2014/main" id="{6DD85CFC-369C-741F-E4C5-25E33DA284DA}"/>
              </a:ext>
            </a:extLst>
          </p:cNvPr>
          <p:cNvSpPr>
            <a:spLocks noGrp="1"/>
          </p:cNvSpPr>
          <p:nvPr>
            <p:ph type="pic" sz="quarter" idx="25"/>
          </p:nvPr>
        </p:nvSpPr>
        <p:spPr>
          <a:xfrm>
            <a:off x="5251933" y="1628775"/>
            <a:ext cx="1698349" cy="900113"/>
          </a:xfrm>
        </p:spPr>
        <p:txBody>
          <a:bodyPr/>
          <a:lstStyle/>
          <a:p>
            <a:endParaRPr lang="fr-FR"/>
          </a:p>
        </p:txBody>
      </p:sp>
      <p:sp>
        <p:nvSpPr>
          <p:cNvPr id="20" name="Espace réservé du texte 14">
            <a:extLst>
              <a:ext uri="{FF2B5EF4-FFF2-40B4-BE49-F238E27FC236}">
                <a16:creationId xmlns:a16="http://schemas.microsoft.com/office/drawing/2014/main" id="{ABF219C2-441A-A19C-71AC-3338C88C4B96}"/>
              </a:ext>
            </a:extLst>
          </p:cNvPr>
          <p:cNvSpPr>
            <a:spLocks noGrp="1"/>
          </p:cNvSpPr>
          <p:nvPr>
            <p:ph type="body" sz="quarter" idx="26"/>
          </p:nvPr>
        </p:nvSpPr>
        <p:spPr>
          <a:xfrm>
            <a:off x="8433076" y="2528889"/>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1" name="Espace réservé pour une image  16">
            <a:extLst>
              <a:ext uri="{FF2B5EF4-FFF2-40B4-BE49-F238E27FC236}">
                <a16:creationId xmlns:a16="http://schemas.microsoft.com/office/drawing/2014/main" id="{1CECF4D8-6AAA-5837-AA65-5FF4558375E9}"/>
              </a:ext>
            </a:extLst>
          </p:cNvPr>
          <p:cNvSpPr>
            <a:spLocks noGrp="1"/>
          </p:cNvSpPr>
          <p:nvPr>
            <p:ph type="pic" sz="quarter" idx="27"/>
          </p:nvPr>
        </p:nvSpPr>
        <p:spPr>
          <a:xfrm>
            <a:off x="9150626" y="1628775"/>
            <a:ext cx="1698349" cy="900113"/>
          </a:xfrm>
        </p:spPr>
        <p:txBody>
          <a:bodyPr/>
          <a:lstStyle/>
          <a:p>
            <a:endParaRPr lang="fr-FR"/>
          </a:p>
        </p:txBody>
      </p:sp>
      <p:sp>
        <p:nvSpPr>
          <p:cNvPr id="22" name="Espace réservé du texte 14">
            <a:extLst>
              <a:ext uri="{FF2B5EF4-FFF2-40B4-BE49-F238E27FC236}">
                <a16:creationId xmlns:a16="http://schemas.microsoft.com/office/drawing/2014/main" id="{86F5F0AA-45A8-AEF7-5D8D-28D640E16648}"/>
              </a:ext>
            </a:extLst>
          </p:cNvPr>
          <p:cNvSpPr>
            <a:spLocks noGrp="1"/>
          </p:cNvSpPr>
          <p:nvPr>
            <p:ph type="body" sz="quarter" idx="28"/>
          </p:nvPr>
        </p:nvSpPr>
        <p:spPr>
          <a:xfrm>
            <a:off x="625475"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3" name="Espace réservé pour une image  16">
            <a:extLst>
              <a:ext uri="{FF2B5EF4-FFF2-40B4-BE49-F238E27FC236}">
                <a16:creationId xmlns:a16="http://schemas.microsoft.com/office/drawing/2014/main" id="{01D41B98-B3E1-AA2F-DECF-A37EA29EF047}"/>
              </a:ext>
            </a:extLst>
          </p:cNvPr>
          <p:cNvSpPr>
            <a:spLocks noGrp="1"/>
          </p:cNvSpPr>
          <p:nvPr>
            <p:ph type="pic" sz="quarter" idx="29"/>
          </p:nvPr>
        </p:nvSpPr>
        <p:spPr>
          <a:xfrm>
            <a:off x="1343025" y="3646514"/>
            <a:ext cx="1698349" cy="900113"/>
          </a:xfrm>
        </p:spPr>
        <p:txBody>
          <a:bodyPr/>
          <a:lstStyle/>
          <a:p>
            <a:endParaRPr lang="fr-FR"/>
          </a:p>
        </p:txBody>
      </p:sp>
      <p:sp>
        <p:nvSpPr>
          <p:cNvPr id="24" name="Espace réservé du texte 14">
            <a:extLst>
              <a:ext uri="{FF2B5EF4-FFF2-40B4-BE49-F238E27FC236}">
                <a16:creationId xmlns:a16="http://schemas.microsoft.com/office/drawing/2014/main" id="{393BDC98-6DBE-5930-4904-C60B6126117E}"/>
              </a:ext>
            </a:extLst>
          </p:cNvPr>
          <p:cNvSpPr>
            <a:spLocks noGrp="1"/>
          </p:cNvSpPr>
          <p:nvPr>
            <p:ph type="body" sz="quarter" idx="30"/>
          </p:nvPr>
        </p:nvSpPr>
        <p:spPr>
          <a:xfrm>
            <a:off x="4534383"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5" name="Espace réservé pour une image  16">
            <a:extLst>
              <a:ext uri="{FF2B5EF4-FFF2-40B4-BE49-F238E27FC236}">
                <a16:creationId xmlns:a16="http://schemas.microsoft.com/office/drawing/2014/main" id="{368052DF-1EBD-4110-D0E8-7CBF651531A0}"/>
              </a:ext>
            </a:extLst>
          </p:cNvPr>
          <p:cNvSpPr>
            <a:spLocks noGrp="1"/>
          </p:cNvSpPr>
          <p:nvPr>
            <p:ph type="pic" sz="quarter" idx="31"/>
          </p:nvPr>
        </p:nvSpPr>
        <p:spPr>
          <a:xfrm>
            <a:off x="5251933" y="3646514"/>
            <a:ext cx="1698349" cy="900113"/>
          </a:xfrm>
        </p:spPr>
        <p:txBody>
          <a:bodyPr/>
          <a:lstStyle/>
          <a:p>
            <a:endParaRPr lang="fr-FR"/>
          </a:p>
        </p:txBody>
      </p:sp>
      <p:sp>
        <p:nvSpPr>
          <p:cNvPr id="26" name="Espace réservé du texte 14">
            <a:extLst>
              <a:ext uri="{FF2B5EF4-FFF2-40B4-BE49-F238E27FC236}">
                <a16:creationId xmlns:a16="http://schemas.microsoft.com/office/drawing/2014/main" id="{CEEAA828-6CEC-4A73-2F68-AD94A3625CD3}"/>
              </a:ext>
            </a:extLst>
          </p:cNvPr>
          <p:cNvSpPr>
            <a:spLocks noGrp="1"/>
          </p:cNvSpPr>
          <p:nvPr>
            <p:ph type="body" sz="quarter" idx="32"/>
          </p:nvPr>
        </p:nvSpPr>
        <p:spPr>
          <a:xfrm>
            <a:off x="8433076" y="4546628"/>
            <a:ext cx="3141663" cy="626514"/>
          </a:xfrm>
        </p:spPr>
        <p:txBody>
          <a:bodyPr>
            <a:normAutofit/>
          </a:bodyPr>
          <a:lstStyle>
            <a:lvl1pPr marL="0" indent="0" algn="ctr">
              <a:lnSpc>
                <a:spcPct val="100000"/>
              </a:lnSpc>
              <a:buNone/>
              <a:defRPr sz="12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27" name="Espace réservé pour une image  16">
            <a:extLst>
              <a:ext uri="{FF2B5EF4-FFF2-40B4-BE49-F238E27FC236}">
                <a16:creationId xmlns:a16="http://schemas.microsoft.com/office/drawing/2014/main" id="{0A6025C4-C499-EFEE-C333-34B1E2420ABC}"/>
              </a:ext>
            </a:extLst>
          </p:cNvPr>
          <p:cNvSpPr>
            <a:spLocks noGrp="1"/>
          </p:cNvSpPr>
          <p:nvPr>
            <p:ph type="pic" sz="quarter" idx="33"/>
          </p:nvPr>
        </p:nvSpPr>
        <p:spPr>
          <a:xfrm>
            <a:off x="9150626" y="3646514"/>
            <a:ext cx="1698349" cy="900113"/>
          </a:xfrm>
        </p:spPr>
        <p:txBody>
          <a:bodyPr/>
          <a:lstStyle/>
          <a:p>
            <a:endParaRPr lang="fr-FR"/>
          </a:p>
        </p:txBody>
      </p:sp>
      <p:sp>
        <p:nvSpPr>
          <p:cNvPr id="28" name="Espace réservé du texte 10">
            <a:extLst>
              <a:ext uri="{FF2B5EF4-FFF2-40B4-BE49-F238E27FC236}">
                <a16:creationId xmlns:a16="http://schemas.microsoft.com/office/drawing/2014/main" id="{59DC9EB9-4B68-E45D-B599-9C5CA70B9995}"/>
              </a:ext>
            </a:extLst>
          </p:cNvPr>
          <p:cNvSpPr>
            <a:spLocks noGrp="1"/>
          </p:cNvSpPr>
          <p:nvPr>
            <p:ph type="body" sz="quarter" idx="34" hasCustomPrompt="1"/>
          </p:nvPr>
        </p:nvSpPr>
        <p:spPr>
          <a:xfrm>
            <a:off x="381000" y="5589588"/>
            <a:ext cx="3663950" cy="900112"/>
          </a:xfrm>
        </p:spPr>
        <p:txBody>
          <a:bodyPr/>
          <a:lstStyle>
            <a:lvl1pPr marL="0" indent="0">
              <a:lnSpc>
                <a:spcPct val="100000"/>
              </a:lnSpc>
              <a:buNone/>
              <a:defRPr b="1">
                <a:solidFill>
                  <a:schemeClr val="accent1"/>
                </a:solidFill>
              </a:defRPr>
            </a:lvl1pPr>
          </a:lstStyle>
          <a:p>
            <a:pPr lvl="0"/>
            <a:r>
              <a:rPr lang="fr-FR" dirty="0"/>
              <a:t>Légende 01</a:t>
            </a:r>
          </a:p>
        </p:txBody>
      </p:sp>
      <p:sp>
        <p:nvSpPr>
          <p:cNvPr id="10" name="Espace réservé du texte 42">
            <a:extLst>
              <a:ext uri="{FF2B5EF4-FFF2-40B4-BE49-F238E27FC236}">
                <a16:creationId xmlns:a16="http://schemas.microsoft.com/office/drawing/2014/main" id="{DF8DF9D2-54C3-898D-E3BD-E56566245AE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41090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0" grpId="0" build="p">
        <p:tmplLst>
          <p:tmpl lvl="1">
            <p:tnLst>
              <p:par>
                <p:cTn presetID="22" presetClass="entr" presetSubtype="8" fill="hold" nodeType="withEffect">
                  <p:stCondLst>
                    <p:cond delay="0"/>
                  </p:stCondLst>
                  <p:childTnLst>
                    <p:set>
                      <p:cBhvr>
                        <p:cTn dur="1" fill="hold">
                          <p:stCondLst>
                            <p:cond delay="0"/>
                          </p:stCondLst>
                        </p:cTn>
                        <p:tgtEl>
                          <p:spTgt spid="10"/>
                        </p:tgtEl>
                        <p:attrNameLst>
                          <p:attrName>style.visibility</p:attrName>
                        </p:attrNameLst>
                      </p:cBhvr>
                      <p:to>
                        <p:strVal val="visible"/>
                      </p:to>
                    </p:set>
                    <p:animEffect transition="in" filter="wipe(left)">
                      <p:cBhvr>
                        <p:cTn dur="500"/>
                        <p:tgtEl>
                          <p:spTgt spid="10"/>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ogo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solidFill>
              <a:schemeClr val="bg2"/>
            </a:solid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solidFill>
              <a:schemeClr val="bg2"/>
            </a:solid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solidFill>
              <a:schemeClr val="bg2"/>
            </a:solid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102" name="Espace réservé du texte 44">
            <a:extLst>
              <a:ext uri="{FF2B5EF4-FFF2-40B4-BE49-F238E27FC236}">
                <a16:creationId xmlns:a16="http://schemas.microsoft.com/office/drawing/2014/main" id="{B383B642-B054-A630-5354-5FB01A948752}"/>
              </a:ext>
            </a:extLst>
          </p:cNvPr>
          <p:cNvSpPr>
            <a:spLocks noGrp="1"/>
          </p:cNvSpPr>
          <p:nvPr>
            <p:ph type="body" sz="quarter" idx="15" hasCustomPrompt="1"/>
          </p:nvPr>
        </p:nvSpPr>
        <p:spPr>
          <a:xfrm>
            <a:off x="5102562" y="5168049"/>
            <a:ext cx="2043114" cy="459619"/>
          </a:xfrm>
          <a:prstGeom prst="rect">
            <a:avLst/>
          </a:prstGeom>
          <a:solidFill>
            <a:schemeClr val="accent3"/>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1705768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102">
                                            <p:bg/>
                                          </p:spTgt>
                                        </p:tgtEl>
                                        <p:attrNameLst>
                                          <p:attrName>style.visibility</p:attrName>
                                        </p:attrNameLst>
                                      </p:cBhvr>
                                      <p:to>
                                        <p:strVal val="visible"/>
                                      </p:to>
                                    </p:set>
                                    <p:animEffect transition="in" filter="dissolve">
                                      <p:cBhvr>
                                        <p:cTn id="14" dur="500"/>
                                        <p:tgtEl>
                                          <p:spTgt spid="10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102">
                                            <p:txEl>
                                              <p:pRg st="0" end="0"/>
                                            </p:txEl>
                                          </p:spTgt>
                                        </p:tgtEl>
                                        <p:attrNameLst>
                                          <p:attrName>style.visibility</p:attrName>
                                        </p:attrNameLst>
                                      </p:cBhvr>
                                      <p:to>
                                        <p:strVal val="visible"/>
                                      </p:to>
                                    </p:set>
                                    <p:animEffect transition="in" filter="dissolve">
                                      <p:cBhvr>
                                        <p:cTn id="18" dur="500"/>
                                        <p:tgtEl>
                                          <p:spTgt spid="1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build="p" animBg="1">
        <p:tmplLst>
          <p:tmpl>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102"/>
                        </p:tgtEl>
                        <p:attrNameLst>
                          <p:attrName>style.visibility</p:attrName>
                        </p:attrNameLst>
                      </p:cBhvr>
                      <p:to>
                        <p:strVal val="visible"/>
                      </p:to>
                    </p:set>
                    <p:animEffect transition="in" filter="dissolve">
                      <p:cBhvr>
                        <p:cTn dur="500"/>
                        <p:tgtEl>
                          <p:spTgt spid="10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blocks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1"/>
            <a:ext cx="2326238" cy="952042"/>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888293"/>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55" name="Espace réservé du texte 42">
            <a:extLst>
              <a:ext uri="{FF2B5EF4-FFF2-40B4-BE49-F238E27FC236}">
                <a16:creationId xmlns:a16="http://schemas.microsoft.com/office/drawing/2014/main" id="{49731C7B-4951-C693-B478-8892CAEED94B}"/>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604559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55">
                                            <p:txEl>
                                              <p:pRg st="0" end="0"/>
                                            </p:txEl>
                                          </p:spTgt>
                                        </p:tgtEl>
                                        <p:attrNameLst>
                                          <p:attrName>style.visibility</p:attrName>
                                        </p:attrNameLst>
                                      </p:cBhvr>
                                      <p:to>
                                        <p:strVal val="visible"/>
                                      </p:to>
                                    </p:set>
                                    <p:animEffect transition="in" filter="wipe(left)">
                                      <p:cBhvr>
                                        <p:cTn id="12" dur="500"/>
                                        <p:tgtEl>
                                          <p:spTgt spid="5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55" grpId="0" build="p">
        <p:tmplLst>
          <p:tmpl lvl="1">
            <p:tnLst>
              <p:par>
                <p:cTn presetID="22" presetClass="entr" presetSubtype="8" fill="hold" nodeType="withEffect">
                  <p:stCondLst>
                    <p:cond delay="0"/>
                  </p:stCondLst>
                  <p:childTnLst>
                    <p:set>
                      <p:cBhvr>
                        <p:cTn dur="1" fill="hold">
                          <p:stCondLst>
                            <p:cond delay="0"/>
                          </p:stCondLst>
                        </p:cTn>
                        <p:tgtEl>
                          <p:spTgt spid="55"/>
                        </p:tgtEl>
                        <p:attrNameLst>
                          <p:attrName>style.visibility</p:attrName>
                        </p:attrNameLst>
                      </p:cBhvr>
                      <p:to>
                        <p:strVal val="visible"/>
                      </p:to>
                    </p:set>
                    <p:animEffect transition="in" filter="wipe(left)">
                      <p:cBhvr>
                        <p:cTn dur="500"/>
                        <p:tgtEl>
                          <p:spTgt spid="55"/>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8_blocks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sp>
        <p:nvSpPr>
          <p:cNvPr id="3" name="Rectangle : coins arrondis 2">
            <a:extLst>
              <a:ext uri="{FF2B5EF4-FFF2-40B4-BE49-F238E27FC236}">
                <a16:creationId xmlns:a16="http://schemas.microsoft.com/office/drawing/2014/main" id="{010194D7-F69F-3956-37B3-DC59A00C727B}"/>
              </a:ext>
            </a:extLst>
          </p:cNvPr>
          <p:cNvSpPr/>
          <p:nvPr userDrawn="1"/>
        </p:nvSpPr>
        <p:spPr>
          <a:xfrm>
            <a:off x="50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Espace réservé du texte 14">
            <a:extLst>
              <a:ext uri="{FF2B5EF4-FFF2-40B4-BE49-F238E27FC236}">
                <a16:creationId xmlns:a16="http://schemas.microsoft.com/office/drawing/2014/main" id="{BD6A109B-162F-F8D9-15B6-2916E47A9641}"/>
              </a:ext>
            </a:extLst>
          </p:cNvPr>
          <p:cNvSpPr>
            <a:spLocks noGrp="1"/>
          </p:cNvSpPr>
          <p:nvPr>
            <p:ph type="body" sz="quarter" idx="22"/>
          </p:nvPr>
        </p:nvSpPr>
        <p:spPr>
          <a:xfrm>
            <a:off x="625476"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17" name="Espace réservé pour une image  16">
            <a:extLst>
              <a:ext uri="{FF2B5EF4-FFF2-40B4-BE49-F238E27FC236}">
                <a16:creationId xmlns:a16="http://schemas.microsoft.com/office/drawing/2014/main" id="{D1858249-C6CB-4D6B-711D-DA5264918CCC}"/>
              </a:ext>
            </a:extLst>
          </p:cNvPr>
          <p:cNvSpPr>
            <a:spLocks noGrp="1"/>
          </p:cNvSpPr>
          <p:nvPr>
            <p:ph type="pic" sz="quarter" idx="23"/>
          </p:nvPr>
        </p:nvSpPr>
        <p:spPr>
          <a:xfrm>
            <a:off x="962300" y="1813037"/>
            <a:ext cx="1698349" cy="900113"/>
          </a:xfrm>
        </p:spPr>
        <p:txBody>
          <a:bodyPr/>
          <a:lstStyle/>
          <a:p>
            <a:endParaRPr lang="fr-FR"/>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34" name="Rectangle : coins arrondis 33">
            <a:extLst>
              <a:ext uri="{FF2B5EF4-FFF2-40B4-BE49-F238E27FC236}">
                <a16:creationId xmlns:a16="http://schemas.microsoft.com/office/drawing/2014/main" id="{5B1228EE-3B8F-3ED7-A91D-296201B457EC}"/>
              </a:ext>
            </a:extLst>
          </p:cNvPr>
          <p:cNvSpPr/>
          <p:nvPr userDrawn="1"/>
        </p:nvSpPr>
        <p:spPr>
          <a:xfrm>
            <a:off x="3382384" y="1624013"/>
            <a:ext cx="2618182" cy="2178273"/>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Rectangle : coins arrondis 34">
            <a:extLst>
              <a:ext uri="{FF2B5EF4-FFF2-40B4-BE49-F238E27FC236}">
                <a16:creationId xmlns:a16="http://schemas.microsoft.com/office/drawing/2014/main" id="{EAC7ADAD-A2D0-D268-F5A2-8A70FC3F5285}"/>
              </a:ext>
            </a:extLst>
          </p:cNvPr>
          <p:cNvSpPr/>
          <p:nvPr userDrawn="1"/>
        </p:nvSpPr>
        <p:spPr>
          <a:xfrm>
            <a:off x="6262384"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Rectangle : coins arrondis 35">
            <a:extLst>
              <a:ext uri="{FF2B5EF4-FFF2-40B4-BE49-F238E27FC236}">
                <a16:creationId xmlns:a16="http://schemas.microsoft.com/office/drawing/2014/main" id="{A61CE0E5-A878-7B16-4CC0-685CD881CA45}"/>
              </a:ext>
            </a:extLst>
          </p:cNvPr>
          <p:cNvSpPr/>
          <p:nvPr userDrawn="1"/>
        </p:nvSpPr>
        <p:spPr>
          <a:xfrm>
            <a:off x="9143147" y="1624013"/>
            <a:ext cx="2618182" cy="2178273"/>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7" name="Espace réservé du texte 14">
            <a:extLst>
              <a:ext uri="{FF2B5EF4-FFF2-40B4-BE49-F238E27FC236}">
                <a16:creationId xmlns:a16="http://schemas.microsoft.com/office/drawing/2014/main" id="{D4927F91-6E7C-5164-3B46-4B1D19D5B108}"/>
              </a:ext>
            </a:extLst>
          </p:cNvPr>
          <p:cNvSpPr>
            <a:spLocks noGrp="1"/>
          </p:cNvSpPr>
          <p:nvPr>
            <p:ph type="body" sz="quarter" idx="24"/>
          </p:nvPr>
        </p:nvSpPr>
        <p:spPr>
          <a:xfrm>
            <a:off x="3505475"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38" name="Espace réservé pour une image  16">
            <a:extLst>
              <a:ext uri="{FF2B5EF4-FFF2-40B4-BE49-F238E27FC236}">
                <a16:creationId xmlns:a16="http://schemas.microsoft.com/office/drawing/2014/main" id="{5CF99505-9E8C-4A8F-B2DD-49CA13A3552F}"/>
              </a:ext>
            </a:extLst>
          </p:cNvPr>
          <p:cNvSpPr>
            <a:spLocks noGrp="1"/>
          </p:cNvSpPr>
          <p:nvPr>
            <p:ph type="pic" sz="quarter" idx="25"/>
          </p:nvPr>
        </p:nvSpPr>
        <p:spPr>
          <a:xfrm>
            <a:off x="3842299" y="1813037"/>
            <a:ext cx="1698349" cy="900113"/>
          </a:xfrm>
        </p:spPr>
        <p:txBody>
          <a:bodyPr/>
          <a:lstStyle/>
          <a:p>
            <a:endParaRPr lang="fr-FR"/>
          </a:p>
        </p:txBody>
      </p:sp>
      <p:sp>
        <p:nvSpPr>
          <p:cNvPr id="39" name="Espace réservé du texte 14">
            <a:extLst>
              <a:ext uri="{FF2B5EF4-FFF2-40B4-BE49-F238E27FC236}">
                <a16:creationId xmlns:a16="http://schemas.microsoft.com/office/drawing/2014/main" id="{FAB0A219-596F-9A1C-8D9E-48952D6061CD}"/>
              </a:ext>
            </a:extLst>
          </p:cNvPr>
          <p:cNvSpPr>
            <a:spLocks noGrp="1"/>
          </p:cNvSpPr>
          <p:nvPr>
            <p:ph type="body" sz="quarter" idx="26"/>
          </p:nvPr>
        </p:nvSpPr>
        <p:spPr>
          <a:xfrm>
            <a:off x="6396841"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0" name="Espace réservé pour une image  16">
            <a:extLst>
              <a:ext uri="{FF2B5EF4-FFF2-40B4-BE49-F238E27FC236}">
                <a16:creationId xmlns:a16="http://schemas.microsoft.com/office/drawing/2014/main" id="{FB93B894-C232-00DA-DB9E-65000AD4D3D0}"/>
              </a:ext>
            </a:extLst>
          </p:cNvPr>
          <p:cNvSpPr>
            <a:spLocks noGrp="1"/>
          </p:cNvSpPr>
          <p:nvPr>
            <p:ph type="pic" sz="quarter" idx="27"/>
          </p:nvPr>
        </p:nvSpPr>
        <p:spPr>
          <a:xfrm>
            <a:off x="6733665" y="1813037"/>
            <a:ext cx="1698349" cy="900113"/>
          </a:xfrm>
        </p:spPr>
        <p:txBody>
          <a:bodyPr/>
          <a:lstStyle/>
          <a:p>
            <a:endParaRPr lang="fr-FR"/>
          </a:p>
        </p:txBody>
      </p:sp>
      <p:sp>
        <p:nvSpPr>
          <p:cNvPr id="41" name="Espace réservé du texte 14">
            <a:extLst>
              <a:ext uri="{FF2B5EF4-FFF2-40B4-BE49-F238E27FC236}">
                <a16:creationId xmlns:a16="http://schemas.microsoft.com/office/drawing/2014/main" id="{8C663CF9-29EC-9095-9DD6-851C8EC7CE73}"/>
              </a:ext>
            </a:extLst>
          </p:cNvPr>
          <p:cNvSpPr>
            <a:spLocks noGrp="1"/>
          </p:cNvSpPr>
          <p:nvPr>
            <p:ph type="body" sz="quarter" idx="28"/>
          </p:nvPr>
        </p:nvSpPr>
        <p:spPr>
          <a:xfrm>
            <a:off x="9281789" y="271315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2" name="Espace réservé pour une image  16">
            <a:extLst>
              <a:ext uri="{FF2B5EF4-FFF2-40B4-BE49-F238E27FC236}">
                <a16:creationId xmlns:a16="http://schemas.microsoft.com/office/drawing/2014/main" id="{B3C960A0-B742-0C14-81D3-350F609C682C}"/>
              </a:ext>
            </a:extLst>
          </p:cNvPr>
          <p:cNvSpPr>
            <a:spLocks noGrp="1"/>
          </p:cNvSpPr>
          <p:nvPr>
            <p:ph type="pic" sz="quarter" idx="29"/>
          </p:nvPr>
        </p:nvSpPr>
        <p:spPr>
          <a:xfrm>
            <a:off x="9618613" y="1813037"/>
            <a:ext cx="1698349" cy="900113"/>
          </a:xfrm>
        </p:spPr>
        <p:txBody>
          <a:bodyPr/>
          <a:lstStyle/>
          <a:p>
            <a:endParaRPr lang="fr-FR"/>
          </a:p>
        </p:txBody>
      </p:sp>
      <p:sp>
        <p:nvSpPr>
          <p:cNvPr id="43" name="Rectangle : coins arrondis 42">
            <a:extLst>
              <a:ext uri="{FF2B5EF4-FFF2-40B4-BE49-F238E27FC236}">
                <a16:creationId xmlns:a16="http://schemas.microsoft.com/office/drawing/2014/main" id="{86983FA1-3695-351A-A7D6-4FA73D529631}"/>
              </a:ext>
            </a:extLst>
          </p:cNvPr>
          <p:cNvSpPr/>
          <p:nvPr userDrawn="1"/>
        </p:nvSpPr>
        <p:spPr>
          <a:xfrm>
            <a:off x="50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4" name="Espace réservé du texte 14">
            <a:extLst>
              <a:ext uri="{FF2B5EF4-FFF2-40B4-BE49-F238E27FC236}">
                <a16:creationId xmlns:a16="http://schemas.microsoft.com/office/drawing/2014/main" id="{71CD72F4-93A1-88BB-2F46-070DAA326F4C}"/>
              </a:ext>
            </a:extLst>
          </p:cNvPr>
          <p:cNvSpPr>
            <a:spLocks noGrp="1"/>
          </p:cNvSpPr>
          <p:nvPr>
            <p:ph type="body" sz="quarter" idx="30"/>
          </p:nvPr>
        </p:nvSpPr>
        <p:spPr>
          <a:xfrm>
            <a:off x="625476"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45" name="Espace réservé pour une image  16">
            <a:extLst>
              <a:ext uri="{FF2B5EF4-FFF2-40B4-BE49-F238E27FC236}">
                <a16:creationId xmlns:a16="http://schemas.microsoft.com/office/drawing/2014/main" id="{9282200A-59B4-39BC-A13C-A6AE464E0EAA}"/>
              </a:ext>
            </a:extLst>
          </p:cNvPr>
          <p:cNvSpPr>
            <a:spLocks noGrp="1"/>
          </p:cNvSpPr>
          <p:nvPr>
            <p:ph type="pic" sz="quarter" idx="31"/>
          </p:nvPr>
        </p:nvSpPr>
        <p:spPr>
          <a:xfrm>
            <a:off x="962300" y="4218767"/>
            <a:ext cx="1698349" cy="900113"/>
          </a:xfrm>
        </p:spPr>
        <p:txBody>
          <a:bodyPr/>
          <a:lstStyle/>
          <a:p>
            <a:endParaRPr lang="fr-FR"/>
          </a:p>
        </p:txBody>
      </p:sp>
      <p:sp>
        <p:nvSpPr>
          <p:cNvPr id="46" name="Rectangle : coins arrondis 45">
            <a:extLst>
              <a:ext uri="{FF2B5EF4-FFF2-40B4-BE49-F238E27FC236}">
                <a16:creationId xmlns:a16="http://schemas.microsoft.com/office/drawing/2014/main" id="{1322E8D6-7FE9-CCC0-C60A-A1F28ED87763}"/>
              </a:ext>
            </a:extLst>
          </p:cNvPr>
          <p:cNvSpPr/>
          <p:nvPr userDrawn="1"/>
        </p:nvSpPr>
        <p:spPr>
          <a:xfrm>
            <a:off x="3382384" y="4029743"/>
            <a:ext cx="2618182" cy="2178273"/>
          </a:xfrm>
          <a:prstGeom prst="round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7" name="Rectangle : coins arrondis 46">
            <a:extLst>
              <a:ext uri="{FF2B5EF4-FFF2-40B4-BE49-F238E27FC236}">
                <a16:creationId xmlns:a16="http://schemas.microsoft.com/office/drawing/2014/main" id="{E48F76CE-A9E1-8611-EF92-04F6C00003DB}"/>
              </a:ext>
            </a:extLst>
          </p:cNvPr>
          <p:cNvSpPr/>
          <p:nvPr userDrawn="1"/>
        </p:nvSpPr>
        <p:spPr>
          <a:xfrm>
            <a:off x="6262384"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8" name="Rectangle : coins arrondis 47">
            <a:extLst>
              <a:ext uri="{FF2B5EF4-FFF2-40B4-BE49-F238E27FC236}">
                <a16:creationId xmlns:a16="http://schemas.microsoft.com/office/drawing/2014/main" id="{4AE15A7A-E134-FFA8-A65E-702C966EBE4D}"/>
              </a:ext>
            </a:extLst>
          </p:cNvPr>
          <p:cNvSpPr/>
          <p:nvPr userDrawn="1"/>
        </p:nvSpPr>
        <p:spPr>
          <a:xfrm>
            <a:off x="9143147" y="4029743"/>
            <a:ext cx="2618182" cy="2178273"/>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9" name="Espace réservé du texte 14">
            <a:extLst>
              <a:ext uri="{FF2B5EF4-FFF2-40B4-BE49-F238E27FC236}">
                <a16:creationId xmlns:a16="http://schemas.microsoft.com/office/drawing/2014/main" id="{3654E6CC-3B49-03B4-61E9-BFC38F9D9E34}"/>
              </a:ext>
            </a:extLst>
          </p:cNvPr>
          <p:cNvSpPr>
            <a:spLocks noGrp="1"/>
          </p:cNvSpPr>
          <p:nvPr>
            <p:ph type="body" sz="quarter" idx="32"/>
          </p:nvPr>
        </p:nvSpPr>
        <p:spPr>
          <a:xfrm>
            <a:off x="3505475"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0" name="Espace réservé pour une image  16">
            <a:extLst>
              <a:ext uri="{FF2B5EF4-FFF2-40B4-BE49-F238E27FC236}">
                <a16:creationId xmlns:a16="http://schemas.microsoft.com/office/drawing/2014/main" id="{75E7DBCB-739B-C0D4-2C1D-97E446F64146}"/>
              </a:ext>
            </a:extLst>
          </p:cNvPr>
          <p:cNvSpPr>
            <a:spLocks noGrp="1"/>
          </p:cNvSpPr>
          <p:nvPr>
            <p:ph type="pic" sz="quarter" idx="33"/>
          </p:nvPr>
        </p:nvSpPr>
        <p:spPr>
          <a:xfrm>
            <a:off x="3842299" y="4218767"/>
            <a:ext cx="1698349" cy="900113"/>
          </a:xfrm>
        </p:spPr>
        <p:txBody>
          <a:bodyPr/>
          <a:lstStyle/>
          <a:p>
            <a:endParaRPr lang="fr-FR"/>
          </a:p>
        </p:txBody>
      </p:sp>
      <p:sp>
        <p:nvSpPr>
          <p:cNvPr id="51" name="Espace réservé du texte 14">
            <a:extLst>
              <a:ext uri="{FF2B5EF4-FFF2-40B4-BE49-F238E27FC236}">
                <a16:creationId xmlns:a16="http://schemas.microsoft.com/office/drawing/2014/main" id="{DEB053D6-E8AF-0779-AD0C-EB1F40A46A4B}"/>
              </a:ext>
            </a:extLst>
          </p:cNvPr>
          <p:cNvSpPr>
            <a:spLocks noGrp="1"/>
          </p:cNvSpPr>
          <p:nvPr>
            <p:ph type="body" sz="quarter" idx="34"/>
          </p:nvPr>
        </p:nvSpPr>
        <p:spPr>
          <a:xfrm>
            <a:off x="6396841" y="5118881"/>
            <a:ext cx="2326238" cy="977118"/>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2" name="Espace réservé pour une image  16">
            <a:extLst>
              <a:ext uri="{FF2B5EF4-FFF2-40B4-BE49-F238E27FC236}">
                <a16:creationId xmlns:a16="http://schemas.microsoft.com/office/drawing/2014/main" id="{3333835A-57A9-D066-7DC9-79F392130F24}"/>
              </a:ext>
            </a:extLst>
          </p:cNvPr>
          <p:cNvSpPr>
            <a:spLocks noGrp="1"/>
          </p:cNvSpPr>
          <p:nvPr>
            <p:ph type="pic" sz="quarter" idx="35"/>
          </p:nvPr>
        </p:nvSpPr>
        <p:spPr>
          <a:xfrm>
            <a:off x="6733665" y="4218767"/>
            <a:ext cx="1698349" cy="900113"/>
          </a:xfrm>
        </p:spPr>
        <p:txBody>
          <a:bodyPr/>
          <a:lstStyle/>
          <a:p>
            <a:endParaRPr lang="fr-FR"/>
          </a:p>
        </p:txBody>
      </p:sp>
      <p:sp>
        <p:nvSpPr>
          <p:cNvPr id="53" name="Espace réservé du texte 14">
            <a:extLst>
              <a:ext uri="{FF2B5EF4-FFF2-40B4-BE49-F238E27FC236}">
                <a16:creationId xmlns:a16="http://schemas.microsoft.com/office/drawing/2014/main" id="{7B606233-88A4-D3F3-6F47-120B275B4623}"/>
              </a:ext>
            </a:extLst>
          </p:cNvPr>
          <p:cNvSpPr>
            <a:spLocks noGrp="1"/>
          </p:cNvSpPr>
          <p:nvPr>
            <p:ph type="body" sz="quarter" idx="36"/>
          </p:nvPr>
        </p:nvSpPr>
        <p:spPr>
          <a:xfrm>
            <a:off x="9281789" y="5118880"/>
            <a:ext cx="2326238" cy="977119"/>
          </a:xfrm>
        </p:spPr>
        <p:txBody>
          <a:bodyPr>
            <a:normAutofit/>
          </a:bodyPr>
          <a:lstStyle>
            <a:lvl1pPr marL="0" indent="0" algn="ctr">
              <a:lnSpc>
                <a:spcPct val="100000"/>
              </a:lnSpc>
              <a:buNone/>
              <a:defRPr sz="10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fr-FR" dirty="0"/>
              <a:t>Cliquez pour modifier les styles du texte du masque</a:t>
            </a:r>
          </a:p>
        </p:txBody>
      </p:sp>
      <p:sp>
        <p:nvSpPr>
          <p:cNvPr id="54" name="Espace réservé pour une image  16">
            <a:extLst>
              <a:ext uri="{FF2B5EF4-FFF2-40B4-BE49-F238E27FC236}">
                <a16:creationId xmlns:a16="http://schemas.microsoft.com/office/drawing/2014/main" id="{EA4FB54A-525B-8D4D-C0D6-00F67F1A1B2E}"/>
              </a:ext>
            </a:extLst>
          </p:cNvPr>
          <p:cNvSpPr>
            <a:spLocks noGrp="1"/>
          </p:cNvSpPr>
          <p:nvPr>
            <p:ph type="pic" sz="quarter" idx="37"/>
          </p:nvPr>
        </p:nvSpPr>
        <p:spPr>
          <a:xfrm>
            <a:off x="9618613" y="4218767"/>
            <a:ext cx="1698349" cy="900113"/>
          </a:xfrm>
        </p:spPr>
        <p:txBody>
          <a:bodyPr/>
          <a:lstStyle/>
          <a:p>
            <a:endParaRPr lang="fr-FR"/>
          </a:p>
        </p:txBody>
      </p:sp>
      <p:sp>
        <p:nvSpPr>
          <p:cNvPr id="4" name="Espace réservé du texte 42">
            <a:extLst>
              <a:ext uri="{FF2B5EF4-FFF2-40B4-BE49-F238E27FC236}">
                <a16:creationId xmlns:a16="http://schemas.microsoft.com/office/drawing/2014/main" id="{F3B02B88-600F-7589-4AA2-4BF7E0794B1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397322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wipe(left)">
                                      <p:cBhvr>
                                        <p:cTn id="12"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4" grpId="0" build="p">
        <p:tmplLst>
          <p:tmpl lvl="1">
            <p:tnLst>
              <p:par>
                <p:cTn presetID="22" presetClass="entr" presetSubtype="8" fill="hold" nodeType="withEffect">
                  <p:stCondLst>
                    <p:cond delay="0"/>
                  </p:stCondLst>
                  <p:childTnLst>
                    <p:set>
                      <p:cBhvr>
                        <p:cTn dur="1" fill="hold">
                          <p:stCondLst>
                            <p:cond delay="0"/>
                          </p:stCondLst>
                        </p:cTn>
                        <p:tgtEl>
                          <p:spTgt spid="4"/>
                        </p:tgtEl>
                        <p:attrNameLst>
                          <p:attrName>style.visibility</p:attrName>
                        </p:attrNameLst>
                      </p:cBhvr>
                      <p:to>
                        <p:strVal val="visible"/>
                      </p:to>
                    </p:set>
                    <p:animEffect transition="in" filter="wipe(left)">
                      <p:cBhvr>
                        <p:cTn dur="500"/>
                        <p:tgtEl>
                          <p:spTgt spid="4"/>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multiquote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17482" y="1629544"/>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3" y="3462910"/>
            <a:ext cx="7294756"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17482" y="5179493"/>
            <a:ext cx="7294755"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7884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8" name="Espace réservé du texte 42">
            <a:extLst>
              <a:ext uri="{FF2B5EF4-FFF2-40B4-BE49-F238E27FC236}">
                <a16:creationId xmlns:a16="http://schemas.microsoft.com/office/drawing/2014/main" id="{48D2F21B-D73C-3596-A9CF-0B5DE8AABFE8}"/>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78744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18">
                                            <p:txEl>
                                              <p:pRg st="0" end="0"/>
                                            </p:txEl>
                                          </p:spTgt>
                                        </p:tgtEl>
                                        <p:attrNameLst>
                                          <p:attrName>style.visibility</p:attrName>
                                        </p:attrNameLst>
                                      </p:cBhvr>
                                      <p:to>
                                        <p:strVal val="visible"/>
                                      </p:to>
                                    </p:set>
                                    <p:animEffect transition="in" filter="wipe(left)">
                                      <p:cBhvr>
                                        <p:cTn id="12" dur="500"/>
                                        <p:tgtEl>
                                          <p:spTgt spid="1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8" grpId="0" build="p">
        <p:tmplLst>
          <p:tmpl lvl="1">
            <p:tnLst>
              <p:par>
                <p:cTn presetID="22" presetClass="entr" presetSubtype="8" fill="hold" nodeType="withEffect">
                  <p:stCondLst>
                    <p:cond delay="0"/>
                  </p:stCondLst>
                  <p:childTnLst>
                    <p:set>
                      <p:cBhvr>
                        <p:cTn dur="1" fill="hold">
                          <p:stCondLst>
                            <p:cond delay="0"/>
                          </p:stCondLst>
                        </p:cTn>
                        <p:tgtEl>
                          <p:spTgt spid="18"/>
                        </p:tgtEl>
                        <p:attrNameLst>
                          <p:attrName>style.visibility</p:attrName>
                        </p:attrNameLst>
                      </p:cBhvr>
                      <p:to>
                        <p:strVal val="visible"/>
                      </p:to>
                    </p:set>
                    <p:animEffect transition="in" filter="wipe(left)">
                      <p:cBhvr>
                        <p:cTn dur="500"/>
                        <p:tgtEl>
                          <p:spTgt spid="18"/>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ultiquote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a:solidFill>
            <a:schemeClr val="accent2"/>
          </a:solidFill>
        </p:spPr>
      </p:pic>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371475" y="520701"/>
            <a:ext cx="11449050"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12" name="Forme libre : forme 11">
            <a:extLst>
              <a:ext uri="{FF2B5EF4-FFF2-40B4-BE49-F238E27FC236}">
                <a16:creationId xmlns:a16="http://schemas.microsoft.com/office/drawing/2014/main" id="{13F7105B-2549-F73D-0524-77B2A60B775C}"/>
              </a:ext>
            </a:extLst>
          </p:cNvPr>
          <p:cNvSpPr/>
          <p:nvPr userDrawn="1"/>
        </p:nvSpPr>
        <p:spPr>
          <a:xfrm>
            <a:off x="11200238" y="516032"/>
            <a:ext cx="634575" cy="630148"/>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dirty="0"/>
          </a:p>
        </p:txBody>
      </p:sp>
      <p:pic>
        <p:nvPicPr>
          <p:cNvPr id="30" name="Graphique 29">
            <a:extLst>
              <a:ext uri="{FF2B5EF4-FFF2-40B4-BE49-F238E27FC236}">
                <a16:creationId xmlns:a16="http://schemas.microsoft.com/office/drawing/2014/main" id="{CFCAE63E-6D34-FDF2-E020-6AE24953EB72}"/>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63363" y="6454405"/>
            <a:ext cx="1942899" cy="1457174"/>
          </a:xfrm>
          <a:prstGeom prst="rect">
            <a:avLst/>
          </a:prstGeom>
        </p:spPr>
      </p:pic>
      <p:sp>
        <p:nvSpPr>
          <p:cNvPr id="31" name="Forme libre : forme 30">
            <a:extLst>
              <a:ext uri="{FF2B5EF4-FFF2-40B4-BE49-F238E27FC236}">
                <a16:creationId xmlns:a16="http://schemas.microsoft.com/office/drawing/2014/main" id="{1F41D160-B4C9-4B65-5E6F-37A9E9E2880B}"/>
              </a:ext>
            </a:extLst>
          </p:cNvPr>
          <p:cNvSpPr/>
          <p:nvPr userDrawn="1"/>
        </p:nvSpPr>
        <p:spPr>
          <a:xfrm rot="19584081">
            <a:off x="10711799" y="-2188710"/>
            <a:ext cx="3261804" cy="2233311"/>
          </a:xfrm>
          <a:custGeom>
            <a:avLst/>
            <a:gdLst>
              <a:gd name="connsiteX0" fmla="*/ 282928 w 766426"/>
              <a:gd name="connsiteY0" fmla="*/ 202007 h 524761"/>
              <a:gd name="connsiteX1" fmla="*/ 272451 w 766426"/>
              <a:gd name="connsiteY1" fmla="*/ 88659 h 524761"/>
              <a:gd name="connsiteX2" fmla="*/ 360081 w 766426"/>
              <a:gd name="connsiteY2" fmla="*/ 1029 h 524761"/>
              <a:gd name="connsiteX3" fmla="*/ 464856 w 766426"/>
              <a:gd name="connsiteY3" fmla="*/ 88659 h 524761"/>
              <a:gd name="connsiteX4" fmla="*/ 496288 w 766426"/>
              <a:gd name="connsiteY4" fmla="*/ 226772 h 524761"/>
              <a:gd name="connsiteX5" fmla="*/ 527721 w 766426"/>
              <a:gd name="connsiteY5" fmla="*/ 274397 h 524761"/>
              <a:gd name="connsiteX6" fmla="*/ 579156 w 766426"/>
              <a:gd name="connsiteY6" fmla="*/ 239154 h 524761"/>
              <a:gd name="connsiteX7" fmla="*/ 622018 w 766426"/>
              <a:gd name="connsiteY7" fmla="*/ 110567 h 524761"/>
              <a:gd name="connsiteX8" fmla="*/ 677263 w 766426"/>
              <a:gd name="connsiteY8" fmla="*/ 31509 h 524761"/>
              <a:gd name="connsiteX9" fmla="*/ 758226 w 766426"/>
              <a:gd name="connsiteY9" fmla="*/ 73419 h 524761"/>
              <a:gd name="connsiteX10" fmla="*/ 762988 w 766426"/>
              <a:gd name="connsiteY10" fmla="*/ 158192 h 524761"/>
              <a:gd name="connsiteX11" fmla="*/ 703933 w 766426"/>
              <a:gd name="connsiteY11" fmla="*/ 362979 h 524761"/>
              <a:gd name="connsiteX12" fmla="*/ 647736 w 766426"/>
              <a:gd name="connsiteY12" fmla="*/ 425844 h 524761"/>
              <a:gd name="connsiteX13" fmla="*/ 235303 w 766426"/>
              <a:gd name="connsiteY13" fmla="*/ 508712 h 524761"/>
              <a:gd name="connsiteX14" fmla="*/ 131481 w 766426"/>
              <a:gd name="connsiteY14" fmla="*/ 480137 h 524761"/>
              <a:gd name="connsiteX15" fmla="*/ 36 w 766426"/>
              <a:gd name="connsiteY15" fmla="*/ 299162 h 524761"/>
              <a:gd name="connsiteX16" fmla="*/ 53376 w 766426"/>
              <a:gd name="connsiteY16" fmla="*/ 208674 h 524761"/>
              <a:gd name="connsiteX17" fmla="*/ 154341 w 766426"/>
              <a:gd name="connsiteY17" fmla="*/ 220104 h 524761"/>
              <a:gd name="connsiteX18" fmla="*/ 200061 w 766426"/>
              <a:gd name="connsiteY18" fmla="*/ 261062 h 524761"/>
              <a:gd name="connsiteX19" fmla="*/ 252448 w 766426"/>
              <a:gd name="connsiteY19" fmla="*/ 271539 h 524761"/>
              <a:gd name="connsiteX20" fmla="*/ 283881 w 766426"/>
              <a:gd name="connsiteY20" fmla="*/ 218199 h 524761"/>
              <a:gd name="connsiteX21" fmla="*/ 282928 w 766426"/>
              <a:gd name="connsiteY21" fmla="*/ 202007 h 524761"/>
              <a:gd name="connsiteX22" fmla="*/ 282928 w 766426"/>
              <a:gd name="connsiteY22" fmla="*/ 202007 h 524761"/>
              <a:gd name="connsiteX23" fmla="*/ 282928 w 766426"/>
              <a:gd name="connsiteY23" fmla="*/ 202007 h 524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66426" h="524761">
                <a:moveTo>
                  <a:pt x="282928" y="202007"/>
                </a:moveTo>
                <a:cubicBezTo>
                  <a:pt x="279118" y="163907"/>
                  <a:pt x="276261" y="125807"/>
                  <a:pt x="272451" y="88659"/>
                </a:cubicBezTo>
                <a:cubicBezTo>
                  <a:pt x="265783" y="28652"/>
                  <a:pt x="301026" y="-6591"/>
                  <a:pt x="360081" y="1029"/>
                </a:cubicBezTo>
                <a:cubicBezTo>
                  <a:pt x="413421" y="7697"/>
                  <a:pt x="449616" y="39129"/>
                  <a:pt x="464856" y="88659"/>
                </a:cubicBezTo>
                <a:cubicBezTo>
                  <a:pt x="479143" y="133427"/>
                  <a:pt x="485811" y="181052"/>
                  <a:pt x="496288" y="226772"/>
                </a:cubicBezTo>
                <a:cubicBezTo>
                  <a:pt x="501051" y="245822"/>
                  <a:pt x="500098" y="269634"/>
                  <a:pt x="527721" y="274397"/>
                </a:cubicBezTo>
                <a:cubicBezTo>
                  <a:pt x="555343" y="278207"/>
                  <a:pt x="570583" y="261062"/>
                  <a:pt x="579156" y="239154"/>
                </a:cubicBezTo>
                <a:cubicBezTo>
                  <a:pt x="595348" y="197244"/>
                  <a:pt x="607731" y="153429"/>
                  <a:pt x="622018" y="110567"/>
                </a:cubicBezTo>
                <a:cubicBezTo>
                  <a:pt x="632496" y="79134"/>
                  <a:pt x="637258" y="42939"/>
                  <a:pt x="677263" y="31509"/>
                </a:cubicBezTo>
                <a:cubicBezTo>
                  <a:pt x="713458" y="21984"/>
                  <a:pt x="746796" y="36272"/>
                  <a:pt x="758226" y="73419"/>
                </a:cubicBezTo>
                <a:cubicBezTo>
                  <a:pt x="765846" y="100089"/>
                  <a:pt x="769656" y="131522"/>
                  <a:pt x="762988" y="158192"/>
                </a:cubicBezTo>
                <a:cubicBezTo>
                  <a:pt x="746796" y="227724"/>
                  <a:pt x="728698" y="296304"/>
                  <a:pt x="703933" y="362979"/>
                </a:cubicBezTo>
                <a:cubicBezTo>
                  <a:pt x="695361" y="387744"/>
                  <a:pt x="670596" y="410604"/>
                  <a:pt x="647736" y="425844"/>
                </a:cubicBezTo>
                <a:cubicBezTo>
                  <a:pt x="522006" y="508712"/>
                  <a:pt x="386751" y="549669"/>
                  <a:pt x="235303" y="508712"/>
                </a:cubicBezTo>
                <a:cubicBezTo>
                  <a:pt x="201013" y="499187"/>
                  <a:pt x="165771" y="491567"/>
                  <a:pt x="131481" y="480137"/>
                </a:cubicBezTo>
                <a:cubicBezTo>
                  <a:pt x="60996" y="456324"/>
                  <a:pt x="988" y="374409"/>
                  <a:pt x="36" y="299162"/>
                </a:cubicBezTo>
                <a:cubicBezTo>
                  <a:pt x="-917" y="258204"/>
                  <a:pt x="17181" y="227724"/>
                  <a:pt x="53376" y="208674"/>
                </a:cubicBezTo>
                <a:cubicBezTo>
                  <a:pt x="89571" y="189624"/>
                  <a:pt x="122908" y="195339"/>
                  <a:pt x="154341" y="220104"/>
                </a:cubicBezTo>
                <a:cubicBezTo>
                  <a:pt x="170533" y="232487"/>
                  <a:pt x="182916" y="250584"/>
                  <a:pt x="200061" y="261062"/>
                </a:cubicBezTo>
                <a:cubicBezTo>
                  <a:pt x="215301" y="269634"/>
                  <a:pt x="237208" y="276302"/>
                  <a:pt x="252448" y="271539"/>
                </a:cubicBezTo>
                <a:cubicBezTo>
                  <a:pt x="273403" y="264872"/>
                  <a:pt x="289596" y="245822"/>
                  <a:pt x="283881" y="218199"/>
                </a:cubicBezTo>
                <a:cubicBezTo>
                  <a:pt x="281976" y="212484"/>
                  <a:pt x="282928" y="207722"/>
                  <a:pt x="282928" y="202007"/>
                </a:cubicBezTo>
                <a:cubicBezTo>
                  <a:pt x="282928" y="202007"/>
                  <a:pt x="282928" y="202007"/>
                  <a:pt x="282928" y="202007"/>
                </a:cubicBezTo>
                <a:lnTo>
                  <a:pt x="282928" y="202007"/>
                </a:lnTo>
                <a:close/>
              </a:path>
            </a:pathLst>
          </a:custGeom>
          <a:solidFill>
            <a:schemeClr val="accent1"/>
          </a:solidFill>
          <a:ln w="9525" cap="flat">
            <a:noFill/>
            <a:prstDash val="solid"/>
            <a:miter/>
          </a:ln>
        </p:spPr>
        <p:txBody>
          <a:bodyPr rtlCol="0" anchor="ctr"/>
          <a:lstStyle/>
          <a:p>
            <a:endParaRPr lang="fr-FR"/>
          </a:p>
        </p:txBody>
      </p:sp>
      <p:sp>
        <p:nvSpPr>
          <p:cNvPr id="33" name="Forme libre : forme 32">
            <a:extLst>
              <a:ext uri="{FF2B5EF4-FFF2-40B4-BE49-F238E27FC236}">
                <a16:creationId xmlns:a16="http://schemas.microsoft.com/office/drawing/2014/main" id="{E1B02951-E954-0DE7-F3B8-A081450CC4C9}"/>
              </a:ext>
            </a:extLst>
          </p:cNvPr>
          <p:cNvSpPr/>
          <p:nvPr userDrawn="1"/>
        </p:nvSpPr>
        <p:spPr>
          <a:xfrm rot="7315260">
            <a:off x="-1779785" y="-390009"/>
            <a:ext cx="2850991" cy="2056160"/>
          </a:xfrm>
          <a:custGeom>
            <a:avLst/>
            <a:gdLst>
              <a:gd name="connsiteX0" fmla="*/ 80126 w 704959"/>
              <a:gd name="connsiteY0" fmla="*/ 454474 h 462601"/>
              <a:gd name="connsiteX1" fmla="*/ 424931 w 704959"/>
              <a:gd name="connsiteY1" fmla="*/ 335412 h 462601"/>
              <a:gd name="connsiteX2" fmla="*/ 696394 w 704959"/>
              <a:gd name="connsiteY2" fmla="*/ 339222 h 462601"/>
              <a:gd name="connsiteX3" fmla="*/ 571617 w 704959"/>
              <a:gd name="connsiteY3" fmla="*/ 110622 h 462601"/>
              <a:gd name="connsiteX4" fmla="*/ 241099 w 704959"/>
              <a:gd name="connsiteY4" fmla="*/ 39185 h 462601"/>
              <a:gd name="connsiteX5" fmla="*/ 166804 w 704959"/>
              <a:gd name="connsiteY5" fmla="*/ 132 h 462601"/>
              <a:gd name="connsiteX6" fmla="*/ 22976 w 704959"/>
              <a:gd name="connsiteY6" fmla="*/ 207777 h 462601"/>
              <a:gd name="connsiteX7" fmla="*/ 2974 w 704959"/>
              <a:gd name="connsiteY7" fmla="*/ 346841 h 462601"/>
              <a:gd name="connsiteX8" fmla="*/ 80126 w 704959"/>
              <a:gd name="connsiteY8" fmla="*/ 454474 h 462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04959" h="462601">
                <a:moveTo>
                  <a:pt x="80126" y="454474"/>
                </a:moveTo>
                <a:cubicBezTo>
                  <a:pt x="169661" y="496385"/>
                  <a:pt x="240147" y="363987"/>
                  <a:pt x="424931" y="335412"/>
                </a:cubicBezTo>
                <a:cubicBezTo>
                  <a:pt x="577331" y="311599"/>
                  <a:pt x="666867" y="382085"/>
                  <a:pt x="696394" y="339222"/>
                </a:cubicBezTo>
                <a:cubicBezTo>
                  <a:pt x="727826" y="294454"/>
                  <a:pt x="669724" y="163962"/>
                  <a:pt x="571617" y="110622"/>
                </a:cubicBezTo>
                <a:cubicBezTo>
                  <a:pt x="462079" y="50614"/>
                  <a:pt x="365876" y="121099"/>
                  <a:pt x="241099" y="39185"/>
                </a:cubicBezTo>
                <a:cubicBezTo>
                  <a:pt x="206809" y="17277"/>
                  <a:pt x="194426" y="-1773"/>
                  <a:pt x="166804" y="132"/>
                </a:cubicBezTo>
                <a:cubicBezTo>
                  <a:pt x="93461" y="3942"/>
                  <a:pt x="45836" y="142054"/>
                  <a:pt x="22976" y="207777"/>
                </a:cubicBezTo>
                <a:cubicBezTo>
                  <a:pt x="-7503" y="297312"/>
                  <a:pt x="117" y="335412"/>
                  <a:pt x="2974" y="346841"/>
                </a:cubicBezTo>
                <a:cubicBezTo>
                  <a:pt x="4879" y="355414"/>
                  <a:pt x="23929" y="428757"/>
                  <a:pt x="80126" y="454474"/>
                </a:cubicBezTo>
                <a:close/>
              </a:path>
            </a:pathLst>
          </a:custGeom>
          <a:solidFill>
            <a:schemeClr val="accent2"/>
          </a:solidFill>
          <a:ln w="9525" cap="flat">
            <a:noFill/>
            <a:prstDash val="solid"/>
            <a:miter/>
          </a:ln>
        </p:spPr>
        <p:txBody>
          <a:bodyPr rtlCol="0" anchor="ctr"/>
          <a:lstStyle/>
          <a:p>
            <a:endParaRPr lang="fr-FR"/>
          </a:p>
        </p:txBody>
      </p:sp>
      <p:sp>
        <p:nvSpPr>
          <p:cNvPr id="7" name="Espace réservé pour une image  8">
            <a:extLst>
              <a:ext uri="{FF2B5EF4-FFF2-40B4-BE49-F238E27FC236}">
                <a16:creationId xmlns:a16="http://schemas.microsoft.com/office/drawing/2014/main" id="{313B4FE4-EC84-75DF-DA9A-07EF0986CE43}"/>
              </a:ext>
            </a:extLst>
          </p:cNvPr>
          <p:cNvSpPr>
            <a:spLocks noGrp="1"/>
          </p:cNvSpPr>
          <p:nvPr>
            <p:ph type="pic" sz="quarter" idx="20"/>
          </p:nvPr>
        </p:nvSpPr>
        <p:spPr>
          <a:xfrm>
            <a:off x="9604439" y="1645733"/>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0" name="Espace réservé du texte 9">
            <a:extLst>
              <a:ext uri="{FF2B5EF4-FFF2-40B4-BE49-F238E27FC236}">
                <a16:creationId xmlns:a16="http://schemas.microsoft.com/office/drawing/2014/main" id="{4A87C429-D81C-A6FE-1DD7-9A2AB219A099}"/>
              </a:ext>
            </a:extLst>
          </p:cNvPr>
          <p:cNvSpPr>
            <a:spLocks noGrp="1"/>
          </p:cNvSpPr>
          <p:nvPr>
            <p:ph type="body" sz="quarter" idx="21" hasCustomPrompt="1"/>
          </p:nvPr>
        </p:nvSpPr>
        <p:spPr>
          <a:xfrm>
            <a:off x="1774478" y="1629544"/>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1" name="Espace réservé du texte 9">
            <a:extLst>
              <a:ext uri="{FF2B5EF4-FFF2-40B4-BE49-F238E27FC236}">
                <a16:creationId xmlns:a16="http://schemas.microsoft.com/office/drawing/2014/main" id="{5FD99AF8-DD77-AFEB-D295-CDA3901B1BBC}"/>
              </a:ext>
            </a:extLst>
          </p:cNvPr>
          <p:cNvSpPr>
            <a:spLocks noGrp="1"/>
          </p:cNvSpPr>
          <p:nvPr>
            <p:ph type="body" sz="quarter" idx="22" hasCustomPrompt="1"/>
          </p:nvPr>
        </p:nvSpPr>
        <p:spPr>
          <a:xfrm>
            <a:off x="3287712" y="3431106"/>
            <a:ext cx="7237759"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3" name="Espace réservé du texte 9">
            <a:extLst>
              <a:ext uri="{FF2B5EF4-FFF2-40B4-BE49-F238E27FC236}">
                <a16:creationId xmlns:a16="http://schemas.microsoft.com/office/drawing/2014/main" id="{E67BD84B-9A9E-671D-F844-AB666BCA1665}"/>
              </a:ext>
            </a:extLst>
          </p:cNvPr>
          <p:cNvSpPr>
            <a:spLocks noGrp="1"/>
          </p:cNvSpPr>
          <p:nvPr>
            <p:ph type="body" sz="quarter" idx="23" hasCustomPrompt="1"/>
          </p:nvPr>
        </p:nvSpPr>
        <p:spPr>
          <a:xfrm>
            <a:off x="1774479" y="5179493"/>
            <a:ext cx="7237758" cy="1368425"/>
          </a:xfrm>
        </p:spPr>
        <p:txBody>
          <a:bodyPr anchor="ctr"/>
          <a:lstStyle>
            <a:lvl1pPr marL="0" indent="0">
              <a:lnSpc>
                <a:spcPct val="100000"/>
              </a:lnSpc>
              <a:buNone/>
              <a:defRPr>
                <a:solidFill>
                  <a:schemeClr val="bg1"/>
                </a:solidFill>
                <a:latin typeface="PP Woodland" panose="00000500000000000000" pitchFamily="50" charset="0"/>
              </a:defRPr>
            </a:lvl1pPr>
          </a:lstStyle>
          <a:p>
            <a:pPr lvl="0"/>
            <a:r>
              <a:rPr lang="en-US" dirty="0"/>
              <a:t>It is for these reasons that I regard the decision last year to shift our efforts in space from low to high gear as among the most important decisions that will be made during my incumbency in the office of the Presidency.</a:t>
            </a:r>
            <a:endParaRPr lang="fr-FR" dirty="0"/>
          </a:p>
        </p:txBody>
      </p:sp>
      <p:sp>
        <p:nvSpPr>
          <p:cNvPr id="14" name="Espace réservé pour une image  8">
            <a:extLst>
              <a:ext uri="{FF2B5EF4-FFF2-40B4-BE49-F238E27FC236}">
                <a16:creationId xmlns:a16="http://schemas.microsoft.com/office/drawing/2014/main" id="{37588001-77A9-EECE-464C-8FBE3ACF3FEF}"/>
              </a:ext>
            </a:extLst>
          </p:cNvPr>
          <p:cNvSpPr>
            <a:spLocks noGrp="1"/>
          </p:cNvSpPr>
          <p:nvPr>
            <p:ph type="pic" sz="quarter" idx="24"/>
          </p:nvPr>
        </p:nvSpPr>
        <p:spPr>
          <a:xfrm>
            <a:off x="1343024" y="3447045"/>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16" name="Espace réservé pour une image  8">
            <a:extLst>
              <a:ext uri="{FF2B5EF4-FFF2-40B4-BE49-F238E27FC236}">
                <a16:creationId xmlns:a16="http://schemas.microsoft.com/office/drawing/2014/main" id="{AB539EF9-BDD8-B2BC-C4AD-1A0A1D7B16FE}"/>
              </a:ext>
            </a:extLst>
          </p:cNvPr>
          <p:cNvSpPr>
            <a:spLocks noGrp="1"/>
          </p:cNvSpPr>
          <p:nvPr>
            <p:ph type="pic" sz="quarter" idx="25"/>
          </p:nvPr>
        </p:nvSpPr>
        <p:spPr>
          <a:xfrm>
            <a:off x="9604439" y="5171069"/>
            <a:ext cx="1352486" cy="1352486"/>
          </a:xfrm>
          <a:custGeom>
            <a:avLst/>
            <a:gdLst>
              <a:gd name="connsiteX0" fmla="*/ 1265824 w 2702934"/>
              <a:gd name="connsiteY0" fmla="*/ 0 h 2702934"/>
              <a:gd name="connsiteX1" fmla="*/ 1443026 w 2702934"/>
              <a:gd name="connsiteY1" fmla="*/ 0 h 2702934"/>
              <a:gd name="connsiteX2" fmla="*/ 1493247 w 2702934"/>
              <a:gd name="connsiteY2" fmla="*/ 2536 h 2702934"/>
              <a:gd name="connsiteX3" fmla="*/ 2684586 w 2702934"/>
              <a:gd name="connsiteY3" fmla="*/ 1079638 h 2702934"/>
              <a:gd name="connsiteX4" fmla="*/ 2702934 w 2702934"/>
              <a:gd name="connsiteY4" fmla="*/ 1199864 h 2702934"/>
              <a:gd name="connsiteX5" fmla="*/ 2702934 w 2702934"/>
              <a:gd name="connsiteY5" fmla="*/ 1506679 h 2702934"/>
              <a:gd name="connsiteX6" fmla="*/ 2684586 w 2702934"/>
              <a:gd name="connsiteY6" fmla="*/ 1626904 h 2702934"/>
              <a:gd name="connsiteX7" fmla="*/ 1628058 w 2702934"/>
              <a:gd name="connsiteY7" fmla="*/ 2683432 h 2702934"/>
              <a:gd name="connsiteX8" fmla="*/ 1500272 w 2702934"/>
              <a:gd name="connsiteY8" fmla="*/ 2702934 h 2702934"/>
              <a:gd name="connsiteX9" fmla="*/ 1208579 w 2702934"/>
              <a:gd name="connsiteY9" fmla="*/ 2702934 h 2702934"/>
              <a:gd name="connsiteX10" fmla="*/ 1080792 w 2702934"/>
              <a:gd name="connsiteY10" fmla="*/ 2683432 h 2702934"/>
              <a:gd name="connsiteX11" fmla="*/ 3690 w 2702934"/>
              <a:gd name="connsiteY11" fmla="*/ 1492093 h 2702934"/>
              <a:gd name="connsiteX12" fmla="*/ 0 w 2702934"/>
              <a:gd name="connsiteY12" fmla="*/ 1419020 h 2702934"/>
              <a:gd name="connsiteX13" fmla="*/ 0 w 2702934"/>
              <a:gd name="connsiteY13" fmla="*/ 1287522 h 2702934"/>
              <a:gd name="connsiteX14" fmla="*/ 3690 w 2702934"/>
              <a:gd name="connsiteY14" fmla="*/ 1214450 h 2702934"/>
              <a:gd name="connsiteX15" fmla="*/ 1215604 w 2702934"/>
              <a:gd name="connsiteY15" fmla="*/ 2536 h 2702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702934" h="2702934">
                <a:moveTo>
                  <a:pt x="1265824" y="0"/>
                </a:moveTo>
                <a:lnTo>
                  <a:pt x="1443026" y="0"/>
                </a:lnTo>
                <a:lnTo>
                  <a:pt x="1493247" y="2536"/>
                </a:lnTo>
                <a:cubicBezTo>
                  <a:pt x="2086611" y="62795"/>
                  <a:pt x="2567024" y="505129"/>
                  <a:pt x="2684586" y="1079638"/>
                </a:cubicBezTo>
                <a:lnTo>
                  <a:pt x="2702934" y="1199864"/>
                </a:lnTo>
                <a:lnTo>
                  <a:pt x="2702934" y="1506679"/>
                </a:lnTo>
                <a:lnTo>
                  <a:pt x="2684586" y="1626904"/>
                </a:lnTo>
                <a:cubicBezTo>
                  <a:pt x="2576067" y="2157220"/>
                  <a:pt x="2158374" y="2574913"/>
                  <a:pt x="1628058" y="2683432"/>
                </a:cubicBezTo>
                <a:lnTo>
                  <a:pt x="1500272" y="2702934"/>
                </a:lnTo>
                <a:lnTo>
                  <a:pt x="1208579" y="2702934"/>
                </a:lnTo>
                <a:lnTo>
                  <a:pt x="1080792" y="2683432"/>
                </a:lnTo>
                <a:cubicBezTo>
                  <a:pt x="506283" y="2565870"/>
                  <a:pt x="63949" y="2085457"/>
                  <a:pt x="3690" y="1492093"/>
                </a:cubicBezTo>
                <a:lnTo>
                  <a:pt x="0" y="1419020"/>
                </a:lnTo>
                <a:lnTo>
                  <a:pt x="0" y="1287522"/>
                </a:lnTo>
                <a:lnTo>
                  <a:pt x="3690" y="1214450"/>
                </a:lnTo>
                <a:cubicBezTo>
                  <a:pt x="68585" y="575442"/>
                  <a:pt x="576596" y="67431"/>
                  <a:pt x="1215604" y="2536"/>
                </a:cubicBezTo>
                <a:close/>
              </a:path>
            </a:pathLst>
          </a:custGeom>
        </p:spPr>
        <p:txBody>
          <a:bodyPr wrap="square">
            <a:noAutofit/>
          </a:bodyPr>
          <a:lstStyle/>
          <a:p>
            <a:endParaRPr lang="fr-FR"/>
          </a:p>
        </p:txBody>
      </p:sp>
      <p:sp>
        <p:nvSpPr>
          <p:cNvPr id="3" name="Espace réservé du texte 42">
            <a:extLst>
              <a:ext uri="{FF2B5EF4-FFF2-40B4-BE49-F238E27FC236}">
                <a16:creationId xmlns:a16="http://schemas.microsoft.com/office/drawing/2014/main" id="{C48E2079-6CDD-D310-DE29-656CCF67056D}"/>
              </a:ext>
            </a:extLst>
          </p:cNvPr>
          <p:cNvSpPr>
            <a:spLocks noGrp="1"/>
          </p:cNvSpPr>
          <p:nvPr>
            <p:ph type="body" sz="quarter" idx="16" hasCustomPrompt="1"/>
          </p:nvPr>
        </p:nvSpPr>
        <p:spPr>
          <a:xfrm>
            <a:off x="381000" y="936942"/>
            <a:ext cx="11453813" cy="339725"/>
          </a:xfrm>
        </p:spPr>
        <p:txBody>
          <a:bodyPr>
            <a:normAutofit/>
          </a:bodyPr>
          <a:lstStyle>
            <a:lvl1pPr marL="228600" indent="-228600" algn="ctr">
              <a:buFontTx/>
              <a:buBlip>
                <a:blip r:embed="rId5">
                  <a:extLst>
                    <a:ext uri="{96DAC541-7B7A-43D3-8B79-37D633B846F1}">
                      <asvg:svgBlip xmlns:asvg="http://schemas.microsoft.com/office/drawing/2016/SVG/main" r:embed="rId6"/>
                    </a:ext>
                  </a:extLst>
                </a:blip>
              </a:buBlip>
              <a:defRPr sz="12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Tree>
    <p:extLst>
      <p:ext uri="{BB962C8B-B14F-4D97-AF65-F5344CB8AC3E}">
        <p14:creationId xmlns:p14="http://schemas.microsoft.com/office/powerpoint/2010/main" val="2396602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1.45833E-6 -0.18287 L -1.45833E-6 -4.81481E-6 " pathEditMode="relative" rAng="0" ptsTypes="AA">
                                      <p:cBhvr>
                                        <p:cTn id="6" dur="1000" fill="hold"/>
                                        <p:tgtEl>
                                          <p:spTgt spid="12"/>
                                        </p:tgtEl>
                                        <p:attrNameLst>
                                          <p:attrName>ppt_x</p:attrName>
                                          <p:attrName>ppt_y</p:attrName>
                                        </p:attrNameLst>
                                      </p:cBhvr>
                                      <p:rCtr x="0" y="9144"/>
                                    </p:animMotion>
                                  </p:childTnLst>
                                </p:cTn>
                              </p:par>
                              <p:par>
                                <p:cTn id="7" presetID="10"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fade">
                                      <p:cBhvr>
                                        <p:cTn id="9" dur="1000"/>
                                        <p:tgtEl>
                                          <p:spTgt spid="2"/>
                                        </p:tgtEl>
                                      </p:cBhvr>
                                    </p:animEffect>
                                  </p:childTnLst>
                                </p:cTn>
                              </p:par>
                              <p:par>
                                <p:cTn id="10" presetID="22" presetClass="entr" presetSubtype="8" fill="hold" grpId="0" nodeType="with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wipe(left)">
                                      <p:cBhvr>
                                        <p:cTn id="1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3" grpId="0" build="p">
        <p:tmplLst>
          <p:tmpl lvl="1">
            <p:tnLst>
              <p:par>
                <p:cTn presetID="22" presetClass="entr" presetSubtype="8" fill="hold" nodeType="with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left)">
                      <p:cBhvr>
                        <p:cTn dur="500"/>
                        <p:tgtEl>
                          <p:spTgt spid="3"/>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42"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graph_light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8000"/>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3"/>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tx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bg2"/>
                </a:solidFill>
              </a:defRPr>
            </a:lvl1pPr>
            <a:lvl2pPr>
              <a:defRPr sz="1200"/>
            </a:lvl2pPr>
            <a:lvl3pPr>
              <a:defRPr sz="1200"/>
            </a:lvl3pPr>
            <a:lvl4pPr>
              <a:defRPr sz="1200">
                <a:solidFill>
                  <a:schemeClr val="bg2"/>
                </a:solidFill>
              </a:defRPr>
            </a:lvl4pPr>
            <a:lvl5pPr>
              <a:defRPr sz="1200">
                <a:solidFill>
                  <a:schemeClr val="bg2"/>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2940867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graph_dark_bg">
    <p:bg>
      <p:bgPr>
        <a:solidFill>
          <a:schemeClr val="accent2">
            <a:alpha val="0"/>
          </a:schemeClr>
        </a:solidFill>
        <a:effectLst/>
      </p:bgPr>
    </p:bg>
    <p:spTree>
      <p:nvGrpSpPr>
        <p:cNvPr id="1" name=""/>
        <p:cNvGrpSpPr/>
        <p:nvPr/>
      </p:nvGrpSpPr>
      <p:grpSpPr>
        <a:xfrm>
          <a:off x="0" y="0"/>
          <a:ext cx="0" cy="0"/>
          <a:chOff x="0" y="0"/>
          <a:chExt cx="0" cy="0"/>
        </a:xfrm>
      </p:grpSpPr>
      <p:pic>
        <p:nvPicPr>
          <p:cNvPr id="10" name="Image 9">
            <a:extLst>
              <a:ext uri="{FF2B5EF4-FFF2-40B4-BE49-F238E27FC236}">
                <a16:creationId xmlns:a16="http://schemas.microsoft.com/office/drawing/2014/main" id="{F3A6B241-D60F-E422-EFBE-B4E3297EDAB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0" y="0"/>
            <a:ext cx="12191999" cy="6857999"/>
          </a:xfrm>
          <a:prstGeom prst="rect">
            <a:avLst/>
          </a:prstGeom>
        </p:spPr>
      </p:pic>
      <p:pic>
        <p:nvPicPr>
          <p:cNvPr id="58" name="Graphique 57">
            <a:extLst>
              <a:ext uri="{FF2B5EF4-FFF2-40B4-BE49-F238E27FC236}">
                <a16:creationId xmlns:a16="http://schemas.microsoft.com/office/drawing/2014/main" id="{F51DDEA7-0656-6F94-9096-3996B7C46B68}"/>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6452" y="6224583"/>
            <a:ext cx="1005994" cy="323162"/>
          </a:xfrm>
          <a:prstGeom prst="rect">
            <a:avLst/>
          </a:prstGeom>
        </p:spPr>
      </p:pic>
      <p:pic>
        <p:nvPicPr>
          <p:cNvPr id="8" name="Image 7">
            <a:extLst>
              <a:ext uri="{FF2B5EF4-FFF2-40B4-BE49-F238E27FC236}">
                <a16:creationId xmlns:a16="http://schemas.microsoft.com/office/drawing/2014/main" id="{A93634DB-8D46-D236-68FA-21A192B27509}"/>
              </a:ext>
            </a:extLst>
          </p:cNvPr>
          <p:cNvPicPr>
            <a:picLocks noGrp="1" noRot="1" noChangeAspect="1" noMove="1" noResize="1" noEditPoints="1" noAdjustHandles="1" noChangeArrowheads="1" noChangeShapeType="1" noCrop="1"/>
          </p:cNvPicPr>
          <p:nvPr userDrawn="1"/>
        </p:nvPicPr>
        <p:blipFill>
          <a:blip r:embed="rId5" cstate="email">
            <a:extLst>
              <a:ext uri="{28A0092B-C50C-407E-A947-70E740481C1C}">
                <a14:useLocalDpi xmlns:a14="http://schemas.microsoft.com/office/drawing/2010/main" val="0"/>
              </a:ext>
            </a:extLst>
          </a:blip>
          <a:srcRect/>
          <a:stretch/>
        </p:blipFill>
        <p:spPr>
          <a:xfrm>
            <a:off x="1" y="0"/>
            <a:ext cx="3428999" cy="6858000"/>
          </a:xfrm>
          <a:custGeom>
            <a:avLst/>
            <a:gdLst>
              <a:gd name="connsiteX0" fmla="*/ 0 w 4403707"/>
              <a:gd name="connsiteY0" fmla="*/ 0 h 6858000"/>
              <a:gd name="connsiteX1" fmla="*/ 4254736 w 4403707"/>
              <a:gd name="connsiteY1" fmla="*/ 0 h 6858000"/>
              <a:gd name="connsiteX2" fmla="*/ 4246375 w 4403707"/>
              <a:gd name="connsiteY2" fmla="*/ 32247 h 6858000"/>
              <a:gd name="connsiteX3" fmla="*/ 4244920 w 4403707"/>
              <a:gd name="connsiteY3" fmla="*/ 73274 h 6858000"/>
              <a:gd name="connsiteX4" fmla="*/ 4230953 w 4403707"/>
              <a:gd name="connsiteY4" fmla="*/ 116337 h 6858000"/>
              <a:gd name="connsiteX5" fmla="*/ 4219315 w 4403707"/>
              <a:gd name="connsiteY5" fmla="*/ 140778 h 6858000"/>
              <a:gd name="connsiteX6" fmla="*/ 4212331 w 4403707"/>
              <a:gd name="connsiteY6" fmla="*/ 158237 h 6858000"/>
              <a:gd name="connsiteX7" fmla="*/ 4212331 w 4403707"/>
              <a:gd name="connsiteY7" fmla="*/ 183842 h 6858000"/>
              <a:gd name="connsiteX8" fmla="*/ 4214659 w 4403707"/>
              <a:gd name="connsiteY8" fmla="*/ 198972 h 6858000"/>
              <a:gd name="connsiteX9" fmla="*/ 4226298 w 4403707"/>
              <a:gd name="connsiteY9" fmla="*/ 237380 h 6858000"/>
              <a:gd name="connsiteX10" fmla="*/ 4256559 w 4403707"/>
              <a:gd name="connsiteY10" fmla="*/ 286263 h 6858000"/>
              <a:gd name="connsiteX11" fmla="*/ 4265870 w 4403707"/>
              <a:gd name="connsiteY11" fmla="*/ 296738 h 6858000"/>
              <a:gd name="connsiteX12" fmla="*/ 4287983 w 4403707"/>
              <a:gd name="connsiteY12" fmla="*/ 336310 h 6858000"/>
              <a:gd name="connsiteX13" fmla="*/ 4293803 w 4403707"/>
              <a:gd name="connsiteY13" fmla="*/ 387520 h 6858000"/>
              <a:gd name="connsiteX14" fmla="*/ 4282165 w 4403707"/>
              <a:gd name="connsiteY14" fmla="*/ 448042 h 6858000"/>
              <a:gd name="connsiteX15" fmla="*/ 4281000 w 4403707"/>
              <a:gd name="connsiteY15" fmla="*/ 450370 h 6858000"/>
              <a:gd name="connsiteX16" fmla="*/ 4278672 w 4403707"/>
              <a:gd name="connsiteY16" fmla="*/ 480630 h 6858000"/>
              <a:gd name="connsiteX17" fmla="*/ 4274017 w 4403707"/>
              <a:gd name="connsiteY17" fmla="*/ 495761 h 6858000"/>
              <a:gd name="connsiteX18" fmla="*/ 4263542 w 4403707"/>
              <a:gd name="connsiteY18" fmla="*/ 509727 h 6858000"/>
              <a:gd name="connsiteX19" fmla="*/ 4247248 w 4403707"/>
              <a:gd name="connsiteY19" fmla="*/ 535333 h 6858000"/>
              <a:gd name="connsiteX20" fmla="*/ 4223970 w 4403707"/>
              <a:gd name="connsiteY20" fmla="*/ 574904 h 6858000"/>
              <a:gd name="connsiteX21" fmla="*/ 4214659 w 4403707"/>
              <a:gd name="connsiteY21" fmla="*/ 601674 h 6858000"/>
              <a:gd name="connsiteX22" fmla="*/ 4214659 w 4403707"/>
              <a:gd name="connsiteY22" fmla="*/ 607493 h 6858000"/>
              <a:gd name="connsiteX23" fmla="*/ 4223970 w 4403707"/>
              <a:gd name="connsiteY23" fmla="*/ 631934 h 6858000"/>
              <a:gd name="connsiteX24" fmla="*/ 4226298 w 4403707"/>
              <a:gd name="connsiteY24" fmla="*/ 651720 h 6858000"/>
              <a:gd name="connsiteX25" fmla="*/ 4228626 w 4403707"/>
              <a:gd name="connsiteY25" fmla="*/ 669179 h 6858000"/>
              <a:gd name="connsiteX26" fmla="*/ 4230953 w 4403707"/>
              <a:gd name="connsiteY26" fmla="*/ 704095 h 6858000"/>
              <a:gd name="connsiteX27" fmla="*/ 4221643 w 4403707"/>
              <a:gd name="connsiteY27" fmla="*/ 762289 h 6858000"/>
              <a:gd name="connsiteX28" fmla="*/ 4213495 w 4403707"/>
              <a:gd name="connsiteY28" fmla="*/ 794877 h 6858000"/>
              <a:gd name="connsiteX29" fmla="*/ 4214659 w 4403707"/>
              <a:gd name="connsiteY29" fmla="*/ 812335 h 6858000"/>
              <a:gd name="connsiteX30" fmla="*/ 4214659 w 4403707"/>
              <a:gd name="connsiteY30" fmla="*/ 818155 h 6858000"/>
              <a:gd name="connsiteX31" fmla="*/ 4210004 w 4403707"/>
              <a:gd name="connsiteY31" fmla="*/ 832121 h 6858000"/>
              <a:gd name="connsiteX32" fmla="*/ 4187890 w 4403707"/>
              <a:gd name="connsiteY32" fmla="*/ 881004 h 6858000"/>
              <a:gd name="connsiteX33" fmla="*/ 4184398 w 4403707"/>
              <a:gd name="connsiteY33" fmla="*/ 908937 h 6858000"/>
              <a:gd name="connsiteX34" fmla="*/ 4183234 w 4403707"/>
              <a:gd name="connsiteY34" fmla="*/ 946181 h 6858000"/>
              <a:gd name="connsiteX35" fmla="*/ 4183234 w 4403707"/>
              <a:gd name="connsiteY35" fmla="*/ 967131 h 6858000"/>
              <a:gd name="connsiteX36" fmla="*/ 4190218 w 4403707"/>
              <a:gd name="connsiteY36" fmla="*/ 974114 h 6858000"/>
              <a:gd name="connsiteX37" fmla="*/ 4194873 w 4403707"/>
              <a:gd name="connsiteY37" fmla="*/ 981098 h 6858000"/>
              <a:gd name="connsiteX38" fmla="*/ 4201856 w 4403707"/>
              <a:gd name="connsiteY38" fmla="*/ 1027653 h 6858000"/>
              <a:gd name="connsiteX39" fmla="*/ 4201856 w 4403707"/>
              <a:gd name="connsiteY39" fmla="*/ 1028817 h 6858000"/>
              <a:gd name="connsiteX40" fmla="*/ 4192545 w 4403707"/>
              <a:gd name="connsiteY40" fmla="*/ 1064897 h 6858000"/>
              <a:gd name="connsiteX41" fmla="*/ 4173923 w 4403707"/>
              <a:gd name="connsiteY41" fmla="*/ 1089338 h 6858000"/>
              <a:gd name="connsiteX42" fmla="*/ 4176251 w 4403707"/>
              <a:gd name="connsiteY42" fmla="*/ 1109124 h 6858000"/>
              <a:gd name="connsiteX43" fmla="*/ 4177415 w 4403707"/>
              <a:gd name="connsiteY43" fmla="*/ 1118435 h 6858000"/>
              <a:gd name="connsiteX44" fmla="*/ 4183234 w 4403707"/>
              <a:gd name="connsiteY44" fmla="*/ 1127746 h 6858000"/>
              <a:gd name="connsiteX45" fmla="*/ 4187890 w 4403707"/>
              <a:gd name="connsiteY45" fmla="*/ 1137057 h 6858000"/>
              <a:gd name="connsiteX46" fmla="*/ 4194873 w 4403707"/>
              <a:gd name="connsiteY46" fmla="*/ 1173137 h 6858000"/>
              <a:gd name="connsiteX47" fmla="*/ 4187890 w 4403707"/>
              <a:gd name="connsiteY47" fmla="*/ 1211545 h 6858000"/>
              <a:gd name="connsiteX48" fmla="*/ 4187890 w 4403707"/>
              <a:gd name="connsiteY48" fmla="*/ 1227839 h 6858000"/>
              <a:gd name="connsiteX49" fmla="*/ 4191381 w 4403707"/>
              <a:gd name="connsiteY49" fmla="*/ 1287197 h 6858000"/>
              <a:gd name="connsiteX50" fmla="*/ 4191381 w 4403707"/>
              <a:gd name="connsiteY50" fmla="*/ 1293017 h 6858000"/>
              <a:gd name="connsiteX51" fmla="*/ 4199530 w 4403707"/>
              <a:gd name="connsiteY51" fmla="*/ 1332588 h 6858000"/>
              <a:gd name="connsiteX52" fmla="*/ 4207676 w 4403707"/>
              <a:gd name="connsiteY52" fmla="*/ 1353538 h 6858000"/>
              <a:gd name="connsiteX53" fmla="*/ 4221643 w 4403707"/>
              <a:gd name="connsiteY53" fmla="*/ 1405913 h 6858000"/>
              <a:gd name="connsiteX54" fmla="*/ 4221643 w 4403707"/>
              <a:gd name="connsiteY54" fmla="*/ 1412896 h 6858000"/>
              <a:gd name="connsiteX55" fmla="*/ 4222806 w 4403707"/>
              <a:gd name="connsiteY55" fmla="*/ 1437337 h 6858000"/>
              <a:gd name="connsiteX56" fmla="*/ 4221643 w 4403707"/>
              <a:gd name="connsiteY56" fmla="*/ 1455959 h 6858000"/>
              <a:gd name="connsiteX57" fmla="*/ 4222806 w 4403707"/>
              <a:gd name="connsiteY57" fmla="*/ 1482729 h 6858000"/>
              <a:gd name="connsiteX58" fmla="*/ 4229789 w 4403707"/>
              <a:gd name="connsiteY58" fmla="*/ 1518809 h 6858000"/>
              <a:gd name="connsiteX59" fmla="*/ 4232117 w 4403707"/>
              <a:gd name="connsiteY59" fmla="*/ 1536267 h 6858000"/>
              <a:gd name="connsiteX60" fmla="*/ 4239100 w 4403707"/>
              <a:gd name="connsiteY60" fmla="*/ 1586314 h 6858000"/>
              <a:gd name="connsiteX61" fmla="*/ 4237937 w 4403707"/>
              <a:gd name="connsiteY61" fmla="*/ 1590969 h 6858000"/>
              <a:gd name="connsiteX62" fmla="*/ 4236774 w 4403707"/>
              <a:gd name="connsiteY62" fmla="*/ 1630541 h 6858000"/>
              <a:gd name="connsiteX63" fmla="*/ 4247248 w 4403707"/>
              <a:gd name="connsiteY63" fmla="*/ 1678260 h 6858000"/>
              <a:gd name="connsiteX64" fmla="*/ 4247248 w 4403707"/>
              <a:gd name="connsiteY64" fmla="*/ 1684079 h 6858000"/>
              <a:gd name="connsiteX65" fmla="*/ 4241428 w 4403707"/>
              <a:gd name="connsiteY65" fmla="*/ 1730634 h 6858000"/>
              <a:gd name="connsiteX66" fmla="*/ 4243756 w 4403707"/>
              <a:gd name="connsiteY66" fmla="*/ 1795811 h 6858000"/>
              <a:gd name="connsiteX67" fmla="*/ 4244920 w 4403707"/>
              <a:gd name="connsiteY67" fmla="*/ 1801631 h 6858000"/>
              <a:gd name="connsiteX68" fmla="*/ 4250739 w 4403707"/>
              <a:gd name="connsiteY68" fmla="*/ 1838875 h 6858000"/>
              <a:gd name="connsiteX69" fmla="*/ 4251904 w 4403707"/>
              <a:gd name="connsiteY69" fmla="*/ 1845858 h 6858000"/>
              <a:gd name="connsiteX70" fmla="*/ 4254231 w 4403707"/>
              <a:gd name="connsiteY70" fmla="*/ 1857497 h 6858000"/>
              <a:gd name="connsiteX71" fmla="*/ 4258887 w 4403707"/>
              <a:gd name="connsiteY71" fmla="*/ 1876119 h 6858000"/>
              <a:gd name="connsiteX72" fmla="*/ 4265870 w 4403707"/>
              <a:gd name="connsiteY72" fmla="*/ 1897069 h 6858000"/>
              <a:gd name="connsiteX73" fmla="*/ 4279836 w 4403707"/>
              <a:gd name="connsiteY73" fmla="*/ 1931985 h 6858000"/>
              <a:gd name="connsiteX74" fmla="*/ 4287983 w 4403707"/>
              <a:gd name="connsiteY74" fmla="*/ 1951771 h 6858000"/>
              <a:gd name="connsiteX75" fmla="*/ 4298458 w 4403707"/>
              <a:gd name="connsiteY75" fmla="*/ 1973885 h 6858000"/>
              <a:gd name="connsiteX76" fmla="*/ 4300787 w 4403707"/>
              <a:gd name="connsiteY76" fmla="*/ 1979704 h 6858000"/>
              <a:gd name="connsiteX77" fmla="*/ 4306605 w 4403707"/>
              <a:gd name="connsiteY77" fmla="*/ 2014620 h 6858000"/>
              <a:gd name="connsiteX78" fmla="*/ 4307770 w 4403707"/>
              <a:gd name="connsiteY78" fmla="*/ 2016948 h 6858000"/>
              <a:gd name="connsiteX79" fmla="*/ 4312426 w 4403707"/>
              <a:gd name="connsiteY79" fmla="*/ 2040226 h 6858000"/>
              <a:gd name="connsiteX80" fmla="*/ 4319409 w 4403707"/>
              <a:gd name="connsiteY80" fmla="*/ 2084453 h 6858000"/>
              <a:gd name="connsiteX81" fmla="*/ 4320572 w 4403707"/>
              <a:gd name="connsiteY81" fmla="*/ 2099583 h 6858000"/>
              <a:gd name="connsiteX82" fmla="*/ 4319409 w 4403707"/>
              <a:gd name="connsiteY82" fmla="*/ 2110058 h 6858000"/>
              <a:gd name="connsiteX83" fmla="*/ 4319409 w 4403707"/>
              <a:gd name="connsiteY83" fmla="*/ 2139155 h 6858000"/>
              <a:gd name="connsiteX84" fmla="*/ 4319409 w 4403707"/>
              <a:gd name="connsiteY84" fmla="*/ 2140319 h 6858000"/>
              <a:gd name="connsiteX85" fmla="*/ 4312426 w 4403707"/>
              <a:gd name="connsiteY85" fmla="*/ 2176399 h 6858000"/>
              <a:gd name="connsiteX86" fmla="*/ 4308933 w 4403707"/>
              <a:gd name="connsiteY86" fmla="*/ 2229938 h 6858000"/>
              <a:gd name="connsiteX87" fmla="*/ 4301950 w 4403707"/>
              <a:gd name="connsiteY87" fmla="*/ 2262526 h 6858000"/>
              <a:gd name="connsiteX88" fmla="*/ 4286819 w 4403707"/>
              <a:gd name="connsiteY88" fmla="*/ 2305590 h 6858000"/>
              <a:gd name="connsiteX89" fmla="*/ 4282165 w 4403707"/>
              <a:gd name="connsiteY89" fmla="*/ 2318392 h 6858000"/>
              <a:gd name="connsiteX90" fmla="*/ 4278672 w 4403707"/>
              <a:gd name="connsiteY90" fmla="*/ 2364947 h 6858000"/>
              <a:gd name="connsiteX91" fmla="*/ 4277509 w 4403707"/>
              <a:gd name="connsiteY91" fmla="*/ 2395208 h 6858000"/>
              <a:gd name="connsiteX92" fmla="*/ 4269361 w 4403707"/>
              <a:gd name="connsiteY92" fmla="*/ 2433616 h 6858000"/>
              <a:gd name="connsiteX93" fmla="*/ 4264706 w 4403707"/>
              <a:gd name="connsiteY93" fmla="*/ 2462713 h 6858000"/>
              <a:gd name="connsiteX94" fmla="*/ 4265870 w 4403707"/>
              <a:gd name="connsiteY94" fmla="*/ 2502285 h 6858000"/>
              <a:gd name="connsiteX95" fmla="*/ 4269361 w 4403707"/>
              <a:gd name="connsiteY95" fmla="*/ 2539529 h 6858000"/>
              <a:gd name="connsiteX96" fmla="*/ 4267033 w 4403707"/>
              <a:gd name="connsiteY96" fmla="*/ 2551168 h 6858000"/>
              <a:gd name="connsiteX97" fmla="*/ 4264706 w 4403707"/>
              <a:gd name="connsiteY97" fmla="*/ 2581428 h 6858000"/>
              <a:gd name="connsiteX98" fmla="*/ 4263542 w 4403707"/>
              <a:gd name="connsiteY98" fmla="*/ 2596559 h 6858000"/>
              <a:gd name="connsiteX99" fmla="*/ 4249575 w 4403707"/>
              <a:gd name="connsiteY99" fmla="*/ 2652425 h 6858000"/>
              <a:gd name="connsiteX100" fmla="*/ 4240265 w 4403707"/>
              <a:gd name="connsiteY100" fmla="*/ 2666391 h 6858000"/>
              <a:gd name="connsiteX101" fmla="*/ 4226298 w 4403707"/>
              <a:gd name="connsiteY101" fmla="*/ 2693161 h 6858000"/>
              <a:gd name="connsiteX102" fmla="*/ 4220478 w 4403707"/>
              <a:gd name="connsiteY102" fmla="*/ 2735060 h 6858000"/>
              <a:gd name="connsiteX103" fmla="*/ 4226298 w 4403707"/>
              <a:gd name="connsiteY103" fmla="*/ 2759502 h 6858000"/>
              <a:gd name="connsiteX104" fmla="*/ 4240265 w 4403707"/>
              <a:gd name="connsiteY104" fmla="*/ 2788598 h 6858000"/>
              <a:gd name="connsiteX105" fmla="*/ 4244920 w 4403707"/>
              <a:gd name="connsiteY105" fmla="*/ 2827006 h 6858000"/>
              <a:gd name="connsiteX106" fmla="*/ 4255395 w 4403707"/>
              <a:gd name="connsiteY106" fmla="*/ 2860759 h 6858000"/>
              <a:gd name="connsiteX107" fmla="*/ 4258887 w 4403707"/>
              <a:gd name="connsiteY107" fmla="*/ 2866578 h 6858000"/>
              <a:gd name="connsiteX108" fmla="*/ 4258887 w 4403707"/>
              <a:gd name="connsiteY108" fmla="*/ 2907314 h 6858000"/>
              <a:gd name="connsiteX109" fmla="*/ 4255395 w 4403707"/>
              <a:gd name="connsiteY109" fmla="*/ 2964344 h 6858000"/>
              <a:gd name="connsiteX110" fmla="*/ 4255395 w 4403707"/>
              <a:gd name="connsiteY110" fmla="*/ 2966672 h 6858000"/>
              <a:gd name="connsiteX111" fmla="*/ 4253067 w 4403707"/>
              <a:gd name="connsiteY111" fmla="*/ 3003916 h 6858000"/>
              <a:gd name="connsiteX112" fmla="*/ 4250739 w 4403707"/>
              <a:gd name="connsiteY112" fmla="*/ 3024866 h 6858000"/>
              <a:gd name="connsiteX113" fmla="*/ 4258887 w 4403707"/>
              <a:gd name="connsiteY113" fmla="*/ 3053962 h 6858000"/>
              <a:gd name="connsiteX114" fmla="*/ 4274017 w 4403707"/>
              <a:gd name="connsiteY114" fmla="*/ 3080731 h 6858000"/>
              <a:gd name="connsiteX115" fmla="*/ 4282165 w 4403707"/>
              <a:gd name="connsiteY115" fmla="*/ 3109828 h 6858000"/>
              <a:gd name="connsiteX116" fmla="*/ 4284492 w 4403707"/>
              <a:gd name="connsiteY116" fmla="*/ 3128451 h 6858000"/>
              <a:gd name="connsiteX117" fmla="*/ 4277509 w 4403707"/>
              <a:gd name="connsiteY117" fmla="*/ 3163367 h 6858000"/>
              <a:gd name="connsiteX118" fmla="*/ 4278672 w 4403707"/>
              <a:gd name="connsiteY118" fmla="*/ 3171514 h 6858000"/>
              <a:gd name="connsiteX119" fmla="*/ 4284492 w 4403707"/>
              <a:gd name="connsiteY119" fmla="*/ 3225053 h 6858000"/>
              <a:gd name="connsiteX120" fmla="*/ 4281000 w 4403707"/>
              <a:gd name="connsiteY120" fmla="*/ 3233199 h 6858000"/>
              <a:gd name="connsiteX121" fmla="*/ 4279836 w 4403707"/>
              <a:gd name="connsiteY121" fmla="*/ 3241347 h 6858000"/>
              <a:gd name="connsiteX122" fmla="*/ 4292639 w 4403707"/>
              <a:gd name="connsiteY122" fmla="*/ 3293721 h 6858000"/>
              <a:gd name="connsiteX123" fmla="*/ 4292639 w 4403707"/>
              <a:gd name="connsiteY123" fmla="*/ 3319326 h 6858000"/>
              <a:gd name="connsiteX124" fmla="*/ 4289148 w 4403707"/>
              <a:gd name="connsiteY124" fmla="*/ 3357734 h 6858000"/>
              <a:gd name="connsiteX125" fmla="*/ 4278672 w 4403707"/>
              <a:gd name="connsiteY125" fmla="*/ 3385667 h 6858000"/>
              <a:gd name="connsiteX126" fmla="*/ 4270526 w 4403707"/>
              <a:gd name="connsiteY126" fmla="*/ 3407781 h 6858000"/>
              <a:gd name="connsiteX127" fmla="*/ 4274017 w 4403707"/>
              <a:gd name="connsiteY127" fmla="*/ 3426403 h 6858000"/>
              <a:gd name="connsiteX128" fmla="*/ 4257722 w 4403707"/>
              <a:gd name="connsiteY128" fmla="*/ 3468303 h 6858000"/>
              <a:gd name="connsiteX129" fmla="*/ 4249575 w 4403707"/>
              <a:gd name="connsiteY129" fmla="*/ 3483433 h 6858000"/>
              <a:gd name="connsiteX130" fmla="*/ 4235609 w 4403707"/>
              <a:gd name="connsiteY130" fmla="*/ 3511366 h 6858000"/>
              <a:gd name="connsiteX131" fmla="*/ 4235609 w 4403707"/>
              <a:gd name="connsiteY131" fmla="*/ 3524169 h 6858000"/>
              <a:gd name="connsiteX132" fmla="*/ 4236774 w 4403707"/>
              <a:gd name="connsiteY132" fmla="*/ 3528824 h 6858000"/>
              <a:gd name="connsiteX133" fmla="*/ 4235609 w 4403707"/>
              <a:gd name="connsiteY133" fmla="*/ 3540463 h 6858000"/>
              <a:gd name="connsiteX134" fmla="*/ 4220478 w 4403707"/>
              <a:gd name="connsiteY134" fmla="*/ 3585854 h 6858000"/>
              <a:gd name="connsiteX135" fmla="*/ 4219315 w 4403707"/>
              <a:gd name="connsiteY135" fmla="*/ 3594001 h 6858000"/>
              <a:gd name="connsiteX136" fmla="*/ 4222806 w 4403707"/>
              <a:gd name="connsiteY136" fmla="*/ 3645212 h 6858000"/>
              <a:gd name="connsiteX137" fmla="*/ 4225134 w 4403707"/>
              <a:gd name="connsiteY137" fmla="*/ 3654523 h 6858000"/>
              <a:gd name="connsiteX138" fmla="*/ 4223970 w 4403707"/>
              <a:gd name="connsiteY138" fmla="*/ 3664998 h 6858000"/>
              <a:gd name="connsiteX139" fmla="*/ 4225134 w 4403707"/>
              <a:gd name="connsiteY139" fmla="*/ 3676637 h 6858000"/>
              <a:gd name="connsiteX140" fmla="*/ 4223970 w 4403707"/>
              <a:gd name="connsiteY140" fmla="*/ 3709225 h 6858000"/>
              <a:gd name="connsiteX141" fmla="*/ 4222806 w 4403707"/>
              <a:gd name="connsiteY141" fmla="*/ 3717372 h 6858000"/>
              <a:gd name="connsiteX142" fmla="*/ 4211167 w 4403707"/>
              <a:gd name="connsiteY142" fmla="*/ 3732503 h 6858000"/>
              <a:gd name="connsiteX143" fmla="*/ 4201856 w 4403707"/>
              <a:gd name="connsiteY143" fmla="*/ 3766255 h 6858000"/>
              <a:gd name="connsiteX144" fmla="*/ 4200692 w 4403707"/>
              <a:gd name="connsiteY144" fmla="*/ 3773238 h 6858000"/>
              <a:gd name="connsiteX145" fmla="*/ 4212331 w 4403707"/>
              <a:gd name="connsiteY145" fmla="*/ 3796516 h 6858000"/>
              <a:gd name="connsiteX146" fmla="*/ 4218152 w 4403707"/>
              <a:gd name="connsiteY146" fmla="*/ 3804663 h 6858000"/>
              <a:gd name="connsiteX147" fmla="*/ 4212331 w 4403707"/>
              <a:gd name="connsiteY147" fmla="*/ 3812810 h 6858000"/>
              <a:gd name="connsiteX148" fmla="*/ 4208840 w 4403707"/>
              <a:gd name="connsiteY148" fmla="*/ 3818630 h 6858000"/>
              <a:gd name="connsiteX149" fmla="*/ 4216987 w 4403707"/>
              <a:gd name="connsiteY149" fmla="*/ 3865185 h 6858000"/>
              <a:gd name="connsiteX150" fmla="*/ 4218152 w 4403707"/>
              <a:gd name="connsiteY150" fmla="*/ 3867512 h 6858000"/>
              <a:gd name="connsiteX151" fmla="*/ 4227462 w 4403707"/>
              <a:gd name="connsiteY151" fmla="*/ 3915231 h 6858000"/>
              <a:gd name="connsiteX152" fmla="*/ 4226298 w 4403707"/>
              <a:gd name="connsiteY152" fmla="*/ 3924542 h 6858000"/>
              <a:gd name="connsiteX153" fmla="*/ 4242592 w 4403707"/>
              <a:gd name="connsiteY153" fmla="*/ 3958295 h 6858000"/>
              <a:gd name="connsiteX154" fmla="*/ 4250739 w 4403707"/>
              <a:gd name="connsiteY154" fmla="*/ 3974589 h 6858000"/>
              <a:gd name="connsiteX155" fmla="*/ 4258887 w 4403707"/>
              <a:gd name="connsiteY155" fmla="*/ 3995539 h 6858000"/>
              <a:gd name="connsiteX156" fmla="*/ 4278672 w 4403707"/>
              <a:gd name="connsiteY156" fmla="*/ 4014161 h 6858000"/>
              <a:gd name="connsiteX157" fmla="*/ 4281000 w 4403707"/>
              <a:gd name="connsiteY157" fmla="*/ 4021144 h 6858000"/>
              <a:gd name="connsiteX158" fmla="*/ 4283328 w 4403707"/>
              <a:gd name="connsiteY158" fmla="*/ 4031619 h 6858000"/>
              <a:gd name="connsiteX159" fmla="*/ 4296131 w 4403707"/>
              <a:gd name="connsiteY159" fmla="*/ 4068863 h 6858000"/>
              <a:gd name="connsiteX160" fmla="*/ 4297294 w 4403707"/>
              <a:gd name="connsiteY160" fmla="*/ 4072355 h 6858000"/>
              <a:gd name="connsiteX161" fmla="*/ 4301950 w 4403707"/>
              <a:gd name="connsiteY161" fmla="*/ 4103780 h 6858000"/>
              <a:gd name="connsiteX162" fmla="*/ 4303114 w 4403707"/>
              <a:gd name="connsiteY162" fmla="*/ 4134040 h 6858000"/>
              <a:gd name="connsiteX163" fmla="*/ 4292639 w 4403707"/>
              <a:gd name="connsiteY163" fmla="*/ 4159646 h 6858000"/>
              <a:gd name="connsiteX164" fmla="*/ 4291475 w 4403707"/>
              <a:gd name="connsiteY164" fmla="*/ 4167793 h 6858000"/>
              <a:gd name="connsiteX165" fmla="*/ 4306605 w 4403707"/>
              <a:gd name="connsiteY165" fmla="*/ 4202709 h 6858000"/>
              <a:gd name="connsiteX166" fmla="*/ 4310097 w 4403707"/>
              <a:gd name="connsiteY166" fmla="*/ 4220167 h 6858000"/>
              <a:gd name="connsiteX167" fmla="*/ 4315916 w 4403707"/>
              <a:gd name="connsiteY167" fmla="*/ 4249264 h 6858000"/>
              <a:gd name="connsiteX168" fmla="*/ 4314752 w 4403707"/>
              <a:gd name="connsiteY168" fmla="*/ 4293492 h 6858000"/>
              <a:gd name="connsiteX169" fmla="*/ 4314752 w 4403707"/>
              <a:gd name="connsiteY169" fmla="*/ 4335391 h 6858000"/>
              <a:gd name="connsiteX170" fmla="*/ 4313589 w 4403707"/>
              <a:gd name="connsiteY170" fmla="*/ 4390093 h 6858000"/>
              <a:gd name="connsiteX171" fmla="*/ 4307770 w 4403707"/>
              <a:gd name="connsiteY171" fmla="*/ 4431993 h 6858000"/>
              <a:gd name="connsiteX172" fmla="*/ 4314752 w 4403707"/>
              <a:gd name="connsiteY172" fmla="*/ 4449451 h 6858000"/>
              <a:gd name="connsiteX173" fmla="*/ 4333374 w 4403707"/>
              <a:gd name="connsiteY173" fmla="*/ 4506481 h 6858000"/>
              <a:gd name="connsiteX174" fmla="*/ 4335702 w 4403707"/>
              <a:gd name="connsiteY174" fmla="*/ 4546053 h 6858000"/>
              <a:gd name="connsiteX175" fmla="*/ 4335702 w 4403707"/>
              <a:gd name="connsiteY175" fmla="*/ 4554200 h 6858000"/>
              <a:gd name="connsiteX176" fmla="*/ 4336866 w 4403707"/>
              <a:gd name="connsiteY176" fmla="*/ 4577477 h 6858000"/>
              <a:gd name="connsiteX177" fmla="*/ 4335702 w 4403707"/>
              <a:gd name="connsiteY177" fmla="*/ 4603083 h 6858000"/>
              <a:gd name="connsiteX178" fmla="*/ 4321736 w 4403707"/>
              <a:gd name="connsiteY178" fmla="*/ 4644983 h 6858000"/>
              <a:gd name="connsiteX179" fmla="*/ 4319409 w 4403707"/>
              <a:gd name="connsiteY179" fmla="*/ 4651965 h 6858000"/>
              <a:gd name="connsiteX180" fmla="*/ 4320572 w 4403707"/>
              <a:gd name="connsiteY180" fmla="*/ 4692701 h 6858000"/>
              <a:gd name="connsiteX181" fmla="*/ 4322900 w 4403707"/>
              <a:gd name="connsiteY181" fmla="*/ 4710159 h 6858000"/>
              <a:gd name="connsiteX182" fmla="*/ 4325227 w 4403707"/>
              <a:gd name="connsiteY182" fmla="*/ 4734601 h 6858000"/>
              <a:gd name="connsiteX183" fmla="*/ 4325227 w 4403707"/>
              <a:gd name="connsiteY183" fmla="*/ 4743912 h 6858000"/>
              <a:gd name="connsiteX184" fmla="*/ 4327555 w 4403707"/>
              <a:gd name="connsiteY184" fmla="*/ 4759042 h 6858000"/>
              <a:gd name="connsiteX185" fmla="*/ 4332211 w 4403707"/>
              <a:gd name="connsiteY185" fmla="*/ 4795123 h 6858000"/>
              <a:gd name="connsiteX186" fmla="*/ 4325227 w 4403707"/>
              <a:gd name="connsiteY186" fmla="*/ 4834694 h 6858000"/>
              <a:gd name="connsiteX187" fmla="*/ 4325227 w 4403707"/>
              <a:gd name="connsiteY187" fmla="*/ 4880085 h 6858000"/>
              <a:gd name="connsiteX188" fmla="*/ 4324063 w 4403707"/>
              <a:gd name="connsiteY188" fmla="*/ 4888233 h 6858000"/>
              <a:gd name="connsiteX189" fmla="*/ 4321736 w 4403707"/>
              <a:gd name="connsiteY189" fmla="*/ 4894052 h 6858000"/>
              <a:gd name="connsiteX190" fmla="*/ 4305441 w 4403707"/>
              <a:gd name="connsiteY190" fmla="*/ 4937115 h 6858000"/>
              <a:gd name="connsiteX191" fmla="*/ 4289148 w 4403707"/>
              <a:gd name="connsiteY191" fmla="*/ 4963885 h 6858000"/>
              <a:gd name="connsiteX192" fmla="*/ 4287983 w 4403707"/>
              <a:gd name="connsiteY192" fmla="*/ 4968540 h 6858000"/>
              <a:gd name="connsiteX193" fmla="*/ 4278672 w 4403707"/>
              <a:gd name="connsiteY193" fmla="*/ 4996473 h 6858000"/>
              <a:gd name="connsiteX194" fmla="*/ 4261214 w 4403707"/>
              <a:gd name="connsiteY194" fmla="*/ 5024406 h 6858000"/>
              <a:gd name="connsiteX195" fmla="*/ 4248411 w 4403707"/>
              <a:gd name="connsiteY195" fmla="*/ 5033717 h 6858000"/>
              <a:gd name="connsiteX196" fmla="*/ 4236774 w 4403707"/>
              <a:gd name="connsiteY196" fmla="*/ 5044192 h 6858000"/>
              <a:gd name="connsiteX197" fmla="*/ 4225134 w 4403707"/>
              <a:gd name="connsiteY197" fmla="*/ 5067470 h 6858000"/>
              <a:gd name="connsiteX198" fmla="*/ 4220478 w 4403707"/>
              <a:gd name="connsiteY198" fmla="*/ 5079108 h 6858000"/>
              <a:gd name="connsiteX199" fmla="*/ 4220478 w 4403707"/>
              <a:gd name="connsiteY199" fmla="*/ 5081436 h 6858000"/>
              <a:gd name="connsiteX200" fmla="*/ 4200692 w 4403707"/>
              <a:gd name="connsiteY200" fmla="*/ 5110533 h 6858000"/>
              <a:gd name="connsiteX201" fmla="*/ 4198365 w 4403707"/>
              <a:gd name="connsiteY201" fmla="*/ 5114025 h 6858000"/>
              <a:gd name="connsiteX202" fmla="*/ 4171596 w 4403707"/>
              <a:gd name="connsiteY202" fmla="*/ 5154760 h 6858000"/>
              <a:gd name="connsiteX203" fmla="*/ 4173923 w 4403707"/>
              <a:gd name="connsiteY203" fmla="*/ 5168727 h 6858000"/>
              <a:gd name="connsiteX204" fmla="*/ 4178579 w 4403707"/>
              <a:gd name="connsiteY204" fmla="*/ 5174547 h 6858000"/>
              <a:gd name="connsiteX205" fmla="*/ 4189054 w 4403707"/>
              <a:gd name="connsiteY205" fmla="*/ 5201316 h 6858000"/>
              <a:gd name="connsiteX206" fmla="*/ 4192545 w 4403707"/>
              <a:gd name="connsiteY206" fmla="*/ 5222265 h 6858000"/>
              <a:gd name="connsiteX207" fmla="*/ 4187890 w 4403707"/>
              <a:gd name="connsiteY207" fmla="*/ 5283951 h 6858000"/>
              <a:gd name="connsiteX208" fmla="*/ 4189054 w 4403707"/>
              <a:gd name="connsiteY208" fmla="*/ 5308392 h 6858000"/>
              <a:gd name="connsiteX209" fmla="*/ 4196037 w 4403707"/>
              <a:gd name="connsiteY209" fmla="*/ 5340981 h 6858000"/>
              <a:gd name="connsiteX210" fmla="*/ 4179743 w 4403707"/>
              <a:gd name="connsiteY210" fmla="*/ 5381716 h 6858000"/>
              <a:gd name="connsiteX211" fmla="*/ 4183234 w 4403707"/>
              <a:gd name="connsiteY211" fmla="*/ 5407322 h 6858000"/>
              <a:gd name="connsiteX212" fmla="*/ 4191381 w 4403707"/>
              <a:gd name="connsiteY212" fmla="*/ 5417797 h 6858000"/>
              <a:gd name="connsiteX213" fmla="*/ 4200692 w 4403707"/>
              <a:gd name="connsiteY213" fmla="*/ 5452713 h 6858000"/>
              <a:gd name="connsiteX214" fmla="*/ 4194873 w 4403707"/>
              <a:gd name="connsiteY214" fmla="*/ 5487629 h 6858000"/>
              <a:gd name="connsiteX215" fmla="*/ 4201856 w 4403707"/>
              <a:gd name="connsiteY215" fmla="*/ 5517890 h 6858000"/>
              <a:gd name="connsiteX216" fmla="*/ 4213495 w 4403707"/>
              <a:gd name="connsiteY216" fmla="*/ 5571428 h 6858000"/>
              <a:gd name="connsiteX217" fmla="*/ 4222806 w 4403707"/>
              <a:gd name="connsiteY217" fmla="*/ 5598198 h 6858000"/>
              <a:gd name="connsiteX218" fmla="*/ 4223970 w 4403707"/>
              <a:gd name="connsiteY218" fmla="*/ 5609836 h 6858000"/>
              <a:gd name="connsiteX219" fmla="*/ 4212331 w 4403707"/>
              <a:gd name="connsiteY219" fmla="*/ 5675014 h 6858000"/>
              <a:gd name="connsiteX220" fmla="*/ 4214659 w 4403707"/>
              <a:gd name="connsiteY220" fmla="*/ 5705274 h 6858000"/>
              <a:gd name="connsiteX221" fmla="*/ 4211167 w 4403707"/>
              <a:gd name="connsiteY221" fmla="*/ 5721569 h 6858000"/>
              <a:gd name="connsiteX222" fmla="*/ 4207676 w 4403707"/>
              <a:gd name="connsiteY222" fmla="*/ 5729716 h 6858000"/>
              <a:gd name="connsiteX223" fmla="*/ 4204184 w 4403707"/>
              <a:gd name="connsiteY223" fmla="*/ 5756485 h 6858000"/>
              <a:gd name="connsiteX224" fmla="*/ 4198365 w 4403707"/>
              <a:gd name="connsiteY224" fmla="*/ 5805368 h 6858000"/>
              <a:gd name="connsiteX225" fmla="*/ 4187890 w 4403707"/>
              <a:gd name="connsiteY225" fmla="*/ 5834465 h 6858000"/>
              <a:gd name="connsiteX226" fmla="*/ 4186726 w 4403707"/>
              <a:gd name="connsiteY226" fmla="*/ 5842612 h 6858000"/>
              <a:gd name="connsiteX227" fmla="*/ 4189054 w 4403707"/>
              <a:gd name="connsiteY227" fmla="*/ 5870545 h 6858000"/>
              <a:gd name="connsiteX228" fmla="*/ 4198365 w 4403707"/>
              <a:gd name="connsiteY228" fmla="*/ 5883347 h 6858000"/>
              <a:gd name="connsiteX229" fmla="*/ 4204184 w 4403707"/>
              <a:gd name="connsiteY229" fmla="*/ 5917100 h 6858000"/>
              <a:gd name="connsiteX230" fmla="*/ 4208840 w 4403707"/>
              <a:gd name="connsiteY230" fmla="*/ 5953180 h 6858000"/>
              <a:gd name="connsiteX231" fmla="*/ 4210004 w 4403707"/>
              <a:gd name="connsiteY231" fmla="*/ 5965983 h 6858000"/>
              <a:gd name="connsiteX232" fmla="*/ 4205348 w 4403707"/>
              <a:gd name="connsiteY232" fmla="*/ 5995080 h 6858000"/>
              <a:gd name="connsiteX233" fmla="*/ 4204184 w 4403707"/>
              <a:gd name="connsiteY233" fmla="*/ 6009046 h 6858000"/>
              <a:gd name="connsiteX234" fmla="*/ 4203021 w 4403707"/>
              <a:gd name="connsiteY234" fmla="*/ 6012538 h 6858000"/>
              <a:gd name="connsiteX235" fmla="*/ 4207676 w 4403707"/>
              <a:gd name="connsiteY235" fmla="*/ 6041635 h 6858000"/>
              <a:gd name="connsiteX236" fmla="*/ 4207676 w 4403707"/>
              <a:gd name="connsiteY236" fmla="*/ 6070732 h 6858000"/>
              <a:gd name="connsiteX237" fmla="*/ 4198365 w 4403707"/>
              <a:gd name="connsiteY237" fmla="*/ 6096337 h 6858000"/>
              <a:gd name="connsiteX238" fmla="*/ 4199530 w 4403707"/>
              <a:gd name="connsiteY238" fmla="*/ 6110303 h 6858000"/>
              <a:gd name="connsiteX239" fmla="*/ 4201856 w 4403707"/>
              <a:gd name="connsiteY239" fmla="*/ 6123106 h 6858000"/>
              <a:gd name="connsiteX240" fmla="*/ 4208840 w 4403707"/>
              <a:gd name="connsiteY240" fmla="*/ 6141728 h 6858000"/>
              <a:gd name="connsiteX241" fmla="*/ 4219315 w 4403707"/>
              <a:gd name="connsiteY241" fmla="*/ 6180136 h 6858000"/>
              <a:gd name="connsiteX242" fmla="*/ 4221643 w 4403707"/>
              <a:gd name="connsiteY242" fmla="*/ 6185955 h 6858000"/>
              <a:gd name="connsiteX243" fmla="*/ 4227462 w 4403707"/>
              <a:gd name="connsiteY243" fmla="*/ 6215052 h 6858000"/>
              <a:gd name="connsiteX244" fmla="*/ 4246084 w 4403707"/>
              <a:gd name="connsiteY244" fmla="*/ 6255788 h 6858000"/>
              <a:gd name="connsiteX245" fmla="*/ 4251904 w 4403707"/>
              <a:gd name="connsiteY245" fmla="*/ 6280230 h 6858000"/>
              <a:gd name="connsiteX246" fmla="*/ 4253067 w 4403707"/>
              <a:gd name="connsiteY246" fmla="*/ 6301179 h 6858000"/>
              <a:gd name="connsiteX247" fmla="*/ 4254231 w 4403707"/>
              <a:gd name="connsiteY247" fmla="*/ 6304671 h 6858000"/>
              <a:gd name="connsiteX248" fmla="*/ 4258887 w 4403707"/>
              <a:gd name="connsiteY248" fmla="*/ 6340751 h 6858000"/>
              <a:gd name="connsiteX249" fmla="*/ 4276344 w 4403707"/>
              <a:gd name="connsiteY249" fmla="*/ 6393126 h 6858000"/>
              <a:gd name="connsiteX250" fmla="*/ 4286819 w 4403707"/>
              <a:gd name="connsiteY250" fmla="*/ 6422223 h 6858000"/>
              <a:gd name="connsiteX251" fmla="*/ 4301950 w 4403707"/>
              <a:gd name="connsiteY251" fmla="*/ 6444336 h 6858000"/>
              <a:gd name="connsiteX252" fmla="*/ 4305441 w 4403707"/>
              <a:gd name="connsiteY252" fmla="*/ 6447827 h 6858000"/>
              <a:gd name="connsiteX253" fmla="*/ 4321736 w 4403707"/>
              <a:gd name="connsiteY253" fmla="*/ 6500202 h 6858000"/>
              <a:gd name="connsiteX254" fmla="*/ 4335702 w 4403707"/>
              <a:gd name="connsiteY254" fmla="*/ 6543266 h 6858000"/>
              <a:gd name="connsiteX255" fmla="*/ 4348505 w 4403707"/>
              <a:gd name="connsiteY255" fmla="*/ 6584001 h 6858000"/>
              <a:gd name="connsiteX256" fmla="*/ 4351996 w 4403707"/>
              <a:gd name="connsiteY256" fmla="*/ 6593312 h 6858000"/>
              <a:gd name="connsiteX257" fmla="*/ 4353160 w 4403707"/>
              <a:gd name="connsiteY257" fmla="*/ 6620082 h 6858000"/>
              <a:gd name="connsiteX258" fmla="*/ 4355488 w 4403707"/>
              <a:gd name="connsiteY258" fmla="*/ 6649179 h 6858000"/>
              <a:gd name="connsiteX259" fmla="*/ 4370619 w 4403707"/>
              <a:gd name="connsiteY259" fmla="*/ 6698061 h 6858000"/>
              <a:gd name="connsiteX260" fmla="*/ 4363635 w 4403707"/>
              <a:gd name="connsiteY260" fmla="*/ 6736470 h 6858000"/>
              <a:gd name="connsiteX261" fmla="*/ 4362471 w 4403707"/>
              <a:gd name="connsiteY261" fmla="*/ 6744616 h 6858000"/>
              <a:gd name="connsiteX262" fmla="*/ 4364799 w 4403707"/>
              <a:gd name="connsiteY262" fmla="*/ 6771386 h 6858000"/>
              <a:gd name="connsiteX263" fmla="*/ 4368292 w 4403707"/>
              <a:gd name="connsiteY263" fmla="*/ 6794663 h 6858000"/>
              <a:gd name="connsiteX264" fmla="*/ 4385749 w 4403707"/>
              <a:gd name="connsiteY264" fmla="*/ 6827252 h 6858000"/>
              <a:gd name="connsiteX265" fmla="*/ 4388077 w 4403707"/>
              <a:gd name="connsiteY265" fmla="*/ 6830743 h 6858000"/>
              <a:gd name="connsiteX266" fmla="*/ 4403353 w 4403707"/>
              <a:gd name="connsiteY266" fmla="*/ 6853585 h 6858000"/>
              <a:gd name="connsiteX267" fmla="*/ 4403707 w 4403707"/>
              <a:gd name="connsiteY267" fmla="*/ 6858000 h 6858000"/>
              <a:gd name="connsiteX268" fmla="*/ 0 w 4403707"/>
              <a:gd name="connsiteY268"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Lst>
            <a:rect l="l" t="t" r="r" b="b"/>
            <a:pathLst>
              <a:path w="4403707" h="6858000">
                <a:moveTo>
                  <a:pt x="0" y="0"/>
                </a:moveTo>
                <a:lnTo>
                  <a:pt x="4254736" y="0"/>
                </a:lnTo>
                <a:lnTo>
                  <a:pt x="4246375" y="32247"/>
                </a:lnTo>
                <a:cubicBezTo>
                  <a:pt x="4244920" y="46505"/>
                  <a:pt x="4244920" y="61053"/>
                  <a:pt x="4244920" y="73274"/>
                </a:cubicBezTo>
                <a:cubicBezTo>
                  <a:pt x="4244920" y="89568"/>
                  <a:pt x="4236774" y="102370"/>
                  <a:pt x="4230953" y="116337"/>
                </a:cubicBezTo>
                <a:cubicBezTo>
                  <a:pt x="4227462" y="124484"/>
                  <a:pt x="4222806" y="132631"/>
                  <a:pt x="4219315" y="140778"/>
                </a:cubicBezTo>
                <a:cubicBezTo>
                  <a:pt x="4216987" y="146598"/>
                  <a:pt x="4212331" y="152417"/>
                  <a:pt x="4212331" y="158237"/>
                </a:cubicBezTo>
                <a:cubicBezTo>
                  <a:pt x="4211167" y="166384"/>
                  <a:pt x="4212331" y="175695"/>
                  <a:pt x="4212331" y="183842"/>
                </a:cubicBezTo>
                <a:cubicBezTo>
                  <a:pt x="4212331" y="188497"/>
                  <a:pt x="4213495" y="193153"/>
                  <a:pt x="4214659" y="198972"/>
                </a:cubicBezTo>
                <a:cubicBezTo>
                  <a:pt x="4214659" y="212939"/>
                  <a:pt x="4215823" y="224578"/>
                  <a:pt x="4226298" y="237380"/>
                </a:cubicBezTo>
                <a:cubicBezTo>
                  <a:pt x="4239100" y="251347"/>
                  <a:pt x="4246084" y="269969"/>
                  <a:pt x="4256559" y="286263"/>
                </a:cubicBezTo>
                <a:cubicBezTo>
                  <a:pt x="4258887" y="289755"/>
                  <a:pt x="4262378" y="294410"/>
                  <a:pt x="4265870" y="296738"/>
                </a:cubicBezTo>
                <a:cubicBezTo>
                  <a:pt x="4278672" y="307213"/>
                  <a:pt x="4287983" y="317688"/>
                  <a:pt x="4287983" y="336310"/>
                </a:cubicBezTo>
                <a:cubicBezTo>
                  <a:pt x="4287983" y="353768"/>
                  <a:pt x="4293803" y="370062"/>
                  <a:pt x="4293803" y="387520"/>
                </a:cubicBezTo>
                <a:cubicBezTo>
                  <a:pt x="4293803" y="408470"/>
                  <a:pt x="4296131" y="429420"/>
                  <a:pt x="4282165" y="448042"/>
                </a:cubicBezTo>
                <a:cubicBezTo>
                  <a:pt x="4282165" y="449206"/>
                  <a:pt x="4281000" y="449206"/>
                  <a:pt x="4281000" y="450370"/>
                </a:cubicBezTo>
                <a:cubicBezTo>
                  <a:pt x="4284492" y="460845"/>
                  <a:pt x="4281000" y="470156"/>
                  <a:pt x="4278672" y="480630"/>
                </a:cubicBezTo>
                <a:cubicBezTo>
                  <a:pt x="4277509" y="485286"/>
                  <a:pt x="4276344" y="491105"/>
                  <a:pt x="4274017" y="495761"/>
                </a:cubicBezTo>
                <a:cubicBezTo>
                  <a:pt x="4271689" y="500416"/>
                  <a:pt x="4267033" y="505072"/>
                  <a:pt x="4263542" y="509727"/>
                </a:cubicBezTo>
                <a:cubicBezTo>
                  <a:pt x="4257722" y="517875"/>
                  <a:pt x="4251904" y="526022"/>
                  <a:pt x="4247248" y="535333"/>
                </a:cubicBezTo>
                <a:cubicBezTo>
                  <a:pt x="4240265" y="549299"/>
                  <a:pt x="4230953" y="560938"/>
                  <a:pt x="4223970" y="574904"/>
                </a:cubicBezTo>
                <a:cubicBezTo>
                  <a:pt x="4219315" y="583052"/>
                  <a:pt x="4216987" y="592363"/>
                  <a:pt x="4214659" y="601674"/>
                </a:cubicBezTo>
                <a:cubicBezTo>
                  <a:pt x="4213495" y="604001"/>
                  <a:pt x="4214659" y="606329"/>
                  <a:pt x="4214659" y="607493"/>
                </a:cubicBezTo>
                <a:cubicBezTo>
                  <a:pt x="4216987" y="615640"/>
                  <a:pt x="4221643" y="623787"/>
                  <a:pt x="4223970" y="631934"/>
                </a:cubicBezTo>
                <a:cubicBezTo>
                  <a:pt x="4226298" y="638918"/>
                  <a:pt x="4226298" y="644737"/>
                  <a:pt x="4226298" y="651720"/>
                </a:cubicBezTo>
                <a:cubicBezTo>
                  <a:pt x="4227462" y="657540"/>
                  <a:pt x="4226298" y="664523"/>
                  <a:pt x="4228626" y="669179"/>
                </a:cubicBezTo>
                <a:cubicBezTo>
                  <a:pt x="4235609" y="680817"/>
                  <a:pt x="4232117" y="692456"/>
                  <a:pt x="4230953" y="704095"/>
                </a:cubicBezTo>
                <a:cubicBezTo>
                  <a:pt x="4228626" y="723881"/>
                  <a:pt x="4225134" y="742503"/>
                  <a:pt x="4221643" y="762289"/>
                </a:cubicBezTo>
                <a:cubicBezTo>
                  <a:pt x="4219315" y="772764"/>
                  <a:pt x="4215823" y="784402"/>
                  <a:pt x="4213495" y="794877"/>
                </a:cubicBezTo>
                <a:cubicBezTo>
                  <a:pt x="4212331" y="800697"/>
                  <a:pt x="4214659" y="806516"/>
                  <a:pt x="4214659" y="812335"/>
                </a:cubicBezTo>
                <a:lnTo>
                  <a:pt x="4214659" y="818155"/>
                </a:lnTo>
                <a:cubicBezTo>
                  <a:pt x="4213495" y="822810"/>
                  <a:pt x="4212331" y="827466"/>
                  <a:pt x="4210004" y="832121"/>
                </a:cubicBezTo>
                <a:cubicBezTo>
                  <a:pt x="4203021" y="848416"/>
                  <a:pt x="4201856" y="867038"/>
                  <a:pt x="4187890" y="881004"/>
                </a:cubicBezTo>
                <a:cubicBezTo>
                  <a:pt x="4179743" y="887987"/>
                  <a:pt x="4180907" y="900790"/>
                  <a:pt x="4184398" y="908937"/>
                </a:cubicBezTo>
                <a:cubicBezTo>
                  <a:pt x="4189054" y="922904"/>
                  <a:pt x="4185562" y="933379"/>
                  <a:pt x="4183234" y="946181"/>
                </a:cubicBezTo>
                <a:cubicBezTo>
                  <a:pt x="4182070" y="953165"/>
                  <a:pt x="4182070" y="960148"/>
                  <a:pt x="4183234" y="967131"/>
                </a:cubicBezTo>
                <a:cubicBezTo>
                  <a:pt x="4183234" y="969459"/>
                  <a:pt x="4187890" y="971787"/>
                  <a:pt x="4190218" y="974114"/>
                </a:cubicBezTo>
                <a:cubicBezTo>
                  <a:pt x="4192545" y="976442"/>
                  <a:pt x="4194873" y="978770"/>
                  <a:pt x="4194873" y="981098"/>
                </a:cubicBezTo>
                <a:cubicBezTo>
                  <a:pt x="4192545" y="997392"/>
                  <a:pt x="4193709" y="1012522"/>
                  <a:pt x="4201856" y="1027653"/>
                </a:cubicBezTo>
                <a:cubicBezTo>
                  <a:pt x="4200692" y="1026489"/>
                  <a:pt x="4201856" y="1028817"/>
                  <a:pt x="4201856" y="1028817"/>
                </a:cubicBezTo>
                <a:cubicBezTo>
                  <a:pt x="4196037" y="1040455"/>
                  <a:pt x="4204184" y="1054422"/>
                  <a:pt x="4192545" y="1064897"/>
                </a:cubicBezTo>
                <a:cubicBezTo>
                  <a:pt x="4184398" y="1071880"/>
                  <a:pt x="4177415" y="1080027"/>
                  <a:pt x="4173923" y="1089338"/>
                </a:cubicBezTo>
                <a:cubicBezTo>
                  <a:pt x="4171596" y="1093994"/>
                  <a:pt x="4175087" y="1102141"/>
                  <a:pt x="4176251" y="1109124"/>
                </a:cubicBezTo>
                <a:cubicBezTo>
                  <a:pt x="4176251" y="1112616"/>
                  <a:pt x="4177415" y="1116107"/>
                  <a:pt x="4177415" y="1118435"/>
                </a:cubicBezTo>
                <a:cubicBezTo>
                  <a:pt x="4176251" y="1124254"/>
                  <a:pt x="4175087" y="1127746"/>
                  <a:pt x="4183234" y="1127746"/>
                </a:cubicBezTo>
                <a:cubicBezTo>
                  <a:pt x="4190218" y="1127746"/>
                  <a:pt x="4189054" y="1131238"/>
                  <a:pt x="4187890" y="1137057"/>
                </a:cubicBezTo>
                <a:cubicBezTo>
                  <a:pt x="4184398" y="1146368"/>
                  <a:pt x="4187890" y="1167318"/>
                  <a:pt x="4194873" y="1173137"/>
                </a:cubicBezTo>
                <a:cubicBezTo>
                  <a:pt x="4190218" y="1185940"/>
                  <a:pt x="4185562" y="1197579"/>
                  <a:pt x="4187890" y="1211545"/>
                </a:cubicBezTo>
                <a:cubicBezTo>
                  <a:pt x="4189054" y="1217365"/>
                  <a:pt x="4187890" y="1222020"/>
                  <a:pt x="4187890" y="1227839"/>
                </a:cubicBezTo>
                <a:lnTo>
                  <a:pt x="4191381" y="1287197"/>
                </a:lnTo>
                <a:lnTo>
                  <a:pt x="4191381" y="1293017"/>
                </a:lnTo>
                <a:cubicBezTo>
                  <a:pt x="4186726" y="1308147"/>
                  <a:pt x="4192545" y="1320950"/>
                  <a:pt x="4199530" y="1332588"/>
                </a:cubicBezTo>
                <a:cubicBezTo>
                  <a:pt x="4203021" y="1339572"/>
                  <a:pt x="4205348" y="1346555"/>
                  <a:pt x="4207676" y="1353538"/>
                </a:cubicBezTo>
                <a:lnTo>
                  <a:pt x="4221643" y="1405913"/>
                </a:lnTo>
                <a:lnTo>
                  <a:pt x="4221643" y="1412896"/>
                </a:lnTo>
                <a:cubicBezTo>
                  <a:pt x="4221643" y="1421043"/>
                  <a:pt x="4222806" y="1429190"/>
                  <a:pt x="4222806" y="1437337"/>
                </a:cubicBezTo>
                <a:cubicBezTo>
                  <a:pt x="4222806" y="1443157"/>
                  <a:pt x="4225134" y="1448976"/>
                  <a:pt x="4221643" y="1455959"/>
                </a:cubicBezTo>
                <a:cubicBezTo>
                  <a:pt x="4218152" y="1462943"/>
                  <a:pt x="4219315" y="1474581"/>
                  <a:pt x="4222806" y="1482729"/>
                </a:cubicBezTo>
                <a:cubicBezTo>
                  <a:pt x="4228626" y="1494367"/>
                  <a:pt x="4227462" y="1507170"/>
                  <a:pt x="4229789" y="1518809"/>
                </a:cubicBezTo>
                <a:cubicBezTo>
                  <a:pt x="4230953" y="1524628"/>
                  <a:pt x="4232117" y="1530448"/>
                  <a:pt x="4232117" y="1536267"/>
                </a:cubicBezTo>
                <a:lnTo>
                  <a:pt x="4239100" y="1586314"/>
                </a:lnTo>
                <a:cubicBezTo>
                  <a:pt x="4239100" y="1587477"/>
                  <a:pt x="4239100" y="1589805"/>
                  <a:pt x="4237937" y="1590969"/>
                </a:cubicBezTo>
                <a:cubicBezTo>
                  <a:pt x="4223970" y="1603772"/>
                  <a:pt x="4234445" y="1617738"/>
                  <a:pt x="4236774" y="1630541"/>
                </a:cubicBezTo>
                <a:cubicBezTo>
                  <a:pt x="4239100" y="1646835"/>
                  <a:pt x="4243756" y="1663129"/>
                  <a:pt x="4247248" y="1678260"/>
                </a:cubicBezTo>
                <a:lnTo>
                  <a:pt x="4247248" y="1684079"/>
                </a:lnTo>
                <a:cubicBezTo>
                  <a:pt x="4244920" y="1699210"/>
                  <a:pt x="4242592" y="1715504"/>
                  <a:pt x="4241428" y="1730634"/>
                </a:cubicBezTo>
                <a:cubicBezTo>
                  <a:pt x="4241428" y="1752748"/>
                  <a:pt x="4242592" y="1774862"/>
                  <a:pt x="4243756" y="1795811"/>
                </a:cubicBezTo>
                <a:cubicBezTo>
                  <a:pt x="4243756" y="1798139"/>
                  <a:pt x="4243756" y="1800467"/>
                  <a:pt x="4244920" y="1801631"/>
                </a:cubicBezTo>
                <a:cubicBezTo>
                  <a:pt x="4253067" y="1813270"/>
                  <a:pt x="4253067" y="1826072"/>
                  <a:pt x="4250739" y="1838875"/>
                </a:cubicBezTo>
                <a:cubicBezTo>
                  <a:pt x="4250739" y="1841203"/>
                  <a:pt x="4251904" y="1843530"/>
                  <a:pt x="4251904" y="1845858"/>
                </a:cubicBezTo>
                <a:cubicBezTo>
                  <a:pt x="4253067" y="1849350"/>
                  <a:pt x="4254231" y="1854005"/>
                  <a:pt x="4254231" y="1857497"/>
                </a:cubicBezTo>
                <a:cubicBezTo>
                  <a:pt x="4255395" y="1863316"/>
                  <a:pt x="4256559" y="1870300"/>
                  <a:pt x="4258887" y="1876119"/>
                </a:cubicBezTo>
                <a:cubicBezTo>
                  <a:pt x="4261214" y="1883102"/>
                  <a:pt x="4265870" y="1890085"/>
                  <a:pt x="4265870" y="1897069"/>
                </a:cubicBezTo>
                <a:cubicBezTo>
                  <a:pt x="4264706" y="1911035"/>
                  <a:pt x="4272853" y="1920346"/>
                  <a:pt x="4279836" y="1931985"/>
                </a:cubicBezTo>
                <a:cubicBezTo>
                  <a:pt x="4283328" y="1937804"/>
                  <a:pt x="4285657" y="1944788"/>
                  <a:pt x="4287983" y="1951771"/>
                </a:cubicBezTo>
                <a:cubicBezTo>
                  <a:pt x="4291475" y="1958754"/>
                  <a:pt x="4294967" y="1966901"/>
                  <a:pt x="4298458" y="1973885"/>
                </a:cubicBezTo>
                <a:cubicBezTo>
                  <a:pt x="4299622" y="1976212"/>
                  <a:pt x="4300787" y="1978540"/>
                  <a:pt x="4300787" y="1979704"/>
                </a:cubicBezTo>
                <a:cubicBezTo>
                  <a:pt x="4293803" y="1992507"/>
                  <a:pt x="4303114" y="2002981"/>
                  <a:pt x="4306605" y="2014620"/>
                </a:cubicBezTo>
                <a:cubicBezTo>
                  <a:pt x="4306605" y="2015784"/>
                  <a:pt x="4307770" y="2016948"/>
                  <a:pt x="4307770" y="2016948"/>
                </a:cubicBezTo>
                <a:cubicBezTo>
                  <a:pt x="4297294" y="2027423"/>
                  <a:pt x="4310097" y="2033242"/>
                  <a:pt x="4312426" y="2040226"/>
                </a:cubicBezTo>
                <a:cubicBezTo>
                  <a:pt x="4317080" y="2054192"/>
                  <a:pt x="4321736" y="2068159"/>
                  <a:pt x="4319409" y="2084453"/>
                </a:cubicBezTo>
                <a:cubicBezTo>
                  <a:pt x="4318244" y="2089108"/>
                  <a:pt x="4320572" y="2093764"/>
                  <a:pt x="4320572" y="2099583"/>
                </a:cubicBezTo>
                <a:cubicBezTo>
                  <a:pt x="4320572" y="2103075"/>
                  <a:pt x="4321736" y="2107730"/>
                  <a:pt x="4319409" y="2110058"/>
                </a:cubicBezTo>
                <a:cubicBezTo>
                  <a:pt x="4314752" y="2119369"/>
                  <a:pt x="4312426" y="2128680"/>
                  <a:pt x="4319409" y="2139155"/>
                </a:cubicBezTo>
                <a:lnTo>
                  <a:pt x="4319409" y="2140319"/>
                </a:lnTo>
                <a:cubicBezTo>
                  <a:pt x="4317080" y="2151958"/>
                  <a:pt x="4317080" y="2164761"/>
                  <a:pt x="4312426" y="2176399"/>
                </a:cubicBezTo>
                <a:cubicBezTo>
                  <a:pt x="4305441" y="2193857"/>
                  <a:pt x="4304278" y="2212479"/>
                  <a:pt x="4308933" y="2229938"/>
                </a:cubicBezTo>
                <a:cubicBezTo>
                  <a:pt x="4312426" y="2242740"/>
                  <a:pt x="4308933" y="2253215"/>
                  <a:pt x="4301950" y="2262526"/>
                </a:cubicBezTo>
                <a:cubicBezTo>
                  <a:pt x="4291475" y="2275329"/>
                  <a:pt x="4290311" y="2290459"/>
                  <a:pt x="4286819" y="2305590"/>
                </a:cubicBezTo>
                <a:cubicBezTo>
                  <a:pt x="4285657" y="2310245"/>
                  <a:pt x="4285657" y="2314901"/>
                  <a:pt x="4282165" y="2318392"/>
                </a:cubicBezTo>
                <a:cubicBezTo>
                  <a:pt x="4271689" y="2333523"/>
                  <a:pt x="4277509" y="2348653"/>
                  <a:pt x="4278672" y="2364947"/>
                </a:cubicBezTo>
                <a:cubicBezTo>
                  <a:pt x="4278672" y="2375422"/>
                  <a:pt x="4278672" y="2384733"/>
                  <a:pt x="4277509" y="2395208"/>
                </a:cubicBezTo>
                <a:cubicBezTo>
                  <a:pt x="4275181" y="2408011"/>
                  <a:pt x="4271689" y="2420813"/>
                  <a:pt x="4269361" y="2433616"/>
                </a:cubicBezTo>
                <a:cubicBezTo>
                  <a:pt x="4267033" y="2442927"/>
                  <a:pt x="4264706" y="2453402"/>
                  <a:pt x="4264706" y="2462713"/>
                </a:cubicBezTo>
                <a:cubicBezTo>
                  <a:pt x="4264706" y="2475516"/>
                  <a:pt x="4267033" y="2489482"/>
                  <a:pt x="4265870" y="2502285"/>
                </a:cubicBezTo>
                <a:cubicBezTo>
                  <a:pt x="4264706" y="2515087"/>
                  <a:pt x="4265870" y="2526726"/>
                  <a:pt x="4269361" y="2539529"/>
                </a:cubicBezTo>
                <a:cubicBezTo>
                  <a:pt x="4270526" y="2543021"/>
                  <a:pt x="4269361" y="2547676"/>
                  <a:pt x="4267033" y="2551168"/>
                </a:cubicBezTo>
                <a:cubicBezTo>
                  <a:pt x="4263542" y="2561642"/>
                  <a:pt x="4262378" y="2570954"/>
                  <a:pt x="4264706" y="2581428"/>
                </a:cubicBezTo>
                <a:cubicBezTo>
                  <a:pt x="4265870" y="2586084"/>
                  <a:pt x="4264706" y="2591903"/>
                  <a:pt x="4263542" y="2596559"/>
                </a:cubicBezTo>
                <a:lnTo>
                  <a:pt x="4249575" y="2652425"/>
                </a:lnTo>
                <a:cubicBezTo>
                  <a:pt x="4248411" y="2658244"/>
                  <a:pt x="4244920" y="2661736"/>
                  <a:pt x="4240265" y="2666391"/>
                </a:cubicBezTo>
                <a:cubicBezTo>
                  <a:pt x="4233282" y="2673375"/>
                  <a:pt x="4226298" y="2685014"/>
                  <a:pt x="4226298" y="2693161"/>
                </a:cubicBezTo>
                <a:cubicBezTo>
                  <a:pt x="4227462" y="2708291"/>
                  <a:pt x="4222806" y="2721094"/>
                  <a:pt x="4220478" y="2735060"/>
                </a:cubicBezTo>
                <a:cubicBezTo>
                  <a:pt x="4218152" y="2744371"/>
                  <a:pt x="4219315" y="2751354"/>
                  <a:pt x="4226298" y="2759502"/>
                </a:cubicBezTo>
                <a:cubicBezTo>
                  <a:pt x="4233282" y="2767649"/>
                  <a:pt x="4235609" y="2779287"/>
                  <a:pt x="4240265" y="2788598"/>
                </a:cubicBezTo>
                <a:cubicBezTo>
                  <a:pt x="4246084" y="2800237"/>
                  <a:pt x="4247248" y="2813040"/>
                  <a:pt x="4244920" y="2827006"/>
                </a:cubicBezTo>
                <a:cubicBezTo>
                  <a:pt x="4242592" y="2839809"/>
                  <a:pt x="4248411" y="2850284"/>
                  <a:pt x="4255395" y="2860759"/>
                </a:cubicBezTo>
                <a:cubicBezTo>
                  <a:pt x="4256559" y="2863087"/>
                  <a:pt x="4258887" y="2864250"/>
                  <a:pt x="4258887" y="2866578"/>
                </a:cubicBezTo>
                <a:cubicBezTo>
                  <a:pt x="4258887" y="2880545"/>
                  <a:pt x="4261214" y="2894511"/>
                  <a:pt x="4258887" y="2907314"/>
                </a:cubicBezTo>
                <a:cubicBezTo>
                  <a:pt x="4255395" y="2925936"/>
                  <a:pt x="4249575" y="2944558"/>
                  <a:pt x="4255395" y="2964344"/>
                </a:cubicBezTo>
                <a:lnTo>
                  <a:pt x="4255395" y="2966672"/>
                </a:lnTo>
                <a:cubicBezTo>
                  <a:pt x="4248411" y="2978310"/>
                  <a:pt x="4251904" y="2991113"/>
                  <a:pt x="4253067" y="3003916"/>
                </a:cubicBezTo>
                <a:cubicBezTo>
                  <a:pt x="4253067" y="3010899"/>
                  <a:pt x="4251904" y="3017882"/>
                  <a:pt x="4250739" y="3024866"/>
                </a:cubicBezTo>
                <a:cubicBezTo>
                  <a:pt x="4247248" y="3036504"/>
                  <a:pt x="4251904" y="3045815"/>
                  <a:pt x="4258887" y="3053962"/>
                </a:cubicBezTo>
                <a:cubicBezTo>
                  <a:pt x="4265870" y="3062110"/>
                  <a:pt x="4270526" y="3070257"/>
                  <a:pt x="4274017" y="3080731"/>
                </a:cubicBezTo>
                <a:cubicBezTo>
                  <a:pt x="4276344" y="3091207"/>
                  <a:pt x="4279836" y="3100518"/>
                  <a:pt x="4282165" y="3109828"/>
                </a:cubicBezTo>
                <a:cubicBezTo>
                  <a:pt x="4283328" y="3115648"/>
                  <a:pt x="4284492" y="3122631"/>
                  <a:pt x="4284492" y="3128451"/>
                </a:cubicBezTo>
                <a:cubicBezTo>
                  <a:pt x="4283328" y="3140089"/>
                  <a:pt x="4279836" y="3151728"/>
                  <a:pt x="4277509" y="3163367"/>
                </a:cubicBezTo>
                <a:cubicBezTo>
                  <a:pt x="4277509" y="3165695"/>
                  <a:pt x="4278672" y="3168022"/>
                  <a:pt x="4278672" y="3171514"/>
                </a:cubicBezTo>
                <a:cubicBezTo>
                  <a:pt x="4281000" y="3188972"/>
                  <a:pt x="4283328" y="3207594"/>
                  <a:pt x="4284492" y="3225053"/>
                </a:cubicBezTo>
                <a:cubicBezTo>
                  <a:pt x="4284492" y="3227380"/>
                  <a:pt x="4282165" y="3230872"/>
                  <a:pt x="4281000" y="3233199"/>
                </a:cubicBezTo>
                <a:cubicBezTo>
                  <a:pt x="4279836" y="3235527"/>
                  <a:pt x="4278672" y="3240183"/>
                  <a:pt x="4279836" y="3241347"/>
                </a:cubicBezTo>
                <a:cubicBezTo>
                  <a:pt x="4289148" y="3257641"/>
                  <a:pt x="4286819" y="3276263"/>
                  <a:pt x="4292639" y="3293721"/>
                </a:cubicBezTo>
                <a:cubicBezTo>
                  <a:pt x="4294967" y="3300705"/>
                  <a:pt x="4293803" y="3310015"/>
                  <a:pt x="4292639" y="3319326"/>
                </a:cubicBezTo>
                <a:cubicBezTo>
                  <a:pt x="4291475" y="3332129"/>
                  <a:pt x="4291475" y="3344932"/>
                  <a:pt x="4289148" y="3357734"/>
                </a:cubicBezTo>
                <a:cubicBezTo>
                  <a:pt x="4286819" y="3367045"/>
                  <a:pt x="4282165" y="3376357"/>
                  <a:pt x="4278672" y="3385667"/>
                </a:cubicBezTo>
                <a:cubicBezTo>
                  <a:pt x="4276344" y="3392651"/>
                  <a:pt x="4270526" y="3399634"/>
                  <a:pt x="4270526" y="3407781"/>
                </a:cubicBezTo>
                <a:cubicBezTo>
                  <a:pt x="4269361" y="3413600"/>
                  <a:pt x="4272853" y="3420584"/>
                  <a:pt x="4274017" y="3426403"/>
                </a:cubicBezTo>
                <a:cubicBezTo>
                  <a:pt x="4277509" y="3440370"/>
                  <a:pt x="4269361" y="3460155"/>
                  <a:pt x="4257722" y="3468303"/>
                </a:cubicBezTo>
                <a:cubicBezTo>
                  <a:pt x="4253067" y="3471794"/>
                  <a:pt x="4251904" y="3478778"/>
                  <a:pt x="4249575" y="3483433"/>
                </a:cubicBezTo>
                <a:cubicBezTo>
                  <a:pt x="4244920" y="3492744"/>
                  <a:pt x="4241428" y="3502055"/>
                  <a:pt x="4235609" y="3511366"/>
                </a:cubicBezTo>
                <a:cubicBezTo>
                  <a:pt x="4233282" y="3516022"/>
                  <a:pt x="4230953" y="3519513"/>
                  <a:pt x="4235609" y="3524169"/>
                </a:cubicBezTo>
                <a:cubicBezTo>
                  <a:pt x="4236774" y="3525333"/>
                  <a:pt x="4236774" y="3527661"/>
                  <a:pt x="4236774" y="3528824"/>
                </a:cubicBezTo>
                <a:cubicBezTo>
                  <a:pt x="4236774" y="3532316"/>
                  <a:pt x="4235609" y="3536971"/>
                  <a:pt x="4235609" y="3540463"/>
                </a:cubicBezTo>
                <a:cubicBezTo>
                  <a:pt x="4235609" y="3556757"/>
                  <a:pt x="4233282" y="3573052"/>
                  <a:pt x="4220478" y="3585854"/>
                </a:cubicBezTo>
                <a:cubicBezTo>
                  <a:pt x="4219315" y="3587018"/>
                  <a:pt x="4219315" y="3591674"/>
                  <a:pt x="4219315" y="3594001"/>
                </a:cubicBezTo>
                <a:lnTo>
                  <a:pt x="4222806" y="3645212"/>
                </a:lnTo>
                <a:cubicBezTo>
                  <a:pt x="4222806" y="3648704"/>
                  <a:pt x="4223970" y="3651031"/>
                  <a:pt x="4225134" y="3654523"/>
                </a:cubicBezTo>
                <a:cubicBezTo>
                  <a:pt x="4225134" y="3658015"/>
                  <a:pt x="4225134" y="3661506"/>
                  <a:pt x="4223970" y="3664998"/>
                </a:cubicBezTo>
                <a:cubicBezTo>
                  <a:pt x="4223970" y="3668489"/>
                  <a:pt x="4225134" y="3671981"/>
                  <a:pt x="4225134" y="3676637"/>
                </a:cubicBezTo>
                <a:cubicBezTo>
                  <a:pt x="4225134" y="3687111"/>
                  <a:pt x="4223970" y="3697586"/>
                  <a:pt x="4223970" y="3709225"/>
                </a:cubicBezTo>
                <a:cubicBezTo>
                  <a:pt x="4223970" y="3711553"/>
                  <a:pt x="4223970" y="3715044"/>
                  <a:pt x="4222806" y="3717372"/>
                </a:cubicBezTo>
                <a:cubicBezTo>
                  <a:pt x="4219315" y="3723192"/>
                  <a:pt x="4215823" y="3729011"/>
                  <a:pt x="4211167" y="3732503"/>
                </a:cubicBezTo>
                <a:cubicBezTo>
                  <a:pt x="4200692" y="3741814"/>
                  <a:pt x="4201856" y="3753453"/>
                  <a:pt x="4201856" y="3766255"/>
                </a:cubicBezTo>
                <a:cubicBezTo>
                  <a:pt x="4201856" y="3768583"/>
                  <a:pt x="4201856" y="3770911"/>
                  <a:pt x="4200692" y="3773238"/>
                </a:cubicBezTo>
                <a:cubicBezTo>
                  <a:pt x="4198365" y="3782549"/>
                  <a:pt x="4203021" y="3791860"/>
                  <a:pt x="4212331" y="3796516"/>
                </a:cubicBezTo>
                <a:cubicBezTo>
                  <a:pt x="4214659" y="3797680"/>
                  <a:pt x="4218152" y="3801172"/>
                  <a:pt x="4218152" y="3804663"/>
                </a:cubicBezTo>
                <a:cubicBezTo>
                  <a:pt x="4218152" y="3806991"/>
                  <a:pt x="4214659" y="3809319"/>
                  <a:pt x="4212331" y="3812810"/>
                </a:cubicBezTo>
                <a:cubicBezTo>
                  <a:pt x="4211167" y="3815138"/>
                  <a:pt x="4207676" y="3817466"/>
                  <a:pt x="4208840" y="3818630"/>
                </a:cubicBezTo>
                <a:cubicBezTo>
                  <a:pt x="4211167" y="3833760"/>
                  <a:pt x="4214659" y="3850054"/>
                  <a:pt x="4216987" y="3865185"/>
                </a:cubicBezTo>
                <a:cubicBezTo>
                  <a:pt x="4216987" y="3866348"/>
                  <a:pt x="4216987" y="3867512"/>
                  <a:pt x="4218152" y="3867512"/>
                </a:cubicBezTo>
                <a:cubicBezTo>
                  <a:pt x="4233282" y="3881479"/>
                  <a:pt x="4226298" y="3898937"/>
                  <a:pt x="4227462" y="3915231"/>
                </a:cubicBezTo>
                <a:cubicBezTo>
                  <a:pt x="4227462" y="3918723"/>
                  <a:pt x="4227462" y="3921051"/>
                  <a:pt x="4226298" y="3924542"/>
                </a:cubicBezTo>
                <a:cubicBezTo>
                  <a:pt x="4222806" y="3939673"/>
                  <a:pt x="4232117" y="3948984"/>
                  <a:pt x="4242592" y="3958295"/>
                </a:cubicBezTo>
                <a:cubicBezTo>
                  <a:pt x="4247248" y="3962950"/>
                  <a:pt x="4251904" y="3966442"/>
                  <a:pt x="4250739" y="3974589"/>
                </a:cubicBezTo>
                <a:cubicBezTo>
                  <a:pt x="4249575" y="3981573"/>
                  <a:pt x="4250739" y="3989719"/>
                  <a:pt x="4258887" y="3995539"/>
                </a:cubicBezTo>
                <a:cubicBezTo>
                  <a:pt x="4265870" y="4000194"/>
                  <a:pt x="4272853" y="4008342"/>
                  <a:pt x="4278672" y="4014161"/>
                </a:cubicBezTo>
                <a:cubicBezTo>
                  <a:pt x="4279836" y="4016489"/>
                  <a:pt x="4281000" y="4018816"/>
                  <a:pt x="4281000" y="4021144"/>
                </a:cubicBezTo>
                <a:cubicBezTo>
                  <a:pt x="4282165" y="4024636"/>
                  <a:pt x="4281000" y="4029291"/>
                  <a:pt x="4283328" y="4031619"/>
                </a:cubicBezTo>
                <a:cubicBezTo>
                  <a:pt x="4292639" y="4042094"/>
                  <a:pt x="4291475" y="4056061"/>
                  <a:pt x="4296131" y="4068863"/>
                </a:cubicBezTo>
                <a:cubicBezTo>
                  <a:pt x="4296131" y="4070027"/>
                  <a:pt x="4297294" y="4071191"/>
                  <a:pt x="4297294" y="4072355"/>
                </a:cubicBezTo>
                <a:cubicBezTo>
                  <a:pt x="4291475" y="4083994"/>
                  <a:pt x="4299622" y="4093304"/>
                  <a:pt x="4301950" y="4103780"/>
                </a:cubicBezTo>
                <a:cubicBezTo>
                  <a:pt x="4304278" y="4113090"/>
                  <a:pt x="4303114" y="4123565"/>
                  <a:pt x="4303114" y="4134040"/>
                </a:cubicBezTo>
                <a:cubicBezTo>
                  <a:pt x="4303114" y="4143351"/>
                  <a:pt x="4300787" y="4153826"/>
                  <a:pt x="4292639" y="4159646"/>
                </a:cubicBezTo>
                <a:cubicBezTo>
                  <a:pt x="4291475" y="4160810"/>
                  <a:pt x="4291475" y="4165465"/>
                  <a:pt x="4291475" y="4167793"/>
                </a:cubicBezTo>
                <a:cubicBezTo>
                  <a:pt x="4296131" y="4179432"/>
                  <a:pt x="4301950" y="4191071"/>
                  <a:pt x="4306605" y="4202709"/>
                </a:cubicBezTo>
                <a:cubicBezTo>
                  <a:pt x="4308933" y="4208529"/>
                  <a:pt x="4308933" y="4214348"/>
                  <a:pt x="4310097" y="4220167"/>
                </a:cubicBezTo>
                <a:cubicBezTo>
                  <a:pt x="4312426" y="4229478"/>
                  <a:pt x="4312426" y="4239953"/>
                  <a:pt x="4315916" y="4249264"/>
                </a:cubicBezTo>
                <a:cubicBezTo>
                  <a:pt x="4321736" y="4264395"/>
                  <a:pt x="4320572" y="4279525"/>
                  <a:pt x="4314752" y="4293492"/>
                </a:cubicBezTo>
                <a:cubicBezTo>
                  <a:pt x="4308933" y="4307458"/>
                  <a:pt x="4313589" y="4321425"/>
                  <a:pt x="4314752" y="4335391"/>
                </a:cubicBezTo>
                <a:cubicBezTo>
                  <a:pt x="4314752" y="4354013"/>
                  <a:pt x="4314752" y="4371471"/>
                  <a:pt x="4313589" y="4390093"/>
                </a:cubicBezTo>
                <a:cubicBezTo>
                  <a:pt x="4312426" y="4404060"/>
                  <a:pt x="4308933" y="4418027"/>
                  <a:pt x="4307770" y="4431993"/>
                </a:cubicBezTo>
                <a:cubicBezTo>
                  <a:pt x="4307770" y="4437812"/>
                  <a:pt x="4311261" y="4444796"/>
                  <a:pt x="4314752" y="4449451"/>
                </a:cubicBezTo>
                <a:cubicBezTo>
                  <a:pt x="4326392" y="4466909"/>
                  <a:pt x="4331048" y="4486695"/>
                  <a:pt x="4333374" y="4506481"/>
                </a:cubicBezTo>
                <a:cubicBezTo>
                  <a:pt x="4335702" y="4519284"/>
                  <a:pt x="4335702" y="4533250"/>
                  <a:pt x="4335702" y="4546053"/>
                </a:cubicBezTo>
                <a:lnTo>
                  <a:pt x="4335702" y="4554200"/>
                </a:lnTo>
                <a:cubicBezTo>
                  <a:pt x="4333374" y="4562347"/>
                  <a:pt x="4331048" y="4568167"/>
                  <a:pt x="4336866" y="4577477"/>
                </a:cubicBezTo>
                <a:cubicBezTo>
                  <a:pt x="4340358" y="4583297"/>
                  <a:pt x="4338031" y="4594936"/>
                  <a:pt x="4335702" y="4603083"/>
                </a:cubicBezTo>
                <a:cubicBezTo>
                  <a:pt x="4332211" y="4617049"/>
                  <a:pt x="4326392" y="4631016"/>
                  <a:pt x="4321736" y="4644983"/>
                </a:cubicBezTo>
                <a:cubicBezTo>
                  <a:pt x="4320572" y="4647310"/>
                  <a:pt x="4320572" y="4649638"/>
                  <a:pt x="4319409" y="4651965"/>
                </a:cubicBezTo>
                <a:cubicBezTo>
                  <a:pt x="4307770" y="4665932"/>
                  <a:pt x="4313589" y="4678735"/>
                  <a:pt x="4320572" y="4692701"/>
                </a:cubicBezTo>
                <a:cubicBezTo>
                  <a:pt x="4322900" y="4697357"/>
                  <a:pt x="4322900" y="4704340"/>
                  <a:pt x="4322900" y="4710159"/>
                </a:cubicBezTo>
                <a:cubicBezTo>
                  <a:pt x="4324063" y="4718307"/>
                  <a:pt x="4324063" y="4726454"/>
                  <a:pt x="4325227" y="4734601"/>
                </a:cubicBezTo>
                <a:cubicBezTo>
                  <a:pt x="4325227" y="4738093"/>
                  <a:pt x="4326392" y="4741584"/>
                  <a:pt x="4325227" y="4743912"/>
                </a:cubicBezTo>
                <a:cubicBezTo>
                  <a:pt x="4321736" y="4749731"/>
                  <a:pt x="4325227" y="4753223"/>
                  <a:pt x="4327555" y="4759042"/>
                </a:cubicBezTo>
                <a:cubicBezTo>
                  <a:pt x="4334538" y="4770681"/>
                  <a:pt x="4336866" y="4781156"/>
                  <a:pt x="4332211" y="4795123"/>
                </a:cubicBezTo>
                <a:cubicBezTo>
                  <a:pt x="4327555" y="4807925"/>
                  <a:pt x="4327555" y="4821892"/>
                  <a:pt x="4325227" y="4834694"/>
                </a:cubicBezTo>
                <a:cubicBezTo>
                  <a:pt x="4322900" y="4849825"/>
                  <a:pt x="4320572" y="4864955"/>
                  <a:pt x="4325227" y="4880085"/>
                </a:cubicBezTo>
                <a:cubicBezTo>
                  <a:pt x="4326392" y="4882413"/>
                  <a:pt x="4324063" y="4885905"/>
                  <a:pt x="4324063" y="4888233"/>
                </a:cubicBezTo>
                <a:cubicBezTo>
                  <a:pt x="4322900" y="4890560"/>
                  <a:pt x="4321736" y="4891724"/>
                  <a:pt x="4321736" y="4894052"/>
                </a:cubicBezTo>
                <a:cubicBezTo>
                  <a:pt x="4324063" y="4911510"/>
                  <a:pt x="4312426" y="4923149"/>
                  <a:pt x="4305441" y="4937115"/>
                </a:cubicBezTo>
                <a:cubicBezTo>
                  <a:pt x="4300787" y="4946427"/>
                  <a:pt x="4294967" y="4955737"/>
                  <a:pt x="4289148" y="4963885"/>
                </a:cubicBezTo>
                <a:cubicBezTo>
                  <a:pt x="4287983" y="4965049"/>
                  <a:pt x="4286819" y="4967376"/>
                  <a:pt x="4287983" y="4968540"/>
                </a:cubicBezTo>
                <a:cubicBezTo>
                  <a:pt x="4290311" y="4980179"/>
                  <a:pt x="4283328" y="4988326"/>
                  <a:pt x="4278672" y="4996473"/>
                </a:cubicBezTo>
                <a:cubicBezTo>
                  <a:pt x="4272853" y="5005784"/>
                  <a:pt x="4268197" y="5015095"/>
                  <a:pt x="4261214" y="5024406"/>
                </a:cubicBezTo>
                <a:cubicBezTo>
                  <a:pt x="4257722" y="5027898"/>
                  <a:pt x="4253067" y="5030225"/>
                  <a:pt x="4248411" y="5033717"/>
                </a:cubicBezTo>
                <a:cubicBezTo>
                  <a:pt x="4244920" y="5037209"/>
                  <a:pt x="4240265" y="5040701"/>
                  <a:pt x="4236774" y="5044192"/>
                </a:cubicBezTo>
                <a:cubicBezTo>
                  <a:pt x="4232117" y="5051175"/>
                  <a:pt x="4228626" y="5059322"/>
                  <a:pt x="4225134" y="5067470"/>
                </a:cubicBezTo>
                <a:cubicBezTo>
                  <a:pt x="4222806" y="5070961"/>
                  <a:pt x="4221643" y="5075617"/>
                  <a:pt x="4220478" y="5079108"/>
                </a:cubicBezTo>
                <a:lnTo>
                  <a:pt x="4220478" y="5081436"/>
                </a:lnTo>
                <a:cubicBezTo>
                  <a:pt x="4207676" y="5086092"/>
                  <a:pt x="4211167" y="5103550"/>
                  <a:pt x="4200692" y="5110533"/>
                </a:cubicBezTo>
                <a:cubicBezTo>
                  <a:pt x="4199530" y="5111697"/>
                  <a:pt x="4198365" y="5112861"/>
                  <a:pt x="4198365" y="5114025"/>
                </a:cubicBezTo>
                <a:cubicBezTo>
                  <a:pt x="4197201" y="5132647"/>
                  <a:pt x="4179743" y="5140794"/>
                  <a:pt x="4171596" y="5154760"/>
                </a:cubicBezTo>
                <a:cubicBezTo>
                  <a:pt x="4168104" y="5161744"/>
                  <a:pt x="4164612" y="5165235"/>
                  <a:pt x="4173923" y="5168727"/>
                </a:cubicBezTo>
                <a:cubicBezTo>
                  <a:pt x="4176251" y="5169891"/>
                  <a:pt x="4177415" y="5172219"/>
                  <a:pt x="4178579" y="5174547"/>
                </a:cubicBezTo>
                <a:cubicBezTo>
                  <a:pt x="4182070" y="5183857"/>
                  <a:pt x="4186726" y="5192005"/>
                  <a:pt x="4189054" y="5201316"/>
                </a:cubicBezTo>
                <a:cubicBezTo>
                  <a:pt x="4191381" y="5208299"/>
                  <a:pt x="4192545" y="5215282"/>
                  <a:pt x="4192545" y="5222265"/>
                </a:cubicBezTo>
                <a:cubicBezTo>
                  <a:pt x="4191381" y="5243215"/>
                  <a:pt x="4200692" y="5265329"/>
                  <a:pt x="4187890" y="5283951"/>
                </a:cubicBezTo>
                <a:cubicBezTo>
                  <a:pt x="4180907" y="5293262"/>
                  <a:pt x="4183234" y="5299081"/>
                  <a:pt x="4189054" y="5308392"/>
                </a:cubicBezTo>
                <a:cubicBezTo>
                  <a:pt x="4194873" y="5317703"/>
                  <a:pt x="4200692" y="5329342"/>
                  <a:pt x="4196037" y="5340981"/>
                </a:cubicBezTo>
                <a:cubicBezTo>
                  <a:pt x="4191381" y="5354947"/>
                  <a:pt x="4183234" y="5367750"/>
                  <a:pt x="4179743" y="5381716"/>
                </a:cubicBezTo>
                <a:cubicBezTo>
                  <a:pt x="4177415" y="5389864"/>
                  <a:pt x="4180907" y="5399175"/>
                  <a:pt x="4183234" y="5407322"/>
                </a:cubicBezTo>
                <a:cubicBezTo>
                  <a:pt x="4184398" y="5410813"/>
                  <a:pt x="4189054" y="5414305"/>
                  <a:pt x="4191381" y="5417797"/>
                </a:cubicBezTo>
                <a:cubicBezTo>
                  <a:pt x="4200692" y="5428272"/>
                  <a:pt x="4205348" y="5438746"/>
                  <a:pt x="4200692" y="5452713"/>
                </a:cubicBezTo>
                <a:cubicBezTo>
                  <a:pt x="4197201" y="5464352"/>
                  <a:pt x="4194873" y="5475991"/>
                  <a:pt x="4194873" y="5487629"/>
                </a:cubicBezTo>
                <a:cubicBezTo>
                  <a:pt x="4194873" y="5498104"/>
                  <a:pt x="4199530" y="5508579"/>
                  <a:pt x="4201856" y="5517890"/>
                </a:cubicBezTo>
                <a:cubicBezTo>
                  <a:pt x="4205348" y="5535348"/>
                  <a:pt x="4208840" y="5553970"/>
                  <a:pt x="4213495" y="5571428"/>
                </a:cubicBezTo>
                <a:cubicBezTo>
                  <a:pt x="4215823" y="5580739"/>
                  <a:pt x="4220478" y="5588886"/>
                  <a:pt x="4222806" y="5598198"/>
                </a:cubicBezTo>
                <a:cubicBezTo>
                  <a:pt x="4223970" y="5601689"/>
                  <a:pt x="4223970" y="5606345"/>
                  <a:pt x="4223970" y="5609836"/>
                </a:cubicBezTo>
                <a:cubicBezTo>
                  <a:pt x="4220478" y="5631950"/>
                  <a:pt x="4214659" y="5654064"/>
                  <a:pt x="4212331" y="5675014"/>
                </a:cubicBezTo>
                <a:cubicBezTo>
                  <a:pt x="4211167" y="5684324"/>
                  <a:pt x="4214659" y="5694799"/>
                  <a:pt x="4214659" y="5705274"/>
                </a:cubicBezTo>
                <a:cubicBezTo>
                  <a:pt x="4214659" y="5711093"/>
                  <a:pt x="4212331" y="5715749"/>
                  <a:pt x="4211167" y="5721569"/>
                </a:cubicBezTo>
                <a:cubicBezTo>
                  <a:pt x="4210004" y="5723896"/>
                  <a:pt x="4207676" y="5726224"/>
                  <a:pt x="4207676" y="5729716"/>
                </a:cubicBezTo>
                <a:cubicBezTo>
                  <a:pt x="4206513" y="5739027"/>
                  <a:pt x="4207676" y="5749502"/>
                  <a:pt x="4204184" y="5756485"/>
                </a:cubicBezTo>
                <a:cubicBezTo>
                  <a:pt x="4194873" y="5772779"/>
                  <a:pt x="4207676" y="5789073"/>
                  <a:pt x="4198365" y="5805368"/>
                </a:cubicBezTo>
                <a:cubicBezTo>
                  <a:pt x="4193709" y="5814679"/>
                  <a:pt x="4191381" y="5825154"/>
                  <a:pt x="4187890" y="5834465"/>
                </a:cubicBezTo>
                <a:cubicBezTo>
                  <a:pt x="4186726" y="5836792"/>
                  <a:pt x="4185562" y="5840284"/>
                  <a:pt x="4186726" y="5842612"/>
                </a:cubicBezTo>
                <a:cubicBezTo>
                  <a:pt x="4189054" y="5851923"/>
                  <a:pt x="4191381" y="5861234"/>
                  <a:pt x="4189054" y="5870545"/>
                </a:cubicBezTo>
                <a:cubicBezTo>
                  <a:pt x="4187890" y="5874036"/>
                  <a:pt x="4194873" y="5879856"/>
                  <a:pt x="4198365" y="5883347"/>
                </a:cubicBezTo>
                <a:cubicBezTo>
                  <a:pt x="4207676" y="5892658"/>
                  <a:pt x="4207676" y="5904297"/>
                  <a:pt x="4204184" y="5917100"/>
                </a:cubicBezTo>
                <a:cubicBezTo>
                  <a:pt x="4200692" y="5929903"/>
                  <a:pt x="4196037" y="5941541"/>
                  <a:pt x="4208840" y="5953180"/>
                </a:cubicBezTo>
                <a:cubicBezTo>
                  <a:pt x="4211167" y="5955508"/>
                  <a:pt x="4211167" y="5962491"/>
                  <a:pt x="4210004" y="5965983"/>
                </a:cubicBezTo>
                <a:cubicBezTo>
                  <a:pt x="4206513" y="5975294"/>
                  <a:pt x="4204184" y="5984605"/>
                  <a:pt x="4205348" y="5995080"/>
                </a:cubicBezTo>
                <a:cubicBezTo>
                  <a:pt x="4206513" y="5999735"/>
                  <a:pt x="4204184" y="6004391"/>
                  <a:pt x="4204184" y="6009046"/>
                </a:cubicBezTo>
                <a:cubicBezTo>
                  <a:pt x="4204184" y="6010210"/>
                  <a:pt x="4203021" y="6011374"/>
                  <a:pt x="4203021" y="6012538"/>
                </a:cubicBezTo>
                <a:cubicBezTo>
                  <a:pt x="4208840" y="6021849"/>
                  <a:pt x="4207676" y="6031160"/>
                  <a:pt x="4207676" y="6041635"/>
                </a:cubicBezTo>
                <a:cubicBezTo>
                  <a:pt x="4207676" y="6050946"/>
                  <a:pt x="4213495" y="6060257"/>
                  <a:pt x="4207676" y="6070732"/>
                </a:cubicBezTo>
                <a:cubicBezTo>
                  <a:pt x="4203021" y="6078879"/>
                  <a:pt x="4200692" y="6088190"/>
                  <a:pt x="4198365" y="6096337"/>
                </a:cubicBezTo>
                <a:cubicBezTo>
                  <a:pt x="4197201" y="6100992"/>
                  <a:pt x="4198365" y="6105648"/>
                  <a:pt x="4199530" y="6110303"/>
                </a:cubicBezTo>
                <a:cubicBezTo>
                  <a:pt x="4200692" y="6113795"/>
                  <a:pt x="4200692" y="6117287"/>
                  <a:pt x="4201856" y="6123106"/>
                </a:cubicBezTo>
                <a:cubicBezTo>
                  <a:pt x="4211167" y="6126598"/>
                  <a:pt x="4213495" y="6128926"/>
                  <a:pt x="4208840" y="6141728"/>
                </a:cubicBezTo>
                <a:cubicBezTo>
                  <a:pt x="4203021" y="6156858"/>
                  <a:pt x="4206513" y="6169661"/>
                  <a:pt x="4219315" y="6180136"/>
                </a:cubicBezTo>
                <a:cubicBezTo>
                  <a:pt x="4220478" y="6181300"/>
                  <a:pt x="4221643" y="6183628"/>
                  <a:pt x="4221643" y="6185955"/>
                </a:cubicBezTo>
                <a:cubicBezTo>
                  <a:pt x="4223970" y="6195267"/>
                  <a:pt x="4225134" y="6205741"/>
                  <a:pt x="4227462" y="6215052"/>
                </a:cubicBezTo>
                <a:cubicBezTo>
                  <a:pt x="4229789" y="6230183"/>
                  <a:pt x="4237937" y="6244149"/>
                  <a:pt x="4246084" y="6255788"/>
                </a:cubicBezTo>
                <a:cubicBezTo>
                  <a:pt x="4250739" y="6262771"/>
                  <a:pt x="4253067" y="6270919"/>
                  <a:pt x="4251904" y="6280230"/>
                </a:cubicBezTo>
                <a:cubicBezTo>
                  <a:pt x="4250739" y="6287213"/>
                  <a:pt x="4253067" y="6294196"/>
                  <a:pt x="4253067" y="6301179"/>
                </a:cubicBezTo>
                <a:cubicBezTo>
                  <a:pt x="4253067" y="6302343"/>
                  <a:pt x="4254231" y="6303507"/>
                  <a:pt x="4254231" y="6304671"/>
                </a:cubicBezTo>
                <a:cubicBezTo>
                  <a:pt x="4248411" y="6317474"/>
                  <a:pt x="4258887" y="6329113"/>
                  <a:pt x="4258887" y="6340751"/>
                </a:cubicBezTo>
                <a:cubicBezTo>
                  <a:pt x="4258887" y="6360537"/>
                  <a:pt x="4264706" y="6376831"/>
                  <a:pt x="4276344" y="6393126"/>
                </a:cubicBezTo>
                <a:cubicBezTo>
                  <a:pt x="4281000" y="6401272"/>
                  <a:pt x="4286819" y="6410584"/>
                  <a:pt x="4286819" y="6422223"/>
                </a:cubicBezTo>
                <a:cubicBezTo>
                  <a:pt x="4286819" y="6430369"/>
                  <a:pt x="4291475" y="6440844"/>
                  <a:pt x="4301950" y="6444336"/>
                </a:cubicBezTo>
                <a:lnTo>
                  <a:pt x="4305441" y="6447827"/>
                </a:lnTo>
                <a:cubicBezTo>
                  <a:pt x="4311261" y="6465286"/>
                  <a:pt x="4317080" y="6482744"/>
                  <a:pt x="4321736" y="6500202"/>
                </a:cubicBezTo>
                <a:cubicBezTo>
                  <a:pt x="4326392" y="6514169"/>
                  <a:pt x="4327555" y="6530463"/>
                  <a:pt x="4335702" y="6543266"/>
                </a:cubicBezTo>
                <a:cubicBezTo>
                  <a:pt x="4343849" y="6556069"/>
                  <a:pt x="4348505" y="6568871"/>
                  <a:pt x="4348505" y="6584001"/>
                </a:cubicBezTo>
                <a:cubicBezTo>
                  <a:pt x="4348505" y="6587493"/>
                  <a:pt x="4350833" y="6589821"/>
                  <a:pt x="4351996" y="6593312"/>
                </a:cubicBezTo>
                <a:cubicBezTo>
                  <a:pt x="4353160" y="6602624"/>
                  <a:pt x="4356653" y="6611935"/>
                  <a:pt x="4353160" y="6620082"/>
                </a:cubicBezTo>
                <a:cubicBezTo>
                  <a:pt x="4349670" y="6630556"/>
                  <a:pt x="4353160" y="6639867"/>
                  <a:pt x="4355488" y="6649179"/>
                </a:cubicBezTo>
                <a:cubicBezTo>
                  <a:pt x="4360144" y="6665473"/>
                  <a:pt x="4368292" y="6680603"/>
                  <a:pt x="4370619" y="6698061"/>
                </a:cubicBezTo>
                <a:cubicBezTo>
                  <a:pt x="4371782" y="6710864"/>
                  <a:pt x="4375275" y="6725994"/>
                  <a:pt x="4363635" y="6736470"/>
                </a:cubicBezTo>
                <a:cubicBezTo>
                  <a:pt x="4362471" y="6737633"/>
                  <a:pt x="4361309" y="6743452"/>
                  <a:pt x="4362471" y="6744616"/>
                </a:cubicBezTo>
                <a:cubicBezTo>
                  <a:pt x="4369455" y="6752763"/>
                  <a:pt x="4365963" y="6763239"/>
                  <a:pt x="4364799" y="6771386"/>
                </a:cubicBezTo>
                <a:lnTo>
                  <a:pt x="4368292" y="6794663"/>
                </a:lnTo>
                <a:cubicBezTo>
                  <a:pt x="4375275" y="6803974"/>
                  <a:pt x="4379931" y="6816777"/>
                  <a:pt x="4385749" y="6827252"/>
                </a:cubicBezTo>
                <a:cubicBezTo>
                  <a:pt x="4385749" y="6828415"/>
                  <a:pt x="4386914" y="6829580"/>
                  <a:pt x="4388077" y="6830743"/>
                </a:cubicBezTo>
                <a:cubicBezTo>
                  <a:pt x="4395642" y="6837727"/>
                  <a:pt x="4400589" y="6845292"/>
                  <a:pt x="4403353" y="6853585"/>
                </a:cubicBezTo>
                <a:lnTo>
                  <a:pt x="4403707" y="6858000"/>
                </a:lnTo>
                <a:lnTo>
                  <a:pt x="0" y="6858000"/>
                </a:lnTo>
                <a:close/>
              </a:path>
            </a:pathLst>
          </a:custGeom>
        </p:spPr>
      </p:pic>
      <p:sp>
        <p:nvSpPr>
          <p:cNvPr id="28" name="Forme libre : forme 27">
            <a:extLst>
              <a:ext uri="{FF2B5EF4-FFF2-40B4-BE49-F238E27FC236}">
                <a16:creationId xmlns:a16="http://schemas.microsoft.com/office/drawing/2014/main" id="{15E82169-3D52-F52F-DC0D-CBEE16D7553F}"/>
              </a:ext>
            </a:extLst>
          </p:cNvPr>
          <p:cNvSpPr/>
          <p:nvPr userDrawn="1"/>
        </p:nvSpPr>
        <p:spPr>
          <a:xfrm>
            <a:off x="371475" y="273962"/>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tx1"/>
          </a:solidFill>
          <a:ln w="9525" cap="flat">
            <a:noFill/>
            <a:prstDash val="solid"/>
            <a:miter/>
          </a:ln>
        </p:spPr>
        <p:txBody>
          <a:bodyPr rtlCol="0" anchor="ctr"/>
          <a:lstStyle/>
          <a:p>
            <a:endParaRPr lang="fr-FR"/>
          </a:p>
        </p:txBody>
      </p:sp>
      <p:sp>
        <p:nvSpPr>
          <p:cNvPr id="2" name="Titre 1">
            <a:extLst>
              <a:ext uri="{FF2B5EF4-FFF2-40B4-BE49-F238E27FC236}">
                <a16:creationId xmlns:a16="http://schemas.microsoft.com/office/drawing/2014/main" id="{0281C96E-A5E2-168C-27D6-11DB0A22363E}"/>
              </a:ext>
            </a:extLst>
          </p:cNvPr>
          <p:cNvSpPr>
            <a:spLocks noGrp="1"/>
          </p:cNvSpPr>
          <p:nvPr>
            <p:ph type="title" hasCustomPrompt="1"/>
          </p:nvPr>
        </p:nvSpPr>
        <p:spPr>
          <a:xfrm>
            <a:off x="3729700" y="520701"/>
            <a:ext cx="8090825" cy="304800"/>
          </a:xfrm>
        </p:spPr>
        <p:txBody>
          <a:bodyPr>
            <a:noAutofit/>
          </a:bodyPr>
          <a:lstStyle>
            <a:lvl1pPr algn="ctr">
              <a:defRPr sz="3600">
                <a:solidFill>
                  <a:schemeClr val="accent2"/>
                </a:solidFill>
                <a:latin typeface="Figtree Light" pitchFamily="2" charset="0"/>
              </a:defRPr>
            </a:lvl1pPr>
          </a:lstStyle>
          <a:p>
            <a:r>
              <a:rPr lang="fr-FR" dirty="0"/>
              <a:t>Main </a:t>
            </a:r>
            <a:r>
              <a:rPr lang="fr-FR" dirty="0" err="1"/>
              <a:t>heading</a:t>
            </a:r>
            <a:endParaRPr lang="fr-FR" dirty="0"/>
          </a:p>
        </p:txBody>
      </p:sp>
      <p:sp>
        <p:nvSpPr>
          <p:cNvPr id="6" name="Espace réservé du texte 42">
            <a:extLst>
              <a:ext uri="{FF2B5EF4-FFF2-40B4-BE49-F238E27FC236}">
                <a16:creationId xmlns:a16="http://schemas.microsoft.com/office/drawing/2014/main" id="{A4E363FF-42BD-B5CD-E31B-2907F1A7894E}"/>
              </a:ext>
            </a:extLst>
          </p:cNvPr>
          <p:cNvSpPr>
            <a:spLocks noGrp="1"/>
          </p:cNvSpPr>
          <p:nvPr>
            <p:ph type="body" sz="quarter" idx="19" hasCustomPrompt="1"/>
          </p:nvPr>
        </p:nvSpPr>
        <p:spPr>
          <a:xfrm>
            <a:off x="3729038" y="939800"/>
            <a:ext cx="8105775" cy="600074"/>
          </a:xfrm>
        </p:spPr>
        <p:txBody>
          <a:bodyPr>
            <a:normAutofit/>
          </a:bodyPr>
          <a:lstStyle>
            <a:lvl1pPr marL="228600" indent="-228600" algn="ctr">
              <a:buFontTx/>
              <a:buBlip>
                <a:blip r:embed="rId6">
                  <a:extLst>
                    <a:ext uri="{96DAC541-7B7A-43D3-8B79-37D633B846F1}">
                      <asvg:svgBlip xmlns:asvg="http://schemas.microsoft.com/office/drawing/2016/SVG/main" r:embed="rId7"/>
                    </a:ext>
                  </a:extLst>
                </a:blip>
              </a:buBlip>
              <a:defRPr sz="1000" cap="all" spc="600" baseline="0">
                <a:solidFill>
                  <a:schemeClr val="bg1"/>
                </a:solidFill>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fr-FR" spc="600" dirty="0" err="1"/>
              <a:t>subheading</a:t>
            </a:r>
            <a:endParaRPr lang="fr-FR" dirty="0"/>
          </a:p>
        </p:txBody>
      </p:sp>
      <p:sp>
        <p:nvSpPr>
          <p:cNvPr id="4" name="Espace réservé du texte 10">
            <a:extLst>
              <a:ext uri="{FF2B5EF4-FFF2-40B4-BE49-F238E27FC236}">
                <a16:creationId xmlns:a16="http://schemas.microsoft.com/office/drawing/2014/main" id="{1898ABDD-A555-0573-DE94-83D0F14AD31D}"/>
              </a:ext>
            </a:extLst>
          </p:cNvPr>
          <p:cNvSpPr>
            <a:spLocks noGrp="1"/>
          </p:cNvSpPr>
          <p:nvPr>
            <p:ph type="body" sz="quarter" idx="34"/>
          </p:nvPr>
        </p:nvSpPr>
        <p:spPr>
          <a:xfrm>
            <a:off x="371475" y="1618482"/>
            <a:ext cx="2638425" cy="4402906"/>
          </a:xfrm>
        </p:spPr>
        <p:txBody>
          <a:bodyPr>
            <a:noAutofit/>
          </a:bodyPr>
          <a:lstStyle>
            <a:lvl1pPr>
              <a:defRPr sz="1200">
                <a:solidFill>
                  <a:schemeClr val="tx1"/>
                </a:solidFill>
              </a:defRPr>
            </a:lvl1pPr>
            <a:lvl2pPr>
              <a:defRPr sz="1200"/>
            </a:lvl2pPr>
            <a:lvl3pPr>
              <a:defRPr sz="1200"/>
            </a:lvl3pPr>
            <a:lvl4pPr>
              <a:defRPr sz="1200">
                <a:solidFill>
                  <a:schemeClr val="tx1"/>
                </a:solidFill>
              </a:defRPr>
            </a:lvl4pPr>
            <a:lvl5pPr>
              <a:defRPr sz="1200">
                <a:solidFill>
                  <a:schemeClr val="tx1"/>
                </a:solidFill>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u graphique 8">
            <a:extLst>
              <a:ext uri="{FF2B5EF4-FFF2-40B4-BE49-F238E27FC236}">
                <a16:creationId xmlns:a16="http://schemas.microsoft.com/office/drawing/2014/main" id="{80FE943C-65AB-BAEA-BD04-2DC18945C29E}"/>
              </a:ext>
            </a:extLst>
          </p:cNvPr>
          <p:cNvSpPr>
            <a:spLocks noGrp="1"/>
          </p:cNvSpPr>
          <p:nvPr>
            <p:ph type="chart" sz="quarter" idx="35"/>
          </p:nvPr>
        </p:nvSpPr>
        <p:spPr>
          <a:xfrm>
            <a:off x="3729038" y="1628775"/>
            <a:ext cx="8091487" cy="4392613"/>
          </a:xfrm>
        </p:spPr>
        <p:txBody>
          <a:bodyPr/>
          <a:lstStyle/>
          <a:p>
            <a:endParaRPr lang="fr-FR"/>
          </a:p>
        </p:txBody>
      </p:sp>
    </p:spTree>
    <p:extLst>
      <p:ext uri="{BB962C8B-B14F-4D97-AF65-F5344CB8AC3E}">
        <p14:creationId xmlns:p14="http://schemas.microsoft.com/office/powerpoint/2010/main" val="406953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animEffect transition="in" filter="wipe(left)">
                                      <p:cBhvr>
                                        <p:cTn id="11" dur="500"/>
                                        <p:tgtEl>
                                          <p:spTgt spid="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build="p">
        <p:tmplLst>
          <p:tmpl lvl="1">
            <p:tnLst>
              <p:par>
                <p:cTn presetID="22" presetClass="entr" presetSubtype="8" fill="hold" nodeType="afterEffect">
                  <p:stCondLst>
                    <p:cond delay="0"/>
                  </p:stCondLst>
                  <p:childTnLst>
                    <p:set>
                      <p:cBhvr>
                        <p:cTn dur="1" fill="hold">
                          <p:stCondLst>
                            <p:cond delay="0"/>
                          </p:stCondLst>
                        </p:cTn>
                        <p:tgtEl>
                          <p:spTgt spid="6"/>
                        </p:tgtEl>
                        <p:attrNameLst>
                          <p:attrName>style.visibility</p:attrName>
                        </p:attrNameLst>
                      </p:cBhvr>
                      <p:to>
                        <p:strVal val="visible"/>
                      </p:to>
                    </p:set>
                    <p:animEffect transition="in" filter="wipe(left)">
                      <p:cBhvr>
                        <p:cTn dur="500"/>
                        <p:tgtEl>
                          <p:spTgt spid="6"/>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ogo_light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1" y="0"/>
            <a:ext cx="12191999" cy="6857999"/>
          </a:xfrm>
          <a:prstGeom prst="rect">
            <a:avLst/>
          </a:prstGeom>
          <a:ln w="19050">
            <a:solidFill>
              <a:schemeClr val="bg1"/>
            </a:solidFill>
          </a:ln>
        </p:spPr>
      </p:pic>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grpSp>
        <p:nvGrpSpPr>
          <p:cNvPr id="98" name="Groupe 97">
            <a:extLst>
              <a:ext uri="{FF2B5EF4-FFF2-40B4-BE49-F238E27FC236}">
                <a16:creationId xmlns:a16="http://schemas.microsoft.com/office/drawing/2014/main" id="{0886FA12-6164-A8E6-1AE9-B10060C3936F}"/>
              </a:ext>
            </a:extLst>
          </p:cNvPr>
          <p:cNvGrpSpPr/>
          <p:nvPr userDrawn="1"/>
        </p:nvGrpSpPr>
        <p:grpSpPr>
          <a:xfrm>
            <a:off x="4156163" y="1663700"/>
            <a:ext cx="3879672" cy="3082195"/>
            <a:chOff x="3502659" y="634720"/>
            <a:chExt cx="5523547" cy="4388167"/>
          </a:xfrm>
          <a:solidFill>
            <a:schemeClr val="accent3"/>
          </a:solidFill>
        </p:grpSpPr>
        <p:grpSp>
          <p:nvGrpSpPr>
            <p:cNvPr id="58" name="Graphique 6">
              <a:extLst>
                <a:ext uri="{FF2B5EF4-FFF2-40B4-BE49-F238E27FC236}">
                  <a16:creationId xmlns:a16="http://schemas.microsoft.com/office/drawing/2014/main" id="{BC977567-7B44-B820-FBE0-7B6D00508E29}"/>
                </a:ext>
              </a:extLst>
            </p:cNvPr>
            <p:cNvGrpSpPr/>
            <p:nvPr/>
          </p:nvGrpSpPr>
          <p:grpSpPr>
            <a:xfrm>
              <a:off x="3502659" y="3185515"/>
              <a:ext cx="5523547" cy="1321117"/>
              <a:chOff x="3502659" y="3185515"/>
              <a:chExt cx="5523547" cy="1321117"/>
            </a:xfrm>
            <a:grpFill/>
          </p:grpSpPr>
          <p:sp>
            <p:nvSpPr>
              <p:cNvPr id="59" name="Forme libre : forme 58">
                <a:extLst>
                  <a:ext uri="{FF2B5EF4-FFF2-40B4-BE49-F238E27FC236}">
                    <a16:creationId xmlns:a16="http://schemas.microsoft.com/office/drawing/2014/main" id="{6AED7DF8-CFB1-5CE5-6426-974CC3FE0C13}"/>
                  </a:ext>
                </a:extLst>
              </p:cNvPr>
              <p:cNvSpPr/>
              <p:nvPr/>
            </p:nvSpPr>
            <p:spPr>
              <a:xfrm>
                <a:off x="3502659" y="3673195"/>
                <a:ext cx="802957" cy="832484"/>
              </a:xfrm>
              <a:custGeom>
                <a:avLst/>
                <a:gdLst>
                  <a:gd name="connsiteX0" fmla="*/ 130492 w 802957"/>
                  <a:gd name="connsiteY0" fmla="*/ 317182 h 832484"/>
                  <a:gd name="connsiteX1" fmla="*/ 408623 w 802957"/>
                  <a:gd name="connsiteY1" fmla="*/ 112395 h 832484"/>
                  <a:gd name="connsiteX2" fmla="*/ 673418 w 802957"/>
                  <a:gd name="connsiteY2" fmla="*/ 317182 h 832484"/>
                  <a:gd name="connsiteX3" fmla="*/ 130492 w 802957"/>
                  <a:gd name="connsiteY3" fmla="*/ 317182 h 832484"/>
                  <a:gd name="connsiteX4" fmla="*/ 409575 w 802957"/>
                  <a:gd name="connsiteY4" fmla="*/ 0 h 832484"/>
                  <a:gd name="connsiteX5" fmla="*/ 0 w 802957"/>
                  <a:gd name="connsiteY5" fmla="*/ 411480 h 832484"/>
                  <a:gd name="connsiteX6" fmla="*/ 427673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30492" y="317182"/>
                    </a:moveTo>
                    <a:cubicBezTo>
                      <a:pt x="162877" y="190500"/>
                      <a:pt x="268605" y="112395"/>
                      <a:pt x="408623" y="112395"/>
                    </a:cubicBezTo>
                    <a:cubicBezTo>
                      <a:pt x="548640" y="112395"/>
                      <a:pt x="645795" y="192405"/>
                      <a:pt x="673418" y="317182"/>
                    </a:cubicBezTo>
                    <a:lnTo>
                      <a:pt x="130492" y="317182"/>
                    </a:lnTo>
                    <a:close/>
                    <a:moveTo>
                      <a:pt x="409575" y="0"/>
                    </a:moveTo>
                    <a:cubicBezTo>
                      <a:pt x="165735" y="0"/>
                      <a:pt x="0" y="180022"/>
                      <a:pt x="0" y="411480"/>
                    </a:cubicBezTo>
                    <a:cubicBezTo>
                      <a:pt x="0" y="655320"/>
                      <a:pt x="175260" y="832485"/>
                      <a:pt x="427673" y="832485"/>
                    </a:cubicBezTo>
                    <a:cubicBezTo>
                      <a:pt x="567690" y="832485"/>
                      <a:pt x="690562" y="775335"/>
                      <a:pt x="788670" y="663892"/>
                    </a:cubicBezTo>
                    <a:lnTo>
                      <a:pt x="708660" y="578167"/>
                    </a:lnTo>
                    <a:cubicBezTo>
                      <a:pt x="627698"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5795" y="0"/>
                      <a:pt x="409575" y="0"/>
                    </a:cubicBezTo>
                  </a:path>
                </a:pathLst>
              </a:custGeom>
              <a:grpFill/>
              <a:ln w="9525" cap="flat">
                <a:noFill/>
                <a:prstDash val="solid"/>
                <a:miter/>
              </a:ln>
            </p:spPr>
            <p:txBody>
              <a:bodyPr rtlCol="0" anchor="ctr"/>
              <a:lstStyle/>
              <a:p>
                <a:endParaRPr lang="fr-FR" b="1"/>
              </a:p>
            </p:txBody>
          </p:sp>
          <p:sp>
            <p:nvSpPr>
              <p:cNvPr id="60" name="Forme libre : forme 59">
                <a:extLst>
                  <a:ext uri="{FF2B5EF4-FFF2-40B4-BE49-F238E27FC236}">
                    <a16:creationId xmlns:a16="http://schemas.microsoft.com/office/drawing/2014/main" id="{66E34D4B-5EAA-9BAE-F43C-C5E2B5E4E518}"/>
                  </a:ext>
                </a:extLst>
              </p:cNvPr>
              <p:cNvSpPr/>
              <p:nvPr/>
            </p:nvSpPr>
            <p:spPr>
              <a:xfrm>
                <a:off x="4505641" y="3690340"/>
                <a:ext cx="726757" cy="816292"/>
              </a:xfrm>
              <a:custGeom>
                <a:avLst/>
                <a:gdLst>
                  <a:gd name="connsiteX0" fmla="*/ 602933 w 726757"/>
                  <a:gd name="connsiteY0" fmla="*/ 563880 h 816292"/>
                  <a:gd name="connsiteX1" fmla="*/ 345758 w 726757"/>
                  <a:gd name="connsiteY1" fmla="*/ 699135 h 816292"/>
                  <a:gd name="connsiteX2" fmla="*/ 121920 w 726757"/>
                  <a:gd name="connsiteY2" fmla="*/ 464820 h 816292"/>
                  <a:gd name="connsiteX3" fmla="*/ 121920 w 726757"/>
                  <a:gd name="connsiteY3" fmla="*/ 0 h 816292"/>
                  <a:gd name="connsiteX4" fmla="*/ 0 w 726757"/>
                  <a:gd name="connsiteY4" fmla="*/ 0 h 816292"/>
                  <a:gd name="connsiteX5" fmla="*/ 0 w 726757"/>
                  <a:gd name="connsiteY5" fmla="*/ 481013 h 816292"/>
                  <a:gd name="connsiteX6" fmla="*/ 321945 w 726757"/>
                  <a:gd name="connsiteY6" fmla="*/ 816293 h 816292"/>
                  <a:gd name="connsiteX7" fmla="*/ 606743 w 726757"/>
                  <a:gd name="connsiteY7" fmla="*/ 676275 h 816292"/>
                  <a:gd name="connsiteX8" fmla="*/ 606743 w 726757"/>
                  <a:gd name="connsiteY8" fmla="*/ 800100 h 816292"/>
                  <a:gd name="connsiteX9" fmla="*/ 726758 w 726757"/>
                  <a:gd name="connsiteY9" fmla="*/ 800100 h 816292"/>
                  <a:gd name="connsiteX10" fmla="*/ 726758 w 726757"/>
                  <a:gd name="connsiteY10" fmla="*/ 0 h 816292"/>
                  <a:gd name="connsiteX11" fmla="*/ 602933 w 726757"/>
                  <a:gd name="connsiteY11" fmla="*/ 0 h 816292"/>
                  <a:gd name="connsiteX12" fmla="*/ 602933 w 726757"/>
                  <a:gd name="connsiteY12" fmla="*/ 563880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6757" h="816292">
                    <a:moveTo>
                      <a:pt x="602933" y="563880"/>
                    </a:moveTo>
                    <a:cubicBezTo>
                      <a:pt x="550545" y="648653"/>
                      <a:pt x="446723" y="699135"/>
                      <a:pt x="345758" y="699135"/>
                    </a:cubicBezTo>
                    <a:cubicBezTo>
                      <a:pt x="209550" y="699135"/>
                      <a:pt x="121920" y="607695"/>
                      <a:pt x="121920" y="464820"/>
                    </a:cubicBezTo>
                    <a:lnTo>
                      <a:pt x="121920" y="0"/>
                    </a:lnTo>
                    <a:lnTo>
                      <a:pt x="0" y="0"/>
                    </a:lnTo>
                    <a:lnTo>
                      <a:pt x="0" y="481013"/>
                    </a:lnTo>
                    <a:cubicBezTo>
                      <a:pt x="0" y="685800"/>
                      <a:pt x="124778" y="816293"/>
                      <a:pt x="321945" y="816293"/>
                    </a:cubicBezTo>
                    <a:cubicBezTo>
                      <a:pt x="430530" y="816293"/>
                      <a:pt x="540068" y="772478"/>
                      <a:pt x="606743" y="676275"/>
                    </a:cubicBezTo>
                    <a:lnTo>
                      <a:pt x="606743" y="800100"/>
                    </a:lnTo>
                    <a:lnTo>
                      <a:pt x="726758" y="800100"/>
                    </a:lnTo>
                    <a:lnTo>
                      <a:pt x="726758" y="0"/>
                    </a:lnTo>
                    <a:lnTo>
                      <a:pt x="602933" y="0"/>
                    </a:lnTo>
                    <a:lnTo>
                      <a:pt x="602933" y="563880"/>
                    </a:lnTo>
                    <a:close/>
                  </a:path>
                </a:pathLst>
              </a:custGeom>
              <a:grpFill/>
              <a:ln w="9525" cap="flat">
                <a:noFill/>
                <a:prstDash val="solid"/>
                <a:miter/>
              </a:ln>
            </p:spPr>
            <p:txBody>
              <a:bodyPr rtlCol="0" anchor="ctr"/>
              <a:lstStyle/>
              <a:p>
                <a:endParaRPr lang="fr-FR" b="1"/>
              </a:p>
            </p:txBody>
          </p:sp>
          <p:sp>
            <p:nvSpPr>
              <p:cNvPr id="61" name="Forme libre : forme 60">
                <a:extLst>
                  <a:ext uri="{FF2B5EF4-FFF2-40B4-BE49-F238E27FC236}">
                    <a16:creationId xmlns:a16="http://schemas.microsoft.com/office/drawing/2014/main" id="{EAA6E079-2F8E-4321-44FC-27B50B5D0561}"/>
                  </a:ext>
                </a:extLst>
              </p:cNvPr>
              <p:cNvSpPr/>
              <p:nvPr/>
            </p:nvSpPr>
            <p:spPr>
              <a:xfrm>
                <a:off x="5503862" y="3674147"/>
                <a:ext cx="450532" cy="816292"/>
              </a:xfrm>
              <a:custGeom>
                <a:avLst/>
                <a:gdLst>
                  <a:gd name="connsiteX0" fmla="*/ 120015 w 450532"/>
                  <a:gd name="connsiteY0" fmla="*/ 159068 h 816292"/>
                  <a:gd name="connsiteX1" fmla="*/ 120015 w 450532"/>
                  <a:gd name="connsiteY1" fmla="*/ 16193 h 816292"/>
                  <a:gd name="connsiteX2" fmla="*/ 0 w 450532"/>
                  <a:gd name="connsiteY2" fmla="*/ 16193 h 816292"/>
                  <a:gd name="connsiteX3" fmla="*/ 0 w 450532"/>
                  <a:gd name="connsiteY3" fmla="*/ 816293 h 816292"/>
                  <a:gd name="connsiteX4" fmla="*/ 123825 w 450532"/>
                  <a:gd name="connsiteY4" fmla="*/ 816293 h 816292"/>
                  <a:gd name="connsiteX5" fmla="*/ 123825 w 450532"/>
                  <a:gd name="connsiteY5" fmla="*/ 278130 h 816292"/>
                  <a:gd name="connsiteX6" fmla="*/ 450532 w 450532"/>
                  <a:gd name="connsiteY6" fmla="*/ 121920 h 816292"/>
                  <a:gd name="connsiteX7" fmla="*/ 439103 w 450532"/>
                  <a:gd name="connsiteY7" fmla="*/ 0 h 816292"/>
                  <a:gd name="connsiteX8" fmla="*/ 120015 w 450532"/>
                  <a:gd name="connsiteY8" fmla="*/ 159068 h 8162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50532" h="816292">
                    <a:moveTo>
                      <a:pt x="120015" y="159068"/>
                    </a:moveTo>
                    <a:lnTo>
                      <a:pt x="120015" y="16193"/>
                    </a:lnTo>
                    <a:lnTo>
                      <a:pt x="0" y="16193"/>
                    </a:lnTo>
                    <a:lnTo>
                      <a:pt x="0" y="816293"/>
                    </a:lnTo>
                    <a:lnTo>
                      <a:pt x="123825" y="816293"/>
                    </a:lnTo>
                    <a:lnTo>
                      <a:pt x="123825" y="278130"/>
                    </a:lnTo>
                    <a:cubicBezTo>
                      <a:pt x="187643" y="188595"/>
                      <a:pt x="305753" y="128588"/>
                      <a:pt x="450532" y="121920"/>
                    </a:cubicBezTo>
                    <a:lnTo>
                      <a:pt x="439103" y="0"/>
                    </a:lnTo>
                    <a:cubicBezTo>
                      <a:pt x="315278" y="5715"/>
                      <a:pt x="190500" y="62865"/>
                      <a:pt x="120015" y="159068"/>
                    </a:cubicBezTo>
                  </a:path>
                </a:pathLst>
              </a:custGeom>
              <a:grpFill/>
              <a:ln w="9525" cap="flat">
                <a:noFill/>
                <a:prstDash val="solid"/>
                <a:miter/>
              </a:ln>
            </p:spPr>
            <p:txBody>
              <a:bodyPr rtlCol="0" anchor="ctr"/>
              <a:lstStyle/>
              <a:p>
                <a:endParaRPr lang="fr-FR" b="1"/>
              </a:p>
            </p:txBody>
          </p:sp>
          <p:sp>
            <p:nvSpPr>
              <p:cNvPr id="62" name="Forme libre : forme 61">
                <a:extLst>
                  <a:ext uri="{FF2B5EF4-FFF2-40B4-BE49-F238E27FC236}">
                    <a16:creationId xmlns:a16="http://schemas.microsoft.com/office/drawing/2014/main" id="{17CCC211-2199-9BF8-2ACB-85CBD426C935}"/>
                  </a:ext>
                </a:extLst>
              </p:cNvPr>
              <p:cNvSpPr/>
              <p:nvPr/>
            </p:nvSpPr>
            <p:spPr>
              <a:xfrm>
                <a:off x="6051549" y="3673195"/>
                <a:ext cx="802957" cy="832484"/>
              </a:xfrm>
              <a:custGeom>
                <a:avLst/>
                <a:gdLst>
                  <a:gd name="connsiteX0" fmla="*/ 129540 w 802957"/>
                  <a:gd name="connsiteY0" fmla="*/ 317182 h 832484"/>
                  <a:gd name="connsiteX1" fmla="*/ 407670 w 802957"/>
                  <a:gd name="connsiteY1" fmla="*/ 112395 h 832484"/>
                  <a:gd name="connsiteX2" fmla="*/ 672465 w 802957"/>
                  <a:gd name="connsiteY2" fmla="*/ 317182 h 832484"/>
                  <a:gd name="connsiteX3" fmla="*/ 129540 w 802957"/>
                  <a:gd name="connsiteY3" fmla="*/ 317182 h 832484"/>
                  <a:gd name="connsiteX4" fmla="*/ 409575 w 802957"/>
                  <a:gd name="connsiteY4" fmla="*/ 0 h 832484"/>
                  <a:gd name="connsiteX5" fmla="*/ 0 w 802957"/>
                  <a:gd name="connsiteY5" fmla="*/ 411480 h 832484"/>
                  <a:gd name="connsiteX6" fmla="*/ 427672 w 802957"/>
                  <a:gd name="connsiteY6" fmla="*/ 832485 h 832484"/>
                  <a:gd name="connsiteX7" fmla="*/ 788670 w 802957"/>
                  <a:gd name="connsiteY7" fmla="*/ 663892 h 832484"/>
                  <a:gd name="connsiteX8" fmla="*/ 708660 w 802957"/>
                  <a:gd name="connsiteY8" fmla="*/ 578167 h 832484"/>
                  <a:gd name="connsiteX9" fmla="*/ 425768 w 802957"/>
                  <a:gd name="connsiteY9" fmla="*/ 716280 h 832484"/>
                  <a:gd name="connsiteX10" fmla="*/ 120015 w 802957"/>
                  <a:gd name="connsiteY10" fmla="*/ 426720 h 832484"/>
                  <a:gd name="connsiteX11" fmla="*/ 801053 w 802957"/>
                  <a:gd name="connsiteY11" fmla="*/ 426720 h 832484"/>
                  <a:gd name="connsiteX12" fmla="*/ 802957 w 802957"/>
                  <a:gd name="connsiteY12" fmla="*/ 412432 h 832484"/>
                  <a:gd name="connsiteX13" fmla="*/ 409575 w 802957"/>
                  <a:gd name="connsiteY13" fmla="*/ 0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02957" h="832484">
                    <a:moveTo>
                      <a:pt x="129540" y="317182"/>
                    </a:moveTo>
                    <a:cubicBezTo>
                      <a:pt x="161925" y="190500"/>
                      <a:pt x="267653" y="112395"/>
                      <a:pt x="407670" y="112395"/>
                    </a:cubicBezTo>
                    <a:cubicBezTo>
                      <a:pt x="547688" y="112395"/>
                      <a:pt x="644843" y="192405"/>
                      <a:pt x="672465" y="317182"/>
                    </a:cubicBezTo>
                    <a:lnTo>
                      <a:pt x="129540" y="317182"/>
                    </a:lnTo>
                    <a:close/>
                    <a:moveTo>
                      <a:pt x="409575" y="0"/>
                    </a:moveTo>
                    <a:cubicBezTo>
                      <a:pt x="165735" y="0"/>
                      <a:pt x="0" y="180022"/>
                      <a:pt x="0" y="411480"/>
                    </a:cubicBezTo>
                    <a:cubicBezTo>
                      <a:pt x="0" y="655320"/>
                      <a:pt x="175260" y="832485"/>
                      <a:pt x="427672" y="832485"/>
                    </a:cubicBezTo>
                    <a:cubicBezTo>
                      <a:pt x="567690" y="832485"/>
                      <a:pt x="690563" y="775335"/>
                      <a:pt x="788670" y="663892"/>
                    </a:cubicBezTo>
                    <a:lnTo>
                      <a:pt x="708660" y="578167"/>
                    </a:lnTo>
                    <a:cubicBezTo>
                      <a:pt x="627697" y="669607"/>
                      <a:pt x="533400" y="716280"/>
                      <a:pt x="425768" y="716280"/>
                    </a:cubicBezTo>
                    <a:cubicBezTo>
                      <a:pt x="251460" y="716280"/>
                      <a:pt x="128588" y="597217"/>
                      <a:pt x="120015" y="426720"/>
                    </a:cubicBezTo>
                    <a:lnTo>
                      <a:pt x="801053" y="426720"/>
                    </a:lnTo>
                    <a:cubicBezTo>
                      <a:pt x="801053" y="426720"/>
                      <a:pt x="802957" y="418147"/>
                      <a:pt x="802957" y="412432"/>
                    </a:cubicBezTo>
                    <a:cubicBezTo>
                      <a:pt x="802957" y="167640"/>
                      <a:pt x="644843" y="0"/>
                      <a:pt x="409575" y="0"/>
                    </a:cubicBezTo>
                  </a:path>
                </a:pathLst>
              </a:custGeom>
              <a:grpFill/>
              <a:ln w="9525" cap="flat">
                <a:noFill/>
                <a:prstDash val="solid"/>
                <a:miter/>
              </a:ln>
            </p:spPr>
            <p:txBody>
              <a:bodyPr rtlCol="0" anchor="ctr"/>
              <a:lstStyle/>
              <a:p>
                <a:endParaRPr lang="fr-FR" b="1"/>
              </a:p>
            </p:txBody>
          </p:sp>
          <p:sp>
            <p:nvSpPr>
              <p:cNvPr id="63" name="Forme libre : forme 62">
                <a:extLst>
                  <a:ext uri="{FF2B5EF4-FFF2-40B4-BE49-F238E27FC236}">
                    <a16:creationId xmlns:a16="http://schemas.microsoft.com/office/drawing/2014/main" id="{C64E96D5-37E8-8527-3287-A81B569A3375}"/>
                  </a:ext>
                </a:extLst>
              </p:cNvPr>
              <p:cNvSpPr/>
              <p:nvPr/>
            </p:nvSpPr>
            <p:spPr>
              <a:xfrm>
                <a:off x="6250621" y="3277908"/>
                <a:ext cx="549592" cy="233375"/>
              </a:xfrm>
              <a:custGeom>
                <a:avLst/>
                <a:gdLst>
                  <a:gd name="connsiteX0" fmla="*/ 549593 w 549592"/>
                  <a:gd name="connsiteY0" fmla="*/ 86677 h 233375"/>
                  <a:gd name="connsiteX1" fmla="*/ 480060 w 549592"/>
                  <a:gd name="connsiteY1" fmla="*/ 0 h 233375"/>
                  <a:gd name="connsiteX2" fmla="*/ 20955 w 549592"/>
                  <a:gd name="connsiteY2" fmla="*/ 112395 h 233375"/>
                  <a:gd name="connsiteX3" fmla="*/ 0 w 549592"/>
                  <a:gd name="connsiteY3" fmla="*/ 220980 h 233375"/>
                  <a:gd name="connsiteX4" fmla="*/ 129540 w 549592"/>
                  <a:gd name="connsiteY4" fmla="*/ 233363 h 233375"/>
                  <a:gd name="connsiteX5" fmla="*/ 549593 w 549592"/>
                  <a:gd name="connsiteY5" fmla="*/ 86677 h 233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49592" h="233375">
                    <a:moveTo>
                      <a:pt x="549593" y="86677"/>
                    </a:moveTo>
                    <a:lnTo>
                      <a:pt x="480060" y="0"/>
                    </a:lnTo>
                    <a:cubicBezTo>
                      <a:pt x="350520" y="103822"/>
                      <a:pt x="182880" y="144780"/>
                      <a:pt x="20955" y="112395"/>
                    </a:cubicBezTo>
                    <a:lnTo>
                      <a:pt x="0" y="220980"/>
                    </a:lnTo>
                    <a:cubicBezTo>
                      <a:pt x="42863" y="229552"/>
                      <a:pt x="86678" y="233363"/>
                      <a:pt x="129540" y="233363"/>
                    </a:cubicBezTo>
                    <a:cubicBezTo>
                      <a:pt x="280988" y="234315"/>
                      <a:pt x="429578" y="182880"/>
                      <a:pt x="549593" y="86677"/>
                    </a:cubicBezTo>
                  </a:path>
                </a:pathLst>
              </a:custGeom>
              <a:grpFill/>
              <a:ln w="9525" cap="flat">
                <a:noFill/>
                <a:prstDash val="solid"/>
                <a:miter/>
              </a:ln>
            </p:spPr>
            <p:txBody>
              <a:bodyPr rtlCol="0" anchor="ctr"/>
              <a:lstStyle/>
              <a:p>
                <a:endParaRPr lang="fr-FR" b="1"/>
              </a:p>
            </p:txBody>
          </p:sp>
          <p:sp>
            <p:nvSpPr>
              <p:cNvPr id="64" name="Forme libre : forme 63">
                <a:extLst>
                  <a:ext uri="{FF2B5EF4-FFF2-40B4-BE49-F238E27FC236}">
                    <a16:creationId xmlns:a16="http://schemas.microsoft.com/office/drawing/2014/main" id="{41ECB4CD-BC63-74C0-6A24-7EB9CAD5C507}"/>
                  </a:ext>
                </a:extLst>
              </p:cNvPr>
              <p:cNvSpPr/>
              <p:nvPr/>
            </p:nvSpPr>
            <p:spPr>
              <a:xfrm>
                <a:off x="7016431" y="3673195"/>
                <a:ext cx="768667" cy="832484"/>
              </a:xfrm>
              <a:custGeom>
                <a:avLst/>
                <a:gdLst>
                  <a:gd name="connsiteX0" fmla="*/ 424815 w 768667"/>
                  <a:gd name="connsiteY0" fmla="*/ 715327 h 832484"/>
                  <a:gd name="connsiteX1" fmla="*/ 123825 w 768667"/>
                  <a:gd name="connsiteY1" fmla="*/ 416242 h 832484"/>
                  <a:gd name="connsiteX2" fmla="*/ 425768 w 768667"/>
                  <a:gd name="connsiteY2" fmla="*/ 117157 h 832484"/>
                  <a:gd name="connsiteX3" fmla="*/ 669607 w 768667"/>
                  <a:gd name="connsiteY3" fmla="*/ 225742 h 832484"/>
                  <a:gd name="connsiteX4" fmla="*/ 747713 w 768667"/>
                  <a:gd name="connsiteY4" fmla="*/ 140970 h 832484"/>
                  <a:gd name="connsiteX5" fmla="*/ 425768 w 768667"/>
                  <a:gd name="connsiteY5" fmla="*/ 0 h 832484"/>
                  <a:gd name="connsiteX6" fmla="*/ 0 w 768667"/>
                  <a:gd name="connsiteY6" fmla="*/ 416242 h 832484"/>
                  <a:gd name="connsiteX7" fmla="*/ 423863 w 768667"/>
                  <a:gd name="connsiteY7" fmla="*/ 832485 h 832484"/>
                  <a:gd name="connsiteX8" fmla="*/ 768668 w 768667"/>
                  <a:gd name="connsiteY8" fmla="*/ 668655 h 832484"/>
                  <a:gd name="connsiteX9" fmla="*/ 682943 w 768667"/>
                  <a:gd name="connsiteY9" fmla="*/ 590550 h 832484"/>
                  <a:gd name="connsiteX10" fmla="*/ 424815 w 768667"/>
                  <a:gd name="connsiteY10" fmla="*/ 715327 h 8324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68667" h="832484">
                    <a:moveTo>
                      <a:pt x="424815" y="715327"/>
                    </a:moveTo>
                    <a:cubicBezTo>
                      <a:pt x="250508" y="715327"/>
                      <a:pt x="123825" y="588645"/>
                      <a:pt x="123825" y="416242"/>
                    </a:cubicBezTo>
                    <a:cubicBezTo>
                      <a:pt x="123825" y="245745"/>
                      <a:pt x="252413" y="117157"/>
                      <a:pt x="425768" y="117157"/>
                    </a:cubicBezTo>
                    <a:cubicBezTo>
                      <a:pt x="526733" y="117157"/>
                      <a:pt x="609600" y="159067"/>
                      <a:pt x="669607" y="225742"/>
                    </a:cubicBezTo>
                    <a:lnTo>
                      <a:pt x="747713" y="140970"/>
                    </a:lnTo>
                    <a:cubicBezTo>
                      <a:pt x="671513" y="51435"/>
                      <a:pt x="556260" y="0"/>
                      <a:pt x="425768" y="0"/>
                    </a:cubicBezTo>
                    <a:cubicBezTo>
                      <a:pt x="180023" y="0"/>
                      <a:pt x="0" y="180022"/>
                      <a:pt x="0" y="416242"/>
                    </a:cubicBezTo>
                    <a:cubicBezTo>
                      <a:pt x="0" y="653415"/>
                      <a:pt x="181928" y="832485"/>
                      <a:pt x="423863" y="832485"/>
                    </a:cubicBezTo>
                    <a:cubicBezTo>
                      <a:pt x="568643" y="832485"/>
                      <a:pt x="688657" y="770572"/>
                      <a:pt x="768668" y="668655"/>
                    </a:cubicBezTo>
                    <a:lnTo>
                      <a:pt x="682943" y="590550"/>
                    </a:lnTo>
                    <a:cubicBezTo>
                      <a:pt x="624840" y="664845"/>
                      <a:pt x="535305" y="715327"/>
                      <a:pt x="424815" y="715327"/>
                    </a:cubicBezTo>
                  </a:path>
                </a:pathLst>
              </a:custGeom>
              <a:grpFill/>
              <a:ln w="9525" cap="flat">
                <a:noFill/>
                <a:prstDash val="solid"/>
                <a:miter/>
              </a:ln>
            </p:spPr>
            <p:txBody>
              <a:bodyPr rtlCol="0" anchor="ctr"/>
              <a:lstStyle/>
              <a:p>
                <a:endParaRPr lang="fr-FR" b="1"/>
              </a:p>
            </p:txBody>
          </p:sp>
          <p:sp>
            <p:nvSpPr>
              <p:cNvPr id="65" name="Forme libre : forme 64">
                <a:extLst>
                  <a:ext uri="{FF2B5EF4-FFF2-40B4-BE49-F238E27FC236}">
                    <a16:creationId xmlns:a16="http://schemas.microsoft.com/office/drawing/2014/main" id="{DA6066D8-9017-17C2-4281-46712B19FB42}"/>
                  </a:ext>
                </a:extLst>
              </p:cNvPr>
              <p:cNvSpPr/>
              <p:nvPr/>
            </p:nvSpPr>
            <p:spPr>
              <a:xfrm>
                <a:off x="7966074" y="3689388"/>
                <a:ext cx="123825" cy="800100"/>
              </a:xfrm>
              <a:custGeom>
                <a:avLst/>
                <a:gdLst>
                  <a:gd name="connsiteX0" fmla="*/ 0 w 123825"/>
                  <a:gd name="connsiteY0" fmla="*/ 0 h 800100"/>
                  <a:gd name="connsiteX1" fmla="*/ 123825 w 123825"/>
                  <a:gd name="connsiteY1" fmla="*/ 0 h 800100"/>
                  <a:gd name="connsiteX2" fmla="*/ 123825 w 123825"/>
                  <a:gd name="connsiteY2" fmla="*/ 800100 h 800100"/>
                  <a:gd name="connsiteX3" fmla="*/ 0 w 123825"/>
                  <a:gd name="connsiteY3" fmla="*/ 800100 h 800100"/>
                </a:gdLst>
                <a:ahLst/>
                <a:cxnLst>
                  <a:cxn ang="0">
                    <a:pos x="connsiteX0" y="connsiteY0"/>
                  </a:cxn>
                  <a:cxn ang="0">
                    <a:pos x="connsiteX1" y="connsiteY1"/>
                  </a:cxn>
                  <a:cxn ang="0">
                    <a:pos x="connsiteX2" y="connsiteY2"/>
                  </a:cxn>
                  <a:cxn ang="0">
                    <a:pos x="connsiteX3" y="connsiteY3"/>
                  </a:cxn>
                </a:cxnLst>
                <a:rect l="l" t="t" r="r" b="b"/>
                <a:pathLst>
                  <a:path w="123825" h="800100">
                    <a:moveTo>
                      <a:pt x="0" y="0"/>
                    </a:moveTo>
                    <a:lnTo>
                      <a:pt x="123825" y="0"/>
                    </a:lnTo>
                    <a:lnTo>
                      <a:pt x="123825" y="800100"/>
                    </a:lnTo>
                    <a:lnTo>
                      <a:pt x="0" y="800100"/>
                    </a:lnTo>
                    <a:close/>
                  </a:path>
                </a:pathLst>
              </a:custGeom>
              <a:grpFill/>
              <a:ln w="9525" cap="flat">
                <a:noFill/>
                <a:prstDash val="solid"/>
                <a:miter/>
              </a:ln>
            </p:spPr>
            <p:txBody>
              <a:bodyPr rtlCol="0" anchor="ctr"/>
              <a:lstStyle/>
              <a:p>
                <a:endParaRPr lang="fr-FR" b="1"/>
              </a:p>
            </p:txBody>
          </p:sp>
          <p:sp>
            <p:nvSpPr>
              <p:cNvPr id="66" name="Forme libre : forme 65">
                <a:extLst>
                  <a:ext uri="{FF2B5EF4-FFF2-40B4-BE49-F238E27FC236}">
                    <a16:creationId xmlns:a16="http://schemas.microsoft.com/office/drawing/2014/main" id="{B67E3F11-94BE-2681-C70A-DE485E21D509}"/>
                  </a:ext>
                </a:extLst>
              </p:cNvPr>
              <p:cNvSpPr/>
              <p:nvPr/>
            </p:nvSpPr>
            <p:spPr>
              <a:xfrm>
                <a:off x="7794624" y="3185515"/>
                <a:ext cx="466725" cy="355282"/>
              </a:xfrm>
              <a:custGeom>
                <a:avLst/>
                <a:gdLst>
                  <a:gd name="connsiteX0" fmla="*/ 400050 w 466725"/>
                  <a:gd name="connsiteY0" fmla="*/ 55245 h 355282"/>
                  <a:gd name="connsiteX1" fmla="*/ 280988 w 466725"/>
                  <a:gd name="connsiteY1" fmla="*/ 175260 h 355282"/>
                  <a:gd name="connsiteX2" fmla="*/ 280988 w 466725"/>
                  <a:gd name="connsiteY2" fmla="*/ 0 h 355282"/>
                  <a:gd name="connsiteX3" fmla="*/ 186690 w 466725"/>
                  <a:gd name="connsiteY3" fmla="*/ 0 h 355282"/>
                  <a:gd name="connsiteX4" fmla="*/ 186690 w 466725"/>
                  <a:gd name="connsiteY4" fmla="*/ 175260 h 355282"/>
                  <a:gd name="connsiteX5" fmla="*/ 66675 w 466725"/>
                  <a:gd name="connsiteY5" fmla="*/ 55245 h 355282"/>
                  <a:gd name="connsiteX6" fmla="*/ 0 w 466725"/>
                  <a:gd name="connsiteY6" fmla="*/ 121920 h 355282"/>
                  <a:gd name="connsiteX7" fmla="*/ 135255 w 466725"/>
                  <a:gd name="connsiteY7" fmla="*/ 257175 h 355282"/>
                  <a:gd name="connsiteX8" fmla="*/ 14288 w 466725"/>
                  <a:gd name="connsiteY8" fmla="*/ 257175 h 355282"/>
                  <a:gd name="connsiteX9" fmla="*/ 14288 w 466725"/>
                  <a:gd name="connsiteY9" fmla="*/ 351472 h 355282"/>
                  <a:gd name="connsiteX10" fmla="*/ 229552 w 466725"/>
                  <a:gd name="connsiteY10" fmla="*/ 351472 h 355282"/>
                  <a:gd name="connsiteX11" fmla="*/ 233363 w 466725"/>
                  <a:gd name="connsiteY11" fmla="*/ 355282 h 355282"/>
                  <a:gd name="connsiteX12" fmla="*/ 237173 w 466725"/>
                  <a:gd name="connsiteY12" fmla="*/ 351472 h 355282"/>
                  <a:gd name="connsiteX13" fmla="*/ 452438 w 466725"/>
                  <a:gd name="connsiteY13" fmla="*/ 351472 h 355282"/>
                  <a:gd name="connsiteX14" fmla="*/ 452438 w 466725"/>
                  <a:gd name="connsiteY14" fmla="*/ 257175 h 355282"/>
                  <a:gd name="connsiteX15" fmla="*/ 331470 w 466725"/>
                  <a:gd name="connsiteY15" fmla="*/ 257175 h 355282"/>
                  <a:gd name="connsiteX16" fmla="*/ 466725 w 466725"/>
                  <a:gd name="connsiteY16" fmla="*/ 121920 h 355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66725" h="355282">
                    <a:moveTo>
                      <a:pt x="400050" y="55245"/>
                    </a:moveTo>
                    <a:lnTo>
                      <a:pt x="280988" y="175260"/>
                    </a:lnTo>
                    <a:lnTo>
                      <a:pt x="280988" y="0"/>
                    </a:lnTo>
                    <a:lnTo>
                      <a:pt x="186690" y="0"/>
                    </a:lnTo>
                    <a:lnTo>
                      <a:pt x="186690" y="175260"/>
                    </a:lnTo>
                    <a:lnTo>
                      <a:pt x="66675" y="55245"/>
                    </a:lnTo>
                    <a:lnTo>
                      <a:pt x="0" y="121920"/>
                    </a:lnTo>
                    <a:lnTo>
                      <a:pt x="135255" y="257175"/>
                    </a:lnTo>
                    <a:lnTo>
                      <a:pt x="14288" y="257175"/>
                    </a:lnTo>
                    <a:lnTo>
                      <a:pt x="14288" y="351472"/>
                    </a:lnTo>
                    <a:lnTo>
                      <a:pt x="229552" y="351472"/>
                    </a:lnTo>
                    <a:lnTo>
                      <a:pt x="233363" y="355282"/>
                    </a:lnTo>
                    <a:lnTo>
                      <a:pt x="237173" y="351472"/>
                    </a:lnTo>
                    <a:lnTo>
                      <a:pt x="452438" y="351472"/>
                    </a:lnTo>
                    <a:lnTo>
                      <a:pt x="452438" y="257175"/>
                    </a:lnTo>
                    <a:lnTo>
                      <a:pt x="331470" y="257175"/>
                    </a:lnTo>
                    <a:lnTo>
                      <a:pt x="466725" y="121920"/>
                    </a:lnTo>
                    <a:close/>
                  </a:path>
                </a:pathLst>
              </a:custGeom>
              <a:grpFill/>
              <a:ln w="9525" cap="flat">
                <a:noFill/>
                <a:prstDash val="solid"/>
                <a:miter/>
              </a:ln>
            </p:spPr>
            <p:txBody>
              <a:bodyPr rtlCol="0" anchor="ctr"/>
              <a:lstStyle/>
              <a:p>
                <a:endParaRPr lang="fr-FR" b="1"/>
              </a:p>
            </p:txBody>
          </p:sp>
          <p:sp>
            <p:nvSpPr>
              <p:cNvPr id="67" name="Forme libre : forme 66">
                <a:extLst>
                  <a:ext uri="{FF2B5EF4-FFF2-40B4-BE49-F238E27FC236}">
                    <a16:creationId xmlns:a16="http://schemas.microsoft.com/office/drawing/2014/main" id="{1160CE67-E8CE-DD16-DFCF-CB721E1B9489}"/>
                  </a:ext>
                </a:extLst>
              </p:cNvPr>
              <p:cNvSpPr/>
              <p:nvPr/>
            </p:nvSpPr>
            <p:spPr>
              <a:xfrm>
                <a:off x="8305164" y="3673195"/>
                <a:ext cx="721042" cy="831532"/>
              </a:xfrm>
              <a:custGeom>
                <a:avLst/>
                <a:gdLst>
                  <a:gd name="connsiteX0" fmla="*/ 597218 w 721042"/>
                  <a:gd name="connsiteY0" fmla="*/ 558165 h 831532"/>
                  <a:gd name="connsiteX1" fmla="*/ 314325 w 721042"/>
                  <a:gd name="connsiteY1" fmla="*/ 721995 h 831532"/>
                  <a:gd name="connsiteX2" fmla="*/ 123825 w 721042"/>
                  <a:gd name="connsiteY2" fmla="*/ 570547 h 831532"/>
                  <a:gd name="connsiteX3" fmla="*/ 381953 w 721042"/>
                  <a:gd name="connsiteY3" fmla="*/ 416242 h 831532"/>
                  <a:gd name="connsiteX4" fmla="*/ 596265 w 721042"/>
                  <a:gd name="connsiteY4" fmla="*/ 435292 h 831532"/>
                  <a:gd name="connsiteX5" fmla="*/ 596265 w 721042"/>
                  <a:gd name="connsiteY5" fmla="*/ 558165 h 831532"/>
                  <a:gd name="connsiteX6" fmla="*/ 373380 w 721042"/>
                  <a:gd name="connsiteY6" fmla="*/ 0 h 831532"/>
                  <a:gd name="connsiteX7" fmla="*/ 4763 w 721042"/>
                  <a:gd name="connsiteY7" fmla="*/ 180022 h 831532"/>
                  <a:gd name="connsiteX8" fmla="*/ 76200 w 721042"/>
                  <a:gd name="connsiteY8" fmla="*/ 262890 h 831532"/>
                  <a:gd name="connsiteX9" fmla="*/ 368618 w 721042"/>
                  <a:gd name="connsiteY9" fmla="*/ 113347 h 831532"/>
                  <a:gd name="connsiteX10" fmla="*/ 598170 w 721042"/>
                  <a:gd name="connsiteY10" fmla="*/ 315277 h 831532"/>
                  <a:gd name="connsiteX11" fmla="*/ 598170 w 721042"/>
                  <a:gd name="connsiteY11" fmla="*/ 340995 h 831532"/>
                  <a:gd name="connsiteX12" fmla="*/ 363855 w 721042"/>
                  <a:gd name="connsiteY12" fmla="*/ 318135 h 831532"/>
                  <a:gd name="connsiteX13" fmla="*/ 0 w 721042"/>
                  <a:gd name="connsiteY13" fmla="*/ 576263 h 831532"/>
                  <a:gd name="connsiteX14" fmla="*/ 285750 w 721042"/>
                  <a:gd name="connsiteY14" fmla="*/ 831532 h 831532"/>
                  <a:gd name="connsiteX15" fmla="*/ 601028 w 721042"/>
                  <a:gd name="connsiteY15" fmla="*/ 661035 h 831532"/>
                  <a:gd name="connsiteX16" fmla="*/ 601028 w 721042"/>
                  <a:gd name="connsiteY16" fmla="*/ 815340 h 831532"/>
                  <a:gd name="connsiteX17" fmla="*/ 721043 w 721042"/>
                  <a:gd name="connsiteY17" fmla="*/ 815340 h 831532"/>
                  <a:gd name="connsiteX18" fmla="*/ 721043 w 721042"/>
                  <a:gd name="connsiteY18" fmla="*/ 307657 h 831532"/>
                  <a:gd name="connsiteX19" fmla="*/ 373380 w 721042"/>
                  <a:gd name="connsiteY19" fmla="*/ 0 h 8315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21042" h="831532">
                    <a:moveTo>
                      <a:pt x="597218" y="558165"/>
                    </a:moveTo>
                    <a:cubicBezTo>
                      <a:pt x="544830" y="654367"/>
                      <a:pt x="439103" y="721995"/>
                      <a:pt x="314325" y="721995"/>
                    </a:cubicBezTo>
                    <a:cubicBezTo>
                      <a:pt x="199073" y="721995"/>
                      <a:pt x="123825" y="661988"/>
                      <a:pt x="123825" y="570547"/>
                    </a:cubicBezTo>
                    <a:cubicBezTo>
                      <a:pt x="123825" y="471488"/>
                      <a:pt x="215265" y="416242"/>
                      <a:pt x="381953" y="416242"/>
                    </a:cubicBezTo>
                    <a:cubicBezTo>
                      <a:pt x="451485" y="416242"/>
                      <a:pt x="538163" y="425767"/>
                      <a:pt x="596265" y="435292"/>
                    </a:cubicBezTo>
                    <a:lnTo>
                      <a:pt x="596265" y="558165"/>
                    </a:lnTo>
                    <a:close/>
                    <a:moveTo>
                      <a:pt x="373380" y="0"/>
                    </a:moveTo>
                    <a:cubicBezTo>
                      <a:pt x="220980" y="0"/>
                      <a:pt x="90488" y="61913"/>
                      <a:pt x="4763" y="180022"/>
                    </a:cubicBezTo>
                    <a:lnTo>
                      <a:pt x="76200" y="262890"/>
                    </a:lnTo>
                    <a:cubicBezTo>
                      <a:pt x="149543" y="163830"/>
                      <a:pt x="251460" y="113347"/>
                      <a:pt x="368618" y="113347"/>
                    </a:cubicBezTo>
                    <a:cubicBezTo>
                      <a:pt x="527685" y="113347"/>
                      <a:pt x="598170" y="199072"/>
                      <a:pt x="598170" y="315277"/>
                    </a:cubicBezTo>
                    <a:lnTo>
                      <a:pt x="598170" y="340995"/>
                    </a:lnTo>
                    <a:cubicBezTo>
                      <a:pt x="540068" y="327660"/>
                      <a:pt x="443865" y="318135"/>
                      <a:pt x="363855" y="318135"/>
                    </a:cubicBezTo>
                    <a:cubicBezTo>
                      <a:pt x="129540" y="318135"/>
                      <a:pt x="0" y="412432"/>
                      <a:pt x="0" y="576263"/>
                    </a:cubicBezTo>
                    <a:cubicBezTo>
                      <a:pt x="0" y="728663"/>
                      <a:pt x="113348" y="831532"/>
                      <a:pt x="285750" y="831532"/>
                    </a:cubicBezTo>
                    <a:cubicBezTo>
                      <a:pt x="421005" y="831532"/>
                      <a:pt x="536258" y="764857"/>
                      <a:pt x="601028" y="661035"/>
                    </a:cubicBezTo>
                    <a:lnTo>
                      <a:pt x="601028" y="815340"/>
                    </a:lnTo>
                    <a:lnTo>
                      <a:pt x="721043" y="815340"/>
                    </a:lnTo>
                    <a:lnTo>
                      <a:pt x="721043" y="307657"/>
                    </a:lnTo>
                    <a:cubicBezTo>
                      <a:pt x="721043" y="119063"/>
                      <a:pt x="590550" y="0"/>
                      <a:pt x="373380" y="0"/>
                    </a:cubicBezTo>
                  </a:path>
                </a:pathLst>
              </a:custGeom>
              <a:grpFill/>
              <a:ln w="9525" cap="flat">
                <a:noFill/>
                <a:prstDash val="solid"/>
                <a:miter/>
              </a:ln>
            </p:spPr>
            <p:txBody>
              <a:bodyPr rtlCol="0" anchor="ctr"/>
              <a:lstStyle/>
              <a:p>
                <a:endParaRPr lang="fr-FR" b="1"/>
              </a:p>
            </p:txBody>
          </p:sp>
        </p:grpSp>
        <p:grpSp>
          <p:nvGrpSpPr>
            <p:cNvPr id="68" name="Graphique 6">
              <a:extLst>
                <a:ext uri="{FF2B5EF4-FFF2-40B4-BE49-F238E27FC236}">
                  <a16:creationId xmlns:a16="http://schemas.microsoft.com/office/drawing/2014/main" id="{EBFD39F7-E2CC-9F42-CD04-E6D99E40F056}"/>
                </a:ext>
              </a:extLst>
            </p:cNvPr>
            <p:cNvGrpSpPr/>
            <p:nvPr/>
          </p:nvGrpSpPr>
          <p:grpSpPr>
            <a:xfrm>
              <a:off x="5062854" y="634720"/>
              <a:ext cx="2457450" cy="2440304"/>
              <a:chOff x="5062854" y="634720"/>
              <a:chExt cx="2457450" cy="2440304"/>
            </a:xfrm>
            <a:grpFill/>
          </p:grpSpPr>
          <p:sp>
            <p:nvSpPr>
              <p:cNvPr id="69" name="Forme libre : forme 68">
                <a:extLst>
                  <a:ext uri="{FF2B5EF4-FFF2-40B4-BE49-F238E27FC236}">
                    <a16:creationId xmlns:a16="http://schemas.microsoft.com/office/drawing/2014/main" id="{8EEF13CA-68D0-CECD-EF11-8A37AA8FB3C4}"/>
                  </a:ext>
                </a:extLst>
              </p:cNvPr>
              <p:cNvSpPr/>
              <p:nvPr/>
            </p:nvSpPr>
            <p:spPr>
              <a:xfrm>
                <a:off x="5478144" y="1295755"/>
                <a:ext cx="795337" cy="859154"/>
              </a:xfrm>
              <a:custGeom>
                <a:avLst/>
                <a:gdLst>
                  <a:gd name="connsiteX0" fmla="*/ 419100 w 795337"/>
                  <a:gd name="connsiteY0" fmla="*/ 364807 h 859154"/>
                  <a:gd name="connsiteX1" fmla="*/ 140970 w 795337"/>
                  <a:gd name="connsiteY1" fmla="*/ 364807 h 859154"/>
                  <a:gd name="connsiteX2" fmla="*/ 230505 w 795337"/>
                  <a:gd name="connsiteY2" fmla="*/ 206692 h 859154"/>
                  <a:gd name="connsiteX3" fmla="*/ 438150 w 795337"/>
                  <a:gd name="connsiteY3" fmla="*/ 116205 h 859154"/>
                  <a:gd name="connsiteX4" fmla="*/ 606743 w 795337"/>
                  <a:gd name="connsiteY4" fmla="*/ 185738 h 859154"/>
                  <a:gd name="connsiteX5" fmla="*/ 676275 w 795337"/>
                  <a:gd name="connsiteY5" fmla="*/ 353377 h 859154"/>
                  <a:gd name="connsiteX6" fmla="*/ 491490 w 795337"/>
                  <a:gd name="connsiteY6" fmla="*/ 780097 h 859154"/>
                  <a:gd name="connsiteX7" fmla="*/ 580073 w 795337"/>
                  <a:gd name="connsiteY7" fmla="*/ 859155 h 859154"/>
                  <a:gd name="connsiteX8" fmla="*/ 795338 w 795337"/>
                  <a:gd name="connsiteY8" fmla="*/ 354330 h 859154"/>
                  <a:gd name="connsiteX9" fmla="*/ 690563 w 795337"/>
                  <a:gd name="connsiteY9" fmla="*/ 103822 h 859154"/>
                  <a:gd name="connsiteX10" fmla="*/ 438150 w 795337"/>
                  <a:gd name="connsiteY10" fmla="*/ 0 h 859154"/>
                  <a:gd name="connsiteX11" fmla="*/ 145733 w 795337"/>
                  <a:gd name="connsiteY11" fmla="*/ 125730 h 859154"/>
                  <a:gd name="connsiteX12" fmla="*/ 0 w 795337"/>
                  <a:gd name="connsiteY12" fmla="*/ 481965 h 859154"/>
                  <a:gd name="connsiteX13" fmla="*/ 418148 w 795337"/>
                  <a:gd name="connsiteY13" fmla="*/ 481965 h 859154"/>
                  <a:gd name="connsiteX14" fmla="*/ 419100 w 795337"/>
                  <a:gd name="connsiteY14" fmla="*/ 364807 h 859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5337" h="859154">
                    <a:moveTo>
                      <a:pt x="419100" y="364807"/>
                    </a:moveTo>
                    <a:lnTo>
                      <a:pt x="140970" y="364807"/>
                    </a:lnTo>
                    <a:cubicBezTo>
                      <a:pt x="160020" y="301942"/>
                      <a:pt x="190500" y="247650"/>
                      <a:pt x="230505" y="206692"/>
                    </a:cubicBezTo>
                    <a:cubicBezTo>
                      <a:pt x="310515" y="124777"/>
                      <a:pt x="401955" y="116205"/>
                      <a:pt x="438150" y="116205"/>
                    </a:cubicBezTo>
                    <a:cubicBezTo>
                      <a:pt x="501968" y="116205"/>
                      <a:pt x="561975" y="140970"/>
                      <a:pt x="606743" y="185738"/>
                    </a:cubicBezTo>
                    <a:cubicBezTo>
                      <a:pt x="651510" y="230505"/>
                      <a:pt x="676275" y="289560"/>
                      <a:pt x="676275" y="353377"/>
                    </a:cubicBezTo>
                    <a:cubicBezTo>
                      <a:pt x="676275" y="571500"/>
                      <a:pt x="492443" y="778193"/>
                      <a:pt x="491490" y="780097"/>
                    </a:cubicBezTo>
                    <a:lnTo>
                      <a:pt x="580073" y="859155"/>
                    </a:lnTo>
                    <a:cubicBezTo>
                      <a:pt x="588645" y="849630"/>
                      <a:pt x="795338" y="617220"/>
                      <a:pt x="795338" y="354330"/>
                    </a:cubicBezTo>
                    <a:cubicBezTo>
                      <a:pt x="795338" y="259080"/>
                      <a:pt x="758190" y="170497"/>
                      <a:pt x="690563" y="103822"/>
                    </a:cubicBezTo>
                    <a:cubicBezTo>
                      <a:pt x="622935" y="37147"/>
                      <a:pt x="533400" y="0"/>
                      <a:pt x="438150" y="0"/>
                    </a:cubicBezTo>
                    <a:cubicBezTo>
                      <a:pt x="331470" y="0"/>
                      <a:pt x="224790" y="45720"/>
                      <a:pt x="145733" y="125730"/>
                    </a:cubicBezTo>
                    <a:cubicBezTo>
                      <a:pt x="84773" y="187642"/>
                      <a:pt x="13335" y="298132"/>
                      <a:pt x="0" y="481965"/>
                    </a:cubicBezTo>
                    <a:lnTo>
                      <a:pt x="418148" y="481965"/>
                    </a:lnTo>
                    <a:lnTo>
                      <a:pt x="419100" y="364807"/>
                    </a:lnTo>
                    <a:close/>
                  </a:path>
                </a:pathLst>
              </a:custGeom>
              <a:grpFill/>
              <a:ln w="9525" cap="flat">
                <a:noFill/>
                <a:prstDash val="solid"/>
                <a:miter/>
              </a:ln>
            </p:spPr>
            <p:txBody>
              <a:bodyPr rtlCol="0" anchor="ctr"/>
              <a:lstStyle/>
              <a:p>
                <a:endParaRPr lang="fr-FR" b="1"/>
              </a:p>
            </p:txBody>
          </p:sp>
          <p:sp>
            <p:nvSpPr>
              <p:cNvPr id="70" name="Forme libre : forme 69">
                <a:extLst>
                  <a:ext uri="{FF2B5EF4-FFF2-40B4-BE49-F238E27FC236}">
                    <a16:creationId xmlns:a16="http://schemas.microsoft.com/office/drawing/2014/main" id="{AFCDAB2C-CF27-6C87-34AD-C73593FEA10C}"/>
                  </a:ext>
                </a:extLst>
              </p:cNvPr>
              <p:cNvSpPr/>
              <p:nvPr/>
            </p:nvSpPr>
            <p:spPr>
              <a:xfrm>
                <a:off x="5482906" y="1918690"/>
                <a:ext cx="1530667" cy="682942"/>
              </a:xfrm>
              <a:custGeom>
                <a:avLst/>
                <a:gdLst>
                  <a:gd name="connsiteX0" fmla="*/ 803910 w 1530667"/>
                  <a:gd name="connsiteY0" fmla="*/ 564832 h 682942"/>
                  <a:gd name="connsiteX1" fmla="*/ 330518 w 1530667"/>
                  <a:gd name="connsiteY1" fmla="*/ 364807 h 682942"/>
                  <a:gd name="connsiteX2" fmla="*/ 120015 w 1530667"/>
                  <a:gd name="connsiteY2" fmla="*/ 0 h 682942"/>
                  <a:gd name="connsiteX3" fmla="*/ 0 w 1530667"/>
                  <a:gd name="connsiteY3" fmla="*/ 0 h 682942"/>
                  <a:gd name="connsiteX4" fmla="*/ 249555 w 1530667"/>
                  <a:gd name="connsiteY4" fmla="*/ 451485 h 682942"/>
                  <a:gd name="connsiteX5" fmla="*/ 803910 w 1530667"/>
                  <a:gd name="connsiteY5" fmla="*/ 682943 h 682942"/>
                  <a:gd name="connsiteX6" fmla="*/ 1530668 w 1530667"/>
                  <a:gd name="connsiteY6" fmla="*/ 0 h 682942"/>
                  <a:gd name="connsiteX7" fmla="*/ 1411605 w 1530667"/>
                  <a:gd name="connsiteY7" fmla="*/ 0 h 682942"/>
                  <a:gd name="connsiteX8" fmla="*/ 803910 w 1530667"/>
                  <a:gd name="connsiteY8" fmla="*/ 564832 h 682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30667" h="682942">
                    <a:moveTo>
                      <a:pt x="803910" y="564832"/>
                    </a:moveTo>
                    <a:cubicBezTo>
                      <a:pt x="641033" y="564832"/>
                      <a:pt x="468630" y="491490"/>
                      <a:pt x="330518" y="364807"/>
                    </a:cubicBezTo>
                    <a:cubicBezTo>
                      <a:pt x="216218" y="259080"/>
                      <a:pt x="141923" y="129540"/>
                      <a:pt x="120015" y="0"/>
                    </a:cubicBezTo>
                    <a:lnTo>
                      <a:pt x="0" y="0"/>
                    </a:lnTo>
                    <a:cubicBezTo>
                      <a:pt x="22860" y="161925"/>
                      <a:pt x="110490" y="322897"/>
                      <a:pt x="249555" y="451485"/>
                    </a:cubicBezTo>
                    <a:cubicBezTo>
                      <a:pt x="408623" y="599122"/>
                      <a:pt x="610553" y="682943"/>
                      <a:pt x="803910" y="682943"/>
                    </a:cubicBezTo>
                    <a:cubicBezTo>
                      <a:pt x="1191578" y="682943"/>
                      <a:pt x="1509713" y="380047"/>
                      <a:pt x="1530668" y="0"/>
                    </a:cubicBezTo>
                    <a:lnTo>
                      <a:pt x="1411605" y="0"/>
                    </a:lnTo>
                    <a:cubicBezTo>
                      <a:pt x="1390650" y="315278"/>
                      <a:pt x="1126808" y="564832"/>
                      <a:pt x="803910" y="564832"/>
                    </a:cubicBezTo>
                  </a:path>
                </a:pathLst>
              </a:custGeom>
              <a:grpFill/>
              <a:ln w="9525" cap="flat">
                <a:noFill/>
                <a:prstDash val="solid"/>
                <a:miter/>
              </a:ln>
            </p:spPr>
            <p:txBody>
              <a:bodyPr rtlCol="0" anchor="ctr"/>
              <a:lstStyle/>
              <a:p>
                <a:endParaRPr lang="fr-FR" b="1"/>
              </a:p>
            </p:txBody>
          </p:sp>
          <p:sp>
            <p:nvSpPr>
              <p:cNvPr id="71" name="Forme libre : forme 70">
                <a:extLst>
                  <a:ext uri="{FF2B5EF4-FFF2-40B4-BE49-F238E27FC236}">
                    <a16:creationId xmlns:a16="http://schemas.microsoft.com/office/drawing/2014/main" id="{49589433-06E2-5459-AF77-CDB1E14F1733}"/>
                  </a:ext>
                </a:extLst>
              </p:cNvPr>
              <p:cNvSpPr/>
              <p:nvPr/>
            </p:nvSpPr>
            <p:spPr>
              <a:xfrm>
                <a:off x="5062854" y="634720"/>
                <a:ext cx="2457450" cy="2440304"/>
              </a:xfrm>
              <a:custGeom>
                <a:avLst/>
                <a:gdLst>
                  <a:gd name="connsiteX0" fmla="*/ 1228725 w 2457450"/>
                  <a:gd name="connsiteY0" fmla="*/ 2323148 h 2440304"/>
                  <a:gd name="connsiteX1" fmla="*/ 119063 w 2457450"/>
                  <a:gd name="connsiteY1" fmla="*/ 1221105 h 2440304"/>
                  <a:gd name="connsiteX2" fmla="*/ 1228725 w 2457450"/>
                  <a:gd name="connsiteY2" fmla="*/ 119063 h 2440304"/>
                  <a:gd name="connsiteX3" fmla="*/ 2338388 w 2457450"/>
                  <a:gd name="connsiteY3" fmla="*/ 1220153 h 2440304"/>
                  <a:gd name="connsiteX4" fmla="*/ 1228725 w 2457450"/>
                  <a:gd name="connsiteY4" fmla="*/ 2323148 h 2440304"/>
                  <a:gd name="connsiteX5" fmla="*/ 1228725 w 2457450"/>
                  <a:gd name="connsiteY5" fmla="*/ 0 h 2440304"/>
                  <a:gd name="connsiteX6" fmla="*/ 0 w 2457450"/>
                  <a:gd name="connsiteY6" fmla="*/ 1220153 h 2440304"/>
                  <a:gd name="connsiteX7" fmla="*/ 1228725 w 2457450"/>
                  <a:gd name="connsiteY7" fmla="*/ 2440305 h 2440304"/>
                  <a:gd name="connsiteX8" fmla="*/ 2457450 w 2457450"/>
                  <a:gd name="connsiteY8" fmla="*/ 1220153 h 2440304"/>
                  <a:gd name="connsiteX9" fmla="*/ 1228725 w 2457450"/>
                  <a:gd name="connsiteY9" fmla="*/ 0 h 24403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457450" h="2440304">
                    <a:moveTo>
                      <a:pt x="1228725" y="2323148"/>
                    </a:moveTo>
                    <a:cubicBezTo>
                      <a:pt x="616268" y="2323148"/>
                      <a:pt x="119063" y="1828800"/>
                      <a:pt x="119063" y="1221105"/>
                    </a:cubicBezTo>
                    <a:cubicBezTo>
                      <a:pt x="119063" y="613410"/>
                      <a:pt x="617220" y="119063"/>
                      <a:pt x="1228725" y="119063"/>
                    </a:cubicBezTo>
                    <a:cubicBezTo>
                      <a:pt x="1840230" y="119063"/>
                      <a:pt x="2338388" y="612458"/>
                      <a:pt x="2338388" y="1220153"/>
                    </a:cubicBezTo>
                    <a:cubicBezTo>
                      <a:pt x="2338388" y="1827848"/>
                      <a:pt x="1840230" y="2323148"/>
                      <a:pt x="1228725" y="2323148"/>
                    </a:cubicBezTo>
                    <a:moveTo>
                      <a:pt x="1228725" y="0"/>
                    </a:moveTo>
                    <a:cubicBezTo>
                      <a:pt x="551498" y="0"/>
                      <a:pt x="0" y="547688"/>
                      <a:pt x="0" y="1220153"/>
                    </a:cubicBezTo>
                    <a:cubicBezTo>
                      <a:pt x="0" y="1892618"/>
                      <a:pt x="551498" y="2440305"/>
                      <a:pt x="1228725" y="2440305"/>
                    </a:cubicBezTo>
                    <a:cubicBezTo>
                      <a:pt x="1905952" y="2440305"/>
                      <a:pt x="2457450" y="1892618"/>
                      <a:pt x="2457450" y="1220153"/>
                    </a:cubicBezTo>
                    <a:cubicBezTo>
                      <a:pt x="2457450" y="547688"/>
                      <a:pt x="1905952" y="0"/>
                      <a:pt x="1228725" y="0"/>
                    </a:cubicBezTo>
                  </a:path>
                </a:pathLst>
              </a:custGeom>
              <a:grpFill/>
              <a:ln w="9525" cap="flat">
                <a:noFill/>
                <a:prstDash val="solid"/>
                <a:miter/>
              </a:ln>
            </p:spPr>
            <p:txBody>
              <a:bodyPr rtlCol="0" anchor="ctr"/>
              <a:lstStyle/>
              <a:p>
                <a:endParaRPr lang="fr-FR" b="1"/>
              </a:p>
            </p:txBody>
          </p:sp>
          <p:sp>
            <p:nvSpPr>
              <p:cNvPr id="72" name="Forme libre : forme 71">
                <a:extLst>
                  <a:ext uri="{FF2B5EF4-FFF2-40B4-BE49-F238E27FC236}">
                    <a16:creationId xmlns:a16="http://schemas.microsoft.com/office/drawing/2014/main" id="{F390C2A7-824A-D01B-08C9-A49A29FBB2E8}"/>
                  </a:ext>
                </a:extLst>
              </p:cNvPr>
              <p:cNvSpPr/>
              <p:nvPr/>
            </p:nvSpPr>
            <p:spPr>
              <a:xfrm>
                <a:off x="6404927" y="1342428"/>
                <a:ext cx="601027" cy="434340"/>
              </a:xfrm>
              <a:custGeom>
                <a:avLst/>
                <a:gdLst>
                  <a:gd name="connsiteX0" fmla="*/ 15240 w 601027"/>
                  <a:gd name="connsiteY0" fmla="*/ 317183 h 434340"/>
                  <a:gd name="connsiteX1" fmla="*/ 15240 w 601027"/>
                  <a:gd name="connsiteY1" fmla="*/ 434340 h 434340"/>
                  <a:gd name="connsiteX2" fmla="*/ 588645 w 601027"/>
                  <a:gd name="connsiteY2" fmla="*/ 434340 h 434340"/>
                  <a:gd name="connsiteX3" fmla="*/ 588645 w 601027"/>
                  <a:gd name="connsiteY3" fmla="*/ 317183 h 434340"/>
                  <a:gd name="connsiteX4" fmla="*/ 445770 w 601027"/>
                  <a:gd name="connsiteY4" fmla="*/ 317183 h 434340"/>
                  <a:gd name="connsiteX5" fmla="*/ 601028 w 601027"/>
                  <a:gd name="connsiteY5" fmla="*/ 161925 h 434340"/>
                  <a:gd name="connsiteX6" fmla="*/ 517207 w 601027"/>
                  <a:gd name="connsiteY6" fmla="*/ 79058 h 434340"/>
                  <a:gd name="connsiteX7" fmla="*/ 360997 w 601027"/>
                  <a:gd name="connsiteY7" fmla="*/ 233363 h 434340"/>
                  <a:gd name="connsiteX8" fmla="*/ 360997 w 601027"/>
                  <a:gd name="connsiteY8" fmla="*/ 0 h 434340"/>
                  <a:gd name="connsiteX9" fmla="*/ 242888 w 601027"/>
                  <a:gd name="connsiteY9" fmla="*/ 0 h 434340"/>
                  <a:gd name="connsiteX10" fmla="*/ 242888 w 601027"/>
                  <a:gd name="connsiteY10" fmla="*/ 233363 h 434340"/>
                  <a:gd name="connsiteX11" fmla="*/ 83820 w 601027"/>
                  <a:gd name="connsiteY11" fmla="*/ 76200 h 434340"/>
                  <a:gd name="connsiteX12" fmla="*/ 0 w 601027"/>
                  <a:gd name="connsiteY12" fmla="*/ 159067 h 434340"/>
                  <a:gd name="connsiteX13" fmla="*/ 159067 w 601027"/>
                  <a:gd name="connsiteY13" fmla="*/ 317183 h 4343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01027" h="434340">
                    <a:moveTo>
                      <a:pt x="15240" y="317183"/>
                    </a:moveTo>
                    <a:lnTo>
                      <a:pt x="15240" y="434340"/>
                    </a:lnTo>
                    <a:lnTo>
                      <a:pt x="588645" y="434340"/>
                    </a:lnTo>
                    <a:lnTo>
                      <a:pt x="588645" y="317183"/>
                    </a:lnTo>
                    <a:lnTo>
                      <a:pt x="445770" y="317183"/>
                    </a:lnTo>
                    <a:lnTo>
                      <a:pt x="601028" y="161925"/>
                    </a:lnTo>
                    <a:lnTo>
                      <a:pt x="517207" y="79058"/>
                    </a:lnTo>
                    <a:lnTo>
                      <a:pt x="360997" y="233363"/>
                    </a:lnTo>
                    <a:lnTo>
                      <a:pt x="360997" y="0"/>
                    </a:lnTo>
                    <a:lnTo>
                      <a:pt x="242888" y="0"/>
                    </a:lnTo>
                    <a:lnTo>
                      <a:pt x="242888" y="233363"/>
                    </a:lnTo>
                    <a:lnTo>
                      <a:pt x="83820" y="76200"/>
                    </a:lnTo>
                    <a:lnTo>
                      <a:pt x="0" y="159067"/>
                    </a:lnTo>
                    <a:lnTo>
                      <a:pt x="159067" y="317183"/>
                    </a:lnTo>
                    <a:close/>
                  </a:path>
                </a:pathLst>
              </a:custGeom>
              <a:grpFill/>
              <a:ln w="9525" cap="flat">
                <a:noFill/>
                <a:prstDash val="solid"/>
                <a:miter/>
              </a:ln>
            </p:spPr>
            <p:txBody>
              <a:bodyPr rtlCol="0" anchor="ctr"/>
              <a:lstStyle/>
              <a:p>
                <a:endParaRPr lang="fr-FR" b="1"/>
              </a:p>
            </p:txBody>
          </p:sp>
        </p:grpSp>
        <p:grpSp>
          <p:nvGrpSpPr>
            <p:cNvPr id="73" name="Graphique 6">
              <a:extLst>
                <a:ext uri="{FF2B5EF4-FFF2-40B4-BE49-F238E27FC236}">
                  <a16:creationId xmlns:a16="http://schemas.microsoft.com/office/drawing/2014/main" id="{72D25019-CE50-18CD-A760-F1CCC13E9020}"/>
                </a:ext>
              </a:extLst>
            </p:cNvPr>
            <p:cNvGrpSpPr/>
            <p:nvPr/>
          </p:nvGrpSpPr>
          <p:grpSpPr>
            <a:xfrm>
              <a:off x="3552189" y="4823815"/>
              <a:ext cx="5474017" cy="199072"/>
              <a:chOff x="3552189" y="4823815"/>
              <a:chExt cx="5474017" cy="199072"/>
            </a:xfrm>
            <a:grpFill/>
          </p:grpSpPr>
          <p:sp>
            <p:nvSpPr>
              <p:cNvPr id="74" name="Forme libre : forme 73">
                <a:extLst>
                  <a:ext uri="{FF2B5EF4-FFF2-40B4-BE49-F238E27FC236}">
                    <a16:creationId xmlns:a16="http://schemas.microsoft.com/office/drawing/2014/main" id="{8D3C9F6E-9672-0D17-992A-6FC05446C10E}"/>
                  </a:ext>
                </a:extLst>
              </p:cNvPr>
              <p:cNvSpPr/>
              <p:nvPr/>
            </p:nvSpPr>
            <p:spPr>
              <a:xfrm>
                <a:off x="3552189"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75" name="Forme libre : forme 74">
                <a:extLst>
                  <a:ext uri="{FF2B5EF4-FFF2-40B4-BE49-F238E27FC236}">
                    <a16:creationId xmlns:a16="http://schemas.microsoft.com/office/drawing/2014/main" id="{343422A1-4BAD-EA9D-A66E-C8DEBFCE740B}"/>
                  </a:ext>
                </a:extLst>
              </p:cNvPr>
              <p:cNvSpPr/>
              <p:nvPr/>
            </p:nvSpPr>
            <p:spPr>
              <a:xfrm>
                <a:off x="3771264" y="4862867"/>
                <a:ext cx="137160" cy="154305"/>
              </a:xfrm>
              <a:custGeom>
                <a:avLst/>
                <a:gdLst>
                  <a:gd name="connsiteX0" fmla="*/ 106680 w 137160"/>
                  <a:gd name="connsiteY0" fmla="*/ 103823 h 154305"/>
                  <a:gd name="connsiteX1" fmla="*/ 31433 w 137160"/>
                  <a:gd name="connsiteY1" fmla="*/ 0 h 154305"/>
                  <a:gd name="connsiteX2" fmla="*/ 0 w 137160"/>
                  <a:gd name="connsiteY2" fmla="*/ 0 h 154305"/>
                  <a:gd name="connsiteX3" fmla="*/ 0 w 137160"/>
                  <a:gd name="connsiteY3" fmla="*/ 154305 h 154305"/>
                  <a:gd name="connsiteX4" fmla="*/ 30480 w 137160"/>
                  <a:gd name="connsiteY4" fmla="*/ 154305 h 154305"/>
                  <a:gd name="connsiteX5" fmla="*/ 30480 w 137160"/>
                  <a:gd name="connsiteY5" fmla="*/ 48578 h 154305"/>
                  <a:gd name="connsiteX6" fmla="*/ 106680 w 137160"/>
                  <a:gd name="connsiteY6" fmla="*/ 154305 h 154305"/>
                  <a:gd name="connsiteX7" fmla="*/ 137160 w 137160"/>
                  <a:gd name="connsiteY7" fmla="*/ 154305 h 154305"/>
                  <a:gd name="connsiteX8" fmla="*/ 137160 w 137160"/>
                  <a:gd name="connsiteY8" fmla="*/ 0 h 154305"/>
                  <a:gd name="connsiteX9" fmla="*/ 106680 w 137160"/>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 h="154305">
                    <a:moveTo>
                      <a:pt x="106680" y="103823"/>
                    </a:moveTo>
                    <a:lnTo>
                      <a:pt x="31433" y="0"/>
                    </a:lnTo>
                    <a:lnTo>
                      <a:pt x="0" y="0"/>
                    </a:lnTo>
                    <a:lnTo>
                      <a:pt x="0" y="154305"/>
                    </a:lnTo>
                    <a:lnTo>
                      <a:pt x="30480" y="154305"/>
                    </a:lnTo>
                    <a:lnTo>
                      <a:pt x="30480" y="48578"/>
                    </a:lnTo>
                    <a:lnTo>
                      <a:pt x="106680" y="154305"/>
                    </a:lnTo>
                    <a:lnTo>
                      <a:pt x="137160" y="154305"/>
                    </a:lnTo>
                    <a:lnTo>
                      <a:pt x="137160" y="0"/>
                    </a:lnTo>
                    <a:lnTo>
                      <a:pt x="106680" y="0"/>
                    </a:lnTo>
                    <a:close/>
                  </a:path>
                </a:pathLst>
              </a:custGeom>
              <a:grpFill/>
              <a:ln w="9525" cap="flat">
                <a:noFill/>
                <a:prstDash val="solid"/>
                <a:miter/>
              </a:ln>
            </p:spPr>
            <p:txBody>
              <a:bodyPr rtlCol="0" anchor="ctr"/>
              <a:lstStyle/>
              <a:p>
                <a:endParaRPr lang="fr-FR" b="1"/>
              </a:p>
            </p:txBody>
          </p:sp>
          <p:sp>
            <p:nvSpPr>
              <p:cNvPr id="76" name="Forme libre : forme 75">
                <a:extLst>
                  <a:ext uri="{FF2B5EF4-FFF2-40B4-BE49-F238E27FC236}">
                    <a16:creationId xmlns:a16="http://schemas.microsoft.com/office/drawing/2014/main" id="{7C88EE55-EC2B-5E42-7471-3AD084689DDE}"/>
                  </a:ext>
                </a:extLst>
              </p:cNvPr>
              <p:cNvSpPr/>
              <p:nvPr/>
            </p:nvSpPr>
            <p:spPr>
              <a:xfrm>
                <a:off x="4182744"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7" y="27623"/>
                      <a:pt x="69533" y="29528"/>
                      <a:pt x="74295" y="33338"/>
                    </a:cubicBezTo>
                    <a:cubicBezTo>
                      <a:pt x="79058" y="37148"/>
                      <a:pt x="81915" y="42863"/>
                      <a:pt x="81915" y="49530"/>
                    </a:cubicBezTo>
                    <a:cubicBezTo>
                      <a:pt x="81915" y="53340"/>
                      <a:pt x="80963" y="57150"/>
                      <a:pt x="79058"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77" name="Forme libre : forme 76">
                <a:extLst>
                  <a:ext uri="{FF2B5EF4-FFF2-40B4-BE49-F238E27FC236}">
                    <a16:creationId xmlns:a16="http://schemas.microsoft.com/office/drawing/2014/main" id="{0ECAD62E-8988-CC35-1239-F3A9A788DC9F}"/>
                  </a:ext>
                </a:extLst>
              </p:cNvPr>
              <p:cNvSpPr/>
              <p:nvPr/>
            </p:nvSpPr>
            <p:spPr>
              <a:xfrm>
                <a:off x="4404677" y="4860010"/>
                <a:ext cx="158114" cy="160019"/>
              </a:xfrm>
              <a:custGeom>
                <a:avLst/>
                <a:gdLst>
                  <a:gd name="connsiteX0" fmla="*/ 120015 w 158114"/>
                  <a:gd name="connsiteY0" fmla="*/ 10478 h 160019"/>
                  <a:gd name="connsiteX1" fmla="*/ 79057 w 158114"/>
                  <a:gd name="connsiteY1" fmla="*/ 0 h 160019"/>
                  <a:gd name="connsiteX2" fmla="*/ 38100 w 158114"/>
                  <a:gd name="connsiteY2" fmla="*/ 10478 h 160019"/>
                  <a:gd name="connsiteX3" fmla="*/ 10477 w 158114"/>
                  <a:gd name="connsiteY3" fmla="*/ 38100 h 160019"/>
                  <a:gd name="connsiteX4" fmla="*/ 0 w 158114"/>
                  <a:gd name="connsiteY4" fmla="*/ 80010 h 160019"/>
                  <a:gd name="connsiteX5" fmla="*/ 10477 w 158114"/>
                  <a:gd name="connsiteY5" fmla="*/ 120968 h 160019"/>
                  <a:gd name="connsiteX6" fmla="*/ 38100 w 158114"/>
                  <a:gd name="connsiteY6" fmla="*/ 149543 h 160019"/>
                  <a:gd name="connsiteX7" fmla="*/ 79057 w 158114"/>
                  <a:gd name="connsiteY7" fmla="*/ 160020 h 160019"/>
                  <a:gd name="connsiteX8" fmla="*/ 120015 w 158114"/>
                  <a:gd name="connsiteY8" fmla="*/ 149543 h 160019"/>
                  <a:gd name="connsiteX9" fmla="*/ 147638 w 158114"/>
                  <a:gd name="connsiteY9" fmla="*/ 120968 h 160019"/>
                  <a:gd name="connsiteX10" fmla="*/ 158115 w 158114"/>
                  <a:gd name="connsiteY10" fmla="*/ 80010 h 160019"/>
                  <a:gd name="connsiteX11" fmla="*/ 147638 w 158114"/>
                  <a:gd name="connsiteY11" fmla="*/ 39053 h 160019"/>
                  <a:gd name="connsiteX12" fmla="*/ 120015 w 158114"/>
                  <a:gd name="connsiteY12" fmla="*/ 10478 h 160019"/>
                  <a:gd name="connsiteX13" fmla="*/ 120967 w 158114"/>
                  <a:gd name="connsiteY13" fmla="*/ 106680 h 160019"/>
                  <a:gd name="connsiteX14" fmla="*/ 103822 w 158114"/>
                  <a:gd name="connsiteY14" fmla="*/ 124778 h 160019"/>
                  <a:gd name="connsiteX15" fmla="*/ 79057 w 158114"/>
                  <a:gd name="connsiteY15" fmla="*/ 131445 h 160019"/>
                  <a:gd name="connsiteX16" fmla="*/ 53340 w 158114"/>
                  <a:gd name="connsiteY16" fmla="*/ 124778 h 160019"/>
                  <a:gd name="connsiteX17" fmla="*/ 36195 w 158114"/>
                  <a:gd name="connsiteY17" fmla="*/ 106680 h 160019"/>
                  <a:gd name="connsiteX18" fmla="*/ 30480 w 158114"/>
                  <a:gd name="connsiteY18" fmla="*/ 80010 h 160019"/>
                  <a:gd name="connsiteX19" fmla="*/ 36195 w 158114"/>
                  <a:gd name="connsiteY19" fmla="*/ 53340 h 160019"/>
                  <a:gd name="connsiteX20" fmla="*/ 53340 w 158114"/>
                  <a:gd name="connsiteY20" fmla="*/ 35243 h 160019"/>
                  <a:gd name="connsiteX21" fmla="*/ 78105 w 158114"/>
                  <a:gd name="connsiteY21" fmla="*/ 28575 h 160019"/>
                  <a:gd name="connsiteX22" fmla="*/ 102870 w 158114"/>
                  <a:gd name="connsiteY22" fmla="*/ 35243 h 160019"/>
                  <a:gd name="connsiteX23" fmla="*/ 120015 w 158114"/>
                  <a:gd name="connsiteY23" fmla="*/ 53340 h 160019"/>
                  <a:gd name="connsiteX24" fmla="*/ 125730 w 158114"/>
                  <a:gd name="connsiteY24" fmla="*/ 80010 h 160019"/>
                  <a:gd name="connsiteX25" fmla="*/ 120967 w 158114"/>
                  <a:gd name="connsiteY25" fmla="*/ 106680 h 1600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158114" h="160019">
                    <a:moveTo>
                      <a:pt x="120015" y="10478"/>
                    </a:moveTo>
                    <a:cubicBezTo>
                      <a:pt x="108585" y="3810"/>
                      <a:pt x="94297" y="0"/>
                      <a:pt x="79057" y="0"/>
                    </a:cubicBezTo>
                    <a:cubicBezTo>
                      <a:pt x="63817" y="0"/>
                      <a:pt x="50482" y="3810"/>
                      <a:pt x="38100" y="10478"/>
                    </a:cubicBezTo>
                    <a:cubicBezTo>
                      <a:pt x="26670" y="17145"/>
                      <a:pt x="17145" y="26670"/>
                      <a:pt x="10477" y="38100"/>
                    </a:cubicBezTo>
                    <a:cubicBezTo>
                      <a:pt x="3810" y="50482"/>
                      <a:pt x="0" y="63818"/>
                      <a:pt x="0" y="80010"/>
                    </a:cubicBezTo>
                    <a:cubicBezTo>
                      <a:pt x="0" y="95250"/>
                      <a:pt x="3810" y="109538"/>
                      <a:pt x="10477" y="120968"/>
                    </a:cubicBezTo>
                    <a:cubicBezTo>
                      <a:pt x="17145" y="133350"/>
                      <a:pt x="26670" y="141923"/>
                      <a:pt x="38100" y="149543"/>
                    </a:cubicBezTo>
                    <a:cubicBezTo>
                      <a:pt x="50482" y="156210"/>
                      <a:pt x="63817" y="160020"/>
                      <a:pt x="79057" y="160020"/>
                    </a:cubicBezTo>
                    <a:cubicBezTo>
                      <a:pt x="94297" y="160020"/>
                      <a:pt x="107632" y="156210"/>
                      <a:pt x="120015" y="149543"/>
                    </a:cubicBezTo>
                    <a:cubicBezTo>
                      <a:pt x="131445" y="142875"/>
                      <a:pt x="140970" y="133350"/>
                      <a:pt x="147638" y="120968"/>
                    </a:cubicBezTo>
                    <a:cubicBezTo>
                      <a:pt x="154305" y="108585"/>
                      <a:pt x="158115" y="95250"/>
                      <a:pt x="158115" y="80010"/>
                    </a:cubicBezTo>
                    <a:cubicBezTo>
                      <a:pt x="158115" y="64770"/>
                      <a:pt x="154305" y="50482"/>
                      <a:pt x="147638" y="39053"/>
                    </a:cubicBezTo>
                    <a:cubicBezTo>
                      <a:pt x="140970" y="26670"/>
                      <a:pt x="132397" y="18098"/>
                      <a:pt x="120015" y="10478"/>
                    </a:cubicBezTo>
                    <a:close/>
                    <a:moveTo>
                      <a:pt x="120967" y="106680"/>
                    </a:moveTo>
                    <a:cubicBezTo>
                      <a:pt x="117157" y="114300"/>
                      <a:pt x="111442" y="120968"/>
                      <a:pt x="103822" y="124778"/>
                    </a:cubicBezTo>
                    <a:cubicBezTo>
                      <a:pt x="97155" y="129540"/>
                      <a:pt x="88582" y="131445"/>
                      <a:pt x="79057" y="131445"/>
                    </a:cubicBezTo>
                    <a:cubicBezTo>
                      <a:pt x="69532" y="131445"/>
                      <a:pt x="60960" y="129540"/>
                      <a:pt x="53340" y="124778"/>
                    </a:cubicBezTo>
                    <a:cubicBezTo>
                      <a:pt x="45720" y="120015"/>
                      <a:pt x="40005" y="114300"/>
                      <a:pt x="36195" y="106680"/>
                    </a:cubicBezTo>
                    <a:cubicBezTo>
                      <a:pt x="32385" y="99060"/>
                      <a:pt x="30480" y="89535"/>
                      <a:pt x="30480" y="80010"/>
                    </a:cubicBezTo>
                    <a:cubicBezTo>
                      <a:pt x="30480" y="69532"/>
                      <a:pt x="32385" y="60960"/>
                      <a:pt x="36195" y="53340"/>
                    </a:cubicBezTo>
                    <a:cubicBezTo>
                      <a:pt x="40005" y="45720"/>
                      <a:pt x="45720" y="39053"/>
                      <a:pt x="53340" y="35243"/>
                    </a:cubicBezTo>
                    <a:cubicBezTo>
                      <a:pt x="60960" y="30480"/>
                      <a:pt x="68580" y="28575"/>
                      <a:pt x="78105" y="28575"/>
                    </a:cubicBezTo>
                    <a:cubicBezTo>
                      <a:pt x="87630" y="28575"/>
                      <a:pt x="96202" y="30480"/>
                      <a:pt x="102870" y="35243"/>
                    </a:cubicBezTo>
                    <a:cubicBezTo>
                      <a:pt x="110490" y="40005"/>
                      <a:pt x="115252" y="45720"/>
                      <a:pt x="120015" y="53340"/>
                    </a:cubicBezTo>
                    <a:cubicBezTo>
                      <a:pt x="123825" y="60960"/>
                      <a:pt x="125730" y="70485"/>
                      <a:pt x="125730" y="80010"/>
                    </a:cubicBezTo>
                    <a:cubicBezTo>
                      <a:pt x="127635" y="90488"/>
                      <a:pt x="125730" y="99060"/>
                      <a:pt x="120967" y="106680"/>
                    </a:cubicBezTo>
                    <a:close/>
                  </a:path>
                </a:pathLst>
              </a:custGeom>
              <a:grpFill/>
              <a:ln w="9525" cap="flat">
                <a:noFill/>
                <a:prstDash val="solid"/>
                <a:miter/>
              </a:ln>
            </p:spPr>
            <p:txBody>
              <a:bodyPr rtlCol="0" anchor="ctr"/>
              <a:lstStyle/>
              <a:p>
                <a:endParaRPr lang="fr-FR" b="1"/>
              </a:p>
            </p:txBody>
          </p:sp>
          <p:sp>
            <p:nvSpPr>
              <p:cNvPr id="78" name="Forme libre : forme 77">
                <a:extLst>
                  <a:ext uri="{FF2B5EF4-FFF2-40B4-BE49-F238E27FC236}">
                    <a16:creationId xmlns:a16="http://schemas.microsoft.com/office/drawing/2014/main" id="{8C351E5E-34CC-CE78-AFAC-ECBED0945F97}"/>
                  </a:ext>
                </a:extLst>
              </p:cNvPr>
              <p:cNvSpPr/>
              <p:nvPr/>
            </p:nvSpPr>
            <p:spPr>
              <a:xfrm>
                <a:off x="4675187" y="4863820"/>
                <a:ext cx="125729" cy="157162"/>
              </a:xfrm>
              <a:custGeom>
                <a:avLst/>
                <a:gdLst>
                  <a:gd name="connsiteX0" fmla="*/ 95250 w 125729"/>
                  <a:gd name="connsiteY0" fmla="*/ 96202 h 157162"/>
                  <a:gd name="connsiteX1" fmla="*/ 91440 w 125729"/>
                  <a:gd name="connsiteY1" fmla="*/ 113347 h 157162"/>
                  <a:gd name="connsiteX2" fmla="*/ 80010 w 125729"/>
                  <a:gd name="connsiteY2" fmla="*/ 124777 h 157162"/>
                  <a:gd name="connsiteX3" fmla="*/ 62865 w 125729"/>
                  <a:gd name="connsiteY3" fmla="*/ 128588 h 157162"/>
                  <a:gd name="connsiteX4" fmla="*/ 45720 w 125729"/>
                  <a:gd name="connsiteY4" fmla="*/ 124777 h 157162"/>
                  <a:gd name="connsiteX5" fmla="*/ 34290 w 125729"/>
                  <a:gd name="connsiteY5" fmla="*/ 113347 h 157162"/>
                  <a:gd name="connsiteX6" fmla="*/ 30480 w 125729"/>
                  <a:gd name="connsiteY6" fmla="*/ 96202 h 157162"/>
                  <a:gd name="connsiteX7" fmla="*/ 30480 w 125729"/>
                  <a:gd name="connsiteY7" fmla="*/ 0 h 157162"/>
                  <a:gd name="connsiteX8" fmla="*/ 0 w 125729"/>
                  <a:gd name="connsiteY8" fmla="*/ 0 h 157162"/>
                  <a:gd name="connsiteX9" fmla="*/ 0 w 125729"/>
                  <a:gd name="connsiteY9" fmla="*/ 96202 h 157162"/>
                  <a:gd name="connsiteX10" fmla="*/ 7620 w 125729"/>
                  <a:gd name="connsiteY10" fmla="*/ 128588 h 157162"/>
                  <a:gd name="connsiteX11" fmla="*/ 29528 w 125729"/>
                  <a:gd name="connsiteY11" fmla="*/ 149543 h 157162"/>
                  <a:gd name="connsiteX12" fmla="*/ 62865 w 125729"/>
                  <a:gd name="connsiteY12" fmla="*/ 157163 h 157162"/>
                  <a:gd name="connsiteX13" fmla="*/ 96203 w 125729"/>
                  <a:gd name="connsiteY13" fmla="*/ 149543 h 157162"/>
                  <a:gd name="connsiteX14" fmla="*/ 118110 w 125729"/>
                  <a:gd name="connsiteY14" fmla="*/ 128588 h 157162"/>
                  <a:gd name="connsiteX15" fmla="*/ 125730 w 125729"/>
                  <a:gd name="connsiteY15" fmla="*/ 96202 h 157162"/>
                  <a:gd name="connsiteX16" fmla="*/ 125730 w 125729"/>
                  <a:gd name="connsiteY16" fmla="*/ 0 h 157162"/>
                  <a:gd name="connsiteX17" fmla="*/ 95250 w 125729"/>
                  <a:gd name="connsiteY17" fmla="*/ 0 h 157162"/>
                  <a:gd name="connsiteX18" fmla="*/ 95250 w 125729"/>
                  <a:gd name="connsiteY18" fmla="*/ 96202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5729" h="157162">
                    <a:moveTo>
                      <a:pt x="95250" y="96202"/>
                    </a:moveTo>
                    <a:cubicBezTo>
                      <a:pt x="95250" y="102870"/>
                      <a:pt x="94297" y="108585"/>
                      <a:pt x="91440" y="113347"/>
                    </a:cubicBezTo>
                    <a:cubicBezTo>
                      <a:pt x="88583" y="118110"/>
                      <a:pt x="84772" y="121920"/>
                      <a:pt x="80010" y="124777"/>
                    </a:cubicBezTo>
                    <a:cubicBezTo>
                      <a:pt x="75247" y="127635"/>
                      <a:pt x="69533" y="128588"/>
                      <a:pt x="62865" y="128588"/>
                    </a:cubicBezTo>
                    <a:cubicBezTo>
                      <a:pt x="56197" y="128588"/>
                      <a:pt x="50483" y="127635"/>
                      <a:pt x="45720" y="124777"/>
                    </a:cubicBezTo>
                    <a:cubicBezTo>
                      <a:pt x="40958" y="121920"/>
                      <a:pt x="37147" y="118110"/>
                      <a:pt x="34290" y="113347"/>
                    </a:cubicBezTo>
                    <a:cubicBezTo>
                      <a:pt x="31433" y="108585"/>
                      <a:pt x="30480" y="102870"/>
                      <a:pt x="30480" y="96202"/>
                    </a:cubicBezTo>
                    <a:lnTo>
                      <a:pt x="30480" y="0"/>
                    </a:lnTo>
                    <a:lnTo>
                      <a:pt x="0" y="0"/>
                    </a:lnTo>
                    <a:lnTo>
                      <a:pt x="0" y="96202"/>
                    </a:lnTo>
                    <a:cubicBezTo>
                      <a:pt x="0" y="108585"/>
                      <a:pt x="2858" y="119063"/>
                      <a:pt x="7620" y="128588"/>
                    </a:cubicBezTo>
                    <a:cubicBezTo>
                      <a:pt x="12383" y="138113"/>
                      <a:pt x="20003" y="144780"/>
                      <a:pt x="29528" y="149543"/>
                    </a:cubicBezTo>
                    <a:cubicBezTo>
                      <a:pt x="39053" y="154305"/>
                      <a:pt x="49530" y="157163"/>
                      <a:pt x="62865" y="157163"/>
                    </a:cubicBezTo>
                    <a:cubicBezTo>
                      <a:pt x="76200" y="157163"/>
                      <a:pt x="86678" y="154305"/>
                      <a:pt x="96203" y="149543"/>
                    </a:cubicBezTo>
                    <a:cubicBezTo>
                      <a:pt x="105728" y="144780"/>
                      <a:pt x="113347" y="137160"/>
                      <a:pt x="118110" y="128588"/>
                    </a:cubicBezTo>
                    <a:cubicBezTo>
                      <a:pt x="122872" y="120015"/>
                      <a:pt x="125730" y="108585"/>
                      <a:pt x="125730" y="96202"/>
                    </a:cubicBezTo>
                    <a:lnTo>
                      <a:pt x="125730" y="0"/>
                    </a:lnTo>
                    <a:lnTo>
                      <a:pt x="95250" y="0"/>
                    </a:lnTo>
                    <a:lnTo>
                      <a:pt x="95250" y="96202"/>
                    </a:lnTo>
                    <a:close/>
                  </a:path>
                </a:pathLst>
              </a:custGeom>
              <a:grpFill/>
              <a:ln w="9525" cap="flat">
                <a:noFill/>
                <a:prstDash val="solid"/>
                <a:miter/>
              </a:ln>
            </p:spPr>
            <p:txBody>
              <a:bodyPr rtlCol="0" anchor="ctr"/>
              <a:lstStyle/>
              <a:p>
                <a:endParaRPr lang="fr-FR" b="1"/>
              </a:p>
            </p:txBody>
          </p:sp>
          <p:sp>
            <p:nvSpPr>
              <p:cNvPr id="79" name="Forme libre : forme 78">
                <a:extLst>
                  <a:ext uri="{FF2B5EF4-FFF2-40B4-BE49-F238E27FC236}">
                    <a16:creationId xmlns:a16="http://schemas.microsoft.com/office/drawing/2014/main" id="{F16B69B6-63C0-3353-E1D9-C9B09E14871D}"/>
                  </a:ext>
                </a:extLst>
              </p:cNvPr>
              <p:cNvSpPr/>
              <p:nvPr/>
            </p:nvSpPr>
            <p:spPr>
              <a:xfrm>
                <a:off x="4903787" y="4862867"/>
                <a:ext cx="121920" cy="154305"/>
              </a:xfrm>
              <a:custGeom>
                <a:avLst/>
                <a:gdLst>
                  <a:gd name="connsiteX0" fmla="*/ 0 w 121920"/>
                  <a:gd name="connsiteY0" fmla="*/ 27623 h 154305"/>
                  <a:gd name="connsiteX1" fmla="*/ 45720 w 121920"/>
                  <a:gd name="connsiteY1" fmla="*/ 27623 h 154305"/>
                  <a:gd name="connsiteX2" fmla="*/ 45720 w 121920"/>
                  <a:gd name="connsiteY2" fmla="*/ 154305 h 154305"/>
                  <a:gd name="connsiteX3" fmla="*/ 76200 w 121920"/>
                  <a:gd name="connsiteY3" fmla="*/ 154305 h 154305"/>
                  <a:gd name="connsiteX4" fmla="*/ 76200 w 121920"/>
                  <a:gd name="connsiteY4" fmla="*/ 27623 h 154305"/>
                  <a:gd name="connsiteX5" fmla="*/ 121920 w 121920"/>
                  <a:gd name="connsiteY5" fmla="*/ 27623 h 154305"/>
                  <a:gd name="connsiteX6" fmla="*/ 121920 w 121920"/>
                  <a:gd name="connsiteY6" fmla="*/ 0 h 154305"/>
                  <a:gd name="connsiteX7" fmla="*/ 0 w 121920"/>
                  <a:gd name="connsiteY7"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 h="154305">
                    <a:moveTo>
                      <a:pt x="0" y="27623"/>
                    </a:moveTo>
                    <a:lnTo>
                      <a:pt x="45720" y="27623"/>
                    </a:lnTo>
                    <a:lnTo>
                      <a:pt x="45720" y="154305"/>
                    </a:lnTo>
                    <a:lnTo>
                      <a:pt x="76200" y="154305"/>
                    </a:lnTo>
                    <a:lnTo>
                      <a:pt x="76200" y="27623"/>
                    </a:lnTo>
                    <a:lnTo>
                      <a:pt x="121920" y="27623"/>
                    </a:lnTo>
                    <a:lnTo>
                      <a:pt x="121920" y="0"/>
                    </a:lnTo>
                    <a:lnTo>
                      <a:pt x="0" y="0"/>
                    </a:lnTo>
                    <a:close/>
                  </a:path>
                </a:pathLst>
              </a:custGeom>
              <a:grpFill/>
              <a:ln w="9525" cap="flat">
                <a:noFill/>
                <a:prstDash val="solid"/>
                <a:miter/>
              </a:ln>
            </p:spPr>
            <p:txBody>
              <a:bodyPr rtlCol="0" anchor="ctr"/>
              <a:lstStyle/>
              <a:p>
                <a:endParaRPr lang="fr-FR" b="1"/>
              </a:p>
            </p:txBody>
          </p:sp>
          <p:sp>
            <p:nvSpPr>
              <p:cNvPr id="80" name="Forme libre : forme 79">
                <a:extLst>
                  <a:ext uri="{FF2B5EF4-FFF2-40B4-BE49-F238E27FC236}">
                    <a16:creationId xmlns:a16="http://schemas.microsoft.com/office/drawing/2014/main" id="{9F495225-A866-2845-07A0-3FF00FE6B9BC}"/>
                  </a:ext>
                </a:extLst>
              </p:cNvPr>
              <p:cNvSpPr/>
              <p:nvPr/>
            </p:nvSpPr>
            <p:spPr>
              <a:xfrm>
                <a:off x="5135244" y="4862867"/>
                <a:ext cx="98107" cy="154305"/>
              </a:xfrm>
              <a:custGeom>
                <a:avLst/>
                <a:gdLst>
                  <a:gd name="connsiteX0" fmla="*/ 29528 w 98107"/>
                  <a:gd name="connsiteY0" fmla="*/ 89535 h 154305"/>
                  <a:gd name="connsiteX1" fmla="*/ 87630 w 98107"/>
                  <a:gd name="connsiteY1" fmla="*/ 89535 h 154305"/>
                  <a:gd name="connsiteX2" fmla="*/ 87630 w 98107"/>
                  <a:gd name="connsiteY2" fmla="*/ 62865 h 154305"/>
                  <a:gd name="connsiteX3" fmla="*/ 29528 w 98107"/>
                  <a:gd name="connsiteY3" fmla="*/ 62865 h 154305"/>
                  <a:gd name="connsiteX4" fmla="*/ 29528 w 98107"/>
                  <a:gd name="connsiteY4" fmla="*/ 27623 h 154305"/>
                  <a:gd name="connsiteX5" fmla="*/ 97155 w 98107"/>
                  <a:gd name="connsiteY5" fmla="*/ 27623 h 154305"/>
                  <a:gd name="connsiteX6" fmla="*/ 97155 w 98107"/>
                  <a:gd name="connsiteY6" fmla="*/ 0 h 154305"/>
                  <a:gd name="connsiteX7" fmla="*/ 29528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8 w 98107"/>
                  <a:gd name="connsiteY12" fmla="*/ 154305 h 154305"/>
                  <a:gd name="connsiteX13" fmla="*/ 98108 w 98107"/>
                  <a:gd name="connsiteY13" fmla="*/ 154305 h 154305"/>
                  <a:gd name="connsiteX14" fmla="*/ 98108 w 98107"/>
                  <a:gd name="connsiteY14" fmla="*/ 126683 h 154305"/>
                  <a:gd name="connsiteX15" fmla="*/ 29528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8" y="89535"/>
                    </a:moveTo>
                    <a:lnTo>
                      <a:pt x="87630" y="89535"/>
                    </a:lnTo>
                    <a:lnTo>
                      <a:pt x="87630" y="62865"/>
                    </a:lnTo>
                    <a:lnTo>
                      <a:pt x="29528" y="62865"/>
                    </a:lnTo>
                    <a:lnTo>
                      <a:pt x="29528" y="27623"/>
                    </a:lnTo>
                    <a:lnTo>
                      <a:pt x="97155" y="27623"/>
                    </a:lnTo>
                    <a:lnTo>
                      <a:pt x="97155" y="0"/>
                    </a:lnTo>
                    <a:lnTo>
                      <a:pt x="29528" y="0"/>
                    </a:lnTo>
                    <a:lnTo>
                      <a:pt x="22860" y="0"/>
                    </a:lnTo>
                    <a:lnTo>
                      <a:pt x="0" y="0"/>
                    </a:lnTo>
                    <a:lnTo>
                      <a:pt x="0" y="154305"/>
                    </a:lnTo>
                    <a:lnTo>
                      <a:pt x="22860" y="154305"/>
                    </a:lnTo>
                    <a:lnTo>
                      <a:pt x="29528" y="154305"/>
                    </a:lnTo>
                    <a:lnTo>
                      <a:pt x="98108" y="154305"/>
                    </a:lnTo>
                    <a:lnTo>
                      <a:pt x="98108" y="126683"/>
                    </a:lnTo>
                    <a:lnTo>
                      <a:pt x="29528" y="126683"/>
                    </a:lnTo>
                    <a:close/>
                  </a:path>
                </a:pathLst>
              </a:custGeom>
              <a:grpFill/>
              <a:ln w="9525" cap="flat">
                <a:noFill/>
                <a:prstDash val="solid"/>
                <a:miter/>
              </a:ln>
            </p:spPr>
            <p:txBody>
              <a:bodyPr rtlCol="0" anchor="ctr"/>
              <a:lstStyle/>
              <a:p>
                <a:endParaRPr lang="fr-FR" b="1"/>
              </a:p>
            </p:txBody>
          </p:sp>
          <p:sp>
            <p:nvSpPr>
              <p:cNvPr id="81" name="Forme libre : forme 80">
                <a:extLst>
                  <a:ext uri="{FF2B5EF4-FFF2-40B4-BE49-F238E27FC236}">
                    <a16:creationId xmlns:a16="http://schemas.microsoft.com/office/drawing/2014/main" id="{72A7F09F-45FD-CD97-03C4-97333FD17134}"/>
                  </a:ext>
                </a:extLst>
              </p:cNvPr>
              <p:cNvSpPr/>
              <p:nvPr/>
            </p:nvSpPr>
            <p:spPr>
              <a:xfrm>
                <a:off x="5481002" y="4862867"/>
                <a:ext cx="155257" cy="154305"/>
              </a:xfrm>
              <a:custGeom>
                <a:avLst/>
                <a:gdLst>
                  <a:gd name="connsiteX0" fmla="*/ 78105 w 155257"/>
                  <a:gd name="connsiteY0" fmla="*/ 120015 h 154305"/>
                  <a:gd name="connsiteX1" fmla="*/ 32385 w 155257"/>
                  <a:gd name="connsiteY1" fmla="*/ 0 h 154305"/>
                  <a:gd name="connsiteX2" fmla="*/ 0 w 155257"/>
                  <a:gd name="connsiteY2" fmla="*/ 0 h 154305"/>
                  <a:gd name="connsiteX3" fmla="*/ 61913 w 155257"/>
                  <a:gd name="connsiteY3" fmla="*/ 154305 h 154305"/>
                  <a:gd name="connsiteX4" fmla="*/ 64770 w 155257"/>
                  <a:gd name="connsiteY4" fmla="*/ 154305 h 154305"/>
                  <a:gd name="connsiteX5" fmla="*/ 91440 w 155257"/>
                  <a:gd name="connsiteY5" fmla="*/ 154305 h 154305"/>
                  <a:gd name="connsiteX6" fmla="*/ 94297 w 155257"/>
                  <a:gd name="connsiteY6" fmla="*/ 154305 h 154305"/>
                  <a:gd name="connsiteX7" fmla="*/ 155257 w 155257"/>
                  <a:gd name="connsiteY7" fmla="*/ 0 h 154305"/>
                  <a:gd name="connsiteX8" fmla="*/ 122872 w 155257"/>
                  <a:gd name="connsiteY8"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5257" h="154305">
                    <a:moveTo>
                      <a:pt x="78105" y="120015"/>
                    </a:moveTo>
                    <a:lnTo>
                      <a:pt x="32385" y="0"/>
                    </a:lnTo>
                    <a:lnTo>
                      <a:pt x="0" y="0"/>
                    </a:lnTo>
                    <a:lnTo>
                      <a:pt x="61913" y="154305"/>
                    </a:lnTo>
                    <a:lnTo>
                      <a:pt x="64770" y="154305"/>
                    </a:lnTo>
                    <a:lnTo>
                      <a:pt x="91440" y="154305"/>
                    </a:lnTo>
                    <a:lnTo>
                      <a:pt x="94297" y="154305"/>
                    </a:lnTo>
                    <a:lnTo>
                      <a:pt x="155257" y="0"/>
                    </a:lnTo>
                    <a:lnTo>
                      <a:pt x="122872" y="0"/>
                    </a:lnTo>
                    <a:close/>
                  </a:path>
                </a:pathLst>
              </a:custGeom>
              <a:grpFill/>
              <a:ln w="9525" cap="flat">
                <a:noFill/>
                <a:prstDash val="solid"/>
                <a:miter/>
              </a:ln>
            </p:spPr>
            <p:txBody>
              <a:bodyPr rtlCol="0" anchor="ctr"/>
              <a:lstStyle/>
              <a:p>
                <a:endParaRPr lang="fr-FR" b="1"/>
              </a:p>
            </p:txBody>
          </p:sp>
          <p:sp>
            <p:nvSpPr>
              <p:cNvPr id="82" name="Forme libre : forme 81">
                <a:extLst>
                  <a:ext uri="{FF2B5EF4-FFF2-40B4-BE49-F238E27FC236}">
                    <a16:creationId xmlns:a16="http://schemas.microsoft.com/office/drawing/2014/main" id="{E5B57FE7-BCE3-6D24-126A-70AA68053E70}"/>
                  </a:ext>
                </a:extLst>
              </p:cNvPr>
              <p:cNvSpPr/>
              <p:nvPr/>
            </p:nvSpPr>
            <p:spPr>
              <a:xfrm>
                <a:off x="5744844" y="4862867"/>
                <a:ext cx="98107" cy="154305"/>
              </a:xfrm>
              <a:custGeom>
                <a:avLst/>
                <a:gdLst>
                  <a:gd name="connsiteX0" fmla="*/ 30480 w 98107"/>
                  <a:gd name="connsiteY0" fmla="*/ 89535 h 154305"/>
                  <a:gd name="connsiteX1" fmla="*/ 88583 w 98107"/>
                  <a:gd name="connsiteY1" fmla="*/ 89535 h 154305"/>
                  <a:gd name="connsiteX2" fmla="*/ 88583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8583" y="89535"/>
                    </a:lnTo>
                    <a:lnTo>
                      <a:pt x="88583"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83" name="Forme libre : forme 82">
                <a:extLst>
                  <a:ext uri="{FF2B5EF4-FFF2-40B4-BE49-F238E27FC236}">
                    <a16:creationId xmlns:a16="http://schemas.microsoft.com/office/drawing/2014/main" id="{EFA79F63-4009-4029-EB0F-25B1C08BC228}"/>
                  </a:ext>
                </a:extLst>
              </p:cNvPr>
              <p:cNvSpPr/>
              <p:nvPr/>
            </p:nvSpPr>
            <p:spPr>
              <a:xfrm>
                <a:off x="5963919" y="4862867"/>
                <a:ext cx="119062" cy="154305"/>
              </a:xfrm>
              <a:custGeom>
                <a:avLst/>
                <a:gdLst>
                  <a:gd name="connsiteX0" fmla="*/ 84773 w 119062"/>
                  <a:gd name="connsiteY0" fmla="*/ 93345 h 154305"/>
                  <a:gd name="connsiteX1" fmla="*/ 104775 w 119062"/>
                  <a:gd name="connsiteY1" fmla="*/ 76200 h 154305"/>
                  <a:gd name="connsiteX2" fmla="*/ 112395 w 119062"/>
                  <a:gd name="connsiteY2" fmla="*/ 50483 h 154305"/>
                  <a:gd name="connsiteX3" fmla="*/ 105728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3 w 119062"/>
                  <a:gd name="connsiteY12" fmla="*/ 154305 h 154305"/>
                  <a:gd name="connsiteX13" fmla="*/ 119063 w 119062"/>
                  <a:gd name="connsiteY13" fmla="*/ 154305 h 154305"/>
                  <a:gd name="connsiteX14" fmla="*/ 83820 w 119062"/>
                  <a:gd name="connsiteY14" fmla="*/ 94298 h 154305"/>
                  <a:gd name="connsiteX15" fmla="*/ 84773 w 119062"/>
                  <a:gd name="connsiteY15" fmla="*/ 93345 h 154305"/>
                  <a:gd name="connsiteX16" fmla="*/ 30480 w 119062"/>
                  <a:gd name="connsiteY16" fmla="*/ 27623 h 154305"/>
                  <a:gd name="connsiteX17" fmla="*/ 56198 w 119062"/>
                  <a:gd name="connsiteY17" fmla="*/ 27623 h 154305"/>
                  <a:gd name="connsiteX18" fmla="*/ 74295 w 119062"/>
                  <a:gd name="connsiteY18" fmla="*/ 33338 h 154305"/>
                  <a:gd name="connsiteX19" fmla="*/ 81915 w 119062"/>
                  <a:gd name="connsiteY19" fmla="*/ 49530 h 154305"/>
                  <a:gd name="connsiteX20" fmla="*/ 79058 w 119062"/>
                  <a:gd name="connsiteY20" fmla="*/ 60960 h 154305"/>
                  <a:gd name="connsiteX21" fmla="*/ 70485 w 119062"/>
                  <a:gd name="connsiteY21" fmla="*/ 68580 h 154305"/>
                  <a:gd name="connsiteX22" fmla="*/ 58103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3" y="93345"/>
                    </a:moveTo>
                    <a:cubicBezTo>
                      <a:pt x="93345" y="89535"/>
                      <a:pt x="100013" y="82868"/>
                      <a:pt x="104775" y="76200"/>
                    </a:cubicBezTo>
                    <a:cubicBezTo>
                      <a:pt x="109538" y="68580"/>
                      <a:pt x="112395" y="60008"/>
                      <a:pt x="112395" y="50483"/>
                    </a:cubicBezTo>
                    <a:cubicBezTo>
                      <a:pt x="112395" y="40958"/>
                      <a:pt x="110490" y="32385"/>
                      <a:pt x="105728" y="24765"/>
                    </a:cubicBezTo>
                    <a:cubicBezTo>
                      <a:pt x="100965" y="17145"/>
                      <a:pt x="94298" y="11430"/>
                      <a:pt x="85725" y="6668"/>
                    </a:cubicBezTo>
                    <a:cubicBezTo>
                      <a:pt x="77153" y="1905"/>
                      <a:pt x="67628" y="0"/>
                      <a:pt x="57150" y="0"/>
                    </a:cubicBezTo>
                    <a:lnTo>
                      <a:pt x="26670" y="0"/>
                    </a:lnTo>
                    <a:lnTo>
                      <a:pt x="0" y="0"/>
                    </a:lnTo>
                    <a:lnTo>
                      <a:pt x="0" y="154305"/>
                    </a:lnTo>
                    <a:lnTo>
                      <a:pt x="30480" y="154305"/>
                    </a:lnTo>
                    <a:lnTo>
                      <a:pt x="30480" y="100013"/>
                    </a:lnTo>
                    <a:lnTo>
                      <a:pt x="53340" y="100013"/>
                    </a:lnTo>
                    <a:lnTo>
                      <a:pt x="84773" y="154305"/>
                    </a:lnTo>
                    <a:lnTo>
                      <a:pt x="119063" y="154305"/>
                    </a:lnTo>
                    <a:lnTo>
                      <a:pt x="83820" y="94298"/>
                    </a:lnTo>
                    <a:cubicBezTo>
                      <a:pt x="83820" y="94298"/>
                      <a:pt x="84773" y="93345"/>
                      <a:pt x="84773" y="93345"/>
                    </a:cubicBezTo>
                    <a:close/>
                    <a:moveTo>
                      <a:pt x="30480" y="27623"/>
                    </a:moveTo>
                    <a:lnTo>
                      <a:pt x="56198" y="27623"/>
                    </a:lnTo>
                    <a:cubicBezTo>
                      <a:pt x="63818" y="27623"/>
                      <a:pt x="69533" y="29528"/>
                      <a:pt x="74295" y="33338"/>
                    </a:cubicBezTo>
                    <a:cubicBezTo>
                      <a:pt x="79058" y="37148"/>
                      <a:pt x="81915" y="42863"/>
                      <a:pt x="81915" y="49530"/>
                    </a:cubicBezTo>
                    <a:cubicBezTo>
                      <a:pt x="81915" y="53340"/>
                      <a:pt x="80963" y="57150"/>
                      <a:pt x="79058" y="60960"/>
                    </a:cubicBezTo>
                    <a:cubicBezTo>
                      <a:pt x="77153" y="64770"/>
                      <a:pt x="74295" y="66675"/>
                      <a:pt x="70485" y="68580"/>
                    </a:cubicBezTo>
                    <a:cubicBezTo>
                      <a:pt x="66675" y="70485"/>
                      <a:pt x="62865" y="71438"/>
                      <a:pt x="58103"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84" name="Forme libre : forme 83">
                <a:extLst>
                  <a:ext uri="{FF2B5EF4-FFF2-40B4-BE49-F238E27FC236}">
                    <a16:creationId xmlns:a16="http://schemas.microsoft.com/office/drawing/2014/main" id="{DE60D998-7171-78DF-A29B-7A3ED14DF145}"/>
                  </a:ext>
                </a:extLst>
              </p:cNvPr>
              <p:cNvSpPr/>
              <p:nvPr/>
            </p:nvSpPr>
            <p:spPr>
              <a:xfrm>
                <a:off x="6187756" y="4860010"/>
                <a:ext cx="116205" cy="158115"/>
              </a:xfrm>
              <a:custGeom>
                <a:avLst/>
                <a:gdLst>
                  <a:gd name="connsiteX0" fmla="*/ 73343 w 116205"/>
                  <a:gd name="connsiteY0" fmla="*/ 68580 h 158115"/>
                  <a:gd name="connsiteX1" fmla="*/ 53340 w 116205"/>
                  <a:gd name="connsiteY1" fmla="*/ 63818 h 158115"/>
                  <a:gd name="connsiteX2" fmla="*/ 40005 w 116205"/>
                  <a:gd name="connsiteY2" fmla="*/ 57150 h 158115"/>
                  <a:gd name="connsiteX3" fmla="*/ 35243 w 116205"/>
                  <a:gd name="connsiteY3" fmla="*/ 45720 h 158115"/>
                  <a:gd name="connsiteX4" fmla="*/ 41910 w 116205"/>
                  <a:gd name="connsiteY4" fmla="*/ 31432 h 158115"/>
                  <a:gd name="connsiteX5" fmla="*/ 59055 w 116205"/>
                  <a:gd name="connsiteY5" fmla="*/ 26670 h 158115"/>
                  <a:gd name="connsiteX6" fmla="*/ 77153 w 116205"/>
                  <a:gd name="connsiteY6" fmla="*/ 32385 h 158115"/>
                  <a:gd name="connsiteX7" fmla="*/ 86678 w 116205"/>
                  <a:gd name="connsiteY7" fmla="*/ 44768 h 158115"/>
                  <a:gd name="connsiteX8" fmla="*/ 116205 w 116205"/>
                  <a:gd name="connsiteY8" fmla="*/ 36195 h 158115"/>
                  <a:gd name="connsiteX9" fmla="*/ 104775 w 116205"/>
                  <a:gd name="connsiteY9" fmla="*/ 17145 h 158115"/>
                  <a:gd name="connsiteX10" fmla="*/ 85725 w 116205"/>
                  <a:gd name="connsiteY10" fmla="*/ 4763 h 158115"/>
                  <a:gd name="connsiteX11" fmla="*/ 60008 w 116205"/>
                  <a:gd name="connsiteY11" fmla="*/ 0 h 158115"/>
                  <a:gd name="connsiteX12" fmla="*/ 19050 w 116205"/>
                  <a:gd name="connsiteY12" fmla="*/ 12382 h 158115"/>
                  <a:gd name="connsiteX13" fmla="*/ 4763 w 116205"/>
                  <a:gd name="connsiteY13" fmla="*/ 46673 h 158115"/>
                  <a:gd name="connsiteX14" fmla="*/ 9525 w 116205"/>
                  <a:gd name="connsiteY14" fmla="*/ 66675 h 158115"/>
                  <a:gd name="connsiteX15" fmla="*/ 22860 w 116205"/>
                  <a:gd name="connsiteY15" fmla="*/ 80963 h 158115"/>
                  <a:gd name="connsiteX16" fmla="*/ 42863 w 116205"/>
                  <a:gd name="connsiteY16" fmla="*/ 89535 h 158115"/>
                  <a:gd name="connsiteX17" fmla="*/ 62865 w 116205"/>
                  <a:gd name="connsiteY17" fmla="*/ 95250 h 158115"/>
                  <a:gd name="connsiteX18" fmla="*/ 79058 w 116205"/>
                  <a:gd name="connsiteY18" fmla="*/ 102870 h 158115"/>
                  <a:gd name="connsiteX19" fmla="*/ 84773 w 116205"/>
                  <a:gd name="connsiteY19" fmla="*/ 115253 h 158115"/>
                  <a:gd name="connsiteX20" fmla="*/ 77153 w 116205"/>
                  <a:gd name="connsiteY20" fmla="*/ 128588 h 158115"/>
                  <a:gd name="connsiteX21" fmla="*/ 58103 w 116205"/>
                  <a:gd name="connsiteY21" fmla="*/ 133350 h 158115"/>
                  <a:gd name="connsiteX22" fmla="*/ 40005 w 116205"/>
                  <a:gd name="connsiteY22" fmla="*/ 127635 h 158115"/>
                  <a:gd name="connsiteX23" fmla="*/ 29528 w 116205"/>
                  <a:gd name="connsiteY23" fmla="*/ 114300 h 158115"/>
                  <a:gd name="connsiteX24" fmla="*/ 0 w 116205"/>
                  <a:gd name="connsiteY24" fmla="*/ 122873 h 158115"/>
                  <a:gd name="connsiteX25" fmla="*/ 6668 w 116205"/>
                  <a:gd name="connsiteY25" fmla="*/ 136207 h 158115"/>
                  <a:gd name="connsiteX26" fmla="*/ 20003 w 116205"/>
                  <a:gd name="connsiteY26" fmla="*/ 147638 h 158115"/>
                  <a:gd name="connsiteX27" fmla="*/ 38100 w 116205"/>
                  <a:gd name="connsiteY27" fmla="*/ 155257 h 158115"/>
                  <a:gd name="connsiteX28" fmla="*/ 60008 w 116205"/>
                  <a:gd name="connsiteY28" fmla="*/ 158115 h 158115"/>
                  <a:gd name="connsiteX29" fmla="*/ 90488 w 116205"/>
                  <a:gd name="connsiteY29" fmla="*/ 152400 h 158115"/>
                  <a:gd name="connsiteX30" fmla="*/ 109538 w 116205"/>
                  <a:gd name="connsiteY30" fmla="*/ 136207 h 158115"/>
                  <a:gd name="connsiteX31" fmla="*/ 116205 w 116205"/>
                  <a:gd name="connsiteY31" fmla="*/ 112395 h 158115"/>
                  <a:gd name="connsiteX32" fmla="*/ 104775 w 116205"/>
                  <a:gd name="connsiteY32" fmla="*/ 84773 h 158115"/>
                  <a:gd name="connsiteX33" fmla="*/ 73343 w 116205"/>
                  <a:gd name="connsiteY33" fmla="*/ 68580 h 158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116205" h="158115">
                    <a:moveTo>
                      <a:pt x="73343" y="68580"/>
                    </a:moveTo>
                    <a:lnTo>
                      <a:pt x="53340" y="63818"/>
                    </a:lnTo>
                    <a:cubicBezTo>
                      <a:pt x="47625" y="61913"/>
                      <a:pt x="42863" y="60007"/>
                      <a:pt x="40005" y="57150"/>
                    </a:cubicBezTo>
                    <a:cubicBezTo>
                      <a:pt x="37148" y="54293"/>
                      <a:pt x="35243" y="50482"/>
                      <a:pt x="35243" y="45720"/>
                    </a:cubicBezTo>
                    <a:cubicBezTo>
                      <a:pt x="35243" y="40005"/>
                      <a:pt x="37148" y="35243"/>
                      <a:pt x="41910" y="31432"/>
                    </a:cubicBezTo>
                    <a:cubicBezTo>
                      <a:pt x="45720" y="27623"/>
                      <a:pt x="51435" y="26670"/>
                      <a:pt x="59055" y="26670"/>
                    </a:cubicBezTo>
                    <a:cubicBezTo>
                      <a:pt x="66675" y="26670"/>
                      <a:pt x="72390" y="28575"/>
                      <a:pt x="77153" y="32385"/>
                    </a:cubicBezTo>
                    <a:cubicBezTo>
                      <a:pt x="81915" y="36195"/>
                      <a:pt x="84773" y="40005"/>
                      <a:pt x="86678" y="44768"/>
                    </a:cubicBezTo>
                    <a:lnTo>
                      <a:pt x="116205" y="36195"/>
                    </a:lnTo>
                    <a:cubicBezTo>
                      <a:pt x="113348" y="28575"/>
                      <a:pt x="109538" y="22860"/>
                      <a:pt x="104775" y="17145"/>
                    </a:cubicBezTo>
                    <a:cubicBezTo>
                      <a:pt x="100013" y="11430"/>
                      <a:pt x="93345" y="7620"/>
                      <a:pt x="85725" y="4763"/>
                    </a:cubicBezTo>
                    <a:cubicBezTo>
                      <a:pt x="78105" y="1905"/>
                      <a:pt x="69533" y="0"/>
                      <a:pt x="60008" y="0"/>
                    </a:cubicBezTo>
                    <a:cubicBezTo>
                      <a:pt x="42863" y="0"/>
                      <a:pt x="28575" y="3810"/>
                      <a:pt x="19050" y="12382"/>
                    </a:cubicBezTo>
                    <a:cubicBezTo>
                      <a:pt x="9525" y="20955"/>
                      <a:pt x="4763" y="31432"/>
                      <a:pt x="4763" y="46673"/>
                    </a:cubicBezTo>
                    <a:cubicBezTo>
                      <a:pt x="4763" y="54293"/>
                      <a:pt x="6668" y="60960"/>
                      <a:pt x="9525" y="66675"/>
                    </a:cubicBezTo>
                    <a:cubicBezTo>
                      <a:pt x="12383" y="72390"/>
                      <a:pt x="17145" y="77153"/>
                      <a:pt x="22860" y="80963"/>
                    </a:cubicBezTo>
                    <a:cubicBezTo>
                      <a:pt x="28575" y="84773"/>
                      <a:pt x="35243" y="87630"/>
                      <a:pt x="42863" y="89535"/>
                    </a:cubicBezTo>
                    <a:lnTo>
                      <a:pt x="62865" y="95250"/>
                    </a:lnTo>
                    <a:cubicBezTo>
                      <a:pt x="69533" y="97155"/>
                      <a:pt x="75248" y="100013"/>
                      <a:pt x="79058" y="102870"/>
                    </a:cubicBezTo>
                    <a:cubicBezTo>
                      <a:pt x="82868" y="105728"/>
                      <a:pt x="84773" y="110490"/>
                      <a:pt x="84773" y="115253"/>
                    </a:cubicBezTo>
                    <a:cubicBezTo>
                      <a:pt x="84773" y="120968"/>
                      <a:pt x="81915" y="125730"/>
                      <a:pt x="77153" y="128588"/>
                    </a:cubicBezTo>
                    <a:cubicBezTo>
                      <a:pt x="72390" y="131445"/>
                      <a:pt x="65723" y="133350"/>
                      <a:pt x="58103" y="133350"/>
                    </a:cubicBezTo>
                    <a:cubicBezTo>
                      <a:pt x="50483" y="133350"/>
                      <a:pt x="44768" y="131445"/>
                      <a:pt x="40005" y="127635"/>
                    </a:cubicBezTo>
                    <a:cubicBezTo>
                      <a:pt x="35243" y="123825"/>
                      <a:pt x="31433" y="120015"/>
                      <a:pt x="29528" y="114300"/>
                    </a:cubicBezTo>
                    <a:lnTo>
                      <a:pt x="0" y="122873"/>
                    </a:lnTo>
                    <a:cubicBezTo>
                      <a:pt x="953" y="127635"/>
                      <a:pt x="2858" y="132398"/>
                      <a:pt x="6668" y="136207"/>
                    </a:cubicBezTo>
                    <a:cubicBezTo>
                      <a:pt x="10478" y="140018"/>
                      <a:pt x="14288" y="144780"/>
                      <a:pt x="20003" y="147638"/>
                    </a:cubicBezTo>
                    <a:cubicBezTo>
                      <a:pt x="25718" y="151448"/>
                      <a:pt x="31433" y="153353"/>
                      <a:pt x="38100" y="155257"/>
                    </a:cubicBezTo>
                    <a:cubicBezTo>
                      <a:pt x="44768" y="157163"/>
                      <a:pt x="52388" y="158115"/>
                      <a:pt x="60008" y="158115"/>
                    </a:cubicBezTo>
                    <a:cubicBezTo>
                      <a:pt x="71438" y="158115"/>
                      <a:pt x="81915" y="156210"/>
                      <a:pt x="90488" y="152400"/>
                    </a:cubicBezTo>
                    <a:cubicBezTo>
                      <a:pt x="99060" y="148590"/>
                      <a:pt x="104775" y="142875"/>
                      <a:pt x="109538" y="136207"/>
                    </a:cubicBezTo>
                    <a:cubicBezTo>
                      <a:pt x="114300" y="129540"/>
                      <a:pt x="116205" y="121920"/>
                      <a:pt x="116205" y="112395"/>
                    </a:cubicBezTo>
                    <a:cubicBezTo>
                      <a:pt x="116205" y="101918"/>
                      <a:pt x="112395" y="92393"/>
                      <a:pt x="104775" y="84773"/>
                    </a:cubicBezTo>
                    <a:cubicBezTo>
                      <a:pt x="97155" y="77153"/>
                      <a:pt x="86678" y="72390"/>
                      <a:pt x="73343" y="68580"/>
                    </a:cubicBezTo>
                    <a:close/>
                  </a:path>
                </a:pathLst>
              </a:custGeom>
              <a:grpFill/>
              <a:ln w="9525" cap="flat">
                <a:noFill/>
                <a:prstDash val="solid"/>
                <a:miter/>
              </a:ln>
            </p:spPr>
            <p:txBody>
              <a:bodyPr rtlCol="0" anchor="ctr"/>
              <a:lstStyle/>
              <a:p>
                <a:endParaRPr lang="fr-FR" b="1"/>
              </a:p>
            </p:txBody>
          </p:sp>
          <p:sp>
            <p:nvSpPr>
              <p:cNvPr id="85" name="Forme libre : forme 84">
                <a:extLst>
                  <a:ext uri="{FF2B5EF4-FFF2-40B4-BE49-F238E27FC236}">
                    <a16:creationId xmlns:a16="http://schemas.microsoft.com/office/drawing/2014/main" id="{F945B474-9786-BBC8-887C-8A07C9A28739}"/>
                  </a:ext>
                </a:extLst>
              </p:cNvPr>
              <p:cNvSpPr/>
              <p:nvPr/>
            </p:nvSpPr>
            <p:spPr>
              <a:xfrm>
                <a:off x="6570662" y="4862867"/>
                <a:ext cx="97155" cy="154305"/>
              </a:xfrm>
              <a:custGeom>
                <a:avLst/>
                <a:gdLst>
                  <a:gd name="connsiteX0" fmla="*/ 29528 w 97155"/>
                  <a:gd name="connsiteY0" fmla="*/ 0 h 154305"/>
                  <a:gd name="connsiteX1" fmla="*/ 0 w 97155"/>
                  <a:gd name="connsiteY1" fmla="*/ 0 h 154305"/>
                  <a:gd name="connsiteX2" fmla="*/ 0 w 97155"/>
                  <a:gd name="connsiteY2" fmla="*/ 154305 h 154305"/>
                  <a:gd name="connsiteX3" fmla="*/ 19050 w 97155"/>
                  <a:gd name="connsiteY3" fmla="*/ 154305 h 154305"/>
                  <a:gd name="connsiteX4" fmla="*/ 29528 w 97155"/>
                  <a:gd name="connsiteY4" fmla="*/ 154305 h 154305"/>
                  <a:gd name="connsiteX5" fmla="*/ 97155 w 97155"/>
                  <a:gd name="connsiteY5" fmla="*/ 154305 h 154305"/>
                  <a:gd name="connsiteX6" fmla="*/ 97155 w 97155"/>
                  <a:gd name="connsiteY6" fmla="*/ 126683 h 154305"/>
                  <a:gd name="connsiteX7" fmla="*/ 29528 w 97155"/>
                  <a:gd name="connsiteY7"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7155" h="154305">
                    <a:moveTo>
                      <a:pt x="29528" y="0"/>
                    </a:moveTo>
                    <a:lnTo>
                      <a:pt x="0" y="0"/>
                    </a:lnTo>
                    <a:lnTo>
                      <a:pt x="0" y="154305"/>
                    </a:lnTo>
                    <a:lnTo>
                      <a:pt x="19050" y="154305"/>
                    </a:lnTo>
                    <a:lnTo>
                      <a:pt x="29528" y="154305"/>
                    </a:lnTo>
                    <a:lnTo>
                      <a:pt x="97155" y="154305"/>
                    </a:lnTo>
                    <a:lnTo>
                      <a:pt x="97155" y="126683"/>
                    </a:lnTo>
                    <a:lnTo>
                      <a:pt x="29528" y="126683"/>
                    </a:lnTo>
                    <a:close/>
                  </a:path>
                </a:pathLst>
              </a:custGeom>
              <a:grpFill/>
              <a:ln w="9525" cap="flat">
                <a:noFill/>
                <a:prstDash val="solid"/>
                <a:miter/>
              </a:ln>
            </p:spPr>
            <p:txBody>
              <a:bodyPr rtlCol="0" anchor="ctr"/>
              <a:lstStyle/>
              <a:p>
                <a:endParaRPr lang="fr-FR" b="1"/>
              </a:p>
            </p:txBody>
          </p:sp>
          <p:sp>
            <p:nvSpPr>
              <p:cNvPr id="86" name="Forme libre : forme 85">
                <a:extLst>
                  <a:ext uri="{FF2B5EF4-FFF2-40B4-BE49-F238E27FC236}">
                    <a16:creationId xmlns:a16="http://schemas.microsoft.com/office/drawing/2014/main" id="{FF309FE2-F2B8-F26D-C72D-052CE9512F8F}"/>
                  </a:ext>
                </a:extLst>
              </p:cNvPr>
              <p:cNvSpPr/>
              <p:nvPr/>
            </p:nvSpPr>
            <p:spPr>
              <a:xfrm>
                <a:off x="6764019" y="4862867"/>
                <a:ext cx="43815" cy="52387"/>
              </a:xfrm>
              <a:custGeom>
                <a:avLst/>
                <a:gdLst>
                  <a:gd name="connsiteX0" fmla="*/ 0 w 43815"/>
                  <a:gd name="connsiteY0" fmla="*/ 52388 h 52387"/>
                  <a:gd name="connsiteX1" fmla="*/ 21908 w 43815"/>
                  <a:gd name="connsiteY1" fmla="*/ 52388 h 52387"/>
                  <a:gd name="connsiteX2" fmla="*/ 43815 w 43815"/>
                  <a:gd name="connsiteY2" fmla="*/ 0 h 52387"/>
                  <a:gd name="connsiteX3" fmla="*/ 13335 w 43815"/>
                  <a:gd name="connsiteY3" fmla="*/ 0 h 52387"/>
                </a:gdLst>
                <a:ahLst/>
                <a:cxnLst>
                  <a:cxn ang="0">
                    <a:pos x="connsiteX0" y="connsiteY0"/>
                  </a:cxn>
                  <a:cxn ang="0">
                    <a:pos x="connsiteX1" y="connsiteY1"/>
                  </a:cxn>
                  <a:cxn ang="0">
                    <a:pos x="connsiteX2" y="connsiteY2"/>
                  </a:cxn>
                  <a:cxn ang="0">
                    <a:pos x="connsiteX3" y="connsiteY3"/>
                  </a:cxn>
                </a:cxnLst>
                <a:rect l="l" t="t" r="r" b="b"/>
                <a:pathLst>
                  <a:path w="43815" h="52387">
                    <a:moveTo>
                      <a:pt x="0" y="52388"/>
                    </a:moveTo>
                    <a:lnTo>
                      <a:pt x="21908" y="52388"/>
                    </a:lnTo>
                    <a:lnTo>
                      <a:pt x="43815" y="0"/>
                    </a:lnTo>
                    <a:lnTo>
                      <a:pt x="13335" y="0"/>
                    </a:lnTo>
                    <a:close/>
                  </a:path>
                </a:pathLst>
              </a:custGeom>
              <a:grpFill/>
              <a:ln w="9525" cap="flat">
                <a:noFill/>
                <a:prstDash val="solid"/>
                <a:miter/>
              </a:ln>
            </p:spPr>
            <p:txBody>
              <a:bodyPr rtlCol="0" anchor="ctr"/>
              <a:lstStyle/>
              <a:p>
                <a:endParaRPr lang="fr-FR" b="1"/>
              </a:p>
            </p:txBody>
          </p:sp>
          <p:sp>
            <p:nvSpPr>
              <p:cNvPr id="87" name="Forme libre : forme 86">
                <a:extLst>
                  <a:ext uri="{FF2B5EF4-FFF2-40B4-BE49-F238E27FC236}">
                    <a16:creationId xmlns:a16="http://schemas.microsoft.com/office/drawing/2014/main" id="{651E326D-0CA8-4282-14BC-36118624428E}"/>
                  </a:ext>
                </a:extLst>
              </p:cNvPr>
              <p:cNvSpPr/>
              <p:nvPr/>
            </p:nvSpPr>
            <p:spPr>
              <a:xfrm>
                <a:off x="6915467" y="4862867"/>
                <a:ext cx="99059" cy="154305"/>
              </a:xfrm>
              <a:custGeom>
                <a:avLst/>
                <a:gdLst>
                  <a:gd name="connsiteX0" fmla="*/ 30480 w 99059"/>
                  <a:gd name="connsiteY0" fmla="*/ 89535 h 154305"/>
                  <a:gd name="connsiteX1" fmla="*/ 88582 w 99059"/>
                  <a:gd name="connsiteY1" fmla="*/ 89535 h 154305"/>
                  <a:gd name="connsiteX2" fmla="*/ 88582 w 99059"/>
                  <a:gd name="connsiteY2" fmla="*/ 62865 h 154305"/>
                  <a:gd name="connsiteX3" fmla="*/ 30480 w 99059"/>
                  <a:gd name="connsiteY3" fmla="*/ 62865 h 154305"/>
                  <a:gd name="connsiteX4" fmla="*/ 30480 w 99059"/>
                  <a:gd name="connsiteY4" fmla="*/ 27623 h 154305"/>
                  <a:gd name="connsiteX5" fmla="*/ 98107 w 99059"/>
                  <a:gd name="connsiteY5" fmla="*/ 27623 h 154305"/>
                  <a:gd name="connsiteX6" fmla="*/ 98107 w 99059"/>
                  <a:gd name="connsiteY6" fmla="*/ 0 h 154305"/>
                  <a:gd name="connsiteX7" fmla="*/ 30480 w 99059"/>
                  <a:gd name="connsiteY7" fmla="*/ 0 h 154305"/>
                  <a:gd name="connsiteX8" fmla="*/ 22860 w 99059"/>
                  <a:gd name="connsiteY8" fmla="*/ 0 h 154305"/>
                  <a:gd name="connsiteX9" fmla="*/ 0 w 99059"/>
                  <a:gd name="connsiteY9" fmla="*/ 0 h 154305"/>
                  <a:gd name="connsiteX10" fmla="*/ 0 w 99059"/>
                  <a:gd name="connsiteY10" fmla="*/ 154305 h 154305"/>
                  <a:gd name="connsiteX11" fmla="*/ 22860 w 99059"/>
                  <a:gd name="connsiteY11" fmla="*/ 154305 h 154305"/>
                  <a:gd name="connsiteX12" fmla="*/ 30480 w 99059"/>
                  <a:gd name="connsiteY12" fmla="*/ 154305 h 154305"/>
                  <a:gd name="connsiteX13" fmla="*/ 99060 w 99059"/>
                  <a:gd name="connsiteY13" fmla="*/ 154305 h 154305"/>
                  <a:gd name="connsiteX14" fmla="*/ 99060 w 99059"/>
                  <a:gd name="connsiteY14" fmla="*/ 126683 h 154305"/>
                  <a:gd name="connsiteX15" fmla="*/ 30480 w 99059"/>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9059" h="154305">
                    <a:moveTo>
                      <a:pt x="30480" y="89535"/>
                    </a:moveTo>
                    <a:lnTo>
                      <a:pt x="88582" y="89535"/>
                    </a:lnTo>
                    <a:lnTo>
                      <a:pt x="88582" y="62865"/>
                    </a:lnTo>
                    <a:lnTo>
                      <a:pt x="30480" y="62865"/>
                    </a:lnTo>
                    <a:lnTo>
                      <a:pt x="30480" y="27623"/>
                    </a:lnTo>
                    <a:lnTo>
                      <a:pt x="98107" y="27623"/>
                    </a:lnTo>
                    <a:lnTo>
                      <a:pt x="98107" y="0"/>
                    </a:lnTo>
                    <a:lnTo>
                      <a:pt x="30480" y="0"/>
                    </a:lnTo>
                    <a:lnTo>
                      <a:pt x="22860" y="0"/>
                    </a:lnTo>
                    <a:lnTo>
                      <a:pt x="0" y="0"/>
                    </a:lnTo>
                    <a:lnTo>
                      <a:pt x="0" y="154305"/>
                    </a:lnTo>
                    <a:lnTo>
                      <a:pt x="22860" y="154305"/>
                    </a:lnTo>
                    <a:lnTo>
                      <a:pt x="30480" y="154305"/>
                    </a:lnTo>
                    <a:lnTo>
                      <a:pt x="99060" y="154305"/>
                    </a:lnTo>
                    <a:lnTo>
                      <a:pt x="99060" y="126683"/>
                    </a:lnTo>
                    <a:lnTo>
                      <a:pt x="30480" y="126683"/>
                    </a:lnTo>
                    <a:close/>
                  </a:path>
                </a:pathLst>
              </a:custGeom>
              <a:grpFill/>
              <a:ln w="9525" cap="flat">
                <a:noFill/>
                <a:prstDash val="solid"/>
                <a:miter/>
              </a:ln>
            </p:spPr>
            <p:txBody>
              <a:bodyPr rtlCol="0" anchor="ctr"/>
              <a:lstStyle/>
              <a:p>
                <a:endParaRPr lang="fr-FR" b="1"/>
              </a:p>
            </p:txBody>
          </p:sp>
          <p:sp>
            <p:nvSpPr>
              <p:cNvPr id="88" name="Forme libre : forme 87">
                <a:extLst>
                  <a:ext uri="{FF2B5EF4-FFF2-40B4-BE49-F238E27FC236}">
                    <a16:creationId xmlns:a16="http://schemas.microsoft.com/office/drawing/2014/main" id="{B34CA435-BE82-8F5F-9DF1-060EA0F6220A}"/>
                  </a:ext>
                </a:extLst>
              </p:cNvPr>
              <p:cNvSpPr/>
              <p:nvPr/>
            </p:nvSpPr>
            <p:spPr>
              <a:xfrm>
                <a:off x="7120254" y="4862867"/>
                <a:ext cx="144779" cy="154305"/>
              </a:xfrm>
              <a:custGeom>
                <a:avLst/>
                <a:gdLst>
                  <a:gd name="connsiteX0" fmla="*/ 143827 w 144779"/>
                  <a:gd name="connsiteY0" fmla="*/ 0 h 154305"/>
                  <a:gd name="connsiteX1" fmla="*/ 108585 w 144779"/>
                  <a:gd name="connsiteY1" fmla="*/ 0 h 154305"/>
                  <a:gd name="connsiteX2" fmla="*/ 72390 w 144779"/>
                  <a:gd name="connsiteY2" fmla="*/ 51435 h 154305"/>
                  <a:gd name="connsiteX3" fmla="*/ 37147 w 144779"/>
                  <a:gd name="connsiteY3" fmla="*/ 0 h 154305"/>
                  <a:gd name="connsiteX4" fmla="*/ 952 w 144779"/>
                  <a:gd name="connsiteY4" fmla="*/ 0 h 154305"/>
                  <a:gd name="connsiteX5" fmla="*/ 56197 w 144779"/>
                  <a:gd name="connsiteY5" fmla="*/ 75248 h 154305"/>
                  <a:gd name="connsiteX6" fmla="*/ 0 w 144779"/>
                  <a:gd name="connsiteY6" fmla="*/ 154305 h 154305"/>
                  <a:gd name="connsiteX7" fmla="*/ 36195 w 144779"/>
                  <a:gd name="connsiteY7" fmla="*/ 154305 h 154305"/>
                  <a:gd name="connsiteX8" fmla="*/ 72390 w 144779"/>
                  <a:gd name="connsiteY8" fmla="*/ 100013 h 154305"/>
                  <a:gd name="connsiteX9" fmla="*/ 108585 w 144779"/>
                  <a:gd name="connsiteY9" fmla="*/ 154305 h 154305"/>
                  <a:gd name="connsiteX10" fmla="*/ 144780 w 144779"/>
                  <a:gd name="connsiteY10" fmla="*/ 154305 h 154305"/>
                  <a:gd name="connsiteX11" fmla="*/ 89535 w 144779"/>
                  <a:gd name="connsiteY11" fmla="*/ 75248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44779" h="154305">
                    <a:moveTo>
                      <a:pt x="143827" y="0"/>
                    </a:moveTo>
                    <a:lnTo>
                      <a:pt x="108585" y="0"/>
                    </a:lnTo>
                    <a:lnTo>
                      <a:pt x="72390" y="51435"/>
                    </a:lnTo>
                    <a:lnTo>
                      <a:pt x="37147" y="0"/>
                    </a:lnTo>
                    <a:lnTo>
                      <a:pt x="952" y="0"/>
                    </a:lnTo>
                    <a:lnTo>
                      <a:pt x="56197" y="75248"/>
                    </a:lnTo>
                    <a:lnTo>
                      <a:pt x="0" y="154305"/>
                    </a:lnTo>
                    <a:lnTo>
                      <a:pt x="36195" y="154305"/>
                    </a:lnTo>
                    <a:lnTo>
                      <a:pt x="72390" y="100013"/>
                    </a:lnTo>
                    <a:lnTo>
                      <a:pt x="108585" y="154305"/>
                    </a:lnTo>
                    <a:lnTo>
                      <a:pt x="144780" y="154305"/>
                    </a:lnTo>
                    <a:lnTo>
                      <a:pt x="89535" y="75248"/>
                    </a:lnTo>
                    <a:close/>
                  </a:path>
                </a:pathLst>
              </a:custGeom>
              <a:grpFill/>
              <a:ln w="9525" cap="flat">
                <a:noFill/>
                <a:prstDash val="solid"/>
                <a:miter/>
              </a:ln>
            </p:spPr>
            <p:txBody>
              <a:bodyPr rtlCol="0" anchor="ctr"/>
              <a:lstStyle/>
              <a:p>
                <a:endParaRPr lang="fr-FR" b="1"/>
              </a:p>
            </p:txBody>
          </p:sp>
          <p:sp>
            <p:nvSpPr>
              <p:cNvPr id="89" name="Forme libre : forme 88">
                <a:extLst>
                  <a:ext uri="{FF2B5EF4-FFF2-40B4-BE49-F238E27FC236}">
                    <a16:creationId xmlns:a16="http://schemas.microsoft.com/office/drawing/2014/main" id="{36BB8643-74A4-2523-24C6-A54F5AFA8600}"/>
                  </a:ext>
                </a:extLst>
              </p:cNvPr>
              <p:cNvSpPr/>
              <p:nvPr/>
            </p:nvSpPr>
            <p:spPr>
              <a:xfrm>
                <a:off x="7374571" y="4862867"/>
                <a:ext cx="113347" cy="154305"/>
              </a:xfrm>
              <a:custGeom>
                <a:avLst/>
                <a:gdLst>
                  <a:gd name="connsiteX0" fmla="*/ 85725 w 113347"/>
                  <a:gd name="connsiteY0" fmla="*/ 6668 h 154305"/>
                  <a:gd name="connsiteX1" fmla="*/ 57150 w 113347"/>
                  <a:gd name="connsiteY1" fmla="*/ 0 h 154305"/>
                  <a:gd name="connsiteX2" fmla="*/ 26670 w 113347"/>
                  <a:gd name="connsiteY2" fmla="*/ 0 h 154305"/>
                  <a:gd name="connsiteX3" fmla="*/ 0 w 113347"/>
                  <a:gd name="connsiteY3" fmla="*/ 0 h 154305"/>
                  <a:gd name="connsiteX4" fmla="*/ 0 w 113347"/>
                  <a:gd name="connsiteY4" fmla="*/ 154305 h 154305"/>
                  <a:gd name="connsiteX5" fmla="*/ 30480 w 113347"/>
                  <a:gd name="connsiteY5" fmla="*/ 154305 h 154305"/>
                  <a:gd name="connsiteX6" fmla="*/ 30480 w 113347"/>
                  <a:gd name="connsiteY6" fmla="*/ 102870 h 154305"/>
                  <a:gd name="connsiteX7" fmla="*/ 60008 w 113347"/>
                  <a:gd name="connsiteY7" fmla="*/ 102870 h 154305"/>
                  <a:gd name="connsiteX8" fmla="*/ 87630 w 113347"/>
                  <a:gd name="connsiteY8" fmla="*/ 96203 h 154305"/>
                  <a:gd name="connsiteX9" fmla="*/ 106680 w 113347"/>
                  <a:gd name="connsiteY9" fmla="*/ 78105 h 154305"/>
                  <a:gd name="connsiteX10" fmla="*/ 113347 w 113347"/>
                  <a:gd name="connsiteY10" fmla="*/ 51435 h 154305"/>
                  <a:gd name="connsiteX11" fmla="*/ 106680 w 113347"/>
                  <a:gd name="connsiteY11" fmla="*/ 24765 h 154305"/>
                  <a:gd name="connsiteX12" fmla="*/ 85725 w 113347"/>
                  <a:gd name="connsiteY12" fmla="*/ 6668 h 154305"/>
                  <a:gd name="connsiteX13" fmla="*/ 75247 w 113347"/>
                  <a:gd name="connsiteY13" fmla="*/ 68580 h 154305"/>
                  <a:gd name="connsiteX14" fmla="*/ 59055 w 113347"/>
                  <a:gd name="connsiteY14" fmla="*/ 75248 h 154305"/>
                  <a:gd name="connsiteX15" fmla="*/ 30480 w 113347"/>
                  <a:gd name="connsiteY15" fmla="*/ 75248 h 154305"/>
                  <a:gd name="connsiteX16" fmla="*/ 30480 w 113347"/>
                  <a:gd name="connsiteY16" fmla="*/ 27623 h 154305"/>
                  <a:gd name="connsiteX17" fmla="*/ 57150 w 113347"/>
                  <a:gd name="connsiteY17" fmla="*/ 27623 h 154305"/>
                  <a:gd name="connsiteX18" fmla="*/ 70485 w 113347"/>
                  <a:gd name="connsiteY18" fmla="*/ 30480 h 154305"/>
                  <a:gd name="connsiteX19" fmla="*/ 79058 w 113347"/>
                  <a:gd name="connsiteY19" fmla="*/ 39053 h 154305"/>
                  <a:gd name="connsiteX20" fmla="*/ 81915 w 113347"/>
                  <a:gd name="connsiteY20" fmla="*/ 51435 h 154305"/>
                  <a:gd name="connsiteX21" fmla="*/ 75247 w 113347"/>
                  <a:gd name="connsiteY21" fmla="*/ 6858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13347" h="154305">
                    <a:moveTo>
                      <a:pt x="85725" y="6668"/>
                    </a:moveTo>
                    <a:cubicBezTo>
                      <a:pt x="77153" y="1905"/>
                      <a:pt x="67628" y="0"/>
                      <a:pt x="57150" y="0"/>
                    </a:cubicBezTo>
                    <a:lnTo>
                      <a:pt x="26670" y="0"/>
                    </a:lnTo>
                    <a:lnTo>
                      <a:pt x="0" y="0"/>
                    </a:lnTo>
                    <a:lnTo>
                      <a:pt x="0" y="154305"/>
                    </a:lnTo>
                    <a:lnTo>
                      <a:pt x="30480" y="154305"/>
                    </a:lnTo>
                    <a:lnTo>
                      <a:pt x="30480" y="102870"/>
                    </a:lnTo>
                    <a:lnTo>
                      <a:pt x="60008" y="102870"/>
                    </a:lnTo>
                    <a:cubicBezTo>
                      <a:pt x="70485" y="102870"/>
                      <a:pt x="80010" y="100965"/>
                      <a:pt x="87630" y="96203"/>
                    </a:cubicBezTo>
                    <a:cubicBezTo>
                      <a:pt x="95250" y="91440"/>
                      <a:pt x="101918" y="85725"/>
                      <a:pt x="106680" y="78105"/>
                    </a:cubicBezTo>
                    <a:cubicBezTo>
                      <a:pt x="111443" y="70485"/>
                      <a:pt x="113347" y="61913"/>
                      <a:pt x="113347" y="51435"/>
                    </a:cubicBezTo>
                    <a:cubicBezTo>
                      <a:pt x="113347" y="40958"/>
                      <a:pt x="111443" y="32385"/>
                      <a:pt x="106680" y="24765"/>
                    </a:cubicBezTo>
                    <a:cubicBezTo>
                      <a:pt x="100013" y="17145"/>
                      <a:pt x="93345" y="10478"/>
                      <a:pt x="85725" y="6668"/>
                    </a:cubicBezTo>
                    <a:close/>
                    <a:moveTo>
                      <a:pt x="75247" y="68580"/>
                    </a:moveTo>
                    <a:cubicBezTo>
                      <a:pt x="70485" y="73343"/>
                      <a:pt x="65722" y="75248"/>
                      <a:pt x="59055" y="75248"/>
                    </a:cubicBezTo>
                    <a:lnTo>
                      <a:pt x="30480" y="75248"/>
                    </a:lnTo>
                    <a:lnTo>
                      <a:pt x="30480" y="27623"/>
                    </a:lnTo>
                    <a:lnTo>
                      <a:pt x="57150" y="27623"/>
                    </a:lnTo>
                    <a:cubicBezTo>
                      <a:pt x="61913" y="27623"/>
                      <a:pt x="66675" y="28575"/>
                      <a:pt x="70485" y="30480"/>
                    </a:cubicBezTo>
                    <a:cubicBezTo>
                      <a:pt x="74295" y="32385"/>
                      <a:pt x="77153" y="35243"/>
                      <a:pt x="79058" y="39053"/>
                    </a:cubicBezTo>
                    <a:cubicBezTo>
                      <a:pt x="80963" y="42863"/>
                      <a:pt x="81915" y="46673"/>
                      <a:pt x="81915" y="51435"/>
                    </a:cubicBezTo>
                    <a:cubicBezTo>
                      <a:pt x="81915" y="59055"/>
                      <a:pt x="79058" y="64770"/>
                      <a:pt x="75247" y="68580"/>
                    </a:cubicBezTo>
                    <a:close/>
                  </a:path>
                </a:pathLst>
              </a:custGeom>
              <a:grpFill/>
              <a:ln w="9525" cap="flat">
                <a:noFill/>
                <a:prstDash val="solid"/>
                <a:miter/>
              </a:ln>
            </p:spPr>
            <p:txBody>
              <a:bodyPr rtlCol="0" anchor="ctr"/>
              <a:lstStyle/>
              <a:p>
                <a:endParaRPr lang="fr-FR" b="1"/>
              </a:p>
            </p:txBody>
          </p:sp>
          <p:sp>
            <p:nvSpPr>
              <p:cNvPr id="90" name="Forme libre : forme 89">
                <a:extLst>
                  <a:ext uri="{FF2B5EF4-FFF2-40B4-BE49-F238E27FC236}">
                    <a16:creationId xmlns:a16="http://schemas.microsoft.com/office/drawing/2014/main" id="{7701FB17-1C6A-45F0-53FF-DFCBEAC8BEC0}"/>
                  </a:ext>
                </a:extLst>
              </p:cNvPr>
              <p:cNvSpPr/>
              <p:nvPr/>
            </p:nvSpPr>
            <p:spPr>
              <a:xfrm>
                <a:off x="7626031" y="4823815"/>
                <a:ext cx="57150" cy="28575"/>
              </a:xfrm>
              <a:custGeom>
                <a:avLst/>
                <a:gdLst>
                  <a:gd name="connsiteX0" fmla="*/ 57150 w 57150"/>
                  <a:gd name="connsiteY0" fmla="*/ 0 h 28575"/>
                  <a:gd name="connsiteX1" fmla="*/ 24765 w 57150"/>
                  <a:gd name="connsiteY1" fmla="*/ 0 h 28575"/>
                  <a:gd name="connsiteX2" fmla="*/ 0 w 57150"/>
                  <a:gd name="connsiteY2" fmla="*/ 28575 h 28575"/>
                  <a:gd name="connsiteX3" fmla="*/ 29528 w 57150"/>
                  <a:gd name="connsiteY3" fmla="*/ 28575 h 28575"/>
                </a:gdLst>
                <a:ahLst/>
                <a:cxnLst>
                  <a:cxn ang="0">
                    <a:pos x="connsiteX0" y="connsiteY0"/>
                  </a:cxn>
                  <a:cxn ang="0">
                    <a:pos x="connsiteX1" y="connsiteY1"/>
                  </a:cxn>
                  <a:cxn ang="0">
                    <a:pos x="connsiteX2" y="connsiteY2"/>
                  </a:cxn>
                  <a:cxn ang="0">
                    <a:pos x="connsiteX3" y="connsiteY3"/>
                  </a:cxn>
                </a:cxnLst>
                <a:rect l="l" t="t" r="r" b="b"/>
                <a:pathLst>
                  <a:path w="57150" h="28575">
                    <a:moveTo>
                      <a:pt x="57150" y="0"/>
                    </a:moveTo>
                    <a:lnTo>
                      <a:pt x="24765" y="0"/>
                    </a:lnTo>
                    <a:lnTo>
                      <a:pt x="0" y="28575"/>
                    </a:lnTo>
                    <a:lnTo>
                      <a:pt x="29528" y="28575"/>
                    </a:lnTo>
                    <a:close/>
                  </a:path>
                </a:pathLst>
              </a:custGeom>
              <a:grpFill/>
              <a:ln w="9525" cap="flat">
                <a:noFill/>
                <a:prstDash val="solid"/>
                <a:miter/>
              </a:ln>
            </p:spPr>
            <p:txBody>
              <a:bodyPr rtlCol="0" anchor="ctr"/>
              <a:lstStyle/>
              <a:p>
                <a:endParaRPr lang="fr-FR" b="1"/>
              </a:p>
            </p:txBody>
          </p:sp>
          <p:sp>
            <p:nvSpPr>
              <p:cNvPr id="91" name="Forme libre : forme 90">
                <a:extLst>
                  <a:ext uri="{FF2B5EF4-FFF2-40B4-BE49-F238E27FC236}">
                    <a16:creationId xmlns:a16="http://schemas.microsoft.com/office/drawing/2014/main" id="{1F67F669-2048-4AB8-854E-297A91F35F1A}"/>
                  </a:ext>
                </a:extLst>
              </p:cNvPr>
              <p:cNvSpPr/>
              <p:nvPr/>
            </p:nvSpPr>
            <p:spPr>
              <a:xfrm>
                <a:off x="7596504" y="4862867"/>
                <a:ext cx="98107" cy="154305"/>
              </a:xfrm>
              <a:custGeom>
                <a:avLst/>
                <a:gdLst>
                  <a:gd name="connsiteX0" fmla="*/ 29527 w 98107"/>
                  <a:gd name="connsiteY0" fmla="*/ 89535 h 154305"/>
                  <a:gd name="connsiteX1" fmla="*/ 87630 w 98107"/>
                  <a:gd name="connsiteY1" fmla="*/ 89535 h 154305"/>
                  <a:gd name="connsiteX2" fmla="*/ 87630 w 98107"/>
                  <a:gd name="connsiteY2" fmla="*/ 62865 h 154305"/>
                  <a:gd name="connsiteX3" fmla="*/ 29527 w 98107"/>
                  <a:gd name="connsiteY3" fmla="*/ 62865 h 154305"/>
                  <a:gd name="connsiteX4" fmla="*/ 29527 w 98107"/>
                  <a:gd name="connsiteY4" fmla="*/ 27623 h 154305"/>
                  <a:gd name="connsiteX5" fmla="*/ 97155 w 98107"/>
                  <a:gd name="connsiteY5" fmla="*/ 27623 h 154305"/>
                  <a:gd name="connsiteX6" fmla="*/ 97155 w 98107"/>
                  <a:gd name="connsiteY6" fmla="*/ 0 h 154305"/>
                  <a:gd name="connsiteX7" fmla="*/ 29527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29527 w 98107"/>
                  <a:gd name="connsiteY12" fmla="*/ 154305 h 154305"/>
                  <a:gd name="connsiteX13" fmla="*/ 98107 w 98107"/>
                  <a:gd name="connsiteY13" fmla="*/ 154305 h 154305"/>
                  <a:gd name="connsiteX14" fmla="*/ 98107 w 98107"/>
                  <a:gd name="connsiteY14" fmla="*/ 126683 h 154305"/>
                  <a:gd name="connsiteX15" fmla="*/ 2952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29527" y="89535"/>
                    </a:moveTo>
                    <a:lnTo>
                      <a:pt x="87630" y="89535"/>
                    </a:lnTo>
                    <a:lnTo>
                      <a:pt x="87630" y="62865"/>
                    </a:lnTo>
                    <a:lnTo>
                      <a:pt x="29527" y="62865"/>
                    </a:lnTo>
                    <a:lnTo>
                      <a:pt x="29527" y="27623"/>
                    </a:lnTo>
                    <a:lnTo>
                      <a:pt x="97155" y="27623"/>
                    </a:lnTo>
                    <a:lnTo>
                      <a:pt x="97155" y="0"/>
                    </a:lnTo>
                    <a:lnTo>
                      <a:pt x="29527" y="0"/>
                    </a:lnTo>
                    <a:lnTo>
                      <a:pt x="22860" y="0"/>
                    </a:lnTo>
                    <a:lnTo>
                      <a:pt x="0" y="0"/>
                    </a:lnTo>
                    <a:lnTo>
                      <a:pt x="0" y="154305"/>
                    </a:lnTo>
                    <a:lnTo>
                      <a:pt x="22860" y="154305"/>
                    </a:lnTo>
                    <a:lnTo>
                      <a:pt x="29527" y="154305"/>
                    </a:lnTo>
                    <a:lnTo>
                      <a:pt x="98107" y="154305"/>
                    </a:lnTo>
                    <a:lnTo>
                      <a:pt x="98107" y="126683"/>
                    </a:lnTo>
                    <a:lnTo>
                      <a:pt x="29527" y="126683"/>
                    </a:lnTo>
                    <a:close/>
                  </a:path>
                </a:pathLst>
              </a:custGeom>
              <a:grpFill/>
              <a:ln w="9525" cap="flat">
                <a:noFill/>
                <a:prstDash val="solid"/>
                <a:miter/>
              </a:ln>
            </p:spPr>
            <p:txBody>
              <a:bodyPr rtlCol="0" anchor="ctr"/>
              <a:lstStyle/>
              <a:p>
                <a:endParaRPr lang="fr-FR" b="1"/>
              </a:p>
            </p:txBody>
          </p:sp>
          <p:sp>
            <p:nvSpPr>
              <p:cNvPr id="92" name="Forme libre : forme 91">
                <a:extLst>
                  <a:ext uri="{FF2B5EF4-FFF2-40B4-BE49-F238E27FC236}">
                    <a16:creationId xmlns:a16="http://schemas.microsoft.com/office/drawing/2014/main" id="{10A0EFEB-ECD1-7EB4-A740-9423510EEC97}"/>
                  </a:ext>
                </a:extLst>
              </p:cNvPr>
              <p:cNvSpPr/>
              <p:nvPr/>
            </p:nvSpPr>
            <p:spPr>
              <a:xfrm>
                <a:off x="7815579" y="4862867"/>
                <a:ext cx="119062" cy="154305"/>
              </a:xfrm>
              <a:custGeom>
                <a:avLst/>
                <a:gdLst>
                  <a:gd name="connsiteX0" fmla="*/ 84772 w 119062"/>
                  <a:gd name="connsiteY0" fmla="*/ 93345 h 154305"/>
                  <a:gd name="connsiteX1" fmla="*/ 104775 w 119062"/>
                  <a:gd name="connsiteY1" fmla="*/ 76200 h 154305"/>
                  <a:gd name="connsiteX2" fmla="*/ 112395 w 119062"/>
                  <a:gd name="connsiteY2" fmla="*/ 50483 h 154305"/>
                  <a:gd name="connsiteX3" fmla="*/ 105727 w 119062"/>
                  <a:gd name="connsiteY3" fmla="*/ 24765 h 154305"/>
                  <a:gd name="connsiteX4" fmla="*/ 85725 w 119062"/>
                  <a:gd name="connsiteY4" fmla="*/ 6668 h 154305"/>
                  <a:gd name="connsiteX5" fmla="*/ 57150 w 119062"/>
                  <a:gd name="connsiteY5" fmla="*/ 0 h 154305"/>
                  <a:gd name="connsiteX6" fmla="*/ 26670 w 119062"/>
                  <a:gd name="connsiteY6" fmla="*/ 0 h 154305"/>
                  <a:gd name="connsiteX7" fmla="*/ 0 w 119062"/>
                  <a:gd name="connsiteY7" fmla="*/ 0 h 154305"/>
                  <a:gd name="connsiteX8" fmla="*/ 0 w 119062"/>
                  <a:gd name="connsiteY8" fmla="*/ 154305 h 154305"/>
                  <a:gd name="connsiteX9" fmla="*/ 30480 w 119062"/>
                  <a:gd name="connsiteY9" fmla="*/ 154305 h 154305"/>
                  <a:gd name="connsiteX10" fmla="*/ 30480 w 119062"/>
                  <a:gd name="connsiteY10" fmla="*/ 100013 h 154305"/>
                  <a:gd name="connsiteX11" fmla="*/ 53340 w 119062"/>
                  <a:gd name="connsiteY11" fmla="*/ 100013 h 154305"/>
                  <a:gd name="connsiteX12" fmla="*/ 84772 w 119062"/>
                  <a:gd name="connsiteY12" fmla="*/ 154305 h 154305"/>
                  <a:gd name="connsiteX13" fmla="*/ 119063 w 119062"/>
                  <a:gd name="connsiteY13" fmla="*/ 154305 h 154305"/>
                  <a:gd name="connsiteX14" fmla="*/ 83820 w 119062"/>
                  <a:gd name="connsiteY14" fmla="*/ 94298 h 154305"/>
                  <a:gd name="connsiteX15" fmla="*/ 84772 w 119062"/>
                  <a:gd name="connsiteY15" fmla="*/ 93345 h 154305"/>
                  <a:gd name="connsiteX16" fmla="*/ 30480 w 119062"/>
                  <a:gd name="connsiteY16" fmla="*/ 27623 h 154305"/>
                  <a:gd name="connsiteX17" fmla="*/ 56197 w 119062"/>
                  <a:gd name="connsiteY17" fmla="*/ 27623 h 154305"/>
                  <a:gd name="connsiteX18" fmla="*/ 74295 w 119062"/>
                  <a:gd name="connsiteY18" fmla="*/ 33338 h 154305"/>
                  <a:gd name="connsiteX19" fmla="*/ 81915 w 119062"/>
                  <a:gd name="connsiteY19" fmla="*/ 49530 h 154305"/>
                  <a:gd name="connsiteX20" fmla="*/ 79057 w 119062"/>
                  <a:gd name="connsiteY20" fmla="*/ 60960 h 154305"/>
                  <a:gd name="connsiteX21" fmla="*/ 70485 w 119062"/>
                  <a:gd name="connsiteY21" fmla="*/ 68580 h 154305"/>
                  <a:gd name="connsiteX22" fmla="*/ 58102 w 119062"/>
                  <a:gd name="connsiteY22" fmla="*/ 71438 h 154305"/>
                  <a:gd name="connsiteX23" fmla="*/ 30480 w 119062"/>
                  <a:gd name="connsiteY23" fmla="*/ 71438 h 154305"/>
                  <a:gd name="connsiteX24" fmla="*/ 30480 w 119062"/>
                  <a:gd name="connsiteY24" fmla="*/ 2762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19062" h="154305">
                    <a:moveTo>
                      <a:pt x="84772" y="93345"/>
                    </a:moveTo>
                    <a:cubicBezTo>
                      <a:pt x="93345" y="89535"/>
                      <a:pt x="100013" y="82868"/>
                      <a:pt x="104775" y="76200"/>
                    </a:cubicBezTo>
                    <a:cubicBezTo>
                      <a:pt x="109538" y="68580"/>
                      <a:pt x="112395" y="60008"/>
                      <a:pt x="112395" y="50483"/>
                    </a:cubicBezTo>
                    <a:cubicBezTo>
                      <a:pt x="112395" y="40958"/>
                      <a:pt x="110490" y="32385"/>
                      <a:pt x="105727" y="24765"/>
                    </a:cubicBezTo>
                    <a:cubicBezTo>
                      <a:pt x="100965" y="17145"/>
                      <a:pt x="94297" y="11430"/>
                      <a:pt x="85725" y="6668"/>
                    </a:cubicBezTo>
                    <a:cubicBezTo>
                      <a:pt x="77152" y="1905"/>
                      <a:pt x="67627" y="0"/>
                      <a:pt x="57150" y="0"/>
                    </a:cubicBezTo>
                    <a:lnTo>
                      <a:pt x="26670" y="0"/>
                    </a:lnTo>
                    <a:lnTo>
                      <a:pt x="0" y="0"/>
                    </a:lnTo>
                    <a:lnTo>
                      <a:pt x="0" y="154305"/>
                    </a:lnTo>
                    <a:lnTo>
                      <a:pt x="30480" y="154305"/>
                    </a:lnTo>
                    <a:lnTo>
                      <a:pt x="30480" y="100013"/>
                    </a:lnTo>
                    <a:lnTo>
                      <a:pt x="53340" y="100013"/>
                    </a:lnTo>
                    <a:lnTo>
                      <a:pt x="84772" y="154305"/>
                    </a:lnTo>
                    <a:lnTo>
                      <a:pt x="119063" y="154305"/>
                    </a:lnTo>
                    <a:lnTo>
                      <a:pt x="83820" y="94298"/>
                    </a:lnTo>
                    <a:cubicBezTo>
                      <a:pt x="83820" y="94298"/>
                      <a:pt x="84772" y="93345"/>
                      <a:pt x="84772" y="93345"/>
                    </a:cubicBezTo>
                    <a:close/>
                    <a:moveTo>
                      <a:pt x="30480" y="27623"/>
                    </a:moveTo>
                    <a:lnTo>
                      <a:pt x="56197" y="27623"/>
                    </a:lnTo>
                    <a:cubicBezTo>
                      <a:pt x="63818" y="27623"/>
                      <a:pt x="69532" y="29528"/>
                      <a:pt x="74295" y="33338"/>
                    </a:cubicBezTo>
                    <a:cubicBezTo>
                      <a:pt x="79057" y="37148"/>
                      <a:pt x="81915" y="42863"/>
                      <a:pt x="81915" y="49530"/>
                    </a:cubicBezTo>
                    <a:cubicBezTo>
                      <a:pt x="81915" y="53340"/>
                      <a:pt x="80963" y="57150"/>
                      <a:pt x="79057" y="60960"/>
                    </a:cubicBezTo>
                    <a:cubicBezTo>
                      <a:pt x="77152" y="64770"/>
                      <a:pt x="74295" y="66675"/>
                      <a:pt x="70485" y="68580"/>
                    </a:cubicBezTo>
                    <a:cubicBezTo>
                      <a:pt x="66675" y="70485"/>
                      <a:pt x="62865" y="71438"/>
                      <a:pt x="58102" y="71438"/>
                    </a:cubicBezTo>
                    <a:lnTo>
                      <a:pt x="30480" y="71438"/>
                    </a:lnTo>
                    <a:lnTo>
                      <a:pt x="30480" y="27623"/>
                    </a:lnTo>
                    <a:close/>
                  </a:path>
                </a:pathLst>
              </a:custGeom>
              <a:grpFill/>
              <a:ln w="9525" cap="flat">
                <a:noFill/>
                <a:prstDash val="solid"/>
                <a:miter/>
              </a:ln>
            </p:spPr>
            <p:txBody>
              <a:bodyPr rtlCol="0" anchor="ctr"/>
              <a:lstStyle/>
              <a:p>
                <a:endParaRPr lang="fr-FR" b="1"/>
              </a:p>
            </p:txBody>
          </p:sp>
          <p:sp>
            <p:nvSpPr>
              <p:cNvPr id="93" name="Forme libre : forme 92">
                <a:extLst>
                  <a:ext uri="{FF2B5EF4-FFF2-40B4-BE49-F238E27FC236}">
                    <a16:creationId xmlns:a16="http://schemas.microsoft.com/office/drawing/2014/main" id="{9D411B33-59E0-F790-FBCF-7646E5F8A040}"/>
                  </a:ext>
                </a:extLst>
              </p:cNvPr>
              <p:cNvSpPr/>
              <p:nvPr/>
            </p:nvSpPr>
            <p:spPr>
              <a:xfrm>
                <a:off x="8047037" y="4862868"/>
                <a:ext cx="30480" cy="154305"/>
              </a:xfrm>
              <a:custGeom>
                <a:avLst/>
                <a:gdLst>
                  <a:gd name="connsiteX0" fmla="*/ 0 w 30480"/>
                  <a:gd name="connsiteY0" fmla="*/ 0 h 154305"/>
                  <a:gd name="connsiteX1" fmla="*/ 30480 w 30480"/>
                  <a:gd name="connsiteY1" fmla="*/ 0 h 154305"/>
                  <a:gd name="connsiteX2" fmla="*/ 30480 w 30480"/>
                  <a:gd name="connsiteY2" fmla="*/ 154305 h 154305"/>
                  <a:gd name="connsiteX3" fmla="*/ 0 w 30480"/>
                  <a:gd name="connsiteY3" fmla="*/ 154305 h 154305"/>
                </a:gdLst>
                <a:ahLst/>
                <a:cxnLst>
                  <a:cxn ang="0">
                    <a:pos x="connsiteX0" y="connsiteY0"/>
                  </a:cxn>
                  <a:cxn ang="0">
                    <a:pos x="connsiteX1" y="connsiteY1"/>
                  </a:cxn>
                  <a:cxn ang="0">
                    <a:pos x="connsiteX2" y="connsiteY2"/>
                  </a:cxn>
                  <a:cxn ang="0">
                    <a:pos x="connsiteX3" y="connsiteY3"/>
                  </a:cxn>
                </a:cxnLst>
                <a:rect l="l" t="t" r="r" b="b"/>
                <a:pathLst>
                  <a:path w="30480" h="154305">
                    <a:moveTo>
                      <a:pt x="0" y="0"/>
                    </a:moveTo>
                    <a:lnTo>
                      <a:pt x="30480" y="0"/>
                    </a:lnTo>
                    <a:lnTo>
                      <a:pt x="30480" y="154305"/>
                    </a:lnTo>
                    <a:lnTo>
                      <a:pt x="0" y="154305"/>
                    </a:lnTo>
                    <a:close/>
                  </a:path>
                </a:pathLst>
              </a:custGeom>
              <a:grpFill/>
              <a:ln w="9525" cap="flat">
                <a:noFill/>
                <a:prstDash val="solid"/>
                <a:miter/>
              </a:ln>
            </p:spPr>
            <p:txBody>
              <a:bodyPr rtlCol="0" anchor="ctr"/>
              <a:lstStyle/>
              <a:p>
                <a:endParaRPr lang="fr-FR" b="1"/>
              </a:p>
            </p:txBody>
          </p:sp>
          <p:sp>
            <p:nvSpPr>
              <p:cNvPr id="94" name="Forme libre : forme 93">
                <a:extLst>
                  <a:ext uri="{FF2B5EF4-FFF2-40B4-BE49-F238E27FC236}">
                    <a16:creationId xmlns:a16="http://schemas.microsoft.com/office/drawing/2014/main" id="{E1960939-4283-ECEB-80F7-A01317FBB0A7}"/>
                  </a:ext>
                </a:extLst>
              </p:cNvPr>
              <p:cNvSpPr/>
              <p:nvPr/>
            </p:nvSpPr>
            <p:spPr>
              <a:xfrm>
                <a:off x="8200389" y="4862867"/>
                <a:ext cx="98107" cy="154305"/>
              </a:xfrm>
              <a:custGeom>
                <a:avLst/>
                <a:gdLst>
                  <a:gd name="connsiteX0" fmla="*/ 30480 w 98107"/>
                  <a:gd name="connsiteY0" fmla="*/ 89535 h 154305"/>
                  <a:gd name="connsiteX1" fmla="*/ 87630 w 98107"/>
                  <a:gd name="connsiteY1" fmla="*/ 89535 h 154305"/>
                  <a:gd name="connsiteX2" fmla="*/ 87630 w 98107"/>
                  <a:gd name="connsiteY2" fmla="*/ 62865 h 154305"/>
                  <a:gd name="connsiteX3" fmla="*/ 30480 w 98107"/>
                  <a:gd name="connsiteY3" fmla="*/ 62865 h 154305"/>
                  <a:gd name="connsiteX4" fmla="*/ 30480 w 98107"/>
                  <a:gd name="connsiteY4" fmla="*/ 27623 h 154305"/>
                  <a:gd name="connsiteX5" fmla="*/ 97155 w 98107"/>
                  <a:gd name="connsiteY5" fmla="*/ 27623 h 154305"/>
                  <a:gd name="connsiteX6" fmla="*/ 97155 w 98107"/>
                  <a:gd name="connsiteY6" fmla="*/ 0 h 154305"/>
                  <a:gd name="connsiteX7" fmla="*/ 30480 w 98107"/>
                  <a:gd name="connsiteY7" fmla="*/ 0 h 154305"/>
                  <a:gd name="connsiteX8" fmla="*/ 22860 w 98107"/>
                  <a:gd name="connsiteY8" fmla="*/ 0 h 154305"/>
                  <a:gd name="connsiteX9" fmla="*/ 0 w 98107"/>
                  <a:gd name="connsiteY9" fmla="*/ 0 h 154305"/>
                  <a:gd name="connsiteX10" fmla="*/ 0 w 98107"/>
                  <a:gd name="connsiteY10" fmla="*/ 154305 h 154305"/>
                  <a:gd name="connsiteX11" fmla="*/ 22860 w 98107"/>
                  <a:gd name="connsiteY11" fmla="*/ 154305 h 154305"/>
                  <a:gd name="connsiteX12" fmla="*/ 30480 w 98107"/>
                  <a:gd name="connsiteY12" fmla="*/ 154305 h 154305"/>
                  <a:gd name="connsiteX13" fmla="*/ 98108 w 98107"/>
                  <a:gd name="connsiteY13" fmla="*/ 154305 h 154305"/>
                  <a:gd name="connsiteX14" fmla="*/ 98108 w 98107"/>
                  <a:gd name="connsiteY14" fmla="*/ 126683 h 154305"/>
                  <a:gd name="connsiteX15" fmla="*/ 30480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89535"/>
                    </a:moveTo>
                    <a:lnTo>
                      <a:pt x="87630" y="89535"/>
                    </a:lnTo>
                    <a:lnTo>
                      <a:pt x="87630"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8" y="154305"/>
                    </a:lnTo>
                    <a:lnTo>
                      <a:pt x="98108" y="126683"/>
                    </a:lnTo>
                    <a:lnTo>
                      <a:pt x="30480" y="126683"/>
                    </a:lnTo>
                    <a:close/>
                  </a:path>
                </a:pathLst>
              </a:custGeom>
              <a:grpFill/>
              <a:ln w="9525" cap="flat">
                <a:noFill/>
                <a:prstDash val="solid"/>
                <a:miter/>
              </a:ln>
            </p:spPr>
            <p:txBody>
              <a:bodyPr rtlCol="0" anchor="ctr"/>
              <a:lstStyle/>
              <a:p>
                <a:endParaRPr lang="fr-FR" b="1"/>
              </a:p>
            </p:txBody>
          </p:sp>
          <p:sp>
            <p:nvSpPr>
              <p:cNvPr id="95" name="Forme libre : forme 94">
                <a:extLst>
                  <a:ext uri="{FF2B5EF4-FFF2-40B4-BE49-F238E27FC236}">
                    <a16:creationId xmlns:a16="http://schemas.microsoft.com/office/drawing/2014/main" id="{F579B4D7-B099-3946-3B38-872DD2BF4168}"/>
                  </a:ext>
                </a:extLst>
              </p:cNvPr>
              <p:cNvSpPr/>
              <p:nvPr/>
            </p:nvSpPr>
            <p:spPr>
              <a:xfrm>
                <a:off x="8419464" y="4862867"/>
                <a:ext cx="136207" cy="154305"/>
              </a:xfrm>
              <a:custGeom>
                <a:avLst/>
                <a:gdLst>
                  <a:gd name="connsiteX0" fmla="*/ 106680 w 136207"/>
                  <a:gd name="connsiteY0" fmla="*/ 103823 h 154305"/>
                  <a:gd name="connsiteX1" fmla="*/ 31433 w 136207"/>
                  <a:gd name="connsiteY1" fmla="*/ 0 h 154305"/>
                  <a:gd name="connsiteX2" fmla="*/ 0 w 136207"/>
                  <a:gd name="connsiteY2" fmla="*/ 0 h 154305"/>
                  <a:gd name="connsiteX3" fmla="*/ 0 w 136207"/>
                  <a:gd name="connsiteY3" fmla="*/ 154305 h 154305"/>
                  <a:gd name="connsiteX4" fmla="*/ 30480 w 136207"/>
                  <a:gd name="connsiteY4" fmla="*/ 154305 h 154305"/>
                  <a:gd name="connsiteX5" fmla="*/ 30480 w 136207"/>
                  <a:gd name="connsiteY5" fmla="*/ 48578 h 154305"/>
                  <a:gd name="connsiteX6" fmla="*/ 106680 w 136207"/>
                  <a:gd name="connsiteY6" fmla="*/ 154305 h 154305"/>
                  <a:gd name="connsiteX7" fmla="*/ 136208 w 136207"/>
                  <a:gd name="connsiteY7" fmla="*/ 154305 h 154305"/>
                  <a:gd name="connsiteX8" fmla="*/ 136208 w 136207"/>
                  <a:gd name="connsiteY8" fmla="*/ 0 h 154305"/>
                  <a:gd name="connsiteX9" fmla="*/ 106680 w 136207"/>
                  <a:gd name="connsiteY9" fmla="*/ 0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6207" h="154305">
                    <a:moveTo>
                      <a:pt x="106680" y="103823"/>
                    </a:moveTo>
                    <a:lnTo>
                      <a:pt x="31433" y="0"/>
                    </a:lnTo>
                    <a:lnTo>
                      <a:pt x="0" y="0"/>
                    </a:lnTo>
                    <a:lnTo>
                      <a:pt x="0" y="154305"/>
                    </a:lnTo>
                    <a:lnTo>
                      <a:pt x="30480" y="154305"/>
                    </a:lnTo>
                    <a:lnTo>
                      <a:pt x="30480" y="48578"/>
                    </a:lnTo>
                    <a:lnTo>
                      <a:pt x="106680" y="154305"/>
                    </a:lnTo>
                    <a:lnTo>
                      <a:pt x="136208" y="154305"/>
                    </a:lnTo>
                    <a:lnTo>
                      <a:pt x="136208" y="0"/>
                    </a:lnTo>
                    <a:lnTo>
                      <a:pt x="106680" y="0"/>
                    </a:lnTo>
                    <a:close/>
                  </a:path>
                </a:pathLst>
              </a:custGeom>
              <a:grpFill/>
              <a:ln w="9525" cap="flat">
                <a:noFill/>
                <a:prstDash val="solid"/>
                <a:miter/>
              </a:ln>
            </p:spPr>
            <p:txBody>
              <a:bodyPr rtlCol="0" anchor="ctr"/>
              <a:lstStyle/>
              <a:p>
                <a:endParaRPr lang="fr-FR" b="1"/>
              </a:p>
            </p:txBody>
          </p:sp>
          <p:sp>
            <p:nvSpPr>
              <p:cNvPr id="96" name="Forme libre : forme 95">
                <a:extLst>
                  <a:ext uri="{FF2B5EF4-FFF2-40B4-BE49-F238E27FC236}">
                    <a16:creationId xmlns:a16="http://schemas.microsoft.com/office/drawing/2014/main" id="{1DF1327E-B45A-EC9E-DC9A-C305C837FA91}"/>
                  </a:ext>
                </a:extLst>
              </p:cNvPr>
              <p:cNvSpPr/>
              <p:nvPr/>
            </p:nvSpPr>
            <p:spPr>
              <a:xfrm>
                <a:off x="8669019" y="4862867"/>
                <a:ext cx="146685" cy="160020"/>
              </a:xfrm>
              <a:custGeom>
                <a:avLst/>
                <a:gdLst>
                  <a:gd name="connsiteX0" fmla="*/ 109538 w 146685"/>
                  <a:gd name="connsiteY0" fmla="*/ 116205 h 160020"/>
                  <a:gd name="connsiteX1" fmla="*/ 95250 w 146685"/>
                  <a:gd name="connsiteY1" fmla="*/ 126683 h 160020"/>
                  <a:gd name="connsiteX2" fmla="*/ 78105 w 146685"/>
                  <a:gd name="connsiteY2" fmla="*/ 130493 h 160020"/>
                  <a:gd name="connsiteX3" fmla="*/ 54293 w 146685"/>
                  <a:gd name="connsiteY3" fmla="*/ 123825 h 160020"/>
                  <a:gd name="connsiteX4" fmla="*/ 38100 w 146685"/>
                  <a:gd name="connsiteY4" fmla="*/ 105728 h 160020"/>
                  <a:gd name="connsiteX5" fmla="*/ 32385 w 146685"/>
                  <a:gd name="connsiteY5" fmla="*/ 78105 h 160020"/>
                  <a:gd name="connsiteX6" fmla="*/ 38100 w 146685"/>
                  <a:gd name="connsiteY6" fmla="*/ 51435 h 160020"/>
                  <a:gd name="connsiteX7" fmla="*/ 54293 w 146685"/>
                  <a:gd name="connsiteY7" fmla="*/ 33338 h 160020"/>
                  <a:gd name="connsiteX8" fmla="*/ 78105 w 146685"/>
                  <a:gd name="connsiteY8" fmla="*/ 26670 h 160020"/>
                  <a:gd name="connsiteX9" fmla="*/ 95250 w 146685"/>
                  <a:gd name="connsiteY9" fmla="*/ 30480 h 160020"/>
                  <a:gd name="connsiteX10" fmla="*/ 109538 w 146685"/>
                  <a:gd name="connsiteY10" fmla="*/ 40005 h 160020"/>
                  <a:gd name="connsiteX11" fmla="*/ 119063 w 146685"/>
                  <a:gd name="connsiteY11" fmla="*/ 54293 h 160020"/>
                  <a:gd name="connsiteX12" fmla="*/ 146685 w 146685"/>
                  <a:gd name="connsiteY12" fmla="*/ 43815 h 160020"/>
                  <a:gd name="connsiteX13" fmla="*/ 130493 w 146685"/>
                  <a:gd name="connsiteY13" fmla="*/ 20955 h 160020"/>
                  <a:gd name="connsiteX14" fmla="*/ 106680 w 146685"/>
                  <a:gd name="connsiteY14" fmla="*/ 5715 h 160020"/>
                  <a:gd name="connsiteX15" fmla="*/ 77153 w 146685"/>
                  <a:gd name="connsiteY15" fmla="*/ 0 h 160020"/>
                  <a:gd name="connsiteX16" fmla="*/ 37148 w 146685"/>
                  <a:gd name="connsiteY16" fmla="*/ 10478 h 160020"/>
                  <a:gd name="connsiteX17" fmla="*/ 9525 w 146685"/>
                  <a:gd name="connsiteY17" fmla="*/ 39053 h 160020"/>
                  <a:gd name="connsiteX18" fmla="*/ 0 w 146685"/>
                  <a:gd name="connsiteY18" fmla="*/ 80010 h 160020"/>
                  <a:gd name="connsiteX19" fmla="*/ 9525 w 146685"/>
                  <a:gd name="connsiteY19" fmla="*/ 120968 h 160020"/>
                  <a:gd name="connsiteX20" fmla="*/ 37148 w 146685"/>
                  <a:gd name="connsiteY20" fmla="*/ 149543 h 160020"/>
                  <a:gd name="connsiteX21" fmla="*/ 77153 w 146685"/>
                  <a:gd name="connsiteY21" fmla="*/ 160020 h 160020"/>
                  <a:gd name="connsiteX22" fmla="*/ 106680 w 146685"/>
                  <a:gd name="connsiteY22" fmla="*/ 154305 h 160020"/>
                  <a:gd name="connsiteX23" fmla="*/ 130493 w 146685"/>
                  <a:gd name="connsiteY23" fmla="*/ 138113 h 160020"/>
                  <a:gd name="connsiteX24" fmla="*/ 146685 w 146685"/>
                  <a:gd name="connsiteY24" fmla="*/ 114300 h 160020"/>
                  <a:gd name="connsiteX25" fmla="*/ 119063 w 146685"/>
                  <a:gd name="connsiteY25" fmla="*/ 103823 h 160020"/>
                  <a:gd name="connsiteX26" fmla="*/ 109538 w 146685"/>
                  <a:gd name="connsiteY26" fmla="*/ 116205 h 1600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46685" h="160020">
                    <a:moveTo>
                      <a:pt x="109538" y="116205"/>
                    </a:moveTo>
                    <a:cubicBezTo>
                      <a:pt x="105728" y="120015"/>
                      <a:pt x="100965" y="123825"/>
                      <a:pt x="95250" y="126683"/>
                    </a:cubicBezTo>
                    <a:cubicBezTo>
                      <a:pt x="89535" y="129540"/>
                      <a:pt x="83820" y="130493"/>
                      <a:pt x="78105" y="130493"/>
                    </a:cubicBezTo>
                    <a:cubicBezTo>
                      <a:pt x="68580" y="130493"/>
                      <a:pt x="60960" y="128588"/>
                      <a:pt x="54293" y="123825"/>
                    </a:cubicBezTo>
                    <a:cubicBezTo>
                      <a:pt x="47625" y="119063"/>
                      <a:pt x="41910" y="113348"/>
                      <a:pt x="38100" y="105728"/>
                    </a:cubicBezTo>
                    <a:cubicBezTo>
                      <a:pt x="34290" y="98108"/>
                      <a:pt x="32385" y="88583"/>
                      <a:pt x="32385" y="78105"/>
                    </a:cubicBezTo>
                    <a:cubicBezTo>
                      <a:pt x="32385" y="67628"/>
                      <a:pt x="34290" y="59055"/>
                      <a:pt x="38100" y="51435"/>
                    </a:cubicBezTo>
                    <a:cubicBezTo>
                      <a:pt x="41910" y="43815"/>
                      <a:pt x="47625" y="37148"/>
                      <a:pt x="54293" y="33338"/>
                    </a:cubicBezTo>
                    <a:cubicBezTo>
                      <a:pt x="60960" y="28575"/>
                      <a:pt x="69532" y="26670"/>
                      <a:pt x="78105" y="26670"/>
                    </a:cubicBezTo>
                    <a:cubicBezTo>
                      <a:pt x="83820" y="26670"/>
                      <a:pt x="89535" y="27623"/>
                      <a:pt x="95250" y="30480"/>
                    </a:cubicBezTo>
                    <a:cubicBezTo>
                      <a:pt x="100965" y="32385"/>
                      <a:pt x="104775" y="36195"/>
                      <a:pt x="109538" y="40005"/>
                    </a:cubicBezTo>
                    <a:cubicBezTo>
                      <a:pt x="114300" y="43815"/>
                      <a:pt x="117157" y="48578"/>
                      <a:pt x="119063" y="54293"/>
                    </a:cubicBezTo>
                    <a:lnTo>
                      <a:pt x="146685" y="43815"/>
                    </a:lnTo>
                    <a:cubicBezTo>
                      <a:pt x="142875" y="35243"/>
                      <a:pt x="138113" y="27623"/>
                      <a:pt x="130493" y="20955"/>
                    </a:cubicBezTo>
                    <a:cubicBezTo>
                      <a:pt x="123825" y="14288"/>
                      <a:pt x="115253" y="9525"/>
                      <a:pt x="106680" y="5715"/>
                    </a:cubicBezTo>
                    <a:cubicBezTo>
                      <a:pt x="98107" y="1905"/>
                      <a:pt x="87630" y="0"/>
                      <a:pt x="77153" y="0"/>
                    </a:cubicBezTo>
                    <a:cubicBezTo>
                      <a:pt x="61913" y="0"/>
                      <a:pt x="48578" y="3810"/>
                      <a:pt x="37148" y="10478"/>
                    </a:cubicBezTo>
                    <a:cubicBezTo>
                      <a:pt x="25718" y="17145"/>
                      <a:pt x="16193" y="26670"/>
                      <a:pt x="9525" y="39053"/>
                    </a:cubicBezTo>
                    <a:cubicBezTo>
                      <a:pt x="2857" y="51435"/>
                      <a:pt x="0" y="64770"/>
                      <a:pt x="0" y="80010"/>
                    </a:cubicBezTo>
                    <a:cubicBezTo>
                      <a:pt x="0" y="95250"/>
                      <a:pt x="2857" y="109538"/>
                      <a:pt x="9525" y="120968"/>
                    </a:cubicBezTo>
                    <a:cubicBezTo>
                      <a:pt x="16193" y="133350"/>
                      <a:pt x="24765" y="141923"/>
                      <a:pt x="37148" y="149543"/>
                    </a:cubicBezTo>
                    <a:cubicBezTo>
                      <a:pt x="48578" y="156210"/>
                      <a:pt x="61913" y="160020"/>
                      <a:pt x="77153" y="160020"/>
                    </a:cubicBezTo>
                    <a:cubicBezTo>
                      <a:pt x="87630" y="160020"/>
                      <a:pt x="98107" y="158115"/>
                      <a:pt x="106680" y="154305"/>
                    </a:cubicBezTo>
                    <a:cubicBezTo>
                      <a:pt x="115253" y="150495"/>
                      <a:pt x="123825" y="144780"/>
                      <a:pt x="130493" y="138113"/>
                    </a:cubicBezTo>
                    <a:cubicBezTo>
                      <a:pt x="137160" y="131445"/>
                      <a:pt x="142875" y="122873"/>
                      <a:pt x="146685" y="114300"/>
                    </a:cubicBezTo>
                    <a:lnTo>
                      <a:pt x="119063" y="103823"/>
                    </a:lnTo>
                    <a:cubicBezTo>
                      <a:pt x="117157" y="106680"/>
                      <a:pt x="113348" y="111443"/>
                      <a:pt x="109538" y="116205"/>
                    </a:cubicBezTo>
                    <a:close/>
                  </a:path>
                </a:pathLst>
              </a:custGeom>
              <a:grpFill/>
              <a:ln w="9525" cap="flat">
                <a:noFill/>
                <a:prstDash val="solid"/>
                <a:miter/>
              </a:ln>
            </p:spPr>
            <p:txBody>
              <a:bodyPr rtlCol="0" anchor="ctr"/>
              <a:lstStyle/>
              <a:p>
                <a:endParaRPr lang="fr-FR" b="1"/>
              </a:p>
            </p:txBody>
          </p:sp>
          <p:sp>
            <p:nvSpPr>
              <p:cNvPr id="97" name="Forme libre : forme 96">
                <a:extLst>
                  <a:ext uri="{FF2B5EF4-FFF2-40B4-BE49-F238E27FC236}">
                    <a16:creationId xmlns:a16="http://schemas.microsoft.com/office/drawing/2014/main" id="{87F2800E-E930-DC1F-FF1F-9F1C32FA2541}"/>
                  </a:ext>
                </a:extLst>
              </p:cNvPr>
              <p:cNvSpPr/>
              <p:nvPr/>
            </p:nvSpPr>
            <p:spPr>
              <a:xfrm>
                <a:off x="8928099" y="4862867"/>
                <a:ext cx="98107" cy="154305"/>
              </a:xfrm>
              <a:custGeom>
                <a:avLst/>
                <a:gdLst>
                  <a:gd name="connsiteX0" fmla="*/ 30480 w 98107"/>
                  <a:gd name="connsiteY0" fmla="*/ 126683 h 154305"/>
                  <a:gd name="connsiteX1" fmla="*/ 30480 w 98107"/>
                  <a:gd name="connsiteY1" fmla="*/ 89535 h 154305"/>
                  <a:gd name="connsiteX2" fmla="*/ 88582 w 98107"/>
                  <a:gd name="connsiteY2" fmla="*/ 89535 h 154305"/>
                  <a:gd name="connsiteX3" fmla="*/ 88582 w 98107"/>
                  <a:gd name="connsiteY3" fmla="*/ 62865 h 154305"/>
                  <a:gd name="connsiteX4" fmla="*/ 30480 w 98107"/>
                  <a:gd name="connsiteY4" fmla="*/ 62865 h 154305"/>
                  <a:gd name="connsiteX5" fmla="*/ 30480 w 98107"/>
                  <a:gd name="connsiteY5" fmla="*/ 27623 h 154305"/>
                  <a:gd name="connsiteX6" fmla="*/ 97155 w 98107"/>
                  <a:gd name="connsiteY6" fmla="*/ 27623 h 154305"/>
                  <a:gd name="connsiteX7" fmla="*/ 97155 w 98107"/>
                  <a:gd name="connsiteY7" fmla="*/ 0 h 154305"/>
                  <a:gd name="connsiteX8" fmla="*/ 30480 w 98107"/>
                  <a:gd name="connsiteY8" fmla="*/ 0 h 154305"/>
                  <a:gd name="connsiteX9" fmla="*/ 22860 w 98107"/>
                  <a:gd name="connsiteY9" fmla="*/ 0 h 154305"/>
                  <a:gd name="connsiteX10" fmla="*/ 0 w 98107"/>
                  <a:gd name="connsiteY10" fmla="*/ 0 h 154305"/>
                  <a:gd name="connsiteX11" fmla="*/ 0 w 98107"/>
                  <a:gd name="connsiteY11" fmla="*/ 154305 h 154305"/>
                  <a:gd name="connsiteX12" fmla="*/ 22860 w 98107"/>
                  <a:gd name="connsiteY12" fmla="*/ 154305 h 154305"/>
                  <a:gd name="connsiteX13" fmla="*/ 30480 w 98107"/>
                  <a:gd name="connsiteY13" fmla="*/ 154305 h 154305"/>
                  <a:gd name="connsiteX14" fmla="*/ 98107 w 98107"/>
                  <a:gd name="connsiteY14" fmla="*/ 154305 h 154305"/>
                  <a:gd name="connsiteX15" fmla="*/ 98107 w 98107"/>
                  <a:gd name="connsiteY15" fmla="*/ 126683 h 154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98107" h="154305">
                    <a:moveTo>
                      <a:pt x="30480" y="126683"/>
                    </a:moveTo>
                    <a:lnTo>
                      <a:pt x="30480" y="89535"/>
                    </a:lnTo>
                    <a:lnTo>
                      <a:pt x="88582" y="89535"/>
                    </a:lnTo>
                    <a:lnTo>
                      <a:pt x="88582" y="62865"/>
                    </a:lnTo>
                    <a:lnTo>
                      <a:pt x="30480" y="62865"/>
                    </a:lnTo>
                    <a:lnTo>
                      <a:pt x="30480" y="27623"/>
                    </a:lnTo>
                    <a:lnTo>
                      <a:pt x="97155" y="27623"/>
                    </a:lnTo>
                    <a:lnTo>
                      <a:pt x="97155" y="0"/>
                    </a:lnTo>
                    <a:lnTo>
                      <a:pt x="30480" y="0"/>
                    </a:lnTo>
                    <a:lnTo>
                      <a:pt x="22860" y="0"/>
                    </a:lnTo>
                    <a:lnTo>
                      <a:pt x="0" y="0"/>
                    </a:lnTo>
                    <a:lnTo>
                      <a:pt x="0" y="154305"/>
                    </a:lnTo>
                    <a:lnTo>
                      <a:pt x="22860" y="154305"/>
                    </a:lnTo>
                    <a:lnTo>
                      <a:pt x="30480" y="154305"/>
                    </a:lnTo>
                    <a:lnTo>
                      <a:pt x="98107" y="154305"/>
                    </a:lnTo>
                    <a:lnTo>
                      <a:pt x="98107" y="126683"/>
                    </a:lnTo>
                    <a:close/>
                  </a:path>
                </a:pathLst>
              </a:custGeom>
              <a:grpFill/>
              <a:ln w="9525" cap="flat">
                <a:noFill/>
                <a:prstDash val="solid"/>
                <a:miter/>
              </a:ln>
            </p:spPr>
            <p:txBody>
              <a:bodyPr rtlCol="0" anchor="ctr"/>
              <a:lstStyle/>
              <a:p>
                <a:endParaRPr lang="fr-FR" b="1"/>
              </a:p>
            </p:txBody>
          </p:sp>
        </p:grpSp>
      </p:grpSp>
      <p:sp>
        <p:nvSpPr>
          <p:cNvPr id="2" name="Espace réservé du texte 44">
            <a:extLst>
              <a:ext uri="{FF2B5EF4-FFF2-40B4-BE49-F238E27FC236}">
                <a16:creationId xmlns:a16="http://schemas.microsoft.com/office/drawing/2014/main" id="{9F0450C1-2A6E-BD72-548A-7A68DC28C3E5}"/>
              </a:ext>
            </a:extLst>
          </p:cNvPr>
          <p:cNvSpPr>
            <a:spLocks noGrp="1"/>
          </p:cNvSpPr>
          <p:nvPr>
            <p:ph type="body" sz="quarter" idx="15" hasCustomPrompt="1"/>
          </p:nvPr>
        </p:nvSpPr>
        <p:spPr>
          <a:xfrm>
            <a:off x="5119687" y="5168049"/>
            <a:ext cx="2043114" cy="459619"/>
          </a:xfrm>
          <a:prstGeom prst="rect">
            <a:avLst/>
          </a:prstGeom>
          <a:solidFill>
            <a:schemeClr val="accent1"/>
          </a:solidFill>
        </p:spPr>
        <p:txBody>
          <a:bodyPr anchor="ctr">
            <a:noAutofit/>
          </a:bodyPr>
          <a:lstStyle>
            <a:lvl1pPr marL="0" indent="0" algn="ctr">
              <a:buNone/>
              <a:defRPr sz="1400" b="1" spc="600">
                <a:solidFill>
                  <a:schemeClr val="bg1"/>
                </a:solidFill>
                <a:latin typeface="Figtree" pitchFamily="2" charset="0"/>
              </a:defRPr>
            </a:lvl1pPr>
            <a:lvl2pPr>
              <a:defRPr/>
            </a:lvl2pPr>
          </a:lstStyle>
          <a:p>
            <a:pPr lvl="0"/>
            <a:r>
              <a:rPr lang="fr-FR" dirty="0"/>
              <a:t>12.10.2023</a:t>
            </a:r>
          </a:p>
        </p:txBody>
      </p:sp>
    </p:spTree>
    <p:extLst>
      <p:ext uri="{BB962C8B-B14F-4D97-AF65-F5344CB8AC3E}">
        <p14:creationId xmlns:p14="http://schemas.microsoft.com/office/powerpoint/2010/main" val="3127872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withEffect">
                                  <p:stCondLst>
                                    <p:cond delay="0"/>
                                  </p:stCondLst>
                                  <p:childTnLst>
                                    <p:set>
                                      <p:cBhvr>
                                        <p:cTn id="6" dur="1" fill="hold">
                                          <p:stCondLst>
                                            <p:cond delay="0"/>
                                          </p:stCondLst>
                                        </p:cTn>
                                        <p:tgtEl>
                                          <p:spTgt spid="98"/>
                                        </p:tgtEl>
                                        <p:attrNameLst>
                                          <p:attrName>style.visibility</p:attrName>
                                        </p:attrNameLst>
                                      </p:cBhvr>
                                      <p:to>
                                        <p:strVal val="visible"/>
                                      </p:to>
                                    </p:set>
                                    <p:animEffect transition="in" filter="fade">
                                      <p:cBhvr>
                                        <p:cTn id="7" dur="1000"/>
                                        <p:tgtEl>
                                          <p:spTgt spid="98"/>
                                        </p:tgtEl>
                                      </p:cBhvr>
                                    </p:animEffect>
                                    <p:anim calcmode="lin" valueType="num">
                                      <p:cBhvr>
                                        <p:cTn id="8" dur="1000" fill="hold"/>
                                        <p:tgtEl>
                                          <p:spTgt spid="98"/>
                                        </p:tgtEl>
                                        <p:attrNameLst>
                                          <p:attrName>ppt_x</p:attrName>
                                        </p:attrNameLst>
                                      </p:cBhvr>
                                      <p:tavLst>
                                        <p:tav tm="0">
                                          <p:val>
                                            <p:strVal val="#ppt_x"/>
                                          </p:val>
                                        </p:tav>
                                        <p:tav tm="100000">
                                          <p:val>
                                            <p:strVal val="#ppt_x"/>
                                          </p:val>
                                        </p:tav>
                                      </p:tavLst>
                                    </p:anim>
                                    <p:anim calcmode="lin" valueType="num">
                                      <p:cBhvr>
                                        <p:cTn id="9" dur="900" decel="100000" fill="hold"/>
                                        <p:tgtEl>
                                          <p:spTgt spid="98"/>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8"/>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9" presetClass="entr" presetSubtype="0" fill="hold" grpId="0" nodeType="afterEffect">
                                  <p:stCondLst>
                                    <p:cond delay="0"/>
                                  </p:stCondLst>
                                  <p:childTnLst>
                                    <p:set>
                                      <p:cBhvr>
                                        <p:cTn id="13" dur="1" fill="hold">
                                          <p:stCondLst>
                                            <p:cond delay="0"/>
                                          </p:stCondLst>
                                        </p:cTn>
                                        <p:tgtEl>
                                          <p:spTgt spid="2">
                                            <p:bg/>
                                          </p:spTgt>
                                        </p:tgtEl>
                                        <p:attrNameLst>
                                          <p:attrName>style.visibility</p:attrName>
                                        </p:attrNameLst>
                                      </p:cBhvr>
                                      <p:to>
                                        <p:strVal val="visible"/>
                                      </p:to>
                                    </p:set>
                                    <p:animEffect transition="in" filter="dissolve">
                                      <p:cBhvr>
                                        <p:cTn id="14" dur="500"/>
                                        <p:tgtEl>
                                          <p:spTgt spid="2">
                                            <p:bg/>
                                          </p:spTgt>
                                        </p:tgtEl>
                                      </p:cBhvr>
                                    </p:animEffect>
                                  </p:childTnLst>
                                </p:cTn>
                              </p:par>
                            </p:childTnLst>
                          </p:cTn>
                        </p:par>
                        <p:par>
                          <p:cTn id="15" fill="hold">
                            <p:stCondLst>
                              <p:cond delay="1500"/>
                            </p:stCondLst>
                            <p:childTnLst>
                              <p:par>
                                <p:cTn id="16" presetID="9" presetClass="entr" presetSubtype="0" fill="hold" grpId="0" nodeType="afterEffect">
                                  <p:stCondLst>
                                    <p:cond delay="0"/>
                                  </p:stCondLst>
                                  <p:childTnLst>
                                    <p:set>
                                      <p:cBhvr>
                                        <p:cTn id="17" dur="1" fill="hold">
                                          <p:stCondLst>
                                            <p:cond delay="0"/>
                                          </p:stCondLst>
                                        </p:cTn>
                                        <p:tgtEl>
                                          <p:spTgt spid="2">
                                            <p:txEl>
                                              <p:pRg st="0" end="0"/>
                                            </p:txEl>
                                          </p:spTgt>
                                        </p:tgtEl>
                                        <p:attrNameLst>
                                          <p:attrName>style.visibility</p:attrName>
                                        </p:attrNameLst>
                                      </p:cBhvr>
                                      <p:to>
                                        <p:strVal val="visible"/>
                                      </p:to>
                                    </p:set>
                                    <p:animEffect transition="in" filter="dissolve">
                                      <p:cBhvr>
                                        <p:cTn id="18"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animBg="1">
        <p:tmplLst>
          <p:tmpl>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 lvl="1">
            <p:tnLst>
              <p:par>
                <p:cTn presetID="9" presetClass="entr" presetSubtype="0" fill="hold" nodeType="afterEffect">
                  <p:stCondLst>
                    <p:cond delay="0"/>
                  </p:stCondLst>
                  <p:childTnLst>
                    <p:set>
                      <p:cBhvr>
                        <p:cTn dur="1" fill="hold">
                          <p:stCondLst>
                            <p:cond delay="0"/>
                          </p:stCondLst>
                        </p:cTn>
                        <p:tgtEl>
                          <p:spTgt spid="2"/>
                        </p:tgtEl>
                        <p:attrNameLst>
                          <p:attrName>style.visibility</p:attrName>
                        </p:attrNameLst>
                      </p:cBhvr>
                      <p:to>
                        <p:strVal val="visible"/>
                      </p:to>
                    </p:set>
                    <p:animEffect transition="in" filter="dissolve">
                      <p:cBhvr>
                        <p:cTn dur="500"/>
                        <p:tgtEl>
                          <p:spTgt spid="2"/>
                        </p:tgtEl>
                      </p:cBhvr>
                    </p:animEffect>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_heading_light_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013D5B2-CB6C-5D66-9B9B-0444FED56D1C}"/>
              </a:ext>
            </a:extLst>
          </p:cNvPr>
          <p:cNvSpPr/>
          <p:nvPr userDrawn="1"/>
        </p:nvSpPr>
        <p:spPr>
          <a:xfrm>
            <a:off x="0" y="0"/>
            <a:ext cx="12192000" cy="6858000"/>
          </a:xfrm>
          <a:prstGeom prst="rect">
            <a:avLst/>
          </a:prstGeom>
          <a:solidFill>
            <a:schemeClr val="bg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alphaModFix amt="50000"/>
            <a:extLst>
              <a:ext uri="{28A0092B-C50C-407E-A947-70E740481C1C}">
                <a14:useLocalDpi xmlns:a14="http://schemas.microsoft.com/office/drawing/2010/main" val="0"/>
              </a:ext>
            </a:extLst>
          </a:blip>
          <a:srcRect/>
          <a:stretch/>
        </p:blipFill>
        <p:spPr>
          <a:xfrm>
            <a:off x="-4762" y="0"/>
            <a:ext cx="12191999" cy="6857999"/>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463827" y="29599"/>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accent3"/>
          </a:solidFill>
          <a:ln w="9525" cap="flat">
            <a:noFill/>
            <a:prstDash val="solid"/>
            <a:miter/>
          </a:ln>
        </p:spPr>
        <p:txBody>
          <a:bodyPr rtlCol="0" anchor="ctr"/>
          <a:lstStyle/>
          <a:p>
            <a:endParaRPr lang="fr-FR" dirty="0"/>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696480" y="1920525"/>
            <a:ext cx="9613900" cy="3799447"/>
          </a:xfrm>
        </p:spPr>
        <p:txBody>
          <a:bodyPr anchor="t">
            <a:noAutofit/>
          </a:bodyPr>
          <a:lstStyle>
            <a:lvl1pPr>
              <a:lnSpc>
                <a:spcPts val="7000"/>
              </a:lnSpc>
              <a:defRPr sz="6600">
                <a:solidFill>
                  <a:schemeClr val="tx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696480" y="999646"/>
            <a:ext cx="9613900" cy="798035"/>
          </a:xfrm>
          <a:prstGeom prst="rect">
            <a:avLst/>
          </a:prstGeom>
        </p:spPr>
        <p:txBody>
          <a:bodyPr anchor="t">
            <a:normAutofit/>
          </a:bodyPr>
          <a:lstStyle>
            <a:lvl1pPr marL="0" indent="0">
              <a:lnSpc>
                <a:spcPct val="120000"/>
              </a:lnSpc>
              <a:buNone/>
              <a:defRPr sz="1400" b="1" cap="all" spc="800" baseline="0">
                <a:solidFill>
                  <a:schemeClr val="accent3"/>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tx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441508"/>
            <a:ext cx="7578725" cy="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4154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path" presetSubtype="0" accel="30000" decel="70000" fill="hold" grpId="0" nodeType="withEffect">
                                  <p:stCondLst>
                                    <p:cond delay="0"/>
                                  </p:stCondLst>
                                  <p:childTnLst>
                                    <p:animMotion origin="layout" path="M -3.125E-6 -0.18287 L -3.125E-6 -1.85185E-6 " pathEditMode="relative" rAng="0" ptsTypes="AA">
                                      <p:cBhvr>
                                        <p:cTn id="6" dur="1000" fill="hold"/>
                                        <p:tgtEl>
                                          <p:spTgt spid="38"/>
                                        </p:tgtEl>
                                        <p:attrNameLst>
                                          <p:attrName>ppt_x</p:attrName>
                                          <p:attrName>ppt_y</p:attrName>
                                        </p:attrNameLst>
                                      </p:cBhvr>
                                      <p:rCtr x="0" y="9144"/>
                                    </p:animMotion>
                                  </p:childTnLst>
                                </p:cTn>
                              </p:par>
                              <p:par>
                                <p:cTn id="7" presetID="22" presetClass="entr" presetSubtype="8" fill="hold" nodeType="withEffect">
                                  <p:stCondLst>
                                    <p:cond delay="500"/>
                                  </p:stCondLst>
                                  <p:childTnLst>
                                    <p:set>
                                      <p:cBhvr>
                                        <p:cTn id="8" dur="1" fill="hold">
                                          <p:stCondLst>
                                            <p:cond delay="0"/>
                                          </p:stCondLst>
                                        </p:cTn>
                                        <p:tgtEl>
                                          <p:spTgt spid="50"/>
                                        </p:tgtEl>
                                        <p:attrNameLst>
                                          <p:attrName>style.visibility</p:attrName>
                                        </p:attrNameLst>
                                      </p:cBhvr>
                                      <p:to>
                                        <p:strVal val="visible"/>
                                      </p:to>
                                    </p:set>
                                    <p:animEffect transition="in" filter="wipe(left)">
                                      <p:cBhvr>
                                        <p:cTn id="9" dur="1000"/>
                                        <p:tgtEl>
                                          <p:spTgt spid="50"/>
                                        </p:tgtEl>
                                      </p:cBhvr>
                                    </p:animEffect>
                                  </p:childTnLst>
                                </p:cTn>
                              </p:par>
                              <p:par>
                                <p:cTn id="10" presetID="10" presetClass="entr" presetSubtype="0" fill="hold" grpId="1" nodeType="withEffect">
                                  <p:stCondLst>
                                    <p:cond delay="1100"/>
                                  </p:stCondLst>
                                  <p:childTnLst>
                                    <p:set>
                                      <p:cBhvr>
                                        <p:cTn id="11" dur="1" fill="hold">
                                          <p:stCondLst>
                                            <p:cond delay="0"/>
                                          </p:stCondLst>
                                        </p:cTn>
                                        <p:tgtEl>
                                          <p:spTgt spid="43">
                                            <p:txEl>
                                              <p:pRg st="0" end="0"/>
                                            </p:txEl>
                                          </p:spTgt>
                                        </p:tgtEl>
                                        <p:attrNameLst>
                                          <p:attrName>style.visibility</p:attrName>
                                        </p:attrNameLst>
                                      </p:cBhvr>
                                      <p:to>
                                        <p:strVal val="visible"/>
                                      </p:to>
                                    </p:set>
                                    <p:animEffect transition="in" filter="fade">
                                      <p:cBhvr>
                                        <p:cTn id="12" dur="900"/>
                                        <p:tgtEl>
                                          <p:spTgt spid="43">
                                            <p:txEl>
                                              <p:pRg st="0" end="0"/>
                                            </p:txEl>
                                          </p:spTgt>
                                        </p:tgtEl>
                                      </p:cBhvr>
                                    </p:animEffect>
                                  </p:childTnLst>
                                </p:cTn>
                              </p:par>
                              <p:par>
                                <p:cTn id="13" presetID="42" presetClass="path" presetSubtype="0" accel="10000" decel="90000" fill="hold" grpId="0" nodeType="withEffect">
                                  <p:stCondLst>
                                    <p:cond delay="1100"/>
                                  </p:stCondLst>
                                  <p:childTnLst>
                                    <p:animMotion origin="layout" path="M 2.70833E-6 -0.0544 L 2.70833E-6 0.00023 " pathEditMode="relative" rAng="0" ptsTypes="AA">
                                      <p:cBhvr>
                                        <p:cTn id="14" dur="900" fill="hold"/>
                                        <p:tgtEl>
                                          <p:spTgt spid="43">
                                            <p:txEl>
                                              <p:pRg st="0" end="0"/>
                                            </p:txEl>
                                          </p:spTgt>
                                        </p:tgtEl>
                                        <p:attrNameLst>
                                          <p:attrName>ppt_x</p:attrName>
                                          <p:attrName>ppt_y</p:attrName>
                                        </p:attrNameLst>
                                      </p:cBhvr>
                                      <p:rCtr x="0" y="2731"/>
                                    </p:animMotion>
                                  </p:childTnLst>
                                </p:cTn>
                              </p:par>
                              <p:par>
                                <p:cTn id="15" presetID="22" presetClass="entr" presetSubtype="1" fill="hold" grpId="0" nodeType="withEffect">
                                  <p:stCondLst>
                                    <p:cond delay="1100"/>
                                  </p:stCondLst>
                                  <p:iterate type="wd">
                                    <p:tmPct val="10000"/>
                                  </p:iterate>
                                  <p:childTnLst>
                                    <p:set>
                                      <p:cBhvr>
                                        <p:cTn id="16" dur="1" fill="hold">
                                          <p:stCondLst>
                                            <p:cond delay="0"/>
                                          </p:stCondLst>
                                        </p:cTn>
                                        <p:tgtEl>
                                          <p:spTgt spid="2"/>
                                        </p:tgtEl>
                                        <p:attrNameLst>
                                          <p:attrName>style.visibility</p:attrName>
                                        </p:attrNameLst>
                                      </p:cBhvr>
                                      <p:to>
                                        <p:strVal val="visible"/>
                                      </p:to>
                                    </p:set>
                                    <p:animEffect transition="in" filter="wipe(up)">
                                      <p:cBhvr>
                                        <p:cTn id="17" dur="500"/>
                                        <p:tgtEl>
                                          <p:spTgt spid="2"/>
                                        </p:tgtEl>
                                      </p:cBhvr>
                                    </p:animEffect>
                                  </p:childTnLst>
                                </p:cTn>
                              </p:par>
                              <p:par>
                                <p:cTn id="18" presetID="2" presetClass="entr" presetSubtype="2" decel="28000" fill="hold" grpId="0" nodeType="withEffect" nodePh="1">
                                  <p:stCondLst>
                                    <p:cond delay="1100"/>
                                  </p:stCondLst>
                                  <p:endCondLst>
                                    <p:cond evt="begin" delay="0">
                                      <p:tn val="18"/>
                                    </p:cond>
                                  </p:end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1500" fill="hold"/>
                                        <p:tgtEl>
                                          <p:spTgt spid="22"/>
                                        </p:tgtEl>
                                        <p:attrNameLst>
                                          <p:attrName>ppt_x</p:attrName>
                                        </p:attrNameLst>
                                      </p:cBhvr>
                                      <p:tavLst>
                                        <p:tav tm="0">
                                          <p:val>
                                            <p:strVal val="1+#ppt_w/2"/>
                                          </p:val>
                                        </p:tav>
                                        <p:tav tm="100000">
                                          <p:val>
                                            <p:strVal val="#ppt_x"/>
                                          </p:val>
                                        </p:tav>
                                      </p:tavLst>
                                    </p:anim>
                                    <p:anim calcmode="lin" valueType="num">
                                      <p:cBhvr additive="base">
                                        <p:cTn id="21" dur="1500" fill="hold"/>
                                        <p:tgtEl>
                                          <p:spTgt spid="22"/>
                                        </p:tgtEl>
                                        <p:attrNameLst>
                                          <p:attrName>ppt_y</p:attrName>
                                        </p:attrNameLst>
                                      </p:cBhvr>
                                      <p:tavLst>
                                        <p:tav tm="0">
                                          <p:val>
                                            <p:strVal val="#ppt_y"/>
                                          </p:val>
                                        </p:tav>
                                        <p:tav tm="100000">
                                          <p:val>
                                            <p:strVal val="#ppt_y"/>
                                          </p:val>
                                        </p:tav>
                                      </p:tavLst>
                                    </p:anim>
                                  </p:childTnLst>
                                </p:cTn>
                              </p:par>
                              <p:par>
                                <p:cTn id="22" presetID="42" presetClass="path" presetSubtype="0" accel="50000" decel="50000" fill="hold" nodeType="withEffect">
                                  <p:stCondLst>
                                    <p:cond delay="0"/>
                                  </p:stCondLst>
                                  <p:childTnLst>
                                    <p:animMotion origin="layout" path="M 0 0 L 0 0.25 E" pathEditMode="relative" ptsTypes="">
                                      <p:cBhvr>
                                        <p:cTn id="23" dur="2000" spd="-100000" fill="hold"/>
                                        <p:tgtEl>
                                          <p:spTgt spid="47"/>
                                        </p:tgtEl>
                                        <p:attrNameLst>
                                          <p:attrName>ppt_x</p:attrName>
                                          <p:attrName>ppt_y</p:attrName>
                                        </p:attrNameLst>
                                      </p:cBhvr>
                                    </p:animMotion>
                                  </p:childTnLst>
                                </p:cTn>
                              </p:par>
                              <p:par>
                                <p:cTn id="24" presetID="42" presetClass="path" presetSubtype="0" accel="50000" decel="50000" fill="hold" grpId="0" nodeType="withEffect">
                                  <p:stCondLst>
                                    <p:cond delay="0"/>
                                  </p:stCondLst>
                                  <p:childTnLst>
                                    <p:animMotion origin="layout" path="M 0 0 L 0 0.25 E" pathEditMode="relative" ptsTypes="">
                                      <p:cBhvr>
                                        <p:cTn id="25" dur="2000" spd="-100000" fill="hold"/>
                                        <p:tgtEl>
                                          <p:spTgt spid="45">
                                            <p:txEl>
                                              <p:pRg st="0" end="0"/>
                                            </p:txEl>
                                          </p:spTgt>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38" grpId="0" animBg="1"/>
      <p:bldP spid="2" grpId="0"/>
      <p:bldP spid="43" grpId="0" build="p">
        <p:tmplLst>
          <p:tmpl lvl="1">
            <p:tnLst>
              <p:par>
                <p:cTn presetID="42" presetClass="path" presetSubtype="0" accel="10000" decel="90000" fill="hold" nodeType="withEffect">
                  <p:stCondLst>
                    <p:cond delay="1100"/>
                  </p:stCondLst>
                  <p:childTnLst>
                    <p:animMotion origin="layout" path="M 2.70833E-6 -0.0544 L 2.70833E-6 0.00023 " pathEditMode="relative" rAng="0" ptsTypes="AA">
                      <p:cBhvr>
                        <p:cTn dur="900" fill="hold"/>
                        <p:tgtEl>
                          <p:spTgt spid="43"/>
                        </p:tgtEl>
                        <p:attrNameLst>
                          <p:attrName>ppt_x</p:attrName>
                          <p:attrName>ppt_y</p:attrName>
                        </p:attrNameLst>
                      </p:cBhvr>
                      <p:rCtr x="0" y="2731"/>
                    </p:animMotion>
                  </p:childTnLst>
                </p:cTn>
              </p:par>
            </p:tnLst>
          </p:tmpl>
        </p:tmplLst>
      </p:bldP>
      <p:bldP spid="43" grpId="1" build="p">
        <p:tmplLst>
          <p:tmpl lvl="1">
            <p:tnLst>
              <p:par>
                <p:cTn presetID="10" presetClass="entr" presetSubtype="0" fill="hold" nodeType="withEffect">
                  <p:stCondLst>
                    <p:cond delay="1100"/>
                  </p:stCondLst>
                  <p:childTnLst>
                    <p:set>
                      <p:cBhvr>
                        <p:cTn dur="1" fill="hold">
                          <p:stCondLst>
                            <p:cond delay="0"/>
                          </p:stCondLst>
                        </p:cTn>
                        <p:tgtEl>
                          <p:spTgt spid="43"/>
                        </p:tgtEl>
                        <p:attrNameLst>
                          <p:attrName>style.visibility</p:attrName>
                        </p:attrNameLst>
                      </p:cBhvr>
                      <p:to>
                        <p:strVal val="visible"/>
                      </p:to>
                    </p:set>
                    <p:animEffect transition="in" filter="fade">
                      <p:cBhvr>
                        <p:cTn dur="900"/>
                        <p:tgtEl>
                          <p:spTgt spid="43"/>
                        </p:tgtEl>
                      </p:cBhvr>
                    </p:animEffect>
                  </p:childTnLst>
                </p:cTn>
              </p:par>
            </p:tnLst>
          </p:tmpl>
        </p:tmplLst>
      </p:bldP>
      <p:bldP spid="45" grpId="0" build="p">
        <p:tmplLst>
          <p:tmpl lvl="1">
            <p:tnLst>
              <p:par>
                <p:cTn presetID="42" presetClass="path" presetSubtype="0" accel="50000" decel="50000" fill="hold" nodeType="withEffect">
                  <p:stCondLst>
                    <p:cond delay="0"/>
                  </p:stCondLst>
                  <p:childTnLst>
                    <p:animMotion origin="layout" path="M 0 0 L 0 0.25 E" pathEditMode="relative" ptsTypes="">
                      <p:cBhvr>
                        <p:cTn dur="2000" spd="-100000" fill="hold"/>
                        <p:tgtEl>
                          <p:spTgt spid="45"/>
                        </p:tgtEl>
                        <p:attrNameLst>
                          <p:attrName>ppt_x</p:attrName>
                          <p:attrName>ppt_y</p:attrName>
                        </p:attrNameLst>
                      </p:cBhvr>
                    </p:animMotion>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main_heading_dark_bg">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D7C6F493-2AEA-F669-9BCC-651CF756C204}"/>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rcRect/>
          <a:stretch/>
        </p:blipFill>
        <p:spPr>
          <a:xfrm>
            <a:off x="1" y="0"/>
            <a:ext cx="12191999" cy="6858000"/>
          </a:xfrm>
          <a:prstGeom prst="rect">
            <a:avLst/>
          </a:prstGeom>
          <a:ln w="19050">
            <a:solidFill>
              <a:schemeClr val="bg1"/>
            </a:solidFill>
          </a:ln>
        </p:spPr>
      </p:pic>
      <p:sp>
        <p:nvSpPr>
          <p:cNvPr id="22" name="Espace réservé pour une image  21">
            <a:extLst>
              <a:ext uri="{FF2B5EF4-FFF2-40B4-BE49-F238E27FC236}">
                <a16:creationId xmlns:a16="http://schemas.microsoft.com/office/drawing/2014/main" id="{AF9B6272-7337-4291-E582-8320757A1282}"/>
              </a:ext>
            </a:extLst>
          </p:cNvPr>
          <p:cNvSpPr>
            <a:spLocks noGrp="1"/>
          </p:cNvSpPr>
          <p:nvPr>
            <p:ph type="pic" sz="quarter" idx="13"/>
          </p:nvPr>
        </p:nvSpPr>
        <p:spPr>
          <a:xfrm>
            <a:off x="6100384" y="0"/>
            <a:ext cx="6091616" cy="6858000"/>
          </a:xfrm>
          <a:custGeom>
            <a:avLst/>
            <a:gdLst>
              <a:gd name="connsiteX0" fmla="*/ 3886970 w 6091616"/>
              <a:gd name="connsiteY0" fmla="*/ 0 h 6858000"/>
              <a:gd name="connsiteX1" fmla="*/ 6091616 w 6091616"/>
              <a:gd name="connsiteY1" fmla="*/ 0 h 6858000"/>
              <a:gd name="connsiteX2" fmla="*/ 6091616 w 6091616"/>
              <a:gd name="connsiteY2" fmla="*/ 6858000 h 6858000"/>
              <a:gd name="connsiteX3" fmla="*/ 0 w 6091616"/>
              <a:gd name="connsiteY3" fmla="*/ 6858000 h 6858000"/>
              <a:gd name="connsiteX4" fmla="*/ 31632 w 6091616"/>
              <a:gd name="connsiteY4" fmla="*/ 6835717 h 6858000"/>
              <a:gd name="connsiteX5" fmla="*/ 62587 w 6091616"/>
              <a:gd name="connsiteY5" fmla="*/ 6804846 h 6858000"/>
              <a:gd name="connsiteX6" fmla="*/ 67066 w 6091616"/>
              <a:gd name="connsiteY6" fmla="*/ 6796871 h 6858000"/>
              <a:gd name="connsiteX7" fmla="*/ 75524 w 6091616"/>
              <a:gd name="connsiteY7" fmla="*/ 6757562 h 6858000"/>
              <a:gd name="connsiteX8" fmla="*/ 88163 w 6091616"/>
              <a:gd name="connsiteY8" fmla="*/ 6728993 h 6858000"/>
              <a:gd name="connsiteX9" fmla="*/ 99010 w 6091616"/>
              <a:gd name="connsiteY9" fmla="*/ 6703615 h 6858000"/>
              <a:gd name="connsiteX10" fmla="*/ 123293 w 6091616"/>
              <a:gd name="connsiteY10" fmla="*/ 6654313 h 6858000"/>
              <a:gd name="connsiteX11" fmla="*/ 178435 w 6091616"/>
              <a:gd name="connsiteY11" fmla="*/ 6580380 h 6858000"/>
              <a:gd name="connsiteX12" fmla="*/ 212575 w 6091616"/>
              <a:gd name="connsiteY12" fmla="*/ 6540809 h 6858000"/>
              <a:gd name="connsiteX13" fmla="*/ 224717 w 6091616"/>
              <a:gd name="connsiteY13" fmla="*/ 6516158 h 6858000"/>
              <a:gd name="connsiteX14" fmla="*/ 229195 w 6091616"/>
              <a:gd name="connsiteY14" fmla="*/ 6508182 h 6858000"/>
              <a:gd name="connsiteX15" fmla="*/ 245122 w 6091616"/>
              <a:gd name="connsiteY15" fmla="*/ 6491951 h 6858000"/>
              <a:gd name="connsiteX16" fmla="*/ 307335 w 6091616"/>
              <a:gd name="connsiteY16" fmla="*/ 6438772 h 6858000"/>
              <a:gd name="connsiteX17" fmla="*/ 332717 w 6091616"/>
              <a:gd name="connsiteY17" fmla="*/ 6402673 h 6858000"/>
              <a:gd name="connsiteX18" fmla="*/ 362674 w 6091616"/>
              <a:gd name="connsiteY18" fmla="*/ 6352361 h 6858000"/>
              <a:gd name="connsiteX19" fmla="*/ 378797 w 6091616"/>
              <a:gd name="connsiteY19" fmla="*/ 6323652 h 6858000"/>
              <a:gd name="connsiteX20" fmla="*/ 376405 w 6091616"/>
              <a:gd name="connsiteY20" fmla="*/ 6309722 h 6858000"/>
              <a:gd name="connsiteX21" fmla="*/ 376602 w 6091616"/>
              <a:gd name="connsiteY21" fmla="*/ 6297243 h 6858000"/>
              <a:gd name="connsiteX22" fmla="*/ 404668 w 6091616"/>
              <a:gd name="connsiteY22" fmla="*/ 6229083 h 6858000"/>
              <a:gd name="connsiteX23" fmla="*/ 405562 w 6091616"/>
              <a:gd name="connsiteY23" fmla="*/ 6227490 h 6858000"/>
              <a:gd name="connsiteX24" fmla="*/ 443685 w 6091616"/>
              <a:gd name="connsiteY24" fmla="*/ 6183859 h 6858000"/>
              <a:gd name="connsiteX25" fmla="*/ 483203 w 6091616"/>
              <a:gd name="connsiteY25" fmla="*/ 6161996 h 6858000"/>
              <a:gd name="connsiteX26" fmla="*/ 495842 w 6091616"/>
              <a:gd name="connsiteY26" fmla="*/ 6133428 h 6858000"/>
              <a:gd name="connsiteX27" fmla="*/ 501716 w 6091616"/>
              <a:gd name="connsiteY27" fmla="*/ 6119941 h 6858000"/>
              <a:gd name="connsiteX28" fmla="*/ 502409 w 6091616"/>
              <a:gd name="connsiteY28" fmla="*/ 6103548 h 6858000"/>
              <a:gd name="connsiteX29" fmla="*/ 504398 w 6091616"/>
              <a:gd name="connsiteY29" fmla="*/ 6087880 h 6858000"/>
              <a:gd name="connsiteX30" fmla="*/ 524399 w 6091616"/>
              <a:gd name="connsiteY30" fmla="*/ 6034074 h 6858000"/>
              <a:gd name="connsiteX31" fmla="*/ 561725 w 6091616"/>
              <a:gd name="connsiteY31" fmla="*/ 5985802 h 6858000"/>
              <a:gd name="connsiteX32" fmla="*/ 574265 w 6091616"/>
              <a:gd name="connsiteY32" fmla="*/ 5963473 h 6858000"/>
              <a:gd name="connsiteX33" fmla="*/ 616065 w 6091616"/>
              <a:gd name="connsiteY33" fmla="*/ 5879949 h 6858000"/>
              <a:gd name="connsiteX34" fmla="*/ 620545 w 6091616"/>
              <a:gd name="connsiteY34" fmla="*/ 5871973 h 6858000"/>
              <a:gd name="connsiteX35" fmla="*/ 641940 w 6091616"/>
              <a:gd name="connsiteY35" fmla="*/ 5812657 h 6858000"/>
              <a:gd name="connsiteX36" fmla="*/ 649003 w 6091616"/>
              <a:gd name="connsiteY36" fmla="*/ 5778859 h 6858000"/>
              <a:gd name="connsiteX37" fmla="*/ 673780 w 6091616"/>
              <a:gd name="connsiteY37" fmla="*/ 5698364 h 6858000"/>
              <a:gd name="connsiteX38" fmla="*/ 679156 w 6091616"/>
              <a:gd name="connsiteY38" fmla="*/ 5688793 h 6858000"/>
              <a:gd name="connsiteX39" fmla="*/ 696672 w 6091616"/>
              <a:gd name="connsiteY39" fmla="*/ 5654572 h 6858000"/>
              <a:gd name="connsiteX40" fmla="*/ 712298 w 6091616"/>
              <a:gd name="connsiteY40" fmla="*/ 5629779 h 6858000"/>
              <a:gd name="connsiteX41" fmla="*/ 731605 w 6091616"/>
              <a:gd name="connsiteY41" fmla="*/ 5592369 h 6858000"/>
              <a:gd name="connsiteX42" fmla="*/ 751607 w 6091616"/>
              <a:gd name="connsiteY42" fmla="*/ 5538562 h 6858000"/>
              <a:gd name="connsiteX43" fmla="*/ 762455 w 6091616"/>
              <a:gd name="connsiteY43" fmla="*/ 5513184 h 6858000"/>
              <a:gd name="connsiteX44" fmla="*/ 793206 w 6091616"/>
              <a:gd name="connsiteY44" fmla="*/ 5440241 h 6858000"/>
              <a:gd name="connsiteX45" fmla="*/ 798084 w 6091616"/>
              <a:gd name="connsiteY45" fmla="*/ 5434587 h 6858000"/>
              <a:gd name="connsiteX46" fmla="*/ 829834 w 6091616"/>
              <a:gd name="connsiteY46" fmla="*/ 5381085 h 6858000"/>
              <a:gd name="connsiteX47" fmla="*/ 854910 w 6091616"/>
              <a:gd name="connsiteY47" fmla="*/ 5309148 h 6858000"/>
              <a:gd name="connsiteX48" fmla="*/ 859388 w 6091616"/>
              <a:gd name="connsiteY48" fmla="*/ 5301175 h 6858000"/>
              <a:gd name="connsiteX49" fmla="*/ 901690 w 6091616"/>
              <a:gd name="connsiteY49" fmla="*/ 5241011 h 6858000"/>
              <a:gd name="connsiteX50" fmla="*/ 949262 w 6091616"/>
              <a:gd name="connsiteY50" fmla="*/ 5150240 h 6858000"/>
              <a:gd name="connsiteX51" fmla="*/ 952447 w 6091616"/>
              <a:gd name="connsiteY51" fmla="*/ 5141537 h 6858000"/>
              <a:gd name="connsiteX52" fmla="*/ 974638 w 6091616"/>
              <a:gd name="connsiteY52" fmla="*/ 5086864 h 6858000"/>
              <a:gd name="connsiteX53" fmla="*/ 978719 w 6091616"/>
              <a:gd name="connsiteY53" fmla="*/ 5076566 h 6858000"/>
              <a:gd name="connsiteX54" fmla="*/ 985088 w 6091616"/>
              <a:gd name="connsiteY54" fmla="*/ 5059164 h 6858000"/>
              <a:gd name="connsiteX55" fmla="*/ 994244 w 6091616"/>
              <a:gd name="connsiteY55" fmla="*/ 5030737 h 6858000"/>
              <a:gd name="connsiteX56" fmla="*/ 1002600 w 6091616"/>
              <a:gd name="connsiteY56" fmla="*/ 4997667 h 6858000"/>
              <a:gd name="connsiteX57" fmla="*/ 1013943 w 6091616"/>
              <a:gd name="connsiteY57" fmla="*/ 4941094 h 6858000"/>
              <a:gd name="connsiteX58" fmla="*/ 1020110 w 6091616"/>
              <a:gd name="connsiteY58" fmla="*/ 4908891 h 6858000"/>
              <a:gd name="connsiteX59" fmla="*/ 1025480 w 6091616"/>
              <a:gd name="connsiteY59" fmla="*/ 4872047 h 6858000"/>
              <a:gd name="connsiteX60" fmla="*/ 1027371 w 6091616"/>
              <a:gd name="connsiteY60" fmla="*/ 4862617 h 6858000"/>
              <a:gd name="connsiteX61" fmla="*/ 1047771 w 6091616"/>
              <a:gd name="connsiteY61" fmla="*/ 4811134 h 6858000"/>
              <a:gd name="connsiteX62" fmla="*/ 1048268 w 6091616"/>
              <a:gd name="connsiteY62" fmla="*/ 4807217 h 6858000"/>
              <a:gd name="connsiteX63" fmla="*/ 1061005 w 6091616"/>
              <a:gd name="connsiteY63" fmla="*/ 4772410 h 6858000"/>
              <a:gd name="connsiteX64" fmla="*/ 1087279 w 6091616"/>
              <a:gd name="connsiteY64" fmla="*/ 4707440 h 6858000"/>
              <a:gd name="connsiteX65" fmla="*/ 1097629 w 6091616"/>
              <a:gd name="connsiteY65" fmla="*/ 4685979 h 6858000"/>
              <a:gd name="connsiteX66" fmla="*/ 1106986 w 6091616"/>
              <a:gd name="connsiteY66" fmla="*/ 4672350 h 6858000"/>
              <a:gd name="connsiteX67" fmla="*/ 1129378 w 6091616"/>
              <a:gd name="connsiteY67" fmla="*/ 4632477 h 6858000"/>
              <a:gd name="connsiteX68" fmla="*/ 1130274 w 6091616"/>
              <a:gd name="connsiteY68" fmla="*/ 4630882 h 6858000"/>
              <a:gd name="connsiteX69" fmla="*/ 1165807 w 6091616"/>
              <a:gd name="connsiteY69" fmla="*/ 4585799 h 6858000"/>
              <a:gd name="connsiteX70" fmla="*/ 1210893 w 6091616"/>
              <a:gd name="connsiteY70" fmla="*/ 4514612 h 6858000"/>
              <a:gd name="connsiteX71" fmla="*/ 1243742 w 6091616"/>
              <a:gd name="connsiteY71" fmla="*/ 4474313 h 6858000"/>
              <a:gd name="connsiteX72" fmla="*/ 1293709 w 6091616"/>
              <a:gd name="connsiteY72" fmla="*/ 4424748 h 6858000"/>
              <a:gd name="connsiteX73" fmla="*/ 1308740 w 6091616"/>
              <a:gd name="connsiteY73" fmla="*/ 4410111 h 6858000"/>
              <a:gd name="connsiteX74" fmla="*/ 1348453 w 6091616"/>
              <a:gd name="connsiteY74" fmla="*/ 4348493 h 6858000"/>
              <a:gd name="connsiteX75" fmla="*/ 1373036 w 6091616"/>
              <a:gd name="connsiteY75" fmla="*/ 4307752 h 6858000"/>
              <a:gd name="connsiteX76" fmla="*/ 1411654 w 6091616"/>
              <a:gd name="connsiteY76" fmla="*/ 4260205 h 6858000"/>
              <a:gd name="connsiteX77" fmla="*/ 1439226 w 6091616"/>
              <a:gd name="connsiteY77" fmla="*/ 4223238 h 6858000"/>
              <a:gd name="connsiteX78" fmla="*/ 1468387 w 6091616"/>
              <a:gd name="connsiteY78" fmla="*/ 4168282 h 6858000"/>
              <a:gd name="connsiteX79" fmla="*/ 1493167 w 6091616"/>
              <a:gd name="connsiteY79" fmla="*/ 4115063 h 6858000"/>
              <a:gd name="connsiteX80" fmla="*/ 1504713 w 6091616"/>
              <a:gd name="connsiteY80" fmla="*/ 4100568 h 6858000"/>
              <a:gd name="connsiteX81" fmla="*/ 1530592 w 6091616"/>
              <a:gd name="connsiteY81" fmla="*/ 4060551 h 6858000"/>
              <a:gd name="connsiteX82" fmla="*/ 1543531 w 6091616"/>
              <a:gd name="connsiteY82" fmla="*/ 4040544 h 6858000"/>
              <a:gd name="connsiteX83" fmla="*/ 1602057 w 6091616"/>
              <a:gd name="connsiteY83" fmla="*/ 3972708 h 6858000"/>
              <a:gd name="connsiteX84" fmla="*/ 1623160 w 6091616"/>
              <a:gd name="connsiteY84" fmla="*/ 3959385 h 6858000"/>
              <a:gd name="connsiteX85" fmla="*/ 1659294 w 6091616"/>
              <a:gd name="connsiteY85" fmla="*/ 3931422 h 6858000"/>
              <a:gd name="connsiteX86" fmla="*/ 1698013 w 6091616"/>
              <a:gd name="connsiteY86" fmla="*/ 3877637 h 6858000"/>
              <a:gd name="connsiteX87" fmla="*/ 1710352 w 6091616"/>
              <a:gd name="connsiteY87" fmla="*/ 3840508 h 6858000"/>
              <a:gd name="connsiteX88" fmla="*/ 1717213 w 6091616"/>
              <a:gd name="connsiteY88" fmla="*/ 3791913 h 6858000"/>
              <a:gd name="connsiteX89" fmla="*/ 1741596 w 6091616"/>
              <a:gd name="connsiteY89" fmla="*/ 3736371 h 6858000"/>
              <a:gd name="connsiteX90" fmla="*/ 1755922 w 6091616"/>
              <a:gd name="connsiteY90" fmla="*/ 3683575 h 6858000"/>
              <a:gd name="connsiteX91" fmla="*/ 1756520 w 6091616"/>
              <a:gd name="connsiteY91" fmla="*/ 3673420 h 6858000"/>
              <a:gd name="connsiteX92" fmla="*/ 1787871 w 6091616"/>
              <a:gd name="connsiteY92" fmla="*/ 3617596 h 6858000"/>
              <a:gd name="connsiteX93" fmla="*/ 1835644 w 6091616"/>
              <a:gd name="connsiteY93" fmla="*/ 3541623 h 6858000"/>
              <a:gd name="connsiteX94" fmla="*/ 1837435 w 6091616"/>
              <a:gd name="connsiteY94" fmla="*/ 3538433 h 6858000"/>
              <a:gd name="connsiteX95" fmla="*/ 1868688 w 6091616"/>
              <a:gd name="connsiteY95" fmla="*/ 3488848 h 6858000"/>
              <a:gd name="connsiteX96" fmla="*/ 1887400 w 6091616"/>
              <a:gd name="connsiteY96" fmla="*/ 3461592 h 6858000"/>
              <a:gd name="connsiteX97" fmla="*/ 1900735 w 6091616"/>
              <a:gd name="connsiteY97" fmla="*/ 3416630 h 6858000"/>
              <a:gd name="connsiteX98" fmla="*/ 1904510 w 6091616"/>
              <a:gd name="connsiteY98" fmla="*/ 3370497 h 6858000"/>
              <a:gd name="connsiteX99" fmla="*/ 1917844 w 6091616"/>
              <a:gd name="connsiteY99" fmla="*/ 3325534 h 6858000"/>
              <a:gd name="connsiteX100" fmla="*/ 1929588 w 6091616"/>
              <a:gd name="connsiteY100" fmla="*/ 3298561 h 6858000"/>
              <a:gd name="connsiteX101" fmla="*/ 1964226 w 6091616"/>
              <a:gd name="connsiteY101" fmla="*/ 3255074 h 6858000"/>
              <a:gd name="connsiteX102" fmla="*/ 1969202 w 6091616"/>
              <a:gd name="connsiteY102" fmla="*/ 3243181 h 6858000"/>
              <a:gd name="connsiteX103" fmla="*/ 2003934 w 6091616"/>
              <a:gd name="connsiteY103" fmla="*/ 3166178 h 6858000"/>
              <a:gd name="connsiteX104" fmla="*/ 2014088 w 6091616"/>
              <a:gd name="connsiteY104" fmla="*/ 3157193 h 6858000"/>
              <a:gd name="connsiteX105" fmla="*/ 2021652 w 6091616"/>
              <a:gd name="connsiteY105" fmla="*/ 3146757 h 6858000"/>
              <a:gd name="connsiteX106" fmla="*/ 2047722 w 6091616"/>
              <a:gd name="connsiteY106" fmla="*/ 3066986 h 6858000"/>
              <a:gd name="connsiteX107" fmla="*/ 2067428 w 6091616"/>
              <a:gd name="connsiteY107" fmla="*/ 3031898 h 6858000"/>
              <a:gd name="connsiteX108" fmla="*/ 2100871 w 6091616"/>
              <a:gd name="connsiteY108" fmla="*/ 2981445 h 6858000"/>
              <a:gd name="connsiteX109" fmla="*/ 2134018 w 6091616"/>
              <a:gd name="connsiteY109" fmla="*/ 2949707 h 6858000"/>
              <a:gd name="connsiteX110" fmla="*/ 2160097 w 6091616"/>
              <a:gd name="connsiteY110" fmla="*/ 2924490 h 6858000"/>
              <a:gd name="connsiteX111" fmla="*/ 2170545 w 6091616"/>
              <a:gd name="connsiteY111" fmla="*/ 2896790 h 6858000"/>
              <a:gd name="connsiteX112" fmla="*/ 2220913 w 6091616"/>
              <a:gd name="connsiteY112" fmla="*/ 2849548 h 6858000"/>
              <a:gd name="connsiteX113" fmla="*/ 2241617 w 6091616"/>
              <a:gd name="connsiteY113" fmla="*/ 2833901 h 6858000"/>
              <a:gd name="connsiteX114" fmla="*/ 2278647 w 6091616"/>
              <a:gd name="connsiteY114" fmla="*/ 2804347 h 6858000"/>
              <a:gd name="connsiteX115" fmla="*/ 2288500 w 6091616"/>
              <a:gd name="connsiteY115" fmla="*/ 2786801 h 6858000"/>
              <a:gd name="connsiteX116" fmla="*/ 2290789 w 6091616"/>
              <a:gd name="connsiteY116" fmla="*/ 2779693 h 6858000"/>
              <a:gd name="connsiteX117" fmla="*/ 2301040 w 6091616"/>
              <a:gd name="connsiteY117" fmla="*/ 2764471 h 6858000"/>
              <a:gd name="connsiteX118" fmla="*/ 2352800 w 6091616"/>
              <a:gd name="connsiteY118" fmla="*/ 2711716 h 6858000"/>
              <a:gd name="connsiteX119" fmla="*/ 2360364 w 6091616"/>
              <a:gd name="connsiteY119" fmla="*/ 2701280 h 6858000"/>
              <a:gd name="connsiteX120" fmla="*/ 2395894 w 6091616"/>
              <a:gd name="connsiteY120" fmla="*/ 2628919 h 6858000"/>
              <a:gd name="connsiteX121" fmla="*/ 2400471 w 6091616"/>
              <a:gd name="connsiteY121" fmla="*/ 2614707 h 6858000"/>
              <a:gd name="connsiteX122" fmla="*/ 2409827 w 6091616"/>
              <a:gd name="connsiteY122" fmla="*/ 2601078 h 6858000"/>
              <a:gd name="connsiteX123" fmla="*/ 2417490 w 6091616"/>
              <a:gd name="connsiteY123" fmla="*/ 2584402 h 6858000"/>
              <a:gd name="connsiteX124" fmla="*/ 2443865 w 6091616"/>
              <a:gd name="connsiteY124" fmla="*/ 2540470 h 6858000"/>
              <a:gd name="connsiteX125" fmla="*/ 2451429 w 6091616"/>
              <a:gd name="connsiteY125" fmla="*/ 2530032 h 6858000"/>
              <a:gd name="connsiteX126" fmla="*/ 2476016 w 6091616"/>
              <a:gd name="connsiteY126" fmla="*/ 2516566 h 6858000"/>
              <a:gd name="connsiteX127" fmla="*/ 2512348 w 6091616"/>
              <a:gd name="connsiteY127" fmla="*/ 2476126 h 6858000"/>
              <a:gd name="connsiteX128" fmla="*/ 2519017 w 6091616"/>
              <a:gd name="connsiteY128" fmla="*/ 2467284 h 6858000"/>
              <a:gd name="connsiteX129" fmla="*/ 2523988 w 6091616"/>
              <a:gd name="connsiteY129" fmla="*/ 2428116 h 6858000"/>
              <a:gd name="connsiteX130" fmla="*/ 2523788 w 6091616"/>
              <a:gd name="connsiteY130" fmla="*/ 2413316 h 6858000"/>
              <a:gd name="connsiteX131" fmla="*/ 2536528 w 6091616"/>
              <a:gd name="connsiteY131" fmla="*/ 2405786 h 6858000"/>
              <a:gd name="connsiteX132" fmla="*/ 2544890 w 6091616"/>
              <a:gd name="connsiteY132" fmla="*/ 2399992 h 6858000"/>
              <a:gd name="connsiteX133" fmla="*/ 2571661 w 6091616"/>
              <a:gd name="connsiteY133" fmla="*/ 2331105 h 6858000"/>
              <a:gd name="connsiteX134" fmla="*/ 2572157 w 6091616"/>
              <a:gd name="connsiteY134" fmla="*/ 2327190 h 6858000"/>
              <a:gd name="connsiteX135" fmla="*/ 2598528 w 6091616"/>
              <a:gd name="connsiteY135" fmla="*/ 2255980 h 6858000"/>
              <a:gd name="connsiteX136" fmla="*/ 2606988 w 6091616"/>
              <a:gd name="connsiteY136" fmla="*/ 2243948 h 6858000"/>
              <a:gd name="connsiteX137" fmla="*/ 2614846 w 6091616"/>
              <a:gd name="connsiteY137" fmla="*/ 2187517 h 6858000"/>
              <a:gd name="connsiteX138" fmla="*/ 2618325 w 6091616"/>
              <a:gd name="connsiteY138" fmla="*/ 2160099 h 6858000"/>
              <a:gd name="connsiteX139" fmla="*/ 2625390 w 6091616"/>
              <a:gd name="connsiteY139" fmla="*/ 2126302 h 6858000"/>
              <a:gd name="connsiteX140" fmla="*/ 2617719 w 6091616"/>
              <a:gd name="connsiteY140" fmla="*/ 2088425 h 6858000"/>
              <a:gd name="connsiteX141" fmla="*/ 2620505 w 6091616"/>
              <a:gd name="connsiteY141" fmla="*/ 2077401 h 6858000"/>
              <a:gd name="connsiteX142" fmla="*/ 2625977 w 6091616"/>
              <a:gd name="connsiteY142" fmla="*/ 2061593 h 6858000"/>
              <a:gd name="connsiteX143" fmla="*/ 2640404 w 6091616"/>
              <a:gd name="connsiteY143" fmla="*/ 2002559 h 6858000"/>
              <a:gd name="connsiteX144" fmla="*/ 2641797 w 6091616"/>
              <a:gd name="connsiteY144" fmla="*/ 1997047 h 6858000"/>
              <a:gd name="connsiteX145" fmla="*/ 2660806 w 6091616"/>
              <a:gd name="connsiteY145" fmla="*/ 1951074 h 6858000"/>
              <a:gd name="connsiteX146" fmla="*/ 2682800 w 6091616"/>
              <a:gd name="connsiteY146" fmla="*/ 1908879 h 6858000"/>
              <a:gd name="connsiteX147" fmla="*/ 2714154 w 6091616"/>
              <a:gd name="connsiteY147" fmla="*/ 1880331 h 6858000"/>
              <a:gd name="connsiteX148" fmla="*/ 2721718 w 6091616"/>
              <a:gd name="connsiteY148" fmla="*/ 1869894 h 6858000"/>
              <a:gd name="connsiteX149" fmla="*/ 2731765 w 6091616"/>
              <a:gd name="connsiteY149" fmla="*/ 1812596 h 6858000"/>
              <a:gd name="connsiteX150" fmla="*/ 2741319 w 6091616"/>
              <a:gd name="connsiteY150" fmla="*/ 1786489 h 6858000"/>
              <a:gd name="connsiteX151" fmla="*/ 2757242 w 6091616"/>
              <a:gd name="connsiteY151" fmla="*/ 1742982 h 6858000"/>
              <a:gd name="connsiteX152" fmla="*/ 2792574 w 6091616"/>
              <a:gd name="connsiteY152" fmla="*/ 1683100 h 6858000"/>
              <a:gd name="connsiteX153" fmla="*/ 2824821 w 6091616"/>
              <a:gd name="connsiteY153" fmla="*/ 1625681 h 6858000"/>
              <a:gd name="connsiteX154" fmla="*/ 2868214 w 6091616"/>
              <a:gd name="connsiteY154" fmla="*/ 1551444 h 6858000"/>
              <a:gd name="connsiteX155" fmla="*/ 2906932 w 6091616"/>
              <a:gd name="connsiteY155" fmla="*/ 1497659 h 6858000"/>
              <a:gd name="connsiteX156" fmla="*/ 2912604 w 6091616"/>
              <a:gd name="connsiteY156" fmla="*/ 1469374 h 6858000"/>
              <a:gd name="connsiteX157" fmla="*/ 2935785 w 6091616"/>
              <a:gd name="connsiteY157" fmla="*/ 1379591 h 6858000"/>
              <a:gd name="connsiteX158" fmla="*/ 2963653 w 6091616"/>
              <a:gd name="connsiteY158" fmla="*/ 1323908 h 6858000"/>
              <a:gd name="connsiteX159" fmla="*/ 2969924 w 6091616"/>
              <a:gd name="connsiteY159" fmla="*/ 1312743 h 6858000"/>
              <a:gd name="connsiteX160" fmla="*/ 2986543 w 6091616"/>
              <a:gd name="connsiteY160" fmla="*/ 1280118 h 6858000"/>
              <a:gd name="connsiteX161" fmla="*/ 3007544 w 6091616"/>
              <a:gd name="connsiteY161" fmla="*/ 1245755 h 6858000"/>
              <a:gd name="connsiteX162" fmla="*/ 3055322 w 6091616"/>
              <a:gd name="connsiteY162" fmla="*/ 1197058 h 6858000"/>
              <a:gd name="connsiteX163" fmla="*/ 3063285 w 6091616"/>
              <a:gd name="connsiteY163" fmla="*/ 1188944 h 6858000"/>
              <a:gd name="connsiteX164" fmla="*/ 3093341 w 6091616"/>
              <a:gd name="connsiteY164" fmla="*/ 1132393 h 6858000"/>
              <a:gd name="connsiteX165" fmla="*/ 3104190 w 6091616"/>
              <a:gd name="connsiteY165" fmla="*/ 1107013 h 6858000"/>
              <a:gd name="connsiteX166" fmla="*/ 3120411 w 6091616"/>
              <a:gd name="connsiteY166" fmla="*/ 1072066 h 6858000"/>
              <a:gd name="connsiteX167" fmla="*/ 3127577 w 6091616"/>
              <a:gd name="connsiteY167" fmla="*/ 1059306 h 6858000"/>
              <a:gd name="connsiteX168" fmla="*/ 3136633 w 6091616"/>
              <a:gd name="connsiteY168" fmla="*/ 1037117 h 6858000"/>
              <a:gd name="connsiteX169" fmla="*/ 3159223 w 6091616"/>
              <a:gd name="connsiteY169" fmla="*/ 984766 h 6858000"/>
              <a:gd name="connsiteX170" fmla="*/ 3197445 w 6091616"/>
              <a:gd name="connsiteY170" fmla="*/ 934899 h 6858000"/>
              <a:gd name="connsiteX171" fmla="*/ 3232379 w 6091616"/>
              <a:gd name="connsiteY171" fmla="*/ 872695 h 6858000"/>
              <a:gd name="connsiteX172" fmla="*/ 3239944 w 6091616"/>
              <a:gd name="connsiteY172" fmla="*/ 862256 h 6858000"/>
              <a:gd name="connsiteX173" fmla="*/ 3247011 w 6091616"/>
              <a:gd name="connsiteY173" fmla="*/ 855736 h 6858000"/>
              <a:gd name="connsiteX174" fmla="*/ 3298273 w 6091616"/>
              <a:gd name="connsiteY174" fmla="*/ 806898 h 6858000"/>
              <a:gd name="connsiteX175" fmla="*/ 3336995 w 6091616"/>
              <a:gd name="connsiteY175" fmla="*/ 780389 h 6858000"/>
              <a:gd name="connsiteX176" fmla="*/ 3341873 w 6091616"/>
              <a:gd name="connsiteY176" fmla="*/ 774736 h 6858000"/>
              <a:gd name="connsiteX177" fmla="*/ 3373725 w 6091616"/>
              <a:gd name="connsiteY177" fmla="*/ 742274 h 6858000"/>
              <a:gd name="connsiteX178" fmla="*/ 3414637 w 6091616"/>
              <a:gd name="connsiteY178" fmla="*/ 714896 h 6858000"/>
              <a:gd name="connsiteX179" fmla="*/ 3436039 w 6091616"/>
              <a:gd name="connsiteY179" fmla="*/ 710133 h 6858000"/>
              <a:gd name="connsiteX180" fmla="*/ 3457045 w 6091616"/>
              <a:gd name="connsiteY180" fmla="*/ 703046 h 6858000"/>
              <a:gd name="connsiteX181" fmla="*/ 3487901 w 6091616"/>
              <a:gd name="connsiteY181" fmla="*/ 678417 h 6858000"/>
              <a:gd name="connsiteX182" fmla="*/ 3502037 w 6091616"/>
              <a:gd name="connsiteY182" fmla="*/ 665374 h 6858000"/>
              <a:gd name="connsiteX183" fmla="*/ 3503828 w 6091616"/>
              <a:gd name="connsiteY183" fmla="*/ 662184 h 6858000"/>
              <a:gd name="connsiteX184" fmla="*/ 3548224 w 6091616"/>
              <a:gd name="connsiteY184" fmla="*/ 634667 h 6858000"/>
              <a:gd name="connsiteX185" fmla="*/ 3553500 w 6091616"/>
              <a:gd name="connsiteY185" fmla="*/ 631336 h 6858000"/>
              <a:gd name="connsiteX186" fmla="*/ 3614619 w 6091616"/>
              <a:gd name="connsiteY186" fmla="*/ 592230 h 6858000"/>
              <a:gd name="connsiteX187" fmla="*/ 3622778 w 6091616"/>
              <a:gd name="connsiteY187" fmla="*/ 571637 h 6858000"/>
              <a:gd name="connsiteX188" fmla="*/ 3622082 w 6091616"/>
              <a:gd name="connsiteY188" fmla="*/ 560755 h 6858000"/>
              <a:gd name="connsiteX189" fmla="*/ 3631035 w 6091616"/>
              <a:gd name="connsiteY189" fmla="*/ 517527 h 6858000"/>
              <a:gd name="connsiteX190" fmla="*/ 3643275 w 6091616"/>
              <a:gd name="connsiteY190" fmla="*/ 486637 h 6858000"/>
              <a:gd name="connsiteX191" fmla="*/ 3695927 w 6091616"/>
              <a:gd name="connsiteY191" fmla="*/ 405011 h 6858000"/>
              <a:gd name="connsiteX192" fmla="*/ 3713442 w 6091616"/>
              <a:gd name="connsiteY192" fmla="*/ 370792 h 6858000"/>
              <a:gd name="connsiteX193" fmla="*/ 3730758 w 6091616"/>
              <a:gd name="connsiteY193" fmla="*/ 321769 h 6858000"/>
              <a:gd name="connsiteX194" fmla="*/ 3780230 w 6091616"/>
              <a:gd name="connsiteY194" fmla="*/ 276122 h 6858000"/>
              <a:gd name="connsiteX195" fmla="*/ 3796052 w 6091616"/>
              <a:gd name="connsiteY195" fmla="*/ 238854 h 6858000"/>
              <a:gd name="connsiteX196" fmla="*/ 3795054 w 6091616"/>
              <a:gd name="connsiteY196" fmla="*/ 219410 h 6858000"/>
              <a:gd name="connsiteX197" fmla="*/ 3811572 w 6091616"/>
              <a:gd name="connsiteY197" fmla="*/ 165747 h 6858000"/>
              <a:gd name="connsiteX198" fmla="*/ 3844915 w 6091616"/>
              <a:gd name="connsiteY198" fmla="*/ 121532 h 6858000"/>
              <a:gd name="connsiteX199" fmla="*/ 3860440 w 6091616"/>
              <a:gd name="connsiteY199" fmla="*/ 7570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Lst>
            <a:rect l="l" t="t" r="r" b="b"/>
            <a:pathLst>
              <a:path w="6091616" h="6858000">
                <a:moveTo>
                  <a:pt x="3886970" y="0"/>
                </a:moveTo>
                <a:lnTo>
                  <a:pt x="6091616" y="0"/>
                </a:lnTo>
                <a:lnTo>
                  <a:pt x="6091616" y="6858000"/>
                </a:lnTo>
                <a:lnTo>
                  <a:pt x="0" y="6858000"/>
                </a:lnTo>
                <a:lnTo>
                  <a:pt x="31632" y="6835717"/>
                </a:lnTo>
                <a:cubicBezTo>
                  <a:pt x="43080" y="6827459"/>
                  <a:pt x="52835" y="6816152"/>
                  <a:pt x="62587" y="6804846"/>
                </a:cubicBezTo>
                <a:cubicBezTo>
                  <a:pt x="65674" y="6802383"/>
                  <a:pt x="66171" y="6798466"/>
                  <a:pt x="67066" y="6796871"/>
                </a:cubicBezTo>
                <a:cubicBezTo>
                  <a:pt x="70749" y="6784254"/>
                  <a:pt x="71842" y="6770181"/>
                  <a:pt x="75524" y="6757562"/>
                </a:cubicBezTo>
                <a:cubicBezTo>
                  <a:pt x="78309" y="6746539"/>
                  <a:pt x="82788" y="6738564"/>
                  <a:pt x="88163" y="6728993"/>
                </a:cubicBezTo>
                <a:cubicBezTo>
                  <a:pt x="91346" y="6720293"/>
                  <a:pt x="98015" y="6711449"/>
                  <a:pt x="99010" y="6703615"/>
                </a:cubicBezTo>
                <a:cubicBezTo>
                  <a:pt x="100202" y="6683306"/>
                  <a:pt x="113041" y="6669537"/>
                  <a:pt x="123293" y="6654313"/>
                </a:cubicBezTo>
                <a:cubicBezTo>
                  <a:pt x="141110" y="6628652"/>
                  <a:pt x="159324" y="6605314"/>
                  <a:pt x="178435" y="6580380"/>
                </a:cubicBezTo>
                <a:cubicBezTo>
                  <a:pt x="189085" y="6567480"/>
                  <a:pt x="201925" y="6553709"/>
                  <a:pt x="212575" y="6540809"/>
                </a:cubicBezTo>
                <a:cubicBezTo>
                  <a:pt x="218349" y="6533561"/>
                  <a:pt x="220239" y="6524131"/>
                  <a:pt x="224717" y="6516158"/>
                </a:cubicBezTo>
                <a:cubicBezTo>
                  <a:pt x="226508" y="6512968"/>
                  <a:pt x="228299" y="6509778"/>
                  <a:pt x="229195" y="6508182"/>
                </a:cubicBezTo>
                <a:cubicBezTo>
                  <a:pt x="234073" y="6502529"/>
                  <a:pt x="238951" y="6496876"/>
                  <a:pt x="245122" y="6491951"/>
                </a:cubicBezTo>
                <a:cubicBezTo>
                  <a:pt x="265429" y="6473982"/>
                  <a:pt x="281056" y="6449189"/>
                  <a:pt x="307335" y="6438772"/>
                </a:cubicBezTo>
                <a:cubicBezTo>
                  <a:pt x="321770" y="6434290"/>
                  <a:pt x="330329" y="6416019"/>
                  <a:pt x="332717" y="6402673"/>
                </a:cubicBezTo>
                <a:cubicBezTo>
                  <a:pt x="338288" y="6380626"/>
                  <a:pt x="350232" y="6368453"/>
                  <a:pt x="362674" y="6352361"/>
                </a:cubicBezTo>
                <a:cubicBezTo>
                  <a:pt x="369342" y="6343520"/>
                  <a:pt x="374717" y="6333949"/>
                  <a:pt x="378797" y="6323652"/>
                </a:cubicBezTo>
                <a:cubicBezTo>
                  <a:pt x="380588" y="6320464"/>
                  <a:pt x="377203" y="6314366"/>
                  <a:pt x="376405" y="6309722"/>
                </a:cubicBezTo>
                <a:cubicBezTo>
                  <a:pt x="375608" y="6305078"/>
                  <a:pt x="374811" y="6300434"/>
                  <a:pt x="376602" y="6297243"/>
                </a:cubicBezTo>
                <a:cubicBezTo>
                  <a:pt x="391732" y="6276368"/>
                  <a:pt x="402081" y="6254907"/>
                  <a:pt x="404668" y="6229083"/>
                </a:cubicBezTo>
                <a:cubicBezTo>
                  <a:pt x="405066" y="6231405"/>
                  <a:pt x="405562" y="6227490"/>
                  <a:pt x="405562" y="6227490"/>
                </a:cubicBezTo>
                <a:cubicBezTo>
                  <a:pt x="420991" y="6215173"/>
                  <a:pt x="422681" y="6190947"/>
                  <a:pt x="443685" y="6183859"/>
                </a:cubicBezTo>
                <a:cubicBezTo>
                  <a:pt x="458120" y="6179379"/>
                  <a:pt x="472157" y="6172575"/>
                  <a:pt x="483203" y="6161996"/>
                </a:cubicBezTo>
                <a:cubicBezTo>
                  <a:pt x="489375" y="6157070"/>
                  <a:pt x="491763" y="6143723"/>
                  <a:pt x="495842" y="6133428"/>
                </a:cubicBezTo>
                <a:cubicBezTo>
                  <a:pt x="498529" y="6128643"/>
                  <a:pt x="499924" y="6123131"/>
                  <a:pt x="501716" y="6119941"/>
                </a:cubicBezTo>
                <a:cubicBezTo>
                  <a:pt x="507487" y="6112692"/>
                  <a:pt x="511468" y="6108636"/>
                  <a:pt x="502409" y="6103548"/>
                </a:cubicBezTo>
                <a:cubicBezTo>
                  <a:pt x="494643" y="6099186"/>
                  <a:pt x="498625" y="6095128"/>
                  <a:pt x="504398" y="6087880"/>
                </a:cubicBezTo>
                <a:cubicBezTo>
                  <a:pt x="515446" y="6077302"/>
                  <a:pt x="527687" y="6046411"/>
                  <a:pt x="524399" y="6034074"/>
                </a:cubicBezTo>
                <a:cubicBezTo>
                  <a:pt x="539430" y="6019438"/>
                  <a:pt x="553566" y="6006395"/>
                  <a:pt x="561725" y="5985802"/>
                </a:cubicBezTo>
                <a:cubicBezTo>
                  <a:pt x="564910" y="5977100"/>
                  <a:pt x="569788" y="5971446"/>
                  <a:pt x="574265" y="5963473"/>
                </a:cubicBezTo>
                <a:cubicBezTo>
                  <a:pt x="588199" y="5935632"/>
                  <a:pt x="602132" y="5907790"/>
                  <a:pt x="616065" y="5879949"/>
                </a:cubicBezTo>
                <a:cubicBezTo>
                  <a:pt x="617857" y="5876759"/>
                  <a:pt x="618752" y="5875164"/>
                  <a:pt x="620545" y="5871973"/>
                </a:cubicBezTo>
                <a:cubicBezTo>
                  <a:pt x="637366" y="5854147"/>
                  <a:pt x="640748" y="5832966"/>
                  <a:pt x="641940" y="5812657"/>
                </a:cubicBezTo>
                <a:cubicBezTo>
                  <a:pt x="643432" y="5800906"/>
                  <a:pt x="646217" y="5789883"/>
                  <a:pt x="649003" y="5778859"/>
                </a:cubicBezTo>
                <a:cubicBezTo>
                  <a:pt x="657262" y="5752027"/>
                  <a:pt x="665522" y="5725196"/>
                  <a:pt x="673780" y="5698364"/>
                </a:cubicBezTo>
                <a:cubicBezTo>
                  <a:pt x="675572" y="5695174"/>
                  <a:pt x="677363" y="5691983"/>
                  <a:pt x="679156" y="5688793"/>
                </a:cubicBezTo>
                <a:cubicBezTo>
                  <a:pt x="685426" y="5677628"/>
                  <a:pt x="690401" y="5665737"/>
                  <a:pt x="696672" y="5654572"/>
                </a:cubicBezTo>
                <a:cubicBezTo>
                  <a:pt x="701149" y="5646598"/>
                  <a:pt x="703040" y="5637169"/>
                  <a:pt x="712298" y="5629779"/>
                </a:cubicBezTo>
                <a:cubicBezTo>
                  <a:pt x="721555" y="5622391"/>
                  <a:pt x="729219" y="5605714"/>
                  <a:pt x="731605" y="5592369"/>
                </a:cubicBezTo>
                <a:cubicBezTo>
                  <a:pt x="734091" y="5572784"/>
                  <a:pt x="745238" y="5555967"/>
                  <a:pt x="751607" y="5538562"/>
                </a:cubicBezTo>
                <a:cubicBezTo>
                  <a:pt x="754791" y="5529862"/>
                  <a:pt x="757976" y="5521159"/>
                  <a:pt x="762455" y="5513184"/>
                </a:cubicBezTo>
                <a:cubicBezTo>
                  <a:pt x="772406" y="5489401"/>
                  <a:pt x="782359" y="5465619"/>
                  <a:pt x="793206" y="5440241"/>
                </a:cubicBezTo>
                <a:cubicBezTo>
                  <a:pt x="794102" y="5438646"/>
                  <a:pt x="795894" y="5435455"/>
                  <a:pt x="798084" y="5434587"/>
                </a:cubicBezTo>
                <a:cubicBezTo>
                  <a:pt x="823468" y="5425766"/>
                  <a:pt x="822568" y="5400082"/>
                  <a:pt x="829834" y="5381085"/>
                </a:cubicBezTo>
                <a:cubicBezTo>
                  <a:pt x="839785" y="5357302"/>
                  <a:pt x="847148" y="5332066"/>
                  <a:pt x="854910" y="5309148"/>
                </a:cubicBezTo>
                <a:cubicBezTo>
                  <a:pt x="856701" y="5305960"/>
                  <a:pt x="858493" y="5302770"/>
                  <a:pt x="859388" y="5301175"/>
                </a:cubicBezTo>
                <a:cubicBezTo>
                  <a:pt x="873621" y="5281895"/>
                  <a:pt x="888751" y="5261018"/>
                  <a:pt x="901690" y="5241011"/>
                </a:cubicBezTo>
                <a:cubicBezTo>
                  <a:pt x="918709" y="5210706"/>
                  <a:pt x="934435" y="5179674"/>
                  <a:pt x="949262" y="5150240"/>
                </a:cubicBezTo>
                <a:cubicBezTo>
                  <a:pt x="951054" y="5147049"/>
                  <a:pt x="952845" y="5143860"/>
                  <a:pt x="952447" y="5141537"/>
                </a:cubicBezTo>
                <a:cubicBezTo>
                  <a:pt x="952344" y="5120498"/>
                  <a:pt x="962197" y="5102954"/>
                  <a:pt x="974638" y="5086864"/>
                </a:cubicBezTo>
                <a:cubicBezTo>
                  <a:pt x="976430" y="5083674"/>
                  <a:pt x="976927" y="5079757"/>
                  <a:pt x="978719" y="5076566"/>
                </a:cubicBezTo>
                <a:cubicBezTo>
                  <a:pt x="980112" y="5071054"/>
                  <a:pt x="982401" y="5063947"/>
                  <a:pt x="985088" y="5059164"/>
                </a:cubicBezTo>
                <a:cubicBezTo>
                  <a:pt x="988272" y="5050462"/>
                  <a:pt x="992354" y="5040165"/>
                  <a:pt x="994244" y="5030737"/>
                </a:cubicBezTo>
                <a:cubicBezTo>
                  <a:pt x="997029" y="5019713"/>
                  <a:pt x="997227" y="5007235"/>
                  <a:pt x="1002600" y="4997667"/>
                </a:cubicBezTo>
                <a:cubicBezTo>
                  <a:pt x="1014644" y="4979252"/>
                  <a:pt x="1012749" y="4961405"/>
                  <a:pt x="1013943" y="4941094"/>
                </a:cubicBezTo>
                <a:cubicBezTo>
                  <a:pt x="1014537" y="4930940"/>
                  <a:pt x="1017323" y="4919915"/>
                  <a:pt x="1020110" y="4908891"/>
                </a:cubicBezTo>
                <a:cubicBezTo>
                  <a:pt x="1021600" y="4897141"/>
                  <a:pt x="1023989" y="4883796"/>
                  <a:pt x="1025480" y="4872047"/>
                </a:cubicBezTo>
                <a:cubicBezTo>
                  <a:pt x="1025977" y="4868130"/>
                  <a:pt x="1026475" y="4864213"/>
                  <a:pt x="1027371" y="4862617"/>
                </a:cubicBezTo>
                <a:cubicBezTo>
                  <a:pt x="1044989" y="4849432"/>
                  <a:pt x="1042697" y="4829264"/>
                  <a:pt x="1047771" y="4811134"/>
                </a:cubicBezTo>
                <a:cubicBezTo>
                  <a:pt x="1048666" y="4809539"/>
                  <a:pt x="1048268" y="4807217"/>
                  <a:pt x="1048268" y="4807217"/>
                </a:cubicBezTo>
                <a:cubicBezTo>
                  <a:pt x="1067980" y="4799404"/>
                  <a:pt x="1058219" y="4783434"/>
                  <a:pt x="1061005" y="4772410"/>
                </a:cubicBezTo>
                <a:cubicBezTo>
                  <a:pt x="1066578" y="4750364"/>
                  <a:pt x="1072150" y="4728315"/>
                  <a:pt x="1087279" y="4707440"/>
                </a:cubicBezTo>
                <a:cubicBezTo>
                  <a:pt x="1092156" y="4701787"/>
                  <a:pt x="1093150" y="4693955"/>
                  <a:pt x="1097629" y="4685979"/>
                </a:cubicBezTo>
                <a:cubicBezTo>
                  <a:pt x="1100316" y="4681193"/>
                  <a:pt x="1102605" y="4674086"/>
                  <a:pt x="1106986" y="4672350"/>
                </a:cubicBezTo>
                <a:cubicBezTo>
                  <a:pt x="1119329" y="4662499"/>
                  <a:pt x="1129082" y="4651191"/>
                  <a:pt x="1129378" y="4632477"/>
                </a:cubicBezTo>
                <a:cubicBezTo>
                  <a:pt x="1129378" y="4632477"/>
                  <a:pt x="1130274" y="4630882"/>
                  <a:pt x="1130274" y="4630882"/>
                </a:cubicBezTo>
                <a:cubicBezTo>
                  <a:pt x="1141820" y="4616387"/>
                  <a:pt x="1151674" y="4598841"/>
                  <a:pt x="1165807" y="4585799"/>
                </a:cubicBezTo>
                <a:cubicBezTo>
                  <a:pt x="1187009" y="4566236"/>
                  <a:pt x="1202636" y="4541443"/>
                  <a:pt x="1210893" y="4514612"/>
                </a:cubicBezTo>
                <a:cubicBezTo>
                  <a:pt x="1216865" y="4494885"/>
                  <a:pt x="1228809" y="4482712"/>
                  <a:pt x="1243742" y="4474313"/>
                </a:cubicBezTo>
                <a:cubicBezTo>
                  <a:pt x="1265242" y="4463310"/>
                  <a:pt x="1278181" y="4443303"/>
                  <a:pt x="1293709" y="4424748"/>
                </a:cubicBezTo>
                <a:cubicBezTo>
                  <a:pt x="1298586" y="4419096"/>
                  <a:pt x="1302169" y="4412716"/>
                  <a:pt x="1308740" y="4410111"/>
                </a:cubicBezTo>
                <a:cubicBezTo>
                  <a:pt x="1332032" y="4395919"/>
                  <a:pt x="1337206" y="4371551"/>
                  <a:pt x="1348453" y="4348493"/>
                </a:cubicBezTo>
                <a:cubicBezTo>
                  <a:pt x="1356514" y="4334140"/>
                  <a:pt x="1363681" y="4321378"/>
                  <a:pt x="1373036" y="4307752"/>
                </a:cubicBezTo>
                <a:cubicBezTo>
                  <a:pt x="1385478" y="4291661"/>
                  <a:pt x="1399213" y="4276295"/>
                  <a:pt x="1411654" y="4260205"/>
                </a:cubicBezTo>
                <a:cubicBezTo>
                  <a:pt x="1421410" y="4248899"/>
                  <a:pt x="1432059" y="4235999"/>
                  <a:pt x="1439226" y="4223238"/>
                </a:cubicBezTo>
                <a:cubicBezTo>
                  <a:pt x="1449079" y="4205695"/>
                  <a:pt x="1457239" y="4185101"/>
                  <a:pt x="1468387" y="4168282"/>
                </a:cubicBezTo>
                <a:cubicBezTo>
                  <a:pt x="1479534" y="4151465"/>
                  <a:pt x="1487197" y="4134789"/>
                  <a:pt x="1493167" y="4115063"/>
                </a:cubicBezTo>
                <a:cubicBezTo>
                  <a:pt x="1494560" y="4109551"/>
                  <a:pt x="1499437" y="4103899"/>
                  <a:pt x="1504713" y="4100568"/>
                </a:cubicBezTo>
                <a:cubicBezTo>
                  <a:pt x="1516659" y="4088393"/>
                  <a:pt x="1525118" y="4076361"/>
                  <a:pt x="1530592" y="4060551"/>
                </a:cubicBezTo>
                <a:cubicBezTo>
                  <a:pt x="1532880" y="4053446"/>
                  <a:pt x="1538653" y="4046198"/>
                  <a:pt x="1543531" y="4040544"/>
                </a:cubicBezTo>
                <a:cubicBezTo>
                  <a:pt x="1563040" y="4017933"/>
                  <a:pt x="1582547" y="3995320"/>
                  <a:pt x="1602057" y="3972708"/>
                </a:cubicBezTo>
                <a:cubicBezTo>
                  <a:pt x="1607831" y="3965460"/>
                  <a:pt x="1614401" y="3962856"/>
                  <a:pt x="1623160" y="3959385"/>
                </a:cubicBezTo>
                <a:cubicBezTo>
                  <a:pt x="1636300" y="3954175"/>
                  <a:pt x="1653023" y="3942588"/>
                  <a:pt x="1659294" y="3931422"/>
                </a:cubicBezTo>
                <a:cubicBezTo>
                  <a:pt x="1669644" y="3909961"/>
                  <a:pt x="1684676" y="3895323"/>
                  <a:pt x="1698013" y="3877637"/>
                </a:cubicBezTo>
                <a:cubicBezTo>
                  <a:pt x="1707767" y="3866333"/>
                  <a:pt x="1711847" y="3856035"/>
                  <a:pt x="1710352" y="3840508"/>
                </a:cubicBezTo>
                <a:cubicBezTo>
                  <a:pt x="1708855" y="3824983"/>
                  <a:pt x="1715226" y="3807579"/>
                  <a:pt x="1717213" y="3791913"/>
                </a:cubicBezTo>
                <a:cubicBezTo>
                  <a:pt x="1719700" y="3772327"/>
                  <a:pt x="1728259" y="3754057"/>
                  <a:pt x="1741596" y="3736371"/>
                </a:cubicBezTo>
                <a:cubicBezTo>
                  <a:pt x="1754038" y="3720279"/>
                  <a:pt x="1755628" y="3702291"/>
                  <a:pt x="1755922" y="3683575"/>
                </a:cubicBezTo>
                <a:cubicBezTo>
                  <a:pt x="1756421" y="3679659"/>
                  <a:pt x="1754729" y="3676610"/>
                  <a:pt x="1756520" y="3673420"/>
                </a:cubicBezTo>
                <a:cubicBezTo>
                  <a:pt x="1767270" y="3654279"/>
                  <a:pt x="1775429" y="3633686"/>
                  <a:pt x="1787871" y="3617596"/>
                </a:cubicBezTo>
                <a:cubicBezTo>
                  <a:pt x="1806084" y="3594257"/>
                  <a:pt x="1826888" y="3572372"/>
                  <a:pt x="1835644" y="3541623"/>
                </a:cubicBezTo>
                <a:cubicBezTo>
                  <a:pt x="1836539" y="3540028"/>
                  <a:pt x="1837435" y="3538433"/>
                  <a:pt x="1837435" y="3538433"/>
                </a:cubicBezTo>
                <a:cubicBezTo>
                  <a:pt x="1854159" y="3526845"/>
                  <a:pt x="1860129" y="3507119"/>
                  <a:pt x="1868688" y="3488848"/>
                </a:cubicBezTo>
                <a:cubicBezTo>
                  <a:pt x="1874062" y="3479278"/>
                  <a:pt x="1880731" y="3470436"/>
                  <a:pt x="1887400" y="3461592"/>
                </a:cubicBezTo>
                <a:cubicBezTo>
                  <a:pt x="1900241" y="3447822"/>
                  <a:pt x="1902229" y="3432156"/>
                  <a:pt x="1900735" y="3416630"/>
                </a:cubicBezTo>
                <a:cubicBezTo>
                  <a:pt x="1899238" y="3401104"/>
                  <a:pt x="1900331" y="3387031"/>
                  <a:pt x="1904510" y="3370497"/>
                </a:cubicBezTo>
                <a:cubicBezTo>
                  <a:pt x="1909985" y="3354688"/>
                  <a:pt x="1913267" y="3339748"/>
                  <a:pt x="1917844" y="3325534"/>
                </a:cubicBezTo>
                <a:cubicBezTo>
                  <a:pt x="1921028" y="3316833"/>
                  <a:pt x="1925108" y="3306536"/>
                  <a:pt x="1929588" y="3298561"/>
                </a:cubicBezTo>
                <a:cubicBezTo>
                  <a:pt x="1939839" y="3283339"/>
                  <a:pt x="1952680" y="3269569"/>
                  <a:pt x="1964226" y="3255074"/>
                </a:cubicBezTo>
                <a:cubicBezTo>
                  <a:pt x="1966017" y="3251883"/>
                  <a:pt x="1966515" y="3247966"/>
                  <a:pt x="1969202" y="3243181"/>
                </a:cubicBezTo>
                <a:cubicBezTo>
                  <a:pt x="1980049" y="3217803"/>
                  <a:pt x="1991792" y="3190830"/>
                  <a:pt x="2003934" y="3166178"/>
                </a:cubicBezTo>
                <a:cubicBezTo>
                  <a:pt x="2005725" y="3162988"/>
                  <a:pt x="2011002" y="3159657"/>
                  <a:pt x="2014088" y="3157193"/>
                </a:cubicBezTo>
                <a:cubicBezTo>
                  <a:pt x="2017174" y="3154730"/>
                  <a:pt x="2022051" y="3149079"/>
                  <a:pt x="2021652" y="3146757"/>
                </a:cubicBezTo>
                <a:cubicBezTo>
                  <a:pt x="2023837" y="3118612"/>
                  <a:pt x="2040758" y="3094547"/>
                  <a:pt x="2047722" y="3066986"/>
                </a:cubicBezTo>
                <a:cubicBezTo>
                  <a:pt x="2050510" y="3055964"/>
                  <a:pt x="2058968" y="3043930"/>
                  <a:pt x="2067428" y="3031898"/>
                </a:cubicBezTo>
                <a:cubicBezTo>
                  <a:pt x="2078577" y="3015079"/>
                  <a:pt x="2088429" y="2997535"/>
                  <a:pt x="2100871" y="2981445"/>
                </a:cubicBezTo>
                <a:cubicBezTo>
                  <a:pt x="2110626" y="2970138"/>
                  <a:pt x="2122969" y="2960287"/>
                  <a:pt x="2134018" y="2949707"/>
                </a:cubicBezTo>
                <a:cubicBezTo>
                  <a:pt x="2141982" y="2941591"/>
                  <a:pt x="2153826" y="2935656"/>
                  <a:pt x="2160097" y="2924490"/>
                </a:cubicBezTo>
                <a:cubicBezTo>
                  <a:pt x="2165869" y="2917244"/>
                  <a:pt x="2167360" y="2905493"/>
                  <a:pt x="2170545" y="2896790"/>
                </a:cubicBezTo>
                <a:cubicBezTo>
                  <a:pt x="2177413" y="2875471"/>
                  <a:pt x="2201699" y="2853445"/>
                  <a:pt x="2220913" y="2849548"/>
                </a:cubicBezTo>
                <a:cubicBezTo>
                  <a:pt x="2228775" y="2847672"/>
                  <a:pt x="2235445" y="2838828"/>
                  <a:pt x="2241617" y="2833901"/>
                </a:cubicBezTo>
                <a:cubicBezTo>
                  <a:pt x="2253961" y="2824049"/>
                  <a:pt x="2265009" y="2813471"/>
                  <a:pt x="2278647" y="2804347"/>
                </a:cubicBezTo>
                <a:cubicBezTo>
                  <a:pt x="2284817" y="2799419"/>
                  <a:pt x="2290093" y="2796088"/>
                  <a:pt x="2288500" y="2786801"/>
                </a:cubicBezTo>
                <a:cubicBezTo>
                  <a:pt x="2288102" y="2784479"/>
                  <a:pt x="2289893" y="2781289"/>
                  <a:pt x="2290789" y="2779693"/>
                </a:cubicBezTo>
                <a:cubicBezTo>
                  <a:pt x="2293475" y="2774910"/>
                  <a:pt x="2298353" y="2769257"/>
                  <a:pt x="2301040" y="2764471"/>
                </a:cubicBezTo>
                <a:cubicBezTo>
                  <a:pt x="2313581" y="2742142"/>
                  <a:pt x="2328708" y="2721266"/>
                  <a:pt x="2352800" y="2711716"/>
                </a:cubicBezTo>
                <a:cubicBezTo>
                  <a:pt x="2354990" y="2710848"/>
                  <a:pt x="2358573" y="2704468"/>
                  <a:pt x="2360364" y="2701280"/>
                </a:cubicBezTo>
                <a:cubicBezTo>
                  <a:pt x="2372505" y="2676629"/>
                  <a:pt x="2383751" y="2653573"/>
                  <a:pt x="2395894" y="2628919"/>
                </a:cubicBezTo>
                <a:cubicBezTo>
                  <a:pt x="2398581" y="2624133"/>
                  <a:pt x="2399078" y="2620219"/>
                  <a:pt x="2400471" y="2614707"/>
                </a:cubicBezTo>
                <a:cubicBezTo>
                  <a:pt x="2403158" y="2609921"/>
                  <a:pt x="2405845" y="2605136"/>
                  <a:pt x="2409827" y="2601078"/>
                </a:cubicBezTo>
                <a:cubicBezTo>
                  <a:pt x="2412513" y="2596295"/>
                  <a:pt x="2413907" y="2590782"/>
                  <a:pt x="2417490" y="2584402"/>
                </a:cubicBezTo>
                <a:cubicBezTo>
                  <a:pt x="2425552" y="2570046"/>
                  <a:pt x="2434908" y="2556419"/>
                  <a:pt x="2443865" y="2540470"/>
                </a:cubicBezTo>
                <a:cubicBezTo>
                  <a:pt x="2445656" y="2537281"/>
                  <a:pt x="2448344" y="2532495"/>
                  <a:pt x="2451429" y="2530032"/>
                </a:cubicBezTo>
                <a:cubicBezTo>
                  <a:pt x="2459792" y="2524237"/>
                  <a:pt x="2468151" y="2518444"/>
                  <a:pt x="2476016" y="2516566"/>
                </a:cubicBezTo>
                <a:cubicBezTo>
                  <a:pt x="2494832" y="2510348"/>
                  <a:pt x="2502495" y="2493672"/>
                  <a:pt x="2512348" y="2476126"/>
                </a:cubicBezTo>
                <a:cubicBezTo>
                  <a:pt x="2514139" y="2472938"/>
                  <a:pt x="2515931" y="2469748"/>
                  <a:pt x="2519017" y="2467284"/>
                </a:cubicBezTo>
                <a:cubicBezTo>
                  <a:pt x="2528772" y="2455978"/>
                  <a:pt x="2530760" y="2440311"/>
                  <a:pt x="2523988" y="2428116"/>
                </a:cubicBezTo>
                <a:cubicBezTo>
                  <a:pt x="2522295" y="2425066"/>
                  <a:pt x="2521101" y="2418102"/>
                  <a:pt x="2523788" y="2413316"/>
                </a:cubicBezTo>
                <a:cubicBezTo>
                  <a:pt x="2525580" y="2410126"/>
                  <a:pt x="2531252" y="2409118"/>
                  <a:pt x="2536528" y="2405786"/>
                </a:cubicBezTo>
                <a:cubicBezTo>
                  <a:pt x="2539614" y="2403323"/>
                  <a:pt x="2545289" y="2402314"/>
                  <a:pt x="2544890" y="2399992"/>
                </a:cubicBezTo>
                <a:cubicBezTo>
                  <a:pt x="2553946" y="2377804"/>
                  <a:pt x="2562603" y="2353294"/>
                  <a:pt x="2571661" y="2331105"/>
                </a:cubicBezTo>
                <a:cubicBezTo>
                  <a:pt x="2572556" y="2329511"/>
                  <a:pt x="2573452" y="2327917"/>
                  <a:pt x="2572157" y="2327190"/>
                </a:cubicBezTo>
                <a:cubicBezTo>
                  <a:pt x="2566080" y="2298598"/>
                  <a:pt x="2587282" y="2279036"/>
                  <a:pt x="2598528" y="2255980"/>
                </a:cubicBezTo>
                <a:cubicBezTo>
                  <a:pt x="2601216" y="2251195"/>
                  <a:pt x="2603007" y="2248004"/>
                  <a:pt x="2606988" y="2243948"/>
                </a:cubicBezTo>
                <a:cubicBezTo>
                  <a:pt x="2622517" y="2225392"/>
                  <a:pt x="2619327" y="2206818"/>
                  <a:pt x="2614846" y="2187517"/>
                </a:cubicBezTo>
                <a:cubicBezTo>
                  <a:pt x="2613251" y="2178228"/>
                  <a:pt x="2610760" y="2170537"/>
                  <a:pt x="2618325" y="2160099"/>
                </a:cubicBezTo>
                <a:cubicBezTo>
                  <a:pt x="2624994" y="2151255"/>
                  <a:pt x="2629970" y="2139364"/>
                  <a:pt x="2625390" y="2126302"/>
                </a:cubicBezTo>
                <a:cubicBezTo>
                  <a:pt x="2621207" y="2115560"/>
                  <a:pt x="2619710" y="2100035"/>
                  <a:pt x="2617719" y="2088425"/>
                </a:cubicBezTo>
                <a:cubicBezTo>
                  <a:pt x="2618216" y="2084508"/>
                  <a:pt x="2618713" y="2080591"/>
                  <a:pt x="2620505" y="2077401"/>
                </a:cubicBezTo>
                <a:cubicBezTo>
                  <a:pt x="2621897" y="2071891"/>
                  <a:pt x="2626774" y="2066237"/>
                  <a:pt x="2625977" y="2061593"/>
                </a:cubicBezTo>
                <a:cubicBezTo>
                  <a:pt x="2623684" y="2041422"/>
                  <a:pt x="2635727" y="2023010"/>
                  <a:pt x="2640404" y="2002559"/>
                </a:cubicBezTo>
                <a:cubicBezTo>
                  <a:pt x="2641300" y="2000964"/>
                  <a:pt x="2640901" y="1998642"/>
                  <a:pt x="2641797" y="1997047"/>
                </a:cubicBezTo>
                <a:cubicBezTo>
                  <a:pt x="2657224" y="1984732"/>
                  <a:pt x="2655332" y="1966884"/>
                  <a:pt x="2660806" y="1951074"/>
                </a:cubicBezTo>
                <a:cubicBezTo>
                  <a:pt x="2665382" y="1936861"/>
                  <a:pt x="2674738" y="1923235"/>
                  <a:pt x="2682800" y="1908879"/>
                </a:cubicBezTo>
                <a:cubicBezTo>
                  <a:pt x="2689965" y="1896120"/>
                  <a:pt x="2700616" y="1883218"/>
                  <a:pt x="2714154" y="1880331"/>
                </a:cubicBezTo>
                <a:cubicBezTo>
                  <a:pt x="2716344" y="1879462"/>
                  <a:pt x="2719927" y="1873084"/>
                  <a:pt x="2721718" y="1869894"/>
                </a:cubicBezTo>
                <a:cubicBezTo>
                  <a:pt x="2725501" y="1851036"/>
                  <a:pt x="2727985" y="1831453"/>
                  <a:pt x="2731765" y="1812596"/>
                </a:cubicBezTo>
                <a:cubicBezTo>
                  <a:pt x="2733655" y="1803167"/>
                  <a:pt x="2738134" y="1795192"/>
                  <a:pt x="2741319" y="1786489"/>
                </a:cubicBezTo>
                <a:cubicBezTo>
                  <a:pt x="2745896" y="1772276"/>
                  <a:pt x="2753957" y="1757922"/>
                  <a:pt x="2757242" y="1742982"/>
                </a:cubicBezTo>
                <a:cubicBezTo>
                  <a:pt x="2762414" y="1718613"/>
                  <a:pt x="2775353" y="1698606"/>
                  <a:pt x="2792574" y="1683100"/>
                </a:cubicBezTo>
                <a:cubicBezTo>
                  <a:pt x="2809793" y="1667595"/>
                  <a:pt x="2815364" y="1645548"/>
                  <a:pt x="2824821" y="1625681"/>
                </a:cubicBezTo>
                <a:cubicBezTo>
                  <a:pt x="2839153" y="1600161"/>
                  <a:pt x="2852589" y="1576237"/>
                  <a:pt x="2868214" y="1551444"/>
                </a:cubicBezTo>
                <a:cubicBezTo>
                  <a:pt x="2880257" y="1533031"/>
                  <a:pt x="2894890" y="1516071"/>
                  <a:pt x="2906932" y="1497659"/>
                </a:cubicBezTo>
                <a:cubicBezTo>
                  <a:pt x="2911410" y="1489686"/>
                  <a:pt x="2912902" y="1477934"/>
                  <a:pt x="2912604" y="1469374"/>
                </a:cubicBezTo>
                <a:cubicBezTo>
                  <a:pt x="2913096" y="1438181"/>
                  <a:pt x="2923146" y="1408158"/>
                  <a:pt x="2935785" y="1379591"/>
                </a:cubicBezTo>
                <a:cubicBezTo>
                  <a:pt x="2943051" y="1360594"/>
                  <a:pt x="2953800" y="1341453"/>
                  <a:pt x="2963653" y="1323908"/>
                </a:cubicBezTo>
                <a:cubicBezTo>
                  <a:pt x="2965445" y="1320719"/>
                  <a:pt x="2968132" y="1315933"/>
                  <a:pt x="2969924" y="1312743"/>
                </a:cubicBezTo>
                <a:cubicBezTo>
                  <a:pt x="2978780" y="1303032"/>
                  <a:pt x="2985848" y="1296511"/>
                  <a:pt x="2986543" y="1280118"/>
                </a:cubicBezTo>
                <a:cubicBezTo>
                  <a:pt x="2987139" y="1269962"/>
                  <a:pt x="2998685" y="1255467"/>
                  <a:pt x="3007544" y="1245755"/>
                </a:cubicBezTo>
                <a:cubicBezTo>
                  <a:pt x="3022174" y="1228796"/>
                  <a:pt x="3039396" y="1213290"/>
                  <a:pt x="3055322" y="1197058"/>
                </a:cubicBezTo>
                <a:cubicBezTo>
                  <a:pt x="3058408" y="1194595"/>
                  <a:pt x="3060200" y="1191405"/>
                  <a:pt x="3063285" y="1188944"/>
                </a:cubicBezTo>
                <a:cubicBezTo>
                  <a:pt x="3086976" y="1177071"/>
                  <a:pt x="3090357" y="1155893"/>
                  <a:pt x="3093341" y="1132393"/>
                </a:cubicBezTo>
                <a:cubicBezTo>
                  <a:pt x="3094336" y="1124559"/>
                  <a:pt x="3099711" y="1114988"/>
                  <a:pt x="3104190" y="1107013"/>
                </a:cubicBezTo>
                <a:cubicBezTo>
                  <a:pt x="3109165" y="1095122"/>
                  <a:pt x="3115435" y="1083957"/>
                  <a:pt x="3120411" y="1072066"/>
                </a:cubicBezTo>
                <a:cubicBezTo>
                  <a:pt x="3123098" y="1067281"/>
                  <a:pt x="3124491" y="1061769"/>
                  <a:pt x="3127577" y="1059306"/>
                </a:cubicBezTo>
                <a:cubicBezTo>
                  <a:pt x="3135939" y="1053511"/>
                  <a:pt x="3134742" y="1046547"/>
                  <a:pt x="3136633" y="1037117"/>
                </a:cubicBezTo>
                <a:cubicBezTo>
                  <a:pt x="3137826" y="1016806"/>
                  <a:pt x="3143298" y="1000999"/>
                  <a:pt x="3159223" y="984766"/>
                </a:cubicBezTo>
                <a:cubicBezTo>
                  <a:pt x="3174254" y="970128"/>
                  <a:pt x="3185003" y="950989"/>
                  <a:pt x="3197445" y="934899"/>
                </a:cubicBezTo>
                <a:cubicBezTo>
                  <a:pt x="3211678" y="915619"/>
                  <a:pt x="3225912" y="896336"/>
                  <a:pt x="3232379" y="872695"/>
                </a:cubicBezTo>
                <a:cubicBezTo>
                  <a:pt x="3232876" y="868777"/>
                  <a:pt x="3238152" y="865446"/>
                  <a:pt x="3239944" y="862256"/>
                </a:cubicBezTo>
                <a:cubicBezTo>
                  <a:pt x="3243029" y="859795"/>
                  <a:pt x="3245219" y="858926"/>
                  <a:pt x="3247011" y="855736"/>
                </a:cubicBezTo>
                <a:cubicBezTo>
                  <a:pt x="3257858" y="830358"/>
                  <a:pt x="3279758" y="821676"/>
                  <a:pt x="3298273" y="806898"/>
                </a:cubicBezTo>
                <a:cubicBezTo>
                  <a:pt x="3310617" y="797045"/>
                  <a:pt x="3324254" y="787921"/>
                  <a:pt x="3336995" y="780389"/>
                </a:cubicBezTo>
                <a:cubicBezTo>
                  <a:pt x="3339185" y="779521"/>
                  <a:pt x="3342271" y="777058"/>
                  <a:pt x="3341873" y="774736"/>
                </a:cubicBezTo>
                <a:cubicBezTo>
                  <a:pt x="3348241" y="757333"/>
                  <a:pt x="3362278" y="750529"/>
                  <a:pt x="3373725" y="742274"/>
                </a:cubicBezTo>
                <a:cubicBezTo>
                  <a:pt x="3387361" y="733146"/>
                  <a:pt x="3399704" y="723295"/>
                  <a:pt x="3414637" y="714896"/>
                </a:cubicBezTo>
                <a:cubicBezTo>
                  <a:pt x="3421208" y="712292"/>
                  <a:pt x="3428174" y="712011"/>
                  <a:pt x="3436039" y="710133"/>
                </a:cubicBezTo>
                <a:cubicBezTo>
                  <a:pt x="3442609" y="707529"/>
                  <a:pt x="3450474" y="705651"/>
                  <a:pt x="3457045" y="703046"/>
                </a:cubicBezTo>
                <a:cubicBezTo>
                  <a:pt x="3467595" y="696385"/>
                  <a:pt x="3477748" y="687400"/>
                  <a:pt x="3487901" y="678417"/>
                </a:cubicBezTo>
                <a:cubicBezTo>
                  <a:pt x="3493177" y="675086"/>
                  <a:pt x="3498055" y="669432"/>
                  <a:pt x="3502037" y="665374"/>
                </a:cubicBezTo>
                <a:cubicBezTo>
                  <a:pt x="3502932" y="663779"/>
                  <a:pt x="3503828" y="662184"/>
                  <a:pt x="3503828" y="662184"/>
                </a:cubicBezTo>
                <a:cubicBezTo>
                  <a:pt x="3521648" y="663799"/>
                  <a:pt x="3531201" y="637694"/>
                  <a:pt x="3548224" y="634667"/>
                </a:cubicBezTo>
                <a:cubicBezTo>
                  <a:pt x="3550414" y="633799"/>
                  <a:pt x="3552604" y="632932"/>
                  <a:pt x="3553500" y="631336"/>
                </a:cubicBezTo>
                <a:cubicBezTo>
                  <a:pt x="3569126" y="606544"/>
                  <a:pt x="3594811" y="606281"/>
                  <a:pt x="3614619" y="592230"/>
                </a:cubicBezTo>
                <a:cubicBezTo>
                  <a:pt x="3623877" y="584840"/>
                  <a:pt x="3630446" y="582238"/>
                  <a:pt x="3622778" y="571637"/>
                </a:cubicBezTo>
                <a:cubicBezTo>
                  <a:pt x="3621086" y="568588"/>
                  <a:pt x="3621584" y="564672"/>
                  <a:pt x="3622082" y="560755"/>
                </a:cubicBezTo>
                <a:cubicBezTo>
                  <a:pt x="3625365" y="545813"/>
                  <a:pt x="3626457" y="531742"/>
                  <a:pt x="3631035" y="517527"/>
                </a:cubicBezTo>
                <a:cubicBezTo>
                  <a:pt x="3633820" y="506505"/>
                  <a:pt x="3637900" y="496207"/>
                  <a:pt x="3643275" y="486637"/>
                </a:cubicBezTo>
                <a:cubicBezTo>
                  <a:pt x="3660693" y="458654"/>
                  <a:pt x="3667357" y="422537"/>
                  <a:pt x="3695927" y="405011"/>
                </a:cubicBezTo>
                <a:cubicBezTo>
                  <a:pt x="3710859" y="396614"/>
                  <a:pt x="3712749" y="387185"/>
                  <a:pt x="3713442" y="370792"/>
                </a:cubicBezTo>
                <a:cubicBezTo>
                  <a:pt x="3714137" y="354396"/>
                  <a:pt x="3716624" y="334814"/>
                  <a:pt x="3730758" y="321769"/>
                </a:cubicBezTo>
                <a:cubicBezTo>
                  <a:pt x="3746684" y="305538"/>
                  <a:pt x="3765597" y="293083"/>
                  <a:pt x="3780230" y="276122"/>
                </a:cubicBezTo>
                <a:cubicBezTo>
                  <a:pt x="3789088" y="266412"/>
                  <a:pt x="3792372" y="251471"/>
                  <a:pt x="3796052" y="238854"/>
                </a:cubicBezTo>
                <a:cubicBezTo>
                  <a:pt x="3797445" y="233342"/>
                  <a:pt x="3794955" y="225649"/>
                  <a:pt x="3795054" y="219410"/>
                </a:cubicBezTo>
                <a:cubicBezTo>
                  <a:pt x="3792762" y="199241"/>
                  <a:pt x="3795646" y="181978"/>
                  <a:pt x="3811572" y="165747"/>
                </a:cubicBezTo>
                <a:cubicBezTo>
                  <a:pt x="3824413" y="151979"/>
                  <a:pt x="3835958" y="137481"/>
                  <a:pt x="3844915" y="121532"/>
                </a:cubicBezTo>
                <a:cubicBezTo>
                  <a:pt x="3852977" y="107176"/>
                  <a:pt x="3855862" y="89916"/>
                  <a:pt x="3860440" y="75701"/>
                </a:cubicBezTo>
                <a:close/>
              </a:path>
            </a:pathLst>
          </a:custGeom>
        </p:spPr>
        <p:txBody>
          <a:bodyPr wrap="square">
            <a:noAutofit/>
          </a:bodyPr>
          <a:lstStyle/>
          <a:p>
            <a:endParaRPr lang="fr-FR" dirty="0"/>
          </a:p>
        </p:txBody>
      </p:sp>
      <p:sp>
        <p:nvSpPr>
          <p:cNvPr id="38" name="Forme libre : forme 37">
            <a:extLst>
              <a:ext uri="{FF2B5EF4-FFF2-40B4-BE49-F238E27FC236}">
                <a16:creationId xmlns:a16="http://schemas.microsoft.com/office/drawing/2014/main" id="{C408EEFF-ACF6-9C35-23EC-EAB8B3F97CAB}"/>
              </a:ext>
            </a:extLst>
          </p:cNvPr>
          <p:cNvSpPr/>
          <p:nvPr/>
        </p:nvSpPr>
        <p:spPr>
          <a:xfrm>
            <a:off x="371475" y="373156"/>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39" name="Titre 1">
            <a:extLst>
              <a:ext uri="{FF2B5EF4-FFF2-40B4-BE49-F238E27FC236}">
                <a16:creationId xmlns:a16="http://schemas.microsoft.com/office/drawing/2014/main" id="{B13B7F2F-324B-A8FD-7795-78F54FDF9D0C}"/>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2" name="Titre 1">
            <a:extLst>
              <a:ext uri="{FF2B5EF4-FFF2-40B4-BE49-F238E27FC236}">
                <a16:creationId xmlns:a16="http://schemas.microsoft.com/office/drawing/2014/main" id="{647C096E-2B62-B656-0538-D6B16D0F18EB}"/>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accent1"/>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43" name="Espace réservé du texte 42">
            <a:extLst>
              <a:ext uri="{FF2B5EF4-FFF2-40B4-BE49-F238E27FC236}">
                <a16:creationId xmlns:a16="http://schemas.microsoft.com/office/drawing/2014/main" id="{F3D797EF-09A6-910A-047A-A57160DE3CF8}"/>
              </a:ext>
            </a:extLst>
          </p:cNvPr>
          <p:cNvSpPr>
            <a:spLocks noGrp="1"/>
          </p:cNvSpPr>
          <p:nvPr>
            <p:ph type="body" sz="quarter" idx="14" hasCustomPrompt="1"/>
          </p:nvPr>
        </p:nvSpPr>
        <p:spPr>
          <a:xfrm>
            <a:off x="1351651" y="979528"/>
            <a:ext cx="9613900" cy="798035"/>
          </a:xfrm>
          <a:prstGeom prst="rect">
            <a:avLst/>
          </a:prstGeom>
        </p:spPr>
        <p:txBody>
          <a:bodyPr anchor="t">
            <a:normAutofit/>
          </a:bodyPr>
          <a:lstStyle>
            <a:lvl1pPr marL="0" indent="0">
              <a:lnSpc>
                <a:spcPct val="120000"/>
              </a:lnSpc>
              <a:buNone/>
              <a:defRPr sz="1400" b="1" cap="all" spc="800" baseline="0">
                <a:solidFill>
                  <a:schemeClr val="accent6"/>
                </a:solidFill>
              </a:defRPr>
            </a:lvl1pPr>
          </a:lstStyle>
          <a:p>
            <a:pPr lvl="0"/>
            <a:r>
              <a:rPr lang="fr-FR" dirty="0"/>
              <a:t>INTRO HEADING</a:t>
            </a:r>
          </a:p>
        </p:txBody>
      </p:sp>
      <p:sp>
        <p:nvSpPr>
          <p:cNvPr id="45" name="Espace réservé du texte 44">
            <a:extLst>
              <a:ext uri="{FF2B5EF4-FFF2-40B4-BE49-F238E27FC236}">
                <a16:creationId xmlns:a16="http://schemas.microsoft.com/office/drawing/2014/main" id="{5E13F121-F0D2-BEDC-E66D-55F7161EF5D2}"/>
              </a:ext>
            </a:extLst>
          </p:cNvPr>
          <p:cNvSpPr>
            <a:spLocks noGrp="1"/>
          </p:cNvSpPr>
          <p:nvPr>
            <p:ph type="body" sz="quarter" idx="15" hasCustomPrompt="1"/>
          </p:nvPr>
        </p:nvSpPr>
        <p:spPr>
          <a:xfrm>
            <a:off x="1343025" y="6278109"/>
            <a:ext cx="4748213" cy="468312"/>
          </a:xfrm>
          <a:prstGeom prst="rect">
            <a:avLst/>
          </a:prstGeom>
        </p:spPr>
        <p:txBody>
          <a:bodyPr>
            <a:normAutofit/>
          </a:bodyPr>
          <a:lstStyle>
            <a:lvl1pPr marL="0" indent="0">
              <a:buNone/>
              <a:defRPr sz="1600" b="0" spc="300">
                <a:solidFill>
                  <a:schemeClr val="bg1"/>
                </a:solidFill>
                <a:latin typeface="Figtree" pitchFamily="2" charset="0"/>
              </a:defRPr>
            </a:lvl1pPr>
            <a:lvl2pPr>
              <a:defRPr/>
            </a:lvl2pPr>
          </a:lstStyle>
          <a:p>
            <a:pPr lvl="0"/>
            <a:r>
              <a:rPr lang="fr-FR" dirty="0"/>
              <a:t>12.10.2023</a:t>
            </a:r>
          </a:p>
        </p:txBody>
      </p:sp>
      <p:cxnSp>
        <p:nvCxnSpPr>
          <p:cNvPr id="47" name="Connecteur droit 46">
            <a:extLst>
              <a:ext uri="{FF2B5EF4-FFF2-40B4-BE49-F238E27FC236}">
                <a16:creationId xmlns:a16="http://schemas.microsoft.com/office/drawing/2014/main" id="{05B8303C-910A-49A1-8A6C-D873A97E5474}"/>
              </a:ext>
            </a:extLst>
          </p:cNvPr>
          <p:cNvCxnSpPr/>
          <p:nvPr userDrawn="1"/>
        </p:nvCxnSpPr>
        <p:spPr>
          <a:xfrm>
            <a:off x="1433513" y="6021388"/>
            <a:ext cx="269875" cy="0"/>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50" name="Connecteur droit 49">
            <a:extLst>
              <a:ext uri="{FF2B5EF4-FFF2-40B4-BE49-F238E27FC236}">
                <a16:creationId xmlns:a16="http://schemas.microsoft.com/office/drawing/2014/main" id="{4975714C-A73C-B865-2627-378CAC1F4A95}"/>
              </a:ext>
            </a:extLst>
          </p:cNvPr>
          <p:cNvCxnSpPr>
            <a:cxnSpLocks/>
          </p:cNvCxnSpPr>
          <p:nvPr userDrawn="1"/>
        </p:nvCxnSpPr>
        <p:spPr>
          <a:xfrm flipH="1">
            <a:off x="1433513" y="800100"/>
            <a:ext cx="7578725"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07249090"/>
      </p:ext>
    </p:extLst>
  </p:cSld>
  <p:clrMapOvr>
    <a:masterClrMapping/>
  </p:clrMapOvr>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_bg_green">
    <p:spTree>
      <p:nvGrpSpPr>
        <p:cNvPr id="1" name=""/>
        <p:cNvGrpSpPr/>
        <p:nvPr/>
      </p:nvGrpSpPr>
      <p:grpSpPr>
        <a:xfrm>
          <a:off x="0" y="0"/>
          <a:ext cx="0" cy="0"/>
          <a:chOff x="0" y="0"/>
          <a:chExt cx="0" cy="0"/>
        </a:xfrm>
      </p:grpSpPr>
      <p:pic>
        <p:nvPicPr>
          <p:cNvPr id="9" name="Image 8" descr="Une image contenant vert, Turquoise, Bleu sarcelle, bleu vert&#10;&#10;Description générée automatiquement">
            <a:extLst>
              <a:ext uri="{FF2B5EF4-FFF2-40B4-BE49-F238E27FC236}">
                <a16:creationId xmlns:a16="http://schemas.microsoft.com/office/drawing/2014/main" id="{F6F0F0BB-292F-8773-9DAE-CFC23A69B0D5}"/>
              </a:ext>
            </a:extLst>
          </p:cNvPr>
          <p:cNvPicPr>
            <a:picLocks noGrp="1" noRot="1" noChangeAspect="1" noMove="1" noResize="1" noEditPoints="1" noAdjustHandles="1" noChangeArrowheads="1" noChangeShapeType="1" noCrop="1"/>
          </p:cNvPicPr>
          <p:nvPr userDrawn="1"/>
        </p:nvPicPr>
        <p:blipFill>
          <a:blip r:embed="rId2" cstate="email">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8E7CD797-2B60-452E-EBBB-771F1BE62DD3}"/>
              </a:ext>
            </a:extLst>
          </p:cNvPr>
          <p:cNvSpPr txBox="1">
            <a:spLocks/>
          </p:cNvSpPr>
          <p:nvPr userDrawn="1"/>
        </p:nvSpPr>
        <p:spPr>
          <a:xfrm>
            <a:off x="1293434" y="1954498"/>
            <a:ext cx="9142337" cy="539466"/>
          </a:xfrm>
          <a:prstGeom prst="rect">
            <a:avLst/>
          </a:prstGeom>
        </p:spPr>
        <p:txBody>
          <a:bodyPr vert="horz" lIns="91440" tIns="45720" rIns="91440" bIns="45720" rtlCol="0" anchor="t">
            <a:noAutofit/>
          </a:bodyPr>
          <a:lstStyle>
            <a:lvl1pPr algn="l" defTabSz="914400" rtl="0" eaLnBrk="1" latinLnBrk="0" hangingPunct="1">
              <a:lnSpc>
                <a:spcPts val="8400"/>
              </a:lnSpc>
              <a:spcBef>
                <a:spcPct val="0"/>
              </a:spcBef>
              <a:buNone/>
              <a:defRPr sz="7200" kern="1200">
                <a:solidFill>
                  <a:schemeClr val="accent1"/>
                </a:solidFill>
                <a:latin typeface="PP Woodland" panose="00000500000000000000" pitchFamily="50" charset="0"/>
                <a:ea typeface="+mj-ea"/>
                <a:cs typeface="+mj-cs"/>
              </a:defRPr>
            </a:lvl1pPr>
          </a:lstStyle>
          <a:p>
            <a:pPr marL="0" lvl="3" algn="l"/>
            <a:endParaRPr lang="fr-FR" sz="1600" b="1" kern="1200" spc="600" baseline="0" dirty="0">
              <a:solidFill>
                <a:schemeClr val="accent6"/>
              </a:solidFill>
              <a:latin typeface="Figtree" pitchFamily="2" charset="0"/>
            </a:endParaRPr>
          </a:p>
        </p:txBody>
      </p:sp>
      <p:sp>
        <p:nvSpPr>
          <p:cNvPr id="4" name="Titre 1">
            <a:extLst>
              <a:ext uri="{FF2B5EF4-FFF2-40B4-BE49-F238E27FC236}">
                <a16:creationId xmlns:a16="http://schemas.microsoft.com/office/drawing/2014/main" id="{6082BE93-80FD-2F7E-766B-4B0666C8B5F5}"/>
              </a:ext>
            </a:extLst>
          </p:cNvPr>
          <p:cNvSpPr>
            <a:spLocks noGrp="1"/>
          </p:cNvSpPr>
          <p:nvPr>
            <p:ph type="title" hasCustomPrompt="1"/>
          </p:nvPr>
        </p:nvSpPr>
        <p:spPr>
          <a:xfrm>
            <a:off x="1343025" y="1807391"/>
            <a:ext cx="9613900" cy="3799447"/>
          </a:xfrm>
        </p:spPr>
        <p:txBody>
          <a:bodyPr anchor="t">
            <a:noAutofit/>
          </a:bodyPr>
          <a:lstStyle>
            <a:lvl1pPr>
              <a:lnSpc>
                <a:spcPts val="7000"/>
              </a:lnSpc>
              <a:defRPr sz="6600">
                <a:solidFill>
                  <a:schemeClr val="bg2"/>
                </a:solidFill>
              </a:defRPr>
            </a:lvl1pPr>
          </a:lstStyle>
          <a:p>
            <a:r>
              <a:rPr lang="fr-FR" dirty="0" err="1"/>
              <a:t>Title</a:t>
            </a:r>
            <a:r>
              <a:rPr lang="fr-FR" dirty="0"/>
              <a:t> </a:t>
            </a:r>
            <a:r>
              <a:rPr lang="fr-FR" dirty="0" err="1"/>
              <a:t>heading</a:t>
            </a:r>
            <a:br>
              <a:rPr lang="fr-FR" dirty="0"/>
            </a:br>
            <a:r>
              <a:rPr lang="fr-FR" dirty="0"/>
              <a:t>up to four </a:t>
            </a:r>
            <a:r>
              <a:rPr lang="fr-FR" dirty="0" err="1"/>
              <a:t>lines</a:t>
            </a:r>
            <a:r>
              <a:rPr lang="fr-FR" dirty="0"/>
              <a:t>.</a:t>
            </a:r>
            <a:br>
              <a:rPr lang="fr-FR" dirty="0"/>
            </a:br>
            <a:r>
              <a:rPr lang="fr-FR" dirty="0"/>
              <a:t>Yes, </a:t>
            </a:r>
            <a:r>
              <a:rPr lang="fr-FR" dirty="0" err="1"/>
              <a:t>it’s</a:t>
            </a:r>
            <a:r>
              <a:rPr lang="fr-FR" dirty="0"/>
              <a:t> </a:t>
            </a:r>
            <a:r>
              <a:rPr lang="fr-FR" dirty="0" err="1"/>
              <a:t>this</a:t>
            </a:r>
            <a:br>
              <a:rPr lang="fr-FR" dirty="0"/>
            </a:br>
            <a:r>
              <a:rPr lang="fr-FR" dirty="0"/>
              <a:t>flexible.</a:t>
            </a:r>
          </a:p>
        </p:txBody>
      </p:sp>
      <p:sp>
        <p:nvSpPr>
          <p:cNvPr id="5" name="Espace réservé du texte 44">
            <a:extLst>
              <a:ext uri="{FF2B5EF4-FFF2-40B4-BE49-F238E27FC236}">
                <a16:creationId xmlns:a16="http://schemas.microsoft.com/office/drawing/2014/main" id="{E5389B31-7628-49D2-8244-24000697CD61}"/>
              </a:ext>
            </a:extLst>
          </p:cNvPr>
          <p:cNvSpPr>
            <a:spLocks noGrp="1"/>
          </p:cNvSpPr>
          <p:nvPr>
            <p:ph type="body" sz="quarter" idx="15" hasCustomPrompt="1"/>
          </p:nvPr>
        </p:nvSpPr>
        <p:spPr>
          <a:xfrm>
            <a:off x="6738144" y="6150973"/>
            <a:ext cx="4364038" cy="290785"/>
          </a:xfrm>
          <a:prstGeom prst="rect">
            <a:avLst/>
          </a:prstGeom>
        </p:spPr>
        <p:txBody>
          <a:bodyPr>
            <a:normAutofit/>
          </a:bodyPr>
          <a:lstStyle>
            <a:lvl1pPr marL="0" indent="0" algn="r">
              <a:spcBef>
                <a:spcPts val="0"/>
              </a:spcBef>
              <a:buNone/>
              <a:defRPr sz="1600" b="0" spc="300">
                <a:solidFill>
                  <a:schemeClr val="bg1"/>
                </a:solidFill>
                <a:latin typeface="Figtree" pitchFamily="2" charset="0"/>
              </a:defRPr>
            </a:lvl1pPr>
            <a:lvl2pPr>
              <a:defRPr/>
            </a:lvl2pPr>
          </a:lstStyle>
          <a:p>
            <a:r>
              <a:rPr lang="fr-FR" dirty="0" err="1"/>
              <a:t>Inspiring</a:t>
            </a:r>
            <a:r>
              <a:rPr lang="fr-FR" dirty="0"/>
              <a:t> </a:t>
            </a:r>
            <a:r>
              <a:rPr lang="fr-FR" dirty="0" err="1"/>
              <a:t>quote</a:t>
            </a:r>
            <a:r>
              <a:rPr lang="fr-FR" dirty="0"/>
              <a:t> </a:t>
            </a:r>
            <a:r>
              <a:rPr lang="fr-FR" dirty="0" err="1"/>
              <a:t>goes</a:t>
            </a:r>
            <a:r>
              <a:rPr lang="fr-FR" dirty="0"/>
              <a:t> </a:t>
            </a:r>
            <a:r>
              <a:rPr lang="fr-FR" dirty="0" err="1"/>
              <a:t>here</a:t>
            </a:r>
            <a:endParaRPr lang="fr-FR" dirty="0"/>
          </a:p>
        </p:txBody>
      </p:sp>
      <p:cxnSp>
        <p:nvCxnSpPr>
          <p:cNvPr id="6" name="Connecteur droit 5">
            <a:extLst>
              <a:ext uri="{FF2B5EF4-FFF2-40B4-BE49-F238E27FC236}">
                <a16:creationId xmlns:a16="http://schemas.microsoft.com/office/drawing/2014/main" id="{A2C91BCB-3A36-2135-0A0F-4A18E8151170}"/>
              </a:ext>
            </a:extLst>
          </p:cNvPr>
          <p:cNvCxnSpPr>
            <a:cxnSpLocks/>
          </p:cNvCxnSpPr>
          <p:nvPr userDrawn="1"/>
        </p:nvCxnSpPr>
        <p:spPr>
          <a:xfrm flipH="1">
            <a:off x="2316163" y="800100"/>
            <a:ext cx="8640762"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cxnSp>
        <p:nvCxnSpPr>
          <p:cNvPr id="7" name="Connecteur droit 6">
            <a:extLst>
              <a:ext uri="{FF2B5EF4-FFF2-40B4-BE49-F238E27FC236}">
                <a16:creationId xmlns:a16="http://schemas.microsoft.com/office/drawing/2014/main" id="{3A94A403-AECF-8219-D3F7-A86633CA4E5E}"/>
              </a:ext>
            </a:extLst>
          </p:cNvPr>
          <p:cNvCxnSpPr>
            <a:cxnSpLocks/>
          </p:cNvCxnSpPr>
          <p:nvPr userDrawn="1"/>
        </p:nvCxnSpPr>
        <p:spPr>
          <a:xfrm flipH="1">
            <a:off x="1433513" y="6021388"/>
            <a:ext cx="9523412" cy="0"/>
          </a:xfrm>
          <a:prstGeom prst="line">
            <a:avLst/>
          </a:prstGeom>
          <a:ln w="12700">
            <a:solidFill>
              <a:schemeClr val="bg2"/>
            </a:solidFill>
          </a:ln>
        </p:spPr>
        <p:style>
          <a:lnRef idx="1">
            <a:schemeClr val="accent1"/>
          </a:lnRef>
          <a:fillRef idx="0">
            <a:schemeClr val="accent1"/>
          </a:fillRef>
          <a:effectRef idx="0">
            <a:schemeClr val="accent1"/>
          </a:effectRef>
          <a:fontRef idx="minor">
            <a:schemeClr val="tx1"/>
          </a:fontRef>
        </p:style>
      </p:cxnSp>
      <p:sp>
        <p:nvSpPr>
          <p:cNvPr id="8" name="Forme libre : forme 7">
            <a:extLst>
              <a:ext uri="{FF2B5EF4-FFF2-40B4-BE49-F238E27FC236}">
                <a16:creationId xmlns:a16="http://schemas.microsoft.com/office/drawing/2014/main" id="{FFDAF7F2-0587-A9F7-ADFD-DE996CB367C8}"/>
              </a:ext>
            </a:extLst>
          </p:cNvPr>
          <p:cNvSpPr/>
          <p:nvPr userDrawn="1"/>
        </p:nvSpPr>
        <p:spPr>
          <a:xfrm>
            <a:off x="1358900" y="430805"/>
            <a:ext cx="829607" cy="823819"/>
          </a:xfrm>
          <a:custGeom>
            <a:avLst/>
            <a:gdLst>
              <a:gd name="connsiteX0" fmla="*/ 421005 w 2457450"/>
              <a:gd name="connsiteY0" fmla="*/ 1283970 h 2440305"/>
              <a:gd name="connsiteX1" fmla="*/ 541020 w 2457450"/>
              <a:gd name="connsiteY1" fmla="*/ 1283970 h 2440305"/>
              <a:gd name="connsiteX2" fmla="*/ 751523 w 2457450"/>
              <a:gd name="connsiteY2" fmla="*/ 1648777 h 2440305"/>
              <a:gd name="connsiteX3" fmla="*/ 1224915 w 2457450"/>
              <a:gd name="connsiteY3" fmla="*/ 1848802 h 2440305"/>
              <a:gd name="connsiteX4" fmla="*/ 1831658 w 2457450"/>
              <a:gd name="connsiteY4" fmla="*/ 1283970 h 2440305"/>
              <a:gd name="connsiteX5" fmla="*/ 1951673 w 2457450"/>
              <a:gd name="connsiteY5" fmla="*/ 1283970 h 2440305"/>
              <a:gd name="connsiteX6" fmla="*/ 1224915 w 2457450"/>
              <a:gd name="connsiteY6" fmla="*/ 1966913 h 2440305"/>
              <a:gd name="connsiteX7" fmla="*/ 670560 w 2457450"/>
              <a:gd name="connsiteY7" fmla="*/ 1735455 h 2440305"/>
              <a:gd name="connsiteX8" fmla="*/ 421005 w 2457450"/>
              <a:gd name="connsiteY8" fmla="*/ 1283970 h 2440305"/>
              <a:gd name="connsiteX9" fmla="*/ 1584961 w 2457450"/>
              <a:gd name="connsiteY9" fmla="*/ 707708 h 2440305"/>
              <a:gd name="connsiteX10" fmla="*/ 1704023 w 2457450"/>
              <a:gd name="connsiteY10" fmla="*/ 707708 h 2440305"/>
              <a:gd name="connsiteX11" fmla="*/ 1704023 w 2457450"/>
              <a:gd name="connsiteY11" fmla="*/ 941071 h 2440305"/>
              <a:gd name="connsiteX12" fmla="*/ 1859280 w 2457450"/>
              <a:gd name="connsiteY12" fmla="*/ 786766 h 2440305"/>
              <a:gd name="connsiteX13" fmla="*/ 1944053 w 2457450"/>
              <a:gd name="connsiteY13" fmla="*/ 869633 h 2440305"/>
              <a:gd name="connsiteX14" fmla="*/ 1787843 w 2457450"/>
              <a:gd name="connsiteY14" fmla="*/ 1024891 h 2440305"/>
              <a:gd name="connsiteX15" fmla="*/ 1930718 w 2457450"/>
              <a:gd name="connsiteY15" fmla="*/ 1024891 h 2440305"/>
              <a:gd name="connsiteX16" fmla="*/ 1930718 w 2457450"/>
              <a:gd name="connsiteY16" fmla="*/ 1142048 h 2440305"/>
              <a:gd name="connsiteX17" fmla="*/ 1358265 w 2457450"/>
              <a:gd name="connsiteY17" fmla="*/ 1142048 h 2440305"/>
              <a:gd name="connsiteX18" fmla="*/ 1358265 w 2457450"/>
              <a:gd name="connsiteY18" fmla="*/ 1024891 h 2440305"/>
              <a:gd name="connsiteX19" fmla="*/ 1501140 w 2457450"/>
              <a:gd name="connsiteY19" fmla="*/ 1024891 h 2440305"/>
              <a:gd name="connsiteX20" fmla="*/ 1342073 w 2457450"/>
              <a:gd name="connsiteY20" fmla="*/ 866775 h 2440305"/>
              <a:gd name="connsiteX21" fmla="*/ 1425893 w 2457450"/>
              <a:gd name="connsiteY21" fmla="*/ 783908 h 2440305"/>
              <a:gd name="connsiteX22" fmla="*/ 1584961 w 2457450"/>
              <a:gd name="connsiteY22" fmla="*/ 941071 h 2440305"/>
              <a:gd name="connsiteX23" fmla="*/ 854393 w 2457450"/>
              <a:gd name="connsiteY23" fmla="*/ 661035 h 2440305"/>
              <a:gd name="connsiteX24" fmla="*/ 1106805 w 2457450"/>
              <a:gd name="connsiteY24" fmla="*/ 764857 h 2440305"/>
              <a:gd name="connsiteX25" fmla="*/ 1211580 w 2457450"/>
              <a:gd name="connsiteY25" fmla="*/ 1015365 h 2440305"/>
              <a:gd name="connsiteX26" fmla="*/ 996316 w 2457450"/>
              <a:gd name="connsiteY26" fmla="*/ 1520190 h 2440305"/>
              <a:gd name="connsiteX27" fmla="*/ 907733 w 2457450"/>
              <a:gd name="connsiteY27" fmla="*/ 1441132 h 2440305"/>
              <a:gd name="connsiteX28" fmla="*/ 1092518 w 2457450"/>
              <a:gd name="connsiteY28" fmla="*/ 1014412 h 2440305"/>
              <a:gd name="connsiteX29" fmla="*/ 1022986 w 2457450"/>
              <a:gd name="connsiteY29" fmla="*/ 846773 h 2440305"/>
              <a:gd name="connsiteX30" fmla="*/ 854393 w 2457450"/>
              <a:gd name="connsiteY30" fmla="*/ 777240 h 2440305"/>
              <a:gd name="connsiteX31" fmla="*/ 646748 w 2457450"/>
              <a:gd name="connsiteY31" fmla="*/ 867727 h 2440305"/>
              <a:gd name="connsiteX32" fmla="*/ 557213 w 2457450"/>
              <a:gd name="connsiteY32" fmla="*/ 1025842 h 2440305"/>
              <a:gd name="connsiteX33" fmla="*/ 835343 w 2457450"/>
              <a:gd name="connsiteY33" fmla="*/ 1025842 h 2440305"/>
              <a:gd name="connsiteX34" fmla="*/ 834391 w 2457450"/>
              <a:gd name="connsiteY34" fmla="*/ 1143000 h 2440305"/>
              <a:gd name="connsiteX35" fmla="*/ 416243 w 2457450"/>
              <a:gd name="connsiteY35" fmla="*/ 1143000 h 2440305"/>
              <a:gd name="connsiteX36" fmla="*/ 561975 w 2457450"/>
              <a:gd name="connsiteY36" fmla="*/ 786765 h 2440305"/>
              <a:gd name="connsiteX37" fmla="*/ 854393 w 2457450"/>
              <a:gd name="connsiteY37" fmla="*/ 661035 h 2440305"/>
              <a:gd name="connsiteX38" fmla="*/ 1228725 w 2457450"/>
              <a:gd name="connsiteY38" fmla="*/ 119063 h 2440305"/>
              <a:gd name="connsiteX39" fmla="*/ 119063 w 2457450"/>
              <a:gd name="connsiteY39" fmla="*/ 1221105 h 2440305"/>
              <a:gd name="connsiteX40" fmla="*/ 1228725 w 2457450"/>
              <a:gd name="connsiteY40" fmla="*/ 2323148 h 2440305"/>
              <a:gd name="connsiteX41" fmla="*/ 2339340 w 2457450"/>
              <a:gd name="connsiteY41" fmla="*/ 1220153 h 2440305"/>
              <a:gd name="connsiteX42" fmla="*/ 1228725 w 2457450"/>
              <a:gd name="connsiteY42" fmla="*/ 119063 h 2440305"/>
              <a:gd name="connsiteX43" fmla="*/ 1228725 w 2457450"/>
              <a:gd name="connsiteY43" fmla="*/ 0 h 2440305"/>
              <a:gd name="connsiteX44" fmla="*/ 2457450 w 2457450"/>
              <a:gd name="connsiteY44" fmla="*/ 1220153 h 2440305"/>
              <a:gd name="connsiteX45" fmla="*/ 1228725 w 2457450"/>
              <a:gd name="connsiteY45" fmla="*/ 2440305 h 2440305"/>
              <a:gd name="connsiteX46" fmla="*/ 0 w 2457450"/>
              <a:gd name="connsiteY46" fmla="*/ 1220153 h 2440305"/>
              <a:gd name="connsiteX47" fmla="*/ 1228725 w 2457450"/>
              <a:gd name="connsiteY47" fmla="*/ 0 h 24403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457450" h="2440305">
                <a:moveTo>
                  <a:pt x="421005" y="1283970"/>
                </a:moveTo>
                <a:lnTo>
                  <a:pt x="541020" y="1283970"/>
                </a:lnTo>
                <a:cubicBezTo>
                  <a:pt x="562928" y="1413510"/>
                  <a:pt x="637223" y="1543050"/>
                  <a:pt x="751523" y="1648777"/>
                </a:cubicBezTo>
                <a:cubicBezTo>
                  <a:pt x="889635" y="1775460"/>
                  <a:pt x="1062037" y="1848802"/>
                  <a:pt x="1224915" y="1848802"/>
                </a:cubicBezTo>
                <a:cubicBezTo>
                  <a:pt x="1546860" y="1848802"/>
                  <a:pt x="1811655" y="1599248"/>
                  <a:pt x="1831658" y="1283970"/>
                </a:cubicBezTo>
                <a:lnTo>
                  <a:pt x="1951673" y="1283970"/>
                </a:lnTo>
                <a:cubicBezTo>
                  <a:pt x="1930717" y="1664017"/>
                  <a:pt x="1612583" y="1966913"/>
                  <a:pt x="1224915" y="1966913"/>
                </a:cubicBezTo>
                <a:cubicBezTo>
                  <a:pt x="1031558" y="1966913"/>
                  <a:pt x="829628" y="1883092"/>
                  <a:pt x="670560" y="1735455"/>
                </a:cubicBezTo>
                <a:cubicBezTo>
                  <a:pt x="531495" y="1606867"/>
                  <a:pt x="443865" y="1445895"/>
                  <a:pt x="421005" y="1283970"/>
                </a:cubicBezTo>
                <a:close/>
                <a:moveTo>
                  <a:pt x="1584961" y="707708"/>
                </a:moveTo>
                <a:lnTo>
                  <a:pt x="1704023" y="707708"/>
                </a:lnTo>
                <a:lnTo>
                  <a:pt x="1704023" y="941071"/>
                </a:lnTo>
                <a:lnTo>
                  <a:pt x="1859280" y="786766"/>
                </a:lnTo>
                <a:lnTo>
                  <a:pt x="1944053" y="869633"/>
                </a:lnTo>
                <a:lnTo>
                  <a:pt x="1787843" y="1024891"/>
                </a:lnTo>
                <a:lnTo>
                  <a:pt x="1930718" y="1024891"/>
                </a:lnTo>
                <a:lnTo>
                  <a:pt x="1930718" y="1142048"/>
                </a:lnTo>
                <a:lnTo>
                  <a:pt x="1358265" y="1142048"/>
                </a:lnTo>
                <a:lnTo>
                  <a:pt x="1358265" y="1024891"/>
                </a:lnTo>
                <a:lnTo>
                  <a:pt x="1501140" y="1024891"/>
                </a:lnTo>
                <a:lnTo>
                  <a:pt x="1342073" y="866775"/>
                </a:lnTo>
                <a:lnTo>
                  <a:pt x="1425893" y="783908"/>
                </a:lnTo>
                <a:lnTo>
                  <a:pt x="1584961" y="941071"/>
                </a:lnTo>
                <a:close/>
                <a:moveTo>
                  <a:pt x="854393" y="661035"/>
                </a:moveTo>
                <a:cubicBezTo>
                  <a:pt x="949643" y="661035"/>
                  <a:pt x="1039178" y="698182"/>
                  <a:pt x="1106805" y="764857"/>
                </a:cubicBezTo>
                <a:cubicBezTo>
                  <a:pt x="1174433" y="831532"/>
                  <a:pt x="1211580" y="920115"/>
                  <a:pt x="1211580" y="1015365"/>
                </a:cubicBezTo>
                <a:cubicBezTo>
                  <a:pt x="1211580" y="1278255"/>
                  <a:pt x="1004888" y="1510665"/>
                  <a:pt x="996316" y="1520190"/>
                </a:cubicBezTo>
                <a:lnTo>
                  <a:pt x="907733" y="1441132"/>
                </a:lnTo>
                <a:cubicBezTo>
                  <a:pt x="908686" y="1439228"/>
                  <a:pt x="1092518" y="1232535"/>
                  <a:pt x="1092518" y="1014412"/>
                </a:cubicBezTo>
                <a:cubicBezTo>
                  <a:pt x="1092518" y="950595"/>
                  <a:pt x="1067753" y="891540"/>
                  <a:pt x="1022986" y="846773"/>
                </a:cubicBezTo>
                <a:cubicBezTo>
                  <a:pt x="978218" y="802005"/>
                  <a:pt x="918211" y="777240"/>
                  <a:pt x="854393" y="777240"/>
                </a:cubicBezTo>
                <a:cubicBezTo>
                  <a:pt x="818198" y="777240"/>
                  <a:pt x="726758" y="785812"/>
                  <a:pt x="646748" y="867727"/>
                </a:cubicBezTo>
                <a:cubicBezTo>
                  <a:pt x="606743" y="908685"/>
                  <a:pt x="576263" y="962977"/>
                  <a:pt x="557213" y="1025842"/>
                </a:cubicBezTo>
                <a:lnTo>
                  <a:pt x="835343" y="1025842"/>
                </a:lnTo>
                <a:lnTo>
                  <a:pt x="834391" y="1143000"/>
                </a:lnTo>
                <a:lnTo>
                  <a:pt x="416243" y="1143000"/>
                </a:lnTo>
                <a:cubicBezTo>
                  <a:pt x="429578" y="959167"/>
                  <a:pt x="501016" y="848677"/>
                  <a:pt x="561975" y="786765"/>
                </a:cubicBezTo>
                <a:cubicBezTo>
                  <a:pt x="641033" y="706755"/>
                  <a:pt x="747713" y="661035"/>
                  <a:pt x="854393" y="661035"/>
                </a:cubicBezTo>
                <a:close/>
                <a:moveTo>
                  <a:pt x="1228725" y="119063"/>
                </a:moveTo>
                <a:cubicBezTo>
                  <a:pt x="617220" y="119063"/>
                  <a:pt x="119063" y="613410"/>
                  <a:pt x="119063" y="1221105"/>
                </a:cubicBezTo>
                <a:cubicBezTo>
                  <a:pt x="119063" y="1828800"/>
                  <a:pt x="616268" y="2323148"/>
                  <a:pt x="1228725" y="2323148"/>
                </a:cubicBezTo>
                <a:cubicBezTo>
                  <a:pt x="1841183" y="2323148"/>
                  <a:pt x="2339340" y="1827848"/>
                  <a:pt x="2339340" y="1220153"/>
                </a:cubicBezTo>
                <a:cubicBezTo>
                  <a:pt x="2339340" y="612458"/>
                  <a:pt x="1840230" y="119063"/>
                  <a:pt x="1228725" y="119063"/>
                </a:cubicBezTo>
                <a:close/>
                <a:moveTo>
                  <a:pt x="1228725" y="0"/>
                </a:moveTo>
                <a:cubicBezTo>
                  <a:pt x="1905952" y="0"/>
                  <a:pt x="2457450" y="547688"/>
                  <a:pt x="2457450" y="1220153"/>
                </a:cubicBezTo>
                <a:cubicBezTo>
                  <a:pt x="2457450" y="1892618"/>
                  <a:pt x="1905952" y="2440305"/>
                  <a:pt x="1228725" y="2440305"/>
                </a:cubicBezTo>
                <a:cubicBezTo>
                  <a:pt x="551498" y="2440305"/>
                  <a:pt x="0" y="1892618"/>
                  <a:pt x="0" y="1220153"/>
                </a:cubicBezTo>
                <a:cubicBezTo>
                  <a:pt x="0" y="547688"/>
                  <a:pt x="551498" y="0"/>
                  <a:pt x="1228725" y="0"/>
                </a:cubicBezTo>
                <a:close/>
              </a:path>
            </a:pathLst>
          </a:custGeom>
          <a:solidFill>
            <a:schemeClr val="bg2"/>
          </a:solidFill>
          <a:ln w="9525" cap="flat">
            <a:noFill/>
            <a:prstDash val="solid"/>
            <a:miter/>
          </a:ln>
        </p:spPr>
        <p:txBody>
          <a:bodyPr rtlCol="0" anchor="ctr"/>
          <a:lstStyle/>
          <a:p>
            <a:endParaRPr lang="fr-FR"/>
          </a:p>
        </p:txBody>
      </p:sp>
      <p:sp>
        <p:nvSpPr>
          <p:cNvPr id="16" name="Espace réservé du texte 3">
            <a:extLst>
              <a:ext uri="{FF2B5EF4-FFF2-40B4-BE49-F238E27FC236}">
                <a16:creationId xmlns:a16="http://schemas.microsoft.com/office/drawing/2014/main" id="{0F7B466C-5204-D7E8-93CA-61C1A5F97E8F}"/>
              </a:ext>
            </a:extLst>
          </p:cNvPr>
          <p:cNvSpPr>
            <a:spLocks noGrp="1"/>
          </p:cNvSpPr>
          <p:nvPr>
            <p:ph type="body" sz="quarter" idx="16" hasCustomPrompt="1"/>
          </p:nvPr>
        </p:nvSpPr>
        <p:spPr>
          <a:xfrm>
            <a:off x="9163066" y="3368168"/>
            <a:ext cx="1944687" cy="2160588"/>
          </a:xfrm>
        </p:spPr>
        <p:txBody>
          <a:bodyPr anchor="b">
            <a:normAutofit/>
          </a:bodyPr>
          <a:lstStyle>
            <a:lvl1pPr marL="0" indent="0" algn="r">
              <a:buNone/>
              <a:defRPr sz="9600">
                <a:solidFill>
                  <a:schemeClr val="accent4"/>
                </a:solidFill>
                <a:latin typeface="Figtree Light" pitchFamily="2" charset="0"/>
              </a:defRPr>
            </a:lvl1pPr>
            <a:lvl5pPr>
              <a:defRPr/>
            </a:lvl5pPr>
          </a:lstStyle>
          <a:p>
            <a:pPr lvl="0"/>
            <a:r>
              <a:rPr lang="fr-FR" dirty="0"/>
              <a:t>01</a:t>
            </a:r>
          </a:p>
        </p:txBody>
      </p:sp>
    </p:spTree>
    <p:extLst>
      <p:ext uri="{BB962C8B-B14F-4D97-AF65-F5344CB8AC3E}">
        <p14:creationId xmlns:p14="http://schemas.microsoft.com/office/powerpoint/2010/main" val="1699303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par>
                                <p:cTn id="10" presetID="42" presetClass="path" presetSubtype="0" accel="50000" decel="50000" fill="hold" nodeType="withEffect">
                                  <p:stCondLst>
                                    <p:cond delay="0"/>
                                  </p:stCondLst>
                                  <p:childTnLst>
                                    <p:animMotion origin="layout" path="M -2.91667E-6 7.40741E-7 L -2.91667E-6 -0.37801 " pathEditMode="relative" rAng="0" ptsTypes="AA">
                                      <p:cBhvr>
                                        <p:cTn id="11" dur="1000" spd="-100000" fill="hold"/>
                                        <p:tgtEl>
                                          <p:spTgt spid="7"/>
                                        </p:tgtEl>
                                        <p:attrNameLst>
                                          <p:attrName>ppt_x</p:attrName>
                                          <p:attrName>ppt_y</p:attrName>
                                        </p:attrNameLst>
                                      </p:cBhvr>
                                      <p:rCtr x="0" y="-18912"/>
                                    </p:animMotion>
                                  </p:childTnLst>
                                </p:cTn>
                              </p:par>
                              <p:par>
                                <p:cTn id="12" presetID="22" presetClass="entr" presetSubtype="8" fill="hold" nodeType="with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left)">
                                      <p:cBhvr>
                                        <p:cTn id="14" dur="500"/>
                                        <p:tgtEl>
                                          <p:spTgt spid="6"/>
                                        </p:tgtEl>
                                      </p:cBhvr>
                                    </p:animEffect>
                                  </p:childTnLst>
                                </p:cTn>
                              </p:par>
                              <p:par>
                                <p:cTn id="15" presetID="22" presetClass="entr" presetSubtype="1" fill="hold" grpId="0" nodeType="withEffect">
                                  <p:stCondLst>
                                    <p:cond delay="500"/>
                                  </p:stCondLst>
                                  <p:childTnLst>
                                    <p:set>
                                      <p:cBhvr>
                                        <p:cTn id="16" dur="1" fill="hold">
                                          <p:stCondLst>
                                            <p:cond delay="0"/>
                                          </p:stCondLst>
                                        </p:cTn>
                                        <p:tgtEl>
                                          <p:spTgt spid="4"/>
                                        </p:tgtEl>
                                        <p:attrNameLst>
                                          <p:attrName>style.visibility</p:attrName>
                                        </p:attrNameLst>
                                      </p:cBhvr>
                                      <p:to>
                                        <p:strVal val="visible"/>
                                      </p:to>
                                    </p:set>
                                    <p:animEffect transition="in" filter="wipe(up)">
                                      <p:cBhvr>
                                        <p:cTn id="17" dur="1300"/>
                                        <p:tgtEl>
                                          <p:spTgt spid="4"/>
                                        </p:tgtEl>
                                      </p:cBhvr>
                                    </p:animEffect>
                                  </p:childTnLst>
                                </p:cTn>
                              </p:par>
                              <p:par>
                                <p:cTn id="18" presetID="2" presetClass="entr" presetSubtype="2" decel="80000" fill="hold" grpId="0" nodeType="withEffect">
                                  <p:stCondLst>
                                    <p:cond delay="800"/>
                                  </p:stCondLst>
                                  <p:childTnLst>
                                    <p:set>
                                      <p:cBhvr>
                                        <p:cTn id="19" dur="1" fill="hold">
                                          <p:stCondLst>
                                            <p:cond delay="0"/>
                                          </p:stCondLst>
                                        </p:cTn>
                                        <p:tgtEl>
                                          <p:spTgt spid="16">
                                            <p:txEl>
                                              <p:pRg st="0" end="0"/>
                                            </p:txEl>
                                          </p:spTgt>
                                        </p:tgtEl>
                                        <p:attrNameLst>
                                          <p:attrName>style.visibility</p:attrName>
                                        </p:attrNameLst>
                                      </p:cBhvr>
                                      <p:to>
                                        <p:strVal val="visible"/>
                                      </p:to>
                                    </p:set>
                                    <p:anim calcmode="lin" valueType="num">
                                      <p:cBhvr additive="base">
                                        <p:cTn id="20" dur="500" fill="hold"/>
                                        <p:tgtEl>
                                          <p:spTgt spid="16">
                                            <p:txEl>
                                              <p:pRg st="0" end="0"/>
                                            </p:txEl>
                                          </p:spTgt>
                                        </p:tgtEl>
                                        <p:attrNameLst>
                                          <p:attrName>ppt_x</p:attrName>
                                        </p:attrNameLst>
                                      </p:cBhvr>
                                      <p:tavLst>
                                        <p:tav tm="0">
                                          <p:val>
                                            <p:strVal val="1+#ppt_w/2"/>
                                          </p:val>
                                        </p:tav>
                                        <p:tav tm="100000">
                                          <p:val>
                                            <p:strVal val="#ppt_x"/>
                                          </p:val>
                                        </p:tav>
                                      </p:tavLst>
                                    </p:anim>
                                    <p:anim calcmode="lin" valueType="num">
                                      <p:cBhvr additive="base">
                                        <p:cTn id="21" dur="500" fill="hold"/>
                                        <p:tgtEl>
                                          <p:spTgt spid="16">
                                            <p:txEl>
                                              <p:pRg st="0" end="0"/>
                                            </p:txEl>
                                          </p:spTgt>
                                        </p:tgtEl>
                                        <p:attrNameLst>
                                          <p:attrName>ppt_y</p:attrName>
                                        </p:attrNameLst>
                                      </p:cBhvr>
                                      <p:tavLst>
                                        <p:tav tm="0">
                                          <p:val>
                                            <p:strVal val="#ppt_y"/>
                                          </p:val>
                                        </p:tav>
                                        <p:tav tm="100000">
                                          <p:val>
                                            <p:strVal val="#ppt_y"/>
                                          </p:val>
                                        </p:tav>
                                      </p:tavLst>
                                    </p:anim>
                                  </p:childTnLst>
                                </p:cTn>
                              </p:par>
                            </p:childTnLst>
                          </p:cTn>
                        </p:par>
                        <p:par>
                          <p:cTn id="22" fill="hold">
                            <p:stCondLst>
                              <p:cond delay="1800"/>
                            </p:stCondLst>
                            <p:childTnLst>
                              <p:par>
                                <p:cTn id="23" presetID="2" presetClass="entr" presetSubtype="4" decel="80000" fill="hold" grpId="0" nodeType="afterEffect">
                                  <p:stCondLst>
                                    <p:cond delay="0"/>
                                  </p:stCondLst>
                                  <p:childTnLst>
                                    <p:set>
                                      <p:cBhvr>
                                        <p:cTn id="24" dur="1" fill="hold">
                                          <p:stCondLst>
                                            <p:cond delay="0"/>
                                          </p:stCondLst>
                                        </p:cTn>
                                        <p:tgtEl>
                                          <p:spTgt spid="5">
                                            <p:txEl>
                                              <p:pRg st="0" end="0"/>
                                            </p:txEl>
                                          </p:spTgt>
                                        </p:tgtEl>
                                        <p:attrNameLst>
                                          <p:attrName>style.visibility</p:attrName>
                                        </p:attrNameLst>
                                      </p:cBhvr>
                                      <p:to>
                                        <p:strVal val="visible"/>
                                      </p:to>
                                    </p:set>
                                    <p:anim calcmode="lin" valueType="num">
                                      <p:cBhvr additive="base">
                                        <p:cTn id="25" dur="7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6" dur="7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build="p">
        <p:tmplLst>
          <p:tmpl lvl="1">
            <p:tnLst>
              <p:par>
                <p:cTn presetID="2" presetClass="entr" presetSubtype="4" decel="80000" fill="hold" nodeType="afterEffect">
                  <p:stCondLst>
                    <p:cond delay="0"/>
                  </p:stCondLst>
                  <p:childTnLst>
                    <p:set>
                      <p:cBhvr>
                        <p:cTn dur="1" fill="hold">
                          <p:stCondLst>
                            <p:cond delay="0"/>
                          </p:stCondLst>
                        </p:cTn>
                        <p:tgtEl>
                          <p:spTgt spid="5"/>
                        </p:tgtEl>
                        <p:attrNameLst>
                          <p:attrName>style.visibility</p:attrName>
                        </p:attrNameLst>
                      </p:cBhvr>
                      <p:to>
                        <p:strVal val="visible"/>
                      </p:to>
                    </p:set>
                    <p:anim calcmode="lin" valueType="num">
                      <p:cBhvr additive="base">
                        <p:cTn dur="700" fill="hold"/>
                        <p:tgtEl>
                          <p:spTgt spid="5"/>
                        </p:tgtEl>
                        <p:attrNameLst>
                          <p:attrName>ppt_x</p:attrName>
                        </p:attrNameLst>
                      </p:cBhvr>
                      <p:tavLst>
                        <p:tav tm="0">
                          <p:val>
                            <p:strVal val="#ppt_x"/>
                          </p:val>
                        </p:tav>
                        <p:tav tm="100000">
                          <p:val>
                            <p:strVal val="#ppt_x"/>
                          </p:val>
                        </p:tav>
                      </p:tavLst>
                    </p:anim>
                    <p:anim calcmode="lin" valueType="num">
                      <p:cBhvr additive="base">
                        <p:cTn dur="700" fill="hold"/>
                        <p:tgtEl>
                          <p:spTgt spid="5"/>
                        </p:tgtEl>
                        <p:attrNameLst>
                          <p:attrName>ppt_y</p:attrName>
                        </p:attrNameLst>
                      </p:cBhvr>
                      <p:tavLst>
                        <p:tav tm="0">
                          <p:val>
                            <p:strVal val="1+#ppt_h/2"/>
                          </p:val>
                        </p:tav>
                        <p:tav tm="100000">
                          <p:val>
                            <p:strVal val="#ppt_y"/>
                          </p:val>
                        </p:tav>
                      </p:tavLst>
                    </p:anim>
                  </p:childTnLst>
                </p:cTn>
              </p:par>
            </p:tnLst>
          </p:tmpl>
        </p:tmplLst>
      </p:bldP>
      <p:bldP spid="8" grpId="0" animBg="1"/>
      <p:bldP spid="16" grpId="0" build="p">
        <p:tmplLst>
          <p:tmpl lvl="1">
            <p:tnLst>
              <p:par>
                <p:cTn presetID="2" presetClass="entr" presetSubtype="2" decel="80000" fill="hold" nodeType="withEffect">
                  <p:stCondLst>
                    <p:cond delay="800"/>
                  </p:stCondLst>
                  <p:childTnLst>
                    <p:set>
                      <p:cBhvr>
                        <p:cTn dur="1" fill="hold">
                          <p:stCondLst>
                            <p:cond delay="0"/>
                          </p:stCondLst>
                        </p:cTn>
                        <p:tgtEl>
                          <p:spTgt spid="16"/>
                        </p:tgtEl>
                        <p:attrNameLst>
                          <p:attrName>style.visibility</p:attrName>
                        </p:attrNameLst>
                      </p:cBhvr>
                      <p:to>
                        <p:strVal val="visible"/>
                      </p:to>
                    </p:set>
                    <p:anim calcmode="lin" valueType="num">
                      <p:cBhvr additive="base">
                        <p:cTn dur="500" fill="hold"/>
                        <p:tgtEl>
                          <p:spTgt spid="16"/>
                        </p:tgtEl>
                        <p:attrNameLst>
                          <p:attrName>ppt_x</p:attrName>
                        </p:attrNameLst>
                      </p:cBhvr>
                      <p:tavLst>
                        <p:tav tm="0">
                          <p:val>
                            <p:strVal val="1+#ppt_w/2"/>
                          </p:val>
                        </p:tav>
                        <p:tav tm="100000">
                          <p:val>
                            <p:strVal val="#ppt_x"/>
                          </p:val>
                        </p:tav>
                      </p:tavLst>
                    </p:anim>
                    <p:anim calcmode="lin" valueType="num">
                      <p:cBhvr additive="base">
                        <p:cTn dur="500" fill="hold"/>
                        <p:tgtEl>
                          <p:spTgt spid="16"/>
                        </p:tgtEl>
                        <p:attrNameLst>
                          <p:attrName>ppt_y</p:attrName>
                        </p:attrNameLst>
                      </p:cBhvr>
                      <p:tavLst>
                        <p:tav tm="0">
                          <p:val>
                            <p:strVal val="#ppt_y"/>
                          </p:val>
                        </p:tav>
                        <p:tav tm="100000">
                          <p:val>
                            <p:strVal val="#ppt_y"/>
                          </p:val>
                        </p:tav>
                      </p:tavLst>
                    </p:anim>
                  </p:childTnLst>
                </p:cTn>
              </p:par>
            </p:tnLst>
          </p:tmpl>
        </p:tmplLst>
      </p:bldP>
    </p:bldLst>
  </p:timing>
  <p:extLst>
    <p:ext uri="{DCECCB84-F9BA-43D5-87BE-67443E8EF086}">
      <p15:sldGuideLst xmlns:p15="http://schemas.microsoft.com/office/powerpoint/2012/main">
        <p15:guide id="1" orient="horz" pos="232" userDrawn="1">
          <p15:clr>
            <a:srgbClr val="FBAE40"/>
          </p15:clr>
        </p15:guide>
        <p15:guide id="2" orient="horz" pos="4088" userDrawn="1">
          <p15:clr>
            <a:srgbClr val="FBAE40"/>
          </p15:clr>
        </p15:guide>
        <p15:guide id="3" pos="234" userDrawn="1">
          <p15:clr>
            <a:srgbClr val="FBAE40"/>
          </p15:clr>
        </p15:guide>
        <p15:guide id="4" pos="7446" userDrawn="1">
          <p15:clr>
            <a:srgbClr val="FBAE40"/>
          </p15:clr>
        </p15:guide>
        <p15:guide id="5" pos="846" userDrawn="1">
          <p15:clr>
            <a:srgbClr val="FBAE40"/>
          </p15:clr>
        </p15:guide>
        <p15:guide id="6" pos="1459" userDrawn="1">
          <p15:clr>
            <a:srgbClr val="FBAE40"/>
          </p15:clr>
        </p15:guide>
        <p15:guide id="7" pos="2071" userDrawn="1">
          <p15:clr>
            <a:srgbClr val="FBAE40"/>
          </p15:clr>
        </p15:guide>
        <p15:guide id="8" pos="2683" userDrawn="1">
          <p15:clr>
            <a:srgbClr val="FBAE40"/>
          </p15:clr>
        </p15:guide>
        <p15:guide id="9" pos="3273" userDrawn="1">
          <p15:clr>
            <a:srgbClr val="FBAE40"/>
          </p15:clr>
        </p15:guide>
        <p15:guide id="10" pos="4452" userDrawn="1">
          <p15:clr>
            <a:srgbClr val="FBAE40"/>
          </p15:clr>
        </p15:guide>
        <p15:guide id="11" pos="5065" userDrawn="1">
          <p15:clr>
            <a:srgbClr val="FBAE40"/>
          </p15:clr>
        </p15:guide>
        <p15:guide id="12" pos="5677" userDrawn="1">
          <p15:clr>
            <a:srgbClr val="FBAE40"/>
          </p15:clr>
        </p15:guide>
        <p15:guide id="13" pos="6289" userDrawn="1">
          <p15:clr>
            <a:srgbClr val="FBAE40"/>
          </p15:clr>
        </p15:guide>
        <p15:guide id="14" pos="6902" userDrawn="1">
          <p15:clr>
            <a:srgbClr val="FBAE40"/>
          </p15:clr>
        </p15:guide>
        <p15:guide id="15" orient="horz" pos="504" userDrawn="1">
          <p15:clr>
            <a:srgbClr val="FBAE40"/>
          </p15:clr>
        </p15:guide>
        <p15:guide id="16" orient="horz" pos="754" userDrawn="1">
          <p15:clr>
            <a:srgbClr val="FBAE40"/>
          </p15:clr>
        </p15:guide>
        <p15:guide id="17" orient="horz" pos="1026" userDrawn="1">
          <p15:clr>
            <a:srgbClr val="FBAE40"/>
          </p15:clr>
        </p15:guide>
        <p15:guide id="18" orient="horz" pos="1298" userDrawn="1">
          <p15:clr>
            <a:srgbClr val="FBAE40"/>
          </p15:clr>
        </p15:guide>
        <p15:guide id="19" orient="horz" pos="1593" userDrawn="1">
          <p15:clr>
            <a:srgbClr val="FBAE40"/>
          </p15:clr>
        </p15:guide>
        <p15:guide id="20" orient="horz" pos="2704" userDrawn="1">
          <p15:clr>
            <a:srgbClr val="FBAE40"/>
          </p15:clr>
        </p15:guide>
        <p15:guide id="21" orient="horz" pos="2432" userDrawn="1">
          <p15:clr>
            <a:srgbClr val="FBAE40"/>
          </p15:clr>
        </p15:guide>
        <p15:guide id="22" orient="horz" pos="2976" userDrawn="1">
          <p15:clr>
            <a:srgbClr val="FBAE40"/>
          </p15:clr>
        </p15:guide>
        <p15:guide id="23" orient="horz" pos="1888" userDrawn="1">
          <p15:clr>
            <a:srgbClr val="FBAE40"/>
          </p15:clr>
        </p15:guide>
        <p15:guide id="24" orient="horz" pos="3249" userDrawn="1">
          <p15:clr>
            <a:srgbClr val="FBAE40"/>
          </p15:clr>
        </p15:guide>
        <p15:guide id="25" orient="horz" pos="3521" userDrawn="1">
          <p15:clr>
            <a:srgbClr val="FBAE40"/>
          </p15:clr>
        </p15:guide>
        <p15:guide id="26" orient="horz" pos="3793" userDrawn="1">
          <p15:clr>
            <a:srgbClr val="FBAE40"/>
          </p15:clr>
        </p15:guide>
      </p15:sldGuideLst>
    </p:ext>
  </p:extLs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image" Target="../media/image2.svg"/><Relationship Id="rId5" Type="http://schemas.openxmlformats.org/officeDocument/2006/relationships/slideLayout" Target="../slideLayouts/slideLayout5.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theme" Target="../theme/theme1.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image" Target="../media/image3.png"/><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image" Target="../media/image1.png"/><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image" Target="../media/image4.sv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05ABFBF3-7A1E-5851-36CA-AFC60E149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a:t>
            </a:r>
          </a:p>
        </p:txBody>
      </p:sp>
      <p:sp>
        <p:nvSpPr>
          <p:cNvPr id="3" name="Espace réservé du texte 2">
            <a:extLst>
              <a:ext uri="{FF2B5EF4-FFF2-40B4-BE49-F238E27FC236}">
                <a16:creationId xmlns:a16="http://schemas.microsoft.com/office/drawing/2014/main" id="{E32ADBBC-311C-02D0-902B-B6313870092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18CCFA50-B060-A6ED-8E88-E06315B2CEA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153CDF-EDCB-4BAF-B258-4B42F8239FDA}" type="datetimeFigureOut">
              <a:rPr lang="fr-FR" smtClean="0"/>
              <a:t>23/06/2025</a:t>
            </a:fld>
            <a:endParaRPr lang="fr-FR" dirty="0"/>
          </a:p>
        </p:txBody>
      </p:sp>
      <p:sp>
        <p:nvSpPr>
          <p:cNvPr id="5" name="Espace réservé du pied de page 4">
            <a:extLst>
              <a:ext uri="{FF2B5EF4-FFF2-40B4-BE49-F238E27FC236}">
                <a16:creationId xmlns:a16="http://schemas.microsoft.com/office/drawing/2014/main" id="{30124945-EEC2-1F87-08CC-831E86A21A0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1E8E01BB-D4D3-ACDD-1CB0-C1CD3F2483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67E39C8-A3E3-4A9D-B0E0-A8AF5B2E9661}" type="slidenum">
              <a:rPr lang="fr-FR" smtClean="0"/>
              <a:t>‹#›</a:t>
            </a:fld>
            <a:endParaRPr lang="fr-FR"/>
          </a:p>
        </p:txBody>
      </p:sp>
    </p:spTree>
    <p:extLst>
      <p:ext uri="{BB962C8B-B14F-4D97-AF65-F5344CB8AC3E}">
        <p14:creationId xmlns:p14="http://schemas.microsoft.com/office/powerpoint/2010/main" val="2486603784"/>
      </p:ext>
    </p:extLst>
  </p:cSld>
  <p:clrMap bg1="lt1" tx1="dk1" bg2="lt2" tx2="dk2" accent1="accent1" accent2="accent2" accent3="accent3" accent4="accent4" accent5="accent5" accent6="accent6" hlink="hlink" folHlink="folHlink"/>
  <p:sldLayoutIdLst>
    <p:sldLayoutId id="2147483652" r:id="rId1"/>
    <p:sldLayoutId id="2147483670" r:id="rId2"/>
    <p:sldLayoutId id="2147483700" r:id="rId3"/>
    <p:sldLayoutId id="2147483701" r:id="rId4"/>
    <p:sldLayoutId id="2147483655" r:id="rId5"/>
    <p:sldLayoutId id="2147483656" r:id="rId6"/>
    <p:sldLayoutId id="2147483654" r:id="rId7"/>
    <p:sldLayoutId id="2147483653"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71" r:id="rId21"/>
    <p:sldLayoutId id="2147483686" r:id="rId22"/>
    <p:sldLayoutId id="2147483672" r:id="rId23"/>
    <p:sldLayoutId id="2147483675" r:id="rId24"/>
    <p:sldLayoutId id="2147483684" r:id="rId25"/>
    <p:sldLayoutId id="2147483685" r:id="rId26"/>
    <p:sldLayoutId id="2147483687" r:id="rId27"/>
    <p:sldLayoutId id="2147483688" r:id="rId28"/>
    <p:sldLayoutId id="2147483689" r:id="rId29"/>
    <p:sldLayoutId id="2147483690" r:id="rId30"/>
    <p:sldLayoutId id="2147483673" r:id="rId31"/>
    <p:sldLayoutId id="2147483674" r:id="rId32"/>
    <p:sldLayoutId id="2147483676" r:id="rId33"/>
    <p:sldLayoutId id="2147483677" r:id="rId34"/>
    <p:sldLayoutId id="2147483683" r:id="rId35"/>
    <p:sldLayoutId id="2147483682" r:id="rId36"/>
    <p:sldLayoutId id="2147483678" r:id="rId37"/>
    <p:sldLayoutId id="2147483679" r:id="rId38"/>
    <p:sldLayoutId id="2147483680" r:id="rId39"/>
    <p:sldLayoutId id="2147483681" r:id="rId40"/>
    <p:sldLayoutId id="2147483669" r:id="rId41"/>
    <p:sldLayoutId id="2147483704" r:id="rId42"/>
    <p:sldLayoutId id="2147483691" r:id="rId43"/>
    <p:sldLayoutId id="2147483692" r:id="rId44"/>
    <p:sldLayoutId id="2147483693" r:id="rId45"/>
    <p:sldLayoutId id="2147483696" r:id="rId46"/>
    <p:sldLayoutId id="2147483697" r:id="rId47"/>
    <p:sldLayoutId id="2147483694" r:id="rId48"/>
    <p:sldLayoutId id="2147483695" r:id="rId49"/>
    <p:sldLayoutId id="2147483698" r:id="rId50"/>
    <p:sldLayoutId id="2147483699" r:id="rId51"/>
    <p:sldLayoutId id="2147483702" r:id="rId52"/>
    <p:sldLayoutId id="2147483703" r:id="rId53"/>
    <p:sldLayoutId id="2147483705" r:id="rId54"/>
    <p:sldLayoutId id="2147483706" r:id="rId55"/>
  </p:sldLayoutIdLst>
  <p:txStyles>
    <p:titleStyle>
      <a:lvl1pPr algn="l" defTabSz="914400" rtl="0" eaLnBrk="1" latinLnBrk="0" hangingPunct="1">
        <a:lnSpc>
          <a:spcPct val="90000"/>
        </a:lnSpc>
        <a:spcBef>
          <a:spcPct val="0"/>
        </a:spcBef>
        <a:buNone/>
        <a:defRPr sz="4400" kern="1200">
          <a:solidFill>
            <a:schemeClr val="tx1"/>
          </a:solidFill>
          <a:latin typeface="PP Woodland" panose="00000500000000000000" pitchFamily="50" charset="0"/>
          <a:ea typeface="+mj-ea"/>
          <a:cs typeface="+mj-cs"/>
        </a:defRPr>
      </a:lvl1pPr>
    </p:titleStyle>
    <p:bodyStyle>
      <a:lvl1pPr marL="228600" indent="-228600" algn="l" defTabSz="914400" rtl="0" eaLnBrk="1" latinLnBrk="0" hangingPunct="1">
        <a:lnSpc>
          <a:spcPct val="120000"/>
        </a:lnSpc>
        <a:spcBef>
          <a:spcPts val="1000"/>
        </a:spcBef>
        <a:buFontTx/>
        <a:buBlip>
          <a:blip r:embed="rId57">
            <a:extLst>
              <a:ext uri="{96DAC541-7B7A-43D3-8B79-37D633B846F1}">
                <asvg:svgBlip xmlns:asvg="http://schemas.microsoft.com/office/drawing/2016/SVG/main" r:embed="rId58"/>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59">
            <a:extLst>
              <a:ext uri="{96DAC541-7B7A-43D3-8B79-37D633B846F1}">
                <asvg:svgBlip xmlns:asvg="http://schemas.microsoft.com/office/drawing/2016/SVG/main" r:embed="rId60"/>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4.sv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hyperlink" Target="https://help.eurecia.com/hc/fr" TargetMode="External"/><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 Target="slide6.xml"/><Relationship Id="rId7" Type="http://schemas.openxmlformats.org/officeDocument/2006/relationships/image" Target="../media/image2.svg"/><Relationship Id="rId2" Type="http://schemas.openxmlformats.org/officeDocument/2006/relationships/slide" Target="slide4.xml"/><Relationship Id="rId1" Type="http://schemas.openxmlformats.org/officeDocument/2006/relationships/slideLayout" Target="../slideLayouts/slideLayout36.xml"/><Relationship Id="rId6" Type="http://schemas.openxmlformats.org/officeDocument/2006/relationships/image" Target="../media/image1.png"/><Relationship Id="rId11" Type="http://schemas.openxmlformats.org/officeDocument/2006/relationships/image" Target="../media/image36.png"/><Relationship Id="rId5" Type="http://schemas.openxmlformats.org/officeDocument/2006/relationships/slide" Target="slide12.xml"/><Relationship Id="rId10" Type="http://schemas.openxmlformats.org/officeDocument/2006/relationships/slide" Target="slide13.xml"/><Relationship Id="rId4" Type="http://schemas.openxmlformats.org/officeDocument/2006/relationships/slide" Target="slide9.xml"/><Relationship Id="rId9" Type="http://schemas.openxmlformats.org/officeDocument/2006/relationships/image" Target="../media/image4.sv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sv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0.png"/><Relationship Id="rId11" Type="http://schemas.openxmlformats.org/officeDocument/2006/relationships/image" Target="../media/image45.svg"/><Relationship Id="rId5" Type="http://schemas.openxmlformats.org/officeDocument/2006/relationships/image" Target="../media/image39.png"/><Relationship Id="rId10" Type="http://schemas.openxmlformats.org/officeDocument/2006/relationships/image" Target="../media/image44.png"/><Relationship Id="rId4" Type="http://schemas.openxmlformats.org/officeDocument/2006/relationships/image" Target="../media/image38.png"/><Relationship Id="rId9" Type="http://schemas.openxmlformats.org/officeDocument/2006/relationships/image" Target="../media/image43.sv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Espace réservé pour une image  51" descr="Une image contenant texte, personne, ordinateur, intérieur&#10;&#10;Description générée automatiquement">
            <a:extLst>
              <a:ext uri="{FF2B5EF4-FFF2-40B4-BE49-F238E27FC236}">
                <a16:creationId xmlns:a16="http://schemas.microsoft.com/office/drawing/2014/main" id="{91EA9845-39CD-6ACB-CBB1-E21CA8A39977}"/>
              </a:ext>
            </a:extLst>
          </p:cNvPr>
          <p:cNvPicPr>
            <a:picLocks noGrp="1" noChangeAspect="1"/>
          </p:cNvPicPr>
          <p:nvPr>
            <p:ph type="pic" sz="quarter" idx="13"/>
          </p:nvPr>
        </p:nvPicPr>
        <p:blipFill rotWithShape="1">
          <a:blip r:embed="rId2" cstate="email">
            <a:extLst>
              <a:ext uri="{28A0092B-C50C-407E-A947-70E740481C1C}">
                <a14:useLocalDpi xmlns:a14="http://schemas.microsoft.com/office/drawing/2010/main" val="0"/>
              </a:ext>
            </a:extLst>
          </a:blip>
          <a:srcRect t="-2508"/>
          <a:stretch/>
        </p:blipFill>
        <p:spPr>
          <a:xfrm>
            <a:off x="6100384" y="-147052"/>
            <a:ext cx="6215097" cy="7006119"/>
          </a:xfrm>
        </p:spPr>
      </p:pic>
      <p:sp>
        <p:nvSpPr>
          <p:cNvPr id="19" name="Titre 18">
            <a:extLst>
              <a:ext uri="{FF2B5EF4-FFF2-40B4-BE49-F238E27FC236}">
                <a16:creationId xmlns:a16="http://schemas.microsoft.com/office/drawing/2014/main" id="{5151E63F-D6EB-F3A3-4395-4F6B373F256B}"/>
              </a:ext>
            </a:extLst>
          </p:cNvPr>
          <p:cNvSpPr>
            <a:spLocks noGrp="1" noRot="1" noMove="1" noResize="1" noEditPoints="1" noAdjustHandles="1" noChangeArrowheads="1" noChangeShapeType="1"/>
          </p:cNvSpPr>
          <p:nvPr>
            <p:ph type="title"/>
          </p:nvPr>
        </p:nvSpPr>
        <p:spPr/>
        <p:txBody>
          <a:bodyPr/>
          <a:lstStyle/>
          <a:p>
            <a:pPr>
              <a:lnSpc>
                <a:spcPct val="100000"/>
              </a:lnSpc>
            </a:pPr>
            <a:r>
              <a:rPr lang="fr-FR" dirty="0">
                <a:latin typeface="PP Woodland"/>
              </a:rPr>
              <a:t>Tout savoir sur le module </a:t>
            </a:r>
            <a:br>
              <a:rPr lang="fr-FR" dirty="0">
                <a:solidFill>
                  <a:srgbClr val="486267"/>
                </a:solidFill>
                <a:latin typeface="PP Woodland"/>
              </a:rPr>
            </a:br>
            <a:r>
              <a:rPr lang="fr-FR" dirty="0">
                <a:solidFill>
                  <a:srgbClr val="486267"/>
                </a:solidFill>
                <a:latin typeface="PP Woodland"/>
              </a:rPr>
              <a:t>     </a:t>
            </a:r>
            <a:r>
              <a:rPr lang="fr-FR" dirty="0">
                <a:solidFill>
                  <a:schemeClr val="accent1"/>
                </a:solidFill>
                <a:latin typeface="PP Woodland"/>
              </a:rPr>
              <a:t>Notes de Frais</a:t>
            </a:r>
          </a:p>
        </p:txBody>
      </p:sp>
      <p:sp>
        <p:nvSpPr>
          <p:cNvPr id="21" name="Espace réservé du texte 20">
            <a:extLst>
              <a:ext uri="{FF2B5EF4-FFF2-40B4-BE49-F238E27FC236}">
                <a16:creationId xmlns:a16="http://schemas.microsoft.com/office/drawing/2014/main" id="{B2FACCB8-6C57-2710-ED66-F622171333CC}"/>
              </a:ext>
            </a:extLst>
          </p:cNvPr>
          <p:cNvSpPr>
            <a:spLocks noGrp="1" noRot="1" noMove="1" noResize="1" noEditPoints="1" noAdjustHandles="1" noChangeArrowheads="1" noChangeShapeType="1"/>
          </p:cNvSpPr>
          <p:nvPr>
            <p:ph type="body" sz="quarter" idx="14"/>
          </p:nvPr>
        </p:nvSpPr>
        <p:spPr/>
        <p:txBody>
          <a:bodyPr anchor="ctr">
            <a:normAutofit/>
          </a:bodyPr>
          <a:lstStyle/>
          <a:p>
            <a:pPr>
              <a:lnSpc>
                <a:spcPct val="50000"/>
              </a:lnSpc>
            </a:pPr>
            <a:r>
              <a:rPr lang="fr-FR" dirty="0"/>
              <a:t>UTILISATEUR</a:t>
            </a:r>
          </a:p>
        </p:txBody>
      </p:sp>
      <p:pic>
        <p:nvPicPr>
          <p:cNvPr id="2" name="Image 1" descr="Une image contenant Graphique, symbole, cercle, Police&#10;&#10;Description générée automatiquement">
            <a:extLst>
              <a:ext uri="{FF2B5EF4-FFF2-40B4-BE49-F238E27FC236}">
                <a16:creationId xmlns:a16="http://schemas.microsoft.com/office/drawing/2014/main" id="{ECF33391-1C6D-3684-8909-D922FF699035}"/>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702678" y="4007475"/>
            <a:ext cx="777908" cy="822045"/>
          </a:xfrm>
          <a:prstGeom prst="rect">
            <a:avLst/>
          </a:prstGeom>
        </p:spPr>
      </p:pic>
      <p:sp>
        <p:nvSpPr>
          <p:cNvPr id="5" name="Espace réservé du texte 4">
            <a:extLst>
              <a:ext uri="{FF2B5EF4-FFF2-40B4-BE49-F238E27FC236}">
                <a16:creationId xmlns:a16="http://schemas.microsoft.com/office/drawing/2014/main" id="{8CA3E488-14C2-157D-D76B-1BBB9FEE00FD}"/>
              </a:ext>
            </a:extLst>
          </p:cNvPr>
          <p:cNvSpPr txBox="1">
            <a:spLocks/>
          </p:cNvSpPr>
          <p:nvPr/>
        </p:nvSpPr>
        <p:spPr>
          <a:xfrm>
            <a:off x="987425" y="6152418"/>
            <a:ext cx="4748213" cy="468312"/>
          </a:xfrm>
          <a:prstGeom prst="rect">
            <a:avLst/>
          </a:prstGeom>
        </p:spPr>
        <p:txBody>
          <a:bodyPr vert="horz" lIns="91440" tIns="45720" rIns="91440" bIns="45720" rtlCol="0" anchor="t">
            <a:normAutofit fontScale="47500" lnSpcReduction="20000"/>
          </a:bodyPr>
          <a:lstStyle>
            <a:lvl1pPr marL="0" indent="0" algn="l" defTabSz="914400" rtl="0" eaLnBrk="1" latinLnBrk="0" hangingPunct="1">
              <a:lnSpc>
                <a:spcPct val="120000"/>
              </a:lnSpc>
              <a:spcBef>
                <a:spcPts val="1000"/>
              </a:spcBef>
              <a:buFontTx/>
              <a:buNone/>
              <a:defRPr sz="1600" b="0" kern="1200" spc="300">
                <a:solidFill>
                  <a:schemeClr val="bg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4">
                  <a:extLst>
                    <a:ext uri="{96DAC541-7B7A-43D3-8B79-37D633B846F1}">
                      <asvg:svgBlip xmlns:asvg="http://schemas.microsoft.com/office/drawing/2016/SVG/main" r:embed="rId5"/>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dirty="0">
                <a:solidFill>
                  <a:schemeClr val="tx1"/>
                </a:solidFill>
              </a:rPr>
              <a:t>Dernière mise à jour</a:t>
            </a:r>
          </a:p>
          <a:p>
            <a:r>
              <a:rPr lang="fr-FR" dirty="0">
                <a:solidFill>
                  <a:schemeClr val="tx1"/>
                </a:solidFill>
                <a:latin typeface="Figtree"/>
              </a:rPr>
              <a:t>Juin 2025</a:t>
            </a:r>
            <a:endParaRPr lang="fr-FR" dirty="0">
              <a:solidFill>
                <a:schemeClr val="tx1"/>
              </a:solidFill>
            </a:endParaRPr>
          </a:p>
        </p:txBody>
      </p:sp>
    </p:spTree>
    <p:extLst>
      <p:ext uri="{BB962C8B-B14F-4D97-AF65-F5344CB8AC3E}">
        <p14:creationId xmlns:p14="http://schemas.microsoft.com/office/powerpoint/2010/main" val="3210797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marL="537845" lvl="1" algn="just"/>
            <a:r>
              <a:rPr lang="fr-FR" sz="1600" dirty="0">
                <a:solidFill>
                  <a:schemeClr val="tx1"/>
                </a:solidFill>
                <a:latin typeface="+mn-lt"/>
              </a:rPr>
              <a:t>Sélectionner </a:t>
            </a:r>
            <a:r>
              <a:rPr lang="fr-FR" dirty="0">
                <a:solidFill>
                  <a:schemeClr val="tx1"/>
                </a:solidFill>
                <a:latin typeface="+mn-lt"/>
              </a:rPr>
              <a:t>le type de dépense grâce aux </a:t>
            </a:r>
            <a:r>
              <a:rPr lang="fr-FR" dirty="0" err="1">
                <a:solidFill>
                  <a:schemeClr val="tx1"/>
                </a:solidFill>
                <a:latin typeface="+mn-lt"/>
              </a:rPr>
              <a:t>pictos</a:t>
            </a:r>
            <a:endParaRPr lang="fr-FR" dirty="0">
              <a:solidFill>
                <a:schemeClr val="tx1"/>
              </a:solidFill>
              <a:latin typeface="+mn-lt"/>
            </a:endParaRPr>
          </a:p>
          <a:p>
            <a:pPr marL="537845" lvl="1" algn="just"/>
            <a:endParaRPr lang="fr-FR" sz="1600" dirty="0">
              <a:solidFill>
                <a:schemeClr val="tx1"/>
              </a:solidFill>
              <a:latin typeface="+mn-lt"/>
            </a:endParaRPr>
          </a:p>
          <a:p>
            <a:pPr marL="537845" lvl="1" algn="just"/>
            <a:endParaRPr lang="fr-FR" dirty="0">
              <a:solidFill>
                <a:schemeClr val="tx1"/>
              </a:solidFill>
              <a:latin typeface="+mn-lt"/>
            </a:endParaRPr>
          </a:p>
          <a:p>
            <a:pPr marL="537845" lvl="1" algn="just"/>
            <a:endParaRPr lang="fr-FR" sz="1600" dirty="0">
              <a:solidFill>
                <a:schemeClr val="tx1"/>
              </a:solidFill>
              <a:latin typeface="+mn-lt"/>
            </a:endParaRPr>
          </a:p>
          <a:p>
            <a:pPr marL="537845" lvl="1" algn="just"/>
            <a:endParaRPr lang="fr-FR" dirty="0">
              <a:solidFill>
                <a:schemeClr val="tx1"/>
              </a:solidFill>
              <a:latin typeface="+mn-lt"/>
            </a:endParaRPr>
          </a:p>
          <a:p>
            <a:pPr marL="537845" lvl="1" algn="just"/>
            <a:endParaRPr lang="fr-FR" sz="1600" dirty="0">
              <a:solidFill>
                <a:schemeClr val="tx1"/>
              </a:solidFill>
              <a:latin typeface="+mn-lt"/>
            </a:endParaRPr>
          </a:p>
          <a:p>
            <a:pPr marL="194945" lvl="1" indent="0" algn="just">
              <a:buNone/>
            </a:pPr>
            <a:endParaRPr lang="fr-FR" sz="1600" dirty="0">
              <a:solidFill>
                <a:schemeClr val="tx1"/>
              </a:solidFill>
              <a:latin typeface="+mn-lt"/>
            </a:endParaRPr>
          </a:p>
          <a:p>
            <a:pPr marL="537845" lvl="1" algn="just"/>
            <a:r>
              <a:rPr lang="fr-FR" dirty="0">
                <a:solidFill>
                  <a:schemeClr val="tx1"/>
                </a:solidFill>
                <a:latin typeface="+mn-lt"/>
              </a:rPr>
              <a:t>Enregistrer la date, le montant et le justificatif (reconnus par l’OCR si le format est un PDF)</a:t>
            </a:r>
            <a:endParaRPr lang="fr-FR" sz="1600" dirty="0">
              <a:solidFill>
                <a:schemeClr val="tx1"/>
              </a:solidFill>
              <a:latin typeface="+mn-lt"/>
            </a:endParaRPr>
          </a:p>
          <a:p>
            <a:pPr marL="537845" lvl="1" algn="just"/>
            <a:endParaRPr lang="fr-FR" sz="1600" dirty="0">
              <a:solidFill>
                <a:schemeClr val="tx1"/>
              </a:solidFill>
              <a:latin typeface="+mn-lt"/>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Créer une dépense</a:t>
            </a:r>
          </a:p>
        </p:txBody>
      </p:sp>
      <p:pic>
        <p:nvPicPr>
          <p:cNvPr id="9" name="Image 8">
            <a:extLst>
              <a:ext uri="{FF2B5EF4-FFF2-40B4-BE49-F238E27FC236}">
                <a16:creationId xmlns:a16="http://schemas.microsoft.com/office/drawing/2014/main" id="{6698CA5E-FF71-E40F-666B-F37BA1BC09D6}"/>
              </a:ext>
            </a:extLst>
          </p:cNvPr>
          <p:cNvPicPr>
            <a:picLocks noChangeAspect="1"/>
          </p:cNvPicPr>
          <p:nvPr/>
        </p:nvPicPr>
        <p:blipFill>
          <a:blip r:embed="rId2" cstate="email">
            <a:extLst>
              <a:ext uri="{28A0092B-C50C-407E-A947-70E740481C1C}">
                <a14:useLocalDpi xmlns:a14="http://schemas.microsoft.com/office/drawing/2010/main" val="0"/>
              </a:ext>
            </a:extLst>
          </a:blip>
          <a:stretch>
            <a:fillRect/>
          </a:stretch>
        </p:blipFill>
        <p:spPr>
          <a:xfrm>
            <a:off x="5605194" y="1465140"/>
            <a:ext cx="3302000" cy="2496104"/>
          </a:xfrm>
          <a:prstGeom prst="rect">
            <a:avLst/>
          </a:prstGeom>
          <a:ln>
            <a:noFill/>
          </a:ln>
          <a:effectLst>
            <a:outerShdw blurRad="50800" dist="38100" dir="13500000" algn="br" rotWithShape="0">
              <a:prstClr val="black">
                <a:alpha val="40000"/>
              </a:prstClr>
            </a:outerShdw>
          </a:effectLst>
        </p:spPr>
      </p:pic>
      <p:pic>
        <p:nvPicPr>
          <p:cNvPr id="5" name="Image 4" descr="Une image contenant texte, capture d’écran, logiciel, affichage&#10;&#10;Description générée automatiquement">
            <a:extLst>
              <a:ext uri="{FF2B5EF4-FFF2-40B4-BE49-F238E27FC236}">
                <a16:creationId xmlns:a16="http://schemas.microsoft.com/office/drawing/2014/main" id="{14C8FDC1-13D8-AD74-5301-16E24B8A5C5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6096000" y="4501273"/>
            <a:ext cx="4505748" cy="2154404"/>
          </a:xfrm>
          <a:prstGeom prst="rect">
            <a:avLst/>
          </a:prstGeom>
        </p:spPr>
      </p:pic>
    </p:spTree>
    <p:extLst>
      <p:ext uri="{BB962C8B-B14F-4D97-AF65-F5344CB8AC3E}">
        <p14:creationId xmlns:p14="http://schemas.microsoft.com/office/powerpoint/2010/main" val="2173380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marL="537845" lvl="1" algn="just"/>
            <a:r>
              <a:rPr lang="fr-FR" sz="1600" dirty="0">
                <a:solidFill>
                  <a:schemeClr val="tx1"/>
                </a:solidFill>
                <a:latin typeface="+mn-lt"/>
              </a:rPr>
              <a:t>Une fois la totalité de vos dépenses renseignées</a:t>
            </a:r>
            <a:r>
              <a:rPr lang="fr-FR" dirty="0">
                <a:solidFill>
                  <a:schemeClr val="tx1"/>
                </a:solidFill>
                <a:latin typeface="+mn-lt"/>
              </a:rPr>
              <a:t> et enregistrées</a:t>
            </a:r>
            <a:r>
              <a:rPr lang="fr-FR" sz="1600" dirty="0">
                <a:solidFill>
                  <a:schemeClr val="tx1"/>
                </a:solidFill>
                <a:latin typeface="+mn-lt"/>
              </a:rPr>
              <a:t>, vous pouvez soumettre la note </a:t>
            </a:r>
            <a:r>
              <a:rPr lang="fr-FR" dirty="0">
                <a:solidFill>
                  <a:schemeClr val="tx1"/>
                </a:solidFill>
                <a:latin typeface="+mn-lt"/>
              </a:rPr>
              <a:t>à validation :</a:t>
            </a:r>
            <a:r>
              <a:rPr lang="fr-FR" sz="1600" dirty="0">
                <a:solidFill>
                  <a:schemeClr val="tx1"/>
                </a:solidFill>
                <a:latin typeface="+mn-lt"/>
              </a:rPr>
              <a:t> </a:t>
            </a:r>
            <a:endParaRPr lang="fr-FR" dirty="0">
              <a:solidFill>
                <a:schemeClr val="tx1"/>
              </a:solidFill>
            </a:endParaRPr>
          </a:p>
          <a:p>
            <a:pPr marL="194945" lvl="1" indent="0" algn="just">
              <a:buNone/>
            </a:pPr>
            <a:endParaRPr lang="fr-FR" sz="1600" dirty="0">
              <a:solidFill>
                <a:schemeClr val="tx1"/>
              </a:solidFill>
              <a:latin typeface="Calibri" panose="020F0502020204030204" pitchFamily="34" charset="0"/>
              <a:ea typeface="Calibri" panose="020F0502020204030204" pitchFamily="34" charset="0"/>
              <a:cs typeface="Calibri" panose="020F0502020204030204" pitchFamily="34" charset="0"/>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Créer une dépense</a:t>
            </a:r>
          </a:p>
        </p:txBody>
      </p:sp>
      <p:pic>
        <p:nvPicPr>
          <p:cNvPr id="7" name="Image 6" descr="Une image contenant texte, capture d’écran, logiciel, Icône d’ordinateur&#10;&#10;Le contenu généré par l’IA peut être incorrect.">
            <a:extLst>
              <a:ext uri="{FF2B5EF4-FFF2-40B4-BE49-F238E27FC236}">
                <a16:creationId xmlns:a16="http://schemas.microsoft.com/office/drawing/2014/main" id="{1232510F-34ED-094A-2C8D-ACAE09669EFF}"/>
              </a:ext>
            </a:extLst>
          </p:cNvPr>
          <p:cNvPicPr>
            <a:picLocks noChangeAspect="1"/>
          </p:cNvPicPr>
          <p:nvPr/>
        </p:nvPicPr>
        <p:blipFill>
          <a:blip r:embed="rId2"/>
          <a:stretch>
            <a:fillRect/>
          </a:stretch>
        </p:blipFill>
        <p:spPr>
          <a:xfrm>
            <a:off x="423333" y="2707520"/>
            <a:ext cx="11355917" cy="3242126"/>
          </a:xfrm>
          <a:prstGeom prst="rect">
            <a:avLst/>
          </a:prstGeom>
        </p:spPr>
      </p:pic>
    </p:spTree>
    <p:extLst>
      <p:ext uri="{BB962C8B-B14F-4D97-AF65-F5344CB8AC3E}">
        <p14:creationId xmlns:p14="http://schemas.microsoft.com/office/powerpoint/2010/main" val="161849420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re 4">
            <a:extLst>
              <a:ext uri="{FF2B5EF4-FFF2-40B4-BE49-F238E27FC236}">
                <a16:creationId xmlns:a16="http://schemas.microsoft.com/office/drawing/2014/main" id="{E63FBEE7-B2EE-9744-8FCC-2E8B5A162548}"/>
              </a:ext>
            </a:extLst>
          </p:cNvPr>
          <p:cNvSpPr>
            <a:spLocks noGrp="1"/>
          </p:cNvSpPr>
          <p:nvPr>
            <p:ph type="title"/>
          </p:nvPr>
        </p:nvSpPr>
        <p:spPr/>
        <p:txBody>
          <a:bodyPr/>
          <a:lstStyle/>
          <a:p>
            <a:pPr>
              <a:lnSpc>
                <a:spcPct val="100000"/>
              </a:lnSpc>
            </a:pPr>
            <a:r>
              <a:rPr lang="fr-FR" sz="9600" dirty="0"/>
              <a:t>Usage </a:t>
            </a:r>
            <a:br>
              <a:rPr lang="fr-FR" sz="9600" dirty="0"/>
            </a:br>
            <a:r>
              <a:rPr lang="fr-FR" sz="9600" dirty="0"/>
              <a:t>manager</a:t>
            </a:r>
          </a:p>
        </p:txBody>
      </p:sp>
      <p:sp>
        <p:nvSpPr>
          <p:cNvPr id="6" name="Espace réservé du texte 5">
            <a:extLst>
              <a:ext uri="{FF2B5EF4-FFF2-40B4-BE49-F238E27FC236}">
                <a16:creationId xmlns:a16="http://schemas.microsoft.com/office/drawing/2014/main" id="{E5FAA013-2264-3720-DA9A-4515678E8358}"/>
              </a:ext>
            </a:extLst>
          </p:cNvPr>
          <p:cNvSpPr>
            <a:spLocks noGrp="1"/>
          </p:cNvSpPr>
          <p:nvPr>
            <p:ph type="body" sz="quarter" idx="15"/>
          </p:nvPr>
        </p:nvSpPr>
        <p:spPr/>
        <p:txBody>
          <a:bodyPr>
            <a:normAutofit fontScale="77500" lnSpcReduction="20000"/>
          </a:bodyPr>
          <a:lstStyle/>
          <a:p>
            <a:endParaRPr lang="fr-FR"/>
          </a:p>
        </p:txBody>
      </p:sp>
      <p:sp>
        <p:nvSpPr>
          <p:cNvPr id="7" name="Espace réservé du texte 6">
            <a:extLst>
              <a:ext uri="{FF2B5EF4-FFF2-40B4-BE49-F238E27FC236}">
                <a16:creationId xmlns:a16="http://schemas.microsoft.com/office/drawing/2014/main" id="{831CDDEE-D180-4D4D-1DFC-1E9C69414A23}"/>
              </a:ext>
            </a:extLst>
          </p:cNvPr>
          <p:cNvSpPr>
            <a:spLocks noGrp="1"/>
          </p:cNvSpPr>
          <p:nvPr>
            <p:ph type="body" sz="quarter" idx="16"/>
          </p:nvPr>
        </p:nvSpPr>
        <p:spPr/>
        <p:txBody>
          <a:bodyPr/>
          <a:lstStyle/>
          <a:p>
            <a:r>
              <a:rPr lang="fr-FR" dirty="0"/>
              <a:t>02</a:t>
            </a:r>
          </a:p>
        </p:txBody>
      </p:sp>
    </p:spTree>
    <p:extLst>
      <p:ext uri="{BB962C8B-B14F-4D97-AF65-F5344CB8AC3E}">
        <p14:creationId xmlns:p14="http://schemas.microsoft.com/office/powerpoint/2010/main" val="1009862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dirty="0"/>
              <a:t>Valider une note de frais</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24645748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r>
              <a:rPr lang="fr-FR" dirty="0"/>
              <a:t>Depuis le module « Notes de frais », sélectionnez « vue manager » pour accéder à la liste des notes de frais classées par :</a:t>
            </a:r>
          </a:p>
          <a:p>
            <a:pPr marL="537845" lvl="1"/>
            <a:r>
              <a:rPr lang="fr-FR" dirty="0">
                <a:solidFill>
                  <a:schemeClr val="tx1"/>
                </a:solidFill>
              </a:rPr>
              <a:t>Collaborateur</a:t>
            </a:r>
          </a:p>
          <a:p>
            <a:pPr marL="537845" lvl="1"/>
            <a:r>
              <a:rPr lang="fr-FR" dirty="0">
                <a:solidFill>
                  <a:schemeClr val="tx1"/>
                </a:solidFill>
              </a:rPr>
              <a:t>Période</a:t>
            </a:r>
          </a:p>
          <a:p>
            <a:pPr marL="537845" lvl="1"/>
            <a:r>
              <a:rPr lang="fr-FR" dirty="0">
                <a:solidFill>
                  <a:schemeClr val="tx1"/>
                </a:solidFill>
              </a:rPr>
              <a:t>Détails de la note (Km, HT, TVA, TTC, Net à Rembourser, Statut, N° Pièce, «à traiter par »)</a:t>
            </a:r>
          </a:p>
          <a:p>
            <a:pPr marL="194945" lvl="1" indent="0">
              <a:buNone/>
            </a:pPr>
            <a:endParaRPr lang="fr-FR" dirty="0">
              <a:solidFill>
                <a:schemeClr val="tx1"/>
              </a:solidFill>
            </a:endParaRPr>
          </a:p>
          <a:p>
            <a:pPr marL="194945" lvl="1" indent="0" algn="just">
              <a:buNone/>
            </a:pPr>
            <a:r>
              <a:rPr lang="fr-FR" dirty="0">
                <a:solidFill>
                  <a:schemeClr val="tx1"/>
                </a:solidFill>
                <a:latin typeface="Figtree"/>
              </a:rPr>
              <a:t>Les filtres permettent de ne retenir </a:t>
            </a:r>
          </a:p>
          <a:p>
            <a:pPr marL="194945" lvl="1" indent="0" algn="just">
              <a:buNone/>
            </a:pPr>
            <a:r>
              <a:rPr lang="fr-FR" dirty="0">
                <a:solidFill>
                  <a:schemeClr val="tx1"/>
                </a:solidFill>
              </a:rPr>
              <a:t>que les notes de frais d’un département, </a:t>
            </a:r>
          </a:p>
          <a:p>
            <a:pPr marL="194945" lvl="1" indent="0" algn="just">
              <a:buNone/>
            </a:pPr>
            <a:r>
              <a:rPr lang="fr-FR" dirty="0">
                <a:solidFill>
                  <a:schemeClr val="tx1"/>
                </a:solidFill>
              </a:rPr>
              <a:t>d’une structure, d’un collaborateur.</a:t>
            </a:r>
          </a:p>
          <a:p>
            <a:pPr marL="194945" lvl="1" indent="0" algn="just">
              <a:buNone/>
            </a:pPr>
            <a:r>
              <a:rPr lang="fr-FR" dirty="0">
                <a:solidFill>
                  <a:schemeClr val="tx1"/>
                </a:solidFill>
              </a:rPr>
              <a:t>Ou encore d’afficher les notes de frais</a:t>
            </a:r>
          </a:p>
          <a:p>
            <a:pPr marL="194945" lvl="1" indent="0">
              <a:buNone/>
            </a:pPr>
            <a:r>
              <a:rPr lang="fr-FR" dirty="0">
                <a:solidFill>
                  <a:schemeClr val="tx1"/>
                </a:solidFill>
              </a:rPr>
              <a:t>	- à valider </a:t>
            </a:r>
          </a:p>
          <a:p>
            <a:pPr marL="194945" lvl="1" indent="0">
              <a:buNone/>
            </a:pPr>
            <a:r>
              <a:rPr lang="fr-FR" dirty="0">
                <a:solidFill>
                  <a:schemeClr val="tx1"/>
                </a:solidFill>
              </a:rPr>
              <a:t>	- à rembourser, </a:t>
            </a:r>
          </a:p>
          <a:p>
            <a:pPr marL="194945" lvl="1" indent="0">
              <a:buNone/>
            </a:pPr>
            <a:r>
              <a:rPr lang="fr-FR" dirty="0">
                <a:solidFill>
                  <a:schemeClr val="tx1"/>
                </a:solidFill>
              </a:rPr>
              <a:t>	- remboursées</a:t>
            </a:r>
          </a:p>
          <a:p>
            <a:pPr marL="194945" lvl="1" indent="0">
              <a:buNone/>
            </a:pPr>
            <a:r>
              <a:rPr lang="fr-FR" dirty="0">
                <a:solidFill>
                  <a:schemeClr val="tx1"/>
                </a:solidFill>
              </a:rPr>
              <a:t>	- refusées</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Manager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Validation des notes de frais</a:t>
            </a:r>
          </a:p>
        </p:txBody>
      </p:sp>
      <p:pic>
        <p:nvPicPr>
          <p:cNvPr id="5" name="Image 4" descr="Une image contenant texte, capture d’écran, nombre, Parallèle&#10;&#10;Le contenu généré par l’IA peut être incorrect.">
            <a:extLst>
              <a:ext uri="{FF2B5EF4-FFF2-40B4-BE49-F238E27FC236}">
                <a16:creationId xmlns:a16="http://schemas.microsoft.com/office/drawing/2014/main" id="{99801751-9232-C24F-8F8C-83F9AC1CEC03}"/>
              </a:ext>
            </a:extLst>
          </p:cNvPr>
          <p:cNvPicPr>
            <a:picLocks noChangeAspect="1"/>
          </p:cNvPicPr>
          <p:nvPr/>
        </p:nvPicPr>
        <p:blipFill>
          <a:blip r:embed="rId2"/>
          <a:stretch>
            <a:fillRect/>
          </a:stretch>
        </p:blipFill>
        <p:spPr>
          <a:xfrm>
            <a:off x="4191000" y="3233332"/>
            <a:ext cx="7387167" cy="2899586"/>
          </a:xfrm>
          <a:prstGeom prst="rect">
            <a:avLst/>
          </a:prstGeom>
        </p:spPr>
      </p:pic>
    </p:spTree>
    <p:extLst>
      <p:ext uri="{BB962C8B-B14F-4D97-AF65-F5344CB8AC3E}">
        <p14:creationId xmlns:p14="http://schemas.microsoft.com/office/powerpoint/2010/main" val="4070312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normAutofit/>
          </a:bodyPr>
          <a:lstStyle/>
          <a:p>
            <a:r>
              <a:rPr lang="fr-FR" dirty="0">
                <a:latin typeface="Figtree"/>
              </a:rPr>
              <a:t>La note de frais peut être validée ou refusée en un clic : </a:t>
            </a:r>
            <a:endParaRPr lang="fr-FR" dirty="0"/>
          </a:p>
          <a:p>
            <a:pPr marL="194945" lvl="1" indent="0">
              <a:buNone/>
            </a:pPr>
            <a:endParaRPr lang="fr-FR" dirty="0">
              <a:solidFill>
                <a:schemeClr val="tx1"/>
              </a:solidFill>
            </a:endParaRPr>
          </a:p>
          <a:p>
            <a:pPr marL="194945" lvl="1" indent="0" algn="just">
              <a:buNone/>
            </a:pPr>
            <a:endParaRPr lang="fr-FR" dirty="0">
              <a:solidFill>
                <a:schemeClr val="tx1"/>
              </a:solidFill>
            </a:endParaRPr>
          </a:p>
          <a:p>
            <a:pPr marL="194945" lvl="1" indent="0" algn="just">
              <a:buNone/>
            </a:pPr>
            <a:endParaRPr lang="fr-FR" dirty="0">
              <a:solidFill>
                <a:schemeClr val="tx1"/>
              </a:solidFill>
              <a:latin typeface="Figtree"/>
            </a:endParaRPr>
          </a:p>
          <a:p>
            <a:pPr marL="194945" lvl="1" indent="0" algn="just">
              <a:buNone/>
            </a:pPr>
            <a:r>
              <a:rPr lang="fr-FR" dirty="0">
                <a:solidFill>
                  <a:schemeClr val="tx1"/>
                </a:solidFill>
                <a:latin typeface="Figtree"/>
              </a:rPr>
              <a:t>Vous pouvez aussi accéder au détail de la note de frais en cliquant sur celle-ci dans la liste.</a:t>
            </a:r>
            <a:endParaRPr lang="fr-FR" dirty="0">
              <a:solidFill>
                <a:schemeClr val="tx1"/>
              </a:solidFill>
            </a:endParaRPr>
          </a:p>
          <a:p>
            <a:pPr marL="194945" lvl="1" indent="0" algn="just">
              <a:buNone/>
            </a:pPr>
            <a:r>
              <a:rPr lang="fr-FR" dirty="0">
                <a:solidFill>
                  <a:schemeClr val="tx1"/>
                </a:solidFill>
                <a:latin typeface="Figtree"/>
              </a:rPr>
              <a:t>Depuis ce détail, vous pouvez refuser ou demander plus d’informations (via </a:t>
            </a:r>
            <a:r>
              <a:rPr lang="fr-FR" i="1" dirty="0">
                <a:solidFill>
                  <a:schemeClr val="tx1"/>
                </a:solidFill>
                <a:latin typeface="Figtree"/>
              </a:rPr>
              <a:t>Autre actions</a:t>
            </a:r>
            <a:r>
              <a:rPr lang="fr-FR" dirty="0">
                <a:solidFill>
                  <a:schemeClr val="tx1"/>
                </a:solidFill>
                <a:latin typeface="Figtree"/>
              </a:rPr>
              <a:t>),</a:t>
            </a:r>
          </a:p>
          <a:p>
            <a:pPr marL="194945" lvl="1" indent="0" algn="just">
              <a:buNone/>
            </a:pPr>
            <a:r>
              <a:rPr lang="fr-FR" dirty="0">
                <a:solidFill>
                  <a:schemeClr val="tx1"/>
                </a:solidFill>
                <a:latin typeface="Figtree"/>
              </a:rPr>
              <a:t>ou bien valider directement la note de frais pour lancer le processus de remboursement :</a:t>
            </a:r>
            <a:endParaRPr lang="fr-FR" dirty="0">
              <a:solidFill>
                <a:schemeClr val="tx1"/>
              </a:solidFill>
            </a:endParaRP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Manager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Validation des notes de frais</a:t>
            </a:r>
          </a:p>
        </p:txBody>
      </p:sp>
      <p:pic>
        <p:nvPicPr>
          <p:cNvPr id="5" name="Image 4" descr="Une image contenant texte, capture d’écran, Police, ligne&#10;&#10;Le contenu généré par l’IA peut être incorrect.">
            <a:extLst>
              <a:ext uri="{FF2B5EF4-FFF2-40B4-BE49-F238E27FC236}">
                <a16:creationId xmlns:a16="http://schemas.microsoft.com/office/drawing/2014/main" id="{1BF57E81-C58F-BB86-8B9C-DBC07FD16548}"/>
              </a:ext>
            </a:extLst>
          </p:cNvPr>
          <p:cNvPicPr>
            <a:picLocks noChangeAspect="1"/>
          </p:cNvPicPr>
          <p:nvPr/>
        </p:nvPicPr>
        <p:blipFill>
          <a:blip r:embed="rId2"/>
          <a:stretch>
            <a:fillRect/>
          </a:stretch>
        </p:blipFill>
        <p:spPr>
          <a:xfrm>
            <a:off x="5525029" y="1388005"/>
            <a:ext cx="4867275" cy="1266825"/>
          </a:xfrm>
          <a:prstGeom prst="rect">
            <a:avLst/>
          </a:prstGeom>
        </p:spPr>
      </p:pic>
      <p:pic>
        <p:nvPicPr>
          <p:cNvPr id="7" name="Image 6" descr="Une image contenant texte, capture d’écran, affichage, logiciel&#10;&#10;Le contenu généré par l’IA peut être incorrect.">
            <a:extLst>
              <a:ext uri="{FF2B5EF4-FFF2-40B4-BE49-F238E27FC236}">
                <a16:creationId xmlns:a16="http://schemas.microsoft.com/office/drawing/2014/main" id="{2BD25E50-304C-8052-23B1-59A682EC25F3}"/>
              </a:ext>
            </a:extLst>
          </p:cNvPr>
          <p:cNvPicPr>
            <a:picLocks noChangeAspect="1"/>
          </p:cNvPicPr>
          <p:nvPr/>
        </p:nvPicPr>
        <p:blipFill>
          <a:blip r:embed="rId3"/>
          <a:stretch>
            <a:fillRect/>
          </a:stretch>
        </p:blipFill>
        <p:spPr>
          <a:xfrm>
            <a:off x="1481667" y="4086302"/>
            <a:ext cx="9228667" cy="2664730"/>
          </a:xfrm>
          <a:prstGeom prst="rect">
            <a:avLst/>
          </a:prstGeom>
        </p:spPr>
      </p:pic>
    </p:spTree>
    <p:extLst>
      <p:ext uri="{BB962C8B-B14F-4D97-AF65-F5344CB8AC3E}">
        <p14:creationId xmlns:p14="http://schemas.microsoft.com/office/powerpoint/2010/main" val="333251147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08AB10F-1DCA-B10B-CC95-10172B63F2C3}"/>
              </a:ext>
            </a:extLst>
          </p:cNvPr>
          <p:cNvSpPr>
            <a:spLocks noGrp="1"/>
          </p:cNvSpPr>
          <p:nvPr>
            <p:ph type="title"/>
          </p:nvPr>
        </p:nvSpPr>
        <p:spPr/>
        <p:txBody>
          <a:bodyPr/>
          <a:lstStyle/>
          <a:p>
            <a:r>
              <a:rPr lang="fr-FR" dirty="0"/>
              <a:t>Une question sur notre solution ? </a:t>
            </a:r>
            <a:br>
              <a:rPr lang="fr-FR" dirty="0"/>
            </a:br>
            <a:r>
              <a:rPr lang="fr-FR" sz="2800" dirty="0"/>
              <a:t>Toutes vos réponses à portée de main. </a:t>
            </a:r>
          </a:p>
        </p:txBody>
      </p:sp>
      <p:sp>
        <p:nvSpPr>
          <p:cNvPr id="5" name="Rectangle : coins arrondis 4">
            <a:extLst>
              <a:ext uri="{FF2B5EF4-FFF2-40B4-BE49-F238E27FC236}">
                <a16:creationId xmlns:a16="http://schemas.microsoft.com/office/drawing/2014/main" id="{636CC63A-6E46-CAAF-0D99-6DABD7FE5D31}"/>
              </a:ext>
            </a:extLst>
          </p:cNvPr>
          <p:cNvSpPr/>
          <p:nvPr/>
        </p:nvSpPr>
        <p:spPr>
          <a:xfrm>
            <a:off x="2490170" y="5838488"/>
            <a:ext cx="34314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fr-FR" dirty="0">
                <a:solidFill>
                  <a:schemeClr val="bg1"/>
                </a:solidFill>
                <a:latin typeface="Figtree"/>
              </a:rPr>
              <a:t>Adresse mail administrateur</a:t>
            </a:r>
            <a:endParaRPr lang="fr-FR" dirty="0">
              <a:solidFill>
                <a:schemeClr val="bg1"/>
              </a:solidFill>
            </a:endParaRPr>
          </a:p>
        </p:txBody>
      </p:sp>
      <p:sp>
        <p:nvSpPr>
          <p:cNvPr id="6" name="Rectangle : coins arrondis 5">
            <a:extLst>
              <a:ext uri="{FF2B5EF4-FFF2-40B4-BE49-F238E27FC236}">
                <a16:creationId xmlns:a16="http://schemas.microsoft.com/office/drawing/2014/main" id="{02E320D8-64DB-C0BB-AC1C-4496F1B96168}"/>
              </a:ext>
            </a:extLst>
          </p:cNvPr>
          <p:cNvSpPr/>
          <p:nvPr/>
        </p:nvSpPr>
        <p:spPr>
          <a:xfrm>
            <a:off x="6379231" y="5838488"/>
            <a:ext cx="3126658" cy="494064"/>
          </a:xfrm>
          <a:prstGeom prst="roundRect">
            <a:avLst>
              <a:gd name="adj" fmla="val 50000"/>
            </a:avLst>
          </a:prstGeom>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u="sng">
                <a:solidFill>
                  <a:schemeClr val="bg1"/>
                </a:solidFill>
                <a:latin typeface="Figtree"/>
                <a:hlinkClick r:id="rId2">
                  <a:extLst>
                    <a:ext uri="{A12FA001-AC4F-418D-AE19-62706E023703}">
                      <ahyp:hlinkClr xmlns:ahyp="http://schemas.microsoft.com/office/drawing/2018/hyperlinkcolor" val="tx"/>
                    </a:ext>
                  </a:extLst>
                </a:hlinkClick>
              </a:rPr>
              <a:t>Centre d'aide</a:t>
            </a:r>
            <a:endParaRPr lang="fr-FR" u="sng">
              <a:solidFill>
                <a:schemeClr val="bg1"/>
              </a:solidFill>
            </a:endParaRPr>
          </a:p>
        </p:txBody>
      </p:sp>
    </p:spTree>
    <p:extLst>
      <p:ext uri="{BB962C8B-B14F-4D97-AF65-F5344CB8AC3E}">
        <p14:creationId xmlns:p14="http://schemas.microsoft.com/office/powerpoint/2010/main" val="13230038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itre 27">
            <a:extLst>
              <a:ext uri="{FF2B5EF4-FFF2-40B4-BE49-F238E27FC236}">
                <a16:creationId xmlns:a16="http://schemas.microsoft.com/office/drawing/2014/main" id="{D88B10F1-C161-29C9-E517-2C4D78936F1B}"/>
              </a:ext>
            </a:extLst>
          </p:cNvPr>
          <p:cNvSpPr>
            <a:spLocks noGrp="1"/>
          </p:cNvSpPr>
          <p:nvPr>
            <p:ph type="title"/>
          </p:nvPr>
        </p:nvSpPr>
        <p:spPr>
          <a:xfrm>
            <a:off x="388938" y="1965378"/>
            <a:ext cx="5520975" cy="577339"/>
          </a:xfrm>
        </p:spPr>
        <p:txBody>
          <a:bodyPr/>
          <a:lstStyle/>
          <a:p>
            <a:pPr>
              <a:lnSpc>
                <a:spcPct val="100000"/>
              </a:lnSpc>
            </a:pPr>
            <a:r>
              <a:rPr lang="fr-FR" dirty="0">
                <a:hlinkClick r:id="rId2" action="ppaction://hlinksldjump"/>
              </a:rPr>
              <a:t>Usage collaborateur</a:t>
            </a:r>
            <a:endParaRPr lang="fr-FR" dirty="0"/>
          </a:p>
        </p:txBody>
      </p:sp>
      <p:sp>
        <p:nvSpPr>
          <p:cNvPr id="37" name="Espace réservé du texte 36">
            <a:extLst>
              <a:ext uri="{FF2B5EF4-FFF2-40B4-BE49-F238E27FC236}">
                <a16:creationId xmlns:a16="http://schemas.microsoft.com/office/drawing/2014/main" id="{A7BE4DDF-5E10-48C1-7969-ECFC9A0C4A12}"/>
              </a:ext>
            </a:extLst>
          </p:cNvPr>
          <p:cNvSpPr>
            <a:spLocks noGrp="1"/>
          </p:cNvSpPr>
          <p:nvPr>
            <p:ph type="body" sz="quarter" idx="32"/>
          </p:nvPr>
        </p:nvSpPr>
        <p:spPr>
          <a:xfrm>
            <a:off x="388938" y="471055"/>
            <a:ext cx="5305425" cy="1157720"/>
          </a:xfrm>
        </p:spPr>
        <p:txBody>
          <a:bodyPr>
            <a:normAutofit lnSpcReduction="10000"/>
          </a:bodyPr>
          <a:lstStyle/>
          <a:p>
            <a:r>
              <a:rPr lang="fr-FR"/>
              <a:t>Programme de la formation</a:t>
            </a:r>
          </a:p>
        </p:txBody>
      </p:sp>
      <p:sp>
        <p:nvSpPr>
          <p:cNvPr id="42" name="Espace réservé du texte 41">
            <a:extLst>
              <a:ext uri="{FF2B5EF4-FFF2-40B4-BE49-F238E27FC236}">
                <a16:creationId xmlns:a16="http://schemas.microsoft.com/office/drawing/2014/main" id="{A809FF54-8E21-E76D-9608-77AF773D0852}"/>
              </a:ext>
            </a:extLst>
          </p:cNvPr>
          <p:cNvSpPr>
            <a:spLocks noGrp="1"/>
          </p:cNvSpPr>
          <p:nvPr>
            <p:ph type="body" sz="quarter" idx="33"/>
          </p:nvPr>
        </p:nvSpPr>
        <p:spPr>
          <a:xfrm>
            <a:off x="344107" y="2632312"/>
            <a:ext cx="5751893" cy="1442236"/>
          </a:xfrm>
        </p:spPr>
        <p:txBody>
          <a:bodyPr>
            <a:normAutofit/>
          </a:bodyPr>
          <a:lstStyle/>
          <a:p>
            <a:pPr>
              <a:lnSpc>
                <a:spcPct val="100000"/>
              </a:lnSpc>
            </a:pPr>
            <a:r>
              <a:rPr lang="fr-FR" sz="1800" dirty="0">
                <a:solidFill>
                  <a:schemeClr val="bg2"/>
                </a:solidFill>
                <a:hlinkClick r:id="rId2" action="ppaction://hlinksldjump">
                  <a:extLst>
                    <a:ext uri="{A12FA001-AC4F-418D-AE19-62706E023703}">
                      <ahyp:hlinkClr xmlns:ahyp="http://schemas.microsoft.com/office/drawing/2018/hyperlinkcolor" val="tx"/>
                    </a:ext>
                  </a:extLst>
                </a:hlinkClick>
              </a:rPr>
              <a:t>Circuit de validation d’une note de frais</a:t>
            </a:r>
            <a:endParaRPr lang="fr-FR" sz="1800" dirty="0">
              <a:solidFill>
                <a:schemeClr val="bg2"/>
              </a:solidFill>
            </a:endParaRPr>
          </a:p>
          <a:p>
            <a:pPr>
              <a:lnSpc>
                <a:spcPct val="100000"/>
              </a:lnSpc>
            </a:pPr>
            <a:r>
              <a:rPr lang="fr-FR" sz="1800" dirty="0">
                <a:solidFill>
                  <a:schemeClr val="bg2"/>
                </a:solidFill>
                <a:hlinkClick r:id="rId3" action="ppaction://hlinksldjump">
                  <a:extLst>
                    <a:ext uri="{A12FA001-AC4F-418D-AE19-62706E023703}">
                      <ahyp:hlinkClr xmlns:ahyp="http://schemas.microsoft.com/office/drawing/2018/hyperlinkcolor" val="tx"/>
                    </a:ext>
                  </a:extLst>
                </a:hlinkClick>
              </a:rPr>
              <a:t>Créer une note de frais</a:t>
            </a:r>
          </a:p>
          <a:p>
            <a:pPr>
              <a:lnSpc>
                <a:spcPct val="100000"/>
              </a:lnSpc>
            </a:pPr>
            <a:r>
              <a:rPr lang="fr-FR" sz="1800" dirty="0">
                <a:solidFill>
                  <a:schemeClr val="bg2"/>
                </a:solidFill>
                <a:hlinkClick r:id="rId4" action="ppaction://hlinksldjump">
                  <a:extLst>
                    <a:ext uri="{A12FA001-AC4F-418D-AE19-62706E023703}">
                      <ahyp:hlinkClr xmlns:ahyp="http://schemas.microsoft.com/office/drawing/2018/hyperlinkcolor" val="tx"/>
                    </a:ext>
                  </a:extLst>
                </a:hlinkClick>
              </a:rPr>
              <a:t>Créer une dépense</a:t>
            </a:r>
            <a:endParaRPr lang="fr-FR" sz="1800" dirty="0">
              <a:solidFill>
                <a:schemeClr val="bg2"/>
              </a:solidFill>
            </a:endParaRPr>
          </a:p>
        </p:txBody>
      </p:sp>
      <p:sp>
        <p:nvSpPr>
          <p:cNvPr id="4" name="Titre 27">
            <a:extLst>
              <a:ext uri="{FF2B5EF4-FFF2-40B4-BE49-F238E27FC236}">
                <a16:creationId xmlns:a16="http://schemas.microsoft.com/office/drawing/2014/main" id="{3CBE8D5D-8605-7FE4-D841-E865AB88B43B}"/>
              </a:ext>
            </a:extLst>
          </p:cNvPr>
          <p:cNvSpPr txBox="1">
            <a:spLocks/>
          </p:cNvSpPr>
          <p:nvPr/>
        </p:nvSpPr>
        <p:spPr>
          <a:xfrm>
            <a:off x="281162" y="4253738"/>
            <a:ext cx="5520975" cy="577339"/>
          </a:xfrm>
          <a:prstGeom prst="rect">
            <a:avLst/>
          </a:prstGeom>
        </p:spPr>
        <p:txBody>
          <a:bodyPr vert="horz" lIns="91440" tIns="45720" rIns="91440" bIns="45720" rtlCol="0" anchor="t">
            <a:noAutofit/>
          </a:bodyPr>
          <a:lstStyle>
            <a:lvl1pPr algn="l" defTabSz="914400" rtl="0" eaLnBrk="1" latinLnBrk="0" hangingPunct="1">
              <a:lnSpc>
                <a:spcPts val="5000"/>
              </a:lnSpc>
              <a:spcBef>
                <a:spcPct val="0"/>
              </a:spcBef>
              <a:buNone/>
              <a:defRPr sz="1800" b="1" kern="1200" cap="all" spc="300" baseline="0">
                <a:solidFill>
                  <a:schemeClr val="accent1"/>
                </a:solidFill>
                <a:latin typeface="+mn-lt"/>
                <a:ea typeface="+mj-ea"/>
                <a:cs typeface="+mj-cs"/>
              </a:defRPr>
            </a:lvl1pPr>
          </a:lstStyle>
          <a:p>
            <a:pPr>
              <a:lnSpc>
                <a:spcPct val="100000"/>
              </a:lnSpc>
            </a:pPr>
            <a:r>
              <a:rPr lang="fr-FR" dirty="0">
                <a:hlinkClick r:id="rId5" action="ppaction://hlinksldjump"/>
              </a:rPr>
              <a:t>USAGE Manager</a:t>
            </a:r>
            <a:endParaRPr lang="fr-FR" dirty="0"/>
          </a:p>
        </p:txBody>
      </p:sp>
      <p:sp>
        <p:nvSpPr>
          <p:cNvPr id="5" name="Espace réservé du texte 41">
            <a:extLst>
              <a:ext uri="{FF2B5EF4-FFF2-40B4-BE49-F238E27FC236}">
                <a16:creationId xmlns:a16="http://schemas.microsoft.com/office/drawing/2014/main" id="{9DF4D431-5721-618B-9501-EDA06836B0A2}"/>
              </a:ext>
            </a:extLst>
          </p:cNvPr>
          <p:cNvSpPr txBox="1">
            <a:spLocks/>
          </p:cNvSpPr>
          <p:nvPr/>
        </p:nvSpPr>
        <p:spPr>
          <a:xfrm>
            <a:off x="344107" y="4831077"/>
            <a:ext cx="5520975" cy="1442236"/>
          </a:xfrm>
          <a:prstGeom prst="rect">
            <a:avLst/>
          </a:prstGeom>
        </p:spPr>
        <p:txBody>
          <a:bodyPr vert="horz" lIns="91440" tIns="45720" rIns="91440" bIns="45720" rtlCol="0" anchor="t">
            <a:normAutofit/>
          </a:bodyPr>
          <a:lstStyle>
            <a:lvl1pPr marL="228600" indent="-228600" algn="l" defTabSz="914400" rtl="0" eaLnBrk="1" latinLnBrk="0" hangingPunct="1">
              <a:lnSpc>
                <a:spcPct val="120000"/>
              </a:lnSpc>
              <a:spcBef>
                <a:spcPts val="1000"/>
              </a:spcBef>
              <a:buFontTx/>
              <a:buBlip>
                <a:blip r:embed="rId6">
                  <a:extLst>
                    <a:ext uri="{96DAC541-7B7A-43D3-8B79-37D633B846F1}">
                      <asvg:svgBlip xmlns:asvg="http://schemas.microsoft.com/office/drawing/2016/SVG/main" r:embed="rId7"/>
                    </a:ext>
                  </a:extLst>
                </a:blip>
              </a:buBlip>
              <a:defRPr sz="1600" kern="1200">
                <a:solidFill>
                  <a:schemeClr val="tx1"/>
                </a:solidFill>
                <a:latin typeface="Figtree" pitchFamily="2" charset="0"/>
                <a:ea typeface="+mn-ea"/>
                <a:cs typeface="+mn-cs"/>
              </a:defRPr>
            </a:lvl1pPr>
            <a:lvl2pPr marL="538163" indent="-342900" algn="l" defTabSz="914400" rtl="0" eaLnBrk="1" latinLnBrk="0" hangingPunct="1">
              <a:lnSpc>
                <a:spcPct val="120000"/>
              </a:lnSpc>
              <a:spcBef>
                <a:spcPts val="500"/>
              </a:spcBef>
              <a:buFontTx/>
              <a:buBlip>
                <a:blip r:embed="rId8">
                  <a:extLst>
                    <a:ext uri="{96DAC541-7B7A-43D3-8B79-37D633B846F1}">
                      <asvg:svgBlip xmlns:asvg="http://schemas.microsoft.com/office/drawing/2016/SVG/main" r:embed="rId9"/>
                    </a:ext>
                  </a:extLst>
                </a:blip>
              </a:buBlip>
              <a:defRPr sz="1600" kern="1200">
                <a:solidFill>
                  <a:schemeClr val="accent3"/>
                </a:solidFill>
                <a:latin typeface="Figtree" pitchFamily="2" charset="0"/>
                <a:ea typeface="+mn-ea"/>
                <a:cs typeface="+mn-cs"/>
              </a:defRPr>
            </a:lvl2pPr>
            <a:lvl3pPr marL="895350" indent="-342900" algn="l" defTabSz="914400" rtl="0" eaLnBrk="1" latinLnBrk="0" hangingPunct="1">
              <a:lnSpc>
                <a:spcPct val="120000"/>
              </a:lnSpc>
              <a:spcBef>
                <a:spcPts val="500"/>
              </a:spcBef>
              <a:buClr>
                <a:schemeClr val="accent1"/>
              </a:buClr>
              <a:buFont typeface="Figtree" pitchFamily="2" charset="0"/>
              <a:buChar char="→"/>
              <a:defRPr sz="1600" kern="1200">
                <a:solidFill>
                  <a:schemeClr val="accent1"/>
                </a:solidFill>
                <a:latin typeface="Figtree" pitchFamily="2" charset="0"/>
                <a:ea typeface="+mn-ea"/>
                <a:cs typeface="+mn-cs"/>
              </a:defRPr>
            </a:lvl3pPr>
            <a:lvl4pPr marL="1076325" indent="-228600" algn="l" defTabSz="914400" rtl="0" eaLnBrk="1" latinLnBrk="0" hangingPunct="1">
              <a:lnSpc>
                <a:spcPct val="120000"/>
              </a:lnSpc>
              <a:spcBef>
                <a:spcPts val="500"/>
              </a:spcBef>
              <a:buClr>
                <a:schemeClr val="accent2"/>
              </a:buClr>
              <a:buFont typeface="Figtree" pitchFamily="2" charset="0"/>
              <a:buChar char="•"/>
              <a:defRPr sz="1600" kern="1200">
                <a:solidFill>
                  <a:schemeClr val="tx1"/>
                </a:solidFill>
                <a:latin typeface="Figtree" pitchFamily="2" charset="0"/>
                <a:ea typeface="+mn-ea"/>
                <a:cs typeface="+mn-cs"/>
              </a:defRPr>
            </a:lvl4pPr>
            <a:lvl5pPr marL="1343025" indent="-228600" algn="l" defTabSz="914400" rtl="0" eaLnBrk="1" latinLnBrk="0" hangingPunct="1">
              <a:lnSpc>
                <a:spcPct val="120000"/>
              </a:lnSpc>
              <a:spcBef>
                <a:spcPts val="500"/>
              </a:spcBef>
              <a:buClr>
                <a:schemeClr val="accent3"/>
              </a:buClr>
              <a:buFont typeface="Figtree" pitchFamily="2" charset="0"/>
              <a:buChar char="›"/>
              <a:defRPr sz="1600" kern="1200">
                <a:solidFill>
                  <a:schemeClr val="tx1"/>
                </a:solidFill>
                <a:latin typeface="Figtree"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pPr>
            <a:r>
              <a:rPr lang="fr-FR" sz="1800" dirty="0">
                <a:solidFill>
                  <a:schemeClr val="bg2"/>
                </a:solidFill>
                <a:latin typeface="Figtree"/>
                <a:hlinkClick r:id="rId10" action="ppaction://hlinksldjump">
                  <a:extLst>
                    <a:ext uri="{A12FA001-AC4F-418D-AE19-62706E023703}">
                      <ahyp:hlinkClr xmlns:ahyp="http://schemas.microsoft.com/office/drawing/2018/hyperlinkcolor" val="tx"/>
                    </a:ext>
                  </a:extLst>
                </a:hlinkClick>
              </a:rPr>
              <a:t>Valider une note de frais</a:t>
            </a:r>
            <a:endParaRPr lang="fr-FR" sz="1800" dirty="0">
              <a:solidFill>
                <a:schemeClr val="bg2"/>
              </a:solidFill>
              <a:latin typeface="Figtree"/>
            </a:endParaRPr>
          </a:p>
        </p:txBody>
      </p:sp>
      <p:pic>
        <p:nvPicPr>
          <p:cNvPr id="10" name="Espace réservé pour une image  9" descr="Une image contenant personne, meubles, habits, ordinateur portable&#10;&#10;Description générée automatiquement">
            <a:extLst>
              <a:ext uri="{FF2B5EF4-FFF2-40B4-BE49-F238E27FC236}">
                <a16:creationId xmlns:a16="http://schemas.microsoft.com/office/drawing/2014/main" id="{30AE452E-A282-272E-D61D-6350FD86703A}"/>
              </a:ext>
            </a:extLst>
          </p:cNvPr>
          <p:cNvPicPr>
            <a:picLocks noGrp="1" noChangeAspect="1"/>
          </p:cNvPicPr>
          <p:nvPr>
            <p:ph type="pic" sz="quarter" idx="27"/>
          </p:nvPr>
        </p:nvPicPr>
        <p:blipFill rotWithShape="1">
          <a:blip r:embed="rId11" cstate="email">
            <a:extLst>
              <a:ext uri="{28A0092B-C50C-407E-A947-70E740481C1C}">
                <a14:useLocalDpi xmlns:a14="http://schemas.microsoft.com/office/drawing/2010/main" val="0"/>
              </a:ext>
            </a:extLst>
          </a:blip>
          <a:srcRect b="-1237"/>
          <a:stretch/>
        </p:blipFill>
        <p:spPr>
          <a:xfrm>
            <a:off x="7154226" y="0"/>
            <a:ext cx="5111258" cy="6947347"/>
          </a:xfrm>
        </p:spPr>
      </p:pic>
    </p:spTree>
    <p:extLst>
      <p:ext uri="{BB962C8B-B14F-4D97-AF65-F5344CB8AC3E}">
        <p14:creationId xmlns:p14="http://schemas.microsoft.com/office/powerpoint/2010/main" val="15613981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EB44059-E802-93FD-055A-959C4C849A1C}"/>
              </a:ext>
            </a:extLst>
          </p:cNvPr>
          <p:cNvSpPr>
            <a:spLocks noGrp="1"/>
          </p:cNvSpPr>
          <p:nvPr>
            <p:ph type="title"/>
          </p:nvPr>
        </p:nvSpPr>
        <p:spPr/>
        <p:txBody>
          <a:bodyPr/>
          <a:lstStyle/>
          <a:p>
            <a:pPr>
              <a:lnSpc>
                <a:spcPct val="100000"/>
              </a:lnSpc>
            </a:pPr>
            <a:r>
              <a:rPr lang="fr-FR" sz="8800" dirty="0"/>
              <a:t>Usage collaborateur</a:t>
            </a:r>
          </a:p>
        </p:txBody>
      </p:sp>
      <p:sp>
        <p:nvSpPr>
          <p:cNvPr id="3" name="Espace réservé du texte 2">
            <a:extLst>
              <a:ext uri="{FF2B5EF4-FFF2-40B4-BE49-F238E27FC236}">
                <a16:creationId xmlns:a16="http://schemas.microsoft.com/office/drawing/2014/main" id="{8A5AF780-51D3-E2B5-4A7D-5C97EF5F19B7}"/>
              </a:ext>
            </a:extLst>
          </p:cNvPr>
          <p:cNvSpPr>
            <a:spLocks noGrp="1"/>
          </p:cNvSpPr>
          <p:nvPr>
            <p:ph type="body" sz="quarter" idx="15"/>
          </p:nvPr>
        </p:nvSpPr>
        <p:spPr/>
        <p:txBody>
          <a:bodyPr>
            <a:normAutofit fontScale="77500" lnSpcReduction="20000"/>
          </a:bodyPr>
          <a:lstStyle/>
          <a:p>
            <a:endParaRPr lang="fr-FR"/>
          </a:p>
        </p:txBody>
      </p:sp>
      <p:sp>
        <p:nvSpPr>
          <p:cNvPr id="4" name="Espace réservé du texte 3">
            <a:extLst>
              <a:ext uri="{FF2B5EF4-FFF2-40B4-BE49-F238E27FC236}">
                <a16:creationId xmlns:a16="http://schemas.microsoft.com/office/drawing/2014/main" id="{7A41308C-C03D-A240-4D1C-C0E3C4C19B21}"/>
              </a:ext>
            </a:extLst>
          </p:cNvPr>
          <p:cNvSpPr>
            <a:spLocks noGrp="1"/>
          </p:cNvSpPr>
          <p:nvPr>
            <p:ph type="body" sz="quarter" idx="16"/>
          </p:nvPr>
        </p:nvSpPr>
        <p:spPr/>
        <p:txBody>
          <a:bodyPr/>
          <a:lstStyle/>
          <a:p>
            <a:r>
              <a:rPr lang="fr-FR" dirty="0"/>
              <a:t>01</a:t>
            </a:r>
          </a:p>
        </p:txBody>
      </p:sp>
    </p:spTree>
    <p:extLst>
      <p:ext uri="{BB962C8B-B14F-4D97-AF65-F5344CB8AC3E}">
        <p14:creationId xmlns:p14="http://schemas.microsoft.com/office/powerpoint/2010/main" val="1144442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dirty="0"/>
              <a:t>Circuit de validation d’une note de frais</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35128560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Circuit de validation d’une note de frais</a:t>
            </a:r>
          </a:p>
        </p:txBody>
      </p:sp>
      <p:pic>
        <p:nvPicPr>
          <p:cNvPr id="9" name="Image 8" descr="Une image contenant Visage humain, habits, sourire, dessin humoristique&#10;&#10;Description générée automatiquement">
            <a:extLst>
              <a:ext uri="{FF2B5EF4-FFF2-40B4-BE49-F238E27FC236}">
                <a16:creationId xmlns:a16="http://schemas.microsoft.com/office/drawing/2014/main" id="{5E2AF1CF-271B-88A1-0563-313329EFCCAE}"/>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52717" y="1340936"/>
            <a:ext cx="1250577" cy="1250577"/>
          </a:xfrm>
          <a:prstGeom prst="rect">
            <a:avLst/>
          </a:prstGeom>
        </p:spPr>
      </p:pic>
      <p:pic>
        <p:nvPicPr>
          <p:cNvPr id="11" name="Image 10" descr="Une image contenant dessin humoristique, poupée, jouet, art&#10;&#10;Description générée automatiquement">
            <a:extLst>
              <a:ext uri="{FF2B5EF4-FFF2-40B4-BE49-F238E27FC236}">
                <a16:creationId xmlns:a16="http://schemas.microsoft.com/office/drawing/2014/main" id="{8FDEB1D3-63B6-EB61-EB23-11BE8B829027}"/>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06864" y="2893321"/>
            <a:ext cx="1742282" cy="1742282"/>
          </a:xfrm>
          <a:prstGeom prst="rect">
            <a:avLst/>
          </a:prstGeom>
        </p:spPr>
      </p:pic>
      <p:pic>
        <p:nvPicPr>
          <p:cNvPr id="1026" name="Picture 2">
            <a:extLst>
              <a:ext uri="{FF2B5EF4-FFF2-40B4-BE49-F238E27FC236}">
                <a16:creationId xmlns:a16="http://schemas.microsoft.com/office/drawing/2014/main" id="{0FCA00BD-B7AA-295D-FF7F-016C245EEB16}"/>
              </a:ext>
            </a:extLst>
          </p:cNvPr>
          <p:cNvPicPr>
            <a:picLocks noGrp="1" noChangeAspect="1" noChangeArrowheads="1"/>
          </p:cNvPicPr>
          <p:nvPr>
            <p:ph type="tbl" sz="quarter" idx="10"/>
          </p:nvPr>
        </p:nvPicPr>
        <p:blipFill>
          <a:blip r:embed="rId5" cstate="email">
            <a:extLst>
              <a:ext uri="{28A0092B-C50C-407E-A947-70E740481C1C}">
                <a14:useLocalDpi xmlns:a14="http://schemas.microsoft.com/office/drawing/2010/main" val="0"/>
              </a:ext>
            </a:extLst>
          </a:blip>
          <a:srcRect/>
          <a:stretch>
            <a:fillRect/>
          </a:stretch>
        </p:blipFill>
        <p:spPr bwMode="auto">
          <a:xfrm>
            <a:off x="461401" y="5053164"/>
            <a:ext cx="1233207" cy="1250576"/>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e 1">
            <a:extLst>
              <a:ext uri="{FF2B5EF4-FFF2-40B4-BE49-F238E27FC236}">
                <a16:creationId xmlns:a16="http://schemas.microsoft.com/office/drawing/2014/main" id="{BE2029FF-CC05-7AE4-822D-03B8B7F2C4FA}"/>
              </a:ext>
            </a:extLst>
          </p:cNvPr>
          <p:cNvGrpSpPr/>
          <p:nvPr/>
        </p:nvGrpSpPr>
        <p:grpSpPr>
          <a:xfrm>
            <a:off x="2581906" y="1157060"/>
            <a:ext cx="8859728" cy="5384985"/>
            <a:chOff x="3233660" y="1215426"/>
            <a:chExt cx="8859728" cy="5384985"/>
          </a:xfrm>
        </p:grpSpPr>
        <p:grpSp>
          <p:nvGrpSpPr>
            <p:cNvPr id="19" name="Groupe 18">
              <a:extLst>
                <a:ext uri="{FF2B5EF4-FFF2-40B4-BE49-F238E27FC236}">
                  <a16:creationId xmlns:a16="http://schemas.microsoft.com/office/drawing/2014/main" id="{9CA2E1F7-4B9D-FAC5-707B-66AAF15403DB}"/>
                </a:ext>
              </a:extLst>
            </p:cNvPr>
            <p:cNvGrpSpPr/>
            <p:nvPr/>
          </p:nvGrpSpPr>
          <p:grpSpPr>
            <a:xfrm>
              <a:off x="7124420" y="1215426"/>
              <a:ext cx="2154051" cy="1021472"/>
              <a:chOff x="5223902" y="1313155"/>
              <a:chExt cx="2154051" cy="1021472"/>
            </a:xfrm>
            <a:solidFill>
              <a:schemeClr val="accent2">
                <a:lumMod val="60000"/>
                <a:lumOff val="40000"/>
              </a:schemeClr>
            </a:solidFill>
          </p:grpSpPr>
          <p:pic>
            <p:nvPicPr>
              <p:cNvPr id="7" name="Espace réservé du tableau 4" descr="Créa">
                <a:extLst>
                  <a:ext uri="{FF2B5EF4-FFF2-40B4-BE49-F238E27FC236}">
                    <a16:creationId xmlns:a16="http://schemas.microsoft.com/office/drawing/2014/main" id="{23F913F5-D67F-6272-F252-8F074E4DE2C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3902" y="1313155"/>
                <a:ext cx="2154051" cy="1021472"/>
              </a:xfrm>
              <a:prstGeom prst="rect">
                <a:avLst/>
              </a:prstGeom>
            </p:spPr>
          </p:pic>
          <p:sp>
            <p:nvSpPr>
              <p:cNvPr id="12" name="ZoneTexte 11">
                <a:extLst>
                  <a:ext uri="{FF2B5EF4-FFF2-40B4-BE49-F238E27FC236}">
                    <a16:creationId xmlns:a16="http://schemas.microsoft.com/office/drawing/2014/main" id="{1D64DEF1-5686-F158-9E0B-96DF8DB99912}"/>
                  </a:ext>
                </a:extLst>
              </p:cNvPr>
              <p:cNvSpPr txBox="1"/>
              <p:nvPr/>
            </p:nvSpPr>
            <p:spPr>
              <a:xfrm>
                <a:off x="5725802" y="1511743"/>
                <a:ext cx="1261884" cy="738664"/>
              </a:xfrm>
              <a:prstGeom prst="rect">
                <a:avLst/>
              </a:prstGeom>
              <a:grpFill/>
            </p:spPr>
            <p:txBody>
              <a:bodyPr wrap="none" rtlCol="0">
                <a:spAutoFit/>
              </a:bodyPr>
              <a:lstStyle/>
              <a:p>
                <a:pPr algn="ctr"/>
                <a:r>
                  <a:rPr lang="fr-FR" sz="1400" dirty="0"/>
                  <a:t>Création </a:t>
                </a:r>
              </a:p>
              <a:p>
                <a:pPr algn="ctr"/>
                <a:r>
                  <a:rPr lang="fr-FR" sz="1400" dirty="0"/>
                  <a:t>Nouvelle </a:t>
                </a:r>
              </a:p>
              <a:p>
                <a:pPr algn="ctr"/>
                <a:r>
                  <a:rPr lang="fr-FR" sz="1400" dirty="0"/>
                  <a:t>Note de Frais</a:t>
                </a:r>
              </a:p>
            </p:txBody>
          </p:sp>
        </p:grpSp>
        <p:grpSp>
          <p:nvGrpSpPr>
            <p:cNvPr id="21" name="Groupe 20">
              <a:extLst>
                <a:ext uri="{FF2B5EF4-FFF2-40B4-BE49-F238E27FC236}">
                  <a16:creationId xmlns:a16="http://schemas.microsoft.com/office/drawing/2014/main" id="{C886F15F-F16D-5162-9786-58F7D4B0837A}"/>
                </a:ext>
              </a:extLst>
            </p:cNvPr>
            <p:cNvGrpSpPr/>
            <p:nvPr/>
          </p:nvGrpSpPr>
          <p:grpSpPr>
            <a:xfrm>
              <a:off x="7124419" y="2600478"/>
              <a:ext cx="2154051" cy="1021472"/>
              <a:chOff x="5223901" y="2538368"/>
              <a:chExt cx="2154051" cy="1021472"/>
            </a:xfrm>
            <a:solidFill>
              <a:schemeClr val="accent2">
                <a:lumMod val="60000"/>
                <a:lumOff val="40000"/>
              </a:schemeClr>
            </a:solidFill>
          </p:grpSpPr>
          <p:pic>
            <p:nvPicPr>
              <p:cNvPr id="13" name="Espace réservé du tableau 4" descr="Créa">
                <a:extLst>
                  <a:ext uri="{FF2B5EF4-FFF2-40B4-BE49-F238E27FC236}">
                    <a16:creationId xmlns:a16="http://schemas.microsoft.com/office/drawing/2014/main" id="{A45F057E-D4BC-D674-79C1-E439DD9D0200}"/>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23901" y="2538368"/>
                <a:ext cx="2154051" cy="1021472"/>
              </a:xfrm>
              <a:prstGeom prst="rect">
                <a:avLst/>
              </a:prstGeom>
            </p:spPr>
          </p:pic>
          <p:sp>
            <p:nvSpPr>
              <p:cNvPr id="14" name="ZoneTexte 13">
                <a:extLst>
                  <a:ext uri="{FF2B5EF4-FFF2-40B4-BE49-F238E27FC236}">
                    <a16:creationId xmlns:a16="http://schemas.microsoft.com/office/drawing/2014/main" id="{A16AC8A0-5F90-BADA-7F5E-F2F5E4C3C335}"/>
                  </a:ext>
                </a:extLst>
              </p:cNvPr>
              <p:cNvSpPr txBox="1"/>
              <p:nvPr/>
            </p:nvSpPr>
            <p:spPr>
              <a:xfrm>
                <a:off x="5593875" y="2706241"/>
                <a:ext cx="1596911" cy="738664"/>
              </a:xfrm>
              <a:prstGeom prst="rect">
                <a:avLst/>
              </a:prstGeom>
              <a:grpFill/>
            </p:spPr>
            <p:txBody>
              <a:bodyPr wrap="none" rtlCol="0">
                <a:spAutoFit/>
              </a:bodyPr>
              <a:lstStyle/>
              <a:p>
                <a:pPr algn="ctr"/>
                <a:r>
                  <a:rPr lang="fr-FR" sz="1400" dirty="0"/>
                  <a:t>Demande </a:t>
                </a:r>
              </a:p>
              <a:p>
                <a:pPr algn="ctr"/>
                <a:r>
                  <a:rPr lang="fr-FR" sz="1400" dirty="0"/>
                  <a:t>d’informations </a:t>
                </a:r>
              </a:p>
              <a:p>
                <a:pPr algn="ctr"/>
                <a:r>
                  <a:rPr lang="fr-FR" sz="1400" dirty="0"/>
                  <a:t>complémentaires</a:t>
                </a:r>
              </a:p>
            </p:txBody>
          </p:sp>
        </p:grpSp>
        <p:grpSp>
          <p:nvGrpSpPr>
            <p:cNvPr id="20" name="Groupe 19">
              <a:extLst>
                <a:ext uri="{FF2B5EF4-FFF2-40B4-BE49-F238E27FC236}">
                  <a16:creationId xmlns:a16="http://schemas.microsoft.com/office/drawing/2014/main" id="{1BF56EC2-545B-B6E9-DC4F-BA0CC82F0752}"/>
                </a:ext>
              </a:extLst>
            </p:cNvPr>
            <p:cNvGrpSpPr/>
            <p:nvPr/>
          </p:nvGrpSpPr>
          <p:grpSpPr>
            <a:xfrm>
              <a:off x="9658430" y="3175311"/>
              <a:ext cx="2154051" cy="1021472"/>
              <a:chOff x="9658430" y="3444905"/>
              <a:chExt cx="2154051" cy="1021472"/>
            </a:xfrm>
          </p:grpSpPr>
          <p:pic>
            <p:nvPicPr>
              <p:cNvPr id="15" name="Espace réservé du tableau 4" descr="Créa">
                <a:extLst>
                  <a:ext uri="{FF2B5EF4-FFF2-40B4-BE49-F238E27FC236}">
                    <a16:creationId xmlns:a16="http://schemas.microsoft.com/office/drawing/2014/main" id="{D7F4DC91-1787-87BD-2C07-0DA527810B5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658430" y="3444905"/>
                <a:ext cx="2154051" cy="1021472"/>
              </a:xfrm>
              <a:prstGeom prst="rect">
                <a:avLst/>
              </a:prstGeom>
            </p:spPr>
          </p:pic>
          <p:sp>
            <p:nvSpPr>
              <p:cNvPr id="17" name="ZoneTexte 16">
                <a:extLst>
                  <a:ext uri="{FF2B5EF4-FFF2-40B4-BE49-F238E27FC236}">
                    <a16:creationId xmlns:a16="http://schemas.microsoft.com/office/drawing/2014/main" id="{B548986D-DB8D-8518-B331-2D460B009877}"/>
                  </a:ext>
                </a:extLst>
              </p:cNvPr>
              <p:cNvSpPr txBox="1"/>
              <p:nvPr/>
            </p:nvSpPr>
            <p:spPr>
              <a:xfrm>
                <a:off x="10413892" y="3801752"/>
                <a:ext cx="643125" cy="307777"/>
              </a:xfrm>
              <a:prstGeom prst="rect">
                <a:avLst/>
              </a:prstGeom>
              <a:noFill/>
            </p:spPr>
            <p:txBody>
              <a:bodyPr wrap="none" rtlCol="0">
                <a:spAutoFit/>
              </a:bodyPr>
              <a:lstStyle/>
              <a:p>
                <a:pPr algn="ctr"/>
                <a:r>
                  <a:rPr lang="fr-FR" sz="1400" dirty="0"/>
                  <a:t>Refus</a:t>
                </a:r>
              </a:p>
            </p:txBody>
          </p:sp>
        </p:grpSp>
        <p:grpSp>
          <p:nvGrpSpPr>
            <p:cNvPr id="22" name="Groupe 21">
              <a:extLst>
                <a:ext uri="{FF2B5EF4-FFF2-40B4-BE49-F238E27FC236}">
                  <a16:creationId xmlns:a16="http://schemas.microsoft.com/office/drawing/2014/main" id="{DBD7CCA6-5A57-743E-0A99-3D6BA5ADD75E}"/>
                </a:ext>
              </a:extLst>
            </p:cNvPr>
            <p:cNvGrpSpPr/>
            <p:nvPr/>
          </p:nvGrpSpPr>
          <p:grpSpPr>
            <a:xfrm>
              <a:off x="4590407" y="3202219"/>
              <a:ext cx="2154052" cy="1021473"/>
              <a:chOff x="2694996" y="3561193"/>
              <a:chExt cx="2154052" cy="1021473"/>
            </a:xfrm>
          </p:grpSpPr>
          <p:pic>
            <p:nvPicPr>
              <p:cNvPr id="16" name="Espace réservé du tableau 4" descr="Créa">
                <a:extLst>
                  <a:ext uri="{FF2B5EF4-FFF2-40B4-BE49-F238E27FC236}">
                    <a16:creationId xmlns:a16="http://schemas.microsoft.com/office/drawing/2014/main" id="{E6CDD81F-22BC-FA5A-6803-532DD3CC5D3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4996" y="3561193"/>
                <a:ext cx="2154052" cy="1021473"/>
              </a:xfrm>
              <a:prstGeom prst="rect">
                <a:avLst/>
              </a:prstGeom>
            </p:spPr>
          </p:pic>
          <p:sp>
            <p:nvSpPr>
              <p:cNvPr id="18" name="ZoneTexte 17">
                <a:extLst>
                  <a:ext uri="{FF2B5EF4-FFF2-40B4-BE49-F238E27FC236}">
                    <a16:creationId xmlns:a16="http://schemas.microsoft.com/office/drawing/2014/main" id="{2964E507-A439-DA24-3A0B-86652C2DEC2B}"/>
                  </a:ext>
                </a:extLst>
              </p:cNvPr>
              <p:cNvSpPr txBox="1"/>
              <p:nvPr/>
            </p:nvSpPr>
            <p:spPr>
              <a:xfrm>
                <a:off x="3275732" y="3918040"/>
                <a:ext cx="992579" cy="307777"/>
              </a:xfrm>
              <a:prstGeom prst="rect">
                <a:avLst/>
              </a:prstGeom>
              <a:noFill/>
            </p:spPr>
            <p:txBody>
              <a:bodyPr wrap="none" rtlCol="0">
                <a:spAutoFit/>
              </a:bodyPr>
              <a:lstStyle/>
              <a:p>
                <a:pPr algn="ctr"/>
                <a:r>
                  <a:rPr lang="fr-FR" sz="1400" dirty="0"/>
                  <a:t>Validation</a:t>
                </a:r>
              </a:p>
            </p:txBody>
          </p:sp>
        </p:grpSp>
        <p:grpSp>
          <p:nvGrpSpPr>
            <p:cNvPr id="23" name="Groupe 22">
              <a:extLst>
                <a:ext uri="{FF2B5EF4-FFF2-40B4-BE49-F238E27FC236}">
                  <a16:creationId xmlns:a16="http://schemas.microsoft.com/office/drawing/2014/main" id="{4A9529BC-F376-1E93-E8F1-61515FB38C1F}"/>
                </a:ext>
              </a:extLst>
            </p:cNvPr>
            <p:cNvGrpSpPr/>
            <p:nvPr/>
          </p:nvGrpSpPr>
          <p:grpSpPr>
            <a:xfrm>
              <a:off x="5938439" y="4556720"/>
              <a:ext cx="2214068" cy="1021472"/>
              <a:chOff x="2664987" y="3561193"/>
              <a:chExt cx="2214069" cy="1021473"/>
            </a:xfrm>
          </p:grpSpPr>
          <p:pic>
            <p:nvPicPr>
              <p:cNvPr id="24" name="Espace réservé du tableau 4" descr="Créa">
                <a:extLst>
                  <a:ext uri="{FF2B5EF4-FFF2-40B4-BE49-F238E27FC236}">
                    <a16:creationId xmlns:a16="http://schemas.microsoft.com/office/drawing/2014/main" id="{E2DA801E-2DF5-85C9-F76A-F8087FF5A784}"/>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4996" y="3561193"/>
                <a:ext cx="2154052" cy="1021473"/>
              </a:xfrm>
              <a:prstGeom prst="rect">
                <a:avLst/>
              </a:prstGeom>
            </p:spPr>
          </p:pic>
          <p:sp>
            <p:nvSpPr>
              <p:cNvPr id="25" name="ZoneTexte 24">
                <a:extLst>
                  <a:ext uri="{FF2B5EF4-FFF2-40B4-BE49-F238E27FC236}">
                    <a16:creationId xmlns:a16="http://schemas.microsoft.com/office/drawing/2014/main" id="{DD02CF00-5BDF-8153-6616-DDD9A13408A0}"/>
                  </a:ext>
                </a:extLst>
              </p:cNvPr>
              <p:cNvSpPr txBox="1"/>
              <p:nvPr/>
            </p:nvSpPr>
            <p:spPr>
              <a:xfrm>
                <a:off x="2664987" y="3711560"/>
                <a:ext cx="2214069" cy="738665"/>
              </a:xfrm>
              <a:prstGeom prst="rect">
                <a:avLst/>
              </a:prstGeom>
              <a:noFill/>
            </p:spPr>
            <p:txBody>
              <a:bodyPr wrap="none" rtlCol="0">
                <a:spAutoFit/>
              </a:bodyPr>
              <a:lstStyle/>
              <a:p>
                <a:pPr algn="ctr"/>
                <a:r>
                  <a:rPr lang="fr-FR" sz="1400" dirty="0"/>
                  <a:t>Contrôle +</a:t>
                </a:r>
              </a:p>
              <a:p>
                <a:pPr algn="ctr"/>
                <a:r>
                  <a:rPr lang="fr-FR" sz="1400" dirty="0"/>
                  <a:t>Demande d’informations </a:t>
                </a:r>
              </a:p>
              <a:p>
                <a:pPr algn="ctr"/>
                <a:r>
                  <a:rPr lang="fr-FR" sz="1400" dirty="0"/>
                  <a:t>complémentaires</a:t>
                </a:r>
              </a:p>
            </p:txBody>
          </p:sp>
        </p:grpSp>
        <p:grpSp>
          <p:nvGrpSpPr>
            <p:cNvPr id="26" name="Groupe 25">
              <a:extLst>
                <a:ext uri="{FF2B5EF4-FFF2-40B4-BE49-F238E27FC236}">
                  <a16:creationId xmlns:a16="http://schemas.microsoft.com/office/drawing/2014/main" id="{4DD9C75D-79AD-F209-A35D-32C42CFB0CF1}"/>
                </a:ext>
              </a:extLst>
            </p:cNvPr>
            <p:cNvGrpSpPr/>
            <p:nvPr/>
          </p:nvGrpSpPr>
          <p:grpSpPr>
            <a:xfrm>
              <a:off x="3233660" y="4574647"/>
              <a:ext cx="2154052" cy="1003545"/>
              <a:chOff x="2694996" y="3561193"/>
              <a:chExt cx="2154052" cy="1021473"/>
            </a:xfrm>
          </p:grpSpPr>
          <p:pic>
            <p:nvPicPr>
              <p:cNvPr id="27" name="Espace réservé du tableau 4" descr="Créa">
                <a:extLst>
                  <a:ext uri="{FF2B5EF4-FFF2-40B4-BE49-F238E27FC236}">
                    <a16:creationId xmlns:a16="http://schemas.microsoft.com/office/drawing/2014/main" id="{ED68C108-F810-08A9-F2F6-CF7E0D5F8F0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4996" y="3561193"/>
                <a:ext cx="2154052" cy="1021473"/>
              </a:xfrm>
              <a:prstGeom prst="rect">
                <a:avLst/>
              </a:prstGeom>
            </p:spPr>
          </p:pic>
          <p:sp>
            <p:nvSpPr>
              <p:cNvPr id="28" name="ZoneTexte 27">
                <a:extLst>
                  <a:ext uri="{FF2B5EF4-FFF2-40B4-BE49-F238E27FC236}">
                    <a16:creationId xmlns:a16="http://schemas.microsoft.com/office/drawing/2014/main" id="{71868174-DB9B-B551-03D7-2A4A03BEBAED}"/>
                  </a:ext>
                </a:extLst>
              </p:cNvPr>
              <p:cNvSpPr txBox="1"/>
              <p:nvPr/>
            </p:nvSpPr>
            <p:spPr>
              <a:xfrm>
                <a:off x="2834645" y="3805645"/>
                <a:ext cx="1960793" cy="532567"/>
              </a:xfrm>
              <a:prstGeom prst="rect">
                <a:avLst/>
              </a:prstGeom>
              <a:noFill/>
            </p:spPr>
            <p:txBody>
              <a:bodyPr wrap="none" rtlCol="0">
                <a:spAutoFit/>
              </a:bodyPr>
              <a:lstStyle/>
              <a:p>
                <a:pPr algn="ctr"/>
                <a:r>
                  <a:rPr lang="fr-FR" sz="1400" dirty="0"/>
                  <a:t>Contrôle + Validation </a:t>
                </a:r>
              </a:p>
              <a:p>
                <a:pPr algn="ctr"/>
                <a:r>
                  <a:rPr lang="fr-FR" sz="1400" dirty="0"/>
                  <a:t>+ Statut à rembourser</a:t>
                </a:r>
              </a:p>
            </p:txBody>
          </p:sp>
        </p:grpSp>
        <p:grpSp>
          <p:nvGrpSpPr>
            <p:cNvPr id="30" name="Groupe 29">
              <a:extLst>
                <a:ext uri="{FF2B5EF4-FFF2-40B4-BE49-F238E27FC236}">
                  <a16:creationId xmlns:a16="http://schemas.microsoft.com/office/drawing/2014/main" id="{8A2C5018-9136-4815-B00A-9609231802C4}"/>
                </a:ext>
              </a:extLst>
            </p:cNvPr>
            <p:cNvGrpSpPr/>
            <p:nvPr/>
          </p:nvGrpSpPr>
          <p:grpSpPr>
            <a:xfrm>
              <a:off x="3233660" y="5730163"/>
              <a:ext cx="2154052" cy="870248"/>
              <a:chOff x="2694996" y="3561193"/>
              <a:chExt cx="2154052" cy="1021473"/>
            </a:xfrm>
          </p:grpSpPr>
          <p:pic>
            <p:nvPicPr>
              <p:cNvPr id="31" name="Espace réservé du tableau 4" descr="Créa">
                <a:extLst>
                  <a:ext uri="{FF2B5EF4-FFF2-40B4-BE49-F238E27FC236}">
                    <a16:creationId xmlns:a16="http://schemas.microsoft.com/office/drawing/2014/main" id="{7D0FC1A3-6F8B-54D3-A341-848FF801D2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694996" y="3561193"/>
                <a:ext cx="2154052" cy="1021473"/>
              </a:xfrm>
              <a:prstGeom prst="rect">
                <a:avLst/>
              </a:prstGeom>
            </p:spPr>
          </p:pic>
          <p:sp>
            <p:nvSpPr>
              <p:cNvPr id="32" name="ZoneTexte 31">
                <a:extLst>
                  <a:ext uri="{FF2B5EF4-FFF2-40B4-BE49-F238E27FC236}">
                    <a16:creationId xmlns:a16="http://schemas.microsoft.com/office/drawing/2014/main" id="{5E53AB7A-0F9C-BE98-3B9F-2FEE54B5C686}"/>
                  </a:ext>
                </a:extLst>
              </p:cNvPr>
              <p:cNvSpPr txBox="1"/>
              <p:nvPr/>
            </p:nvSpPr>
            <p:spPr>
              <a:xfrm>
                <a:off x="3003223" y="3918040"/>
                <a:ext cx="1537601" cy="361260"/>
              </a:xfrm>
              <a:prstGeom prst="rect">
                <a:avLst/>
              </a:prstGeom>
              <a:noFill/>
            </p:spPr>
            <p:txBody>
              <a:bodyPr wrap="none" rtlCol="0">
                <a:spAutoFit/>
              </a:bodyPr>
              <a:lstStyle/>
              <a:p>
                <a:pPr algn="ctr"/>
                <a:r>
                  <a:rPr lang="fr-FR" sz="1400" dirty="0"/>
                  <a:t>Remboursement</a:t>
                </a:r>
              </a:p>
            </p:txBody>
          </p:sp>
        </p:grpSp>
        <p:cxnSp>
          <p:nvCxnSpPr>
            <p:cNvPr id="34" name="Connecteur droit avec flèche 33">
              <a:extLst>
                <a:ext uri="{FF2B5EF4-FFF2-40B4-BE49-F238E27FC236}">
                  <a16:creationId xmlns:a16="http://schemas.microsoft.com/office/drawing/2014/main" id="{02027B50-4E46-C24A-3A07-603D26072A74}"/>
                </a:ext>
              </a:extLst>
            </p:cNvPr>
            <p:cNvCxnSpPr>
              <a:stCxn id="7" idx="1"/>
            </p:cNvCxnSpPr>
            <p:nvPr/>
          </p:nvCxnSpPr>
          <p:spPr>
            <a:xfrm flipH="1">
              <a:off x="5667432" y="1726162"/>
              <a:ext cx="1456988" cy="1375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35" name="Connecteur droit avec flèche 34">
              <a:extLst>
                <a:ext uri="{FF2B5EF4-FFF2-40B4-BE49-F238E27FC236}">
                  <a16:creationId xmlns:a16="http://schemas.microsoft.com/office/drawing/2014/main" id="{9765A8C3-C8C5-173B-F6E0-7CF422E8C9E8}"/>
                </a:ext>
              </a:extLst>
            </p:cNvPr>
            <p:cNvCxnSpPr>
              <a:cxnSpLocks/>
              <a:stCxn id="7" idx="3"/>
            </p:cNvCxnSpPr>
            <p:nvPr/>
          </p:nvCxnSpPr>
          <p:spPr>
            <a:xfrm>
              <a:off x="9278471" y="1726162"/>
              <a:ext cx="1353670" cy="13756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1" name="Connecteur droit avec flèche 40">
              <a:extLst>
                <a:ext uri="{FF2B5EF4-FFF2-40B4-BE49-F238E27FC236}">
                  <a16:creationId xmlns:a16="http://schemas.microsoft.com/office/drawing/2014/main" id="{04A27F0A-F06D-8511-B66A-D37AFDFBB78C}"/>
                </a:ext>
              </a:extLst>
            </p:cNvPr>
            <p:cNvCxnSpPr>
              <a:stCxn id="7" idx="2"/>
              <a:endCxn id="13" idx="0"/>
            </p:cNvCxnSpPr>
            <p:nvPr/>
          </p:nvCxnSpPr>
          <p:spPr>
            <a:xfrm flipH="1">
              <a:off x="8201445" y="2236898"/>
              <a:ext cx="1" cy="36358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43" name="Connecteur droit avec flèche 42">
              <a:extLst>
                <a:ext uri="{FF2B5EF4-FFF2-40B4-BE49-F238E27FC236}">
                  <a16:creationId xmlns:a16="http://schemas.microsoft.com/office/drawing/2014/main" id="{9709BE87-7870-481D-FB20-478849E4E693}"/>
                </a:ext>
              </a:extLst>
            </p:cNvPr>
            <p:cNvCxnSpPr>
              <a:cxnSpLocks/>
              <a:endCxn id="27" idx="0"/>
            </p:cNvCxnSpPr>
            <p:nvPr/>
          </p:nvCxnSpPr>
          <p:spPr>
            <a:xfrm flipH="1">
              <a:off x="4310686" y="4223692"/>
              <a:ext cx="1356745" cy="35095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5" name="Connecteur droit avec flèche 44">
              <a:extLst>
                <a:ext uri="{FF2B5EF4-FFF2-40B4-BE49-F238E27FC236}">
                  <a16:creationId xmlns:a16="http://schemas.microsoft.com/office/drawing/2014/main" id="{9A353D64-8BFA-55E8-2161-D1C5B8F3BEC3}"/>
                </a:ext>
              </a:extLst>
            </p:cNvPr>
            <p:cNvCxnSpPr>
              <a:endCxn id="24" idx="0"/>
            </p:cNvCxnSpPr>
            <p:nvPr/>
          </p:nvCxnSpPr>
          <p:spPr>
            <a:xfrm>
              <a:off x="5667432" y="4232655"/>
              <a:ext cx="1378042" cy="324065"/>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48" name="Connecteur droit avec flèche 47">
              <a:extLst>
                <a:ext uri="{FF2B5EF4-FFF2-40B4-BE49-F238E27FC236}">
                  <a16:creationId xmlns:a16="http://schemas.microsoft.com/office/drawing/2014/main" id="{EA8C7DFD-2C43-141E-BC7D-D110560FAE20}"/>
                </a:ext>
              </a:extLst>
            </p:cNvPr>
            <p:cNvCxnSpPr>
              <a:cxnSpLocks/>
              <a:endCxn id="31" idx="0"/>
            </p:cNvCxnSpPr>
            <p:nvPr/>
          </p:nvCxnSpPr>
          <p:spPr>
            <a:xfrm>
              <a:off x="4310686" y="5596120"/>
              <a:ext cx="0" cy="13404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1" name="Connecteur droit avec flèche 50">
              <a:extLst>
                <a:ext uri="{FF2B5EF4-FFF2-40B4-BE49-F238E27FC236}">
                  <a16:creationId xmlns:a16="http://schemas.microsoft.com/office/drawing/2014/main" id="{4F2F9FFF-F76A-7246-7570-EBF57366922F}"/>
                </a:ext>
              </a:extLst>
            </p:cNvPr>
            <p:cNvCxnSpPr/>
            <p:nvPr/>
          </p:nvCxnSpPr>
          <p:spPr>
            <a:xfrm>
              <a:off x="6744459" y="3944471"/>
              <a:ext cx="2913971"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53" name="Connecteur droit 52">
              <a:extLst>
                <a:ext uri="{FF2B5EF4-FFF2-40B4-BE49-F238E27FC236}">
                  <a16:creationId xmlns:a16="http://schemas.microsoft.com/office/drawing/2014/main" id="{BA5587EE-297C-A007-8E4F-C331A15CF85E}"/>
                </a:ext>
              </a:extLst>
            </p:cNvPr>
            <p:cNvCxnSpPr/>
            <p:nvPr/>
          </p:nvCxnSpPr>
          <p:spPr>
            <a:xfrm flipV="1">
              <a:off x="8201444" y="3621950"/>
              <a:ext cx="0" cy="331485"/>
            </a:xfrm>
            <a:prstGeom prst="line">
              <a:avLst/>
            </a:prstGeom>
          </p:spPr>
          <p:style>
            <a:lnRef idx="1">
              <a:schemeClr val="dk1"/>
            </a:lnRef>
            <a:fillRef idx="0">
              <a:schemeClr val="dk1"/>
            </a:fillRef>
            <a:effectRef idx="0">
              <a:schemeClr val="dk1"/>
            </a:effectRef>
            <a:fontRef idx="minor">
              <a:schemeClr val="tx1"/>
            </a:fontRef>
          </p:style>
        </p:cxnSp>
        <p:cxnSp>
          <p:nvCxnSpPr>
            <p:cNvPr id="57" name="Connecteur droit avec flèche 56">
              <a:extLst>
                <a:ext uri="{FF2B5EF4-FFF2-40B4-BE49-F238E27FC236}">
                  <a16:creationId xmlns:a16="http://schemas.microsoft.com/office/drawing/2014/main" id="{0FA55580-C895-1E69-54F7-38AB0E32C98A}"/>
                </a:ext>
              </a:extLst>
            </p:cNvPr>
            <p:cNvCxnSpPr>
              <a:stCxn id="25" idx="3"/>
            </p:cNvCxnSpPr>
            <p:nvPr/>
          </p:nvCxnSpPr>
          <p:spPr>
            <a:xfrm flipV="1">
              <a:off x="8152507" y="5067456"/>
              <a:ext cx="3913987" cy="8963"/>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Connecteur droit avec flèche 58">
              <a:extLst>
                <a:ext uri="{FF2B5EF4-FFF2-40B4-BE49-F238E27FC236}">
                  <a16:creationId xmlns:a16="http://schemas.microsoft.com/office/drawing/2014/main" id="{28609E34-5731-5C5E-2D02-3F893EED6B00}"/>
                </a:ext>
              </a:extLst>
            </p:cNvPr>
            <p:cNvCxnSpPr/>
            <p:nvPr/>
          </p:nvCxnSpPr>
          <p:spPr>
            <a:xfrm flipV="1">
              <a:off x="12093388" y="1717199"/>
              <a:ext cx="0" cy="335025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1" name="Connecteur droit avec flèche 60">
              <a:extLst>
                <a:ext uri="{FF2B5EF4-FFF2-40B4-BE49-F238E27FC236}">
                  <a16:creationId xmlns:a16="http://schemas.microsoft.com/office/drawing/2014/main" id="{37286C97-E9DF-DF11-6117-AD1E3A2F0B63}"/>
                </a:ext>
              </a:extLst>
            </p:cNvPr>
            <p:cNvCxnSpPr/>
            <p:nvPr/>
          </p:nvCxnSpPr>
          <p:spPr>
            <a:xfrm flipH="1">
              <a:off x="9278470" y="1726162"/>
              <a:ext cx="278802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grpSp>
      <p:sp>
        <p:nvSpPr>
          <p:cNvPr id="4" name="ZoneTexte 3">
            <a:extLst>
              <a:ext uri="{FF2B5EF4-FFF2-40B4-BE49-F238E27FC236}">
                <a16:creationId xmlns:a16="http://schemas.microsoft.com/office/drawing/2014/main" id="{A9376F57-71A5-5C2F-1D30-8EFF0CC91095}"/>
              </a:ext>
            </a:extLst>
          </p:cNvPr>
          <p:cNvSpPr txBox="1"/>
          <p:nvPr/>
        </p:nvSpPr>
        <p:spPr>
          <a:xfrm>
            <a:off x="568221" y="2631589"/>
            <a:ext cx="1002197" cy="307777"/>
          </a:xfrm>
          <a:prstGeom prst="rect">
            <a:avLst/>
          </a:prstGeom>
          <a:noFill/>
        </p:spPr>
        <p:txBody>
          <a:bodyPr wrap="none" rtlCol="0">
            <a:spAutoFit/>
          </a:bodyPr>
          <a:lstStyle/>
          <a:p>
            <a:r>
              <a:rPr lang="fr-FR" sz="1400" dirty="0"/>
              <a:t>Utilisateur</a:t>
            </a:r>
          </a:p>
        </p:txBody>
      </p:sp>
      <p:sp>
        <p:nvSpPr>
          <p:cNvPr id="5" name="ZoneTexte 4">
            <a:extLst>
              <a:ext uri="{FF2B5EF4-FFF2-40B4-BE49-F238E27FC236}">
                <a16:creationId xmlns:a16="http://schemas.microsoft.com/office/drawing/2014/main" id="{1F3AE83C-01B7-83C5-64D0-9B4D69B533CB}"/>
              </a:ext>
            </a:extLst>
          </p:cNvPr>
          <p:cNvSpPr txBox="1"/>
          <p:nvPr/>
        </p:nvSpPr>
        <p:spPr>
          <a:xfrm>
            <a:off x="669662" y="4327826"/>
            <a:ext cx="883575" cy="307777"/>
          </a:xfrm>
          <a:prstGeom prst="rect">
            <a:avLst/>
          </a:prstGeom>
          <a:noFill/>
        </p:spPr>
        <p:txBody>
          <a:bodyPr wrap="none" rtlCol="0">
            <a:spAutoFit/>
          </a:bodyPr>
          <a:lstStyle/>
          <a:p>
            <a:r>
              <a:rPr lang="fr-FR" sz="1400" dirty="0"/>
              <a:t>Manager</a:t>
            </a:r>
          </a:p>
        </p:txBody>
      </p:sp>
      <p:sp>
        <p:nvSpPr>
          <p:cNvPr id="6" name="ZoneTexte 5">
            <a:extLst>
              <a:ext uri="{FF2B5EF4-FFF2-40B4-BE49-F238E27FC236}">
                <a16:creationId xmlns:a16="http://schemas.microsoft.com/office/drawing/2014/main" id="{03A81909-8C9E-A647-C4DA-39B049B5A63F}"/>
              </a:ext>
            </a:extLst>
          </p:cNvPr>
          <p:cNvSpPr txBox="1"/>
          <p:nvPr/>
        </p:nvSpPr>
        <p:spPr>
          <a:xfrm>
            <a:off x="554113" y="6234268"/>
            <a:ext cx="1090363" cy="307777"/>
          </a:xfrm>
          <a:prstGeom prst="rect">
            <a:avLst/>
          </a:prstGeom>
          <a:noFill/>
        </p:spPr>
        <p:txBody>
          <a:bodyPr wrap="none" rtlCol="0">
            <a:spAutoFit/>
          </a:bodyPr>
          <a:lstStyle/>
          <a:p>
            <a:r>
              <a:rPr lang="fr-FR" sz="1400" dirty="0"/>
              <a:t>Comptable</a:t>
            </a:r>
          </a:p>
        </p:txBody>
      </p:sp>
    </p:spTree>
    <p:extLst>
      <p:ext uri="{BB962C8B-B14F-4D97-AF65-F5344CB8AC3E}">
        <p14:creationId xmlns:p14="http://schemas.microsoft.com/office/powerpoint/2010/main" val="3858166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dirty="0"/>
              <a:t>Créer une note de frais </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274297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Création d’une note de frais</a:t>
            </a:r>
          </a:p>
        </p:txBody>
      </p:sp>
      <p:sp>
        <p:nvSpPr>
          <p:cNvPr id="7" name="Espace réservé du tableau 6">
            <a:extLst>
              <a:ext uri="{FF2B5EF4-FFF2-40B4-BE49-F238E27FC236}">
                <a16:creationId xmlns:a16="http://schemas.microsoft.com/office/drawing/2014/main" id="{363049D8-5D38-E524-486C-BE0CCA2A7435}"/>
              </a:ext>
            </a:extLst>
          </p:cNvPr>
          <p:cNvSpPr>
            <a:spLocks noGrp="1"/>
          </p:cNvSpPr>
          <p:nvPr>
            <p:ph type="tbl" sz="quarter" idx="10"/>
          </p:nvPr>
        </p:nvSpPr>
        <p:spPr/>
        <p:txBody>
          <a:bodyPr/>
          <a:lstStyle/>
          <a:p>
            <a:r>
              <a:rPr lang="fr-FR" dirty="0">
                <a:latin typeface="Figtree"/>
              </a:rPr>
              <a:t>Pour créer une note de frais, plusieurs manières : </a:t>
            </a:r>
          </a:p>
          <a:p>
            <a:endParaRPr lang="fr-FR" dirty="0"/>
          </a:p>
          <a:p>
            <a:pPr marL="537845" lvl="1"/>
            <a:r>
              <a:rPr lang="fr-FR" dirty="0">
                <a:solidFill>
                  <a:schemeClr val="tx1"/>
                </a:solidFill>
              </a:rPr>
              <a:t>Dans le bandeau supérieur, cliquez le               de « Mes actions » </a:t>
            </a:r>
            <a:endParaRPr lang="fr-FR" dirty="0"/>
          </a:p>
          <a:p>
            <a:pPr marL="194945" lvl="1" indent="0">
              <a:buNone/>
            </a:pPr>
            <a:endParaRPr lang="fr-FR" dirty="0"/>
          </a:p>
          <a:p>
            <a:pPr marL="537845" lvl="1"/>
            <a:r>
              <a:rPr lang="fr-FR" dirty="0">
                <a:solidFill>
                  <a:schemeClr val="tx1"/>
                </a:solidFill>
                <a:latin typeface="Figtree"/>
              </a:rPr>
              <a:t>Dans la page d’accueil, cliquez sur </a:t>
            </a:r>
            <a:r>
              <a:rPr lang="fr-FR" b="1" dirty="0">
                <a:solidFill>
                  <a:schemeClr val="tx1"/>
                </a:solidFill>
                <a:latin typeface="Figtree"/>
              </a:rPr>
              <a:t>Créer une note de frais</a:t>
            </a:r>
            <a:r>
              <a:rPr lang="fr-FR" dirty="0">
                <a:solidFill>
                  <a:schemeClr val="tx1"/>
                </a:solidFill>
                <a:latin typeface="Figtree"/>
              </a:rPr>
              <a:t> dans la rubrique « Ce qui me concerne »</a:t>
            </a:r>
          </a:p>
          <a:p>
            <a:pPr marL="194945" lvl="1" indent="0">
              <a:buNone/>
            </a:pPr>
            <a:endParaRPr lang="fr-FR" dirty="0"/>
          </a:p>
          <a:p>
            <a:pPr marL="537845" lvl="1"/>
            <a:r>
              <a:rPr lang="fr-FR" dirty="0">
                <a:solidFill>
                  <a:schemeClr val="tx1"/>
                </a:solidFill>
                <a:latin typeface="Figtree"/>
              </a:rPr>
              <a:t>Dans Menu &gt; Notes de Frais &gt; Mes notes de Frais, cliquez sur </a:t>
            </a:r>
            <a:r>
              <a:rPr lang="fr-FR" b="1" dirty="0">
                <a:solidFill>
                  <a:schemeClr val="tx1"/>
                </a:solidFill>
                <a:latin typeface="Figtree"/>
              </a:rPr>
              <a:t>Nouvelle note de frais</a:t>
            </a:r>
            <a:r>
              <a:rPr lang="fr-FR" dirty="0">
                <a:solidFill>
                  <a:schemeClr val="tx1"/>
                </a:solidFill>
                <a:latin typeface="Figtree"/>
              </a:rPr>
              <a:t> :</a:t>
            </a:r>
          </a:p>
        </p:txBody>
      </p:sp>
      <p:pic>
        <p:nvPicPr>
          <p:cNvPr id="11" name="Image 10">
            <a:extLst>
              <a:ext uri="{FF2B5EF4-FFF2-40B4-BE49-F238E27FC236}">
                <a16:creationId xmlns:a16="http://schemas.microsoft.com/office/drawing/2014/main" id="{633E45DB-2FA7-35EB-6A9F-57E7DDF2C0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24362" y="2190152"/>
            <a:ext cx="600075" cy="533400"/>
          </a:xfrm>
          <a:prstGeom prst="rect">
            <a:avLst/>
          </a:prstGeom>
        </p:spPr>
      </p:pic>
      <p:pic>
        <p:nvPicPr>
          <p:cNvPr id="2" name="Image 1" descr="Une image contenant texte, capture d’écran, logiciel, ligne&#10;&#10;Le contenu généré par l’IA peut être incorrect.">
            <a:extLst>
              <a:ext uri="{FF2B5EF4-FFF2-40B4-BE49-F238E27FC236}">
                <a16:creationId xmlns:a16="http://schemas.microsoft.com/office/drawing/2014/main" id="{8C13A649-64AE-B7F3-EAC7-995486D5C82F}"/>
              </a:ext>
            </a:extLst>
          </p:cNvPr>
          <p:cNvPicPr>
            <a:picLocks noChangeAspect="1"/>
          </p:cNvPicPr>
          <p:nvPr/>
        </p:nvPicPr>
        <p:blipFill>
          <a:blip r:embed="rId3"/>
          <a:stretch>
            <a:fillRect/>
          </a:stretch>
        </p:blipFill>
        <p:spPr>
          <a:xfrm>
            <a:off x="293077" y="4222906"/>
            <a:ext cx="11605846" cy="2632495"/>
          </a:xfrm>
          <a:prstGeom prst="rect">
            <a:avLst/>
          </a:prstGeom>
        </p:spPr>
      </p:pic>
    </p:spTree>
    <p:extLst>
      <p:ext uri="{BB962C8B-B14F-4D97-AF65-F5344CB8AC3E}">
        <p14:creationId xmlns:p14="http://schemas.microsoft.com/office/powerpoint/2010/main" val="738565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tableau 1">
            <a:extLst>
              <a:ext uri="{FF2B5EF4-FFF2-40B4-BE49-F238E27FC236}">
                <a16:creationId xmlns:a16="http://schemas.microsoft.com/office/drawing/2014/main" id="{0ED16911-BE4F-7178-A964-6BF6DF2D85CF}"/>
              </a:ext>
            </a:extLst>
          </p:cNvPr>
          <p:cNvSpPr>
            <a:spLocks noGrp="1"/>
          </p:cNvSpPr>
          <p:nvPr>
            <p:ph type="tbl" sz="quarter" idx="10"/>
          </p:nvPr>
        </p:nvSpPr>
        <p:spPr/>
        <p:txBody>
          <a:bodyPr/>
          <a:lstStyle/>
          <a:p>
            <a:pPr marL="537845" lvl="1" algn="just"/>
            <a:r>
              <a:rPr lang="fr-FR" sz="1600" dirty="0">
                <a:solidFill>
                  <a:schemeClr val="tx1"/>
                </a:solidFill>
                <a:latin typeface="+mn-lt"/>
              </a:rPr>
              <a:t>Par défaut, </a:t>
            </a:r>
            <a:r>
              <a:rPr lang="fr-FR" sz="1600" dirty="0" err="1">
                <a:solidFill>
                  <a:schemeClr val="tx1"/>
                </a:solidFill>
                <a:latin typeface="+mn-lt"/>
              </a:rPr>
              <a:t>Eurécia</a:t>
            </a:r>
            <a:r>
              <a:rPr lang="fr-FR" sz="1600" dirty="0">
                <a:solidFill>
                  <a:schemeClr val="tx1"/>
                </a:solidFill>
                <a:latin typeface="+mn-lt"/>
              </a:rPr>
              <a:t> crée la note de frais pour le mois en cours</a:t>
            </a:r>
            <a:endParaRPr lang="fr-FR" dirty="0">
              <a:solidFill>
                <a:schemeClr val="tx1"/>
              </a:solidFill>
            </a:endParaRPr>
          </a:p>
          <a:p>
            <a:pPr marL="537845" lvl="1" algn="just"/>
            <a:r>
              <a:rPr lang="fr-FR" sz="1600" dirty="0">
                <a:solidFill>
                  <a:schemeClr val="tx1"/>
                </a:solidFill>
                <a:latin typeface="+mn-lt"/>
              </a:rPr>
              <a:t>Vous pouvez modifier le mois de la note de frais en cliquant sur le mois dans le titre de la note de frais ou en cliquant sur l’icône propriétés. </a:t>
            </a:r>
          </a:p>
        </p:txBody>
      </p:sp>
      <p:sp>
        <p:nvSpPr>
          <p:cNvPr id="3" name="Titre 2">
            <a:extLst>
              <a:ext uri="{FF2B5EF4-FFF2-40B4-BE49-F238E27FC236}">
                <a16:creationId xmlns:a16="http://schemas.microsoft.com/office/drawing/2014/main" id="{06A43D7B-6D83-5D1E-0DFB-1C11719B942B}"/>
              </a:ext>
            </a:extLst>
          </p:cNvPr>
          <p:cNvSpPr>
            <a:spLocks noGrp="1"/>
          </p:cNvSpPr>
          <p:nvPr>
            <p:ph type="title"/>
          </p:nvPr>
        </p:nvSpPr>
        <p:spPr/>
        <p:txBody>
          <a:bodyPr/>
          <a:lstStyle/>
          <a:p>
            <a:r>
              <a:rPr lang="fr-FR" dirty="0"/>
              <a:t>Collaborateur</a:t>
            </a:r>
          </a:p>
        </p:txBody>
      </p:sp>
      <p:sp>
        <p:nvSpPr>
          <p:cNvPr id="4" name="Espace réservé du texte 3">
            <a:extLst>
              <a:ext uri="{FF2B5EF4-FFF2-40B4-BE49-F238E27FC236}">
                <a16:creationId xmlns:a16="http://schemas.microsoft.com/office/drawing/2014/main" id="{90A438DC-811C-961D-F9DD-B6FEB9763FC2}"/>
              </a:ext>
            </a:extLst>
          </p:cNvPr>
          <p:cNvSpPr>
            <a:spLocks noGrp="1"/>
          </p:cNvSpPr>
          <p:nvPr>
            <p:ph type="body" sz="quarter" idx="19"/>
          </p:nvPr>
        </p:nvSpPr>
        <p:spPr/>
        <p:txBody>
          <a:bodyPr/>
          <a:lstStyle/>
          <a:p>
            <a:r>
              <a:rPr lang="fr-FR" dirty="0"/>
              <a:t>Créer une note de frais en fonction d’un mois</a:t>
            </a:r>
          </a:p>
        </p:txBody>
      </p:sp>
      <p:pic>
        <p:nvPicPr>
          <p:cNvPr id="6" name="Image 5" descr="Une image contenant texte, capture d’écran, logiciel, diagramme&#10;&#10;Le contenu généré par l’IA peut être incorrect.">
            <a:extLst>
              <a:ext uri="{FF2B5EF4-FFF2-40B4-BE49-F238E27FC236}">
                <a16:creationId xmlns:a16="http://schemas.microsoft.com/office/drawing/2014/main" id="{C447226E-01CA-8AAD-251E-98298AB656F4}"/>
              </a:ext>
            </a:extLst>
          </p:cNvPr>
          <p:cNvPicPr>
            <a:picLocks noChangeAspect="1"/>
          </p:cNvPicPr>
          <p:nvPr/>
        </p:nvPicPr>
        <p:blipFill>
          <a:blip r:embed="rId2"/>
          <a:stretch>
            <a:fillRect/>
          </a:stretch>
        </p:blipFill>
        <p:spPr>
          <a:xfrm>
            <a:off x="2100384" y="2340213"/>
            <a:ext cx="9730154" cy="4258422"/>
          </a:xfrm>
          <a:prstGeom prst="rect">
            <a:avLst/>
          </a:prstGeom>
        </p:spPr>
      </p:pic>
    </p:spTree>
    <p:extLst>
      <p:ext uri="{BB962C8B-B14F-4D97-AF65-F5344CB8AC3E}">
        <p14:creationId xmlns:p14="http://schemas.microsoft.com/office/powerpoint/2010/main" val="5671703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8B74BD9-57AD-C852-1754-B7B1DAD43A1F}"/>
              </a:ext>
            </a:extLst>
          </p:cNvPr>
          <p:cNvSpPr>
            <a:spLocks noGrp="1"/>
          </p:cNvSpPr>
          <p:nvPr>
            <p:ph type="title"/>
          </p:nvPr>
        </p:nvSpPr>
        <p:spPr>
          <a:xfrm>
            <a:off x="1289050" y="1329244"/>
            <a:ext cx="9613900" cy="3799447"/>
          </a:xfrm>
        </p:spPr>
        <p:txBody>
          <a:bodyPr/>
          <a:lstStyle/>
          <a:p>
            <a:pPr>
              <a:lnSpc>
                <a:spcPct val="100000"/>
              </a:lnSpc>
            </a:pPr>
            <a:r>
              <a:rPr lang="fr-FR" sz="9600" dirty="0"/>
              <a:t>Créer une dépense</a:t>
            </a:r>
          </a:p>
        </p:txBody>
      </p:sp>
      <p:sp>
        <p:nvSpPr>
          <p:cNvPr id="4" name="Espace réservé du texte 3">
            <a:extLst>
              <a:ext uri="{FF2B5EF4-FFF2-40B4-BE49-F238E27FC236}">
                <a16:creationId xmlns:a16="http://schemas.microsoft.com/office/drawing/2014/main" id="{5F965F46-D856-E5D7-F5CC-A92C144585A3}"/>
              </a:ext>
            </a:extLst>
          </p:cNvPr>
          <p:cNvSpPr>
            <a:spLocks noGrp="1"/>
          </p:cNvSpPr>
          <p:nvPr>
            <p:ph type="body" sz="quarter" idx="16"/>
          </p:nvPr>
        </p:nvSpPr>
        <p:spPr/>
        <p:txBody>
          <a:bodyPr/>
          <a:lstStyle/>
          <a:p>
            <a:endParaRPr lang="fr-FR" dirty="0"/>
          </a:p>
        </p:txBody>
      </p:sp>
    </p:spTree>
    <p:extLst>
      <p:ext uri="{BB962C8B-B14F-4D97-AF65-F5344CB8AC3E}">
        <p14:creationId xmlns:p14="http://schemas.microsoft.com/office/powerpoint/2010/main" val="2542527969"/>
      </p:ext>
    </p:extLst>
  </p:cSld>
  <p:clrMapOvr>
    <a:masterClrMapping/>
  </p:clrMapOvr>
</p:sld>
</file>

<file path=ppt/theme/theme1.xml><?xml version="1.0" encoding="utf-8"?>
<a:theme xmlns:a="http://schemas.openxmlformats.org/drawingml/2006/main" name="Eurecia">
  <a:themeElements>
    <a:clrScheme name="eurecia_rebrand">
      <a:dk1>
        <a:srgbClr val="333333"/>
      </a:dk1>
      <a:lt1>
        <a:sysClr val="window" lastClr="FFFFFF"/>
      </a:lt1>
      <a:dk2>
        <a:srgbClr val="486267"/>
      </a:dk2>
      <a:lt2>
        <a:srgbClr val="F6F2EA"/>
      </a:lt2>
      <a:accent1>
        <a:srgbClr val="79BF9D"/>
      </a:accent1>
      <a:accent2>
        <a:srgbClr val="E6B83F"/>
      </a:accent2>
      <a:accent3>
        <a:srgbClr val="C75741"/>
      </a:accent3>
      <a:accent4>
        <a:srgbClr val="73DFB4"/>
      </a:accent4>
      <a:accent5>
        <a:srgbClr val="FDEB6E"/>
      </a:accent5>
      <a:accent6>
        <a:srgbClr val="F39071"/>
      </a:accent6>
      <a:hlink>
        <a:srgbClr val="90C4CE"/>
      </a:hlink>
      <a:folHlink>
        <a:srgbClr val="90C4CE"/>
      </a:folHlink>
    </a:clrScheme>
    <a:fontScheme name="Personnalisé 3">
      <a:majorFont>
        <a:latin typeface="PP Woodland"/>
        <a:ea typeface=""/>
        <a:cs typeface=""/>
      </a:majorFont>
      <a:minorFont>
        <a:latin typeface="Figtre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E38E41AB58455A4990DC8F04EA13EEB2" ma:contentTypeVersion="19" ma:contentTypeDescription="Crée un document." ma:contentTypeScope="" ma:versionID="2f59a719d9c5a954fdf88af4062285a8">
  <xsd:schema xmlns:xsd="http://www.w3.org/2001/XMLSchema" xmlns:xs="http://www.w3.org/2001/XMLSchema" xmlns:p="http://schemas.microsoft.com/office/2006/metadata/properties" xmlns:ns2="602bd6e3-6dcc-4d3a-87a7-d7792198175b" xmlns:ns3="2c2b06c5-99bd-423a-9f6e-c688389443bc" targetNamespace="http://schemas.microsoft.com/office/2006/metadata/properties" ma:root="true" ma:fieldsID="6aa53fb08de34e9be700baaa342a2d88" ns2:_="" ns3:_="">
    <xsd:import namespace="602bd6e3-6dcc-4d3a-87a7-d7792198175b"/>
    <xsd:import namespace="2c2b06c5-99bd-423a-9f6e-c688389443bc"/>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DateTaken" minOccurs="0"/>
                <xsd:element ref="ns3:MediaLengthInSeconds" minOccurs="0"/>
                <xsd:element ref="ns3:MediaServiceAutoTags" minOccurs="0"/>
                <xsd:element ref="ns3:MediaServiceGenerationTime" minOccurs="0"/>
                <xsd:element ref="ns3:MediaServiceEventHashCode" minOccurs="0"/>
                <xsd:element ref="ns3:MediaServiceOCR" minOccurs="0"/>
                <xsd:element ref="ns3:MediaServiceLocation" minOccurs="0"/>
                <xsd:element ref="ns3:lcf76f155ced4ddcb4097134ff3c332f" minOccurs="0"/>
                <xsd:element ref="ns2:TaxCatchAll" minOccurs="0"/>
                <xsd:element ref="ns3:MediaServiceObjectDetectorVersions" minOccurs="0"/>
                <xsd:element ref="ns3:MediaServiceSearchProperties" minOccurs="0"/>
                <xsd:element ref="ns3: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02bd6e3-6dcc-4d3a-87a7-d7792198175b" elementFormDefault="qualified">
    <xsd:import namespace="http://schemas.microsoft.com/office/2006/documentManagement/types"/>
    <xsd:import namespace="http://schemas.microsoft.com/office/infopath/2007/PartnerControls"/>
    <xsd:element name="SharedWithUsers" ma:index="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395daf75-bc22-46f1-9eaa-44c8b1df3ea4}" ma:internalName="TaxCatchAll" ma:showField="CatchAllData" ma:web="602bd6e3-6dcc-4d3a-87a7-d7792198175b">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c2b06c5-99bd-423a-9f6e-c688389443bc"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CR" ma:index="19"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56bf4310-bb0c-4729-a714-eb058939f7b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SharedWithUsers xmlns="602bd6e3-6dcc-4d3a-87a7-d7792198175b">
      <UserInfo>
        <DisplayName>Caroline BIDAUD [Eurécia]</DisplayName>
        <AccountId>102</AccountId>
        <AccountType/>
      </UserInfo>
      <UserInfo>
        <DisplayName>Pauline MORIN [Eurécia]</DisplayName>
        <AccountId>97</AccountId>
        <AccountType/>
      </UserInfo>
    </SharedWithUsers>
    <lcf76f155ced4ddcb4097134ff3c332f xmlns="2c2b06c5-99bd-423a-9f6e-c688389443bc">
      <Terms xmlns="http://schemas.microsoft.com/office/infopath/2007/PartnerControls"/>
    </lcf76f155ced4ddcb4097134ff3c332f>
    <TaxCatchAll xmlns="602bd6e3-6dcc-4d3a-87a7-d7792198175b"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8373C7E-009A-49E2-B95C-5D5B4E1A880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02bd6e3-6dcc-4d3a-87a7-d7792198175b"/>
    <ds:schemaRef ds:uri="2c2b06c5-99bd-423a-9f6e-c688389443b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EFAC893-9E2D-41F4-8446-6242E210A68D}">
  <ds:schemaRefs>
    <ds:schemaRef ds:uri="http://schemas.microsoft.com/office/2006/documentManagement/types"/>
    <ds:schemaRef ds:uri="http://purl.org/dc/terms/"/>
    <ds:schemaRef ds:uri="http://www.w3.org/XML/1998/namespace"/>
    <ds:schemaRef ds:uri="http://purl.org/dc/elements/1.1/"/>
    <ds:schemaRef ds:uri="http://schemas.openxmlformats.org/package/2006/metadata/core-properties"/>
    <ds:schemaRef ds:uri="602bd6e3-6dcc-4d3a-87a7-d7792198175b"/>
    <ds:schemaRef ds:uri="http://schemas.microsoft.com/office/infopath/2007/PartnerControls"/>
    <ds:schemaRef ds:uri="http://purl.org/dc/dcmitype/"/>
    <ds:schemaRef ds:uri="2c2b06c5-99bd-423a-9f6e-c688389443bc"/>
    <ds:schemaRef ds:uri="http://schemas.microsoft.com/office/2006/metadata/properties"/>
  </ds:schemaRefs>
</ds:datastoreItem>
</file>

<file path=customXml/itemProps3.xml><?xml version="1.0" encoding="utf-8"?>
<ds:datastoreItem xmlns:ds="http://schemas.openxmlformats.org/officeDocument/2006/customXml" ds:itemID="{F62824E2-1BF3-46C1-BF96-5598435E3F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275</TotalTime>
  <Words>455</Words>
  <Application>Microsoft Office PowerPoint</Application>
  <PresentationFormat>Widescreen</PresentationFormat>
  <Paragraphs>90</Paragraphs>
  <Slides>16</Slides>
  <Notes>1</Notes>
  <HiddenSlides>0</HiddenSlides>
  <MMClips>0</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Eurecia</vt:lpstr>
      <vt:lpstr>Tout savoir sur le module       Notes de Frais</vt:lpstr>
      <vt:lpstr>Usage collaborateur</vt:lpstr>
      <vt:lpstr>Usage collaborateur</vt:lpstr>
      <vt:lpstr>Circuit de validation d’une note de frais</vt:lpstr>
      <vt:lpstr>Circuit de validation d’une note de frais</vt:lpstr>
      <vt:lpstr>Créer une note de frais </vt:lpstr>
      <vt:lpstr>Collaborateur</vt:lpstr>
      <vt:lpstr>Collaborateur</vt:lpstr>
      <vt:lpstr>Créer une dépense</vt:lpstr>
      <vt:lpstr>Collaborateur</vt:lpstr>
      <vt:lpstr>Collaborateur</vt:lpstr>
      <vt:lpstr>Usage  manager</vt:lpstr>
      <vt:lpstr>Valider une note de frais</vt:lpstr>
      <vt:lpstr>Manager</vt:lpstr>
      <vt:lpstr>Manager</vt:lpstr>
      <vt:lpstr>Une question sur notre solution ?  Toutes vos réponses à portée de main.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dsvxv</dc:title>
  <dc:creator>Matthieu DUFOUR [Eurécia]</dc:creator>
  <cp:lastModifiedBy>Inas FAOUZI [Eurécia]</cp:lastModifiedBy>
  <cp:revision>691</cp:revision>
  <dcterms:created xsi:type="dcterms:W3CDTF">2023-07-17T08:33:49Z</dcterms:created>
  <dcterms:modified xsi:type="dcterms:W3CDTF">2025-06-23T09:31:16Z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0x010100E38E41AB58455A4990DC8F04EA13EEB2</vt:lpwstr>
  </property>
  <property fmtid="{D5CDD505-2E9C-101B-9397-08002B2CF9AE}" pid="3" name="MediaServiceImageTags">
    <vt:lpwstr/>
  </property>
</Properties>
</file>