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340" r:id="rId5"/>
    <p:sldId id="354" r:id="rId6"/>
    <p:sldId id="353" r:id="rId7"/>
    <p:sldId id="334" r:id="rId8"/>
    <p:sldId id="344" r:id="rId9"/>
    <p:sldId id="355" r:id="rId10"/>
    <p:sldId id="345" r:id="rId11"/>
    <p:sldId id="346" r:id="rId12"/>
    <p:sldId id="356" r:id="rId13"/>
    <p:sldId id="350" r:id="rId14"/>
    <p:sldId id="351" r:id="rId15"/>
    <p:sldId id="336" r:id="rId16"/>
    <p:sldId id="357" r:id="rId17"/>
    <p:sldId id="337" r:id="rId18"/>
    <p:sldId id="352" r:id="rId19"/>
    <p:sldId id="341"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DB6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8AADBF-2247-1514-FD51-5045888082E9}" v="8" dt="2025-06-23T08:39:59.683"/>
    <p1510:client id="{A3CB3B83-8026-7E2C-F97C-74F9C2ED5BC2}" v="29" dt="2025-06-23T08:38:04.237"/>
    <p1510:client id="{D91C34AE-C78A-3E5B-E9FA-91DFFE105E55}" v="135" dt="2025-06-23T08:54:30.041"/>
    <p1510:client id="{EA66168C-70E6-69B2-5151-92243291D6F0}" v="802" dt="2025-06-23T08:17:50.852"/>
    <p1510:client id="{F402AF77-7A0B-5491-536C-EAB3B794C498}" v="232" dt="2025-06-23T08:33:45.30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876" y="12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ine MORIN [Eurécia]" userId="26806002-a94a-4f86-8fe6-d48cb3313228" providerId="ADAL" clId="{926540F6-1B6A-45B2-9AA2-34865C31572F}"/>
    <pc:docChg chg="modSld">
      <pc:chgData name="Pauline MORIN [Eurécia]" userId="26806002-a94a-4f86-8fe6-d48cb3313228" providerId="ADAL" clId="{926540F6-1B6A-45B2-9AA2-34865C31572F}" dt="2025-06-23T10:20:55.184" v="3" actId="404"/>
      <pc:docMkLst>
        <pc:docMk/>
      </pc:docMkLst>
      <pc:sldChg chg="modSp mod">
        <pc:chgData name="Pauline MORIN [Eurécia]" userId="26806002-a94a-4f86-8fe6-d48cb3313228" providerId="ADAL" clId="{926540F6-1B6A-45B2-9AA2-34865C31572F}" dt="2025-06-23T10:20:55.184" v="3" actId="404"/>
        <pc:sldMkLst>
          <pc:docMk/>
          <pc:sldMk cId="3210797679" sldId="340"/>
        </pc:sldMkLst>
        <pc:spChg chg="mod">
          <ac:chgData name="Pauline MORIN [Eurécia]" userId="26806002-a94a-4f86-8fe6-d48cb3313228" providerId="ADAL" clId="{926540F6-1B6A-45B2-9AA2-34865C31572F}" dt="2025-06-23T10:20:55.184" v="3" actId="404"/>
          <ac:spMkLst>
            <pc:docMk/>
            <pc:sldMk cId="3210797679" sldId="340"/>
            <ac:spMk id="19" creationId="{5151E63F-D6EB-F3A3-4395-4F6B373F256B}"/>
          </ac:spMkLst>
        </pc:spChg>
        <pc:picChg chg="mod">
          <ac:chgData name="Pauline MORIN [Eurécia]" userId="26806002-a94a-4f86-8fe6-d48cb3313228" providerId="ADAL" clId="{926540F6-1B6A-45B2-9AA2-34865C31572F}" dt="2025-06-23T10:20:49.801" v="1" actId="1076"/>
          <ac:picMkLst>
            <pc:docMk/>
            <pc:sldMk cId="3210797679" sldId="340"/>
            <ac:picMk id="2" creationId="{ECF33391-1C6D-3684-8909-D922FF699035}"/>
          </ac:picMkLst>
        </pc:picChg>
      </pc:sldChg>
    </pc:docChg>
  </pc:docChgLst>
  <pc:docChgLst>
    <pc:chgData name="Noreen ROPERS [Eurécia]" userId="S::noreen.ropers@eurecia.com::f3a8d8f2-0e49-41aa-b7d1-58879f4fb21f" providerId="AD" clId="Web-{D91C34AE-C78A-3E5B-E9FA-91DFFE105E55}"/>
    <pc:docChg chg="modSld">
      <pc:chgData name="Noreen ROPERS [Eurécia]" userId="S::noreen.ropers@eurecia.com::f3a8d8f2-0e49-41aa-b7d1-58879f4fb21f" providerId="AD" clId="Web-{D91C34AE-C78A-3E5B-E9FA-91DFFE105E55}" dt="2025-06-23T08:54:28.041" v="121" actId="20577"/>
      <pc:docMkLst>
        <pc:docMk/>
      </pc:docMkLst>
      <pc:sldChg chg="delSp">
        <pc:chgData name="Noreen ROPERS [Eurécia]" userId="S::noreen.ropers@eurecia.com::f3a8d8f2-0e49-41aa-b7d1-58879f4fb21f" providerId="AD" clId="Web-{D91C34AE-C78A-3E5B-E9FA-91DFFE105E55}" dt="2025-06-23T08:50:05.114" v="87"/>
        <pc:sldMkLst>
          <pc:docMk/>
          <pc:sldMk cId="1009862868" sldId="336"/>
        </pc:sldMkLst>
        <pc:spChg chg="del">
          <ac:chgData name="Noreen ROPERS [Eurécia]" userId="S::noreen.ropers@eurecia.com::f3a8d8f2-0e49-41aa-b7d1-58879f4fb21f" providerId="AD" clId="Web-{D91C34AE-C78A-3E5B-E9FA-91DFFE105E55}" dt="2025-06-23T08:50:05.114" v="87"/>
          <ac:spMkLst>
            <pc:docMk/>
            <pc:sldMk cId="1009862868" sldId="336"/>
            <ac:spMk id="6" creationId="{E5FAA013-2264-3720-DA9A-4515678E8358}"/>
          </ac:spMkLst>
        </pc:spChg>
      </pc:sldChg>
      <pc:sldChg chg="modSp">
        <pc:chgData name="Noreen ROPERS [Eurécia]" userId="S::noreen.ropers@eurecia.com::f3a8d8f2-0e49-41aa-b7d1-58879f4fb21f" providerId="AD" clId="Web-{D91C34AE-C78A-3E5B-E9FA-91DFFE105E55}" dt="2025-06-23T08:54:28.041" v="121" actId="20577"/>
        <pc:sldMkLst>
          <pc:docMk/>
          <pc:sldMk cId="407031299" sldId="337"/>
        </pc:sldMkLst>
        <pc:spChg chg="mod">
          <ac:chgData name="Noreen ROPERS [Eurécia]" userId="S::noreen.ropers@eurecia.com::f3a8d8f2-0e49-41aa-b7d1-58879f4fb21f" providerId="AD" clId="Web-{D91C34AE-C78A-3E5B-E9FA-91DFFE105E55}" dt="2025-06-23T08:54:28.041" v="121" actId="20577"/>
          <ac:spMkLst>
            <pc:docMk/>
            <pc:sldMk cId="407031299" sldId="337"/>
            <ac:spMk id="2" creationId="{0ED16911-BE4F-7178-A964-6BF6DF2D85CF}"/>
          </ac:spMkLst>
        </pc:spChg>
      </pc:sldChg>
      <pc:sldChg chg="modSp">
        <pc:chgData name="Noreen ROPERS [Eurécia]" userId="S::noreen.ropers@eurecia.com::f3a8d8f2-0e49-41aa-b7d1-58879f4fb21f" providerId="AD" clId="Web-{D91C34AE-C78A-3E5B-E9FA-91DFFE105E55}" dt="2025-06-23T08:46:42.969" v="75" actId="20577"/>
        <pc:sldMkLst>
          <pc:docMk/>
          <pc:sldMk cId="1323003873" sldId="341"/>
        </pc:sldMkLst>
        <pc:spChg chg="mod">
          <ac:chgData name="Noreen ROPERS [Eurécia]" userId="S::noreen.ropers@eurecia.com::f3a8d8f2-0e49-41aa-b7d1-58879f4fb21f" providerId="AD" clId="Web-{D91C34AE-C78A-3E5B-E9FA-91DFFE105E55}" dt="2025-06-23T08:46:42.969" v="75" actId="20577"/>
          <ac:spMkLst>
            <pc:docMk/>
            <pc:sldMk cId="1323003873" sldId="341"/>
            <ac:spMk id="2" creationId="{F08AB10F-1DCA-B10B-CC95-10172B63F2C3}"/>
          </ac:spMkLst>
        </pc:spChg>
      </pc:sldChg>
      <pc:sldChg chg="modSp">
        <pc:chgData name="Noreen ROPERS [Eurécia]" userId="S::noreen.ropers@eurecia.com::f3a8d8f2-0e49-41aa-b7d1-58879f4fb21f" providerId="AD" clId="Web-{D91C34AE-C78A-3E5B-E9FA-91DFFE105E55}" dt="2025-06-23T08:49:06.238" v="85" actId="1076"/>
        <pc:sldMkLst>
          <pc:docMk/>
          <pc:sldMk cId="3858166237" sldId="344"/>
        </pc:sldMkLst>
        <pc:cxnChg chg="mod">
          <ac:chgData name="Noreen ROPERS [Eurécia]" userId="S::noreen.ropers@eurecia.com::f3a8d8f2-0e49-41aa-b7d1-58879f4fb21f" providerId="AD" clId="Web-{D91C34AE-C78A-3E5B-E9FA-91DFFE105E55}" dt="2025-06-23T08:48:05.674" v="77" actId="1076"/>
          <ac:cxnSpMkLst>
            <pc:docMk/>
            <pc:sldMk cId="3858166237" sldId="344"/>
            <ac:cxnSpMk id="34" creationId="{02027B50-4E46-C24A-3A07-603D26072A74}"/>
          </ac:cxnSpMkLst>
        </pc:cxnChg>
        <pc:cxnChg chg="mod">
          <ac:chgData name="Noreen ROPERS [Eurécia]" userId="S::noreen.ropers@eurecia.com::f3a8d8f2-0e49-41aa-b7d1-58879f4fb21f" providerId="AD" clId="Web-{D91C34AE-C78A-3E5B-E9FA-91DFFE105E55}" dt="2025-06-23T08:47:56.596" v="76" actId="1076"/>
          <ac:cxnSpMkLst>
            <pc:docMk/>
            <pc:sldMk cId="3858166237" sldId="344"/>
            <ac:cxnSpMk id="39" creationId="{3670974C-8BD2-9296-A72F-4AEADFC2FDF3}"/>
          </ac:cxnSpMkLst>
        </pc:cxnChg>
        <pc:cxnChg chg="mod">
          <ac:chgData name="Noreen ROPERS [Eurécia]" userId="S::noreen.ropers@eurecia.com::f3a8d8f2-0e49-41aa-b7d1-58879f4fb21f" providerId="AD" clId="Web-{D91C34AE-C78A-3E5B-E9FA-91DFFE105E55}" dt="2025-06-23T08:48:37.253" v="81" actId="14100"/>
          <ac:cxnSpMkLst>
            <pc:docMk/>
            <pc:sldMk cId="3858166237" sldId="344"/>
            <ac:cxnSpMk id="45" creationId="{9A353D64-8BFA-55E8-2161-D1C5B8F3BEC3}"/>
          </ac:cxnSpMkLst>
        </pc:cxnChg>
        <pc:cxnChg chg="mod">
          <ac:chgData name="Noreen ROPERS [Eurécia]" userId="S::noreen.ropers@eurecia.com::f3a8d8f2-0e49-41aa-b7d1-58879f4fb21f" providerId="AD" clId="Web-{D91C34AE-C78A-3E5B-E9FA-91DFFE105E55}" dt="2025-06-23T08:49:06.238" v="85" actId="1076"/>
          <ac:cxnSpMkLst>
            <pc:docMk/>
            <pc:sldMk cId="3858166237" sldId="344"/>
            <ac:cxnSpMk id="48" creationId="{EA8C7DFD-2C43-141E-BC7D-D110560FAE20}"/>
          </ac:cxnSpMkLst>
        </pc:cxnChg>
        <pc:cxnChg chg="mod">
          <ac:chgData name="Noreen ROPERS [Eurécia]" userId="S::noreen.ropers@eurecia.com::f3a8d8f2-0e49-41aa-b7d1-58879f4fb21f" providerId="AD" clId="Web-{D91C34AE-C78A-3E5B-E9FA-91DFFE105E55}" dt="2025-06-23T08:48:16.205" v="78" actId="1076"/>
          <ac:cxnSpMkLst>
            <pc:docMk/>
            <pc:sldMk cId="3858166237" sldId="344"/>
            <ac:cxnSpMk id="51" creationId="{4F2F9FFF-F76A-7246-7570-EBF57366922F}"/>
          </ac:cxnSpMkLst>
        </pc:cxnChg>
      </pc:sldChg>
      <pc:sldChg chg="modSp">
        <pc:chgData name="Noreen ROPERS [Eurécia]" userId="S::noreen.ropers@eurecia.com::f3a8d8f2-0e49-41aa-b7d1-58879f4fb21f" providerId="AD" clId="Web-{D91C34AE-C78A-3E5B-E9FA-91DFFE105E55}" dt="2025-06-23T08:53:24.633" v="115" actId="20577"/>
        <pc:sldMkLst>
          <pc:docMk/>
          <pc:sldMk cId="738565706" sldId="345"/>
        </pc:sldMkLst>
        <pc:spChg chg="mod">
          <ac:chgData name="Noreen ROPERS [Eurécia]" userId="S::noreen.ropers@eurecia.com::f3a8d8f2-0e49-41aa-b7d1-58879f4fb21f" providerId="AD" clId="Web-{D91C34AE-C78A-3E5B-E9FA-91DFFE105E55}" dt="2025-06-23T08:53:24.633" v="115" actId="20577"/>
          <ac:spMkLst>
            <pc:docMk/>
            <pc:sldMk cId="738565706" sldId="345"/>
            <ac:spMk id="7" creationId="{363049D8-5D38-E524-486C-BE0CCA2A7435}"/>
          </ac:spMkLst>
        </pc:spChg>
      </pc:sldChg>
      <pc:sldChg chg="modSp">
        <pc:chgData name="Noreen ROPERS [Eurécia]" userId="S::noreen.ropers@eurecia.com::f3a8d8f2-0e49-41aa-b7d1-58879f4fb21f" providerId="AD" clId="Web-{D91C34AE-C78A-3E5B-E9FA-91DFFE105E55}" dt="2025-06-23T08:45:56.297" v="62" actId="20577"/>
        <pc:sldMkLst>
          <pc:docMk/>
          <pc:sldMk cId="567170341" sldId="346"/>
        </pc:sldMkLst>
        <pc:spChg chg="mod">
          <ac:chgData name="Noreen ROPERS [Eurécia]" userId="S::noreen.ropers@eurecia.com::f3a8d8f2-0e49-41aa-b7d1-58879f4fb21f" providerId="AD" clId="Web-{D91C34AE-C78A-3E5B-E9FA-91DFFE105E55}" dt="2025-06-23T08:45:56.297" v="62" actId="20577"/>
          <ac:spMkLst>
            <pc:docMk/>
            <pc:sldMk cId="567170341" sldId="346"/>
            <ac:spMk id="2" creationId="{0ED16911-BE4F-7178-A964-6BF6DF2D85CF}"/>
          </ac:spMkLst>
        </pc:spChg>
      </pc:sldChg>
      <pc:sldChg chg="modSp">
        <pc:chgData name="Noreen ROPERS [Eurécia]" userId="S::noreen.ropers@eurecia.com::f3a8d8f2-0e49-41aa-b7d1-58879f4fb21f" providerId="AD" clId="Web-{D91C34AE-C78A-3E5B-E9FA-91DFFE105E55}" dt="2025-06-23T08:49:38.238" v="86" actId="20577"/>
        <pc:sldMkLst>
          <pc:docMk/>
          <pc:sldMk cId="217338043" sldId="350"/>
        </pc:sldMkLst>
        <pc:spChg chg="mod">
          <ac:chgData name="Noreen ROPERS [Eurécia]" userId="S::noreen.ropers@eurecia.com::f3a8d8f2-0e49-41aa-b7d1-58879f4fb21f" providerId="AD" clId="Web-{D91C34AE-C78A-3E5B-E9FA-91DFFE105E55}" dt="2025-06-23T08:49:38.238" v="86" actId="20577"/>
          <ac:spMkLst>
            <pc:docMk/>
            <pc:sldMk cId="217338043" sldId="350"/>
            <ac:spMk id="2" creationId="{0ED16911-BE4F-7178-A964-6BF6DF2D85CF}"/>
          </ac:spMkLst>
        </pc:spChg>
      </pc:sldChg>
      <pc:sldChg chg="addSp delSp modSp">
        <pc:chgData name="Noreen ROPERS [Eurécia]" userId="S::noreen.ropers@eurecia.com::f3a8d8f2-0e49-41aa-b7d1-58879f4fb21f" providerId="AD" clId="Web-{D91C34AE-C78A-3E5B-E9FA-91DFFE105E55}" dt="2025-06-23T08:44:18.342" v="17" actId="20577"/>
        <pc:sldMkLst>
          <pc:docMk/>
          <pc:sldMk cId="3332511477" sldId="352"/>
        </pc:sldMkLst>
        <pc:spChg chg="mod">
          <ac:chgData name="Noreen ROPERS [Eurécia]" userId="S::noreen.ropers@eurecia.com::f3a8d8f2-0e49-41aa-b7d1-58879f4fb21f" providerId="AD" clId="Web-{D91C34AE-C78A-3E5B-E9FA-91DFFE105E55}" dt="2025-06-23T08:44:16.123" v="16" actId="20577"/>
          <ac:spMkLst>
            <pc:docMk/>
            <pc:sldMk cId="3332511477" sldId="352"/>
            <ac:spMk id="2" creationId="{0ED16911-BE4F-7178-A964-6BF6DF2D85CF}"/>
          </ac:spMkLst>
        </pc:spChg>
        <pc:spChg chg="mod">
          <ac:chgData name="Noreen ROPERS [Eurécia]" userId="S::noreen.ropers@eurecia.com::f3a8d8f2-0e49-41aa-b7d1-58879f4fb21f" providerId="AD" clId="Web-{D91C34AE-C78A-3E5B-E9FA-91DFFE105E55}" dt="2025-06-23T08:44:18.342" v="17" actId="20577"/>
          <ac:spMkLst>
            <pc:docMk/>
            <pc:sldMk cId="3332511477" sldId="352"/>
            <ac:spMk id="4" creationId="{90A438DC-811C-961D-F9DD-B6FEB9763FC2}"/>
          </ac:spMkLst>
        </pc:spChg>
        <pc:picChg chg="add mod">
          <ac:chgData name="Noreen ROPERS [Eurécia]" userId="S::noreen.ropers@eurecia.com::f3a8d8f2-0e49-41aa-b7d1-58879f4fb21f" providerId="AD" clId="Web-{D91C34AE-C78A-3E5B-E9FA-91DFFE105E55}" dt="2025-06-23T08:43:50.029" v="8" actId="1076"/>
          <ac:picMkLst>
            <pc:docMk/>
            <pc:sldMk cId="3332511477" sldId="352"/>
            <ac:picMk id="5" creationId="{673CC2FC-93A2-799A-C3C6-BFBB1E83AF2D}"/>
          </ac:picMkLst>
        </pc:picChg>
        <pc:picChg chg="del">
          <ac:chgData name="Noreen ROPERS [Eurécia]" userId="S::noreen.ropers@eurecia.com::f3a8d8f2-0e49-41aa-b7d1-58879f4fb21f" providerId="AD" clId="Web-{D91C34AE-C78A-3E5B-E9FA-91DFFE105E55}" dt="2025-06-23T08:43:28.341" v="0"/>
          <ac:picMkLst>
            <pc:docMk/>
            <pc:sldMk cId="3332511477" sldId="352"/>
            <ac:picMk id="8" creationId="{4A282E7E-3320-6280-13F3-7A253A04C7B8}"/>
          </ac:picMkLst>
        </pc:picChg>
      </pc:sldChg>
    </pc:docChg>
  </pc:docChgLst>
  <pc:docChgLst>
    <pc:chgData name="Céline SARASAR [Eurécia]" userId="c7506270-8b7d-449d-850c-0622c02b1877" providerId="ADAL" clId="{BCA33294-DCF5-4DC2-87E2-AA928DB66F78}"/>
    <pc:docChg chg="custSel delSld modSld">
      <pc:chgData name="Céline SARASAR [Eurécia]" userId="c7506270-8b7d-449d-850c-0622c02b1877" providerId="ADAL" clId="{BCA33294-DCF5-4DC2-87E2-AA928DB66F78}" dt="2024-05-21T13:01:57.732" v="58" actId="20577"/>
      <pc:docMkLst>
        <pc:docMk/>
      </pc:docMkLst>
      <pc:sldChg chg="del">
        <pc:chgData name="Céline SARASAR [Eurécia]" userId="c7506270-8b7d-449d-850c-0622c02b1877" providerId="ADAL" clId="{BCA33294-DCF5-4DC2-87E2-AA928DB66F78}" dt="2024-05-21T12:59:26.567" v="0" actId="47"/>
        <pc:sldMkLst>
          <pc:docMk/>
          <pc:sldMk cId="564513834" sldId="258"/>
        </pc:sldMkLst>
      </pc:sldChg>
      <pc:sldChg chg="delSp mod">
        <pc:chgData name="Céline SARASAR [Eurécia]" userId="c7506270-8b7d-449d-850c-0622c02b1877" providerId="ADAL" clId="{BCA33294-DCF5-4DC2-87E2-AA928DB66F78}" dt="2024-05-21T12:59:46.173" v="2" actId="478"/>
        <pc:sldMkLst>
          <pc:docMk/>
          <pc:sldMk cId="3512856049" sldId="334"/>
        </pc:sldMkLst>
      </pc:sldChg>
      <pc:sldChg chg="del">
        <pc:chgData name="Céline SARASAR [Eurécia]" userId="c7506270-8b7d-449d-850c-0622c02b1877" providerId="ADAL" clId="{BCA33294-DCF5-4DC2-87E2-AA928DB66F78}" dt="2024-05-21T12:59:31.980" v="1" actId="47"/>
        <pc:sldMkLst>
          <pc:docMk/>
          <pc:sldMk cId="3606106640" sldId="343"/>
        </pc:sldMkLst>
      </pc:sldChg>
      <pc:sldChg chg="addSp modSp mod">
        <pc:chgData name="Céline SARASAR [Eurécia]" userId="c7506270-8b7d-449d-850c-0622c02b1877" providerId="ADAL" clId="{BCA33294-DCF5-4DC2-87E2-AA928DB66F78}" dt="2024-05-21T13:00:43.512" v="4" actId="1076"/>
        <pc:sldMkLst>
          <pc:docMk/>
          <pc:sldMk cId="3858166237" sldId="344"/>
        </pc:sldMkLst>
      </pc:sldChg>
      <pc:sldChg chg="modSp mod">
        <pc:chgData name="Céline SARASAR [Eurécia]" userId="c7506270-8b7d-449d-850c-0622c02b1877" providerId="ADAL" clId="{BCA33294-DCF5-4DC2-87E2-AA928DB66F78}" dt="2024-05-21T13:01:05.320" v="6" actId="20577"/>
        <pc:sldMkLst>
          <pc:docMk/>
          <pc:sldMk cId="567170341" sldId="346"/>
        </pc:sldMkLst>
      </pc:sldChg>
      <pc:sldChg chg="modSp mod">
        <pc:chgData name="Céline SARASAR [Eurécia]" userId="c7506270-8b7d-449d-850c-0622c02b1877" providerId="ADAL" clId="{BCA33294-DCF5-4DC2-87E2-AA928DB66F78}" dt="2024-05-21T13:01:57.732" v="58" actId="20577"/>
        <pc:sldMkLst>
          <pc:docMk/>
          <pc:sldMk cId="217338043" sldId="350"/>
        </pc:sldMkLst>
      </pc:sldChg>
    </pc:docChg>
  </pc:docChgLst>
  <pc:docChgLst>
    <pc:chgData name="Noreen ROPERS [Eurécia]" userId="S::noreen.ropers@eurecia.com::f3a8d8f2-0e49-41aa-b7d1-58879f4fb21f" providerId="AD" clId="Web-{EA66168C-70E6-69B2-5151-92243291D6F0}"/>
    <pc:docChg chg="modSld">
      <pc:chgData name="Noreen ROPERS [Eurécia]" userId="S::noreen.ropers@eurecia.com::f3a8d8f2-0e49-41aa-b7d1-58879f4fb21f" providerId="AD" clId="Web-{EA66168C-70E6-69B2-5151-92243291D6F0}" dt="2025-06-23T08:17:50.852" v="742"/>
      <pc:docMkLst>
        <pc:docMk/>
      </pc:docMkLst>
      <pc:sldChg chg="modSp">
        <pc:chgData name="Noreen ROPERS [Eurécia]" userId="S::noreen.ropers@eurecia.com::f3a8d8f2-0e49-41aa-b7d1-58879f4fb21f" providerId="AD" clId="Web-{EA66168C-70E6-69B2-5151-92243291D6F0}" dt="2025-06-23T06:41:45.212" v="55" actId="14100"/>
        <pc:sldMkLst>
          <pc:docMk/>
          <pc:sldMk cId="3512856049" sldId="334"/>
        </pc:sldMkLst>
        <pc:spChg chg="mod">
          <ac:chgData name="Noreen ROPERS [Eurécia]" userId="S::noreen.ropers@eurecia.com::f3a8d8f2-0e49-41aa-b7d1-58879f4fb21f" providerId="AD" clId="Web-{EA66168C-70E6-69B2-5151-92243291D6F0}" dt="2025-06-23T06:41:45.212" v="55" actId="14100"/>
          <ac:spMkLst>
            <pc:docMk/>
            <pc:sldMk cId="3512856049" sldId="334"/>
            <ac:spMk id="2" creationId="{18B74BD9-57AD-C852-1754-B7B1DAD43A1F}"/>
          </ac:spMkLst>
        </pc:spChg>
      </pc:sldChg>
      <pc:sldChg chg="addSp delSp modSp">
        <pc:chgData name="Noreen ROPERS [Eurécia]" userId="S::noreen.ropers@eurecia.com::f3a8d8f2-0e49-41aa-b7d1-58879f4fb21f" providerId="AD" clId="Web-{EA66168C-70E6-69B2-5151-92243291D6F0}" dt="2025-06-23T08:02:10.236" v="567" actId="1076"/>
        <pc:sldMkLst>
          <pc:docMk/>
          <pc:sldMk cId="407031299" sldId="337"/>
        </pc:sldMkLst>
        <pc:spChg chg="mod">
          <ac:chgData name="Noreen ROPERS [Eurécia]" userId="S::noreen.ropers@eurecia.com::f3a8d8f2-0e49-41aa-b7d1-58879f4fb21f" providerId="AD" clId="Web-{EA66168C-70E6-69B2-5151-92243291D6F0}" dt="2025-06-23T08:02:02.908" v="565" actId="20577"/>
          <ac:spMkLst>
            <pc:docMk/>
            <pc:sldMk cId="407031299" sldId="337"/>
            <ac:spMk id="2" creationId="{0ED16911-BE4F-7178-A964-6BF6DF2D85CF}"/>
          </ac:spMkLst>
        </pc:spChg>
        <pc:spChg chg="mod">
          <ac:chgData name="Noreen ROPERS [Eurécia]" userId="S::noreen.ropers@eurecia.com::f3a8d8f2-0e49-41aa-b7d1-58879f4fb21f" providerId="AD" clId="Web-{EA66168C-70E6-69B2-5151-92243291D6F0}" dt="2025-06-23T07:52:51.414" v="416" actId="20577"/>
          <ac:spMkLst>
            <pc:docMk/>
            <pc:sldMk cId="407031299" sldId="337"/>
            <ac:spMk id="4" creationId="{90A438DC-811C-961D-F9DD-B6FEB9763FC2}"/>
          </ac:spMkLst>
        </pc:spChg>
        <pc:picChg chg="add mod">
          <ac:chgData name="Noreen ROPERS [Eurécia]" userId="S::noreen.ropers@eurecia.com::f3a8d8f2-0e49-41aa-b7d1-58879f4fb21f" providerId="AD" clId="Web-{EA66168C-70E6-69B2-5151-92243291D6F0}" dt="2025-06-23T08:02:10.236" v="567" actId="1076"/>
          <ac:picMkLst>
            <pc:docMk/>
            <pc:sldMk cId="407031299" sldId="337"/>
            <ac:picMk id="5" creationId="{7247F154-D61C-E519-811C-ED3772FEC757}"/>
          </ac:picMkLst>
        </pc:picChg>
        <pc:picChg chg="del mod">
          <ac:chgData name="Noreen ROPERS [Eurécia]" userId="S::noreen.ropers@eurecia.com::f3a8d8f2-0e49-41aa-b7d1-58879f4fb21f" providerId="AD" clId="Web-{EA66168C-70E6-69B2-5151-92243291D6F0}" dt="2025-06-23T08:00:46.558" v="556"/>
          <ac:picMkLst>
            <pc:docMk/>
            <pc:sldMk cId="407031299" sldId="337"/>
            <ac:picMk id="6" creationId="{88ED5350-2B6C-5986-392A-4EDE4E7FBF64}"/>
          </ac:picMkLst>
        </pc:picChg>
      </pc:sldChg>
      <pc:sldChg chg="modSp">
        <pc:chgData name="Noreen ROPERS [Eurécia]" userId="S::noreen.ropers@eurecia.com::f3a8d8f2-0e49-41aa-b7d1-58879f4fb21f" providerId="AD" clId="Web-{EA66168C-70E6-69B2-5151-92243291D6F0}" dt="2025-06-23T08:11:15.323" v="704" actId="20577"/>
        <pc:sldMkLst>
          <pc:docMk/>
          <pc:sldMk cId="3210797679" sldId="340"/>
        </pc:sldMkLst>
        <pc:spChg chg="mod">
          <ac:chgData name="Noreen ROPERS [Eurécia]" userId="S::noreen.ropers@eurecia.com::f3a8d8f2-0e49-41aa-b7d1-58879f4fb21f" providerId="AD" clId="Web-{EA66168C-70E6-69B2-5151-92243291D6F0}" dt="2025-06-23T06:39:27.612" v="11" actId="20577"/>
          <ac:spMkLst>
            <pc:docMk/>
            <pc:sldMk cId="3210797679" sldId="340"/>
            <ac:spMk id="5" creationId="{8CA3E488-14C2-157D-D76B-1BBB9FEE00FD}"/>
          </ac:spMkLst>
        </pc:spChg>
        <pc:spChg chg="mod">
          <ac:chgData name="Noreen ROPERS [Eurécia]" userId="S::noreen.ropers@eurecia.com::f3a8d8f2-0e49-41aa-b7d1-58879f4fb21f" providerId="AD" clId="Web-{EA66168C-70E6-69B2-5151-92243291D6F0}" dt="2025-06-23T06:39:07.892" v="0" actId="20577"/>
          <ac:spMkLst>
            <pc:docMk/>
            <pc:sldMk cId="3210797679" sldId="340"/>
            <ac:spMk id="19" creationId="{5151E63F-D6EB-F3A3-4395-4F6B373F256B}"/>
          </ac:spMkLst>
        </pc:spChg>
        <pc:spChg chg="mod">
          <ac:chgData name="Noreen ROPERS [Eurécia]" userId="S::noreen.ropers@eurecia.com::f3a8d8f2-0e49-41aa-b7d1-58879f4fb21f" providerId="AD" clId="Web-{EA66168C-70E6-69B2-5151-92243291D6F0}" dt="2025-06-23T08:11:15.323" v="704" actId="20577"/>
          <ac:spMkLst>
            <pc:docMk/>
            <pc:sldMk cId="3210797679" sldId="340"/>
            <ac:spMk id="21" creationId="{B2FACCB8-6C57-2710-ED66-F622171333CC}"/>
          </ac:spMkLst>
        </pc:spChg>
      </pc:sldChg>
      <pc:sldChg chg="modSp">
        <pc:chgData name="Noreen ROPERS [Eurécia]" userId="S::noreen.ropers@eurecia.com::f3a8d8f2-0e49-41aa-b7d1-58879f4fb21f" providerId="AD" clId="Web-{EA66168C-70E6-69B2-5151-92243291D6F0}" dt="2025-06-23T08:11:02.729" v="703" actId="20577"/>
        <pc:sldMkLst>
          <pc:docMk/>
          <pc:sldMk cId="1323003873" sldId="341"/>
        </pc:sldMkLst>
        <pc:spChg chg="mod">
          <ac:chgData name="Noreen ROPERS [Eurécia]" userId="S::noreen.ropers@eurecia.com::f3a8d8f2-0e49-41aa-b7d1-58879f4fb21f" providerId="AD" clId="Web-{EA66168C-70E6-69B2-5151-92243291D6F0}" dt="2025-06-23T08:10:23.569" v="702" actId="20577"/>
          <ac:spMkLst>
            <pc:docMk/>
            <pc:sldMk cId="1323003873" sldId="341"/>
            <ac:spMk id="2" creationId="{F08AB10F-1DCA-B10B-CC95-10172B63F2C3}"/>
          </ac:spMkLst>
        </pc:spChg>
        <pc:spChg chg="mod">
          <ac:chgData name="Noreen ROPERS [Eurécia]" userId="S::noreen.ropers@eurecia.com::f3a8d8f2-0e49-41aa-b7d1-58879f4fb21f" providerId="AD" clId="Web-{EA66168C-70E6-69B2-5151-92243291D6F0}" dt="2025-06-23T08:11:02.729" v="703" actId="20577"/>
          <ac:spMkLst>
            <pc:docMk/>
            <pc:sldMk cId="1323003873" sldId="341"/>
            <ac:spMk id="6" creationId="{02E320D8-64DB-C0BB-AC1C-4496F1B96168}"/>
          </ac:spMkLst>
        </pc:spChg>
      </pc:sldChg>
      <pc:sldChg chg="addSp delSp modSp">
        <pc:chgData name="Noreen ROPERS [Eurécia]" userId="S::noreen.ropers@eurecia.com::f3a8d8f2-0e49-41aa-b7d1-58879f4fb21f" providerId="AD" clId="Web-{EA66168C-70E6-69B2-5151-92243291D6F0}" dt="2025-06-23T08:17:50.852" v="742"/>
        <pc:sldMkLst>
          <pc:docMk/>
          <pc:sldMk cId="3858166237" sldId="344"/>
        </pc:sldMkLst>
        <pc:spChg chg="mod">
          <ac:chgData name="Noreen ROPERS [Eurécia]" userId="S::noreen.ropers@eurecia.com::f3a8d8f2-0e49-41aa-b7d1-58879f4fb21f" providerId="AD" clId="Web-{EA66168C-70E6-69B2-5151-92243291D6F0}" dt="2025-06-23T06:41:34.320" v="52" actId="20577"/>
          <ac:spMkLst>
            <pc:docMk/>
            <pc:sldMk cId="3858166237" sldId="344"/>
            <ac:spMk id="3" creationId="{06A43D7B-6D83-5D1E-0DFB-1C11719B942B}"/>
          </ac:spMkLst>
        </pc:spChg>
        <pc:spChg chg="mod">
          <ac:chgData name="Noreen ROPERS [Eurécia]" userId="S::noreen.ropers@eurecia.com::f3a8d8f2-0e49-41aa-b7d1-58879f4fb21f" providerId="AD" clId="Web-{EA66168C-70E6-69B2-5151-92243291D6F0}" dt="2025-06-23T06:47:52.915" v="75" actId="1076"/>
          <ac:spMkLst>
            <pc:docMk/>
            <pc:sldMk cId="3858166237" sldId="344"/>
            <ac:spMk id="12" creationId="{1D64DEF1-5686-F158-9E0B-96DF8DB99912}"/>
          </ac:spMkLst>
        </pc:spChg>
        <pc:spChg chg="mod">
          <ac:chgData name="Noreen ROPERS [Eurécia]" userId="S::noreen.ropers@eurecia.com::f3a8d8f2-0e49-41aa-b7d1-58879f4fb21f" providerId="AD" clId="Web-{EA66168C-70E6-69B2-5151-92243291D6F0}" dt="2025-06-23T06:48:19.134" v="81" actId="20577"/>
          <ac:spMkLst>
            <pc:docMk/>
            <pc:sldMk cId="3858166237" sldId="344"/>
            <ac:spMk id="14" creationId="{A16AC8A0-5F90-BADA-7F5E-F2F5E4C3C335}"/>
          </ac:spMkLst>
        </pc:spChg>
        <pc:spChg chg="mod">
          <ac:chgData name="Noreen ROPERS [Eurécia]" userId="S::noreen.ropers@eurecia.com::f3a8d8f2-0e49-41aa-b7d1-58879f4fb21f" providerId="AD" clId="Web-{EA66168C-70E6-69B2-5151-92243291D6F0}" dt="2025-06-23T06:48:26.979" v="84" actId="1076"/>
          <ac:spMkLst>
            <pc:docMk/>
            <pc:sldMk cId="3858166237" sldId="344"/>
            <ac:spMk id="17" creationId="{B548986D-DB8D-8518-B331-2D460B009877}"/>
          </ac:spMkLst>
        </pc:spChg>
        <pc:spChg chg="mod">
          <ac:chgData name="Noreen ROPERS [Eurécia]" userId="S::noreen.ropers@eurecia.com::f3a8d8f2-0e49-41aa-b7d1-58879f4fb21f" providerId="AD" clId="Web-{EA66168C-70E6-69B2-5151-92243291D6F0}" dt="2025-06-23T06:52:11.332" v="157" actId="1076"/>
          <ac:spMkLst>
            <pc:docMk/>
            <pc:sldMk cId="3858166237" sldId="344"/>
            <ac:spMk id="18" creationId="{2964E507-A439-DA24-3A0B-86652C2DEC2B}"/>
          </ac:spMkLst>
        </pc:spChg>
        <pc:spChg chg="mod">
          <ac:chgData name="Noreen ROPERS [Eurécia]" userId="S::noreen.ropers@eurecia.com::f3a8d8f2-0e49-41aa-b7d1-58879f4fb21f" providerId="AD" clId="Web-{EA66168C-70E6-69B2-5151-92243291D6F0}" dt="2025-06-23T07:09:23.472" v="168" actId="1076"/>
          <ac:spMkLst>
            <pc:docMk/>
            <pc:sldMk cId="3858166237" sldId="344"/>
            <ac:spMk id="25" creationId="{DD02CF00-5BDF-8153-6616-DDD9A13408A0}"/>
          </ac:spMkLst>
        </pc:spChg>
        <pc:spChg chg="mod">
          <ac:chgData name="Noreen ROPERS [Eurécia]" userId="S::noreen.ropers@eurecia.com::f3a8d8f2-0e49-41aa-b7d1-58879f4fb21f" providerId="AD" clId="Web-{EA66168C-70E6-69B2-5151-92243291D6F0}" dt="2025-06-23T07:09:34.942" v="172" actId="1076"/>
          <ac:spMkLst>
            <pc:docMk/>
            <pc:sldMk cId="3858166237" sldId="344"/>
            <ac:spMk id="28" creationId="{71868174-DB9B-B551-03D7-2A4A03BEBAED}"/>
          </ac:spMkLst>
        </pc:spChg>
        <pc:spChg chg="mod">
          <ac:chgData name="Noreen ROPERS [Eurécia]" userId="S::noreen.ropers@eurecia.com::f3a8d8f2-0e49-41aa-b7d1-58879f4fb21f" providerId="AD" clId="Web-{EA66168C-70E6-69B2-5151-92243291D6F0}" dt="2025-06-23T06:52:34.380" v="162" actId="1076"/>
          <ac:spMkLst>
            <pc:docMk/>
            <pc:sldMk cId="3858166237" sldId="344"/>
            <ac:spMk id="32" creationId="{5E53AB7A-0F9C-BE98-3B9F-2FEE54B5C686}"/>
          </ac:spMkLst>
        </pc:spChg>
        <pc:grpChg chg="mod">
          <ac:chgData name="Noreen ROPERS [Eurécia]" userId="S::noreen.ropers@eurecia.com::f3a8d8f2-0e49-41aa-b7d1-58879f4fb21f" providerId="AD" clId="Web-{EA66168C-70E6-69B2-5151-92243291D6F0}" dt="2025-06-23T07:09:13.252" v="167" actId="1076"/>
          <ac:grpSpMkLst>
            <pc:docMk/>
            <pc:sldMk cId="3858166237" sldId="344"/>
            <ac:grpSpMk id="2" creationId="{BE2029FF-CC05-7AE4-822D-03B8B7F2C4FA}"/>
          </ac:grpSpMkLst>
        </pc:grpChg>
        <pc:cxnChg chg="add">
          <ac:chgData name="Noreen ROPERS [Eurécia]" userId="S::noreen.ropers@eurecia.com::f3a8d8f2-0e49-41aa-b7d1-58879f4fb21f" providerId="AD" clId="Web-{EA66168C-70E6-69B2-5151-92243291D6F0}" dt="2025-06-23T08:17:50.852" v="742"/>
          <ac:cxnSpMkLst>
            <pc:docMk/>
            <pc:sldMk cId="3858166237" sldId="344"/>
            <ac:cxnSpMk id="10" creationId="{42936411-9B25-99C8-451B-E0325EC1A48C}"/>
          </ac:cxnSpMkLst>
        </pc:cxnChg>
        <pc:cxnChg chg="del mod">
          <ac:chgData name="Noreen ROPERS [Eurécia]" userId="S::noreen.ropers@eurecia.com::f3a8d8f2-0e49-41aa-b7d1-58879f4fb21f" providerId="AD" clId="Web-{EA66168C-70E6-69B2-5151-92243291D6F0}" dt="2025-06-23T08:17:37.351" v="739"/>
          <ac:cxnSpMkLst>
            <pc:docMk/>
            <pc:sldMk cId="3858166237" sldId="344"/>
            <ac:cxnSpMk id="35" creationId="{9765A8C3-C8C5-173B-F6E0-7CF422E8C9E8}"/>
          </ac:cxnSpMkLst>
        </pc:cxnChg>
        <pc:cxnChg chg="del mod">
          <ac:chgData name="Noreen ROPERS [Eurécia]" userId="S::noreen.ropers@eurecia.com::f3a8d8f2-0e49-41aa-b7d1-58879f4fb21f" providerId="AD" clId="Web-{EA66168C-70E6-69B2-5151-92243291D6F0}" dt="2025-06-23T08:17:30.101" v="738"/>
          <ac:cxnSpMkLst>
            <pc:docMk/>
            <pc:sldMk cId="3858166237" sldId="344"/>
            <ac:cxnSpMk id="41" creationId="{04A27F0A-F06D-8511-B66A-D37AFDFBB78C}"/>
          </ac:cxnSpMkLst>
        </pc:cxnChg>
        <pc:cxnChg chg="mod">
          <ac:chgData name="Noreen ROPERS [Eurécia]" userId="S::noreen.ropers@eurecia.com::f3a8d8f2-0e49-41aa-b7d1-58879f4fb21f" providerId="AD" clId="Web-{EA66168C-70E6-69B2-5151-92243291D6F0}" dt="2025-06-23T06:51:41.596" v="130" actId="1076"/>
          <ac:cxnSpMkLst>
            <pc:docMk/>
            <pc:sldMk cId="3858166237" sldId="344"/>
            <ac:cxnSpMk id="57" creationId="{0FA55580-C895-1E69-54F7-38AB0E32C98A}"/>
          </ac:cxnSpMkLst>
        </pc:cxnChg>
        <pc:cxnChg chg="del mod">
          <ac:chgData name="Noreen ROPERS [Eurécia]" userId="S::noreen.ropers@eurecia.com::f3a8d8f2-0e49-41aa-b7d1-58879f4fb21f" providerId="AD" clId="Web-{EA66168C-70E6-69B2-5151-92243291D6F0}" dt="2025-06-23T08:17:44.883" v="741"/>
          <ac:cxnSpMkLst>
            <pc:docMk/>
            <pc:sldMk cId="3858166237" sldId="344"/>
            <ac:cxnSpMk id="61" creationId="{37286C97-E9DF-DF11-6117-AD1E3A2F0B63}"/>
          </ac:cxnSpMkLst>
        </pc:cxnChg>
      </pc:sldChg>
      <pc:sldChg chg="addSp delSp modSp">
        <pc:chgData name="Noreen ROPERS [Eurécia]" userId="S::noreen.ropers@eurecia.com::f3a8d8f2-0e49-41aa-b7d1-58879f4fb21f" providerId="AD" clId="Web-{EA66168C-70E6-69B2-5151-92243291D6F0}" dt="2025-06-23T07:51:46.003" v="413" actId="1076"/>
        <pc:sldMkLst>
          <pc:docMk/>
          <pc:sldMk cId="738565706" sldId="345"/>
        </pc:sldMkLst>
        <pc:spChg chg="mod">
          <ac:chgData name="Noreen ROPERS [Eurécia]" userId="S::noreen.ropers@eurecia.com::f3a8d8f2-0e49-41aa-b7d1-58879f4fb21f" providerId="AD" clId="Web-{EA66168C-70E6-69B2-5151-92243291D6F0}" dt="2025-06-23T07:10:10.022" v="175" actId="20577"/>
          <ac:spMkLst>
            <pc:docMk/>
            <pc:sldMk cId="738565706" sldId="345"/>
            <ac:spMk id="4" creationId="{90A438DC-811C-961D-F9DD-B6FEB9763FC2}"/>
          </ac:spMkLst>
        </pc:spChg>
        <pc:spChg chg="mod">
          <ac:chgData name="Noreen ROPERS [Eurécia]" userId="S::noreen.ropers@eurecia.com::f3a8d8f2-0e49-41aa-b7d1-58879f4fb21f" providerId="AD" clId="Web-{EA66168C-70E6-69B2-5151-92243291D6F0}" dt="2025-06-23T07:20:40.022" v="301" actId="20577"/>
          <ac:spMkLst>
            <pc:docMk/>
            <pc:sldMk cId="738565706" sldId="345"/>
            <ac:spMk id="7" creationId="{363049D8-5D38-E524-486C-BE0CCA2A7435}"/>
          </ac:spMkLst>
        </pc:spChg>
        <pc:picChg chg="add del mod">
          <ac:chgData name="Noreen ROPERS [Eurécia]" userId="S::noreen.ropers@eurecia.com::f3a8d8f2-0e49-41aa-b7d1-58879f4fb21f" providerId="AD" clId="Web-{EA66168C-70E6-69B2-5151-92243291D6F0}" dt="2025-06-23T07:51:25.986" v="405"/>
          <ac:picMkLst>
            <pc:docMk/>
            <pc:sldMk cId="738565706" sldId="345"/>
            <ac:picMk id="2" creationId="{9CD0891C-7AB7-A81D-F528-C23EEBBA4CAE}"/>
          </ac:picMkLst>
        </pc:picChg>
        <pc:picChg chg="del">
          <ac:chgData name="Noreen ROPERS [Eurécia]" userId="S::noreen.ropers@eurecia.com::f3a8d8f2-0e49-41aa-b7d1-58879f4fb21f" providerId="AD" clId="Web-{EA66168C-70E6-69B2-5151-92243291D6F0}" dt="2025-06-23T07:20:11.067" v="294"/>
          <ac:picMkLst>
            <pc:docMk/>
            <pc:sldMk cId="738565706" sldId="345"/>
            <ac:picMk id="5" creationId="{E0D33B84-E2C1-C174-393B-3619C11C6A7C}"/>
          </ac:picMkLst>
        </pc:picChg>
        <pc:picChg chg="add mod">
          <ac:chgData name="Noreen ROPERS [Eurécia]" userId="S::noreen.ropers@eurecia.com::f3a8d8f2-0e49-41aa-b7d1-58879f4fb21f" providerId="AD" clId="Web-{EA66168C-70E6-69B2-5151-92243291D6F0}" dt="2025-06-23T07:51:46.003" v="413" actId="1076"/>
          <ac:picMkLst>
            <pc:docMk/>
            <pc:sldMk cId="738565706" sldId="345"/>
            <ac:picMk id="6" creationId="{E6FE7D25-770F-FF5A-1B4C-C492EA3D496A}"/>
          </ac:picMkLst>
        </pc:picChg>
        <pc:picChg chg="mod">
          <ac:chgData name="Noreen ROPERS [Eurécia]" userId="S::noreen.ropers@eurecia.com::f3a8d8f2-0e49-41aa-b7d1-58879f4fb21f" providerId="AD" clId="Web-{EA66168C-70E6-69B2-5151-92243291D6F0}" dt="2025-06-23T07:14:39.808" v="198" actId="1076"/>
          <ac:picMkLst>
            <pc:docMk/>
            <pc:sldMk cId="738565706" sldId="345"/>
            <ac:picMk id="11" creationId="{633E45DB-2FA7-35EB-6A9F-57E7DDF2C036}"/>
          </ac:picMkLst>
        </pc:picChg>
      </pc:sldChg>
      <pc:sldChg chg="addSp delSp modSp">
        <pc:chgData name="Noreen ROPERS [Eurécia]" userId="S::noreen.ropers@eurecia.com::f3a8d8f2-0e49-41aa-b7d1-58879f4fb21f" providerId="AD" clId="Web-{EA66168C-70E6-69B2-5151-92243291D6F0}" dt="2025-06-23T07:50:53.280" v="404" actId="1076"/>
        <pc:sldMkLst>
          <pc:docMk/>
          <pc:sldMk cId="567170341" sldId="346"/>
        </pc:sldMkLst>
        <pc:spChg chg="mod">
          <ac:chgData name="Noreen ROPERS [Eurécia]" userId="S::noreen.ropers@eurecia.com::f3a8d8f2-0e49-41aa-b7d1-58879f4fb21f" providerId="AD" clId="Web-{EA66168C-70E6-69B2-5151-92243291D6F0}" dt="2025-06-23T07:38:20.350" v="317" actId="20577"/>
          <ac:spMkLst>
            <pc:docMk/>
            <pc:sldMk cId="567170341" sldId="346"/>
            <ac:spMk id="2" creationId="{0ED16911-BE4F-7178-A964-6BF6DF2D85CF}"/>
          </ac:spMkLst>
        </pc:spChg>
        <pc:spChg chg="mod">
          <ac:chgData name="Noreen ROPERS [Eurécia]" userId="S::noreen.ropers@eurecia.com::f3a8d8f2-0e49-41aa-b7d1-58879f4fb21f" providerId="AD" clId="Web-{EA66168C-70E6-69B2-5151-92243291D6F0}" dt="2025-06-23T07:21:53.043" v="303" actId="20577"/>
          <ac:spMkLst>
            <pc:docMk/>
            <pc:sldMk cId="567170341" sldId="346"/>
            <ac:spMk id="4" creationId="{90A438DC-811C-961D-F9DD-B6FEB9763FC2}"/>
          </ac:spMkLst>
        </pc:spChg>
        <pc:spChg chg="del mod">
          <ac:chgData name="Noreen ROPERS [Eurécia]" userId="S::noreen.ropers@eurecia.com::f3a8d8f2-0e49-41aa-b7d1-58879f4fb21f" providerId="AD" clId="Web-{EA66168C-70E6-69B2-5151-92243291D6F0}" dt="2025-06-23T07:50:45.295" v="400"/>
          <ac:spMkLst>
            <pc:docMk/>
            <pc:sldMk cId="567170341" sldId="346"/>
            <ac:spMk id="5" creationId="{A245CA87-E019-6789-E984-40B8016F4753}"/>
          </ac:spMkLst>
        </pc:spChg>
        <pc:picChg chg="add del mod">
          <ac:chgData name="Noreen ROPERS [Eurécia]" userId="S::noreen.ropers@eurecia.com::f3a8d8f2-0e49-41aa-b7d1-58879f4fb21f" providerId="AD" clId="Web-{EA66168C-70E6-69B2-5151-92243291D6F0}" dt="2025-06-23T07:50:43.311" v="398"/>
          <ac:picMkLst>
            <pc:docMk/>
            <pc:sldMk cId="567170341" sldId="346"/>
            <ac:picMk id="6" creationId="{CC76CB87-4241-5EE0-67B4-011BD218D620}"/>
          </ac:picMkLst>
        </pc:picChg>
        <pc:picChg chg="del">
          <ac:chgData name="Noreen ROPERS [Eurécia]" userId="S::noreen.ropers@eurecia.com::f3a8d8f2-0e49-41aa-b7d1-58879f4fb21f" providerId="AD" clId="Web-{EA66168C-70E6-69B2-5151-92243291D6F0}" dt="2025-06-23T07:38:22.413" v="318"/>
          <ac:picMkLst>
            <pc:docMk/>
            <pc:sldMk cId="567170341" sldId="346"/>
            <ac:picMk id="7" creationId="{167C6499-FCCF-15A4-14C9-D93AF230CDBE}"/>
          </ac:picMkLst>
        </pc:picChg>
        <pc:picChg chg="add mod">
          <ac:chgData name="Noreen ROPERS [Eurécia]" userId="S::noreen.ropers@eurecia.com::f3a8d8f2-0e49-41aa-b7d1-58879f4fb21f" providerId="AD" clId="Web-{EA66168C-70E6-69B2-5151-92243291D6F0}" dt="2025-06-23T07:50:53.280" v="404" actId="1076"/>
          <ac:picMkLst>
            <pc:docMk/>
            <pc:sldMk cId="567170341" sldId="346"/>
            <ac:picMk id="8" creationId="{DCE31565-A572-BECD-FF97-DDCC2A8D6D1B}"/>
          </ac:picMkLst>
        </pc:picChg>
      </pc:sldChg>
      <pc:sldChg chg="addSp delSp modSp">
        <pc:chgData name="Noreen ROPERS [Eurécia]" userId="S::noreen.ropers@eurecia.com::f3a8d8f2-0e49-41aa-b7d1-58879f4fb21f" providerId="AD" clId="Web-{EA66168C-70E6-69B2-5151-92243291D6F0}" dt="2025-06-23T07:47:14.702" v="364" actId="1076"/>
        <pc:sldMkLst>
          <pc:docMk/>
          <pc:sldMk cId="217338043" sldId="350"/>
        </pc:sldMkLst>
        <pc:spChg chg="mod">
          <ac:chgData name="Noreen ROPERS [Eurécia]" userId="S::noreen.ropers@eurecia.com::f3a8d8f2-0e49-41aa-b7d1-58879f4fb21f" providerId="AD" clId="Web-{EA66168C-70E6-69B2-5151-92243291D6F0}" dt="2025-06-23T07:46:58.107" v="356" actId="20577"/>
          <ac:spMkLst>
            <pc:docMk/>
            <pc:sldMk cId="217338043" sldId="350"/>
            <ac:spMk id="2" creationId="{0ED16911-BE4F-7178-A964-6BF6DF2D85CF}"/>
          </ac:spMkLst>
        </pc:spChg>
        <pc:picChg chg="del">
          <ac:chgData name="Noreen ROPERS [Eurécia]" userId="S::noreen.ropers@eurecia.com::f3a8d8f2-0e49-41aa-b7d1-58879f4fb21f" providerId="AD" clId="Web-{EA66168C-70E6-69B2-5151-92243291D6F0}" dt="2025-06-23T07:47:06.795" v="361"/>
          <ac:picMkLst>
            <pc:docMk/>
            <pc:sldMk cId="217338043" sldId="350"/>
            <ac:picMk id="5" creationId="{14C8FDC1-13D8-AD74-5301-16E24B8A5C5E}"/>
          </ac:picMkLst>
        </pc:picChg>
        <pc:picChg chg="add mod">
          <ac:chgData name="Noreen ROPERS [Eurécia]" userId="S::noreen.ropers@eurecia.com::f3a8d8f2-0e49-41aa-b7d1-58879f4fb21f" providerId="AD" clId="Web-{EA66168C-70E6-69B2-5151-92243291D6F0}" dt="2025-06-23T07:41:45.334" v="345" actId="1076"/>
          <ac:picMkLst>
            <pc:docMk/>
            <pc:sldMk cId="217338043" sldId="350"/>
            <ac:picMk id="6" creationId="{482A97BB-6882-A9E1-45E9-9FF65E963077}"/>
          </ac:picMkLst>
        </pc:picChg>
        <pc:picChg chg="add mod">
          <ac:chgData name="Noreen ROPERS [Eurécia]" userId="S::noreen.ropers@eurecia.com::f3a8d8f2-0e49-41aa-b7d1-58879f4fb21f" providerId="AD" clId="Web-{EA66168C-70E6-69B2-5151-92243291D6F0}" dt="2025-06-23T07:47:14.702" v="364" actId="1076"/>
          <ac:picMkLst>
            <pc:docMk/>
            <pc:sldMk cId="217338043" sldId="350"/>
            <ac:picMk id="7" creationId="{227511E1-22F2-D790-AD34-746CE60D7C78}"/>
          </ac:picMkLst>
        </pc:picChg>
        <pc:picChg chg="del">
          <ac:chgData name="Noreen ROPERS [Eurécia]" userId="S::noreen.ropers@eurecia.com::f3a8d8f2-0e49-41aa-b7d1-58879f4fb21f" providerId="AD" clId="Web-{EA66168C-70E6-69B2-5151-92243291D6F0}" dt="2025-06-23T07:41:32.864" v="342"/>
          <ac:picMkLst>
            <pc:docMk/>
            <pc:sldMk cId="217338043" sldId="350"/>
            <ac:picMk id="9" creationId="{6698CA5E-FF71-E40F-666B-F37BA1BC09D6}"/>
          </ac:picMkLst>
        </pc:picChg>
      </pc:sldChg>
      <pc:sldChg chg="addSp delSp modSp">
        <pc:chgData name="Noreen ROPERS [Eurécia]" userId="S::noreen.ropers@eurecia.com::f3a8d8f2-0e49-41aa-b7d1-58879f4fb21f" providerId="AD" clId="Web-{EA66168C-70E6-69B2-5151-92243291D6F0}" dt="2025-06-23T07:50:00.651" v="395" actId="1076"/>
        <pc:sldMkLst>
          <pc:docMk/>
          <pc:sldMk cId="1618494200" sldId="351"/>
        </pc:sldMkLst>
        <pc:spChg chg="mod">
          <ac:chgData name="Noreen ROPERS [Eurécia]" userId="S::noreen.ropers@eurecia.com::f3a8d8f2-0e49-41aa-b7d1-58879f4fb21f" providerId="AD" clId="Web-{EA66168C-70E6-69B2-5151-92243291D6F0}" dt="2025-06-23T07:49:03.194" v="388" actId="20577"/>
          <ac:spMkLst>
            <pc:docMk/>
            <pc:sldMk cId="1618494200" sldId="351"/>
            <ac:spMk id="2" creationId="{0ED16911-BE4F-7178-A964-6BF6DF2D85CF}"/>
          </ac:spMkLst>
        </pc:spChg>
        <pc:picChg chg="del">
          <ac:chgData name="Noreen ROPERS [Eurécia]" userId="S::noreen.ropers@eurecia.com::f3a8d8f2-0e49-41aa-b7d1-58879f4fb21f" providerId="AD" clId="Web-{EA66168C-70E6-69B2-5151-92243291D6F0}" dt="2025-06-23T07:48:55.881" v="384"/>
          <ac:picMkLst>
            <pc:docMk/>
            <pc:sldMk cId="1618494200" sldId="351"/>
            <ac:picMk id="5" creationId="{6536D592-60A6-48E8-A5C6-B79D7D95291E}"/>
          </ac:picMkLst>
        </pc:picChg>
        <pc:picChg chg="del">
          <ac:chgData name="Noreen ROPERS [Eurécia]" userId="S::noreen.ropers@eurecia.com::f3a8d8f2-0e49-41aa-b7d1-58879f4fb21f" providerId="AD" clId="Web-{EA66168C-70E6-69B2-5151-92243291D6F0}" dt="2025-06-23T07:48:57.241" v="385"/>
          <ac:picMkLst>
            <pc:docMk/>
            <pc:sldMk cId="1618494200" sldId="351"/>
            <ac:picMk id="6" creationId="{7037A46E-EAF1-4531-A416-7D38395D623B}"/>
          </ac:picMkLst>
        </pc:picChg>
        <pc:picChg chg="add del mod">
          <ac:chgData name="Noreen ROPERS [Eurécia]" userId="S::noreen.ropers@eurecia.com::f3a8d8f2-0e49-41aa-b7d1-58879f4fb21f" providerId="AD" clId="Web-{EA66168C-70E6-69B2-5151-92243291D6F0}" dt="2025-06-23T07:49:55.995" v="393"/>
          <ac:picMkLst>
            <pc:docMk/>
            <pc:sldMk cId="1618494200" sldId="351"/>
            <ac:picMk id="7" creationId="{80B4266A-D6BD-F09C-89BF-1FE5EBBA2D6B}"/>
          </ac:picMkLst>
        </pc:picChg>
        <pc:picChg chg="add mod">
          <ac:chgData name="Noreen ROPERS [Eurécia]" userId="S::noreen.ropers@eurecia.com::f3a8d8f2-0e49-41aa-b7d1-58879f4fb21f" providerId="AD" clId="Web-{EA66168C-70E6-69B2-5151-92243291D6F0}" dt="2025-06-23T07:50:00.651" v="395" actId="1076"/>
          <ac:picMkLst>
            <pc:docMk/>
            <pc:sldMk cId="1618494200" sldId="351"/>
            <ac:picMk id="8" creationId="{F74BF278-FDEB-199F-8AD4-D691FF79DC1D}"/>
          </ac:picMkLst>
        </pc:picChg>
      </pc:sldChg>
      <pc:sldChg chg="addSp delSp modSp">
        <pc:chgData name="Noreen ROPERS [Eurécia]" userId="S::noreen.ropers@eurecia.com::f3a8d8f2-0e49-41aa-b7d1-58879f4fb21f" providerId="AD" clId="Web-{EA66168C-70E6-69B2-5151-92243291D6F0}" dt="2025-06-23T08:09:30.534" v="692" actId="1076"/>
        <pc:sldMkLst>
          <pc:docMk/>
          <pc:sldMk cId="3332511477" sldId="352"/>
        </pc:sldMkLst>
        <pc:spChg chg="mod">
          <ac:chgData name="Noreen ROPERS [Eurécia]" userId="S::noreen.ropers@eurecia.com::f3a8d8f2-0e49-41aa-b7d1-58879f4fb21f" providerId="AD" clId="Web-{EA66168C-70E6-69B2-5151-92243291D6F0}" dt="2025-06-23T08:09:17.330" v="689" actId="20577"/>
          <ac:spMkLst>
            <pc:docMk/>
            <pc:sldMk cId="3332511477" sldId="352"/>
            <ac:spMk id="2" creationId="{0ED16911-BE4F-7178-A964-6BF6DF2D85CF}"/>
          </ac:spMkLst>
        </pc:spChg>
        <pc:picChg chg="add del mod">
          <ac:chgData name="Noreen ROPERS [Eurécia]" userId="S::noreen.ropers@eurecia.com::f3a8d8f2-0e49-41aa-b7d1-58879f4fb21f" providerId="AD" clId="Web-{EA66168C-70E6-69B2-5151-92243291D6F0}" dt="2025-06-23T08:03:43.540" v="576"/>
          <ac:picMkLst>
            <pc:docMk/>
            <pc:sldMk cId="3332511477" sldId="352"/>
            <ac:picMk id="5" creationId="{DB6B9863-32AD-5F7F-494B-8419D6CB8031}"/>
          </ac:picMkLst>
        </pc:picChg>
        <pc:picChg chg="del">
          <ac:chgData name="Noreen ROPERS [Eurécia]" userId="S::noreen.ropers@eurecia.com::f3a8d8f2-0e49-41aa-b7d1-58879f4fb21f" providerId="AD" clId="Web-{EA66168C-70E6-69B2-5151-92243291D6F0}" dt="2025-06-23T08:03:21.523" v="569"/>
          <ac:picMkLst>
            <pc:docMk/>
            <pc:sldMk cId="3332511477" sldId="352"/>
            <ac:picMk id="6" creationId="{F5B68A5D-4998-437C-A119-D711726215C5}"/>
          </ac:picMkLst>
        </pc:picChg>
        <pc:picChg chg="add mod">
          <ac:chgData name="Noreen ROPERS [Eurécia]" userId="S::noreen.ropers@eurecia.com::f3a8d8f2-0e49-41aa-b7d1-58879f4fb21f" providerId="AD" clId="Web-{EA66168C-70E6-69B2-5151-92243291D6F0}" dt="2025-06-23T08:09:09.502" v="679" actId="1076"/>
          <ac:picMkLst>
            <pc:docMk/>
            <pc:sldMk cId="3332511477" sldId="352"/>
            <ac:picMk id="7" creationId="{BA0A36DC-CB92-4058-7BFF-A76605274C1F}"/>
          </ac:picMkLst>
        </pc:picChg>
        <pc:picChg chg="add mod">
          <ac:chgData name="Noreen ROPERS [Eurécia]" userId="S::noreen.ropers@eurecia.com::f3a8d8f2-0e49-41aa-b7d1-58879f4fb21f" providerId="AD" clId="Web-{EA66168C-70E6-69B2-5151-92243291D6F0}" dt="2025-06-23T08:09:30.534" v="692" actId="1076"/>
          <ac:picMkLst>
            <pc:docMk/>
            <pc:sldMk cId="3332511477" sldId="352"/>
            <ac:picMk id="8" creationId="{4A282E7E-3320-6280-13F3-7A253A04C7B8}"/>
          </ac:picMkLst>
        </pc:picChg>
        <pc:picChg chg="del">
          <ac:chgData name="Noreen ROPERS [Eurécia]" userId="S::noreen.ropers@eurecia.com::f3a8d8f2-0e49-41aa-b7d1-58879f4fb21f" providerId="AD" clId="Web-{EA66168C-70E6-69B2-5151-92243291D6F0}" dt="2025-06-23T08:07:36.667" v="641"/>
          <ac:picMkLst>
            <pc:docMk/>
            <pc:sldMk cId="3332511477" sldId="352"/>
            <ac:picMk id="9" creationId="{2F9D5FE0-69FE-4F57-799D-22071FDDBE66}"/>
          </ac:picMkLst>
        </pc:picChg>
      </pc:sldChg>
      <pc:sldChg chg="delSp">
        <pc:chgData name="Noreen ROPERS [Eurécia]" userId="S::noreen.ropers@eurecia.com::f3a8d8f2-0e49-41aa-b7d1-58879f4fb21f" providerId="AD" clId="Web-{EA66168C-70E6-69B2-5151-92243291D6F0}" dt="2025-06-23T06:40:45.600" v="49"/>
        <pc:sldMkLst>
          <pc:docMk/>
          <pc:sldMk cId="1144442519" sldId="353"/>
        </pc:sldMkLst>
        <pc:spChg chg="del">
          <ac:chgData name="Noreen ROPERS [Eurécia]" userId="S::noreen.ropers@eurecia.com::f3a8d8f2-0e49-41aa-b7d1-58879f4fb21f" providerId="AD" clId="Web-{EA66168C-70E6-69B2-5151-92243291D6F0}" dt="2025-06-23T06:40:45.600" v="49"/>
          <ac:spMkLst>
            <pc:docMk/>
            <pc:sldMk cId="1144442519" sldId="353"/>
            <ac:spMk id="3" creationId="{8A5AF780-51D3-E2B5-4A7D-5C97EF5F19B7}"/>
          </ac:spMkLst>
        </pc:spChg>
      </pc:sldChg>
      <pc:sldChg chg="modSp">
        <pc:chgData name="Noreen ROPERS [Eurécia]" userId="S::noreen.ropers@eurecia.com::f3a8d8f2-0e49-41aa-b7d1-58879f4fb21f" providerId="AD" clId="Web-{EA66168C-70E6-69B2-5151-92243291D6F0}" dt="2025-06-23T08:14:36.541" v="737"/>
        <pc:sldMkLst>
          <pc:docMk/>
          <pc:sldMk cId="1561398166" sldId="354"/>
        </pc:sldMkLst>
        <pc:spChg chg="mod">
          <ac:chgData name="Noreen ROPERS [Eurécia]" userId="S::noreen.ropers@eurecia.com::f3a8d8f2-0e49-41aa-b7d1-58879f4fb21f" providerId="AD" clId="Web-{EA66168C-70E6-69B2-5151-92243291D6F0}" dt="2025-06-23T08:13:59.429" v="734" actId="20577"/>
          <ac:spMkLst>
            <pc:docMk/>
            <pc:sldMk cId="1561398166" sldId="354"/>
            <ac:spMk id="4" creationId="{3CBE8D5D-8605-7FE4-D841-E865AB88B43B}"/>
          </ac:spMkLst>
        </pc:spChg>
        <pc:spChg chg="mod">
          <ac:chgData name="Noreen ROPERS [Eurécia]" userId="S::noreen.ropers@eurecia.com::f3a8d8f2-0e49-41aa-b7d1-58879f4fb21f" providerId="AD" clId="Web-{EA66168C-70E6-69B2-5151-92243291D6F0}" dt="2025-06-23T08:14:11.008" v="736" actId="20577"/>
          <ac:spMkLst>
            <pc:docMk/>
            <pc:sldMk cId="1561398166" sldId="354"/>
            <ac:spMk id="5" creationId="{9DF4D431-5721-618B-9501-EDA06836B0A2}"/>
          </ac:spMkLst>
        </pc:spChg>
        <pc:spChg chg="mod">
          <ac:chgData name="Noreen ROPERS [Eurécia]" userId="S::noreen.ropers@eurecia.com::f3a8d8f2-0e49-41aa-b7d1-58879f4fb21f" providerId="AD" clId="Web-{EA66168C-70E6-69B2-5151-92243291D6F0}" dt="2025-06-23T08:12:54.252" v="725" actId="20577"/>
          <ac:spMkLst>
            <pc:docMk/>
            <pc:sldMk cId="1561398166" sldId="354"/>
            <ac:spMk id="28" creationId="{D88B10F1-C161-29C9-E517-2C4D78936F1B}"/>
          </ac:spMkLst>
        </pc:spChg>
        <pc:spChg chg="mod">
          <ac:chgData name="Noreen ROPERS [Eurécia]" userId="S::noreen.ropers@eurecia.com::f3a8d8f2-0e49-41aa-b7d1-58879f4fb21f" providerId="AD" clId="Web-{EA66168C-70E6-69B2-5151-92243291D6F0}" dt="2025-06-23T08:14:36.541" v="737"/>
          <ac:spMkLst>
            <pc:docMk/>
            <pc:sldMk cId="1561398166" sldId="354"/>
            <ac:spMk id="42" creationId="{A809FF54-8E21-E76D-9608-77AF773D0852}"/>
          </ac:spMkLst>
        </pc:spChg>
      </pc:sldChg>
      <pc:sldChg chg="modSp">
        <pc:chgData name="Noreen ROPERS [Eurécia]" userId="S::noreen.ropers@eurecia.com::f3a8d8f2-0e49-41aa-b7d1-58879f4fb21f" providerId="AD" clId="Web-{EA66168C-70E6-69B2-5151-92243291D6F0}" dt="2025-06-23T07:52:07.880" v="414" actId="20577"/>
        <pc:sldMkLst>
          <pc:docMk/>
          <pc:sldMk cId="3246457483" sldId="357"/>
        </pc:sldMkLst>
        <pc:spChg chg="mod">
          <ac:chgData name="Noreen ROPERS [Eurécia]" userId="S::noreen.ropers@eurecia.com::f3a8d8f2-0e49-41aa-b7d1-58879f4fb21f" providerId="AD" clId="Web-{EA66168C-70E6-69B2-5151-92243291D6F0}" dt="2025-06-23T07:52:07.880" v="414" actId="20577"/>
          <ac:spMkLst>
            <pc:docMk/>
            <pc:sldMk cId="3246457483" sldId="357"/>
            <ac:spMk id="2" creationId="{18B74BD9-57AD-C852-1754-B7B1DAD43A1F}"/>
          </ac:spMkLst>
        </pc:spChg>
      </pc:sldChg>
    </pc:docChg>
  </pc:docChgLst>
  <pc:docChgLst>
    <pc:chgData name="Pauline MORIN [Eurécia]" userId="26806002-a94a-4f86-8fe6-d48cb3313228" providerId="ADAL" clId="{94FFA1D0-9AD8-4060-A6F4-DA6EE3A4A431}"/>
    <pc:docChg chg="custSel modSld">
      <pc:chgData name="Pauline MORIN [Eurécia]" userId="26806002-a94a-4f86-8fe6-d48cb3313228" providerId="ADAL" clId="{94FFA1D0-9AD8-4060-A6F4-DA6EE3A4A431}" dt="2024-07-29T15:13:51.298" v="5" actId="2711"/>
      <pc:docMkLst>
        <pc:docMk/>
      </pc:docMkLst>
      <pc:sldChg chg="modSp mod">
        <pc:chgData name="Pauline MORIN [Eurécia]" userId="26806002-a94a-4f86-8fe6-d48cb3313228" providerId="ADAL" clId="{94FFA1D0-9AD8-4060-A6F4-DA6EE3A4A431}" dt="2024-07-29T15:11:54.689" v="2" actId="313"/>
        <pc:sldMkLst>
          <pc:docMk/>
          <pc:sldMk cId="738565706" sldId="345"/>
        </pc:sldMkLst>
      </pc:sldChg>
      <pc:sldChg chg="modSp mod">
        <pc:chgData name="Pauline MORIN [Eurécia]" userId="26806002-a94a-4f86-8fe6-d48cb3313228" providerId="ADAL" clId="{94FFA1D0-9AD8-4060-A6F4-DA6EE3A4A431}" dt="2024-07-29T15:12:08.775" v="3" actId="2711"/>
        <pc:sldMkLst>
          <pc:docMk/>
          <pc:sldMk cId="567170341" sldId="346"/>
        </pc:sldMkLst>
      </pc:sldChg>
      <pc:sldChg chg="modSp mod">
        <pc:chgData name="Pauline MORIN [Eurécia]" userId="26806002-a94a-4f86-8fe6-d48cb3313228" providerId="ADAL" clId="{94FFA1D0-9AD8-4060-A6F4-DA6EE3A4A431}" dt="2024-07-29T15:13:41.695" v="4" actId="2711"/>
        <pc:sldMkLst>
          <pc:docMk/>
          <pc:sldMk cId="217338043" sldId="350"/>
        </pc:sldMkLst>
      </pc:sldChg>
      <pc:sldChg chg="modSp mod">
        <pc:chgData name="Pauline MORIN [Eurécia]" userId="26806002-a94a-4f86-8fe6-d48cb3313228" providerId="ADAL" clId="{94FFA1D0-9AD8-4060-A6F4-DA6EE3A4A431}" dt="2024-07-29T15:13:51.298" v="5" actId="2711"/>
        <pc:sldMkLst>
          <pc:docMk/>
          <pc:sldMk cId="1618494200" sldId="351"/>
        </pc:sldMkLst>
      </pc:sldChg>
    </pc:docChg>
  </pc:docChgLst>
  <pc:docChgLst>
    <pc:chgData name="Pauline MORIN [Eurécia]" userId="26806002-a94a-4f86-8fe6-d48cb3313228" providerId="ADAL" clId="{80AFBA34-D2B3-43A9-BA5A-2910CE7D33BE}"/>
    <pc:docChg chg="custSel modSld">
      <pc:chgData name="Pauline MORIN [Eurécia]" userId="26806002-a94a-4f86-8fe6-d48cb3313228" providerId="ADAL" clId="{80AFBA34-D2B3-43A9-BA5A-2910CE7D33BE}" dt="2024-09-20T11:35:42.540" v="101" actId="1076"/>
      <pc:docMkLst>
        <pc:docMk/>
      </pc:docMkLst>
      <pc:sldChg chg="addSp delSp modSp mod">
        <pc:chgData name="Pauline MORIN [Eurécia]" userId="26806002-a94a-4f86-8fe6-d48cb3313228" providerId="ADAL" clId="{80AFBA34-D2B3-43A9-BA5A-2910CE7D33BE}" dt="2024-09-20T11:13:54.930" v="3" actId="207"/>
        <pc:sldMkLst>
          <pc:docMk/>
          <pc:sldMk cId="3210797679" sldId="340"/>
        </pc:sldMkLst>
      </pc:sldChg>
      <pc:sldChg chg="delSp modSp mod">
        <pc:chgData name="Pauline MORIN [Eurécia]" userId="26806002-a94a-4f86-8fe6-d48cb3313228" providerId="ADAL" clId="{80AFBA34-D2B3-43A9-BA5A-2910CE7D33BE}" dt="2024-09-20T11:32:49.004" v="11" actId="1076"/>
        <pc:sldMkLst>
          <pc:docMk/>
          <pc:sldMk cId="738565706" sldId="345"/>
        </pc:sldMkLst>
      </pc:sldChg>
      <pc:sldChg chg="addSp delSp modSp mod">
        <pc:chgData name="Pauline MORIN [Eurécia]" userId="26806002-a94a-4f86-8fe6-d48cb3313228" providerId="ADAL" clId="{80AFBA34-D2B3-43A9-BA5A-2910CE7D33BE}" dt="2024-09-20T11:33:29.905" v="17" actId="14100"/>
        <pc:sldMkLst>
          <pc:docMk/>
          <pc:sldMk cId="567170341" sldId="346"/>
        </pc:sldMkLst>
      </pc:sldChg>
      <pc:sldChg chg="modSp mod">
        <pc:chgData name="Pauline MORIN [Eurécia]" userId="26806002-a94a-4f86-8fe6-d48cb3313228" providerId="ADAL" clId="{80AFBA34-D2B3-43A9-BA5A-2910CE7D33BE}" dt="2024-09-20T11:35:42.540" v="101" actId="1076"/>
        <pc:sldMkLst>
          <pc:docMk/>
          <pc:sldMk cId="217338043" sldId="350"/>
        </pc:sldMkLst>
      </pc:sldChg>
      <pc:sldChg chg="modSp mod">
        <pc:chgData name="Pauline MORIN [Eurécia]" userId="26806002-a94a-4f86-8fe6-d48cb3313228" providerId="ADAL" clId="{80AFBA34-D2B3-43A9-BA5A-2910CE7D33BE}" dt="2024-09-20T11:31:17.206" v="5" actId="1076"/>
        <pc:sldMkLst>
          <pc:docMk/>
          <pc:sldMk cId="3332511477" sldId="352"/>
        </pc:sldMkLst>
      </pc:sldChg>
    </pc:docChg>
  </pc:docChgLst>
  <pc:docChgLst>
    <pc:chgData name="Inas FAOUZI [Eurécia]" userId="4f435423-8673-4c81-9a60-95a8e74c92dd" providerId="ADAL" clId="{CFAFAB93-7F42-47D8-BBF8-07157A75DF66}"/>
    <pc:docChg chg="undo redo custSel addSld delSld modSld sldOrd">
      <pc:chgData name="Inas FAOUZI [Eurécia]" userId="4f435423-8673-4c81-9a60-95a8e74c92dd" providerId="ADAL" clId="{CFAFAB93-7F42-47D8-BBF8-07157A75DF66}" dt="2024-09-20T14:58:47.385" v="303" actId="1076"/>
      <pc:docMkLst>
        <pc:docMk/>
      </pc:docMkLst>
      <pc:sldChg chg="modSp mod ord">
        <pc:chgData name="Inas FAOUZI [Eurécia]" userId="4f435423-8673-4c81-9a60-95a8e74c92dd" providerId="ADAL" clId="{CFAFAB93-7F42-47D8-BBF8-07157A75DF66}" dt="2024-09-20T14:53:47.318" v="233" actId="6549"/>
        <pc:sldMkLst>
          <pc:docMk/>
          <pc:sldMk cId="3512856049" sldId="334"/>
        </pc:sldMkLst>
      </pc:sldChg>
      <pc:sldChg chg="modSp mod">
        <pc:chgData name="Inas FAOUZI [Eurécia]" userId="4f435423-8673-4c81-9a60-95a8e74c92dd" providerId="ADAL" clId="{CFAFAB93-7F42-47D8-BBF8-07157A75DF66}" dt="2024-09-20T14:58:04.658" v="299" actId="122"/>
        <pc:sldMkLst>
          <pc:docMk/>
          <pc:sldMk cId="407031299" sldId="337"/>
        </pc:sldMkLst>
      </pc:sldChg>
      <pc:sldChg chg="del">
        <pc:chgData name="Inas FAOUZI [Eurécia]" userId="4f435423-8673-4c81-9a60-95a8e74c92dd" providerId="ADAL" clId="{CFAFAB93-7F42-47D8-BBF8-07157A75DF66}" dt="2024-09-20T14:54:59.331" v="284" actId="2696"/>
        <pc:sldMkLst>
          <pc:docMk/>
          <pc:sldMk cId="1529473113" sldId="339"/>
        </pc:sldMkLst>
      </pc:sldChg>
      <pc:sldChg chg="modSp mod">
        <pc:chgData name="Inas FAOUZI [Eurécia]" userId="4f435423-8673-4c81-9a60-95a8e74c92dd" providerId="ADAL" clId="{CFAFAB93-7F42-47D8-BBF8-07157A75DF66}" dt="2024-09-20T14:58:47.385" v="303" actId="1076"/>
        <pc:sldMkLst>
          <pc:docMk/>
          <pc:sldMk cId="1323003873" sldId="341"/>
        </pc:sldMkLst>
      </pc:sldChg>
      <pc:sldChg chg="modSp mod">
        <pc:chgData name="Inas FAOUZI [Eurécia]" userId="4f435423-8673-4c81-9a60-95a8e74c92dd" providerId="ADAL" clId="{CFAFAB93-7F42-47D8-BBF8-07157A75DF66}" dt="2024-09-20T14:56:46.330" v="291" actId="122"/>
        <pc:sldMkLst>
          <pc:docMk/>
          <pc:sldMk cId="738565706" sldId="345"/>
        </pc:sldMkLst>
      </pc:sldChg>
      <pc:sldChg chg="modSp mod">
        <pc:chgData name="Inas FAOUZI [Eurécia]" userId="4f435423-8673-4c81-9a60-95a8e74c92dd" providerId="ADAL" clId="{CFAFAB93-7F42-47D8-BBF8-07157A75DF66}" dt="2024-09-20T14:57:19.224" v="293" actId="122"/>
        <pc:sldMkLst>
          <pc:docMk/>
          <pc:sldMk cId="567170341" sldId="346"/>
        </pc:sldMkLst>
      </pc:sldChg>
      <pc:sldChg chg="modSp mod">
        <pc:chgData name="Inas FAOUZI [Eurécia]" userId="4f435423-8673-4c81-9a60-95a8e74c92dd" providerId="ADAL" clId="{CFAFAB93-7F42-47D8-BBF8-07157A75DF66}" dt="2024-09-20T14:57:28.645" v="295" actId="122"/>
        <pc:sldMkLst>
          <pc:docMk/>
          <pc:sldMk cId="217338043" sldId="350"/>
        </pc:sldMkLst>
      </pc:sldChg>
      <pc:sldChg chg="modSp mod">
        <pc:chgData name="Inas FAOUZI [Eurécia]" userId="4f435423-8673-4c81-9a60-95a8e74c92dd" providerId="ADAL" clId="{CFAFAB93-7F42-47D8-BBF8-07157A75DF66}" dt="2024-09-20T14:57:46.165" v="297" actId="122"/>
        <pc:sldMkLst>
          <pc:docMk/>
          <pc:sldMk cId="1618494200" sldId="351"/>
        </pc:sldMkLst>
      </pc:sldChg>
      <pc:sldChg chg="modSp mod">
        <pc:chgData name="Inas FAOUZI [Eurécia]" userId="4f435423-8673-4c81-9a60-95a8e74c92dd" providerId="ADAL" clId="{CFAFAB93-7F42-47D8-BBF8-07157A75DF66}" dt="2024-09-20T14:58:32.203" v="302" actId="1076"/>
        <pc:sldMkLst>
          <pc:docMk/>
          <pc:sldMk cId="3332511477" sldId="352"/>
        </pc:sldMkLst>
      </pc:sldChg>
      <pc:sldChg chg="modSp new mod">
        <pc:chgData name="Inas FAOUZI [Eurécia]" userId="4f435423-8673-4c81-9a60-95a8e74c92dd" providerId="ADAL" clId="{CFAFAB93-7F42-47D8-BBF8-07157A75DF66}" dt="2024-09-20T14:53:27.627" v="186" actId="20577"/>
        <pc:sldMkLst>
          <pc:docMk/>
          <pc:sldMk cId="1144442519" sldId="353"/>
        </pc:sldMkLst>
      </pc:sldChg>
      <pc:sldChg chg="modSp add mod ord">
        <pc:chgData name="Inas FAOUZI [Eurécia]" userId="4f435423-8673-4c81-9a60-95a8e74c92dd" providerId="ADAL" clId="{CFAFAB93-7F42-47D8-BBF8-07157A75DF66}" dt="2024-09-20T14:56:04.921" v="289" actId="207"/>
        <pc:sldMkLst>
          <pc:docMk/>
          <pc:sldMk cId="1561398166" sldId="354"/>
        </pc:sldMkLst>
      </pc:sldChg>
      <pc:sldChg chg="modSp add mod ord">
        <pc:chgData name="Inas FAOUZI [Eurécia]" userId="4f435423-8673-4c81-9a60-95a8e74c92dd" providerId="ADAL" clId="{CFAFAB93-7F42-47D8-BBF8-07157A75DF66}" dt="2024-09-20T14:54:09.702" v="241"/>
        <pc:sldMkLst>
          <pc:docMk/>
          <pc:sldMk cId="2742975737" sldId="355"/>
        </pc:sldMkLst>
      </pc:sldChg>
      <pc:sldChg chg="modSp add mod ord">
        <pc:chgData name="Inas FAOUZI [Eurécia]" userId="4f435423-8673-4c81-9a60-95a8e74c92dd" providerId="ADAL" clId="{CFAFAB93-7F42-47D8-BBF8-07157A75DF66}" dt="2024-09-20T14:54:33.111" v="255"/>
        <pc:sldMkLst>
          <pc:docMk/>
          <pc:sldMk cId="2542527969" sldId="356"/>
        </pc:sldMkLst>
      </pc:sldChg>
      <pc:sldChg chg="modSp add mod ord">
        <pc:chgData name="Inas FAOUZI [Eurécia]" userId="4f435423-8673-4c81-9a60-95a8e74c92dd" providerId="ADAL" clId="{CFAFAB93-7F42-47D8-BBF8-07157A75DF66}" dt="2024-09-20T14:54:49.818" v="283" actId="20577"/>
        <pc:sldMkLst>
          <pc:docMk/>
          <pc:sldMk cId="3246457483" sldId="357"/>
        </pc:sldMkLst>
      </pc:sldChg>
    </pc:docChg>
  </pc:docChgLst>
  <pc:docChgLst>
    <pc:chgData name="Emilie LE GOFF MILAN [Eurécia]" userId="S::emilie.legoff-milan@eurecia.com::6ad53246-acbf-4ccd-b846-328a5839d4aa" providerId="AD" clId="Web-{70F2B9D4-13CE-FC37-2143-B8EB6B9293D9}"/>
    <pc:docChg chg="modSld">
      <pc:chgData name="Emilie LE GOFF MILAN [Eurécia]" userId="S::emilie.legoff-milan@eurecia.com::6ad53246-acbf-4ccd-b846-328a5839d4aa" providerId="AD" clId="Web-{70F2B9D4-13CE-FC37-2143-B8EB6B9293D9}" dt="2024-09-02T10:15:04.139" v="37" actId="14100"/>
      <pc:docMkLst>
        <pc:docMk/>
      </pc:docMkLst>
      <pc:sldChg chg="addSp delSp modSp">
        <pc:chgData name="Emilie LE GOFF MILAN [Eurécia]" userId="S::emilie.legoff-milan@eurecia.com::6ad53246-acbf-4ccd-b846-328a5839d4aa" providerId="AD" clId="Web-{70F2B9D4-13CE-FC37-2143-B8EB6B9293D9}" dt="2024-09-02T10:15:04.139" v="37" actId="14100"/>
        <pc:sldMkLst>
          <pc:docMk/>
          <pc:sldMk cId="407031299" sldId="337"/>
        </pc:sldMkLst>
      </pc:sldChg>
      <pc:sldChg chg="addSp delSp modSp">
        <pc:chgData name="Emilie LE GOFF MILAN [Eurécia]" userId="S::emilie.legoff-milan@eurecia.com::6ad53246-acbf-4ccd-b846-328a5839d4aa" providerId="AD" clId="Web-{70F2B9D4-13CE-FC37-2143-B8EB6B9293D9}" dt="2024-09-02T10:09:52.004" v="15"/>
        <pc:sldMkLst>
          <pc:docMk/>
          <pc:sldMk cId="738565706" sldId="345"/>
        </pc:sldMkLst>
      </pc:sldChg>
      <pc:sldChg chg="addSp delSp modSp">
        <pc:chgData name="Emilie LE GOFF MILAN [Eurécia]" userId="S::emilie.legoff-milan@eurecia.com::6ad53246-acbf-4ccd-b846-328a5839d4aa" providerId="AD" clId="Web-{70F2B9D4-13CE-FC37-2143-B8EB6B9293D9}" dt="2024-09-02T10:12:10.118" v="27" actId="14100"/>
        <pc:sldMkLst>
          <pc:docMk/>
          <pc:sldMk cId="567170341" sldId="346"/>
        </pc:sldMkLst>
      </pc:sldChg>
      <pc:sldChg chg="addSp delSp modSp">
        <pc:chgData name="Emilie LE GOFF MILAN [Eurécia]" userId="S::emilie.legoff-milan@eurecia.com::6ad53246-acbf-4ccd-b846-328a5839d4aa" providerId="AD" clId="Web-{70F2B9D4-13CE-FC37-2143-B8EB6B9293D9}" dt="2024-09-02T10:13:30.699" v="32" actId="14100"/>
        <pc:sldMkLst>
          <pc:docMk/>
          <pc:sldMk cId="217338043" sldId="350"/>
        </pc:sldMkLst>
      </pc:sldChg>
    </pc:docChg>
  </pc:docChgLst>
  <pc:docChgLst>
    <pc:chgData name="Noreen ROPERS [Eurécia]" userId="S::noreen.ropers@eurecia.com::f3a8d8f2-0e49-41aa-b7d1-58879f4fb21f" providerId="AD" clId="Web-{A3CB3B83-8026-7E2C-F97C-74F9C2ED5BC2}"/>
    <pc:docChg chg="modSld">
      <pc:chgData name="Noreen ROPERS [Eurécia]" userId="S::noreen.ropers@eurecia.com::f3a8d8f2-0e49-41aa-b7d1-58879f4fb21f" providerId="AD" clId="Web-{A3CB3B83-8026-7E2C-F97C-74F9C2ED5BC2}" dt="2025-06-23T08:38:04.237" v="21" actId="1076"/>
      <pc:docMkLst>
        <pc:docMk/>
      </pc:docMkLst>
      <pc:sldChg chg="modSp">
        <pc:chgData name="Noreen ROPERS [Eurécia]" userId="S::noreen.ropers@eurecia.com::f3a8d8f2-0e49-41aa-b7d1-58879f4fb21f" providerId="AD" clId="Web-{A3CB3B83-8026-7E2C-F97C-74F9C2ED5BC2}" dt="2025-06-23T08:38:04.237" v="21" actId="1076"/>
        <pc:sldMkLst>
          <pc:docMk/>
          <pc:sldMk cId="3858166237" sldId="344"/>
        </pc:sldMkLst>
        <pc:spChg chg="mod">
          <ac:chgData name="Noreen ROPERS [Eurécia]" userId="S::noreen.ropers@eurecia.com::f3a8d8f2-0e49-41aa-b7d1-58879f4fb21f" providerId="AD" clId="Web-{A3CB3B83-8026-7E2C-F97C-74F9C2ED5BC2}" dt="2025-06-23T08:36:33.906" v="8" actId="1076"/>
          <ac:spMkLst>
            <pc:docMk/>
            <pc:sldMk cId="3858166237" sldId="344"/>
            <ac:spMk id="17" creationId="{B548986D-DB8D-8518-B331-2D460B009877}"/>
          </ac:spMkLst>
        </pc:spChg>
        <pc:spChg chg="mod">
          <ac:chgData name="Noreen ROPERS [Eurécia]" userId="S::noreen.ropers@eurecia.com::f3a8d8f2-0e49-41aa-b7d1-58879f4fb21f" providerId="AD" clId="Web-{A3CB3B83-8026-7E2C-F97C-74F9C2ED5BC2}" dt="2025-06-23T08:36:08.670" v="2" actId="20577"/>
          <ac:spMkLst>
            <pc:docMk/>
            <pc:sldMk cId="3858166237" sldId="344"/>
            <ac:spMk id="18" creationId="{2964E507-A439-DA24-3A0B-86652C2DEC2B}"/>
          </ac:spMkLst>
        </pc:spChg>
        <pc:spChg chg="mod">
          <ac:chgData name="Noreen ROPERS [Eurécia]" userId="S::noreen.ropers@eurecia.com::f3a8d8f2-0e49-41aa-b7d1-58879f4fb21f" providerId="AD" clId="Web-{A3CB3B83-8026-7E2C-F97C-74F9C2ED5BC2}" dt="2025-06-23T08:38:04.237" v="21" actId="1076"/>
          <ac:spMkLst>
            <pc:docMk/>
            <pc:sldMk cId="3858166237" sldId="344"/>
            <ac:spMk id="28" creationId="{71868174-DB9B-B551-03D7-2A4A03BEBAED}"/>
          </ac:spMkLst>
        </pc:spChg>
      </pc:sldChg>
    </pc:docChg>
  </pc:docChgLst>
  <pc:docChgLst>
    <pc:chgData name="Céline SARASAR [Eurécia]" userId="c7506270-8b7d-449d-850c-0622c02b1877" providerId="ADAL" clId="{319659C1-94D9-4215-A049-7B3C5CB6660E}"/>
    <pc:docChg chg="modSld">
      <pc:chgData name="Céline SARASAR [Eurécia]" userId="c7506270-8b7d-449d-850c-0622c02b1877" providerId="ADAL" clId="{319659C1-94D9-4215-A049-7B3C5CB6660E}" dt="2024-05-21T14:14:07.559" v="65" actId="20577"/>
      <pc:docMkLst>
        <pc:docMk/>
      </pc:docMkLst>
      <pc:sldChg chg="addSp modSp mod">
        <pc:chgData name="Céline SARASAR [Eurécia]" userId="c7506270-8b7d-449d-850c-0622c02b1877" providerId="ADAL" clId="{319659C1-94D9-4215-A049-7B3C5CB6660E}" dt="2024-05-21T14:13:26.261" v="63" actId="1076"/>
        <pc:sldMkLst>
          <pc:docMk/>
          <pc:sldMk cId="3858166237" sldId="344"/>
        </pc:sldMkLst>
      </pc:sldChg>
      <pc:sldChg chg="modSp mod">
        <pc:chgData name="Céline SARASAR [Eurécia]" userId="c7506270-8b7d-449d-850c-0622c02b1877" providerId="ADAL" clId="{319659C1-94D9-4215-A049-7B3C5CB6660E}" dt="2024-05-21T14:14:07.559" v="65" actId="20577"/>
        <pc:sldMkLst>
          <pc:docMk/>
          <pc:sldMk cId="217338043" sldId="350"/>
        </pc:sldMkLst>
      </pc:sldChg>
    </pc:docChg>
  </pc:docChgLst>
  <pc:docChgLst>
    <pc:chgData name="Noreen ROPERS [Eurécia]" userId="S::noreen.ropers@eurecia.com::f3a8d8f2-0e49-41aa-b7d1-58879f4fb21f" providerId="AD" clId="Web-{9C8AADBF-2247-1514-FD51-5045888082E9}"/>
    <pc:docChg chg="modSld">
      <pc:chgData name="Noreen ROPERS [Eurécia]" userId="S::noreen.ropers@eurecia.com::f3a8d8f2-0e49-41aa-b7d1-58879f4fb21f" providerId="AD" clId="Web-{9C8AADBF-2247-1514-FD51-5045888082E9}" dt="2025-06-23T08:39:59.042" v="6" actId="20577"/>
      <pc:docMkLst>
        <pc:docMk/>
      </pc:docMkLst>
      <pc:sldChg chg="modSp">
        <pc:chgData name="Noreen ROPERS [Eurécia]" userId="S::noreen.ropers@eurecia.com::f3a8d8f2-0e49-41aa-b7d1-58879f4fb21f" providerId="AD" clId="Web-{9C8AADBF-2247-1514-FD51-5045888082E9}" dt="2025-06-23T08:39:59.042" v="6" actId="20577"/>
        <pc:sldMkLst>
          <pc:docMk/>
          <pc:sldMk cId="738565706" sldId="345"/>
        </pc:sldMkLst>
        <pc:spChg chg="mod">
          <ac:chgData name="Noreen ROPERS [Eurécia]" userId="S::noreen.ropers@eurecia.com::f3a8d8f2-0e49-41aa-b7d1-58879f4fb21f" providerId="AD" clId="Web-{9C8AADBF-2247-1514-FD51-5045888082E9}" dt="2025-06-23T08:39:59.042" v="6" actId="20577"/>
          <ac:spMkLst>
            <pc:docMk/>
            <pc:sldMk cId="738565706" sldId="345"/>
            <ac:spMk id="7" creationId="{363049D8-5D38-E524-486C-BE0CCA2A7435}"/>
          </ac:spMkLst>
        </pc:spChg>
      </pc:sldChg>
    </pc:docChg>
  </pc:docChgLst>
  <pc:docChgLst>
    <pc:chgData name="Axel DORIAT [Eurécia]" userId="S::axel.doriat@eurecia.com::4d51f13d-df14-4cb9-8074-71ae9a6914f9" providerId="AD" clId="Web-{6E7547EF-036D-C1B0-BE3C-3FAAA559F2B2}"/>
    <pc:docChg chg="modSld sldOrd">
      <pc:chgData name="Axel DORIAT [Eurécia]" userId="S::axel.doriat@eurecia.com::4d51f13d-df14-4cb9-8074-71ae9a6914f9" providerId="AD" clId="Web-{6E7547EF-036D-C1B0-BE3C-3FAAA559F2B2}" dt="2024-11-08T16:42:19.444" v="699" actId="20577"/>
      <pc:docMkLst>
        <pc:docMk/>
      </pc:docMkLst>
      <pc:sldChg chg="modSp">
        <pc:chgData name="Axel DORIAT [Eurécia]" userId="S::axel.doriat@eurecia.com::4d51f13d-df14-4cb9-8074-71ae9a6914f9" providerId="AD" clId="Web-{6E7547EF-036D-C1B0-BE3C-3FAAA559F2B2}" dt="2024-11-08T16:13:36.583" v="71" actId="20577"/>
        <pc:sldMkLst>
          <pc:docMk/>
          <pc:sldMk cId="3512856049" sldId="334"/>
        </pc:sldMkLst>
      </pc:sldChg>
      <pc:sldChg chg="modSp">
        <pc:chgData name="Axel DORIAT [Eurécia]" userId="S::axel.doriat@eurecia.com::4d51f13d-df14-4cb9-8074-71ae9a6914f9" providerId="AD" clId="Web-{6E7547EF-036D-C1B0-BE3C-3FAAA559F2B2}" dt="2024-11-08T16:28:05.227" v="513" actId="20577"/>
        <pc:sldMkLst>
          <pc:docMk/>
          <pc:sldMk cId="1009862868" sldId="336"/>
        </pc:sldMkLst>
      </pc:sldChg>
      <pc:sldChg chg="modSp">
        <pc:chgData name="Axel DORIAT [Eurécia]" userId="S::axel.doriat@eurecia.com::4d51f13d-df14-4cb9-8074-71ae9a6914f9" providerId="AD" clId="Web-{6E7547EF-036D-C1B0-BE3C-3FAAA559F2B2}" dt="2024-11-08T16:38:24.767" v="672" actId="20577"/>
        <pc:sldMkLst>
          <pc:docMk/>
          <pc:sldMk cId="407031299" sldId="337"/>
        </pc:sldMkLst>
      </pc:sldChg>
      <pc:sldChg chg="modSp">
        <pc:chgData name="Axel DORIAT [Eurécia]" userId="S::axel.doriat@eurecia.com::4d51f13d-df14-4cb9-8074-71ae9a6914f9" providerId="AD" clId="Web-{6E7547EF-036D-C1B0-BE3C-3FAAA559F2B2}" dt="2024-11-08T16:12:37.020" v="24" actId="20577"/>
        <pc:sldMkLst>
          <pc:docMk/>
          <pc:sldMk cId="3210797679" sldId="340"/>
        </pc:sldMkLst>
      </pc:sldChg>
      <pc:sldChg chg="modSp">
        <pc:chgData name="Axel DORIAT [Eurécia]" userId="S::axel.doriat@eurecia.com::4d51f13d-df14-4cb9-8074-71ae9a6914f9" providerId="AD" clId="Web-{6E7547EF-036D-C1B0-BE3C-3FAAA559F2B2}" dt="2024-11-08T16:28:58.885" v="600" actId="20577"/>
        <pc:sldMkLst>
          <pc:docMk/>
          <pc:sldMk cId="1323003873" sldId="341"/>
        </pc:sldMkLst>
      </pc:sldChg>
      <pc:sldChg chg="modSp">
        <pc:chgData name="Axel DORIAT [Eurécia]" userId="S::axel.doriat@eurecia.com::4d51f13d-df14-4cb9-8074-71ae9a6914f9" providerId="AD" clId="Web-{6E7547EF-036D-C1B0-BE3C-3FAAA559F2B2}" dt="2024-11-08T16:17:09.151" v="329" actId="20577"/>
        <pc:sldMkLst>
          <pc:docMk/>
          <pc:sldMk cId="3858166237" sldId="344"/>
        </pc:sldMkLst>
      </pc:sldChg>
      <pc:sldChg chg="modSp">
        <pc:chgData name="Axel DORIAT [Eurécia]" userId="S::axel.doriat@eurecia.com::4d51f13d-df14-4cb9-8074-71ae9a6914f9" providerId="AD" clId="Web-{6E7547EF-036D-C1B0-BE3C-3FAAA559F2B2}" dt="2024-11-08T16:20:32.843" v="440" actId="20577"/>
        <pc:sldMkLst>
          <pc:docMk/>
          <pc:sldMk cId="738565706" sldId="345"/>
        </pc:sldMkLst>
      </pc:sldChg>
      <pc:sldChg chg="modSp">
        <pc:chgData name="Axel DORIAT [Eurécia]" userId="S::axel.doriat@eurecia.com::4d51f13d-df14-4cb9-8074-71ae9a6914f9" providerId="AD" clId="Web-{6E7547EF-036D-C1B0-BE3C-3FAAA559F2B2}" dt="2024-11-08T16:22:37.189" v="459" actId="1076"/>
        <pc:sldMkLst>
          <pc:docMk/>
          <pc:sldMk cId="567170341" sldId="346"/>
        </pc:sldMkLst>
      </pc:sldChg>
      <pc:sldChg chg="modSp">
        <pc:chgData name="Axel DORIAT [Eurécia]" userId="S::axel.doriat@eurecia.com::4d51f13d-df14-4cb9-8074-71ae9a6914f9" providerId="AD" clId="Web-{6E7547EF-036D-C1B0-BE3C-3FAAA559F2B2}" dt="2024-11-08T16:27:14.195" v="488" actId="20577"/>
        <pc:sldMkLst>
          <pc:docMk/>
          <pc:sldMk cId="217338043" sldId="350"/>
        </pc:sldMkLst>
      </pc:sldChg>
      <pc:sldChg chg="modSp">
        <pc:chgData name="Axel DORIAT [Eurécia]" userId="S::axel.doriat@eurecia.com::4d51f13d-df14-4cb9-8074-71ae9a6914f9" providerId="AD" clId="Web-{6E7547EF-036D-C1B0-BE3C-3FAAA559F2B2}" dt="2024-11-08T16:28:02.009" v="508" actId="20577"/>
        <pc:sldMkLst>
          <pc:docMk/>
          <pc:sldMk cId="1618494200" sldId="351"/>
        </pc:sldMkLst>
      </pc:sldChg>
      <pc:sldChg chg="modSp">
        <pc:chgData name="Axel DORIAT [Eurécia]" userId="S::axel.doriat@eurecia.com::4d51f13d-df14-4cb9-8074-71ae9a6914f9" providerId="AD" clId="Web-{6E7547EF-036D-C1B0-BE3C-3FAAA559F2B2}" dt="2024-11-08T16:42:19.444" v="699" actId="20577"/>
        <pc:sldMkLst>
          <pc:docMk/>
          <pc:sldMk cId="3332511477" sldId="352"/>
        </pc:sldMkLst>
      </pc:sldChg>
      <pc:sldChg chg="modSp">
        <pc:chgData name="Axel DORIAT [Eurécia]" userId="S::axel.doriat@eurecia.com::4d51f13d-df14-4cb9-8074-71ae9a6914f9" providerId="AD" clId="Web-{6E7547EF-036D-C1B0-BE3C-3FAAA559F2B2}" dt="2024-11-08T16:13:27.099" v="58" actId="20577"/>
        <pc:sldMkLst>
          <pc:docMk/>
          <pc:sldMk cId="1144442519" sldId="353"/>
        </pc:sldMkLst>
      </pc:sldChg>
      <pc:sldChg chg="modSp">
        <pc:chgData name="Axel DORIAT [Eurécia]" userId="S::axel.doriat@eurecia.com::4d51f13d-df14-4cb9-8074-71ae9a6914f9" providerId="AD" clId="Web-{6E7547EF-036D-C1B0-BE3C-3FAAA559F2B2}" dt="2024-11-08T16:13:23.192" v="55" actId="20577"/>
        <pc:sldMkLst>
          <pc:docMk/>
          <pc:sldMk cId="1561398166" sldId="354"/>
        </pc:sldMkLst>
      </pc:sldChg>
      <pc:sldChg chg="modSp ord">
        <pc:chgData name="Axel DORIAT [Eurécia]" userId="S::axel.doriat@eurecia.com::4d51f13d-df14-4cb9-8074-71ae9a6914f9" providerId="AD" clId="Web-{6E7547EF-036D-C1B0-BE3C-3FAAA559F2B2}" dt="2024-11-08T16:20:59.312" v="450"/>
        <pc:sldMkLst>
          <pc:docMk/>
          <pc:sldMk cId="2742975737" sldId="355"/>
        </pc:sldMkLst>
      </pc:sldChg>
      <pc:sldChg chg="modSp">
        <pc:chgData name="Axel DORIAT [Eurécia]" userId="S::axel.doriat@eurecia.com::4d51f13d-df14-4cb9-8074-71ae9a6914f9" providerId="AD" clId="Web-{6E7547EF-036D-C1B0-BE3C-3FAAA559F2B2}" dt="2024-11-08T16:17:56.667" v="363" actId="20577"/>
        <pc:sldMkLst>
          <pc:docMk/>
          <pc:sldMk cId="2542527969" sldId="356"/>
        </pc:sldMkLst>
      </pc:sldChg>
      <pc:sldChg chg="modSp">
        <pc:chgData name="Axel DORIAT [Eurécia]" userId="S::axel.doriat@eurecia.com::4d51f13d-df14-4cb9-8074-71ae9a6914f9" providerId="AD" clId="Web-{6E7547EF-036D-C1B0-BE3C-3FAAA559F2B2}" dt="2024-11-08T16:28:12.821" v="516" actId="20577"/>
        <pc:sldMkLst>
          <pc:docMk/>
          <pc:sldMk cId="3246457483" sldId="357"/>
        </pc:sldMkLst>
      </pc:sldChg>
    </pc:docChg>
  </pc:docChgLst>
  <pc:docChgLst>
    <pc:chgData name="Noreen ROPERS [Eurécia]" userId="S::noreen.ropers@eurecia.com::f3a8d8f2-0e49-41aa-b7d1-58879f4fb21f" providerId="AD" clId="Web-{F402AF77-7A0B-5491-536C-EAB3B794C498}"/>
    <pc:docChg chg="modSld">
      <pc:chgData name="Noreen ROPERS [Eurécia]" userId="S::noreen.ropers@eurecia.com::f3a8d8f2-0e49-41aa-b7d1-58879f4fb21f" providerId="AD" clId="Web-{F402AF77-7A0B-5491-536C-EAB3B794C498}" dt="2025-06-23T08:31:13.906" v="174" actId="1076"/>
      <pc:docMkLst>
        <pc:docMk/>
      </pc:docMkLst>
      <pc:sldChg chg="addSp delSp modSp">
        <pc:chgData name="Noreen ROPERS [Eurécia]" userId="S::noreen.ropers@eurecia.com::f3a8d8f2-0e49-41aa-b7d1-58879f4fb21f" providerId="AD" clId="Web-{F402AF77-7A0B-5491-536C-EAB3B794C498}" dt="2025-06-23T08:31:13.906" v="174" actId="1076"/>
        <pc:sldMkLst>
          <pc:docMk/>
          <pc:sldMk cId="3858166237" sldId="344"/>
        </pc:sldMkLst>
        <pc:spChg chg="mod">
          <ac:chgData name="Noreen ROPERS [Eurécia]" userId="S::noreen.ropers@eurecia.com::f3a8d8f2-0e49-41aa-b7d1-58879f4fb21f" providerId="AD" clId="Web-{F402AF77-7A0B-5491-536C-EAB3B794C498}" dt="2025-06-23T08:21:09.677" v="68" actId="14100"/>
          <ac:spMkLst>
            <pc:docMk/>
            <pc:sldMk cId="3858166237" sldId="344"/>
            <ac:spMk id="12" creationId="{1D64DEF1-5686-F158-9E0B-96DF8DB99912}"/>
          </ac:spMkLst>
        </pc:spChg>
        <pc:spChg chg="mod">
          <ac:chgData name="Noreen ROPERS [Eurécia]" userId="S::noreen.ropers@eurecia.com::f3a8d8f2-0e49-41aa-b7d1-58879f4fb21f" providerId="AD" clId="Web-{F402AF77-7A0B-5491-536C-EAB3B794C498}" dt="2025-06-23T08:31:13.906" v="174" actId="1076"/>
          <ac:spMkLst>
            <pc:docMk/>
            <pc:sldMk cId="3858166237" sldId="344"/>
            <ac:spMk id="17" creationId="{B548986D-DB8D-8518-B331-2D460B009877}"/>
          </ac:spMkLst>
        </pc:spChg>
        <pc:spChg chg="mod">
          <ac:chgData name="Noreen ROPERS [Eurécia]" userId="S::noreen.ropers@eurecia.com::f3a8d8f2-0e49-41aa-b7d1-58879f4fb21f" providerId="AD" clId="Web-{F402AF77-7A0B-5491-536C-EAB3B794C498}" dt="2025-06-23T08:30:08.261" v="158" actId="20577"/>
          <ac:spMkLst>
            <pc:docMk/>
            <pc:sldMk cId="3858166237" sldId="344"/>
            <ac:spMk id="18" creationId="{2964E507-A439-DA24-3A0B-86652C2DEC2B}"/>
          </ac:spMkLst>
        </pc:spChg>
        <pc:spChg chg="del mod">
          <ac:chgData name="Noreen ROPERS [Eurécia]" userId="S::noreen.ropers@eurecia.com::f3a8d8f2-0e49-41aa-b7d1-58879f4fb21f" providerId="AD" clId="Web-{F402AF77-7A0B-5491-536C-EAB3B794C498}" dt="2025-06-23T08:25:10.615" v="112"/>
          <ac:spMkLst>
            <pc:docMk/>
            <pc:sldMk cId="3858166237" sldId="344"/>
            <ac:spMk id="25" creationId="{DD02CF00-5BDF-8153-6616-DDD9A13408A0}"/>
          </ac:spMkLst>
        </pc:spChg>
        <pc:spChg chg="mod">
          <ac:chgData name="Noreen ROPERS [Eurécia]" userId="S::noreen.ropers@eurecia.com::f3a8d8f2-0e49-41aa-b7d1-58879f4fb21f" providerId="AD" clId="Web-{F402AF77-7A0B-5491-536C-EAB3B794C498}" dt="2025-06-23T08:30:01.354" v="154" actId="20577"/>
          <ac:spMkLst>
            <pc:docMk/>
            <pc:sldMk cId="3858166237" sldId="344"/>
            <ac:spMk id="28" creationId="{71868174-DB9B-B551-03D7-2A4A03BEBAED}"/>
          </ac:spMkLst>
        </pc:spChg>
        <pc:spChg chg="mod">
          <ac:chgData name="Noreen ROPERS [Eurécia]" userId="S::noreen.ropers@eurecia.com::f3a8d8f2-0e49-41aa-b7d1-58879f4fb21f" providerId="AD" clId="Web-{F402AF77-7A0B-5491-536C-EAB3B794C498}" dt="2025-06-23T08:29:37.258" v="140" actId="1076"/>
          <ac:spMkLst>
            <pc:docMk/>
            <pc:sldMk cId="3858166237" sldId="344"/>
            <ac:spMk id="32" creationId="{5E53AB7A-0F9C-BE98-3B9F-2FEE54B5C686}"/>
          </ac:spMkLst>
        </pc:spChg>
        <pc:spChg chg="add del mod">
          <ac:chgData name="Noreen ROPERS [Eurécia]" userId="S::noreen.ropers@eurecia.com::f3a8d8f2-0e49-41aa-b7d1-58879f4fb21f" providerId="AD" clId="Web-{F402AF77-7A0B-5491-536C-EAB3B794C498}" dt="2025-06-23T08:20:47.175" v="47"/>
          <ac:spMkLst>
            <pc:docMk/>
            <pc:sldMk cId="3858166237" sldId="344"/>
            <ac:spMk id="33" creationId="{859A9D3D-E0DF-599E-DAB2-025CFDD94ED5}"/>
          </ac:spMkLst>
        </pc:spChg>
        <pc:spChg chg="add mod">
          <ac:chgData name="Noreen ROPERS [Eurécia]" userId="S::noreen.ropers@eurecia.com::f3a8d8f2-0e49-41aa-b7d1-58879f4fb21f" providerId="AD" clId="Web-{F402AF77-7A0B-5491-536C-EAB3B794C498}" dt="2025-06-23T08:20:32.565" v="40" actId="1076"/>
          <ac:spMkLst>
            <pc:docMk/>
            <pc:sldMk cId="3858166237" sldId="344"/>
            <ac:spMk id="35" creationId="{52098486-6849-CF71-7F77-3ED7B28367BD}"/>
          </ac:spMkLst>
        </pc:spChg>
        <pc:grpChg chg="add del mod">
          <ac:chgData name="Noreen ROPERS [Eurécia]" userId="S::noreen.ropers@eurecia.com::f3a8d8f2-0e49-41aa-b7d1-58879f4fb21f" providerId="AD" clId="Web-{F402AF77-7A0B-5491-536C-EAB3B794C498}" dt="2025-06-23T08:26:26.636" v="134" actId="14100"/>
          <ac:grpSpMkLst>
            <pc:docMk/>
            <pc:sldMk cId="3858166237" sldId="344"/>
            <ac:grpSpMk id="2" creationId="{BE2029FF-CC05-7AE4-822D-03B8B7F2C4FA}"/>
          </ac:grpSpMkLst>
        </pc:grpChg>
        <pc:grpChg chg="del">
          <ac:chgData name="Noreen ROPERS [Eurécia]" userId="S::noreen.ropers@eurecia.com::f3a8d8f2-0e49-41aa-b7d1-58879f4fb21f" providerId="AD" clId="Web-{F402AF77-7A0B-5491-536C-EAB3B794C498}" dt="2025-06-23T08:25:04.740" v="107"/>
          <ac:grpSpMkLst>
            <pc:docMk/>
            <pc:sldMk cId="3858166237" sldId="344"/>
            <ac:grpSpMk id="23" creationId="{4A9529BC-F376-1E93-E8F1-61515FB38C1F}"/>
          </ac:grpSpMkLst>
        </pc:grpChg>
        <pc:picChg chg="mod">
          <ac:chgData name="Noreen ROPERS [Eurécia]" userId="S::noreen.ropers@eurecia.com::f3a8d8f2-0e49-41aa-b7d1-58879f4fb21f" providerId="AD" clId="Web-{F402AF77-7A0B-5491-536C-EAB3B794C498}" dt="2025-06-23T08:22:14.197" v="79" actId="1076"/>
          <ac:picMkLst>
            <pc:docMk/>
            <pc:sldMk cId="3858166237" sldId="344"/>
            <ac:picMk id="7" creationId="{23F913F5-D67F-6272-F252-8F074E4DE2CE}"/>
          </ac:picMkLst>
        </pc:picChg>
        <pc:picChg chg="mod">
          <ac:chgData name="Noreen ROPERS [Eurécia]" userId="S::noreen.ropers@eurecia.com::f3a8d8f2-0e49-41aa-b7d1-58879f4fb21f" providerId="AD" clId="Web-{F402AF77-7A0B-5491-536C-EAB3B794C498}" dt="2025-06-23T08:26:35.512" v="135" actId="1076"/>
          <ac:picMkLst>
            <pc:docMk/>
            <pc:sldMk cId="3858166237" sldId="344"/>
            <ac:picMk id="15" creationId="{D7F4DC91-1787-87BD-2C07-0DA527810B55}"/>
          </ac:picMkLst>
        </pc:picChg>
        <pc:picChg chg="mod">
          <ac:chgData name="Noreen ROPERS [Eurécia]" userId="S::noreen.ropers@eurecia.com::f3a8d8f2-0e49-41aa-b7d1-58879f4fb21f" providerId="AD" clId="Web-{F402AF77-7A0B-5491-536C-EAB3B794C498}" dt="2025-06-23T08:26:40.981" v="136" actId="1076"/>
          <ac:picMkLst>
            <pc:docMk/>
            <pc:sldMk cId="3858166237" sldId="344"/>
            <ac:picMk id="16" creationId="{E6CDD81F-22BC-FA5A-6803-532DD3CC5D35}"/>
          </ac:picMkLst>
        </pc:picChg>
        <pc:picChg chg="del">
          <ac:chgData name="Noreen ROPERS [Eurécia]" userId="S::noreen.ropers@eurecia.com::f3a8d8f2-0e49-41aa-b7d1-58879f4fb21f" providerId="AD" clId="Web-{F402AF77-7A0B-5491-536C-EAB3B794C498}" dt="2025-06-23T08:25:04.740" v="107"/>
          <ac:picMkLst>
            <pc:docMk/>
            <pc:sldMk cId="3858166237" sldId="344"/>
            <ac:picMk id="24" creationId="{E2DA801E-2DF5-85C9-F76A-F8087FF5A784}"/>
          </ac:picMkLst>
        </pc:picChg>
        <pc:picChg chg="mod">
          <ac:chgData name="Noreen ROPERS [Eurécia]" userId="S::noreen.ropers@eurecia.com::f3a8d8f2-0e49-41aa-b7d1-58879f4fb21f" providerId="AD" clId="Web-{F402AF77-7A0B-5491-536C-EAB3B794C498}" dt="2025-06-23T08:25:31.273" v="120" actId="1076"/>
          <ac:picMkLst>
            <pc:docMk/>
            <pc:sldMk cId="3858166237" sldId="344"/>
            <ac:picMk id="27" creationId="{ED68C108-F810-08A9-F2F6-CF7E0D5F8F02}"/>
          </ac:picMkLst>
        </pc:picChg>
        <pc:picChg chg="add mod">
          <ac:chgData name="Noreen ROPERS [Eurécia]" userId="S::noreen.ropers@eurecia.com::f3a8d8f2-0e49-41aa-b7d1-58879f4fb21f" providerId="AD" clId="Web-{F402AF77-7A0B-5491-536C-EAB3B794C498}" dt="2025-06-23T08:20:27.752" v="39" actId="1076"/>
          <ac:picMkLst>
            <pc:docMk/>
            <pc:sldMk cId="3858166237" sldId="344"/>
            <ac:picMk id="29" creationId="{4B5F97E5-ADB4-F621-52FC-40F4B8E6606D}"/>
          </ac:picMkLst>
        </pc:picChg>
        <pc:picChg chg="mod">
          <ac:chgData name="Noreen ROPERS [Eurécia]" userId="S::noreen.ropers@eurecia.com::f3a8d8f2-0e49-41aa-b7d1-58879f4fb21f" providerId="AD" clId="Web-{F402AF77-7A0B-5491-536C-EAB3B794C498}" dt="2025-06-23T08:25:39.914" v="123" actId="1076"/>
          <ac:picMkLst>
            <pc:docMk/>
            <pc:sldMk cId="3858166237" sldId="344"/>
            <ac:picMk id="31" creationId="{7D0FC1A3-6F8B-54D3-A341-848FF801D22A}"/>
          </ac:picMkLst>
        </pc:picChg>
        <pc:cxnChg chg="del mod">
          <ac:chgData name="Noreen ROPERS [Eurécia]" userId="S::noreen.ropers@eurecia.com::f3a8d8f2-0e49-41aa-b7d1-58879f4fb21f" providerId="AD" clId="Web-{F402AF77-7A0B-5491-536C-EAB3B794C498}" dt="2025-06-23T08:25:17.069" v="115"/>
          <ac:cxnSpMkLst>
            <pc:docMk/>
            <pc:sldMk cId="3858166237" sldId="344"/>
            <ac:cxnSpMk id="10" creationId="{42936411-9B25-99C8-451B-E0325EC1A48C}"/>
          </ac:cxnSpMkLst>
        </pc:cxnChg>
        <pc:cxnChg chg="mod">
          <ac:chgData name="Noreen ROPERS [Eurécia]" userId="S::noreen.ropers@eurecia.com::f3a8d8f2-0e49-41aa-b7d1-58879f4fb21f" providerId="AD" clId="Web-{F402AF77-7A0B-5491-536C-EAB3B794C498}" dt="2025-06-23T08:23:34.796" v="96" actId="14100"/>
          <ac:cxnSpMkLst>
            <pc:docMk/>
            <pc:sldMk cId="3858166237" sldId="344"/>
            <ac:cxnSpMk id="34" creationId="{02027B50-4E46-C24A-3A07-603D26072A74}"/>
          </ac:cxnSpMkLst>
        </pc:cxnChg>
        <pc:cxnChg chg="add mod">
          <ac:chgData name="Noreen ROPERS [Eurécia]" userId="S::noreen.ropers@eurecia.com::f3a8d8f2-0e49-41aa-b7d1-58879f4fb21f" providerId="AD" clId="Web-{F402AF77-7A0B-5491-536C-EAB3B794C498}" dt="2025-06-23T08:23:16.670" v="90" actId="1076"/>
          <ac:cxnSpMkLst>
            <pc:docMk/>
            <pc:sldMk cId="3858166237" sldId="344"/>
            <ac:cxnSpMk id="37" creationId="{47F83AFC-7CD1-A103-7CD0-6ABAE7C15870}"/>
          </ac:cxnSpMkLst>
        </pc:cxnChg>
        <pc:cxnChg chg="add mod">
          <ac:chgData name="Noreen ROPERS [Eurécia]" userId="S::noreen.ropers@eurecia.com::f3a8d8f2-0e49-41aa-b7d1-58879f4fb21f" providerId="AD" clId="Web-{F402AF77-7A0B-5491-536C-EAB3B794C498}" dt="2025-06-23T08:24:00.329" v="101" actId="1076"/>
          <ac:cxnSpMkLst>
            <pc:docMk/>
            <pc:sldMk cId="3858166237" sldId="344"/>
            <ac:cxnSpMk id="39" creationId="{3670974C-8BD2-9296-A72F-4AEADFC2FDF3}"/>
          </ac:cxnSpMkLst>
        </pc:cxnChg>
        <pc:cxnChg chg="mod">
          <ac:chgData name="Noreen ROPERS [Eurécia]" userId="S::noreen.ropers@eurecia.com::f3a8d8f2-0e49-41aa-b7d1-58879f4fb21f" providerId="AD" clId="Web-{F402AF77-7A0B-5491-536C-EAB3B794C498}" dt="2025-06-23T08:26:00.822" v="130" actId="1076"/>
          <ac:cxnSpMkLst>
            <pc:docMk/>
            <pc:sldMk cId="3858166237" sldId="344"/>
            <ac:cxnSpMk id="43" creationId="{9709BE87-7870-481D-FB20-478849E4E693}"/>
          </ac:cxnSpMkLst>
        </pc:cxnChg>
        <pc:cxnChg chg="mod">
          <ac:chgData name="Noreen ROPERS [Eurécia]" userId="S::noreen.ropers@eurecia.com::f3a8d8f2-0e49-41aa-b7d1-58879f4fb21f" providerId="AD" clId="Web-{F402AF77-7A0B-5491-536C-EAB3B794C498}" dt="2025-06-23T08:21:28.178" v="73" actId="14100"/>
          <ac:cxnSpMkLst>
            <pc:docMk/>
            <pc:sldMk cId="3858166237" sldId="344"/>
            <ac:cxnSpMk id="45" creationId="{9A353D64-8BFA-55E8-2161-D1C5B8F3BEC3}"/>
          </ac:cxnSpMkLst>
        </pc:cxnChg>
        <pc:cxnChg chg="mod">
          <ac:chgData name="Noreen ROPERS [Eurécia]" userId="S::noreen.ropers@eurecia.com::f3a8d8f2-0e49-41aa-b7d1-58879f4fb21f" providerId="AD" clId="Web-{F402AF77-7A0B-5491-536C-EAB3B794C498}" dt="2025-06-23T08:25:39.914" v="123" actId="1076"/>
          <ac:cxnSpMkLst>
            <pc:docMk/>
            <pc:sldMk cId="3858166237" sldId="344"/>
            <ac:cxnSpMk id="48" creationId="{EA8C7DFD-2C43-141E-BC7D-D110560FAE20}"/>
          </ac:cxnSpMkLst>
        </pc:cxnChg>
        <pc:cxnChg chg="del">
          <ac:chgData name="Noreen ROPERS [Eurécia]" userId="S::noreen.ropers@eurecia.com::f3a8d8f2-0e49-41aa-b7d1-58879f4fb21f" providerId="AD" clId="Web-{F402AF77-7A0B-5491-536C-EAB3B794C498}" dt="2025-06-23T08:25:12.209" v="113"/>
          <ac:cxnSpMkLst>
            <pc:docMk/>
            <pc:sldMk cId="3858166237" sldId="344"/>
            <ac:cxnSpMk id="57" creationId="{0FA55580-C895-1E69-54F7-38AB0E32C98A}"/>
          </ac:cxnSpMkLst>
        </pc:cxnChg>
        <pc:cxnChg chg="del">
          <ac:chgData name="Noreen ROPERS [Eurécia]" userId="S::noreen.ropers@eurecia.com::f3a8d8f2-0e49-41aa-b7d1-58879f4fb21f" providerId="AD" clId="Web-{F402AF77-7A0B-5491-536C-EAB3B794C498}" dt="2025-06-23T08:25:15.242" v="114"/>
          <ac:cxnSpMkLst>
            <pc:docMk/>
            <pc:sldMk cId="3858166237" sldId="344"/>
            <ac:cxnSpMk id="59" creationId="{28609E34-5731-5C5E-2D02-3F893EED6B00}"/>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23/06/2025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23/06/2025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5</a:t>
            </a:fld>
            <a:endParaRPr lang="fr-FR"/>
          </a:p>
        </p:txBody>
      </p:sp>
    </p:spTree>
    <p:extLst>
      <p:ext uri="{BB962C8B-B14F-4D97-AF65-F5344CB8AC3E}">
        <p14:creationId xmlns:p14="http://schemas.microsoft.com/office/powerpoint/2010/main" val="29589957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23/06/2025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23/06/2025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help.eurecia.com/hc/en-gb"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 Target="slide4.xml"/><Relationship Id="rId7" Type="http://schemas.openxmlformats.org/officeDocument/2006/relationships/image" Target="../media/image1.png"/><Relationship Id="rId12" Type="http://schemas.openxmlformats.org/officeDocument/2006/relationships/image" Target="../media/image36.png"/><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slide" Target="slide12.xml"/><Relationship Id="rId11" Type="http://schemas.openxmlformats.org/officeDocument/2006/relationships/slide" Target="slide13.xml"/><Relationship Id="rId5" Type="http://schemas.openxmlformats.org/officeDocument/2006/relationships/slide" Target="slide9.xml"/><Relationship Id="rId10" Type="http://schemas.openxmlformats.org/officeDocument/2006/relationships/image" Target="../media/image4.svg"/><Relationship Id="rId4" Type="http://schemas.openxmlformats.org/officeDocument/2006/relationships/slide" Target="slide6.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val="0"/>
              </a:ext>
            </a:extLst>
          </a:blip>
          <a:srcRect t="-2508"/>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sz="6000" dirty="0">
                <a:latin typeface="PP Woodland"/>
              </a:rPr>
              <a:t>All </a:t>
            </a:r>
            <a:r>
              <a:rPr lang="fr-FR" sz="6000" dirty="0" err="1">
                <a:latin typeface="PP Woodland"/>
              </a:rPr>
              <a:t>you</a:t>
            </a:r>
            <a:r>
              <a:rPr lang="fr-FR" sz="6000" dirty="0">
                <a:latin typeface="PP Woodland"/>
              </a:rPr>
              <a:t> </a:t>
            </a:r>
            <a:r>
              <a:rPr lang="fr-FR" sz="6000" dirty="0" err="1">
                <a:latin typeface="PP Woodland"/>
              </a:rPr>
              <a:t>need</a:t>
            </a:r>
            <a:r>
              <a:rPr lang="fr-FR" sz="6000" dirty="0">
                <a:latin typeface="PP Woodland"/>
              </a:rPr>
              <a:t> to know about </a:t>
            </a:r>
            <a:br>
              <a:rPr lang="fr-FR" dirty="0">
                <a:solidFill>
                  <a:srgbClr val="486267"/>
                </a:solidFill>
                <a:latin typeface="PP Woodland"/>
              </a:rPr>
            </a:br>
            <a:r>
              <a:rPr lang="fr-FR" dirty="0">
                <a:solidFill>
                  <a:srgbClr val="486267"/>
                </a:solidFill>
                <a:latin typeface="PP Woodland"/>
              </a:rPr>
              <a:t>     </a:t>
            </a:r>
            <a:r>
              <a:rPr lang="fr-FR" sz="5400" dirty="0" err="1">
                <a:solidFill>
                  <a:schemeClr val="accent1"/>
                </a:solidFill>
                <a:latin typeface="PP Woodland"/>
              </a:rPr>
              <a:t>Expense</a:t>
            </a:r>
            <a:r>
              <a:rPr lang="fr-FR" sz="5400" dirty="0">
                <a:solidFill>
                  <a:schemeClr val="accent1"/>
                </a:solidFill>
                <a:latin typeface="PP Woodland"/>
              </a:rPr>
              <a:t> reports</a:t>
            </a:r>
            <a:endParaRPr lang="fr-FR" dirty="0">
              <a:solidFill>
                <a:schemeClr val="accent1"/>
              </a:solidFill>
              <a:latin typeface="PP Woodland"/>
            </a:endParaRP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a:latin typeface="Figtree"/>
              </a:rPr>
              <a:t>User training guide</a:t>
            </a:r>
            <a:endParaRPr lang="fr-FR"/>
          </a:p>
        </p:txBody>
      </p:sp>
      <p:pic>
        <p:nvPicPr>
          <p:cNvPr id="2" name="Image 1" descr="Une image contenant Graphique, symbole, cercle, Police&#10;&#10;Description générée automatiquement">
            <a:extLst>
              <a:ext uri="{FF2B5EF4-FFF2-40B4-BE49-F238E27FC236}">
                <a16:creationId xmlns:a16="http://schemas.microsoft.com/office/drawing/2014/main" id="{ECF33391-1C6D-3684-8909-D922FF69903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8403" y="3902700"/>
            <a:ext cx="777908" cy="822045"/>
          </a:xfrm>
          <a:prstGeom prst="rect">
            <a:avLst/>
          </a:prstGeom>
        </p:spPr>
      </p:pic>
      <p:sp>
        <p:nvSpPr>
          <p:cNvPr id="5" name="Espace réservé du texte 4">
            <a:extLst>
              <a:ext uri="{FF2B5EF4-FFF2-40B4-BE49-F238E27FC236}">
                <a16:creationId xmlns:a16="http://schemas.microsoft.com/office/drawing/2014/main" id="{8CA3E488-14C2-157D-D76B-1BBB9FEE00FD}"/>
              </a:ext>
            </a:extLst>
          </p:cNvPr>
          <p:cNvSpPr txBox="1">
            <a:spLocks/>
          </p:cNvSpPr>
          <p:nvPr/>
        </p:nvSpPr>
        <p:spPr>
          <a:xfrm>
            <a:off x="987425" y="6152418"/>
            <a:ext cx="4748213" cy="468312"/>
          </a:xfrm>
          <a:prstGeom prst="rect">
            <a:avLst/>
          </a:prstGeom>
        </p:spPr>
        <p:txBody>
          <a:bodyPr vert="horz" lIns="91440" tIns="45720" rIns="91440" bIns="45720" rtlCol="0" anchor="t">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solidFill>
                  <a:schemeClr val="tx1"/>
                </a:solidFill>
                <a:latin typeface="Figtree"/>
              </a:rPr>
              <a:t>Last </a:t>
            </a:r>
            <a:r>
              <a:rPr lang="fr-FR" err="1">
                <a:solidFill>
                  <a:schemeClr val="tx1"/>
                </a:solidFill>
                <a:latin typeface="Figtree"/>
              </a:rPr>
              <a:t>updated</a:t>
            </a:r>
            <a:endParaRPr lang="fr-FR" err="1">
              <a:solidFill>
                <a:schemeClr val="tx1"/>
              </a:solidFill>
            </a:endParaRPr>
          </a:p>
          <a:p>
            <a:r>
              <a:rPr lang="fr-FR">
                <a:solidFill>
                  <a:schemeClr val="tx1"/>
                </a:solidFill>
                <a:latin typeface="Figtree"/>
              </a:rPr>
              <a:t>June 2025</a:t>
            </a:r>
            <a:endParaRPr lang="fr-FR">
              <a:solidFill>
                <a:schemeClr val="tx1"/>
              </a:solidFill>
            </a:endParaRPr>
          </a:p>
        </p:txBody>
      </p:sp>
    </p:spTree>
    <p:extLst>
      <p:ext uri="{BB962C8B-B14F-4D97-AF65-F5344CB8AC3E}">
        <p14:creationId xmlns:p14="http://schemas.microsoft.com/office/powerpoint/2010/main" val="32107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pPr marL="537845" lvl="1" algn="just"/>
            <a:r>
              <a:rPr lang="fr-FR" err="1">
                <a:solidFill>
                  <a:schemeClr val="tx1"/>
                </a:solidFill>
                <a:latin typeface="+mn-lt"/>
              </a:rPr>
              <a:t>Choose</a:t>
            </a:r>
            <a:r>
              <a:rPr lang="fr-FR">
                <a:solidFill>
                  <a:schemeClr val="tx1"/>
                </a:solidFill>
                <a:latin typeface="+mn-lt"/>
              </a:rPr>
              <a:t> an </a:t>
            </a:r>
            <a:r>
              <a:rPr lang="fr-FR" err="1">
                <a:solidFill>
                  <a:schemeClr val="tx1"/>
                </a:solidFill>
                <a:latin typeface="+mn-lt"/>
              </a:rPr>
              <a:t>expense</a:t>
            </a:r>
            <a:r>
              <a:rPr lang="fr-FR">
                <a:solidFill>
                  <a:schemeClr val="tx1"/>
                </a:solidFill>
                <a:latin typeface="+mn-lt"/>
              </a:rPr>
              <a:t> type </a:t>
            </a:r>
            <a:r>
              <a:rPr lang="fr-FR" err="1">
                <a:solidFill>
                  <a:schemeClr val="tx1"/>
                </a:solidFill>
                <a:latin typeface="+mn-lt"/>
              </a:rPr>
              <a:t>thanks</a:t>
            </a:r>
            <a:r>
              <a:rPr lang="fr-FR">
                <a:solidFill>
                  <a:schemeClr val="tx1"/>
                </a:solidFill>
                <a:latin typeface="+mn-lt"/>
              </a:rPr>
              <a:t> to the </a:t>
            </a:r>
            <a:r>
              <a:rPr lang="fr-FR" err="1">
                <a:solidFill>
                  <a:schemeClr val="tx1"/>
                </a:solidFill>
                <a:latin typeface="+mn-lt"/>
              </a:rPr>
              <a:t>pictograms</a:t>
            </a:r>
            <a:r>
              <a:rPr lang="fr-FR">
                <a:solidFill>
                  <a:schemeClr val="tx1"/>
                </a:solidFill>
                <a:latin typeface="+mn-lt"/>
              </a:rPr>
              <a:t>:</a:t>
            </a:r>
          </a:p>
          <a:p>
            <a:pPr marL="537845" lvl="1" algn="just"/>
            <a:endParaRPr lang="fr-FR" sz="1600">
              <a:solidFill>
                <a:schemeClr val="tx1"/>
              </a:solidFill>
              <a:latin typeface="+mn-lt"/>
            </a:endParaRPr>
          </a:p>
          <a:p>
            <a:pPr marL="537845" lvl="1" algn="just"/>
            <a:endParaRPr lang="fr-FR">
              <a:solidFill>
                <a:schemeClr val="tx1"/>
              </a:solidFill>
              <a:latin typeface="+mn-lt"/>
            </a:endParaRPr>
          </a:p>
          <a:p>
            <a:pPr marL="537845" lvl="1" algn="just"/>
            <a:endParaRPr lang="fr-FR" sz="1600">
              <a:solidFill>
                <a:schemeClr val="tx1"/>
              </a:solidFill>
              <a:latin typeface="+mn-lt"/>
            </a:endParaRPr>
          </a:p>
          <a:p>
            <a:pPr marL="537845" lvl="1" algn="just"/>
            <a:endParaRPr lang="fr-FR">
              <a:solidFill>
                <a:schemeClr val="tx1"/>
              </a:solidFill>
              <a:latin typeface="+mn-lt"/>
            </a:endParaRPr>
          </a:p>
          <a:p>
            <a:pPr marL="537845" lvl="1" algn="just"/>
            <a:endParaRPr lang="fr-FR" sz="1600">
              <a:solidFill>
                <a:schemeClr val="tx1"/>
              </a:solidFill>
              <a:latin typeface="+mn-lt"/>
            </a:endParaRPr>
          </a:p>
          <a:p>
            <a:pPr marL="194945" lvl="1" indent="0" algn="just">
              <a:buNone/>
            </a:pPr>
            <a:endParaRPr lang="fr-FR" sz="1600">
              <a:solidFill>
                <a:schemeClr val="tx1"/>
              </a:solidFill>
              <a:latin typeface="+mn-lt"/>
            </a:endParaRPr>
          </a:p>
          <a:p>
            <a:pPr marL="537845" lvl="1" algn="just"/>
            <a:r>
              <a:rPr lang="fr-FR">
                <a:solidFill>
                  <a:schemeClr val="tx1"/>
                </a:solidFill>
                <a:latin typeface="+mn-lt"/>
              </a:rPr>
              <a:t>Enter the date, </a:t>
            </a:r>
            <a:r>
              <a:rPr lang="fr-FR" err="1">
                <a:solidFill>
                  <a:schemeClr val="tx1"/>
                </a:solidFill>
                <a:latin typeface="+mn-lt"/>
              </a:rPr>
              <a:t>amount</a:t>
            </a:r>
            <a:r>
              <a:rPr lang="fr-FR">
                <a:solidFill>
                  <a:schemeClr val="tx1"/>
                </a:solidFill>
                <a:latin typeface="+mn-lt"/>
              </a:rPr>
              <a:t>, and </a:t>
            </a:r>
            <a:r>
              <a:rPr lang="fr-FR" err="1">
                <a:solidFill>
                  <a:schemeClr val="tx1"/>
                </a:solidFill>
                <a:latin typeface="+mn-lt"/>
              </a:rPr>
              <a:t>receipt</a:t>
            </a:r>
            <a:r>
              <a:rPr lang="fr-FR">
                <a:solidFill>
                  <a:schemeClr val="tx1"/>
                </a:solidFill>
                <a:latin typeface="+mn-lt"/>
              </a:rPr>
              <a:t> (</a:t>
            </a:r>
            <a:r>
              <a:rPr lang="fr-FR" err="1">
                <a:solidFill>
                  <a:schemeClr val="tx1"/>
                </a:solidFill>
                <a:latin typeface="+mn-lt"/>
              </a:rPr>
              <a:t>automatically</a:t>
            </a:r>
            <a:r>
              <a:rPr lang="fr-FR">
                <a:solidFill>
                  <a:schemeClr val="tx1"/>
                </a:solidFill>
                <a:latin typeface="+mn-lt"/>
              </a:rPr>
              <a:t> </a:t>
            </a:r>
            <a:r>
              <a:rPr lang="fr-FR" err="1">
                <a:solidFill>
                  <a:schemeClr val="tx1"/>
                </a:solidFill>
                <a:latin typeface="+mn-lt"/>
              </a:rPr>
              <a:t>recognised</a:t>
            </a:r>
            <a:r>
              <a:rPr lang="fr-FR">
                <a:solidFill>
                  <a:schemeClr val="tx1"/>
                </a:solidFill>
                <a:latin typeface="+mn-lt"/>
              </a:rPr>
              <a:t> by the OCR if the document </a:t>
            </a:r>
            <a:r>
              <a:rPr lang="fr-FR" err="1">
                <a:solidFill>
                  <a:schemeClr val="tx1"/>
                </a:solidFill>
                <a:latin typeface="+mn-lt"/>
              </a:rPr>
              <a:t>is</a:t>
            </a:r>
            <a:r>
              <a:rPr lang="fr-FR">
                <a:solidFill>
                  <a:schemeClr val="tx1"/>
                </a:solidFill>
                <a:latin typeface="+mn-lt"/>
              </a:rPr>
              <a:t> a PDF):</a:t>
            </a:r>
            <a:endParaRPr lang="fr-FR" sz="1600">
              <a:solidFill>
                <a:schemeClr val="tx1"/>
              </a:solidFill>
              <a:latin typeface="+mn-lt"/>
            </a:endParaRPr>
          </a:p>
          <a:p>
            <a:pPr marL="537845" lvl="1" algn="just"/>
            <a:endParaRPr lang="fr-FR" sz="1600">
              <a:solidFill>
                <a:schemeClr val="tx1"/>
              </a:solidFill>
              <a:latin typeface="+mn-lt"/>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Employee</a:t>
            </a:r>
            <a:endParaRPr lang="fr-FR"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Creating</a:t>
            </a:r>
            <a:r>
              <a:rPr lang="fr-FR">
                <a:latin typeface="Figtree"/>
              </a:rPr>
              <a:t> an </a:t>
            </a:r>
            <a:r>
              <a:rPr lang="fr-FR" err="1">
                <a:latin typeface="Figtree"/>
              </a:rPr>
              <a:t>expense</a:t>
            </a:r>
            <a:endParaRPr lang="fr-FR" err="1"/>
          </a:p>
        </p:txBody>
      </p:sp>
      <p:pic>
        <p:nvPicPr>
          <p:cNvPr id="6" name="Image 5" descr="Une image contenant texte, capture d’écran, affichage, logiciel&#10;&#10;Le contenu généré par l’IA peut être incorrect.">
            <a:extLst>
              <a:ext uri="{FF2B5EF4-FFF2-40B4-BE49-F238E27FC236}">
                <a16:creationId xmlns:a16="http://schemas.microsoft.com/office/drawing/2014/main" id="{482A97BB-6882-A9E1-45E9-9FF65E963077}"/>
              </a:ext>
            </a:extLst>
          </p:cNvPr>
          <p:cNvPicPr>
            <a:picLocks noChangeAspect="1"/>
          </p:cNvPicPr>
          <p:nvPr/>
        </p:nvPicPr>
        <p:blipFill>
          <a:blip r:embed="rId2"/>
          <a:stretch>
            <a:fillRect/>
          </a:stretch>
        </p:blipFill>
        <p:spPr>
          <a:xfrm>
            <a:off x="6342592" y="1397529"/>
            <a:ext cx="4883150" cy="2486026"/>
          </a:xfrm>
          <a:prstGeom prst="rect">
            <a:avLst/>
          </a:prstGeom>
        </p:spPr>
      </p:pic>
      <p:pic>
        <p:nvPicPr>
          <p:cNvPr id="7" name="Image 6" descr="Une image contenant texte, capture d’écran, affichage, logiciel&#10;&#10;Le contenu généré par l’IA peut être incorrect.">
            <a:extLst>
              <a:ext uri="{FF2B5EF4-FFF2-40B4-BE49-F238E27FC236}">
                <a16:creationId xmlns:a16="http://schemas.microsoft.com/office/drawing/2014/main" id="{227511E1-22F2-D790-AD34-746CE60D7C78}"/>
              </a:ext>
            </a:extLst>
          </p:cNvPr>
          <p:cNvPicPr>
            <a:picLocks noChangeAspect="1"/>
          </p:cNvPicPr>
          <p:nvPr/>
        </p:nvPicPr>
        <p:blipFill>
          <a:blip r:embed="rId3"/>
          <a:stretch>
            <a:fillRect/>
          </a:stretch>
        </p:blipFill>
        <p:spPr>
          <a:xfrm>
            <a:off x="4445000" y="4373113"/>
            <a:ext cx="7387166" cy="2482692"/>
          </a:xfrm>
          <a:prstGeom prst="rect">
            <a:avLst/>
          </a:prstGeom>
        </p:spPr>
      </p:pic>
    </p:spTree>
    <p:extLst>
      <p:ext uri="{BB962C8B-B14F-4D97-AF65-F5344CB8AC3E}">
        <p14:creationId xmlns:p14="http://schemas.microsoft.com/office/powerpoint/2010/main" val="217338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pPr marL="537845" lvl="1" algn="just"/>
            <a:r>
              <a:rPr lang="fr-FR">
                <a:solidFill>
                  <a:schemeClr val="tx1"/>
                </a:solidFill>
                <a:latin typeface="+mn-lt"/>
              </a:rPr>
              <a:t>Once all </a:t>
            </a:r>
            <a:r>
              <a:rPr lang="fr-FR" err="1">
                <a:solidFill>
                  <a:schemeClr val="tx1"/>
                </a:solidFill>
                <a:latin typeface="+mn-lt"/>
              </a:rPr>
              <a:t>your</a:t>
            </a:r>
            <a:r>
              <a:rPr lang="fr-FR">
                <a:solidFill>
                  <a:schemeClr val="tx1"/>
                </a:solidFill>
                <a:latin typeface="+mn-lt"/>
              </a:rPr>
              <a:t> </a:t>
            </a:r>
            <a:r>
              <a:rPr lang="fr-FR" err="1">
                <a:solidFill>
                  <a:schemeClr val="tx1"/>
                </a:solidFill>
                <a:latin typeface="+mn-lt"/>
              </a:rPr>
              <a:t>expenses</a:t>
            </a:r>
            <a:r>
              <a:rPr lang="fr-FR">
                <a:solidFill>
                  <a:schemeClr val="tx1"/>
                </a:solidFill>
                <a:latin typeface="+mn-lt"/>
              </a:rPr>
              <a:t> are </a:t>
            </a:r>
            <a:r>
              <a:rPr lang="fr-FR" err="1">
                <a:solidFill>
                  <a:schemeClr val="tx1"/>
                </a:solidFill>
                <a:latin typeface="+mn-lt"/>
              </a:rPr>
              <a:t>saved</a:t>
            </a:r>
            <a:r>
              <a:rPr lang="fr-FR" sz="1600">
                <a:solidFill>
                  <a:schemeClr val="tx1"/>
                </a:solidFill>
                <a:latin typeface="+mn-lt"/>
              </a:rPr>
              <a:t>, </a:t>
            </a:r>
            <a:r>
              <a:rPr lang="fr-FR" err="1">
                <a:solidFill>
                  <a:schemeClr val="tx1"/>
                </a:solidFill>
                <a:latin typeface="+mn-lt"/>
              </a:rPr>
              <a:t>you</a:t>
            </a:r>
            <a:r>
              <a:rPr lang="fr-FR">
                <a:solidFill>
                  <a:schemeClr val="tx1"/>
                </a:solidFill>
                <a:latin typeface="+mn-lt"/>
              </a:rPr>
              <a:t> can </a:t>
            </a:r>
            <a:r>
              <a:rPr lang="fr-FR" err="1">
                <a:solidFill>
                  <a:schemeClr val="tx1"/>
                </a:solidFill>
                <a:latin typeface="+mn-lt"/>
              </a:rPr>
              <a:t>submit</a:t>
            </a:r>
            <a:r>
              <a:rPr lang="fr-FR">
                <a:solidFill>
                  <a:schemeClr val="tx1"/>
                </a:solidFill>
                <a:latin typeface="+mn-lt"/>
              </a:rPr>
              <a:t> the report for </a:t>
            </a:r>
            <a:r>
              <a:rPr lang="fr-FR" err="1">
                <a:solidFill>
                  <a:schemeClr val="tx1"/>
                </a:solidFill>
                <a:latin typeface="+mn-lt"/>
              </a:rPr>
              <a:t>approval</a:t>
            </a:r>
            <a:r>
              <a:rPr lang="fr-FR">
                <a:solidFill>
                  <a:schemeClr val="tx1"/>
                </a:solidFill>
                <a:latin typeface="+mn-lt"/>
              </a:rPr>
              <a:t>:</a:t>
            </a:r>
            <a:endParaRPr lang="fr-FR" err="1">
              <a:solidFill>
                <a:schemeClr val="tx1"/>
              </a:solidFill>
            </a:endParaRPr>
          </a:p>
          <a:p>
            <a:pPr marL="194945" lvl="1" indent="0" algn="just">
              <a:buNone/>
            </a:pPr>
            <a:endParaRPr lang="fr-FR" sz="1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Employee</a:t>
            </a:r>
            <a:endParaRPr lang="fr-FR"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Creating</a:t>
            </a:r>
            <a:r>
              <a:rPr lang="fr-FR">
                <a:latin typeface="Figtree"/>
              </a:rPr>
              <a:t> an </a:t>
            </a:r>
            <a:r>
              <a:rPr lang="fr-FR" err="1">
                <a:latin typeface="Figtree"/>
              </a:rPr>
              <a:t>expense</a:t>
            </a:r>
            <a:endParaRPr lang="fr-FR" err="1"/>
          </a:p>
        </p:txBody>
      </p:sp>
      <p:pic>
        <p:nvPicPr>
          <p:cNvPr id="8" name="Image 7" descr="Une image contenant texte, capture d’écran, logiciel, Icône d’ordinateur&#10;&#10;Le contenu généré par l’IA peut être incorrect.">
            <a:extLst>
              <a:ext uri="{FF2B5EF4-FFF2-40B4-BE49-F238E27FC236}">
                <a16:creationId xmlns:a16="http://schemas.microsoft.com/office/drawing/2014/main" id="{F74BF278-FDEB-199F-8AD4-D691FF79DC1D}"/>
              </a:ext>
            </a:extLst>
          </p:cNvPr>
          <p:cNvPicPr>
            <a:picLocks noChangeAspect="1"/>
          </p:cNvPicPr>
          <p:nvPr/>
        </p:nvPicPr>
        <p:blipFill>
          <a:blip r:embed="rId2"/>
          <a:stretch>
            <a:fillRect/>
          </a:stretch>
        </p:blipFill>
        <p:spPr>
          <a:xfrm>
            <a:off x="190500" y="2212193"/>
            <a:ext cx="11821584" cy="3830613"/>
          </a:xfrm>
          <a:prstGeom prst="rect">
            <a:avLst/>
          </a:prstGeom>
        </p:spPr>
      </p:pic>
    </p:spTree>
    <p:extLst>
      <p:ext uri="{BB962C8B-B14F-4D97-AF65-F5344CB8AC3E}">
        <p14:creationId xmlns:p14="http://schemas.microsoft.com/office/powerpoint/2010/main" val="1618494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a:latin typeface="PP Woodland"/>
              </a:rPr>
              <a:t>As a manager</a:t>
            </a:r>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02</a:t>
            </a:r>
          </a:p>
        </p:txBody>
      </p:sp>
    </p:spTree>
    <p:extLst>
      <p:ext uri="{BB962C8B-B14F-4D97-AF65-F5344CB8AC3E}">
        <p14:creationId xmlns:p14="http://schemas.microsoft.com/office/powerpoint/2010/main" val="1009862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613900" cy="3799447"/>
          </a:xfrm>
        </p:spPr>
        <p:txBody>
          <a:bodyPr/>
          <a:lstStyle/>
          <a:p>
            <a:pPr>
              <a:lnSpc>
                <a:spcPct val="100000"/>
              </a:lnSpc>
            </a:pPr>
            <a:r>
              <a:rPr lang="fr-FR" sz="9600" err="1">
                <a:latin typeface="PP Woodland"/>
              </a:rPr>
              <a:t>Approving</a:t>
            </a:r>
            <a:r>
              <a:rPr lang="fr-FR" sz="9600">
                <a:latin typeface="PP Woodland"/>
              </a:rPr>
              <a:t> </a:t>
            </a:r>
            <a:r>
              <a:rPr lang="fr-FR" sz="9600" err="1">
                <a:latin typeface="PP Woodland"/>
              </a:rPr>
              <a:t>expense</a:t>
            </a:r>
            <a:r>
              <a:rPr lang="fr-FR" sz="9600">
                <a:latin typeface="PP Woodland"/>
              </a:rPr>
              <a:t> reports</a:t>
            </a:r>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3246457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normAutofit fontScale="92500" lnSpcReduction="10000"/>
          </a:bodyPr>
          <a:lstStyle/>
          <a:p>
            <a:r>
              <a:rPr lang="fr-FR" err="1">
                <a:latin typeface="Figtree"/>
              </a:rPr>
              <a:t>From</a:t>
            </a:r>
            <a:r>
              <a:rPr lang="fr-FR">
                <a:latin typeface="Figtree"/>
              </a:rPr>
              <a:t> the </a:t>
            </a:r>
            <a:r>
              <a:rPr lang="fr-FR" b="1">
                <a:latin typeface="Figtree"/>
              </a:rPr>
              <a:t>Menu &gt;</a:t>
            </a:r>
            <a:r>
              <a:rPr lang="fr-FR">
                <a:latin typeface="Figtree"/>
              </a:rPr>
              <a:t> </a:t>
            </a:r>
            <a:r>
              <a:rPr lang="fr-FR" b="1" err="1">
                <a:latin typeface="Figtree"/>
              </a:rPr>
              <a:t>Expense</a:t>
            </a:r>
            <a:r>
              <a:rPr lang="fr-FR" b="1">
                <a:latin typeface="Figtree"/>
              </a:rPr>
              <a:t> Reports</a:t>
            </a:r>
            <a:r>
              <a:rPr lang="fr-FR">
                <a:latin typeface="Figtree"/>
              </a:rPr>
              <a:t>, select “</a:t>
            </a:r>
            <a:r>
              <a:rPr lang="fr-FR" b="1">
                <a:latin typeface="Figtree"/>
              </a:rPr>
              <a:t>Manager </a:t>
            </a:r>
            <a:r>
              <a:rPr lang="fr-FR" b="1" err="1">
                <a:latin typeface="Figtree"/>
              </a:rPr>
              <a:t>View</a:t>
            </a:r>
            <a:r>
              <a:rPr lang="fr-FR">
                <a:latin typeface="Figtree"/>
              </a:rPr>
              <a:t>” to </a:t>
            </a:r>
            <a:r>
              <a:rPr lang="fr-FR" err="1">
                <a:latin typeface="Figtree"/>
              </a:rPr>
              <a:t>access</a:t>
            </a:r>
            <a:r>
              <a:rPr lang="fr-FR">
                <a:latin typeface="Figtree"/>
              </a:rPr>
              <a:t> the </a:t>
            </a:r>
            <a:r>
              <a:rPr lang="fr-FR" err="1">
                <a:latin typeface="Figtree"/>
              </a:rPr>
              <a:t>list</a:t>
            </a:r>
            <a:r>
              <a:rPr lang="fr-FR">
                <a:latin typeface="Figtree"/>
              </a:rPr>
              <a:t> of </a:t>
            </a:r>
            <a:r>
              <a:rPr lang="fr-FR" err="1">
                <a:latin typeface="Figtree"/>
              </a:rPr>
              <a:t>expense</a:t>
            </a:r>
            <a:r>
              <a:rPr lang="fr-FR">
                <a:latin typeface="Figtree"/>
              </a:rPr>
              <a:t> reports </a:t>
            </a:r>
            <a:r>
              <a:rPr lang="fr-FR" err="1">
                <a:latin typeface="Figtree"/>
              </a:rPr>
              <a:t>categorised</a:t>
            </a:r>
            <a:r>
              <a:rPr lang="fr-FR">
                <a:latin typeface="Figtree"/>
              </a:rPr>
              <a:t> by:</a:t>
            </a:r>
            <a:endParaRPr lang="fr-FR"/>
          </a:p>
          <a:p>
            <a:pPr marL="0" indent="0">
              <a:buNone/>
            </a:pPr>
            <a:r>
              <a:rPr lang="fr-FR">
                <a:latin typeface="Figtree"/>
              </a:rPr>
              <a:t> </a:t>
            </a:r>
            <a:endParaRPr lang="fr-FR"/>
          </a:p>
          <a:p>
            <a:pPr marL="537845" lvl="1"/>
            <a:r>
              <a:rPr lang="fr-FR" err="1">
                <a:solidFill>
                  <a:schemeClr val="tx1"/>
                </a:solidFill>
                <a:latin typeface="Figtree"/>
              </a:rPr>
              <a:t>Employee</a:t>
            </a:r>
            <a:r>
              <a:rPr lang="fr-FR">
                <a:solidFill>
                  <a:schemeClr val="tx1"/>
                </a:solidFill>
                <a:latin typeface="Figtree"/>
              </a:rPr>
              <a:t> </a:t>
            </a:r>
          </a:p>
          <a:p>
            <a:pPr marL="537845" lvl="1"/>
            <a:r>
              <a:rPr lang="fr-FR">
                <a:solidFill>
                  <a:schemeClr val="tx1"/>
                </a:solidFill>
                <a:latin typeface="Figtree"/>
              </a:rPr>
              <a:t>Start &amp; End dates</a:t>
            </a:r>
            <a:endParaRPr lang="fr-FR">
              <a:solidFill>
                <a:schemeClr val="tx1"/>
              </a:solidFill>
            </a:endParaRPr>
          </a:p>
          <a:p>
            <a:pPr marL="537845" lvl="1"/>
            <a:r>
              <a:rPr lang="fr-FR" err="1">
                <a:solidFill>
                  <a:schemeClr val="tx1"/>
                </a:solidFill>
                <a:latin typeface="Figtree"/>
              </a:rPr>
              <a:t>Expense</a:t>
            </a:r>
            <a:r>
              <a:rPr lang="fr-FR">
                <a:solidFill>
                  <a:schemeClr val="tx1"/>
                </a:solidFill>
                <a:latin typeface="Figtree"/>
              </a:rPr>
              <a:t> </a:t>
            </a:r>
            <a:r>
              <a:rPr lang="fr-FR" err="1">
                <a:solidFill>
                  <a:schemeClr val="tx1"/>
                </a:solidFill>
                <a:latin typeface="Figtree"/>
              </a:rPr>
              <a:t>details</a:t>
            </a:r>
            <a:r>
              <a:rPr lang="fr-FR">
                <a:solidFill>
                  <a:schemeClr val="tx1"/>
                </a:solidFill>
                <a:latin typeface="Figtree"/>
              </a:rPr>
              <a:t> (e.g. </a:t>
            </a:r>
            <a:r>
              <a:rPr lang="fr-FR" err="1">
                <a:solidFill>
                  <a:schemeClr val="tx1"/>
                </a:solidFill>
                <a:latin typeface="Figtree"/>
              </a:rPr>
              <a:t>KMs</a:t>
            </a:r>
            <a:r>
              <a:rPr lang="fr-FR">
                <a:solidFill>
                  <a:schemeClr val="tx1"/>
                </a:solidFill>
                <a:latin typeface="Figtree"/>
              </a:rPr>
              <a:t>, </a:t>
            </a:r>
            <a:r>
              <a:rPr lang="fr-FR" err="1">
                <a:solidFill>
                  <a:schemeClr val="tx1"/>
                </a:solidFill>
                <a:latin typeface="Figtree"/>
              </a:rPr>
              <a:t>excl</a:t>
            </a:r>
            <a:r>
              <a:rPr lang="fr-FR">
                <a:solidFill>
                  <a:schemeClr val="tx1"/>
                </a:solidFill>
                <a:latin typeface="Figtree"/>
              </a:rPr>
              <a:t>. </a:t>
            </a:r>
            <a:r>
              <a:rPr lang="fr-FR" err="1">
                <a:solidFill>
                  <a:schemeClr val="tx1"/>
                </a:solidFill>
                <a:latin typeface="Figtree"/>
              </a:rPr>
              <a:t>tax</a:t>
            </a:r>
            <a:r>
              <a:rPr lang="fr-FR">
                <a:solidFill>
                  <a:schemeClr val="tx1"/>
                </a:solidFill>
                <a:latin typeface="Figtree"/>
              </a:rPr>
              <a:t>, VAT, </a:t>
            </a:r>
            <a:r>
              <a:rPr lang="fr-FR" err="1">
                <a:solidFill>
                  <a:schemeClr val="tx1"/>
                </a:solidFill>
                <a:latin typeface="Figtree"/>
              </a:rPr>
              <a:t>tax</a:t>
            </a:r>
            <a:r>
              <a:rPr lang="fr-FR">
                <a:solidFill>
                  <a:schemeClr val="tx1"/>
                </a:solidFill>
                <a:latin typeface="Figtree"/>
              </a:rPr>
              <a:t>-inclusive total, net </a:t>
            </a:r>
            <a:r>
              <a:rPr lang="fr-FR" err="1">
                <a:solidFill>
                  <a:schemeClr val="tx1"/>
                </a:solidFill>
                <a:latin typeface="Figtree"/>
              </a:rPr>
              <a:t>reimbursement</a:t>
            </a:r>
            <a:r>
              <a:rPr lang="fr-FR">
                <a:solidFill>
                  <a:schemeClr val="tx1"/>
                </a:solidFill>
                <a:latin typeface="Figtree"/>
              </a:rPr>
              <a:t> </a:t>
            </a:r>
            <a:r>
              <a:rPr lang="fr-FR" err="1">
                <a:solidFill>
                  <a:schemeClr val="tx1"/>
                </a:solidFill>
                <a:latin typeface="Figtree"/>
              </a:rPr>
              <a:t>amount</a:t>
            </a:r>
            <a:r>
              <a:rPr lang="fr-FR">
                <a:solidFill>
                  <a:schemeClr val="tx1"/>
                </a:solidFill>
                <a:latin typeface="Figtree"/>
              </a:rPr>
              <a:t>, </a:t>
            </a:r>
            <a:r>
              <a:rPr lang="fr-FR" err="1">
                <a:solidFill>
                  <a:schemeClr val="tx1"/>
                </a:solidFill>
                <a:latin typeface="Figtree"/>
              </a:rPr>
              <a:t>status</a:t>
            </a:r>
            <a:r>
              <a:rPr lang="fr-FR">
                <a:solidFill>
                  <a:schemeClr val="tx1"/>
                </a:solidFill>
                <a:latin typeface="Figtree"/>
              </a:rPr>
              <a:t>, document no., “to </a:t>
            </a:r>
            <a:r>
              <a:rPr lang="fr-FR" err="1">
                <a:solidFill>
                  <a:schemeClr val="tx1"/>
                </a:solidFill>
                <a:latin typeface="Figtree"/>
              </a:rPr>
              <a:t>be</a:t>
            </a:r>
            <a:r>
              <a:rPr lang="fr-FR">
                <a:solidFill>
                  <a:schemeClr val="tx1"/>
                </a:solidFill>
                <a:latin typeface="Figtree"/>
              </a:rPr>
              <a:t> </a:t>
            </a:r>
            <a:r>
              <a:rPr lang="fr-FR" err="1">
                <a:solidFill>
                  <a:schemeClr val="tx1"/>
                </a:solidFill>
                <a:latin typeface="Figtree"/>
              </a:rPr>
              <a:t>processed</a:t>
            </a:r>
            <a:r>
              <a:rPr lang="fr-FR">
                <a:solidFill>
                  <a:schemeClr val="tx1"/>
                </a:solidFill>
                <a:latin typeface="Figtree"/>
              </a:rPr>
              <a:t> by”)</a:t>
            </a:r>
            <a:endParaRPr lang="fr-FR">
              <a:solidFill>
                <a:schemeClr val="tx1"/>
              </a:solidFill>
            </a:endParaRPr>
          </a:p>
          <a:p>
            <a:pPr marL="194945" lvl="1" indent="0">
              <a:buNone/>
            </a:pPr>
            <a:endParaRPr lang="fr-FR">
              <a:solidFill>
                <a:schemeClr val="tx1"/>
              </a:solidFill>
            </a:endParaRPr>
          </a:p>
          <a:p>
            <a:pPr marL="194945" lvl="1" indent="0" algn="just">
              <a:lnSpc>
                <a:spcPct val="109999"/>
              </a:lnSpc>
              <a:buNone/>
            </a:pPr>
            <a:r>
              <a:rPr lang="fr-FR">
                <a:solidFill>
                  <a:schemeClr val="tx1"/>
                </a:solidFill>
                <a:latin typeface="Figtree"/>
              </a:rPr>
              <a:t>The </a:t>
            </a:r>
            <a:r>
              <a:rPr lang="fr-FR" err="1">
                <a:solidFill>
                  <a:schemeClr val="tx1"/>
                </a:solidFill>
                <a:latin typeface="Figtree"/>
              </a:rPr>
              <a:t>filters</a:t>
            </a:r>
            <a:r>
              <a:rPr lang="fr-FR">
                <a:solidFill>
                  <a:schemeClr val="tx1"/>
                </a:solidFill>
                <a:latin typeface="Figtree"/>
              </a:rPr>
              <a:t> </a:t>
            </a:r>
            <a:r>
              <a:rPr lang="fr-FR" err="1">
                <a:solidFill>
                  <a:schemeClr val="tx1"/>
                </a:solidFill>
                <a:latin typeface="Figtree"/>
              </a:rPr>
              <a:t>allow</a:t>
            </a:r>
            <a:r>
              <a:rPr lang="fr-FR">
                <a:solidFill>
                  <a:schemeClr val="tx1"/>
                </a:solidFill>
                <a:latin typeface="Figtree"/>
              </a:rPr>
              <a:t> </a:t>
            </a:r>
            <a:r>
              <a:rPr lang="fr-FR" err="1">
                <a:solidFill>
                  <a:schemeClr val="tx1"/>
                </a:solidFill>
                <a:latin typeface="Figtree"/>
              </a:rPr>
              <a:t>you</a:t>
            </a:r>
            <a:r>
              <a:rPr lang="fr-FR">
                <a:solidFill>
                  <a:schemeClr val="tx1"/>
                </a:solidFill>
                <a:latin typeface="Figtree"/>
              </a:rPr>
              <a:t> to </a:t>
            </a:r>
            <a:r>
              <a:rPr lang="fr-FR" err="1">
                <a:solidFill>
                  <a:schemeClr val="tx1"/>
                </a:solidFill>
                <a:latin typeface="Figtree"/>
              </a:rPr>
              <a:t>narrow</a:t>
            </a:r>
            <a:r>
              <a:rPr lang="fr-FR">
                <a:solidFill>
                  <a:schemeClr val="tx1"/>
                </a:solidFill>
                <a:latin typeface="Figtree"/>
              </a:rPr>
              <a:t> down the </a:t>
            </a:r>
            <a:r>
              <a:rPr lang="fr-FR" err="1">
                <a:solidFill>
                  <a:schemeClr val="tx1"/>
                </a:solidFill>
                <a:latin typeface="Figtree"/>
              </a:rPr>
              <a:t>expense</a:t>
            </a:r>
            <a:r>
              <a:rPr lang="fr-FR">
                <a:solidFill>
                  <a:schemeClr val="tx1"/>
                </a:solidFill>
                <a:latin typeface="Figtree"/>
              </a:rPr>
              <a:t> </a:t>
            </a:r>
            <a:endParaRPr lang="fr-FR">
              <a:solidFill>
                <a:schemeClr val="tx1"/>
              </a:solidFill>
            </a:endParaRPr>
          </a:p>
          <a:p>
            <a:pPr marL="194945" lvl="1" indent="0" algn="just">
              <a:lnSpc>
                <a:spcPct val="109999"/>
              </a:lnSpc>
              <a:buNone/>
            </a:pPr>
            <a:r>
              <a:rPr lang="fr-FR">
                <a:solidFill>
                  <a:schemeClr val="tx1"/>
                </a:solidFill>
                <a:latin typeface="Figtree"/>
              </a:rPr>
              <a:t>reports to a </a:t>
            </a:r>
            <a:r>
              <a:rPr lang="fr-FR" err="1">
                <a:solidFill>
                  <a:schemeClr val="tx1"/>
                </a:solidFill>
                <a:latin typeface="Figtree"/>
              </a:rPr>
              <a:t>specific</a:t>
            </a:r>
            <a:r>
              <a:rPr lang="fr-FR">
                <a:solidFill>
                  <a:schemeClr val="tx1"/>
                </a:solidFill>
                <a:latin typeface="Figtree"/>
              </a:rPr>
              <a:t> </a:t>
            </a:r>
            <a:r>
              <a:rPr lang="fr-FR" err="1">
                <a:solidFill>
                  <a:schemeClr val="tx1"/>
                </a:solidFill>
                <a:latin typeface="Figtree"/>
              </a:rPr>
              <a:t>department</a:t>
            </a:r>
            <a:r>
              <a:rPr lang="fr-FR">
                <a:solidFill>
                  <a:schemeClr val="tx1"/>
                </a:solidFill>
                <a:latin typeface="Figtree"/>
              </a:rPr>
              <a:t>, branch</a:t>
            </a:r>
            <a:endParaRPr lang="fr-FR">
              <a:solidFill>
                <a:schemeClr val="tx1"/>
              </a:solidFill>
            </a:endParaRPr>
          </a:p>
          <a:p>
            <a:pPr marL="194945" lvl="1" indent="0" algn="just">
              <a:lnSpc>
                <a:spcPct val="109999"/>
              </a:lnSpc>
              <a:buNone/>
            </a:pPr>
            <a:r>
              <a:rPr lang="fr-FR">
                <a:solidFill>
                  <a:schemeClr val="tx1"/>
                </a:solidFill>
                <a:latin typeface="Figtree"/>
              </a:rPr>
              <a:t>or </a:t>
            </a:r>
            <a:r>
              <a:rPr lang="fr-FR" err="1">
                <a:solidFill>
                  <a:schemeClr val="tx1"/>
                </a:solidFill>
                <a:latin typeface="Figtree"/>
              </a:rPr>
              <a:t>employee</a:t>
            </a:r>
            <a:r>
              <a:rPr lang="fr-FR">
                <a:solidFill>
                  <a:schemeClr val="tx1"/>
                </a:solidFill>
                <a:latin typeface="Figtree"/>
              </a:rPr>
              <a:t>. You can </a:t>
            </a:r>
            <a:r>
              <a:rPr lang="fr-FR" err="1">
                <a:solidFill>
                  <a:schemeClr val="tx1"/>
                </a:solidFill>
                <a:latin typeface="Figtree"/>
              </a:rPr>
              <a:t>also</a:t>
            </a:r>
            <a:r>
              <a:rPr lang="fr-FR">
                <a:solidFill>
                  <a:schemeClr val="tx1"/>
                </a:solidFill>
                <a:latin typeface="Figtree"/>
              </a:rPr>
              <a:t> display </a:t>
            </a:r>
            <a:r>
              <a:rPr lang="fr-FR" err="1">
                <a:solidFill>
                  <a:schemeClr val="tx1"/>
                </a:solidFill>
                <a:latin typeface="Figtree"/>
              </a:rPr>
              <a:t>expense</a:t>
            </a:r>
            <a:endParaRPr lang="fr-FR" err="1">
              <a:solidFill>
                <a:schemeClr val="tx1"/>
              </a:solidFill>
            </a:endParaRPr>
          </a:p>
          <a:p>
            <a:pPr marL="194945" lvl="1" indent="0" algn="just">
              <a:lnSpc>
                <a:spcPct val="109999"/>
              </a:lnSpc>
              <a:buNone/>
            </a:pPr>
            <a:r>
              <a:rPr lang="fr-FR">
                <a:solidFill>
                  <a:schemeClr val="tx1"/>
                </a:solidFill>
                <a:latin typeface="Figtree"/>
              </a:rPr>
              <a:t>reports </a:t>
            </a:r>
            <a:r>
              <a:rPr lang="fr-FR" err="1">
                <a:solidFill>
                  <a:schemeClr val="tx1"/>
                </a:solidFill>
                <a:latin typeface="Figtree"/>
              </a:rPr>
              <a:t>that</a:t>
            </a:r>
            <a:r>
              <a:rPr lang="fr-FR">
                <a:solidFill>
                  <a:schemeClr val="tx1"/>
                </a:solidFill>
                <a:latin typeface="Figtree"/>
              </a:rPr>
              <a:t> are:</a:t>
            </a:r>
            <a:endParaRPr lang="fr-FR">
              <a:solidFill>
                <a:schemeClr val="tx1"/>
              </a:solidFill>
            </a:endParaRPr>
          </a:p>
          <a:p>
            <a:pPr marL="194945" lvl="1" indent="0">
              <a:buNone/>
            </a:pPr>
            <a:r>
              <a:rPr lang="fr-FR">
                <a:solidFill>
                  <a:schemeClr val="tx1"/>
                </a:solidFill>
                <a:latin typeface="Figtree"/>
              </a:rPr>
              <a:t>	- To </a:t>
            </a:r>
            <a:r>
              <a:rPr lang="fr-FR" err="1">
                <a:solidFill>
                  <a:schemeClr val="tx1"/>
                </a:solidFill>
                <a:latin typeface="Figtree"/>
              </a:rPr>
              <a:t>be</a:t>
            </a:r>
            <a:r>
              <a:rPr lang="fr-FR">
                <a:solidFill>
                  <a:schemeClr val="tx1"/>
                </a:solidFill>
                <a:latin typeface="Figtree"/>
              </a:rPr>
              <a:t> </a:t>
            </a:r>
            <a:r>
              <a:rPr lang="fr-FR" err="1">
                <a:solidFill>
                  <a:schemeClr val="tx1"/>
                </a:solidFill>
                <a:latin typeface="Figtree"/>
              </a:rPr>
              <a:t>approved</a:t>
            </a:r>
            <a:endParaRPr lang="fr-FR" err="1">
              <a:solidFill>
                <a:schemeClr val="tx1"/>
              </a:solidFill>
            </a:endParaRPr>
          </a:p>
          <a:p>
            <a:pPr marL="194945" lvl="1" indent="0">
              <a:buNone/>
            </a:pPr>
            <a:r>
              <a:rPr lang="fr-FR">
                <a:solidFill>
                  <a:schemeClr val="tx1"/>
                </a:solidFill>
                <a:latin typeface="Figtree"/>
              </a:rPr>
              <a:t>	- To </a:t>
            </a:r>
            <a:r>
              <a:rPr lang="fr-FR" err="1">
                <a:solidFill>
                  <a:schemeClr val="tx1"/>
                </a:solidFill>
                <a:latin typeface="Figtree"/>
              </a:rPr>
              <a:t>be</a:t>
            </a:r>
            <a:r>
              <a:rPr lang="fr-FR">
                <a:solidFill>
                  <a:schemeClr val="tx1"/>
                </a:solidFill>
                <a:latin typeface="Figtree"/>
              </a:rPr>
              <a:t> </a:t>
            </a:r>
            <a:r>
              <a:rPr lang="fr-FR" err="1">
                <a:solidFill>
                  <a:schemeClr val="tx1"/>
                </a:solidFill>
                <a:latin typeface="Figtree"/>
              </a:rPr>
              <a:t>reimbursed</a:t>
            </a:r>
            <a:endParaRPr lang="fr-FR" err="1">
              <a:solidFill>
                <a:schemeClr val="tx1"/>
              </a:solidFill>
            </a:endParaRPr>
          </a:p>
          <a:p>
            <a:pPr marL="194945" lvl="1" indent="0">
              <a:buNone/>
            </a:pPr>
            <a:r>
              <a:rPr lang="fr-FR">
                <a:solidFill>
                  <a:schemeClr val="tx1"/>
                </a:solidFill>
                <a:latin typeface="Figtree"/>
              </a:rPr>
              <a:t>	- </a:t>
            </a:r>
            <a:r>
              <a:rPr lang="fr-FR" err="1">
                <a:solidFill>
                  <a:schemeClr val="tx1"/>
                </a:solidFill>
                <a:latin typeface="Figtree"/>
              </a:rPr>
              <a:t>Reimbursed</a:t>
            </a:r>
            <a:endParaRPr lang="fr-FR" err="1">
              <a:solidFill>
                <a:schemeClr val="tx1"/>
              </a:solidFill>
            </a:endParaRPr>
          </a:p>
          <a:p>
            <a:pPr marL="194945" lvl="1" indent="0">
              <a:buNone/>
            </a:pPr>
            <a:r>
              <a:rPr lang="fr-FR">
                <a:solidFill>
                  <a:schemeClr val="tx1"/>
                </a:solidFill>
                <a:latin typeface="Figtree"/>
              </a:rPr>
              <a:t>	- </a:t>
            </a:r>
            <a:r>
              <a:rPr lang="fr-FR" err="1">
                <a:solidFill>
                  <a:schemeClr val="tx1"/>
                </a:solidFill>
                <a:latin typeface="Figtree"/>
              </a:rPr>
              <a:t>Rejected</a:t>
            </a:r>
            <a:endParaRPr lang="fr-FR">
              <a:solidFill>
                <a:schemeClr val="tx1"/>
              </a:solidFill>
              <a:latin typeface="Figtree"/>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Manager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Approving</a:t>
            </a:r>
            <a:r>
              <a:rPr lang="fr-FR">
                <a:latin typeface="Figtree"/>
              </a:rPr>
              <a:t> </a:t>
            </a:r>
            <a:r>
              <a:rPr lang="fr-FR" err="1">
                <a:latin typeface="Figtree"/>
              </a:rPr>
              <a:t>expense</a:t>
            </a:r>
            <a:r>
              <a:rPr lang="fr-FR">
                <a:latin typeface="Figtree"/>
              </a:rPr>
              <a:t> reports</a:t>
            </a:r>
            <a:endParaRPr lang="fr-FR"/>
          </a:p>
        </p:txBody>
      </p:sp>
      <p:pic>
        <p:nvPicPr>
          <p:cNvPr id="5" name="Image 4" descr="Une image contenant texte, capture d’écran, Parallèle, diagramme&#10;&#10;Le contenu généré par l’IA peut être incorrect.">
            <a:extLst>
              <a:ext uri="{FF2B5EF4-FFF2-40B4-BE49-F238E27FC236}">
                <a16:creationId xmlns:a16="http://schemas.microsoft.com/office/drawing/2014/main" id="{7247F154-D61C-E519-811C-ED3772FEC757}"/>
              </a:ext>
            </a:extLst>
          </p:cNvPr>
          <p:cNvPicPr>
            <a:picLocks noChangeAspect="1"/>
          </p:cNvPicPr>
          <p:nvPr/>
        </p:nvPicPr>
        <p:blipFill>
          <a:blip r:embed="rId2"/>
          <a:stretch>
            <a:fillRect/>
          </a:stretch>
        </p:blipFill>
        <p:spPr>
          <a:xfrm>
            <a:off x="4434417" y="4098880"/>
            <a:ext cx="7471834" cy="2523156"/>
          </a:xfrm>
          <a:prstGeom prst="rect">
            <a:avLst/>
          </a:prstGeom>
        </p:spPr>
      </p:pic>
    </p:spTree>
    <p:extLst>
      <p:ext uri="{BB962C8B-B14F-4D97-AF65-F5344CB8AC3E}">
        <p14:creationId xmlns:p14="http://schemas.microsoft.com/office/powerpoint/2010/main" val="407031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normAutofit/>
          </a:bodyPr>
          <a:lstStyle/>
          <a:p>
            <a:r>
              <a:rPr lang="fr-FR">
                <a:latin typeface="Figtree"/>
              </a:rPr>
              <a:t>An </a:t>
            </a:r>
            <a:r>
              <a:rPr lang="fr-FR" err="1">
                <a:latin typeface="Figtree"/>
              </a:rPr>
              <a:t>expense</a:t>
            </a:r>
            <a:r>
              <a:rPr lang="fr-FR">
                <a:latin typeface="Figtree"/>
              </a:rPr>
              <a:t> report can </a:t>
            </a:r>
            <a:r>
              <a:rPr lang="fr-FR" err="1">
                <a:latin typeface="Figtree"/>
              </a:rPr>
              <a:t>be</a:t>
            </a:r>
            <a:r>
              <a:rPr lang="fr-FR">
                <a:latin typeface="Figtree"/>
              </a:rPr>
              <a:t> </a:t>
            </a:r>
            <a:r>
              <a:rPr lang="fr-FR" err="1">
                <a:latin typeface="Figtree"/>
              </a:rPr>
              <a:t>approved</a:t>
            </a:r>
            <a:r>
              <a:rPr lang="fr-FR">
                <a:latin typeface="Figtree"/>
              </a:rPr>
              <a:t> or </a:t>
            </a:r>
            <a:r>
              <a:rPr lang="fr-FR" err="1">
                <a:latin typeface="Figtree"/>
              </a:rPr>
              <a:t>rejected</a:t>
            </a:r>
            <a:r>
              <a:rPr lang="fr-FR">
                <a:latin typeface="Figtree"/>
              </a:rPr>
              <a:t> </a:t>
            </a:r>
            <a:r>
              <a:rPr lang="fr-FR" err="1">
                <a:latin typeface="Figtree"/>
              </a:rPr>
              <a:t>with</a:t>
            </a:r>
            <a:r>
              <a:rPr lang="fr-FR">
                <a:latin typeface="Figtree"/>
              </a:rPr>
              <a:t> a single click: </a:t>
            </a:r>
            <a:endParaRPr lang="fr-FR"/>
          </a:p>
          <a:p>
            <a:pPr marL="194945" lvl="1" indent="0">
              <a:buNone/>
            </a:pPr>
            <a:endParaRPr lang="fr-FR">
              <a:solidFill>
                <a:schemeClr val="tx1"/>
              </a:solidFill>
            </a:endParaRPr>
          </a:p>
          <a:p>
            <a:pPr marL="194945" lvl="1" indent="0" algn="just">
              <a:buNone/>
            </a:pPr>
            <a:endParaRPr lang="fr-FR">
              <a:solidFill>
                <a:schemeClr val="tx1"/>
              </a:solidFill>
            </a:endParaRPr>
          </a:p>
          <a:p>
            <a:pPr marL="194945" lvl="1" indent="0" algn="just">
              <a:buNone/>
            </a:pPr>
            <a:endParaRPr lang="fr-FR">
              <a:solidFill>
                <a:schemeClr val="tx1"/>
              </a:solidFill>
              <a:latin typeface="Figtree"/>
            </a:endParaRPr>
          </a:p>
          <a:p>
            <a:pPr marL="194945" lvl="1" indent="0" algn="just">
              <a:buNone/>
            </a:pPr>
            <a:r>
              <a:rPr lang="fr-FR">
                <a:solidFill>
                  <a:schemeClr val="tx1"/>
                </a:solidFill>
                <a:latin typeface="Figtree"/>
              </a:rPr>
              <a:t>You can </a:t>
            </a:r>
            <a:r>
              <a:rPr lang="fr-FR" err="1">
                <a:solidFill>
                  <a:schemeClr val="tx1"/>
                </a:solidFill>
                <a:latin typeface="Figtree"/>
              </a:rPr>
              <a:t>also</a:t>
            </a:r>
            <a:r>
              <a:rPr lang="fr-FR">
                <a:solidFill>
                  <a:schemeClr val="tx1"/>
                </a:solidFill>
                <a:latin typeface="Figtree"/>
              </a:rPr>
              <a:t> </a:t>
            </a:r>
            <a:r>
              <a:rPr lang="fr-FR" err="1">
                <a:solidFill>
                  <a:schemeClr val="tx1"/>
                </a:solidFill>
                <a:latin typeface="Figtree"/>
              </a:rPr>
              <a:t>access</a:t>
            </a:r>
            <a:r>
              <a:rPr lang="fr-FR">
                <a:solidFill>
                  <a:schemeClr val="tx1"/>
                </a:solidFill>
                <a:latin typeface="Figtree"/>
              </a:rPr>
              <a:t> the </a:t>
            </a:r>
            <a:r>
              <a:rPr lang="fr-FR" err="1">
                <a:solidFill>
                  <a:schemeClr val="tx1"/>
                </a:solidFill>
                <a:latin typeface="Figtree"/>
              </a:rPr>
              <a:t>details</a:t>
            </a:r>
            <a:r>
              <a:rPr lang="fr-FR">
                <a:solidFill>
                  <a:schemeClr val="tx1"/>
                </a:solidFill>
                <a:latin typeface="Figtree"/>
              </a:rPr>
              <a:t> of the </a:t>
            </a:r>
            <a:r>
              <a:rPr lang="fr-FR" err="1">
                <a:solidFill>
                  <a:schemeClr val="tx1"/>
                </a:solidFill>
                <a:latin typeface="Figtree"/>
              </a:rPr>
              <a:t>expense</a:t>
            </a:r>
            <a:r>
              <a:rPr lang="fr-FR">
                <a:solidFill>
                  <a:schemeClr val="tx1"/>
                </a:solidFill>
                <a:latin typeface="Figtree"/>
              </a:rPr>
              <a:t> report by </a:t>
            </a:r>
            <a:r>
              <a:rPr lang="fr-FR" err="1">
                <a:solidFill>
                  <a:schemeClr val="tx1"/>
                </a:solidFill>
                <a:latin typeface="Figtree"/>
              </a:rPr>
              <a:t>clicking</a:t>
            </a:r>
            <a:r>
              <a:rPr lang="fr-FR">
                <a:solidFill>
                  <a:schemeClr val="tx1"/>
                </a:solidFill>
                <a:latin typeface="Figtree"/>
              </a:rPr>
              <a:t> on </a:t>
            </a:r>
            <a:r>
              <a:rPr lang="fr-FR" err="1">
                <a:solidFill>
                  <a:schemeClr val="tx1"/>
                </a:solidFill>
                <a:latin typeface="Figtree"/>
              </a:rPr>
              <a:t>it</a:t>
            </a:r>
            <a:r>
              <a:rPr lang="fr-FR">
                <a:solidFill>
                  <a:schemeClr val="tx1"/>
                </a:solidFill>
                <a:latin typeface="Figtree"/>
              </a:rPr>
              <a:t> in the </a:t>
            </a:r>
            <a:r>
              <a:rPr lang="fr-FR" err="1">
                <a:solidFill>
                  <a:schemeClr val="tx1"/>
                </a:solidFill>
                <a:latin typeface="Figtree"/>
              </a:rPr>
              <a:t>list</a:t>
            </a:r>
            <a:r>
              <a:rPr lang="fr-FR">
                <a:solidFill>
                  <a:schemeClr val="tx1"/>
                </a:solidFill>
                <a:latin typeface="Figtree"/>
              </a:rPr>
              <a:t>.</a:t>
            </a:r>
            <a:endParaRPr lang="fr-FR">
              <a:solidFill>
                <a:schemeClr val="tx1"/>
              </a:solidFill>
            </a:endParaRPr>
          </a:p>
          <a:p>
            <a:pPr marL="194945" lvl="1" indent="0" algn="just">
              <a:buNone/>
            </a:pPr>
            <a:r>
              <a:rPr lang="fr-FR" err="1">
                <a:solidFill>
                  <a:schemeClr val="tx1"/>
                </a:solidFill>
                <a:latin typeface="Figtree"/>
              </a:rPr>
              <a:t>From</a:t>
            </a:r>
            <a:r>
              <a:rPr lang="fr-FR">
                <a:solidFill>
                  <a:schemeClr val="tx1"/>
                </a:solidFill>
                <a:latin typeface="Figtree"/>
              </a:rPr>
              <a:t> the </a:t>
            </a:r>
            <a:r>
              <a:rPr lang="fr-FR" err="1">
                <a:solidFill>
                  <a:schemeClr val="tx1"/>
                </a:solidFill>
                <a:latin typeface="Figtree"/>
              </a:rPr>
              <a:t>detailed</a:t>
            </a:r>
            <a:r>
              <a:rPr lang="fr-FR">
                <a:solidFill>
                  <a:schemeClr val="tx1"/>
                </a:solidFill>
                <a:latin typeface="Figtree"/>
              </a:rPr>
              <a:t> </a:t>
            </a:r>
            <a:r>
              <a:rPr lang="fr-FR" err="1">
                <a:solidFill>
                  <a:schemeClr val="tx1"/>
                </a:solidFill>
                <a:latin typeface="Figtree"/>
              </a:rPr>
              <a:t>view</a:t>
            </a:r>
            <a:r>
              <a:rPr lang="fr-FR">
                <a:solidFill>
                  <a:schemeClr val="tx1"/>
                </a:solidFill>
                <a:latin typeface="Figtree"/>
              </a:rPr>
              <a:t>, </a:t>
            </a:r>
            <a:r>
              <a:rPr lang="fr-FR" err="1">
                <a:solidFill>
                  <a:schemeClr val="tx1"/>
                </a:solidFill>
                <a:latin typeface="Figtree"/>
              </a:rPr>
              <a:t>you</a:t>
            </a:r>
            <a:r>
              <a:rPr lang="fr-FR">
                <a:solidFill>
                  <a:schemeClr val="tx1"/>
                </a:solidFill>
                <a:latin typeface="Figtree"/>
              </a:rPr>
              <a:t> can </a:t>
            </a:r>
            <a:r>
              <a:rPr lang="fr-FR" err="1">
                <a:solidFill>
                  <a:schemeClr val="tx1"/>
                </a:solidFill>
                <a:latin typeface="Figtree"/>
              </a:rPr>
              <a:t>choose</a:t>
            </a:r>
            <a:r>
              <a:rPr lang="fr-FR">
                <a:solidFill>
                  <a:schemeClr val="tx1"/>
                </a:solidFill>
                <a:latin typeface="Figtree"/>
              </a:rPr>
              <a:t> to </a:t>
            </a:r>
            <a:r>
              <a:rPr lang="fr-FR" err="1">
                <a:solidFill>
                  <a:schemeClr val="tx1"/>
                </a:solidFill>
                <a:latin typeface="Figtree"/>
              </a:rPr>
              <a:t>reject</a:t>
            </a:r>
            <a:r>
              <a:rPr lang="fr-FR">
                <a:solidFill>
                  <a:schemeClr val="tx1"/>
                </a:solidFill>
                <a:latin typeface="Figtree"/>
              </a:rPr>
              <a:t> the </a:t>
            </a:r>
            <a:r>
              <a:rPr lang="fr-FR" err="1">
                <a:solidFill>
                  <a:schemeClr val="tx1"/>
                </a:solidFill>
                <a:latin typeface="Figtree"/>
              </a:rPr>
              <a:t>expense</a:t>
            </a:r>
            <a:r>
              <a:rPr lang="fr-FR">
                <a:solidFill>
                  <a:schemeClr val="tx1"/>
                </a:solidFill>
                <a:latin typeface="Figtree"/>
              </a:rPr>
              <a:t> report or </a:t>
            </a:r>
            <a:r>
              <a:rPr lang="fr-FR" err="1">
                <a:solidFill>
                  <a:schemeClr val="tx1"/>
                </a:solidFill>
                <a:latin typeface="Figtree"/>
              </a:rPr>
              <a:t>request</a:t>
            </a:r>
            <a:r>
              <a:rPr lang="fr-FR">
                <a:solidFill>
                  <a:schemeClr val="tx1"/>
                </a:solidFill>
                <a:latin typeface="Figtree"/>
              </a:rPr>
              <a:t> more information</a:t>
            </a:r>
          </a:p>
          <a:p>
            <a:pPr marL="194945" lvl="1" indent="0" algn="just">
              <a:buNone/>
            </a:pPr>
            <a:r>
              <a:rPr lang="fr-FR">
                <a:solidFill>
                  <a:schemeClr val="tx1"/>
                </a:solidFill>
                <a:latin typeface="Figtree"/>
              </a:rPr>
              <a:t>(by </a:t>
            </a:r>
            <a:r>
              <a:rPr lang="fr-FR" err="1">
                <a:solidFill>
                  <a:schemeClr val="tx1"/>
                </a:solidFill>
                <a:latin typeface="Figtree"/>
              </a:rPr>
              <a:t>clicking</a:t>
            </a:r>
            <a:r>
              <a:rPr lang="fr-FR">
                <a:solidFill>
                  <a:schemeClr val="tx1"/>
                </a:solidFill>
                <a:latin typeface="Figtree"/>
              </a:rPr>
              <a:t> </a:t>
            </a:r>
            <a:r>
              <a:rPr lang="fr-FR" b="1" err="1">
                <a:solidFill>
                  <a:schemeClr val="tx1"/>
                </a:solidFill>
                <a:latin typeface="Figtree"/>
              </a:rPr>
              <a:t>Other</a:t>
            </a:r>
            <a:r>
              <a:rPr lang="fr-FR" b="1">
                <a:solidFill>
                  <a:schemeClr val="tx1"/>
                </a:solidFill>
                <a:latin typeface="Figtree"/>
              </a:rPr>
              <a:t> actions</a:t>
            </a:r>
            <a:r>
              <a:rPr lang="fr-FR">
                <a:solidFill>
                  <a:schemeClr val="tx1"/>
                </a:solidFill>
                <a:latin typeface="Figtree"/>
              </a:rPr>
              <a:t>), or to </a:t>
            </a:r>
            <a:r>
              <a:rPr lang="fr-FR" err="1">
                <a:solidFill>
                  <a:schemeClr val="tx1"/>
                </a:solidFill>
                <a:latin typeface="Figtree"/>
              </a:rPr>
              <a:t>approve</a:t>
            </a:r>
            <a:r>
              <a:rPr lang="fr-FR">
                <a:solidFill>
                  <a:schemeClr val="tx1"/>
                </a:solidFill>
                <a:latin typeface="Figtree"/>
              </a:rPr>
              <a:t> the </a:t>
            </a:r>
            <a:r>
              <a:rPr lang="fr-FR" err="1">
                <a:solidFill>
                  <a:schemeClr val="tx1"/>
                </a:solidFill>
                <a:latin typeface="Figtree"/>
              </a:rPr>
              <a:t>expense</a:t>
            </a:r>
            <a:r>
              <a:rPr lang="fr-FR">
                <a:solidFill>
                  <a:schemeClr val="tx1"/>
                </a:solidFill>
                <a:latin typeface="Figtree"/>
              </a:rPr>
              <a:t> report </a:t>
            </a:r>
            <a:r>
              <a:rPr lang="fr-FR" err="1">
                <a:solidFill>
                  <a:schemeClr val="tx1"/>
                </a:solidFill>
                <a:latin typeface="Figtree"/>
              </a:rPr>
              <a:t>directly</a:t>
            </a:r>
            <a:r>
              <a:rPr lang="fr-FR">
                <a:solidFill>
                  <a:schemeClr val="tx1"/>
                </a:solidFill>
                <a:latin typeface="Figtree"/>
              </a:rPr>
              <a:t>, </a:t>
            </a:r>
            <a:r>
              <a:rPr lang="fr-FR" err="1">
                <a:solidFill>
                  <a:schemeClr val="tx1"/>
                </a:solidFill>
                <a:latin typeface="Figtree"/>
              </a:rPr>
              <a:t>initiating</a:t>
            </a:r>
            <a:r>
              <a:rPr lang="fr-FR">
                <a:solidFill>
                  <a:schemeClr val="tx1"/>
                </a:solidFill>
                <a:latin typeface="Figtree"/>
              </a:rPr>
              <a:t> the </a:t>
            </a:r>
            <a:r>
              <a:rPr lang="fr-FR" err="1">
                <a:solidFill>
                  <a:schemeClr val="tx1"/>
                </a:solidFill>
                <a:latin typeface="Figtree"/>
              </a:rPr>
              <a:t>refund</a:t>
            </a:r>
            <a:r>
              <a:rPr lang="fr-FR">
                <a:solidFill>
                  <a:schemeClr val="tx1"/>
                </a:solidFill>
                <a:latin typeface="Figtree"/>
              </a:rPr>
              <a:t> process:</a:t>
            </a:r>
            <a:endParaRPr lang="fr-FR">
              <a:solidFill>
                <a:schemeClr val="tx1"/>
              </a:solidFill>
            </a:endParaRPr>
          </a:p>
          <a:p>
            <a:pPr marL="194945" lvl="1" indent="0" algn="just">
              <a:buNone/>
            </a:pPr>
            <a:endParaRPr lang="fr-FR">
              <a:solidFill>
                <a:schemeClr val="tx1"/>
              </a:solidFill>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Manager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Approving</a:t>
            </a:r>
            <a:r>
              <a:rPr lang="fr-FR">
                <a:latin typeface="Figtree"/>
              </a:rPr>
              <a:t> expense reports</a:t>
            </a:r>
            <a:endParaRPr lang="fr-FR"/>
          </a:p>
        </p:txBody>
      </p:sp>
      <p:pic>
        <p:nvPicPr>
          <p:cNvPr id="7" name="Image 6" descr="Une image contenant texte, capture d’écran, Police, diagramme&#10;&#10;Le contenu généré par l’IA peut être incorrect.">
            <a:extLst>
              <a:ext uri="{FF2B5EF4-FFF2-40B4-BE49-F238E27FC236}">
                <a16:creationId xmlns:a16="http://schemas.microsoft.com/office/drawing/2014/main" id="{BA0A36DC-CB92-4058-7BFF-A76605274C1F}"/>
              </a:ext>
            </a:extLst>
          </p:cNvPr>
          <p:cNvPicPr>
            <a:picLocks noChangeAspect="1"/>
          </p:cNvPicPr>
          <p:nvPr/>
        </p:nvPicPr>
        <p:blipFill>
          <a:blip r:embed="rId2"/>
          <a:stretch>
            <a:fillRect/>
          </a:stretch>
        </p:blipFill>
        <p:spPr>
          <a:xfrm>
            <a:off x="6923087" y="1531408"/>
            <a:ext cx="3309409" cy="1318683"/>
          </a:xfrm>
          <a:prstGeom prst="rect">
            <a:avLst/>
          </a:prstGeom>
        </p:spPr>
      </p:pic>
      <p:pic>
        <p:nvPicPr>
          <p:cNvPr id="5" name="Image 4" descr="Une image contenant texte, capture d’écran, diagramme&#10;&#10;Le contenu généré par l’IA peut être incorrect.">
            <a:extLst>
              <a:ext uri="{FF2B5EF4-FFF2-40B4-BE49-F238E27FC236}">
                <a16:creationId xmlns:a16="http://schemas.microsoft.com/office/drawing/2014/main" id="{673CC2FC-93A2-799A-C3C6-BFBB1E83AF2D}"/>
              </a:ext>
            </a:extLst>
          </p:cNvPr>
          <p:cNvPicPr>
            <a:picLocks noChangeAspect="1"/>
          </p:cNvPicPr>
          <p:nvPr/>
        </p:nvPicPr>
        <p:blipFill>
          <a:blip r:embed="rId3"/>
          <a:stretch>
            <a:fillRect/>
          </a:stretch>
        </p:blipFill>
        <p:spPr>
          <a:xfrm>
            <a:off x="338666" y="4110367"/>
            <a:ext cx="11535833" cy="2595432"/>
          </a:xfrm>
          <a:prstGeom prst="rect">
            <a:avLst/>
          </a:prstGeom>
        </p:spPr>
      </p:pic>
    </p:spTree>
    <p:extLst>
      <p:ext uri="{BB962C8B-B14F-4D97-AF65-F5344CB8AC3E}">
        <p14:creationId xmlns:p14="http://schemas.microsoft.com/office/powerpoint/2010/main" val="3332511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err="1">
                <a:latin typeface="PP Woodland"/>
              </a:rPr>
              <a:t>Still</a:t>
            </a:r>
            <a:r>
              <a:rPr lang="fr-FR">
                <a:latin typeface="PP Woodland"/>
              </a:rPr>
              <a:t> have questions? </a:t>
            </a:r>
            <a:br>
              <a:rPr lang="fr-FR"/>
            </a:br>
            <a:r>
              <a:rPr lang="fr-FR" sz="2800">
                <a:latin typeface="PP Woodland"/>
              </a:rPr>
              <a:t>All the </a:t>
            </a:r>
            <a:r>
              <a:rPr lang="fr-FR" sz="2800" err="1">
                <a:latin typeface="PP Woodland"/>
              </a:rPr>
              <a:t>answers</a:t>
            </a:r>
            <a:r>
              <a:rPr lang="fr-FR" sz="2800">
                <a:latin typeface="PP Woodland"/>
              </a:rPr>
              <a:t> are </a:t>
            </a:r>
            <a:r>
              <a:rPr lang="fr-FR" sz="2800" err="1">
                <a:latin typeface="PP Woodland"/>
              </a:rPr>
              <a:t>within</a:t>
            </a:r>
            <a:r>
              <a:rPr lang="fr-FR" sz="2800">
                <a:latin typeface="PP Woodland"/>
              </a:rPr>
              <a:t> </a:t>
            </a:r>
            <a:r>
              <a:rPr lang="fr-FR" sz="2800" err="1">
                <a:latin typeface="PP Woodland"/>
              </a:rPr>
              <a:t>your</a:t>
            </a:r>
            <a:r>
              <a:rPr lang="fr-FR" sz="2800">
                <a:latin typeface="PP Woodland"/>
              </a:rPr>
              <a:t> </a:t>
            </a:r>
            <a:r>
              <a:rPr lang="fr-FR" sz="2800" err="1">
                <a:latin typeface="PP Woodland"/>
              </a:rPr>
              <a:t>reach</a:t>
            </a:r>
            <a:r>
              <a:rPr lang="fr-FR" sz="2800">
                <a:latin typeface="PP Woodland"/>
              </a:rPr>
              <a:t>.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490170" y="583848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solidFill>
                  <a:schemeClr val="bg1"/>
                </a:solidFill>
                <a:latin typeface="Figtree"/>
              </a:rPr>
              <a:t>Admin email </a:t>
            </a:r>
            <a:r>
              <a:rPr lang="fr-FR" err="1">
                <a:solidFill>
                  <a:schemeClr val="bg1"/>
                </a:solidFill>
                <a:latin typeface="Figtree"/>
              </a:rPr>
              <a:t>address</a:t>
            </a:r>
            <a:endParaRPr lang="fr-FR" err="1">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79231" y="5838488"/>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a:solidFill>
                  <a:schemeClr val="bg1"/>
                </a:solidFill>
                <a:latin typeface="Figtree"/>
                <a:hlinkClick r:id="rId2">
                  <a:extLst>
                    <a:ext uri="{A12FA001-AC4F-418D-AE19-62706E023703}">
                      <ahyp:hlinkClr xmlns:ahyp="http://schemas.microsoft.com/office/drawing/2018/hyperlinkcolor" val="tx"/>
                    </a:ext>
                  </a:extLst>
                </a:hlinkClick>
              </a:rPr>
              <a:t>Help center</a:t>
            </a:r>
            <a:endParaRPr lang="fr-FR"/>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8" y="1965378"/>
            <a:ext cx="5520975" cy="577339"/>
          </a:xfrm>
        </p:spPr>
        <p:txBody>
          <a:bodyPr/>
          <a:lstStyle/>
          <a:p>
            <a:pPr>
              <a:lnSpc>
                <a:spcPct val="100000"/>
              </a:lnSpc>
            </a:pPr>
            <a:r>
              <a:rPr lang="fr-FR">
                <a:hlinkClick r:id="rId2" action="ppaction://hlinksldjump"/>
              </a:rPr>
              <a:t>As an employee</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44107" y="2632312"/>
            <a:ext cx="5751893" cy="1442236"/>
          </a:xfrm>
        </p:spPr>
        <p:txBody>
          <a:bodyPr vert="horz" lIns="91440" tIns="45720" rIns="91440" bIns="45720" rtlCol="0" anchor="t">
            <a:normAutofit/>
          </a:bodyPr>
          <a:lstStyle/>
          <a:p>
            <a:pPr>
              <a:lnSpc>
                <a:spcPct val="100000"/>
              </a:lnSpc>
            </a:pPr>
            <a:r>
              <a:rPr lang="fr-FR" sz="1800" u="sng">
                <a:solidFill>
                  <a:schemeClr val="bg2"/>
                </a:solidFill>
                <a:latin typeface="Figtree"/>
                <a:hlinkClick r:id="rId3" action="ppaction://hlinksldjump">
                  <a:extLst>
                    <a:ext uri="{A12FA001-AC4F-418D-AE19-62706E023703}">
                      <ahyp:hlinkClr xmlns:ahyp="http://schemas.microsoft.com/office/drawing/2018/hyperlinkcolor" val="tx"/>
                    </a:ext>
                  </a:extLst>
                </a:hlinkClick>
              </a:rPr>
              <a:t>Expense reports' approval</a:t>
            </a:r>
            <a:r>
              <a:rPr lang="fr-FR" sz="1800" u="sng">
                <a:solidFill>
                  <a:schemeClr val="bg2"/>
                </a:solidFill>
                <a:latin typeface="Figtree"/>
                <a:hlinkClick r:id="" action="ppaction://noaction">
                  <a:extLst>
                    <a:ext uri="{A12FA001-AC4F-418D-AE19-62706E023703}">
                      <ahyp:hlinkClr xmlns:ahyp="http://schemas.microsoft.com/office/drawing/2018/hyperlinkcolor" val="tx"/>
                    </a:ext>
                  </a:extLst>
                </a:hlinkClick>
              </a:rPr>
              <a:t> cycle</a:t>
            </a:r>
            <a:endParaRPr lang="fr-FR" sz="1800" u="sng">
              <a:solidFill>
                <a:schemeClr val="bg2"/>
              </a:solidFill>
              <a:hlinkClick r:id="" action="ppaction://noaction">
                <a:extLst>
                  <a:ext uri="{A12FA001-AC4F-418D-AE19-62706E023703}">
                    <ahyp:hlinkClr xmlns:ahyp="http://schemas.microsoft.com/office/drawing/2018/hyperlinkcolor" val="tx"/>
                  </a:ext>
                </a:extLst>
              </a:hlinkClick>
            </a:endParaRPr>
          </a:p>
          <a:p>
            <a:pPr>
              <a:lnSpc>
                <a:spcPct val="100000"/>
              </a:lnSpc>
            </a:pPr>
            <a:r>
              <a:rPr lang="fr-FR" sz="1800" u="sng">
                <a:solidFill>
                  <a:schemeClr val="bg2"/>
                </a:solidFill>
                <a:latin typeface="Figtree"/>
                <a:hlinkClick r:id="rId4" action="ppaction://hlinksldjump">
                  <a:extLst>
                    <a:ext uri="{A12FA001-AC4F-418D-AE19-62706E023703}">
                      <ahyp:hlinkClr xmlns:ahyp="http://schemas.microsoft.com/office/drawing/2018/hyperlinkcolor" val="tx"/>
                    </a:ext>
                  </a:extLst>
                </a:hlinkClick>
              </a:rPr>
              <a:t>Creating an expense</a:t>
            </a:r>
            <a:r>
              <a:rPr lang="fr-FR" sz="1800" u="sng">
                <a:solidFill>
                  <a:schemeClr val="bg2"/>
                </a:solidFill>
                <a:latin typeface="Figtree"/>
                <a:hlinkClick r:id="" action="ppaction://noaction">
                  <a:extLst>
                    <a:ext uri="{A12FA001-AC4F-418D-AE19-62706E023703}">
                      <ahyp:hlinkClr xmlns:ahyp="http://schemas.microsoft.com/office/drawing/2018/hyperlinkcolor" val="tx"/>
                    </a:ext>
                  </a:extLst>
                </a:hlinkClick>
              </a:rPr>
              <a:t> report</a:t>
            </a:r>
            <a:endParaRPr lang="fr-FR" sz="1800" u="sng">
              <a:solidFill>
                <a:schemeClr val="bg2"/>
              </a:solidFill>
              <a:hlinkClick r:id="" action="ppaction://noaction">
                <a:extLst>
                  <a:ext uri="{A12FA001-AC4F-418D-AE19-62706E023703}">
                    <ahyp:hlinkClr xmlns:ahyp="http://schemas.microsoft.com/office/drawing/2018/hyperlinkcolor" val="tx"/>
                  </a:ext>
                </a:extLst>
              </a:hlinkClick>
            </a:endParaRPr>
          </a:p>
          <a:p>
            <a:pPr>
              <a:lnSpc>
                <a:spcPct val="100000"/>
              </a:lnSpc>
            </a:pPr>
            <a:r>
              <a:rPr lang="fr-FR" sz="1800" u="sng">
                <a:solidFill>
                  <a:schemeClr val="bg2"/>
                </a:solidFill>
                <a:latin typeface="Figtree"/>
                <a:hlinkClick r:id="rId5" action="ppaction://hlinksldjump">
                  <a:extLst>
                    <a:ext uri="{A12FA001-AC4F-418D-AE19-62706E023703}">
                      <ahyp:hlinkClr xmlns:ahyp="http://schemas.microsoft.com/office/drawing/2018/hyperlinkcolor" val="tx"/>
                    </a:ext>
                  </a:extLst>
                </a:hlinkClick>
              </a:rPr>
              <a:t>Creating an expense</a:t>
            </a:r>
            <a:endParaRPr lang="fr-FR" sz="1800" u="sng" err="1">
              <a:solidFill>
                <a:schemeClr val="bg2"/>
              </a:solidFill>
              <a:latin typeface="Figtree"/>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281162" y="425373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a:hlinkClick r:id="rId6" action="ppaction://hlinksldjump"/>
              </a:rPr>
              <a:t>As a manager</a:t>
            </a:r>
            <a:endParaRPr lang="fr-FR"/>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344107" y="4831077"/>
            <a:ext cx="5520975" cy="144223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7">
                  <a:extLst>
                    <a:ext uri="{96DAC541-7B7A-43D3-8B79-37D633B846F1}">
                      <asvg:svgBlip xmlns:asvg="http://schemas.microsoft.com/office/drawing/2016/SVG/main" r:embed="rId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9">
                  <a:extLst>
                    <a:ext uri="{96DAC541-7B7A-43D3-8B79-37D633B846F1}">
                      <asvg:svgBlip xmlns:asvg="http://schemas.microsoft.com/office/drawing/2016/SVG/main" r:embed="rId1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800" u="sng">
                <a:solidFill>
                  <a:schemeClr val="bg2"/>
                </a:solidFill>
                <a:latin typeface="Figtree"/>
                <a:hlinkClick r:id="rId11" action="ppaction://hlinksldjump">
                  <a:extLst>
                    <a:ext uri="{A12FA001-AC4F-418D-AE19-62706E023703}">
                      <ahyp:hlinkClr xmlns:ahyp="http://schemas.microsoft.com/office/drawing/2018/hyperlinkcolor" val="tx"/>
                    </a:ext>
                  </a:extLst>
                </a:hlinkClick>
              </a:rPr>
              <a:t>Approving expense</a:t>
            </a:r>
            <a:r>
              <a:rPr lang="fr-FR" sz="1800" u="sng">
                <a:solidFill>
                  <a:schemeClr val="bg2"/>
                </a:solidFill>
                <a:latin typeface="Figtree"/>
                <a:hlinkClick r:id="" action="ppaction://noaction">
                  <a:extLst>
                    <a:ext uri="{A12FA001-AC4F-418D-AE19-62706E023703}">
                      <ahyp:hlinkClr xmlns:ahyp="http://schemas.microsoft.com/office/drawing/2018/hyperlinkcolor" val="tx"/>
                    </a:ext>
                  </a:extLst>
                </a:hlinkClick>
              </a:rPr>
              <a:t> reports</a:t>
            </a:r>
            <a:endParaRPr lang="fr-FR" sz="1800" u="sng">
              <a:solidFill>
                <a:schemeClr val="bg2"/>
              </a:solidFill>
              <a:hlinkClick r:id="" action="ppaction://noaction">
                <a:extLst>
                  <a:ext uri="{A12FA001-AC4F-418D-AE19-62706E023703}">
                    <ahyp:hlinkClr xmlns:ahyp="http://schemas.microsoft.com/office/drawing/2018/hyperlinkcolor" val="tx"/>
                  </a:ext>
                </a:extLst>
              </a:hlinkClick>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2" cstate="email">
            <a:extLst>
              <a:ext uri="{28A0092B-C50C-407E-A947-70E740481C1C}">
                <a14:useLocalDpi xmlns:a14="http://schemas.microsoft.com/office/drawing/2010/main" val="0"/>
              </a:ext>
            </a:extLst>
          </a:blip>
          <a:srcRect b="-1237"/>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B44059-E802-93FD-055A-959C4C849A1C}"/>
              </a:ext>
            </a:extLst>
          </p:cNvPr>
          <p:cNvSpPr>
            <a:spLocks noGrp="1"/>
          </p:cNvSpPr>
          <p:nvPr>
            <p:ph type="title"/>
          </p:nvPr>
        </p:nvSpPr>
        <p:spPr/>
        <p:txBody>
          <a:bodyPr/>
          <a:lstStyle/>
          <a:p>
            <a:pPr>
              <a:lnSpc>
                <a:spcPct val="100000"/>
              </a:lnSpc>
            </a:pPr>
            <a:r>
              <a:rPr lang="fr-FR" sz="8800">
                <a:latin typeface="PP Woodland"/>
              </a:rPr>
              <a:t>As an </a:t>
            </a:r>
            <a:r>
              <a:rPr lang="fr-FR" sz="8800" err="1">
                <a:latin typeface="PP Woodland"/>
              </a:rPr>
              <a:t>employee</a:t>
            </a:r>
            <a:endParaRPr lang="fr-FR" err="1"/>
          </a:p>
        </p:txBody>
      </p:sp>
      <p:sp>
        <p:nvSpPr>
          <p:cNvPr id="4" name="Espace réservé du texte 3">
            <a:extLst>
              <a:ext uri="{FF2B5EF4-FFF2-40B4-BE49-F238E27FC236}">
                <a16:creationId xmlns:a16="http://schemas.microsoft.com/office/drawing/2014/main" id="{7A41308C-C03D-A240-4D1C-C0E3C4C19B21}"/>
              </a:ext>
            </a:extLst>
          </p:cNvPr>
          <p:cNvSpPr>
            <a:spLocks noGrp="1"/>
          </p:cNvSpPr>
          <p:nvPr>
            <p:ph type="body" sz="quarter" idx="16"/>
          </p:nvPr>
        </p:nvSpPr>
        <p:spPr/>
        <p:txBody>
          <a:bodyPr/>
          <a:lstStyle/>
          <a:p>
            <a:r>
              <a:rPr lang="fr-FR"/>
              <a:t>01</a:t>
            </a:r>
          </a:p>
        </p:txBody>
      </p:sp>
    </p:spTree>
    <p:extLst>
      <p:ext uri="{BB962C8B-B14F-4D97-AF65-F5344CB8AC3E}">
        <p14:creationId xmlns:p14="http://schemas.microsoft.com/office/powerpoint/2010/main" val="1144442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825566" cy="3799447"/>
          </a:xfrm>
        </p:spPr>
        <p:txBody>
          <a:bodyPr/>
          <a:lstStyle/>
          <a:p>
            <a:pPr>
              <a:lnSpc>
                <a:spcPct val="100000"/>
              </a:lnSpc>
            </a:pPr>
            <a:r>
              <a:rPr lang="fr-FR" sz="9600" err="1">
                <a:latin typeface="PP Woodland"/>
              </a:rPr>
              <a:t>Expense</a:t>
            </a:r>
            <a:r>
              <a:rPr lang="fr-FR" sz="9600">
                <a:latin typeface="PP Woodland"/>
              </a:rPr>
              <a:t> reports' </a:t>
            </a:r>
            <a:r>
              <a:rPr lang="fr-FR" sz="9600" err="1">
                <a:latin typeface="PP Woodland"/>
              </a:rPr>
              <a:t>approval</a:t>
            </a:r>
            <a:r>
              <a:rPr lang="fr-FR" sz="9600">
                <a:latin typeface="PP Woodland"/>
              </a:rPr>
              <a:t> cycle</a:t>
            </a:r>
            <a:endParaRPr lang="fr-FR" sz="9600"/>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351285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Expense</a:t>
            </a:r>
            <a:r>
              <a:rPr lang="fr-FR">
                <a:latin typeface="Figtree Light"/>
              </a:rPr>
              <a:t> reports' </a:t>
            </a:r>
            <a:r>
              <a:rPr lang="fr-FR" err="1">
                <a:latin typeface="Figtree Light"/>
              </a:rPr>
              <a:t>approval</a:t>
            </a:r>
            <a:r>
              <a:rPr lang="fr-FR">
                <a:latin typeface="Figtree Light"/>
              </a:rPr>
              <a:t> cycle</a:t>
            </a:r>
            <a:endParaRPr lang="fr-FR"/>
          </a:p>
        </p:txBody>
      </p:sp>
      <p:pic>
        <p:nvPicPr>
          <p:cNvPr id="9" name="Image 8" descr="Une image contenant Visage humain, habits, sourire, dessin humoristique&#10;&#10;Description générée automatiquement">
            <a:extLst>
              <a:ext uri="{FF2B5EF4-FFF2-40B4-BE49-F238E27FC236}">
                <a16:creationId xmlns:a16="http://schemas.microsoft.com/office/drawing/2014/main" id="{5E2AF1CF-271B-88A1-0563-313329EFCCA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2717" y="1340936"/>
            <a:ext cx="1250577" cy="1250577"/>
          </a:xfrm>
          <a:prstGeom prst="rect">
            <a:avLst/>
          </a:prstGeom>
        </p:spPr>
      </p:pic>
      <p:pic>
        <p:nvPicPr>
          <p:cNvPr id="11" name="Image 10" descr="Une image contenant dessin humoristique, poupée, jouet, art&#10;&#10;Description générée automatiquement">
            <a:extLst>
              <a:ext uri="{FF2B5EF4-FFF2-40B4-BE49-F238E27FC236}">
                <a16:creationId xmlns:a16="http://schemas.microsoft.com/office/drawing/2014/main" id="{8FDEB1D3-63B6-EB61-EB23-11BE8B82902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6864" y="2893321"/>
            <a:ext cx="1742282" cy="1742282"/>
          </a:xfrm>
          <a:prstGeom prst="rect">
            <a:avLst/>
          </a:prstGeom>
        </p:spPr>
      </p:pic>
      <p:pic>
        <p:nvPicPr>
          <p:cNvPr id="1026" name="Picture 2">
            <a:extLst>
              <a:ext uri="{FF2B5EF4-FFF2-40B4-BE49-F238E27FC236}">
                <a16:creationId xmlns:a16="http://schemas.microsoft.com/office/drawing/2014/main" id="{0FCA00BD-B7AA-295D-FF7F-016C245EEB16}"/>
              </a:ext>
            </a:extLst>
          </p:cNvPr>
          <p:cNvPicPr>
            <a:picLocks noGrp="1" noChangeAspect="1" noChangeArrowheads="1"/>
          </p:cNvPicPr>
          <p:nvPr>
            <p:ph type="tbl" sz="quarter" idx="10"/>
          </p:nvPr>
        </p:nvPicPr>
        <p:blipFill>
          <a:blip r:embed="rId5" cstate="email">
            <a:extLst>
              <a:ext uri="{28A0092B-C50C-407E-A947-70E740481C1C}">
                <a14:useLocalDpi xmlns:a14="http://schemas.microsoft.com/office/drawing/2010/main" val="0"/>
              </a:ext>
            </a:extLst>
          </a:blip>
          <a:srcRect/>
          <a:stretch>
            <a:fillRect/>
          </a:stretch>
        </p:blipFill>
        <p:spPr bwMode="auto">
          <a:xfrm>
            <a:off x="461401" y="5053164"/>
            <a:ext cx="1233207" cy="125057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a:extLst>
              <a:ext uri="{FF2B5EF4-FFF2-40B4-BE49-F238E27FC236}">
                <a16:creationId xmlns:a16="http://schemas.microsoft.com/office/drawing/2014/main" id="{BE2029FF-CC05-7AE4-822D-03B8B7F2C4FA}"/>
              </a:ext>
            </a:extLst>
          </p:cNvPr>
          <p:cNvGrpSpPr/>
          <p:nvPr/>
        </p:nvGrpSpPr>
        <p:grpSpPr>
          <a:xfrm>
            <a:off x="3938653" y="1157060"/>
            <a:ext cx="7285574" cy="5384985"/>
            <a:chOff x="4590407" y="1215426"/>
            <a:chExt cx="7285574" cy="5384985"/>
          </a:xfrm>
        </p:grpSpPr>
        <p:grpSp>
          <p:nvGrpSpPr>
            <p:cNvPr id="19" name="Groupe 18">
              <a:extLst>
                <a:ext uri="{FF2B5EF4-FFF2-40B4-BE49-F238E27FC236}">
                  <a16:creationId xmlns:a16="http://schemas.microsoft.com/office/drawing/2014/main" id="{9CA2E1F7-4B9D-FAC5-707B-66AAF15403DB}"/>
                </a:ext>
              </a:extLst>
            </p:cNvPr>
            <p:cNvGrpSpPr/>
            <p:nvPr/>
          </p:nvGrpSpPr>
          <p:grpSpPr>
            <a:xfrm>
              <a:off x="7262003" y="1215426"/>
              <a:ext cx="2154051" cy="1021472"/>
              <a:chOff x="5361485" y="1313155"/>
              <a:chExt cx="2154051" cy="1021472"/>
            </a:xfrm>
            <a:solidFill>
              <a:schemeClr val="accent2">
                <a:lumMod val="60000"/>
                <a:lumOff val="40000"/>
              </a:schemeClr>
            </a:solidFill>
          </p:grpSpPr>
          <p:pic>
            <p:nvPicPr>
              <p:cNvPr id="7" name="Espace réservé du tableau 4" descr="Créa">
                <a:extLst>
                  <a:ext uri="{FF2B5EF4-FFF2-40B4-BE49-F238E27FC236}">
                    <a16:creationId xmlns:a16="http://schemas.microsoft.com/office/drawing/2014/main" id="{23F913F5-D67F-6272-F252-8F074E4DE2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61485" y="1313155"/>
                <a:ext cx="2154051" cy="1021472"/>
              </a:xfrm>
              <a:prstGeom prst="rect">
                <a:avLst/>
              </a:prstGeom>
            </p:spPr>
          </p:pic>
          <p:sp>
            <p:nvSpPr>
              <p:cNvPr id="12" name="ZoneTexte 11">
                <a:extLst>
                  <a:ext uri="{FF2B5EF4-FFF2-40B4-BE49-F238E27FC236}">
                    <a16:creationId xmlns:a16="http://schemas.microsoft.com/office/drawing/2014/main" id="{1D64DEF1-5686-F158-9E0B-96DF8DB99912}"/>
                  </a:ext>
                </a:extLst>
              </p:cNvPr>
              <p:cNvSpPr txBox="1"/>
              <p:nvPr/>
            </p:nvSpPr>
            <p:spPr>
              <a:xfrm>
                <a:off x="5753536" y="1490721"/>
                <a:ext cx="1441715" cy="584775"/>
              </a:xfrm>
              <a:prstGeom prst="rect">
                <a:avLst/>
              </a:prstGeom>
              <a:grpFill/>
            </p:spPr>
            <p:txBody>
              <a:bodyPr wrap="square" lIns="91440" tIns="45720" rIns="91440" bIns="45720" rtlCol="0" anchor="t">
                <a:spAutoFit/>
              </a:bodyPr>
              <a:lstStyle/>
              <a:p>
                <a:pPr algn="ctr"/>
                <a:r>
                  <a:rPr lang="fr-FR" sz="1600" err="1"/>
                  <a:t>Submission</a:t>
                </a:r>
                <a:r>
                  <a:rPr lang="fr-FR" sz="1600"/>
                  <a:t> for </a:t>
                </a:r>
                <a:r>
                  <a:rPr lang="fr-FR" sz="1600" err="1"/>
                  <a:t>approval</a:t>
                </a:r>
                <a:endParaRPr lang="fr-FR" err="1"/>
              </a:p>
            </p:txBody>
          </p:sp>
        </p:grpSp>
        <p:grpSp>
          <p:nvGrpSpPr>
            <p:cNvPr id="21" name="Groupe 20">
              <a:extLst>
                <a:ext uri="{FF2B5EF4-FFF2-40B4-BE49-F238E27FC236}">
                  <a16:creationId xmlns:a16="http://schemas.microsoft.com/office/drawing/2014/main" id="{C886F15F-F16D-5162-9786-58F7D4B0837A}"/>
                </a:ext>
              </a:extLst>
            </p:cNvPr>
            <p:cNvGrpSpPr/>
            <p:nvPr/>
          </p:nvGrpSpPr>
          <p:grpSpPr>
            <a:xfrm>
              <a:off x="7124419" y="2600478"/>
              <a:ext cx="2154051" cy="1021472"/>
              <a:chOff x="5223901" y="2538368"/>
              <a:chExt cx="2154051" cy="1021472"/>
            </a:xfrm>
            <a:solidFill>
              <a:schemeClr val="accent2">
                <a:lumMod val="60000"/>
                <a:lumOff val="40000"/>
              </a:schemeClr>
            </a:solidFill>
          </p:grpSpPr>
          <p:pic>
            <p:nvPicPr>
              <p:cNvPr id="13" name="Espace réservé du tableau 4" descr="Créa">
                <a:extLst>
                  <a:ext uri="{FF2B5EF4-FFF2-40B4-BE49-F238E27FC236}">
                    <a16:creationId xmlns:a16="http://schemas.microsoft.com/office/drawing/2014/main" id="{A45F057E-D4BC-D674-79C1-E439DD9D02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3901" y="2538368"/>
                <a:ext cx="2154051" cy="1021472"/>
              </a:xfrm>
              <a:prstGeom prst="rect">
                <a:avLst/>
              </a:prstGeom>
            </p:spPr>
          </p:pic>
          <p:sp>
            <p:nvSpPr>
              <p:cNvPr id="14" name="ZoneTexte 13">
                <a:extLst>
                  <a:ext uri="{FF2B5EF4-FFF2-40B4-BE49-F238E27FC236}">
                    <a16:creationId xmlns:a16="http://schemas.microsoft.com/office/drawing/2014/main" id="{A16AC8A0-5F90-BADA-7F5E-F2F5E4C3C335}"/>
                  </a:ext>
                </a:extLst>
              </p:cNvPr>
              <p:cNvSpPr txBox="1"/>
              <p:nvPr/>
            </p:nvSpPr>
            <p:spPr>
              <a:xfrm>
                <a:off x="5682522" y="2780470"/>
                <a:ext cx="1064715" cy="584775"/>
              </a:xfrm>
              <a:prstGeom prst="rect">
                <a:avLst/>
              </a:prstGeom>
              <a:grpFill/>
            </p:spPr>
            <p:txBody>
              <a:bodyPr wrap="none" lIns="91440" tIns="45720" rIns="91440" bIns="45720" rtlCol="0" anchor="t">
                <a:spAutoFit/>
              </a:bodyPr>
              <a:lstStyle/>
              <a:p>
                <a:pPr algn="ctr"/>
                <a:r>
                  <a:rPr lang="fr-FR" sz="1600"/>
                  <a:t>More info</a:t>
                </a:r>
                <a:endParaRPr lang="fr-FR"/>
              </a:p>
              <a:p>
                <a:pPr algn="ctr"/>
                <a:r>
                  <a:rPr lang="fr-FR" sz="1600" err="1"/>
                  <a:t>required</a:t>
                </a:r>
                <a:endParaRPr lang="fr-FR" sz="1600"/>
              </a:p>
            </p:txBody>
          </p:sp>
        </p:grpSp>
        <p:grpSp>
          <p:nvGrpSpPr>
            <p:cNvPr id="20" name="Groupe 19">
              <a:extLst>
                <a:ext uri="{FF2B5EF4-FFF2-40B4-BE49-F238E27FC236}">
                  <a16:creationId xmlns:a16="http://schemas.microsoft.com/office/drawing/2014/main" id="{1BF56EC2-545B-B6E9-DC4F-BA0CC82F0752}"/>
                </a:ext>
              </a:extLst>
            </p:cNvPr>
            <p:cNvGrpSpPr/>
            <p:nvPr/>
          </p:nvGrpSpPr>
          <p:grpSpPr>
            <a:xfrm>
              <a:off x="9721930" y="3196478"/>
              <a:ext cx="2154051" cy="1021472"/>
              <a:chOff x="9721930" y="3466072"/>
              <a:chExt cx="2154051" cy="1021472"/>
            </a:xfrm>
          </p:grpSpPr>
          <p:pic>
            <p:nvPicPr>
              <p:cNvPr id="15" name="Espace réservé du tableau 4" descr="Créa">
                <a:extLst>
                  <a:ext uri="{FF2B5EF4-FFF2-40B4-BE49-F238E27FC236}">
                    <a16:creationId xmlns:a16="http://schemas.microsoft.com/office/drawing/2014/main" id="{D7F4DC91-1787-87BD-2C07-0DA527810B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21930" y="3466072"/>
                <a:ext cx="2154051" cy="1021472"/>
              </a:xfrm>
              <a:prstGeom prst="rect">
                <a:avLst/>
              </a:prstGeom>
            </p:spPr>
          </p:pic>
          <p:sp>
            <p:nvSpPr>
              <p:cNvPr id="17" name="ZoneTexte 16">
                <a:extLst>
                  <a:ext uri="{FF2B5EF4-FFF2-40B4-BE49-F238E27FC236}">
                    <a16:creationId xmlns:a16="http://schemas.microsoft.com/office/drawing/2014/main" id="{B548986D-DB8D-8518-B331-2D460B009877}"/>
                  </a:ext>
                </a:extLst>
              </p:cNvPr>
              <p:cNvSpPr txBox="1"/>
              <p:nvPr/>
            </p:nvSpPr>
            <p:spPr>
              <a:xfrm>
                <a:off x="10166626" y="3820477"/>
                <a:ext cx="1237565" cy="369332"/>
              </a:xfrm>
              <a:prstGeom prst="rect">
                <a:avLst/>
              </a:prstGeom>
              <a:noFill/>
            </p:spPr>
            <p:txBody>
              <a:bodyPr wrap="square" lIns="91440" tIns="45720" rIns="91440" bIns="45720" rtlCol="0" anchor="t">
                <a:spAutoFit/>
              </a:bodyPr>
              <a:lstStyle/>
              <a:p>
                <a:pPr algn="ctr"/>
                <a:r>
                  <a:rPr lang="fr-FR" err="1"/>
                  <a:t>Refusal</a:t>
                </a:r>
              </a:p>
            </p:txBody>
          </p:sp>
        </p:grpSp>
        <p:grpSp>
          <p:nvGrpSpPr>
            <p:cNvPr id="22" name="Groupe 21">
              <a:extLst>
                <a:ext uri="{FF2B5EF4-FFF2-40B4-BE49-F238E27FC236}">
                  <a16:creationId xmlns:a16="http://schemas.microsoft.com/office/drawing/2014/main" id="{DBD7CCA6-5A57-743E-0A99-3D6BA5ADD75E}"/>
                </a:ext>
              </a:extLst>
            </p:cNvPr>
            <p:cNvGrpSpPr/>
            <p:nvPr/>
          </p:nvGrpSpPr>
          <p:grpSpPr>
            <a:xfrm>
              <a:off x="4590407" y="3181052"/>
              <a:ext cx="2154052" cy="1021473"/>
              <a:chOff x="2694996" y="3540026"/>
              <a:chExt cx="2154052" cy="1021473"/>
            </a:xfrm>
          </p:grpSpPr>
          <p:pic>
            <p:nvPicPr>
              <p:cNvPr id="16" name="Espace réservé du tableau 4" descr="Créa">
                <a:extLst>
                  <a:ext uri="{FF2B5EF4-FFF2-40B4-BE49-F238E27FC236}">
                    <a16:creationId xmlns:a16="http://schemas.microsoft.com/office/drawing/2014/main" id="{E6CDD81F-22BC-FA5A-6803-532DD3CC5D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94996" y="3540026"/>
                <a:ext cx="2154052" cy="1021473"/>
              </a:xfrm>
              <a:prstGeom prst="rect">
                <a:avLst/>
              </a:prstGeom>
            </p:spPr>
          </p:pic>
          <p:sp>
            <p:nvSpPr>
              <p:cNvPr id="18" name="ZoneTexte 17">
                <a:extLst>
                  <a:ext uri="{FF2B5EF4-FFF2-40B4-BE49-F238E27FC236}">
                    <a16:creationId xmlns:a16="http://schemas.microsoft.com/office/drawing/2014/main" id="{2964E507-A439-DA24-3A0B-86652C2DEC2B}"/>
                  </a:ext>
                </a:extLst>
              </p:cNvPr>
              <p:cNvSpPr txBox="1"/>
              <p:nvPr/>
            </p:nvSpPr>
            <p:spPr>
              <a:xfrm>
                <a:off x="2862364" y="3884764"/>
                <a:ext cx="1715109" cy="369332"/>
              </a:xfrm>
              <a:prstGeom prst="rect">
                <a:avLst/>
              </a:prstGeom>
              <a:noFill/>
            </p:spPr>
            <p:txBody>
              <a:bodyPr wrap="square" lIns="91440" tIns="45720" rIns="91440" bIns="45720" rtlCol="0" anchor="ctr">
                <a:spAutoFit/>
              </a:bodyPr>
              <a:lstStyle/>
              <a:p>
                <a:pPr algn="ctr"/>
                <a:r>
                  <a:rPr lang="fr-FR" err="1"/>
                  <a:t>Approval</a:t>
                </a:r>
              </a:p>
            </p:txBody>
          </p:sp>
        </p:grpSp>
        <p:grpSp>
          <p:nvGrpSpPr>
            <p:cNvPr id="26" name="Groupe 25">
              <a:extLst>
                <a:ext uri="{FF2B5EF4-FFF2-40B4-BE49-F238E27FC236}">
                  <a16:creationId xmlns:a16="http://schemas.microsoft.com/office/drawing/2014/main" id="{4DD9C75D-79AD-F209-A35D-32C42CFB0CF1}"/>
                </a:ext>
              </a:extLst>
            </p:cNvPr>
            <p:cNvGrpSpPr/>
            <p:nvPr/>
          </p:nvGrpSpPr>
          <p:grpSpPr>
            <a:xfrm>
              <a:off x="7117743" y="4606397"/>
              <a:ext cx="2154052" cy="1003545"/>
              <a:chOff x="6579079" y="3593510"/>
              <a:chExt cx="2154052" cy="1021473"/>
            </a:xfrm>
          </p:grpSpPr>
          <p:pic>
            <p:nvPicPr>
              <p:cNvPr id="27" name="Espace réservé du tableau 4" descr="Créa">
                <a:extLst>
                  <a:ext uri="{FF2B5EF4-FFF2-40B4-BE49-F238E27FC236}">
                    <a16:creationId xmlns:a16="http://schemas.microsoft.com/office/drawing/2014/main" id="{ED68C108-F810-08A9-F2F6-CF7E0D5F8F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79079" y="3593510"/>
                <a:ext cx="2154052" cy="1021473"/>
              </a:xfrm>
              <a:prstGeom prst="rect">
                <a:avLst/>
              </a:prstGeom>
            </p:spPr>
          </p:pic>
          <p:sp>
            <p:nvSpPr>
              <p:cNvPr id="28" name="ZoneTexte 27">
                <a:extLst>
                  <a:ext uri="{FF2B5EF4-FFF2-40B4-BE49-F238E27FC236}">
                    <a16:creationId xmlns:a16="http://schemas.microsoft.com/office/drawing/2014/main" id="{71868174-DB9B-B551-03D7-2A4A03BEBAED}"/>
                  </a:ext>
                </a:extLst>
              </p:cNvPr>
              <p:cNvSpPr txBox="1"/>
              <p:nvPr/>
            </p:nvSpPr>
            <p:spPr>
              <a:xfrm>
                <a:off x="6718486" y="3761728"/>
                <a:ext cx="1954775" cy="845842"/>
              </a:xfrm>
              <a:prstGeom prst="rect">
                <a:avLst/>
              </a:prstGeom>
              <a:noFill/>
            </p:spPr>
            <p:txBody>
              <a:bodyPr wrap="square" lIns="91440" tIns="45720" rIns="91440" bIns="45720" rtlCol="0" anchor="t">
                <a:spAutoFit/>
              </a:bodyPr>
              <a:lstStyle/>
              <a:p>
                <a:pPr algn="ctr"/>
                <a:r>
                  <a:rPr lang="fr-FR" sz="1600"/>
                  <a:t> "To </a:t>
                </a:r>
                <a:r>
                  <a:rPr lang="fr-FR" sz="1600" err="1"/>
                  <a:t>be</a:t>
                </a:r>
                <a:r>
                  <a:rPr lang="fr-FR" sz="1600"/>
                  <a:t> </a:t>
                </a:r>
                <a:r>
                  <a:rPr lang="fr-FR" sz="1600" err="1"/>
                  <a:t>reimbursed</a:t>
                </a:r>
                <a:r>
                  <a:rPr lang="fr-FR" sz="1600"/>
                  <a:t>" </a:t>
                </a:r>
                <a:endParaRPr lang="fr-FR"/>
              </a:p>
              <a:p>
                <a:pPr algn="ctr"/>
                <a:r>
                  <a:rPr lang="fr-FR" sz="1600" err="1"/>
                  <a:t>status</a:t>
                </a:r>
                <a:endParaRPr lang="fr-FR" sz="1600"/>
              </a:p>
            </p:txBody>
          </p:sp>
        </p:grpSp>
        <p:grpSp>
          <p:nvGrpSpPr>
            <p:cNvPr id="30" name="Groupe 29">
              <a:extLst>
                <a:ext uri="{FF2B5EF4-FFF2-40B4-BE49-F238E27FC236}">
                  <a16:creationId xmlns:a16="http://schemas.microsoft.com/office/drawing/2014/main" id="{8A2C5018-9136-4815-B00A-9609231802C4}"/>
                </a:ext>
              </a:extLst>
            </p:cNvPr>
            <p:cNvGrpSpPr/>
            <p:nvPr/>
          </p:nvGrpSpPr>
          <p:grpSpPr>
            <a:xfrm>
              <a:off x="7117743" y="5730163"/>
              <a:ext cx="2154052" cy="870248"/>
              <a:chOff x="6579079" y="3561193"/>
              <a:chExt cx="2154052" cy="1021473"/>
            </a:xfrm>
          </p:grpSpPr>
          <p:pic>
            <p:nvPicPr>
              <p:cNvPr id="31" name="Espace réservé du tableau 4" descr="Créa">
                <a:extLst>
                  <a:ext uri="{FF2B5EF4-FFF2-40B4-BE49-F238E27FC236}">
                    <a16:creationId xmlns:a16="http://schemas.microsoft.com/office/drawing/2014/main" id="{7D0FC1A3-6F8B-54D3-A341-848FF801D2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79079" y="3561193"/>
                <a:ext cx="2154052" cy="1021473"/>
              </a:xfrm>
              <a:prstGeom prst="rect">
                <a:avLst/>
              </a:prstGeom>
            </p:spPr>
          </p:pic>
          <p:sp>
            <p:nvSpPr>
              <p:cNvPr id="32" name="ZoneTexte 31">
                <a:extLst>
                  <a:ext uri="{FF2B5EF4-FFF2-40B4-BE49-F238E27FC236}">
                    <a16:creationId xmlns:a16="http://schemas.microsoft.com/office/drawing/2014/main" id="{5E53AB7A-0F9C-BE98-3B9F-2FEE54B5C686}"/>
                  </a:ext>
                </a:extLst>
              </p:cNvPr>
              <p:cNvSpPr txBox="1"/>
              <p:nvPr/>
            </p:nvSpPr>
            <p:spPr>
              <a:xfrm>
                <a:off x="6724607" y="3880772"/>
                <a:ext cx="1862998" cy="433512"/>
              </a:xfrm>
              <a:prstGeom prst="rect">
                <a:avLst/>
              </a:prstGeom>
              <a:noFill/>
            </p:spPr>
            <p:txBody>
              <a:bodyPr wrap="square" lIns="91440" tIns="45720" rIns="91440" bIns="45720" rtlCol="0" anchor="t">
                <a:spAutoFit/>
              </a:bodyPr>
              <a:lstStyle/>
              <a:p>
                <a:pPr algn="ctr"/>
                <a:r>
                  <a:rPr lang="fr-FR" err="1"/>
                  <a:t>Reimbursement</a:t>
                </a:r>
              </a:p>
            </p:txBody>
          </p:sp>
        </p:grpSp>
        <p:cxnSp>
          <p:nvCxnSpPr>
            <p:cNvPr id="34" name="Connecteur droit avec flèche 33">
              <a:extLst>
                <a:ext uri="{FF2B5EF4-FFF2-40B4-BE49-F238E27FC236}">
                  <a16:creationId xmlns:a16="http://schemas.microsoft.com/office/drawing/2014/main" id="{02027B50-4E46-C24A-3A07-603D26072A74}"/>
                </a:ext>
              </a:extLst>
            </p:cNvPr>
            <p:cNvCxnSpPr>
              <a:cxnSpLocks/>
            </p:cNvCxnSpPr>
            <p:nvPr/>
          </p:nvCxnSpPr>
          <p:spPr>
            <a:xfrm>
              <a:off x="9291464" y="2328989"/>
              <a:ext cx="839595" cy="7300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Connecteur droit avec flèche 42">
              <a:extLst>
                <a:ext uri="{FF2B5EF4-FFF2-40B4-BE49-F238E27FC236}">
                  <a16:creationId xmlns:a16="http://schemas.microsoft.com/office/drawing/2014/main" id="{9709BE87-7870-481D-FB20-478849E4E693}"/>
                </a:ext>
              </a:extLst>
            </p:cNvPr>
            <p:cNvCxnSpPr>
              <a:cxnSpLocks/>
            </p:cNvCxnSpPr>
            <p:nvPr/>
          </p:nvCxnSpPr>
          <p:spPr>
            <a:xfrm>
              <a:off x="5877246" y="4344084"/>
              <a:ext cx="1162089" cy="6896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Connecteur droit avec flèche 44">
              <a:extLst>
                <a:ext uri="{FF2B5EF4-FFF2-40B4-BE49-F238E27FC236}">
                  <a16:creationId xmlns:a16="http://schemas.microsoft.com/office/drawing/2014/main" id="{9A353D64-8BFA-55E8-2161-D1C5B8F3BEC3}"/>
                </a:ext>
              </a:extLst>
            </p:cNvPr>
            <p:cNvCxnSpPr>
              <a:cxnSpLocks/>
            </p:cNvCxnSpPr>
            <p:nvPr/>
          </p:nvCxnSpPr>
          <p:spPr>
            <a:xfrm>
              <a:off x="6251660" y="1717847"/>
              <a:ext cx="888112" cy="39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Connecteur droit avec flèche 47">
              <a:extLst>
                <a:ext uri="{FF2B5EF4-FFF2-40B4-BE49-F238E27FC236}">
                  <a16:creationId xmlns:a16="http://schemas.microsoft.com/office/drawing/2014/main" id="{EA8C7DFD-2C43-141E-BC7D-D110560FAE20}"/>
                </a:ext>
              </a:extLst>
            </p:cNvPr>
            <p:cNvCxnSpPr>
              <a:cxnSpLocks/>
            </p:cNvCxnSpPr>
            <p:nvPr/>
          </p:nvCxnSpPr>
          <p:spPr>
            <a:xfrm>
              <a:off x="8185476" y="5605412"/>
              <a:ext cx="0" cy="1340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Connecteur droit avec flèche 50">
              <a:extLst>
                <a:ext uri="{FF2B5EF4-FFF2-40B4-BE49-F238E27FC236}">
                  <a16:creationId xmlns:a16="http://schemas.microsoft.com/office/drawing/2014/main" id="{4F2F9FFF-F76A-7246-7570-EBF57366922F}"/>
                </a:ext>
              </a:extLst>
            </p:cNvPr>
            <p:cNvCxnSpPr/>
            <p:nvPr/>
          </p:nvCxnSpPr>
          <p:spPr>
            <a:xfrm>
              <a:off x="6744459" y="3953764"/>
              <a:ext cx="291397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3" name="Connecteur droit 52">
              <a:extLst>
                <a:ext uri="{FF2B5EF4-FFF2-40B4-BE49-F238E27FC236}">
                  <a16:creationId xmlns:a16="http://schemas.microsoft.com/office/drawing/2014/main" id="{BA5587EE-297C-A007-8E4F-C331A15CF85E}"/>
                </a:ext>
              </a:extLst>
            </p:cNvPr>
            <p:cNvCxnSpPr/>
            <p:nvPr/>
          </p:nvCxnSpPr>
          <p:spPr>
            <a:xfrm flipV="1">
              <a:off x="8201444" y="3621950"/>
              <a:ext cx="0" cy="331485"/>
            </a:xfrm>
            <a:prstGeom prst="line">
              <a:avLst/>
            </a:prstGeom>
          </p:spPr>
          <p:style>
            <a:lnRef idx="1">
              <a:schemeClr val="dk1"/>
            </a:lnRef>
            <a:fillRef idx="0">
              <a:schemeClr val="dk1"/>
            </a:fillRef>
            <a:effectRef idx="0">
              <a:schemeClr val="dk1"/>
            </a:effectRef>
            <a:fontRef idx="minor">
              <a:schemeClr val="tx1"/>
            </a:fontRef>
          </p:style>
        </p:cxnSp>
      </p:grpSp>
      <p:sp>
        <p:nvSpPr>
          <p:cNvPr id="4" name="ZoneTexte 3">
            <a:extLst>
              <a:ext uri="{FF2B5EF4-FFF2-40B4-BE49-F238E27FC236}">
                <a16:creationId xmlns:a16="http://schemas.microsoft.com/office/drawing/2014/main" id="{A9376F57-71A5-5C2F-1D30-8EFF0CC91095}"/>
              </a:ext>
            </a:extLst>
          </p:cNvPr>
          <p:cNvSpPr txBox="1"/>
          <p:nvPr/>
        </p:nvSpPr>
        <p:spPr>
          <a:xfrm>
            <a:off x="568221" y="2631589"/>
            <a:ext cx="1002197" cy="307777"/>
          </a:xfrm>
          <a:prstGeom prst="rect">
            <a:avLst/>
          </a:prstGeom>
          <a:noFill/>
        </p:spPr>
        <p:txBody>
          <a:bodyPr wrap="none" lIns="91440" tIns="45720" rIns="91440" bIns="45720" rtlCol="0" anchor="t">
            <a:spAutoFit/>
          </a:bodyPr>
          <a:lstStyle/>
          <a:p>
            <a:r>
              <a:rPr lang="fr-FR" sz="1400" err="1"/>
              <a:t>Employee</a:t>
            </a:r>
          </a:p>
        </p:txBody>
      </p:sp>
      <p:sp>
        <p:nvSpPr>
          <p:cNvPr id="5" name="ZoneTexte 4">
            <a:extLst>
              <a:ext uri="{FF2B5EF4-FFF2-40B4-BE49-F238E27FC236}">
                <a16:creationId xmlns:a16="http://schemas.microsoft.com/office/drawing/2014/main" id="{1F3AE83C-01B7-83C5-64D0-9B4D69B533CB}"/>
              </a:ext>
            </a:extLst>
          </p:cNvPr>
          <p:cNvSpPr txBox="1"/>
          <p:nvPr/>
        </p:nvSpPr>
        <p:spPr>
          <a:xfrm>
            <a:off x="669662" y="4327826"/>
            <a:ext cx="883575" cy="307777"/>
          </a:xfrm>
          <a:prstGeom prst="rect">
            <a:avLst/>
          </a:prstGeom>
          <a:noFill/>
        </p:spPr>
        <p:txBody>
          <a:bodyPr wrap="none" rtlCol="0">
            <a:spAutoFit/>
          </a:bodyPr>
          <a:lstStyle/>
          <a:p>
            <a:r>
              <a:rPr lang="fr-FR" sz="1400"/>
              <a:t>Manager</a:t>
            </a:r>
          </a:p>
        </p:txBody>
      </p:sp>
      <p:sp>
        <p:nvSpPr>
          <p:cNvPr id="6" name="ZoneTexte 5">
            <a:extLst>
              <a:ext uri="{FF2B5EF4-FFF2-40B4-BE49-F238E27FC236}">
                <a16:creationId xmlns:a16="http://schemas.microsoft.com/office/drawing/2014/main" id="{03A81909-8C9E-A647-C4DA-39B049B5A63F}"/>
              </a:ext>
            </a:extLst>
          </p:cNvPr>
          <p:cNvSpPr txBox="1"/>
          <p:nvPr/>
        </p:nvSpPr>
        <p:spPr>
          <a:xfrm>
            <a:off x="554113" y="6234268"/>
            <a:ext cx="1130438" cy="307777"/>
          </a:xfrm>
          <a:prstGeom prst="rect">
            <a:avLst/>
          </a:prstGeom>
          <a:noFill/>
        </p:spPr>
        <p:txBody>
          <a:bodyPr wrap="none" lIns="91440" tIns="45720" rIns="91440" bIns="45720" rtlCol="0" anchor="t">
            <a:spAutoFit/>
          </a:bodyPr>
          <a:lstStyle/>
          <a:p>
            <a:r>
              <a:rPr lang="fr-FR" sz="1400" err="1"/>
              <a:t>Accountant</a:t>
            </a:r>
            <a:endParaRPr lang="fr-FR" err="1"/>
          </a:p>
        </p:txBody>
      </p:sp>
      <p:pic>
        <p:nvPicPr>
          <p:cNvPr id="29" name="Espace réservé du tableau 4" descr="Créa">
            <a:extLst>
              <a:ext uri="{FF2B5EF4-FFF2-40B4-BE49-F238E27FC236}">
                <a16:creationId xmlns:a16="http://schemas.microsoft.com/office/drawing/2014/main" id="{4B5F97E5-ADB4-F621-52FC-40F4B8E660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72571" y="1203079"/>
            <a:ext cx="2154051" cy="1021472"/>
          </a:xfrm>
          <a:prstGeom prst="rect">
            <a:avLst/>
          </a:prstGeom>
        </p:spPr>
      </p:pic>
      <p:sp>
        <p:nvSpPr>
          <p:cNvPr id="35" name="ZoneTexte 34">
            <a:extLst>
              <a:ext uri="{FF2B5EF4-FFF2-40B4-BE49-F238E27FC236}">
                <a16:creationId xmlns:a16="http://schemas.microsoft.com/office/drawing/2014/main" id="{52098486-6849-CF71-7F77-3ED7B28367BD}"/>
              </a:ext>
            </a:extLst>
          </p:cNvPr>
          <p:cNvSpPr txBox="1"/>
          <p:nvPr/>
        </p:nvSpPr>
        <p:spPr>
          <a:xfrm>
            <a:off x="3687234" y="1337734"/>
            <a:ext cx="150495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600"/>
              <a:t>New​</a:t>
            </a:r>
            <a:br>
              <a:rPr lang="fr-FR" sz="1600"/>
            </a:br>
            <a:r>
              <a:rPr lang="fr-FR" sz="1600" err="1"/>
              <a:t>expense</a:t>
            </a:r>
            <a:r>
              <a:rPr lang="fr-FR" sz="1600"/>
              <a:t>​</a:t>
            </a:r>
            <a:br>
              <a:rPr lang="fr-FR" sz="1600"/>
            </a:br>
            <a:r>
              <a:rPr lang="fr-FR" sz="1600"/>
              <a:t>report​</a:t>
            </a:r>
            <a:endParaRPr lang="fr-FR"/>
          </a:p>
        </p:txBody>
      </p:sp>
      <p:cxnSp>
        <p:nvCxnSpPr>
          <p:cNvPr id="37" name="Connecteur droit avec flèche 36">
            <a:extLst>
              <a:ext uri="{FF2B5EF4-FFF2-40B4-BE49-F238E27FC236}">
                <a16:creationId xmlns:a16="http://schemas.microsoft.com/office/drawing/2014/main" id="{47F83AFC-7CD1-A103-7CD0-6ABAE7C15870}"/>
              </a:ext>
            </a:extLst>
          </p:cNvPr>
          <p:cNvCxnSpPr>
            <a:cxnSpLocks/>
          </p:cNvCxnSpPr>
          <p:nvPr/>
        </p:nvCxnSpPr>
        <p:spPr>
          <a:xfrm flipH="1">
            <a:off x="5760745" y="2264696"/>
            <a:ext cx="885488" cy="7194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Connecteur droit avec flèche 38">
            <a:extLst>
              <a:ext uri="{FF2B5EF4-FFF2-40B4-BE49-F238E27FC236}">
                <a16:creationId xmlns:a16="http://schemas.microsoft.com/office/drawing/2014/main" id="{3670974C-8BD2-9296-A72F-4AEADFC2FDF3}"/>
              </a:ext>
            </a:extLst>
          </p:cNvPr>
          <p:cNvCxnSpPr>
            <a:cxnSpLocks/>
          </p:cNvCxnSpPr>
          <p:nvPr/>
        </p:nvCxnSpPr>
        <p:spPr>
          <a:xfrm>
            <a:off x="7571340" y="2230692"/>
            <a:ext cx="8505" cy="3615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58166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613900" cy="3799447"/>
          </a:xfrm>
        </p:spPr>
        <p:txBody>
          <a:bodyPr/>
          <a:lstStyle/>
          <a:p>
            <a:pPr>
              <a:lnSpc>
                <a:spcPct val="100000"/>
              </a:lnSpc>
            </a:pPr>
            <a:r>
              <a:rPr lang="fr-FR" sz="9600" err="1">
                <a:latin typeface="PP Woodland"/>
              </a:rPr>
              <a:t>Creating</a:t>
            </a:r>
            <a:r>
              <a:rPr lang="fr-FR" sz="9600">
                <a:latin typeface="PP Woodland"/>
              </a:rPr>
              <a:t> an </a:t>
            </a:r>
            <a:r>
              <a:rPr lang="fr-FR" sz="9600" err="1">
                <a:latin typeface="PP Woodland"/>
              </a:rPr>
              <a:t>expense</a:t>
            </a:r>
            <a:r>
              <a:rPr lang="fr-FR" sz="9600">
                <a:latin typeface="PP Woodland"/>
              </a:rPr>
              <a:t> report </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274297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Employee</a:t>
            </a:r>
            <a:endParaRPr lang="fr-FR"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Creating</a:t>
            </a:r>
            <a:r>
              <a:rPr lang="fr-FR">
                <a:latin typeface="Figtree"/>
              </a:rPr>
              <a:t> a new </a:t>
            </a:r>
            <a:r>
              <a:rPr lang="fr-FR" err="1">
                <a:latin typeface="Figtree"/>
              </a:rPr>
              <a:t>expense</a:t>
            </a:r>
            <a:r>
              <a:rPr lang="fr-FR">
                <a:latin typeface="Figtree"/>
              </a:rPr>
              <a:t> report</a:t>
            </a:r>
            <a:endParaRPr lang="fr-FR"/>
          </a:p>
        </p:txBody>
      </p:sp>
      <p:sp>
        <p:nvSpPr>
          <p:cNvPr id="7" name="Espace réservé du tableau 6">
            <a:extLst>
              <a:ext uri="{FF2B5EF4-FFF2-40B4-BE49-F238E27FC236}">
                <a16:creationId xmlns:a16="http://schemas.microsoft.com/office/drawing/2014/main" id="{363049D8-5D38-E524-486C-BE0CCA2A7435}"/>
              </a:ext>
            </a:extLst>
          </p:cNvPr>
          <p:cNvSpPr>
            <a:spLocks noGrp="1"/>
          </p:cNvSpPr>
          <p:nvPr>
            <p:ph type="tbl" sz="quarter" idx="10"/>
          </p:nvPr>
        </p:nvSpPr>
        <p:spPr/>
        <p:txBody>
          <a:bodyPr/>
          <a:lstStyle/>
          <a:p>
            <a:r>
              <a:rPr lang="fr-FR">
                <a:latin typeface="Figtree"/>
              </a:rPr>
              <a:t>To </a:t>
            </a:r>
            <a:r>
              <a:rPr lang="fr-FR" err="1">
                <a:latin typeface="Figtree"/>
              </a:rPr>
              <a:t>create</a:t>
            </a:r>
            <a:r>
              <a:rPr lang="fr-FR">
                <a:latin typeface="Figtree"/>
              </a:rPr>
              <a:t> an </a:t>
            </a:r>
            <a:r>
              <a:rPr lang="fr-FR" err="1">
                <a:latin typeface="Figtree"/>
              </a:rPr>
              <a:t>expense</a:t>
            </a:r>
            <a:r>
              <a:rPr lang="fr-FR">
                <a:latin typeface="Figtree"/>
              </a:rPr>
              <a:t> report, </a:t>
            </a:r>
            <a:r>
              <a:rPr lang="fr-FR" err="1">
                <a:latin typeface="Figtree"/>
              </a:rPr>
              <a:t>you</a:t>
            </a:r>
            <a:r>
              <a:rPr lang="fr-FR">
                <a:latin typeface="Figtree"/>
              </a:rPr>
              <a:t> have </a:t>
            </a:r>
            <a:r>
              <a:rPr lang="fr-FR" err="1">
                <a:latin typeface="Figtree"/>
              </a:rPr>
              <a:t>several</a:t>
            </a:r>
            <a:r>
              <a:rPr lang="fr-FR">
                <a:latin typeface="Figtree"/>
              </a:rPr>
              <a:t> options:</a:t>
            </a:r>
          </a:p>
          <a:p>
            <a:endParaRPr lang="fr-FR"/>
          </a:p>
          <a:p>
            <a:pPr marL="537845" lvl="1"/>
            <a:r>
              <a:rPr lang="fr-FR">
                <a:solidFill>
                  <a:schemeClr val="tx1"/>
                </a:solidFill>
                <a:latin typeface="Figtree"/>
              </a:rPr>
              <a:t>In the top banner, click on the “</a:t>
            </a:r>
            <a:r>
              <a:rPr lang="fr-FR" b="1" err="1">
                <a:solidFill>
                  <a:schemeClr val="tx1"/>
                </a:solidFill>
                <a:latin typeface="Figtree"/>
              </a:rPr>
              <a:t>My</a:t>
            </a:r>
            <a:r>
              <a:rPr lang="fr-FR" b="1">
                <a:solidFill>
                  <a:schemeClr val="tx1"/>
                </a:solidFill>
                <a:latin typeface="Figtree"/>
              </a:rPr>
              <a:t> Actions</a:t>
            </a:r>
            <a:r>
              <a:rPr lang="fr-FR">
                <a:solidFill>
                  <a:schemeClr val="tx1"/>
                </a:solidFill>
                <a:latin typeface="Figtree"/>
              </a:rPr>
              <a:t>” </a:t>
            </a:r>
            <a:r>
              <a:rPr lang="fr-FR" err="1">
                <a:solidFill>
                  <a:schemeClr val="tx1"/>
                </a:solidFill>
                <a:latin typeface="Figtree"/>
              </a:rPr>
              <a:t>icon</a:t>
            </a:r>
            <a:r>
              <a:rPr lang="fr-FR">
                <a:solidFill>
                  <a:schemeClr val="tx1"/>
                </a:solidFill>
                <a:latin typeface="Figtree"/>
              </a:rPr>
              <a:t>                </a:t>
            </a:r>
            <a:r>
              <a:rPr lang="fr-FR" err="1">
                <a:solidFill>
                  <a:schemeClr val="tx1"/>
                </a:solidFill>
                <a:latin typeface="Figtree"/>
              </a:rPr>
              <a:t>then</a:t>
            </a:r>
            <a:r>
              <a:rPr lang="fr-FR">
                <a:solidFill>
                  <a:schemeClr val="tx1"/>
                </a:solidFill>
                <a:latin typeface="Figtree"/>
              </a:rPr>
              <a:t> </a:t>
            </a:r>
            <a:r>
              <a:rPr lang="fr-FR" b="1" err="1">
                <a:solidFill>
                  <a:schemeClr val="tx1"/>
                </a:solidFill>
                <a:latin typeface="Figtree"/>
              </a:rPr>
              <a:t>Create</a:t>
            </a:r>
            <a:r>
              <a:rPr lang="fr-FR" b="1">
                <a:solidFill>
                  <a:schemeClr val="tx1"/>
                </a:solidFill>
                <a:latin typeface="Figtree"/>
              </a:rPr>
              <a:t> an </a:t>
            </a:r>
            <a:r>
              <a:rPr lang="fr-FR" b="1" err="1">
                <a:solidFill>
                  <a:schemeClr val="tx1"/>
                </a:solidFill>
                <a:latin typeface="Figtree"/>
              </a:rPr>
              <a:t>expense</a:t>
            </a:r>
            <a:r>
              <a:rPr lang="fr-FR" b="1">
                <a:solidFill>
                  <a:schemeClr val="tx1"/>
                </a:solidFill>
                <a:latin typeface="Figtree"/>
              </a:rPr>
              <a:t> report</a:t>
            </a:r>
            <a:r>
              <a:rPr lang="fr-FR">
                <a:solidFill>
                  <a:schemeClr val="tx1"/>
                </a:solidFill>
                <a:latin typeface="Figtree"/>
              </a:rPr>
              <a:t> </a:t>
            </a:r>
            <a:endParaRPr lang="fr-FR">
              <a:solidFill>
                <a:schemeClr val="tx1"/>
              </a:solidFill>
            </a:endParaRPr>
          </a:p>
          <a:p>
            <a:pPr marL="194945" lvl="1" indent="0">
              <a:buNone/>
            </a:pPr>
            <a:endParaRPr lang="fr-FR">
              <a:solidFill>
                <a:srgbClr val="C75741"/>
              </a:solidFill>
            </a:endParaRPr>
          </a:p>
          <a:p>
            <a:pPr marL="537845" lvl="1"/>
            <a:r>
              <a:rPr lang="fr-FR">
                <a:solidFill>
                  <a:schemeClr val="tx1"/>
                </a:solidFill>
                <a:latin typeface="Figtree"/>
              </a:rPr>
              <a:t>On the home page, </a:t>
            </a:r>
            <a:r>
              <a:rPr lang="fr-FR" err="1">
                <a:solidFill>
                  <a:schemeClr val="tx1"/>
                </a:solidFill>
                <a:latin typeface="Figtree"/>
              </a:rPr>
              <a:t>create</a:t>
            </a:r>
            <a:r>
              <a:rPr lang="fr-FR">
                <a:solidFill>
                  <a:schemeClr val="tx1"/>
                </a:solidFill>
                <a:latin typeface="Figtree"/>
              </a:rPr>
              <a:t> an </a:t>
            </a:r>
            <a:r>
              <a:rPr lang="fr-FR" err="1">
                <a:solidFill>
                  <a:schemeClr val="tx1"/>
                </a:solidFill>
                <a:latin typeface="Figtree"/>
              </a:rPr>
              <a:t>expense</a:t>
            </a:r>
            <a:r>
              <a:rPr lang="fr-FR">
                <a:solidFill>
                  <a:schemeClr val="tx1"/>
                </a:solidFill>
                <a:latin typeface="Figtree"/>
              </a:rPr>
              <a:t> report </a:t>
            </a:r>
            <a:r>
              <a:rPr lang="fr-FR" err="1">
                <a:solidFill>
                  <a:schemeClr val="tx1"/>
                </a:solidFill>
                <a:latin typeface="Figtree"/>
              </a:rPr>
              <a:t>directly</a:t>
            </a:r>
            <a:r>
              <a:rPr lang="fr-FR">
                <a:solidFill>
                  <a:schemeClr val="tx1"/>
                </a:solidFill>
                <a:latin typeface="Figtree"/>
              </a:rPr>
              <a:t> </a:t>
            </a:r>
            <a:r>
              <a:rPr lang="fr-FR" err="1">
                <a:solidFill>
                  <a:schemeClr val="tx1"/>
                </a:solidFill>
                <a:latin typeface="Figtree"/>
              </a:rPr>
              <a:t>from</a:t>
            </a:r>
            <a:r>
              <a:rPr lang="fr-FR">
                <a:solidFill>
                  <a:schemeClr val="tx1"/>
                </a:solidFill>
                <a:latin typeface="Figtree"/>
              </a:rPr>
              <a:t> the "</a:t>
            </a:r>
            <a:r>
              <a:rPr lang="fr-FR" b="1">
                <a:solidFill>
                  <a:schemeClr val="tx1"/>
                </a:solidFill>
                <a:latin typeface="Figtree"/>
              </a:rPr>
              <a:t>About me</a:t>
            </a:r>
            <a:r>
              <a:rPr lang="fr-FR">
                <a:solidFill>
                  <a:schemeClr val="tx1"/>
                </a:solidFill>
                <a:latin typeface="Figtree"/>
              </a:rPr>
              <a:t>" section</a:t>
            </a:r>
            <a:endParaRPr lang="fr-FR">
              <a:solidFill>
                <a:schemeClr val="tx1"/>
              </a:solidFill>
            </a:endParaRPr>
          </a:p>
          <a:p>
            <a:pPr marL="194945" lvl="1" indent="0">
              <a:buNone/>
            </a:pPr>
            <a:endParaRPr lang="fr-FR"/>
          </a:p>
          <a:p>
            <a:pPr marL="537845" lvl="1"/>
            <a:r>
              <a:rPr lang="fr-FR" err="1">
                <a:solidFill>
                  <a:schemeClr val="tx1"/>
                </a:solidFill>
                <a:latin typeface="Figtree"/>
              </a:rPr>
              <a:t>From</a:t>
            </a:r>
            <a:r>
              <a:rPr lang="fr-FR">
                <a:solidFill>
                  <a:schemeClr val="tx1"/>
                </a:solidFill>
                <a:latin typeface="Figtree"/>
              </a:rPr>
              <a:t> the </a:t>
            </a:r>
            <a:r>
              <a:rPr lang="fr-FR" b="1">
                <a:solidFill>
                  <a:schemeClr val="tx1"/>
                </a:solidFill>
                <a:latin typeface="Figtree"/>
              </a:rPr>
              <a:t>Menu </a:t>
            </a:r>
            <a:r>
              <a:rPr lang="fr-FR">
                <a:solidFill>
                  <a:schemeClr val="tx1"/>
                </a:solidFill>
                <a:latin typeface="Figtree"/>
              </a:rPr>
              <a:t>(top </a:t>
            </a:r>
            <a:r>
              <a:rPr lang="fr-FR" err="1">
                <a:solidFill>
                  <a:schemeClr val="tx1"/>
                </a:solidFill>
                <a:latin typeface="Figtree"/>
              </a:rPr>
              <a:t>left</a:t>
            </a:r>
            <a:r>
              <a:rPr lang="fr-FR">
                <a:solidFill>
                  <a:schemeClr val="tx1"/>
                </a:solidFill>
                <a:latin typeface="Figtree"/>
              </a:rPr>
              <a:t>), go to "</a:t>
            </a:r>
            <a:r>
              <a:rPr lang="fr-FR" b="1" err="1">
                <a:solidFill>
                  <a:schemeClr val="tx1"/>
                </a:solidFill>
                <a:latin typeface="Figtree"/>
              </a:rPr>
              <a:t>Expense</a:t>
            </a:r>
            <a:r>
              <a:rPr lang="fr-FR" b="1">
                <a:solidFill>
                  <a:schemeClr val="tx1"/>
                </a:solidFill>
                <a:latin typeface="Figtree"/>
              </a:rPr>
              <a:t> reports</a:t>
            </a:r>
            <a:r>
              <a:rPr lang="fr-FR">
                <a:solidFill>
                  <a:schemeClr val="tx1"/>
                </a:solidFill>
                <a:latin typeface="Figtree"/>
              </a:rPr>
              <a:t>" and </a:t>
            </a:r>
            <a:r>
              <a:rPr lang="fr-FR" err="1">
                <a:solidFill>
                  <a:schemeClr val="tx1"/>
                </a:solidFill>
                <a:latin typeface="Figtree"/>
              </a:rPr>
              <a:t>choose</a:t>
            </a:r>
            <a:r>
              <a:rPr lang="fr-FR">
                <a:solidFill>
                  <a:schemeClr val="tx1"/>
                </a:solidFill>
                <a:latin typeface="Figtree"/>
              </a:rPr>
              <a:t> "</a:t>
            </a:r>
            <a:r>
              <a:rPr lang="fr-FR" b="1" err="1">
                <a:solidFill>
                  <a:schemeClr val="tx1"/>
                </a:solidFill>
                <a:latin typeface="Figtree"/>
              </a:rPr>
              <a:t>My</a:t>
            </a:r>
            <a:r>
              <a:rPr lang="fr-FR" b="1">
                <a:solidFill>
                  <a:schemeClr val="tx1"/>
                </a:solidFill>
                <a:latin typeface="Figtree"/>
              </a:rPr>
              <a:t> </a:t>
            </a:r>
            <a:r>
              <a:rPr lang="fr-FR" b="1" err="1">
                <a:solidFill>
                  <a:schemeClr val="tx1"/>
                </a:solidFill>
                <a:latin typeface="Figtree"/>
              </a:rPr>
              <a:t>expense</a:t>
            </a:r>
            <a:r>
              <a:rPr lang="fr-FR" b="1">
                <a:solidFill>
                  <a:schemeClr val="tx1"/>
                </a:solidFill>
                <a:latin typeface="Figtree"/>
              </a:rPr>
              <a:t> reports</a:t>
            </a:r>
            <a:r>
              <a:rPr lang="fr-FR">
                <a:solidFill>
                  <a:schemeClr val="tx1"/>
                </a:solidFill>
                <a:latin typeface="Figtree"/>
              </a:rPr>
              <a:t>":</a:t>
            </a:r>
          </a:p>
        </p:txBody>
      </p:sp>
      <p:pic>
        <p:nvPicPr>
          <p:cNvPr id="11" name="Image 10">
            <a:extLst>
              <a:ext uri="{FF2B5EF4-FFF2-40B4-BE49-F238E27FC236}">
                <a16:creationId xmlns:a16="http://schemas.microsoft.com/office/drawing/2014/main" id="{633E45DB-2FA7-35EB-6A9F-57E7DDF2C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890" y="2248098"/>
            <a:ext cx="600075" cy="533400"/>
          </a:xfrm>
          <a:prstGeom prst="rect">
            <a:avLst/>
          </a:prstGeom>
        </p:spPr>
      </p:pic>
      <p:pic>
        <p:nvPicPr>
          <p:cNvPr id="6" name="Image 5" descr="Une image contenant texte, capture d’écran, diagramme, ligne&#10;&#10;Le contenu généré par l’IA peut être incorrect.">
            <a:extLst>
              <a:ext uri="{FF2B5EF4-FFF2-40B4-BE49-F238E27FC236}">
                <a16:creationId xmlns:a16="http://schemas.microsoft.com/office/drawing/2014/main" id="{E6FE7D25-770F-FF5A-1B4C-C492EA3D496A}"/>
              </a:ext>
            </a:extLst>
          </p:cNvPr>
          <p:cNvPicPr>
            <a:picLocks noChangeAspect="1"/>
          </p:cNvPicPr>
          <p:nvPr/>
        </p:nvPicPr>
        <p:blipFill>
          <a:blip r:embed="rId3"/>
          <a:stretch>
            <a:fillRect/>
          </a:stretch>
        </p:blipFill>
        <p:spPr>
          <a:xfrm>
            <a:off x="127000" y="4151169"/>
            <a:ext cx="11957539" cy="2590356"/>
          </a:xfrm>
          <a:prstGeom prst="rect">
            <a:avLst/>
          </a:prstGeom>
        </p:spPr>
      </p:pic>
    </p:spTree>
    <p:extLst>
      <p:ext uri="{BB962C8B-B14F-4D97-AF65-F5344CB8AC3E}">
        <p14:creationId xmlns:p14="http://schemas.microsoft.com/office/powerpoint/2010/main" val="738565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pPr marL="537845" lvl="1" algn="just"/>
            <a:r>
              <a:rPr lang="fr-FR">
                <a:solidFill>
                  <a:schemeClr val="tx1"/>
                </a:solidFill>
                <a:latin typeface="+mn-lt"/>
              </a:rPr>
              <a:t>By default</a:t>
            </a:r>
            <a:r>
              <a:rPr lang="fr-FR" sz="1600">
                <a:solidFill>
                  <a:schemeClr val="tx1"/>
                </a:solidFill>
                <a:latin typeface="+mn-lt"/>
              </a:rPr>
              <a:t>, </a:t>
            </a:r>
            <a:r>
              <a:rPr lang="fr-FR" sz="1600" err="1">
                <a:solidFill>
                  <a:schemeClr val="tx1"/>
                </a:solidFill>
                <a:latin typeface="+mn-lt"/>
              </a:rPr>
              <a:t>Eurécia</a:t>
            </a:r>
            <a:r>
              <a:rPr lang="fr-FR" sz="1600">
                <a:solidFill>
                  <a:schemeClr val="tx1"/>
                </a:solidFill>
                <a:latin typeface="+mn-lt"/>
              </a:rPr>
              <a:t> </a:t>
            </a:r>
            <a:r>
              <a:rPr lang="fr-FR" err="1">
                <a:solidFill>
                  <a:schemeClr val="tx1"/>
                </a:solidFill>
                <a:latin typeface="+mn-lt"/>
              </a:rPr>
              <a:t>creates</a:t>
            </a:r>
            <a:r>
              <a:rPr lang="fr-FR">
                <a:solidFill>
                  <a:schemeClr val="tx1"/>
                </a:solidFill>
                <a:latin typeface="+mn-lt"/>
              </a:rPr>
              <a:t> the </a:t>
            </a:r>
            <a:r>
              <a:rPr lang="fr-FR" err="1">
                <a:solidFill>
                  <a:schemeClr val="tx1"/>
                </a:solidFill>
                <a:latin typeface="+mn-lt"/>
              </a:rPr>
              <a:t>expense</a:t>
            </a:r>
            <a:r>
              <a:rPr lang="fr-FR">
                <a:solidFill>
                  <a:schemeClr val="tx1"/>
                </a:solidFill>
                <a:latin typeface="+mn-lt"/>
              </a:rPr>
              <a:t> report for the </a:t>
            </a:r>
            <a:r>
              <a:rPr lang="fr-FR" err="1">
                <a:solidFill>
                  <a:schemeClr val="tx1"/>
                </a:solidFill>
                <a:latin typeface="+mn-lt"/>
              </a:rPr>
              <a:t>current</a:t>
            </a:r>
            <a:r>
              <a:rPr lang="fr-FR">
                <a:solidFill>
                  <a:schemeClr val="tx1"/>
                </a:solidFill>
                <a:latin typeface="+mn-lt"/>
              </a:rPr>
              <a:t> </a:t>
            </a:r>
            <a:r>
              <a:rPr lang="fr-FR" err="1">
                <a:solidFill>
                  <a:schemeClr val="tx1"/>
                </a:solidFill>
                <a:latin typeface="+mn-lt"/>
              </a:rPr>
              <a:t>month</a:t>
            </a:r>
            <a:endParaRPr lang="fr-FR" err="1">
              <a:solidFill>
                <a:schemeClr val="tx1"/>
              </a:solidFill>
            </a:endParaRPr>
          </a:p>
          <a:p>
            <a:pPr marL="537845" lvl="1" algn="just"/>
            <a:r>
              <a:rPr lang="fr-FR">
                <a:solidFill>
                  <a:schemeClr val="tx1"/>
                </a:solidFill>
                <a:latin typeface="+mn-lt"/>
              </a:rPr>
              <a:t>You can select a </a:t>
            </a:r>
            <a:r>
              <a:rPr lang="fr-FR" err="1">
                <a:solidFill>
                  <a:schemeClr val="tx1"/>
                </a:solidFill>
                <a:latin typeface="+mn-lt"/>
              </a:rPr>
              <a:t>different</a:t>
            </a:r>
            <a:r>
              <a:rPr lang="fr-FR">
                <a:solidFill>
                  <a:schemeClr val="tx1"/>
                </a:solidFill>
                <a:latin typeface="+mn-lt"/>
              </a:rPr>
              <a:t> </a:t>
            </a:r>
            <a:r>
              <a:rPr lang="fr-FR" err="1">
                <a:solidFill>
                  <a:schemeClr val="tx1"/>
                </a:solidFill>
                <a:latin typeface="+mn-lt"/>
              </a:rPr>
              <a:t>month</a:t>
            </a:r>
            <a:r>
              <a:rPr lang="fr-FR">
                <a:solidFill>
                  <a:schemeClr val="tx1"/>
                </a:solidFill>
                <a:latin typeface="+mn-lt"/>
              </a:rPr>
              <a:t> </a:t>
            </a:r>
            <a:r>
              <a:rPr lang="fr-FR" err="1">
                <a:solidFill>
                  <a:schemeClr val="tx1"/>
                </a:solidFill>
                <a:latin typeface="+mn-lt"/>
              </a:rPr>
              <a:t>thanks</a:t>
            </a:r>
            <a:r>
              <a:rPr lang="fr-FR">
                <a:solidFill>
                  <a:schemeClr val="tx1"/>
                </a:solidFill>
                <a:latin typeface="+mn-lt"/>
              </a:rPr>
              <a:t> to the drop-down menu in the </a:t>
            </a:r>
            <a:r>
              <a:rPr lang="fr-FR" err="1">
                <a:solidFill>
                  <a:schemeClr val="tx1"/>
                </a:solidFill>
                <a:latin typeface="+mn-lt"/>
              </a:rPr>
              <a:t>title</a:t>
            </a:r>
            <a:r>
              <a:rPr lang="fr-FR">
                <a:solidFill>
                  <a:schemeClr val="tx1"/>
                </a:solidFill>
                <a:latin typeface="+mn-lt"/>
              </a:rPr>
              <a:t> of the </a:t>
            </a:r>
            <a:r>
              <a:rPr lang="fr-FR" err="1">
                <a:solidFill>
                  <a:schemeClr val="tx1"/>
                </a:solidFill>
                <a:latin typeface="+mn-lt"/>
              </a:rPr>
              <a:t>expense</a:t>
            </a:r>
            <a:r>
              <a:rPr lang="fr-FR">
                <a:solidFill>
                  <a:schemeClr val="tx1"/>
                </a:solidFill>
                <a:latin typeface="+mn-lt"/>
              </a:rPr>
              <a:t> report, or by </a:t>
            </a:r>
            <a:r>
              <a:rPr lang="fr-FR" err="1">
                <a:solidFill>
                  <a:schemeClr val="tx1"/>
                </a:solidFill>
                <a:latin typeface="+mn-lt"/>
              </a:rPr>
              <a:t>clicking</a:t>
            </a:r>
            <a:r>
              <a:rPr lang="fr-FR">
                <a:solidFill>
                  <a:schemeClr val="tx1"/>
                </a:solidFill>
                <a:latin typeface="+mn-lt"/>
              </a:rPr>
              <a:t> on the </a:t>
            </a:r>
            <a:r>
              <a:rPr lang="fr-FR" err="1">
                <a:solidFill>
                  <a:schemeClr val="tx1"/>
                </a:solidFill>
                <a:latin typeface="+mn-lt"/>
              </a:rPr>
              <a:t>properties</a:t>
            </a:r>
            <a:r>
              <a:rPr lang="fr-FR">
                <a:solidFill>
                  <a:schemeClr val="tx1"/>
                </a:solidFill>
                <a:latin typeface="+mn-lt"/>
              </a:rPr>
              <a:t> </a:t>
            </a:r>
            <a:r>
              <a:rPr lang="fr-FR" err="1">
                <a:solidFill>
                  <a:schemeClr val="tx1"/>
                </a:solidFill>
                <a:latin typeface="+mn-lt"/>
              </a:rPr>
              <a:t>icon</a:t>
            </a:r>
            <a:r>
              <a:rPr lang="fr-FR">
                <a:solidFill>
                  <a:schemeClr val="tx1"/>
                </a:solidFill>
                <a:latin typeface="+mn-lt"/>
              </a:rPr>
              <a:t>:</a:t>
            </a:r>
            <a:endParaRPr lang="fr-FR">
              <a:solidFill>
                <a:schemeClr val="tx1"/>
              </a:solidFill>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err="1">
                <a:latin typeface="Figtree Light"/>
              </a:rPr>
              <a:t>Employee</a:t>
            </a:r>
            <a:endParaRPr lang="fr-FR"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Creating</a:t>
            </a:r>
            <a:r>
              <a:rPr lang="fr-FR">
                <a:latin typeface="Figtree"/>
              </a:rPr>
              <a:t> an </a:t>
            </a:r>
            <a:r>
              <a:rPr lang="fr-FR" err="1">
                <a:latin typeface="Figtree"/>
              </a:rPr>
              <a:t>expense</a:t>
            </a:r>
            <a:r>
              <a:rPr lang="fr-FR">
                <a:latin typeface="Figtree"/>
              </a:rPr>
              <a:t> report for a </a:t>
            </a:r>
            <a:r>
              <a:rPr lang="fr-FR" err="1">
                <a:latin typeface="Figtree"/>
              </a:rPr>
              <a:t>specific</a:t>
            </a:r>
            <a:r>
              <a:rPr lang="fr-FR">
                <a:latin typeface="Figtree"/>
              </a:rPr>
              <a:t> </a:t>
            </a:r>
            <a:r>
              <a:rPr lang="fr-FR" err="1">
                <a:latin typeface="Figtree"/>
              </a:rPr>
              <a:t>month</a:t>
            </a:r>
            <a:r>
              <a:rPr lang="fr-FR">
                <a:latin typeface="Figtree"/>
              </a:rPr>
              <a:t>:</a:t>
            </a:r>
            <a:endParaRPr lang="fr-FR"/>
          </a:p>
        </p:txBody>
      </p:sp>
      <p:pic>
        <p:nvPicPr>
          <p:cNvPr id="8" name="Image 7" descr="Une image contenant texte, capture d’écran, diagramme, logiciel&#10;&#10;Le contenu généré par l’IA peut être incorrect.">
            <a:extLst>
              <a:ext uri="{FF2B5EF4-FFF2-40B4-BE49-F238E27FC236}">
                <a16:creationId xmlns:a16="http://schemas.microsoft.com/office/drawing/2014/main" id="{DCE31565-A572-BECD-FF97-DDCC2A8D6D1B}"/>
              </a:ext>
            </a:extLst>
          </p:cNvPr>
          <p:cNvPicPr>
            <a:picLocks noChangeAspect="1"/>
          </p:cNvPicPr>
          <p:nvPr/>
        </p:nvPicPr>
        <p:blipFill>
          <a:blip r:embed="rId2"/>
          <a:stretch>
            <a:fillRect/>
          </a:stretch>
        </p:blipFill>
        <p:spPr>
          <a:xfrm>
            <a:off x="3227917" y="2855057"/>
            <a:ext cx="8593667" cy="3751387"/>
          </a:xfrm>
          <a:prstGeom prst="rect">
            <a:avLst/>
          </a:prstGeom>
        </p:spPr>
      </p:pic>
    </p:spTree>
    <p:extLst>
      <p:ext uri="{BB962C8B-B14F-4D97-AF65-F5344CB8AC3E}">
        <p14:creationId xmlns:p14="http://schemas.microsoft.com/office/powerpoint/2010/main" val="567170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613900" cy="3799447"/>
          </a:xfrm>
        </p:spPr>
        <p:txBody>
          <a:bodyPr/>
          <a:lstStyle/>
          <a:p>
            <a:pPr>
              <a:lnSpc>
                <a:spcPct val="100000"/>
              </a:lnSpc>
            </a:pPr>
            <a:r>
              <a:rPr lang="fr-FR" sz="9600" err="1">
                <a:latin typeface="PP Woodland"/>
              </a:rPr>
              <a:t>Creating</a:t>
            </a:r>
            <a:r>
              <a:rPr lang="fr-FR" sz="9600">
                <a:latin typeface="PP Woodland"/>
              </a:rPr>
              <a:t> an </a:t>
            </a:r>
            <a:r>
              <a:rPr lang="fr-FR" sz="9600" err="1">
                <a:latin typeface="PP Woodland"/>
              </a:rPr>
              <a:t>expense</a:t>
            </a:r>
            <a:endParaRPr lang="fr-FR" err="1"/>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2542527969"/>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2DA4B2D1-B823-4684-B293-CC53B421461C}">
  <ds:schemaRefs>
    <ds:schemaRef ds:uri="2c2b06c5-99bd-423a-9f6e-c688389443bc"/>
    <ds:schemaRef ds:uri="602bd6e3-6dcc-4d3a-87a7-d779219817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EFAC893-9E2D-41F4-8446-6242E210A68D}">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468</Words>
  <Application>Microsoft Office PowerPoint</Application>
  <PresentationFormat>Grand écran</PresentationFormat>
  <Paragraphs>87</Paragraphs>
  <Slides>16</Slides>
  <Notes>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16</vt:i4>
      </vt:variant>
    </vt:vector>
  </HeadingPairs>
  <TitlesOfParts>
    <vt:vector size="25" baseType="lpstr">
      <vt:lpstr>Arial</vt:lpstr>
      <vt:lpstr>Calibri</vt:lpstr>
      <vt:lpstr>Figtree</vt:lpstr>
      <vt:lpstr>Figtree Black</vt:lpstr>
      <vt:lpstr>Figtree Light</vt:lpstr>
      <vt:lpstr>Lumios Marker</vt:lpstr>
      <vt:lpstr>PP Woodland</vt:lpstr>
      <vt:lpstr>PP Woodland Ultralight</vt:lpstr>
      <vt:lpstr>Eurecia</vt:lpstr>
      <vt:lpstr>All you need to know about       Expense reports</vt:lpstr>
      <vt:lpstr>As an employee</vt:lpstr>
      <vt:lpstr>As an employee</vt:lpstr>
      <vt:lpstr>Expense reports' approval cycle</vt:lpstr>
      <vt:lpstr>Expense reports' approval cycle</vt:lpstr>
      <vt:lpstr>Creating an expense report </vt:lpstr>
      <vt:lpstr>Employee</vt:lpstr>
      <vt:lpstr>Employee</vt:lpstr>
      <vt:lpstr>Creating an expense</vt:lpstr>
      <vt:lpstr>Employee</vt:lpstr>
      <vt:lpstr>Employee</vt:lpstr>
      <vt:lpstr>As a manager</vt:lpstr>
      <vt:lpstr>Approving expense reports</vt:lpstr>
      <vt:lpstr>Manager</vt:lpstr>
      <vt:lpstr>Manager</vt:lpstr>
      <vt:lpstr>Still have questions?  All the answers are within your reach.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1</cp:revision>
  <dcterms:created xsi:type="dcterms:W3CDTF">2023-07-17T08:33:49Z</dcterms:created>
  <dcterms:modified xsi:type="dcterms:W3CDTF">2025-06-23T10:21:01Z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