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341" r:id="rId5"/>
    <p:sldId id="287" r:id="rId6"/>
    <p:sldId id="288" r:id="rId7"/>
    <p:sldId id="336" r:id="rId8"/>
    <p:sldId id="334" r:id="rId9"/>
    <p:sldId id="344" r:id="rId10"/>
    <p:sldId id="345" r:id="rId11"/>
    <p:sldId id="346" r:id="rId12"/>
    <p:sldId id="363" r:id="rId13"/>
    <p:sldId id="349" r:id="rId14"/>
    <p:sldId id="350" r:id="rId15"/>
    <p:sldId id="364" r:id="rId16"/>
    <p:sldId id="348" r:id="rId17"/>
    <p:sldId id="351" r:id="rId18"/>
    <p:sldId id="352" r:id="rId19"/>
    <p:sldId id="353" r:id="rId20"/>
    <p:sldId id="354" r:id="rId21"/>
    <p:sldId id="365" r:id="rId22"/>
    <p:sldId id="355" r:id="rId23"/>
    <p:sldId id="366" r:id="rId24"/>
    <p:sldId id="335" r:id="rId25"/>
    <p:sldId id="367" r:id="rId26"/>
    <p:sldId id="356" r:id="rId27"/>
    <p:sldId id="357" r:id="rId28"/>
    <p:sldId id="358" r:id="rId29"/>
    <p:sldId id="359" r:id="rId30"/>
    <p:sldId id="368" r:id="rId31"/>
    <p:sldId id="360" r:id="rId32"/>
    <p:sldId id="361" r:id="rId33"/>
    <p:sldId id="370" r:id="rId34"/>
    <p:sldId id="369" r:id="rId35"/>
    <p:sldId id="362" r:id="rId36"/>
    <p:sldId id="375" r:id="rId37"/>
    <p:sldId id="371" r:id="rId38"/>
    <p:sldId id="373" r:id="rId39"/>
    <p:sldId id="376" r:id="rId40"/>
    <p:sldId id="377" r:id="rId41"/>
    <p:sldId id="372" r:id="rId42"/>
    <p:sldId id="374" r:id="rId43"/>
    <p:sldId id="342"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F03295-459D-4F4E-AE8A-6347D9C18EEF}" v="16" dt="2025-06-04T10:28:51.96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D2A9CFA4-EF66-0A70-247E-7F07E136F287}"/>
    <pc:docChg chg="modSld">
      <pc:chgData name="Inas FAOUZI [Eurécia]" userId="S::inas.faouzi@eurecia.com::4f435423-8673-4c81-9a60-95a8e74c92dd" providerId="AD" clId="Web-{D2A9CFA4-EF66-0A70-247E-7F07E136F287}" dt="2024-09-02T12:12:43.828" v="37" actId="1076"/>
      <pc:docMkLst>
        <pc:docMk/>
      </pc:docMkLst>
      <pc:sldChg chg="modSp">
        <pc:chgData name="Inas FAOUZI [Eurécia]" userId="S::inas.faouzi@eurecia.com::4f435423-8673-4c81-9a60-95a8e74c92dd" providerId="AD" clId="Web-{D2A9CFA4-EF66-0A70-247E-7F07E136F287}" dt="2024-09-02T12:02:25.383" v="0" actId="20577"/>
        <pc:sldMkLst>
          <pc:docMk/>
          <pc:sldMk cId="3433291733" sldId="287"/>
        </pc:sldMkLst>
      </pc:sldChg>
      <pc:sldChg chg="modSp">
        <pc:chgData name="Inas FAOUZI [Eurécia]" userId="S::inas.faouzi@eurecia.com::4f435423-8673-4c81-9a60-95a8e74c92dd" providerId="AD" clId="Web-{D2A9CFA4-EF66-0A70-247E-7F07E136F287}" dt="2024-09-02T12:03:28.635" v="6" actId="20577"/>
        <pc:sldMkLst>
          <pc:docMk/>
          <pc:sldMk cId="1561398166" sldId="288"/>
        </pc:sldMkLst>
      </pc:sldChg>
      <pc:sldChg chg="modSp">
        <pc:chgData name="Inas FAOUZI [Eurécia]" userId="S::inas.faouzi@eurecia.com::4f435423-8673-4c81-9a60-95a8e74c92dd" providerId="AD" clId="Web-{D2A9CFA4-EF66-0A70-247E-7F07E136F287}" dt="2024-09-02T12:08:10.630" v="26" actId="1076"/>
        <pc:sldMkLst>
          <pc:docMk/>
          <pc:sldMk cId="1542998316" sldId="335"/>
        </pc:sldMkLst>
      </pc:sldChg>
      <pc:sldChg chg="modSp">
        <pc:chgData name="Inas FAOUZI [Eurécia]" userId="S::inas.faouzi@eurecia.com::4f435423-8673-4c81-9a60-95a8e74c92dd" providerId="AD" clId="Web-{D2A9CFA4-EF66-0A70-247E-7F07E136F287}" dt="2024-09-02T12:12:43.828" v="37" actId="1076"/>
        <pc:sldMkLst>
          <pc:docMk/>
          <pc:sldMk cId="1323003873" sldId="342"/>
        </pc:sldMkLst>
      </pc:sldChg>
      <pc:sldChg chg="modSp">
        <pc:chgData name="Inas FAOUZI [Eurécia]" userId="S::inas.faouzi@eurecia.com::4f435423-8673-4c81-9a60-95a8e74c92dd" providerId="AD" clId="Web-{D2A9CFA4-EF66-0A70-247E-7F07E136F287}" dt="2024-09-02T12:04:36.341" v="14" actId="14100"/>
        <pc:sldMkLst>
          <pc:docMk/>
          <pc:sldMk cId="516957806" sldId="345"/>
        </pc:sldMkLst>
      </pc:sldChg>
      <pc:sldChg chg="modSp">
        <pc:chgData name="Inas FAOUZI [Eurécia]" userId="S::inas.faouzi@eurecia.com::4f435423-8673-4c81-9a60-95a8e74c92dd" providerId="AD" clId="Web-{D2A9CFA4-EF66-0A70-247E-7F07E136F287}" dt="2024-09-02T12:05:08.951" v="16" actId="20577"/>
        <pc:sldMkLst>
          <pc:docMk/>
          <pc:sldMk cId="1566286662" sldId="346"/>
        </pc:sldMkLst>
      </pc:sldChg>
      <pc:sldChg chg="modSp">
        <pc:chgData name="Inas FAOUZI [Eurécia]" userId="S::inas.faouzi@eurecia.com::4f435423-8673-4c81-9a60-95a8e74c92dd" providerId="AD" clId="Web-{D2A9CFA4-EF66-0A70-247E-7F07E136F287}" dt="2024-09-02T12:05:25.233" v="17"/>
        <pc:sldMkLst>
          <pc:docMk/>
          <pc:sldMk cId="4284242832" sldId="347"/>
        </pc:sldMkLst>
      </pc:sldChg>
      <pc:sldChg chg="modSp">
        <pc:chgData name="Inas FAOUZI [Eurécia]" userId="S::inas.faouzi@eurecia.com::4f435423-8673-4c81-9a60-95a8e74c92dd" providerId="AD" clId="Web-{D2A9CFA4-EF66-0A70-247E-7F07E136F287}" dt="2024-09-02T12:06:23.798" v="24" actId="20577"/>
        <pc:sldMkLst>
          <pc:docMk/>
          <pc:sldMk cId="1697183807" sldId="350"/>
        </pc:sldMkLst>
      </pc:sldChg>
      <pc:sldChg chg="modSp">
        <pc:chgData name="Inas FAOUZI [Eurécia]" userId="S::inas.faouzi@eurecia.com::4f435423-8673-4c81-9a60-95a8e74c92dd" providerId="AD" clId="Web-{D2A9CFA4-EF66-0A70-247E-7F07E136F287}" dt="2024-09-02T12:11:15.309" v="29" actId="20577"/>
        <pc:sldMkLst>
          <pc:docMk/>
          <pc:sldMk cId="2277864999" sldId="359"/>
        </pc:sldMkLst>
      </pc:sldChg>
      <pc:sldChg chg="modSp">
        <pc:chgData name="Inas FAOUZI [Eurécia]" userId="S::inas.faouzi@eurecia.com::4f435423-8673-4c81-9a60-95a8e74c92dd" providerId="AD" clId="Web-{D2A9CFA4-EF66-0A70-247E-7F07E136F287}" dt="2024-09-02T12:11:42.154" v="30" actId="1076"/>
        <pc:sldMkLst>
          <pc:docMk/>
          <pc:sldMk cId="648350511" sldId="362"/>
        </pc:sldMkLst>
      </pc:sldChg>
      <pc:sldChg chg="modSp">
        <pc:chgData name="Inas FAOUZI [Eurécia]" userId="S::inas.faouzi@eurecia.com::4f435423-8673-4c81-9a60-95a8e74c92dd" providerId="AD" clId="Web-{D2A9CFA4-EF66-0A70-247E-7F07E136F287}" dt="2024-09-02T12:12:33.218" v="34" actId="20577"/>
        <pc:sldMkLst>
          <pc:docMk/>
          <pc:sldMk cId="3979697780" sldId="374"/>
        </pc:sldMkLst>
      </pc:sldChg>
    </pc:docChg>
  </pc:docChgLst>
  <pc:docChgLst>
    <pc:chgData name="Audrey MARTIN [Eurécia]" userId="dc15299a-8790-4fdf-8dbd-cfc6e5c5b4cd" providerId="ADAL" clId="{B869FAFA-7541-4E54-85B4-273ED209648E}"/>
    <pc:docChg chg="custSel addSld delSld modSld sldOrd">
      <pc:chgData name="Audrey MARTIN [Eurécia]" userId="dc15299a-8790-4fdf-8dbd-cfc6e5c5b4cd" providerId="ADAL" clId="{B869FAFA-7541-4E54-85B4-273ED209648E}" dt="2024-07-12T14:17:36.975" v="935" actId="1076"/>
      <pc:docMkLst>
        <pc:docMk/>
      </pc:docMkLst>
      <pc:sldChg chg="del">
        <pc:chgData name="Audrey MARTIN [Eurécia]" userId="dc15299a-8790-4fdf-8dbd-cfc6e5c5b4cd" providerId="ADAL" clId="{B869FAFA-7541-4E54-85B4-273ED209648E}" dt="2024-07-12T14:11:19.317" v="383" actId="2696"/>
        <pc:sldMkLst>
          <pc:docMk/>
          <pc:sldMk cId="407031299" sldId="337"/>
        </pc:sldMkLst>
      </pc:sldChg>
      <pc:sldChg chg="del">
        <pc:chgData name="Audrey MARTIN [Eurécia]" userId="dc15299a-8790-4fdf-8dbd-cfc6e5c5b4cd" providerId="ADAL" clId="{B869FAFA-7541-4E54-85B4-273ED209648E}" dt="2024-07-12T14:05:01.531" v="0" actId="2696"/>
        <pc:sldMkLst>
          <pc:docMk/>
          <pc:sldMk cId="3606106640" sldId="343"/>
        </pc:sldMkLst>
      </pc:sldChg>
      <pc:sldChg chg="addSp delSp modSp add mod ord">
        <pc:chgData name="Audrey MARTIN [Eurécia]" userId="dc15299a-8790-4fdf-8dbd-cfc6e5c5b4cd" providerId="ADAL" clId="{B869FAFA-7541-4E54-85B4-273ED209648E}" dt="2024-07-12T14:10:56.816" v="379" actId="1076"/>
        <pc:sldMkLst>
          <pc:docMk/>
          <pc:sldMk cId="3970030910" sldId="373"/>
        </pc:sldMkLst>
      </pc:sldChg>
      <pc:sldChg chg="addSp delSp modSp add mod ord">
        <pc:chgData name="Audrey MARTIN [Eurécia]" userId="dc15299a-8790-4fdf-8dbd-cfc6e5c5b4cd" providerId="ADAL" clId="{B869FAFA-7541-4E54-85B4-273ED209648E}" dt="2024-07-12T14:17:36.975" v="935" actId="1076"/>
        <pc:sldMkLst>
          <pc:docMk/>
          <pc:sldMk cId="3979697780" sldId="374"/>
        </pc:sldMkLst>
      </pc:sldChg>
    </pc:docChg>
  </pc:docChgLst>
  <pc:docChgLst>
    <pc:chgData name="Inas FAOUZI [Eurécia]" userId="S::inas.faouzi@eurecia.com::4f435423-8673-4c81-9a60-95a8e74c92dd" providerId="AD" clId="Web-{0DC87488-34C2-0D1E-8021-F09A8DA32758}"/>
    <pc:docChg chg="addSld modSld sldOrd">
      <pc:chgData name="Inas FAOUZI [Eurécia]" userId="S::inas.faouzi@eurecia.com::4f435423-8673-4c81-9a60-95a8e74c92dd" providerId="AD" clId="Web-{0DC87488-34C2-0D1E-8021-F09A8DA32758}" dt="2024-09-11T07:35:48.378" v="27" actId="20577"/>
      <pc:docMkLst>
        <pc:docMk/>
      </pc:docMkLst>
      <pc:sldChg chg="modSp">
        <pc:chgData name="Inas FAOUZI [Eurécia]" userId="S::inas.faouzi@eurecia.com::4f435423-8673-4c81-9a60-95a8e74c92dd" providerId="AD" clId="Web-{0DC87488-34C2-0D1E-8021-F09A8DA32758}" dt="2024-09-11T07:34:08.218" v="16" actId="20577"/>
        <pc:sldMkLst>
          <pc:docMk/>
          <pc:sldMk cId="3512856049" sldId="334"/>
        </pc:sldMkLst>
      </pc:sldChg>
      <pc:sldChg chg="modSp ord">
        <pc:chgData name="Inas FAOUZI [Eurécia]" userId="S::inas.faouzi@eurecia.com::4f435423-8673-4c81-9a60-95a8e74c92dd" providerId="AD" clId="Web-{0DC87488-34C2-0D1E-8021-F09A8DA32758}" dt="2024-09-11T07:34:18.297" v="17" actId="14100"/>
        <pc:sldMkLst>
          <pc:docMk/>
          <pc:sldMk cId="1009862868" sldId="336"/>
        </pc:sldMkLst>
      </pc:sldChg>
      <pc:sldChg chg="modSp">
        <pc:chgData name="Inas FAOUZI [Eurécia]" userId="S::inas.faouzi@eurecia.com::4f435423-8673-4c81-9a60-95a8e74c92dd" providerId="AD" clId="Web-{0DC87488-34C2-0D1E-8021-F09A8DA32758}" dt="2024-09-11T07:35:01.517" v="18" actId="20577"/>
        <pc:sldMkLst>
          <pc:docMk/>
          <pc:sldMk cId="4208865034" sldId="363"/>
        </pc:sldMkLst>
      </pc:sldChg>
      <pc:sldChg chg="modSp">
        <pc:chgData name="Inas FAOUZI [Eurécia]" userId="S::inas.faouzi@eurecia.com::4f435423-8673-4c81-9a60-95a8e74c92dd" providerId="AD" clId="Web-{0DC87488-34C2-0D1E-8021-F09A8DA32758}" dt="2024-09-11T07:35:06.642" v="19" actId="20577"/>
        <pc:sldMkLst>
          <pc:docMk/>
          <pc:sldMk cId="2822879339" sldId="364"/>
        </pc:sldMkLst>
      </pc:sldChg>
      <pc:sldChg chg="modSp">
        <pc:chgData name="Inas FAOUZI [Eurécia]" userId="S::inas.faouzi@eurecia.com::4f435423-8673-4c81-9a60-95a8e74c92dd" providerId="AD" clId="Web-{0DC87488-34C2-0D1E-8021-F09A8DA32758}" dt="2024-09-11T07:35:13.220" v="20" actId="20577"/>
        <pc:sldMkLst>
          <pc:docMk/>
          <pc:sldMk cId="3212721909" sldId="365"/>
        </pc:sldMkLst>
      </pc:sldChg>
      <pc:sldChg chg="modSp">
        <pc:chgData name="Inas FAOUZI [Eurécia]" userId="S::inas.faouzi@eurecia.com::4f435423-8673-4c81-9a60-95a8e74c92dd" providerId="AD" clId="Web-{0DC87488-34C2-0D1E-8021-F09A8DA32758}" dt="2024-09-11T07:35:18.471" v="21" actId="20577"/>
        <pc:sldMkLst>
          <pc:docMk/>
          <pc:sldMk cId="1223721962" sldId="366"/>
        </pc:sldMkLst>
      </pc:sldChg>
      <pc:sldChg chg="modSp">
        <pc:chgData name="Inas FAOUZI [Eurécia]" userId="S::inas.faouzi@eurecia.com::4f435423-8673-4c81-9a60-95a8e74c92dd" providerId="AD" clId="Web-{0DC87488-34C2-0D1E-8021-F09A8DA32758}" dt="2024-09-11T07:35:23.439" v="22" actId="20577"/>
        <pc:sldMkLst>
          <pc:docMk/>
          <pc:sldMk cId="2496085053" sldId="367"/>
        </pc:sldMkLst>
      </pc:sldChg>
      <pc:sldChg chg="modSp">
        <pc:chgData name="Inas FAOUZI [Eurécia]" userId="S::inas.faouzi@eurecia.com::4f435423-8673-4c81-9a60-95a8e74c92dd" providerId="AD" clId="Web-{0DC87488-34C2-0D1E-8021-F09A8DA32758}" dt="2024-09-11T07:35:27.268" v="23" actId="20577"/>
        <pc:sldMkLst>
          <pc:docMk/>
          <pc:sldMk cId="1833103302" sldId="368"/>
        </pc:sldMkLst>
      </pc:sldChg>
      <pc:sldChg chg="modSp">
        <pc:chgData name="Inas FAOUZI [Eurécia]" userId="S::inas.faouzi@eurecia.com::4f435423-8673-4c81-9a60-95a8e74c92dd" providerId="AD" clId="Web-{0DC87488-34C2-0D1E-8021-F09A8DA32758}" dt="2024-09-11T07:35:31.315" v="24" actId="20577"/>
        <pc:sldMkLst>
          <pc:docMk/>
          <pc:sldMk cId="1104859188" sldId="369"/>
        </pc:sldMkLst>
      </pc:sldChg>
      <pc:sldChg chg="modSp">
        <pc:chgData name="Inas FAOUZI [Eurécia]" userId="S::inas.faouzi@eurecia.com::4f435423-8673-4c81-9a60-95a8e74c92dd" providerId="AD" clId="Web-{0DC87488-34C2-0D1E-8021-F09A8DA32758}" dt="2024-09-11T07:35:36.862" v="25" actId="20577"/>
        <pc:sldMkLst>
          <pc:docMk/>
          <pc:sldMk cId="1188188164" sldId="371"/>
        </pc:sldMkLst>
      </pc:sldChg>
      <pc:sldChg chg="modSp">
        <pc:chgData name="Inas FAOUZI [Eurécia]" userId="S::inas.faouzi@eurecia.com::4f435423-8673-4c81-9a60-95a8e74c92dd" providerId="AD" clId="Web-{0DC87488-34C2-0D1E-8021-F09A8DA32758}" dt="2024-09-11T07:35:48.378" v="27" actId="20577"/>
        <pc:sldMkLst>
          <pc:docMk/>
          <pc:sldMk cId="2946573541" sldId="372"/>
        </pc:sldMkLst>
      </pc:sldChg>
      <pc:sldChg chg="add replId">
        <pc:chgData name="Inas FAOUZI [Eurécia]" userId="S::inas.faouzi@eurecia.com::4f435423-8673-4c81-9a60-95a8e74c92dd" providerId="AD" clId="Web-{0DC87488-34C2-0D1E-8021-F09A8DA32758}" dt="2024-09-11T07:33:20.358" v="0"/>
        <pc:sldMkLst>
          <pc:docMk/>
          <pc:sldMk cId="76768154" sldId="375"/>
        </pc:sldMkLst>
      </pc:sldChg>
    </pc:docChg>
  </pc:docChgLst>
  <pc:docChgLst>
    <pc:chgData name="Audrey MARTIN [Eurécia]" userId="dc15299a-8790-4fdf-8dbd-cfc6e5c5b4cd" providerId="ADAL" clId="{2CB4DC6F-F3B5-41A5-915A-882491EF6611}"/>
    <pc:docChg chg="undo custSel addSld delSld modSld sldOrd">
      <pc:chgData name="Audrey MARTIN [Eurécia]" userId="dc15299a-8790-4fdf-8dbd-cfc6e5c5b4cd" providerId="ADAL" clId="{2CB4DC6F-F3B5-41A5-915A-882491EF6611}" dt="2024-06-11T15:38:24.210" v="4359" actId="20577"/>
      <pc:docMkLst>
        <pc:docMk/>
      </pc:docMkLst>
      <pc:sldChg chg="modSp mod">
        <pc:chgData name="Audrey MARTIN [Eurécia]" userId="dc15299a-8790-4fdf-8dbd-cfc6e5c5b4cd" providerId="ADAL" clId="{2CB4DC6F-F3B5-41A5-915A-882491EF6611}" dt="2024-06-11T14:08:41.779" v="2277" actId="20577"/>
        <pc:sldMkLst>
          <pc:docMk/>
          <pc:sldMk cId="3433291733" sldId="287"/>
        </pc:sldMkLst>
      </pc:sldChg>
      <pc:sldChg chg="modSp mod">
        <pc:chgData name="Audrey MARTIN [Eurécia]" userId="dc15299a-8790-4fdf-8dbd-cfc6e5c5b4cd" providerId="ADAL" clId="{2CB4DC6F-F3B5-41A5-915A-882491EF6611}" dt="2024-06-11T15:28:33.958" v="3961" actId="27636"/>
        <pc:sldMkLst>
          <pc:docMk/>
          <pc:sldMk cId="1561398166" sldId="288"/>
        </pc:sldMkLst>
      </pc:sldChg>
      <pc:sldChg chg="modSp mod">
        <pc:chgData name="Audrey MARTIN [Eurécia]" userId="dc15299a-8790-4fdf-8dbd-cfc6e5c5b4cd" providerId="ADAL" clId="{2CB4DC6F-F3B5-41A5-915A-882491EF6611}" dt="2024-06-11T14:56:05.318" v="3409" actId="404"/>
        <pc:sldMkLst>
          <pc:docMk/>
          <pc:sldMk cId="3512856049" sldId="334"/>
        </pc:sldMkLst>
      </pc:sldChg>
      <pc:sldChg chg="addSp delSp modSp mod">
        <pc:chgData name="Audrey MARTIN [Eurécia]" userId="dc15299a-8790-4fdf-8dbd-cfc6e5c5b4cd" providerId="ADAL" clId="{2CB4DC6F-F3B5-41A5-915A-882491EF6611}" dt="2024-05-21T14:07:39.001" v="1293" actId="14100"/>
        <pc:sldMkLst>
          <pc:docMk/>
          <pc:sldMk cId="1542998316" sldId="335"/>
        </pc:sldMkLst>
      </pc:sldChg>
      <pc:sldChg chg="del">
        <pc:chgData name="Audrey MARTIN [Eurécia]" userId="dc15299a-8790-4fdf-8dbd-cfc6e5c5b4cd" providerId="ADAL" clId="{2CB4DC6F-F3B5-41A5-915A-882491EF6611}" dt="2024-05-21T13:43:14.049" v="23" actId="47"/>
        <pc:sldMkLst>
          <pc:docMk/>
          <pc:sldMk cId="3392393752" sldId="340"/>
        </pc:sldMkLst>
      </pc:sldChg>
      <pc:sldChg chg="addSp delSp modSp mod">
        <pc:chgData name="Audrey MARTIN [Eurécia]" userId="dc15299a-8790-4fdf-8dbd-cfc6e5c5b4cd" providerId="ADAL" clId="{2CB4DC6F-F3B5-41A5-915A-882491EF6611}" dt="2024-05-21T13:43:26.530" v="33" actId="20577"/>
        <pc:sldMkLst>
          <pc:docMk/>
          <pc:sldMk cId="2016794526" sldId="341"/>
        </pc:sldMkLst>
      </pc:sldChg>
      <pc:sldChg chg="addSp delSp modSp new mod ord">
        <pc:chgData name="Audrey MARTIN [Eurécia]" userId="dc15299a-8790-4fdf-8dbd-cfc6e5c5b4cd" providerId="ADAL" clId="{2CB4DC6F-F3B5-41A5-915A-882491EF6611}" dt="2024-06-11T14:27:17.002" v="2803" actId="1076"/>
        <pc:sldMkLst>
          <pc:docMk/>
          <pc:sldMk cId="2604455780" sldId="344"/>
        </pc:sldMkLst>
      </pc:sldChg>
      <pc:sldChg chg="addSp delSp modSp add mod">
        <pc:chgData name="Audrey MARTIN [Eurécia]" userId="dc15299a-8790-4fdf-8dbd-cfc6e5c5b4cd" providerId="ADAL" clId="{2CB4DC6F-F3B5-41A5-915A-882491EF6611}" dt="2024-06-11T14:12:35.745" v="2386" actId="1036"/>
        <pc:sldMkLst>
          <pc:docMk/>
          <pc:sldMk cId="516957806" sldId="345"/>
        </pc:sldMkLst>
      </pc:sldChg>
      <pc:sldChg chg="addSp delSp modSp add mod">
        <pc:chgData name="Audrey MARTIN [Eurécia]" userId="dc15299a-8790-4fdf-8dbd-cfc6e5c5b4cd" providerId="ADAL" clId="{2CB4DC6F-F3B5-41A5-915A-882491EF6611}" dt="2024-06-11T14:14:47.568" v="2430" actId="1076"/>
        <pc:sldMkLst>
          <pc:docMk/>
          <pc:sldMk cId="1566286662" sldId="346"/>
        </pc:sldMkLst>
      </pc:sldChg>
      <pc:sldChg chg="addSp delSp modSp add mod">
        <pc:chgData name="Audrey MARTIN [Eurécia]" userId="dc15299a-8790-4fdf-8dbd-cfc6e5c5b4cd" providerId="ADAL" clId="{2CB4DC6F-F3B5-41A5-915A-882491EF6611}" dt="2024-06-11T14:17:49.699" v="2431" actId="2711"/>
        <pc:sldMkLst>
          <pc:docMk/>
          <pc:sldMk cId="4284242832" sldId="347"/>
        </pc:sldMkLst>
      </pc:sldChg>
      <pc:sldChg chg="modSp mod">
        <pc:chgData name="Audrey MARTIN [Eurécia]" userId="dc15299a-8790-4fdf-8dbd-cfc6e5c5b4cd" providerId="ADAL" clId="{2CB4DC6F-F3B5-41A5-915A-882491EF6611}" dt="2024-06-11T14:18:31.164" v="2432" actId="2711"/>
        <pc:sldMkLst>
          <pc:docMk/>
          <pc:sldMk cId="497932764" sldId="349"/>
        </pc:sldMkLst>
      </pc:sldChg>
      <pc:sldChg chg="addSp delSp modSp mod">
        <pc:chgData name="Audrey MARTIN [Eurécia]" userId="dc15299a-8790-4fdf-8dbd-cfc6e5c5b4cd" providerId="ADAL" clId="{2CB4DC6F-F3B5-41A5-915A-882491EF6611}" dt="2024-06-11T14:28:05.839" v="2944" actId="20577"/>
        <pc:sldMkLst>
          <pc:docMk/>
          <pc:sldMk cId="1697183807" sldId="350"/>
        </pc:sldMkLst>
      </pc:sldChg>
      <pc:sldChg chg="modSp mod">
        <pc:chgData name="Audrey MARTIN [Eurécia]" userId="dc15299a-8790-4fdf-8dbd-cfc6e5c5b4cd" providerId="ADAL" clId="{2CB4DC6F-F3B5-41A5-915A-882491EF6611}" dt="2024-06-11T14:28:59.248" v="2948" actId="1076"/>
        <pc:sldMkLst>
          <pc:docMk/>
          <pc:sldMk cId="898232768" sldId="351"/>
        </pc:sldMkLst>
      </pc:sldChg>
      <pc:sldChg chg="modSp mod">
        <pc:chgData name="Audrey MARTIN [Eurécia]" userId="dc15299a-8790-4fdf-8dbd-cfc6e5c5b4cd" providerId="ADAL" clId="{2CB4DC6F-F3B5-41A5-915A-882491EF6611}" dt="2024-06-11T14:29:10.461" v="2949" actId="2711"/>
        <pc:sldMkLst>
          <pc:docMk/>
          <pc:sldMk cId="2456905897" sldId="352"/>
        </pc:sldMkLst>
      </pc:sldChg>
      <pc:sldChg chg="modSp mod">
        <pc:chgData name="Audrey MARTIN [Eurécia]" userId="dc15299a-8790-4fdf-8dbd-cfc6e5c5b4cd" providerId="ADAL" clId="{2CB4DC6F-F3B5-41A5-915A-882491EF6611}" dt="2024-06-11T14:31:28.272" v="2959" actId="20577"/>
        <pc:sldMkLst>
          <pc:docMk/>
          <pc:sldMk cId="3709474072" sldId="353"/>
        </pc:sldMkLst>
      </pc:sldChg>
      <pc:sldChg chg="modSp mod">
        <pc:chgData name="Audrey MARTIN [Eurécia]" userId="dc15299a-8790-4fdf-8dbd-cfc6e5c5b4cd" providerId="ADAL" clId="{2CB4DC6F-F3B5-41A5-915A-882491EF6611}" dt="2024-06-11T14:32:10.878" v="2960" actId="2711"/>
        <pc:sldMkLst>
          <pc:docMk/>
          <pc:sldMk cId="1550608987" sldId="354"/>
        </pc:sldMkLst>
      </pc:sldChg>
      <pc:sldChg chg="addSp delSp modSp mod">
        <pc:chgData name="Audrey MARTIN [Eurécia]" userId="dc15299a-8790-4fdf-8dbd-cfc6e5c5b4cd" providerId="ADAL" clId="{2CB4DC6F-F3B5-41A5-915A-882491EF6611}" dt="2024-06-11T14:37:07.915" v="2989" actId="14100"/>
        <pc:sldMkLst>
          <pc:docMk/>
          <pc:sldMk cId="3083664471" sldId="355"/>
        </pc:sldMkLst>
      </pc:sldChg>
      <pc:sldChg chg="addSp modSp mod">
        <pc:chgData name="Audrey MARTIN [Eurécia]" userId="dc15299a-8790-4fdf-8dbd-cfc6e5c5b4cd" providerId="ADAL" clId="{2CB4DC6F-F3B5-41A5-915A-882491EF6611}" dt="2024-06-11T14:42:57.398" v="3260" actId="20577"/>
        <pc:sldMkLst>
          <pc:docMk/>
          <pc:sldMk cId="493591545" sldId="356"/>
        </pc:sldMkLst>
      </pc:sldChg>
      <pc:sldChg chg="modSp mod">
        <pc:chgData name="Audrey MARTIN [Eurécia]" userId="dc15299a-8790-4fdf-8dbd-cfc6e5c5b4cd" providerId="ADAL" clId="{2CB4DC6F-F3B5-41A5-915A-882491EF6611}" dt="2024-06-11T14:43:34.878" v="3262" actId="403"/>
        <pc:sldMkLst>
          <pc:docMk/>
          <pc:sldMk cId="3094052503" sldId="357"/>
        </pc:sldMkLst>
      </pc:sldChg>
      <pc:sldChg chg="addSp delSp modSp mod">
        <pc:chgData name="Audrey MARTIN [Eurécia]" userId="dc15299a-8790-4fdf-8dbd-cfc6e5c5b4cd" providerId="ADAL" clId="{2CB4DC6F-F3B5-41A5-915A-882491EF6611}" dt="2024-06-11T14:53:06.956" v="3367" actId="1076"/>
        <pc:sldMkLst>
          <pc:docMk/>
          <pc:sldMk cId="1381512993" sldId="358"/>
        </pc:sldMkLst>
      </pc:sldChg>
      <pc:sldChg chg="modSp mod">
        <pc:chgData name="Audrey MARTIN [Eurécia]" userId="dc15299a-8790-4fdf-8dbd-cfc6e5c5b4cd" providerId="ADAL" clId="{2CB4DC6F-F3B5-41A5-915A-882491EF6611}" dt="2024-06-11T14:53:30.040" v="3368" actId="2711"/>
        <pc:sldMkLst>
          <pc:docMk/>
          <pc:sldMk cId="2277864999" sldId="359"/>
        </pc:sldMkLst>
      </pc:sldChg>
      <pc:sldChg chg="modSp mod">
        <pc:chgData name="Audrey MARTIN [Eurécia]" userId="dc15299a-8790-4fdf-8dbd-cfc6e5c5b4cd" providerId="ADAL" clId="{2CB4DC6F-F3B5-41A5-915A-882491EF6611}" dt="2024-06-11T15:25:35.848" v="3713" actId="20577"/>
        <pc:sldMkLst>
          <pc:docMk/>
          <pc:sldMk cId="1085589330" sldId="360"/>
        </pc:sldMkLst>
      </pc:sldChg>
      <pc:sldChg chg="modSp mod">
        <pc:chgData name="Audrey MARTIN [Eurécia]" userId="dc15299a-8790-4fdf-8dbd-cfc6e5c5b4cd" providerId="ADAL" clId="{2CB4DC6F-F3B5-41A5-915A-882491EF6611}" dt="2024-06-11T15:26:39.757" v="3854" actId="6549"/>
        <pc:sldMkLst>
          <pc:docMk/>
          <pc:sldMk cId="1587715979" sldId="361"/>
        </pc:sldMkLst>
      </pc:sldChg>
      <pc:sldChg chg="addSp delSp modSp mod ord">
        <pc:chgData name="Audrey MARTIN [Eurécia]" userId="dc15299a-8790-4fdf-8dbd-cfc6e5c5b4cd" providerId="ADAL" clId="{2CB4DC6F-F3B5-41A5-915A-882491EF6611}" dt="2024-06-11T15:35:40.029" v="4272" actId="404"/>
        <pc:sldMkLst>
          <pc:docMk/>
          <pc:sldMk cId="648350511" sldId="362"/>
        </pc:sldMkLst>
      </pc:sldChg>
      <pc:sldChg chg="new del">
        <pc:chgData name="Audrey MARTIN [Eurécia]" userId="dc15299a-8790-4fdf-8dbd-cfc6e5c5b4cd" providerId="ADAL" clId="{2CB4DC6F-F3B5-41A5-915A-882491EF6611}" dt="2024-06-11T14:26:37.911" v="2714" actId="680"/>
        <pc:sldMkLst>
          <pc:docMk/>
          <pc:sldMk cId="2044072836" sldId="363"/>
        </pc:sldMkLst>
      </pc:sldChg>
      <pc:sldChg chg="delSp add del mod">
        <pc:chgData name="Audrey MARTIN [Eurécia]" userId="dc15299a-8790-4fdf-8dbd-cfc6e5c5b4cd" providerId="ADAL" clId="{2CB4DC6F-F3B5-41A5-915A-882491EF6611}" dt="2024-06-11T14:28:08.881" v="2945" actId="47"/>
        <pc:sldMkLst>
          <pc:docMk/>
          <pc:sldMk cId="2710747160" sldId="363"/>
        </pc:sldMkLst>
      </pc:sldChg>
      <pc:sldChg chg="modSp add mod ord">
        <pc:chgData name="Audrey MARTIN [Eurécia]" userId="dc15299a-8790-4fdf-8dbd-cfc6e5c5b4cd" providerId="ADAL" clId="{2CB4DC6F-F3B5-41A5-915A-882491EF6611}" dt="2024-06-11T14:57:38.769" v="3433" actId="20577"/>
        <pc:sldMkLst>
          <pc:docMk/>
          <pc:sldMk cId="4208865034" sldId="363"/>
        </pc:sldMkLst>
      </pc:sldChg>
      <pc:sldChg chg="modSp add mod ord">
        <pc:chgData name="Audrey MARTIN [Eurécia]" userId="dc15299a-8790-4fdf-8dbd-cfc6e5c5b4cd" providerId="ADAL" clId="{2CB4DC6F-F3B5-41A5-915A-882491EF6611}" dt="2024-06-11T14:58:05.259" v="3458" actId="20577"/>
        <pc:sldMkLst>
          <pc:docMk/>
          <pc:sldMk cId="2822879339" sldId="364"/>
        </pc:sldMkLst>
      </pc:sldChg>
      <pc:sldChg chg="modSp add mod ord">
        <pc:chgData name="Audrey MARTIN [Eurécia]" userId="dc15299a-8790-4fdf-8dbd-cfc6e5c5b4cd" providerId="ADAL" clId="{2CB4DC6F-F3B5-41A5-915A-882491EF6611}" dt="2024-06-11T14:59:19.018" v="3484" actId="20577"/>
        <pc:sldMkLst>
          <pc:docMk/>
          <pc:sldMk cId="3212721909" sldId="365"/>
        </pc:sldMkLst>
      </pc:sldChg>
      <pc:sldChg chg="modSp add mod ord">
        <pc:chgData name="Audrey MARTIN [Eurécia]" userId="dc15299a-8790-4fdf-8dbd-cfc6e5c5b4cd" providerId="ADAL" clId="{2CB4DC6F-F3B5-41A5-915A-882491EF6611}" dt="2024-06-11T14:59:35.645" v="3508" actId="20577"/>
        <pc:sldMkLst>
          <pc:docMk/>
          <pc:sldMk cId="1223721962" sldId="366"/>
        </pc:sldMkLst>
      </pc:sldChg>
      <pc:sldChg chg="modSp add mod ord">
        <pc:chgData name="Audrey MARTIN [Eurécia]" userId="dc15299a-8790-4fdf-8dbd-cfc6e5c5b4cd" providerId="ADAL" clId="{2CB4DC6F-F3B5-41A5-915A-882491EF6611}" dt="2024-06-11T14:59:51.019" v="3529" actId="20577"/>
        <pc:sldMkLst>
          <pc:docMk/>
          <pc:sldMk cId="2496085053" sldId="367"/>
        </pc:sldMkLst>
      </pc:sldChg>
      <pc:sldChg chg="modSp add mod ord">
        <pc:chgData name="Audrey MARTIN [Eurécia]" userId="dc15299a-8790-4fdf-8dbd-cfc6e5c5b4cd" providerId="ADAL" clId="{2CB4DC6F-F3B5-41A5-915A-882491EF6611}" dt="2024-06-11T15:00:13.623" v="3557" actId="20577"/>
        <pc:sldMkLst>
          <pc:docMk/>
          <pc:sldMk cId="1833103302" sldId="368"/>
        </pc:sldMkLst>
      </pc:sldChg>
      <pc:sldChg chg="modSp add mod ord">
        <pc:chgData name="Audrey MARTIN [Eurécia]" userId="dc15299a-8790-4fdf-8dbd-cfc6e5c5b4cd" providerId="ADAL" clId="{2CB4DC6F-F3B5-41A5-915A-882491EF6611}" dt="2024-06-11T15:29:18.356" v="3996" actId="20577"/>
        <pc:sldMkLst>
          <pc:docMk/>
          <pc:sldMk cId="1104859188" sldId="369"/>
        </pc:sldMkLst>
      </pc:sldChg>
      <pc:sldChg chg="add">
        <pc:chgData name="Audrey MARTIN [Eurécia]" userId="dc15299a-8790-4fdf-8dbd-cfc6e5c5b4cd" providerId="ADAL" clId="{2CB4DC6F-F3B5-41A5-915A-882491EF6611}" dt="2024-06-11T15:29:24.249" v="3997" actId="2890"/>
        <pc:sldMkLst>
          <pc:docMk/>
          <pc:sldMk cId="3085274892" sldId="370"/>
        </pc:sldMkLst>
      </pc:sldChg>
      <pc:sldChg chg="modSp add mod ord">
        <pc:chgData name="Audrey MARTIN [Eurécia]" userId="dc15299a-8790-4fdf-8dbd-cfc6e5c5b4cd" providerId="ADAL" clId="{2CB4DC6F-F3B5-41A5-915A-882491EF6611}" dt="2024-06-11T15:38:10.115" v="4309" actId="20577"/>
        <pc:sldMkLst>
          <pc:docMk/>
          <pc:sldMk cId="1188188164" sldId="371"/>
        </pc:sldMkLst>
      </pc:sldChg>
      <pc:sldChg chg="new del">
        <pc:chgData name="Audrey MARTIN [Eurécia]" userId="dc15299a-8790-4fdf-8dbd-cfc6e5c5b4cd" providerId="ADAL" clId="{2CB4DC6F-F3B5-41A5-915A-882491EF6611}" dt="2024-06-11T15:37:31.130" v="4274" actId="680"/>
        <pc:sldMkLst>
          <pc:docMk/>
          <pc:sldMk cId="2650005011" sldId="371"/>
        </pc:sldMkLst>
      </pc:sldChg>
      <pc:sldChg chg="modSp add mod">
        <pc:chgData name="Audrey MARTIN [Eurécia]" userId="dc15299a-8790-4fdf-8dbd-cfc6e5c5b4cd" providerId="ADAL" clId="{2CB4DC6F-F3B5-41A5-915A-882491EF6611}" dt="2024-06-11T15:38:24.210" v="4359" actId="20577"/>
        <pc:sldMkLst>
          <pc:docMk/>
          <pc:sldMk cId="2946573541" sldId="372"/>
        </pc:sldMkLst>
      </pc:sldChg>
    </pc:docChg>
  </pc:docChgLst>
  <pc:docChgLst>
    <pc:chgData name="Audrey MARTIN [Eurécia]" userId="dc15299a-8790-4fdf-8dbd-cfc6e5c5b4cd" providerId="ADAL" clId="{16F03295-459D-4F4E-AE8A-6347D9C18EEF}"/>
    <pc:docChg chg="undo redo custSel addSld delSld modSld sldOrd">
      <pc:chgData name="Audrey MARTIN [Eurécia]" userId="dc15299a-8790-4fdf-8dbd-cfc6e5c5b4cd" providerId="ADAL" clId="{16F03295-459D-4F4E-AE8A-6347D9C18EEF}" dt="2025-06-04T10:22:34.578" v="1834" actId="20577"/>
      <pc:docMkLst>
        <pc:docMk/>
      </pc:docMkLst>
      <pc:sldChg chg="modSp mod">
        <pc:chgData name="Audrey MARTIN [Eurécia]" userId="dc15299a-8790-4fdf-8dbd-cfc6e5c5b4cd" providerId="ADAL" clId="{16F03295-459D-4F4E-AE8A-6347D9C18EEF}" dt="2025-06-04T09:49:30.684" v="59" actId="20577"/>
        <pc:sldMkLst>
          <pc:docMk/>
          <pc:sldMk cId="3433291733" sldId="287"/>
        </pc:sldMkLst>
        <pc:spChg chg="mod">
          <ac:chgData name="Audrey MARTIN [Eurécia]" userId="dc15299a-8790-4fdf-8dbd-cfc6e5c5b4cd" providerId="ADAL" clId="{16F03295-459D-4F4E-AE8A-6347D9C18EEF}" dt="2025-06-04T09:49:30.684" v="59" actId="20577"/>
          <ac:spMkLst>
            <pc:docMk/>
            <pc:sldMk cId="3433291733" sldId="287"/>
            <ac:spMk id="42" creationId="{A809FF54-8E21-E76D-9608-77AF773D0852}"/>
          </ac:spMkLst>
        </pc:spChg>
      </pc:sldChg>
      <pc:sldChg chg="modSp mod">
        <pc:chgData name="Audrey MARTIN [Eurécia]" userId="dc15299a-8790-4fdf-8dbd-cfc6e5c5b4cd" providerId="ADAL" clId="{16F03295-459D-4F4E-AE8A-6347D9C18EEF}" dt="2025-06-04T10:15:50.867" v="1257" actId="20577"/>
        <pc:sldMkLst>
          <pc:docMk/>
          <pc:sldMk cId="1561398166" sldId="288"/>
        </pc:sldMkLst>
        <pc:spChg chg="mod">
          <ac:chgData name="Audrey MARTIN [Eurécia]" userId="dc15299a-8790-4fdf-8dbd-cfc6e5c5b4cd" providerId="ADAL" clId="{16F03295-459D-4F4E-AE8A-6347D9C18EEF}" dt="2025-06-04T09:51:11.518" v="188" actId="1035"/>
          <ac:spMkLst>
            <pc:docMk/>
            <pc:sldMk cId="1561398166" sldId="288"/>
            <ac:spMk id="4" creationId="{3CBE8D5D-8605-7FE4-D841-E865AB88B43B}"/>
          </ac:spMkLst>
        </pc:spChg>
        <pc:spChg chg="mod">
          <ac:chgData name="Audrey MARTIN [Eurécia]" userId="dc15299a-8790-4fdf-8dbd-cfc6e5c5b4cd" providerId="ADAL" clId="{16F03295-459D-4F4E-AE8A-6347D9C18EEF}" dt="2025-06-04T10:15:50.867" v="1257" actId="20577"/>
          <ac:spMkLst>
            <pc:docMk/>
            <pc:sldMk cId="1561398166" sldId="288"/>
            <ac:spMk id="5" creationId="{9DF4D431-5721-618B-9501-EDA06836B0A2}"/>
          </ac:spMkLst>
        </pc:spChg>
        <pc:spChg chg="mod">
          <ac:chgData name="Audrey MARTIN [Eurécia]" userId="dc15299a-8790-4fdf-8dbd-cfc6e5c5b4cd" providerId="ADAL" clId="{16F03295-459D-4F4E-AE8A-6347D9C18EEF}" dt="2025-06-04T09:51:09.088" v="181" actId="1035"/>
          <ac:spMkLst>
            <pc:docMk/>
            <pc:sldMk cId="1561398166" sldId="288"/>
            <ac:spMk id="42" creationId="{A809FF54-8E21-E76D-9608-77AF773D0852}"/>
          </ac:spMkLst>
        </pc:spChg>
      </pc:sldChg>
      <pc:sldChg chg="delSp modSp mod">
        <pc:chgData name="Audrey MARTIN [Eurécia]" userId="dc15299a-8790-4fdf-8dbd-cfc6e5c5b4cd" providerId="ADAL" clId="{16F03295-459D-4F4E-AE8A-6347D9C18EEF}" dt="2025-06-04T10:14:38.897" v="1248" actId="478"/>
        <pc:sldMkLst>
          <pc:docMk/>
          <pc:sldMk cId="1009862868" sldId="336"/>
        </pc:sldMkLst>
        <pc:spChg chg="del">
          <ac:chgData name="Audrey MARTIN [Eurécia]" userId="dc15299a-8790-4fdf-8dbd-cfc6e5c5b4cd" providerId="ADAL" clId="{16F03295-459D-4F4E-AE8A-6347D9C18EEF}" dt="2025-06-04T10:14:38.897" v="1248" actId="478"/>
          <ac:spMkLst>
            <pc:docMk/>
            <pc:sldMk cId="1009862868" sldId="336"/>
            <ac:spMk id="6" creationId="{E5FAA013-2264-3720-DA9A-4515678E8358}"/>
          </ac:spMkLst>
        </pc:spChg>
        <pc:spChg chg="mod">
          <ac:chgData name="Audrey MARTIN [Eurécia]" userId="dc15299a-8790-4fdf-8dbd-cfc6e5c5b4cd" providerId="ADAL" clId="{16F03295-459D-4F4E-AE8A-6347D9C18EEF}" dt="2025-06-04T10:14:36.090" v="1247" actId="20577"/>
          <ac:spMkLst>
            <pc:docMk/>
            <pc:sldMk cId="1009862868" sldId="336"/>
            <ac:spMk id="7" creationId="{831CDDEE-D180-4D4D-1DFC-1E9C69414A23}"/>
          </ac:spMkLst>
        </pc:spChg>
      </pc:sldChg>
      <pc:sldChg chg="del">
        <pc:chgData name="Audrey MARTIN [Eurécia]" userId="dc15299a-8790-4fdf-8dbd-cfc6e5c5b4cd" providerId="ADAL" clId="{16F03295-459D-4F4E-AE8A-6347D9C18EEF}" dt="2025-06-04T09:52:08.651" v="201" actId="47"/>
        <pc:sldMkLst>
          <pc:docMk/>
          <pc:sldMk cId="4284242832" sldId="347"/>
        </pc:sldMkLst>
      </pc:sldChg>
      <pc:sldChg chg="addSp delSp modSp mod">
        <pc:chgData name="Audrey MARTIN [Eurécia]" userId="dc15299a-8790-4fdf-8dbd-cfc6e5c5b4cd" providerId="ADAL" clId="{16F03295-459D-4F4E-AE8A-6347D9C18EEF}" dt="2025-06-04T10:11:40.170" v="1219" actId="20577"/>
        <pc:sldMkLst>
          <pc:docMk/>
          <pc:sldMk cId="1723608735" sldId="348"/>
        </pc:sldMkLst>
        <pc:spChg chg="mod">
          <ac:chgData name="Audrey MARTIN [Eurécia]" userId="dc15299a-8790-4fdf-8dbd-cfc6e5c5b4cd" providerId="ADAL" clId="{16F03295-459D-4F4E-AE8A-6347D9C18EEF}" dt="2025-06-04T10:09:15.603" v="1064" actId="20577"/>
          <ac:spMkLst>
            <pc:docMk/>
            <pc:sldMk cId="1723608735" sldId="348"/>
            <ac:spMk id="4" creationId="{C75E216D-3884-00A3-E9C9-8AFE56370403}"/>
          </ac:spMkLst>
        </pc:spChg>
        <pc:spChg chg="del">
          <ac:chgData name="Audrey MARTIN [Eurécia]" userId="dc15299a-8790-4fdf-8dbd-cfc6e5c5b4cd" providerId="ADAL" clId="{16F03295-459D-4F4E-AE8A-6347D9C18EEF}" dt="2025-06-04T10:09:24.489" v="1066" actId="478"/>
          <ac:spMkLst>
            <pc:docMk/>
            <pc:sldMk cId="1723608735" sldId="348"/>
            <ac:spMk id="6" creationId="{46888149-80EF-FBB7-53FC-AE9F22A5D286}"/>
          </ac:spMkLst>
        </pc:spChg>
        <pc:spChg chg="add mod">
          <ac:chgData name="Audrey MARTIN [Eurécia]" userId="dc15299a-8790-4fdf-8dbd-cfc6e5c5b4cd" providerId="ADAL" clId="{16F03295-459D-4F4E-AE8A-6347D9C18EEF}" dt="2025-06-04T10:10:06.040" v="1075" actId="1582"/>
          <ac:spMkLst>
            <pc:docMk/>
            <pc:sldMk cId="1723608735" sldId="348"/>
            <ac:spMk id="8" creationId="{E0D9AA8D-2541-D47F-41C5-E85CEA0B9981}"/>
          </ac:spMkLst>
        </pc:spChg>
        <pc:spChg chg="add mod">
          <ac:chgData name="Audrey MARTIN [Eurécia]" userId="dc15299a-8790-4fdf-8dbd-cfc6e5c5b4cd" providerId="ADAL" clId="{16F03295-459D-4F4E-AE8A-6347D9C18EEF}" dt="2025-06-04T10:10:24.370" v="1083" actId="1036"/>
          <ac:spMkLst>
            <pc:docMk/>
            <pc:sldMk cId="1723608735" sldId="348"/>
            <ac:spMk id="9" creationId="{4596A0F5-A8FB-E586-560A-66EF8397D656}"/>
          </ac:spMkLst>
        </pc:spChg>
        <pc:spChg chg="add mod">
          <ac:chgData name="Audrey MARTIN [Eurécia]" userId="dc15299a-8790-4fdf-8dbd-cfc6e5c5b4cd" providerId="ADAL" clId="{16F03295-459D-4F4E-AE8A-6347D9C18EEF}" dt="2025-06-04T10:10:33.544" v="1091" actId="1037"/>
          <ac:spMkLst>
            <pc:docMk/>
            <pc:sldMk cId="1723608735" sldId="348"/>
            <ac:spMk id="10" creationId="{7A78A42D-454A-9923-165B-AB6DE21BA3FF}"/>
          </ac:spMkLst>
        </pc:spChg>
        <pc:spChg chg="add mod">
          <ac:chgData name="Audrey MARTIN [Eurécia]" userId="dc15299a-8790-4fdf-8dbd-cfc6e5c5b4cd" providerId="ADAL" clId="{16F03295-459D-4F4E-AE8A-6347D9C18EEF}" dt="2025-06-04T10:11:08.971" v="1165" actId="20577"/>
          <ac:spMkLst>
            <pc:docMk/>
            <pc:sldMk cId="1723608735" sldId="348"/>
            <ac:spMk id="12" creationId="{4C123FC2-A727-1DE2-7D30-AA9CB3AEF969}"/>
          </ac:spMkLst>
        </pc:spChg>
        <pc:spChg chg="add mod">
          <ac:chgData name="Audrey MARTIN [Eurécia]" userId="dc15299a-8790-4fdf-8dbd-cfc6e5c5b4cd" providerId="ADAL" clId="{16F03295-459D-4F4E-AE8A-6347D9C18EEF}" dt="2025-06-04T10:11:40.170" v="1219" actId="20577"/>
          <ac:spMkLst>
            <pc:docMk/>
            <pc:sldMk cId="1723608735" sldId="348"/>
            <ac:spMk id="14" creationId="{0158228B-B878-7550-E86C-705D8B6B3491}"/>
          </ac:spMkLst>
        </pc:spChg>
        <pc:picChg chg="del">
          <ac:chgData name="Audrey MARTIN [Eurécia]" userId="dc15299a-8790-4fdf-8dbd-cfc6e5c5b4cd" providerId="ADAL" clId="{16F03295-459D-4F4E-AE8A-6347D9C18EEF}" dt="2025-06-04T10:09:23.442" v="1065" actId="478"/>
          <ac:picMkLst>
            <pc:docMk/>
            <pc:sldMk cId="1723608735" sldId="348"/>
            <ac:picMk id="5" creationId="{70132B26-E8C5-8925-9BE5-774DAB45DF0B}"/>
          </ac:picMkLst>
        </pc:picChg>
        <pc:picChg chg="add mod">
          <ac:chgData name="Audrey MARTIN [Eurécia]" userId="dc15299a-8790-4fdf-8dbd-cfc6e5c5b4cd" providerId="ADAL" clId="{16F03295-459D-4F4E-AE8A-6347D9C18EEF}" dt="2025-06-04T10:10:10.289" v="1078" actId="1076"/>
          <ac:picMkLst>
            <pc:docMk/>
            <pc:sldMk cId="1723608735" sldId="348"/>
            <ac:picMk id="7" creationId="{A54C58E4-B02A-998E-F8D3-E7D27098CDDA}"/>
          </ac:picMkLst>
        </pc:picChg>
        <pc:picChg chg="add mod">
          <ac:chgData name="Audrey MARTIN [Eurécia]" userId="dc15299a-8790-4fdf-8dbd-cfc6e5c5b4cd" providerId="ADAL" clId="{16F03295-459D-4F4E-AE8A-6347D9C18EEF}" dt="2025-06-04T10:10:52.534" v="1096" actId="1038"/>
          <ac:picMkLst>
            <pc:docMk/>
            <pc:sldMk cId="1723608735" sldId="348"/>
            <ac:picMk id="11" creationId="{7EC4FAE6-54E3-60B9-2694-D8C7652077C5}"/>
          </ac:picMkLst>
        </pc:picChg>
        <pc:picChg chg="add mod">
          <ac:chgData name="Audrey MARTIN [Eurécia]" userId="dc15299a-8790-4fdf-8dbd-cfc6e5c5b4cd" providerId="ADAL" clId="{16F03295-459D-4F4E-AE8A-6347D9C18EEF}" dt="2025-06-04T10:11:27.372" v="1170" actId="1076"/>
          <ac:picMkLst>
            <pc:docMk/>
            <pc:sldMk cId="1723608735" sldId="348"/>
            <ac:picMk id="13" creationId="{FAB0D425-BDBC-AFD9-5341-F38251738DD9}"/>
          </ac:picMkLst>
        </pc:picChg>
      </pc:sldChg>
      <pc:sldChg chg="addSp delSp modSp mod">
        <pc:chgData name="Audrey MARTIN [Eurécia]" userId="dc15299a-8790-4fdf-8dbd-cfc6e5c5b4cd" providerId="ADAL" clId="{16F03295-459D-4F4E-AE8A-6347D9C18EEF}" dt="2025-06-04T10:03:16.951" v="673" actId="1440"/>
        <pc:sldMkLst>
          <pc:docMk/>
          <pc:sldMk cId="497932764" sldId="349"/>
        </pc:sldMkLst>
        <pc:spChg chg="mod">
          <ac:chgData name="Audrey MARTIN [Eurécia]" userId="dc15299a-8790-4fdf-8dbd-cfc6e5c5b4cd" providerId="ADAL" clId="{16F03295-459D-4F4E-AE8A-6347D9C18EEF}" dt="2025-06-04T09:54:25.990" v="402" actId="20577"/>
          <ac:spMkLst>
            <pc:docMk/>
            <pc:sldMk cId="497932764" sldId="349"/>
            <ac:spMk id="3" creationId="{E7302CC7-BE79-FB85-F1B9-4B3647A5F71A}"/>
          </ac:spMkLst>
        </pc:spChg>
        <pc:spChg chg="mod">
          <ac:chgData name="Audrey MARTIN [Eurécia]" userId="dc15299a-8790-4fdf-8dbd-cfc6e5c5b4cd" providerId="ADAL" clId="{16F03295-459D-4F4E-AE8A-6347D9C18EEF}" dt="2025-06-04T10:00:35.584" v="448" actId="20577"/>
          <ac:spMkLst>
            <pc:docMk/>
            <pc:sldMk cId="497932764" sldId="349"/>
            <ac:spMk id="4" creationId="{C75E216D-3884-00A3-E9C9-8AFE56370403}"/>
          </ac:spMkLst>
        </pc:spChg>
        <pc:spChg chg="del">
          <ac:chgData name="Audrey MARTIN [Eurécia]" userId="dc15299a-8790-4fdf-8dbd-cfc6e5c5b4cd" providerId="ADAL" clId="{16F03295-459D-4F4E-AE8A-6347D9C18EEF}" dt="2025-06-04T09:53:12.940" v="317" actId="478"/>
          <ac:spMkLst>
            <pc:docMk/>
            <pc:sldMk cId="497932764" sldId="349"/>
            <ac:spMk id="6" creationId="{625A612D-ABB6-9906-5547-0FA91410E21D}"/>
          </ac:spMkLst>
        </pc:spChg>
        <pc:spChg chg="del">
          <ac:chgData name="Audrey MARTIN [Eurécia]" userId="dc15299a-8790-4fdf-8dbd-cfc6e5c5b4cd" providerId="ADAL" clId="{16F03295-459D-4F4E-AE8A-6347D9C18EEF}" dt="2025-06-04T09:53:12.940" v="317" actId="478"/>
          <ac:spMkLst>
            <pc:docMk/>
            <pc:sldMk cId="497932764" sldId="349"/>
            <ac:spMk id="9" creationId="{11E3DD5F-48BF-A32C-D3B1-F769E8207953}"/>
          </ac:spMkLst>
        </pc:spChg>
        <pc:spChg chg="add mod">
          <ac:chgData name="Audrey MARTIN [Eurécia]" userId="dc15299a-8790-4fdf-8dbd-cfc6e5c5b4cd" providerId="ADAL" clId="{16F03295-459D-4F4E-AE8A-6347D9C18EEF}" dt="2025-06-04T09:59:43.228" v="431" actId="13822"/>
          <ac:spMkLst>
            <pc:docMk/>
            <pc:sldMk cId="497932764" sldId="349"/>
            <ac:spMk id="11" creationId="{121CF788-2267-7EBC-7665-0A7E14C6F9DF}"/>
          </ac:spMkLst>
        </pc:spChg>
        <pc:spChg chg="add mod">
          <ac:chgData name="Audrey MARTIN [Eurécia]" userId="dc15299a-8790-4fdf-8dbd-cfc6e5c5b4cd" providerId="ADAL" clId="{16F03295-459D-4F4E-AE8A-6347D9C18EEF}" dt="2025-06-04T10:00:09.009" v="441" actId="1036"/>
          <ac:spMkLst>
            <pc:docMk/>
            <pc:sldMk cId="497932764" sldId="349"/>
            <ac:spMk id="12" creationId="{DE1D2B81-49F9-930B-8957-6B8CCA0CD6CD}"/>
          </ac:spMkLst>
        </pc:spChg>
        <pc:spChg chg="add mod">
          <ac:chgData name="Audrey MARTIN [Eurécia]" userId="dc15299a-8790-4fdf-8dbd-cfc6e5c5b4cd" providerId="ADAL" clId="{16F03295-459D-4F4E-AE8A-6347D9C18EEF}" dt="2025-06-04T10:00:29.369" v="445" actId="1582"/>
          <ac:spMkLst>
            <pc:docMk/>
            <pc:sldMk cId="497932764" sldId="349"/>
            <ac:spMk id="13" creationId="{CBD061C0-5699-5687-BBA9-742AED37BC8B}"/>
          </ac:spMkLst>
        </pc:spChg>
        <pc:spChg chg="add mod">
          <ac:chgData name="Audrey MARTIN [Eurécia]" userId="dc15299a-8790-4fdf-8dbd-cfc6e5c5b4cd" providerId="ADAL" clId="{16F03295-459D-4F4E-AE8A-6347D9C18EEF}" dt="2025-06-04T10:02:06.743" v="659" actId="113"/>
          <ac:spMkLst>
            <pc:docMk/>
            <pc:sldMk cId="497932764" sldId="349"/>
            <ac:spMk id="14" creationId="{597D269C-E65A-77EF-F5B1-286FD3CCEF20}"/>
          </ac:spMkLst>
        </pc:spChg>
        <pc:picChg chg="del">
          <ac:chgData name="Audrey MARTIN [Eurécia]" userId="dc15299a-8790-4fdf-8dbd-cfc6e5c5b4cd" providerId="ADAL" clId="{16F03295-459D-4F4E-AE8A-6347D9C18EEF}" dt="2025-06-04T09:53:10.870" v="316" actId="478"/>
          <ac:picMkLst>
            <pc:docMk/>
            <pc:sldMk cId="497932764" sldId="349"/>
            <ac:picMk id="5" creationId="{8438CBDE-F8DB-90AE-A94A-CC7824ACB973}"/>
          </ac:picMkLst>
        </pc:picChg>
        <pc:picChg chg="add mod">
          <ac:chgData name="Audrey MARTIN [Eurécia]" userId="dc15299a-8790-4fdf-8dbd-cfc6e5c5b4cd" providerId="ADAL" clId="{16F03295-459D-4F4E-AE8A-6347D9C18EEF}" dt="2025-06-04T10:03:15.061" v="672" actId="1440"/>
          <ac:picMkLst>
            <pc:docMk/>
            <pc:sldMk cId="497932764" sldId="349"/>
            <ac:picMk id="7" creationId="{B0A146A9-E610-048D-582F-D1B823834152}"/>
          </ac:picMkLst>
        </pc:picChg>
        <pc:picChg chg="add mod">
          <ac:chgData name="Audrey MARTIN [Eurécia]" userId="dc15299a-8790-4fdf-8dbd-cfc6e5c5b4cd" providerId="ADAL" clId="{16F03295-459D-4F4E-AE8A-6347D9C18EEF}" dt="2025-06-04T10:03:16.951" v="673" actId="1440"/>
          <ac:picMkLst>
            <pc:docMk/>
            <pc:sldMk cId="497932764" sldId="349"/>
            <ac:picMk id="10" creationId="{8A9326E3-63CB-E6B5-2BC2-D6897A540811}"/>
          </ac:picMkLst>
        </pc:picChg>
      </pc:sldChg>
      <pc:sldChg chg="addSp delSp modSp mod">
        <pc:chgData name="Audrey MARTIN [Eurécia]" userId="dc15299a-8790-4fdf-8dbd-cfc6e5c5b4cd" providerId="ADAL" clId="{16F03295-459D-4F4E-AE8A-6347D9C18EEF}" dt="2025-06-04T10:07:54.961" v="1034" actId="1076"/>
        <pc:sldMkLst>
          <pc:docMk/>
          <pc:sldMk cId="1697183807" sldId="350"/>
        </pc:sldMkLst>
        <pc:spChg chg="add del mod">
          <ac:chgData name="Audrey MARTIN [Eurécia]" userId="dc15299a-8790-4fdf-8dbd-cfc6e5c5b4cd" providerId="ADAL" clId="{16F03295-459D-4F4E-AE8A-6347D9C18EEF}" dt="2025-06-04T10:02:38.404" v="664" actId="478"/>
          <ac:spMkLst>
            <pc:docMk/>
            <pc:sldMk cId="1697183807" sldId="350"/>
            <ac:spMk id="2" creationId="{3B4EDDDD-3E69-C2F5-886A-40FEEABB1256}"/>
          </ac:spMkLst>
        </pc:spChg>
        <pc:spChg chg="mod">
          <ac:chgData name="Audrey MARTIN [Eurécia]" userId="dc15299a-8790-4fdf-8dbd-cfc6e5c5b4cd" providerId="ADAL" clId="{16F03295-459D-4F4E-AE8A-6347D9C18EEF}" dt="2025-06-04T09:53:58.543" v="378" actId="20577"/>
          <ac:spMkLst>
            <pc:docMk/>
            <pc:sldMk cId="1697183807" sldId="350"/>
            <ac:spMk id="3" creationId="{E7302CC7-BE79-FB85-F1B9-4B3647A5F71A}"/>
          </ac:spMkLst>
        </pc:spChg>
        <pc:spChg chg="mod">
          <ac:chgData name="Audrey MARTIN [Eurécia]" userId="dc15299a-8790-4fdf-8dbd-cfc6e5c5b4cd" providerId="ADAL" clId="{16F03295-459D-4F4E-AE8A-6347D9C18EEF}" dt="2025-06-04T09:54:11.550" v="399" actId="20577"/>
          <ac:spMkLst>
            <pc:docMk/>
            <pc:sldMk cId="1697183807" sldId="350"/>
            <ac:spMk id="4" creationId="{C75E216D-3884-00A3-E9C9-8AFE56370403}"/>
          </ac:spMkLst>
        </pc:spChg>
        <pc:spChg chg="del">
          <ac:chgData name="Audrey MARTIN [Eurécia]" userId="dc15299a-8790-4fdf-8dbd-cfc6e5c5b4cd" providerId="ADAL" clId="{16F03295-459D-4F4E-AE8A-6347D9C18EEF}" dt="2025-06-04T09:54:17.263" v="401" actId="478"/>
          <ac:spMkLst>
            <pc:docMk/>
            <pc:sldMk cId="1697183807" sldId="350"/>
            <ac:spMk id="6" creationId="{625A612D-ABB6-9906-5547-0FA91410E21D}"/>
          </ac:spMkLst>
        </pc:spChg>
        <pc:spChg chg="mod">
          <ac:chgData name="Audrey MARTIN [Eurécia]" userId="dc15299a-8790-4fdf-8dbd-cfc6e5c5b4cd" providerId="ADAL" clId="{16F03295-459D-4F4E-AE8A-6347D9C18EEF}" dt="2025-06-04T10:07:54.961" v="1034" actId="1076"/>
          <ac:spMkLst>
            <pc:docMk/>
            <pc:sldMk cId="1697183807" sldId="350"/>
            <ac:spMk id="9" creationId="{11E3DD5F-48BF-A32C-D3B1-F769E8207953}"/>
          </ac:spMkLst>
        </pc:spChg>
        <pc:spChg chg="del">
          <ac:chgData name="Audrey MARTIN [Eurécia]" userId="dc15299a-8790-4fdf-8dbd-cfc6e5c5b4cd" providerId="ADAL" clId="{16F03295-459D-4F4E-AE8A-6347D9C18EEF}" dt="2025-06-04T09:54:17.263" v="401" actId="478"/>
          <ac:spMkLst>
            <pc:docMk/>
            <pc:sldMk cId="1697183807" sldId="350"/>
            <ac:spMk id="13" creationId="{DE0284BE-4A2C-0732-7209-880A5E3315C5}"/>
          </ac:spMkLst>
        </pc:spChg>
        <pc:spChg chg="add mod">
          <ac:chgData name="Audrey MARTIN [Eurécia]" userId="dc15299a-8790-4fdf-8dbd-cfc6e5c5b4cd" providerId="ADAL" clId="{16F03295-459D-4F4E-AE8A-6347D9C18EEF}" dt="2025-06-04T10:04:03.647" v="688" actId="1582"/>
          <ac:spMkLst>
            <pc:docMk/>
            <pc:sldMk cId="1697183807" sldId="350"/>
            <ac:spMk id="14" creationId="{A4798FD4-1468-B8AF-AA11-F79C0CA5B065}"/>
          </ac:spMkLst>
        </pc:spChg>
        <pc:spChg chg="add mod">
          <ac:chgData name="Audrey MARTIN [Eurécia]" userId="dc15299a-8790-4fdf-8dbd-cfc6e5c5b4cd" providerId="ADAL" clId="{16F03295-459D-4F4E-AE8A-6347D9C18EEF}" dt="2025-06-04T10:04:15.621" v="695" actId="1036"/>
          <ac:spMkLst>
            <pc:docMk/>
            <pc:sldMk cId="1697183807" sldId="350"/>
            <ac:spMk id="15" creationId="{4852125C-9626-1E1E-E944-C7DA05B5D9DD}"/>
          </ac:spMkLst>
        </pc:spChg>
        <pc:spChg chg="add mod">
          <ac:chgData name="Audrey MARTIN [Eurécia]" userId="dc15299a-8790-4fdf-8dbd-cfc6e5c5b4cd" providerId="ADAL" clId="{16F03295-459D-4F4E-AE8A-6347D9C18EEF}" dt="2025-06-04T10:07:17.349" v="1016" actId="20577"/>
          <ac:spMkLst>
            <pc:docMk/>
            <pc:sldMk cId="1697183807" sldId="350"/>
            <ac:spMk id="16" creationId="{B51511B4-B5C2-6073-A190-FBCAD75A9959}"/>
          </ac:spMkLst>
        </pc:spChg>
        <pc:picChg chg="add mod">
          <ac:chgData name="Audrey MARTIN [Eurécia]" userId="dc15299a-8790-4fdf-8dbd-cfc6e5c5b4cd" providerId="ADAL" clId="{16F03295-459D-4F4E-AE8A-6347D9C18EEF}" dt="2025-06-04T10:03:36.494" v="680" actId="1076"/>
          <ac:picMkLst>
            <pc:docMk/>
            <pc:sldMk cId="1697183807" sldId="350"/>
            <ac:picMk id="7" creationId="{04E8FDB5-DEFF-E07B-9D47-8CE7B34E7D7D}"/>
          </ac:picMkLst>
        </pc:picChg>
        <pc:picChg chg="add del mod">
          <ac:chgData name="Audrey MARTIN [Eurécia]" userId="dc15299a-8790-4fdf-8dbd-cfc6e5c5b4cd" providerId="ADAL" clId="{16F03295-459D-4F4E-AE8A-6347D9C18EEF}" dt="2025-06-04T10:02:57.403" v="668" actId="478"/>
          <ac:picMkLst>
            <pc:docMk/>
            <pc:sldMk cId="1697183807" sldId="350"/>
            <ac:picMk id="8" creationId="{62FC065D-F79B-F28C-7C80-F207F331A535}"/>
          </ac:picMkLst>
        </pc:picChg>
        <pc:picChg chg="del">
          <ac:chgData name="Audrey MARTIN [Eurécia]" userId="dc15299a-8790-4fdf-8dbd-cfc6e5c5b4cd" providerId="ADAL" clId="{16F03295-459D-4F4E-AE8A-6347D9C18EEF}" dt="2025-06-04T09:54:15.607" v="400" actId="478"/>
          <ac:picMkLst>
            <pc:docMk/>
            <pc:sldMk cId="1697183807" sldId="350"/>
            <ac:picMk id="10" creationId="{04A1A63C-AB64-A132-91E5-D4467B696178}"/>
          </ac:picMkLst>
        </pc:picChg>
        <pc:picChg chg="add mod">
          <ac:chgData name="Audrey MARTIN [Eurécia]" userId="dc15299a-8790-4fdf-8dbd-cfc6e5c5b4cd" providerId="ADAL" clId="{16F03295-459D-4F4E-AE8A-6347D9C18EEF}" dt="2025-06-04T10:03:44.655" v="682" actId="1076"/>
          <ac:picMkLst>
            <pc:docMk/>
            <pc:sldMk cId="1697183807" sldId="350"/>
            <ac:picMk id="12" creationId="{9C384820-EED4-6D0D-0733-619A7948F381}"/>
          </ac:picMkLst>
        </pc:picChg>
      </pc:sldChg>
      <pc:sldChg chg="addSp delSp modSp mod">
        <pc:chgData name="Audrey MARTIN [Eurécia]" userId="dc15299a-8790-4fdf-8dbd-cfc6e5c5b4cd" providerId="ADAL" clId="{16F03295-459D-4F4E-AE8A-6347D9C18EEF}" dt="2025-06-04T10:12:19.740" v="1228" actId="1076"/>
        <pc:sldMkLst>
          <pc:docMk/>
          <pc:sldMk cId="898232768" sldId="351"/>
        </pc:sldMkLst>
        <pc:picChg chg="add mod">
          <ac:chgData name="Audrey MARTIN [Eurécia]" userId="dc15299a-8790-4fdf-8dbd-cfc6e5c5b4cd" providerId="ADAL" clId="{16F03295-459D-4F4E-AE8A-6347D9C18EEF}" dt="2025-06-04T10:12:19.740" v="1228" actId="1076"/>
          <ac:picMkLst>
            <pc:docMk/>
            <pc:sldMk cId="898232768" sldId="351"/>
            <ac:picMk id="5" creationId="{1D96B5D3-4339-5B3A-7DC1-FE1C1A098A8A}"/>
          </ac:picMkLst>
        </pc:picChg>
        <pc:picChg chg="del">
          <ac:chgData name="Audrey MARTIN [Eurécia]" userId="dc15299a-8790-4fdf-8dbd-cfc6e5c5b4cd" providerId="ADAL" clId="{16F03295-459D-4F4E-AE8A-6347D9C18EEF}" dt="2025-06-04T10:12:06.431" v="1221" actId="478"/>
          <ac:picMkLst>
            <pc:docMk/>
            <pc:sldMk cId="898232768" sldId="351"/>
            <ac:picMk id="7" creationId="{B0EAAA17-73A6-19F1-C98D-875883616695}"/>
          </ac:picMkLst>
        </pc:picChg>
      </pc:sldChg>
      <pc:sldChg chg="addSp delSp modSp mod">
        <pc:chgData name="Audrey MARTIN [Eurécia]" userId="dc15299a-8790-4fdf-8dbd-cfc6e5c5b4cd" providerId="ADAL" clId="{16F03295-459D-4F4E-AE8A-6347D9C18EEF}" dt="2025-06-04T10:12:52.633" v="1240" actId="1035"/>
        <pc:sldMkLst>
          <pc:docMk/>
          <pc:sldMk cId="2456905897" sldId="352"/>
        </pc:sldMkLst>
        <pc:picChg chg="del">
          <ac:chgData name="Audrey MARTIN [Eurécia]" userId="dc15299a-8790-4fdf-8dbd-cfc6e5c5b4cd" providerId="ADAL" clId="{16F03295-459D-4F4E-AE8A-6347D9C18EEF}" dt="2025-06-04T10:12:44.684" v="1230" actId="478"/>
          <ac:picMkLst>
            <pc:docMk/>
            <pc:sldMk cId="2456905897" sldId="352"/>
            <ac:picMk id="5" creationId="{40C33225-5233-6263-7182-BBF9B5239BE4}"/>
          </ac:picMkLst>
        </pc:picChg>
        <pc:picChg chg="add mod">
          <ac:chgData name="Audrey MARTIN [Eurécia]" userId="dc15299a-8790-4fdf-8dbd-cfc6e5c5b4cd" providerId="ADAL" clId="{16F03295-459D-4F4E-AE8A-6347D9C18EEF}" dt="2025-06-04T10:12:52.633" v="1240" actId="1035"/>
          <ac:picMkLst>
            <pc:docMk/>
            <pc:sldMk cId="2456905897" sldId="352"/>
            <ac:picMk id="7" creationId="{82356B2C-9667-1323-A462-3EE4FE5F7B62}"/>
          </ac:picMkLst>
        </pc:picChg>
      </pc:sldChg>
      <pc:sldChg chg="addSp delSp modSp mod">
        <pc:chgData name="Audrey MARTIN [Eurécia]" userId="dc15299a-8790-4fdf-8dbd-cfc6e5c5b4cd" providerId="ADAL" clId="{16F03295-459D-4F4E-AE8A-6347D9C18EEF}" dt="2025-06-04T10:13:21.084" v="1244" actId="1076"/>
        <pc:sldMkLst>
          <pc:docMk/>
          <pc:sldMk cId="1550608987" sldId="354"/>
        </pc:sldMkLst>
        <pc:picChg chg="del">
          <ac:chgData name="Audrey MARTIN [Eurécia]" userId="dc15299a-8790-4fdf-8dbd-cfc6e5c5b4cd" providerId="ADAL" clId="{16F03295-459D-4F4E-AE8A-6347D9C18EEF}" dt="2025-06-04T10:13:17.065" v="1241" actId="478"/>
          <ac:picMkLst>
            <pc:docMk/>
            <pc:sldMk cId="1550608987" sldId="354"/>
            <ac:picMk id="5" creationId="{A4A8B88D-B6D9-96DC-94E3-55CBDE057D27}"/>
          </ac:picMkLst>
        </pc:picChg>
        <pc:picChg chg="add mod">
          <ac:chgData name="Audrey MARTIN [Eurécia]" userId="dc15299a-8790-4fdf-8dbd-cfc6e5c5b4cd" providerId="ADAL" clId="{16F03295-459D-4F4E-AE8A-6347D9C18EEF}" dt="2025-06-04T10:13:21.084" v="1244" actId="1076"/>
          <ac:picMkLst>
            <pc:docMk/>
            <pc:sldMk cId="1550608987" sldId="354"/>
            <ac:picMk id="7" creationId="{49272E55-72CC-EC70-CF59-C3799270F440}"/>
          </ac:picMkLst>
        </pc:picChg>
      </pc:sldChg>
      <pc:sldChg chg="delSp modSp mod">
        <pc:chgData name="Audrey MARTIN [Eurécia]" userId="dc15299a-8790-4fdf-8dbd-cfc6e5c5b4cd" providerId="ADAL" clId="{16F03295-459D-4F4E-AE8A-6347D9C18EEF}" dt="2025-06-04T09:52:38.284" v="238" actId="20577"/>
        <pc:sldMkLst>
          <pc:docMk/>
          <pc:sldMk cId="4208865034" sldId="363"/>
        </pc:sldMkLst>
        <pc:spChg chg="mod">
          <ac:chgData name="Audrey MARTIN [Eurécia]" userId="dc15299a-8790-4fdf-8dbd-cfc6e5c5b4cd" providerId="ADAL" clId="{16F03295-459D-4F4E-AE8A-6347D9C18EEF}" dt="2025-06-04T09:52:38.284" v="238" actId="20577"/>
          <ac:spMkLst>
            <pc:docMk/>
            <pc:sldMk cId="4208865034" sldId="363"/>
            <ac:spMk id="2" creationId="{18B74BD9-57AD-C852-1754-B7B1DAD43A1F}"/>
          </ac:spMkLst>
        </pc:spChg>
        <pc:spChg chg="del">
          <ac:chgData name="Audrey MARTIN [Eurécia]" userId="dc15299a-8790-4fdf-8dbd-cfc6e5c5b4cd" providerId="ADAL" clId="{16F03295-459D-4F4E-AE8A-6347D9C18EEF}" dt="2025-06-04T09:52:15.510" v="202" actId="478"/>
          <ac:spMkLst>
            <pc:docMk/>
            <pc:sldMk cId="4208865034" sldId="363"/>
            <ac:spMk id="3" creationId="{E1C58013-B918-0EA6-FB0E-FB0CB907009F}"/>
          </ac:spMkLst>
        </pc:spChg>
      </pc:sldChg>
      <pc:sldChg chg="modSp mod">
        <pc:chgData name="Audrey MARTIN [Eurécia]" userId="dc15299a-8790-4fdf-8dbd-cfc6e5c5b4cd" providerId="ADAL" clId="{16F03295-459D-4F4E-AE8A-6347D9C18EEF}" dt="2025-06-04T10:14:52.077" v="1250" actId="20577"/>
        <pc:sldMkLst>
          <pc:docMk/>
          <pc:sldMk cId="3212721909" sldId="365"/>
        </pc:sldMkLst>
        <pc:spChg chg="mod">
          <ac:chgData name="Audrey MARTIN [Eurécia]" userId="dc15299a-8790-4fdf-8dbd-cfc6e5c5b4cd" providerId="ADAL" clId="{16F03295-459D-4F4E-AE8A-6347D9C18EEF}" dt="2025-06-04T10:14:52.077" v="1250" actId="20577"/>
          <ac:spMkLst>
            <pc:docMk/>
            <pc:sldMk cId="3212721909" sldId="365"/>
            <ac:spMk id="6" creationId="{8CD89509-03CB-DC2D-7BC8-81652C843101}"/>
          </ac:spMkLst>
        </pc:spChg>
      </pc:sldChg>
      <pc:sldChg chg="delSp mod">
        <pc:chgData name="Audrey MARTIN [Eurécia]" userId="dc15299a-8790-4fdf-8dbd-cfc6e5c5b4cd" providerId="ADAL" clId="{16F03295-459D-4F4E-AE8A-6347D9C18EEF}" dt="2025-06-04T10:14:16.635" v="1245" actId="478"/>
        <pc:sldMkLst>
          <pc:docMk/>
          <pc:sldMk cId="1188188164" sldId="371"/>
        </pc:sldMkLst>
        <pc:spChg chg="del">
          <ac:chgData name="Audrey MARTIN [Eurécia]" userId="dc15299a-8790-4fdf-8dbd-cfc6e5c5b4cd" providerId="ADAL" clId="{16F03295-459D-4F4E-AE8A-6347D9C18EEF}" dt="2025-06-04T10:14:16.635" v="1245" actId="478"/>
          <ac:spMkLst>
            <pc:docMk/>
            <pc:sldMk cId="1188188164" sldId="371"/>
            <ac:spMk id="3" creationId="{E1C58013-B918-0EA6-FB0E-FB0CB907009F}"/>
          </ac:spMkLst>
        </pc:spChg>
      </pc:sldChg>
      <pc:sldChg chg="modSp mod">
        <pc:chgData name="Audrey MARTIN [Eurécia]" userId="dc15299a-8790-4fdf-8dbd-cfc6e5c5b4cd" providerId="ADAL" clId="{16F03295-459D-4F4E-AE8A-6347D9C18EEF}" dt="2025-06-04T10:16:54.474" v="1315" actId="20577"/>
        <pc:sldMkLst>
          <pc:docMk/>
          <pc:sldMk cId="2946573541" sldId="372"/>
        </pc:sldMkLst>
        <pc:spChg chg="mod">
          <ac:chgData name="Audrey MARTIN [Eurécia]" userId="dc15299a-8790-4fdf-8dbd-cfc6e5c5b4cd" providerId="ADAL" clId="{16F03295-459D-4F4E-AE8A-6347D9C18EEF}" dt="2025-06-04T10:16:54.474" v="1315" actId="20577"/>
          <ac:spMkLst>
            <pc:docMk/>
            <pc:sldMk cId="2946573541" sldId="372"/>
            <ac:spMk id="2" creationId="{18B74BD9-57AD-C852-1754-B7B1DAD43A1F}"/>
          </ac:spMkLst>
        </pc:spChg>
        <pc:spChg chg="mod">
          <ac:chgData name="Audrey MARTIN [Eurécia]" userId="dc15299a-8790-4fdf-8dbd-cfc6e5c5b4cd" providerId="ADAL" clId="{16F03295-459D-4F4E-AE8A-6347D9C18EEF}" dt="2025-06-04T10:16:07.255" v="1264" actId="20577"/>
          <ac:spMkLst>
            <pc:docMk/>
            <pc:sldMk cId="2946573541" sldId="372"/>
            <ac:spMk id="4" creationId="{5F965F46-D856-E5D7-F5CC-A92C144585A3}"/>
          </ac:spMkLst>
        </pc:spChg>
      </pc:sldChg>
      <pc:sldChg chg="modSp mod">
        <pc:chgData name="Audrey MARTIN [Eurécia]" userId="dc15299a-8790-4fdf-8dbd-cfc6e5c5b4cd" providerId="ADAL" clId="{16F03295-459D-4F4E-AE8A-6347D9C18EEF}" dt="2025-06-04T10:17:12.993" v="1319" actId="20577"/>
        <pc:sldMkLst>
          <pc:docMk/>
          <pc:sldMk cId="3979697780" sldId="374"/>
        </pc:sldMkLst>
        <pc:spChg chg="mod">
          <ac:chgData name="Audrey MARTIN [Eurécia]" userId="dc15299a-8790-4fdf-8dbd-cfc6e5c5b4cd" providerId="ADAL" clId="{16F03295-459D-4F4E-AE8A-6347D9C18EEF}" dt="2025-06-04T10:17:12.993" v="1319" actId="20577"/>
          <ac:spMkLst>
            <pc:docMk/>
            <pc:sldMk cId="3979697780" sldId="374"/>
            <ac:spMk id="3" creationId="{E7302CC7-BE79-FB85-F1B9-4B3647A5F71A}"/>
          </ac:spMkLst>
        </pc:spChg>
        <pc:spChg chg="mod">
          <ac:chgData name="Audrey MARTIN [Eurécia]" userId="dc15299a-8790-4fdf-8dbd-cfc6e5c5b4cd" providerId="ADAL" clId="{16F03295-459D-4F4E-AE8A-6347D9C18EEF}" dt="2025-06-04T10:15:10.627" v="1251" actId="1076"/>
          <ac:spMkLst>
            <pc:docMk/>
            <pc:sldMk cId="3979697780" sldId="374"/>
            <ac:spMk id="8" creationId="{BA8F96B8-762D-56D9-A616-1432467E2548}"/>
          </ac:spMkLst>
        </pc:spChg>
      </pc:sldChg>
      <pc:sldChg chg="add del">
        <pc:chgData name="Audrey MARTIN [Eurécia]" userId="dc15299a-8790-4fdf-8dbd-cfc6e5c5b4cd" providerId="ADAL" clId="{16F03295-459D-4F4E-AE8A-6347D9C18EEF}" dt="2025-06-04T10:12:29.044" v="1229" actId="47"/>
        <pc:sldMkLst>
          <pc:docMk/>
          <pc:sldMk cId="1206311595" sldId="376"/>
        </pc:sldMkLst>
      </pc:sldChg>
      <pc:sldChg chg="modSp add mod ord">
        <pc:chgData name="Audrey MARTIN [Eurécia]" userId="dc15299a-8790-4fdf-8dbd-cfc6e5c5b4cd" providerId="ADAL" clId="{16F03295-459D-4F4E-AE8A-6347D9C18EEF}" dt="2025-06-04T10:16:33.330" v="1297" actId="20577"/>
        <pc:sldMkLst>
          <pc:docMk/>
          <pc:sldMk cId="1847256207" sldId="376"/>
        </pc:sldMkLst>
        <pc:spChg chg="mod">
          <ac:chgData name="Audrey MARTIN [Eurécia]" userId="dc15299a-8790-4fdf-8dbd-cfc6e5c5b4cd" providerId="ADAL" clId="{16F03295-459D-4F4E-AE8A-6347D9C18EEF}" dt="2025-06-04T10:16:33.330" v="1297" actId="20577"/>
          <ac:spMkLst>
            <pc:docMk/>
            <pc:sldMk cId="1847256207" sldId="376"/>
            <ac:spMk id="2" creationId="{C173D958-EAD5-03D9-1DBE-48226D77438C}"/>
          </ac:spMkLst>
        </pc:spChg>
        <pc:spChg chg="mod">
          <ac:chgData name="Audrey MARTIN [Eurécia]" userId="dc15299a-8790-4fdf-8dbd-cfc6e5c5b4cd" providerId="ADAL" clId="{16F03295-459D-4F4E-AE8A-6347D9C18EEF}" dt="2025-06-04T10:16:01.240" v="1262" actId="20577"/>
          <ac:spMkLst>
            <pc:docMk/>
            <pc:sldMk cId="1847256207" sldId="376"/>
            <ac:spMk id="4" creationId="{8C473017-3D70-3B29-EE92-0BA898DABCF5}"/>
          </ac:spMkLst>
        </pc:spChg>
      </pc:sldChg>
      <pc:sldChg chg="modSp add del mod">
        <pc:chgData name="Audrey MARTIN [Eurécia]" userId="dc15299a-8790-4fdf-8dbd-cfc6e5c5b4cd" providerId="ADAL" clId="{16F03295-459D-4F4E-AE8A-6347D9C18EEF}" dt="2025-06-04T09:53:53.045" v="369" actId="47"/>
        <pc:sldMkLst>
          <pc:docMk/>
          <pc:sldMk cId="3528416473" sldId="376"/>
        </pc:sldMkLst>
        <pc:spChg chg="mod">
          <ac:chgData name="Audrey MARTIN [Eurécia]" userId="dc15299a-8790-4fdf-8dbd-cfc6e5c5b4cd" providerId="ADAL" clId="{16F03295-459D-4F4E-AE8A-6347D9C18EEF}" dt="2025-06-04T09:53:29.718" v="366" actId="20577"/>
          <ac:spMkLst>
            <pc:docMk/>
            <pc:sldMk cId="3528416473" sldId="376"/>
            <ac:spMk id="3" creationId="{3A5556A0-F7F2-907E-C8DB-4D137BBD12A6}"/>
          </ac:spMkLst>
        </pc:spChg>
      </pc:sldChg>
      <pc:sldChg chg="addSp delSp modSp add mod ord">
        <pc:chgData name="Audrey MARTIN [Eurécia]" userId="dc15299a-8790-4fdf-8dbd-cfc6e5c5b4cd" providerId="ADAL" clId="{16F03295-459D-4F4E-AE8A-6347D9C18EEF}" dt="2025-06-04T10:22:34.578" v="1834" actId="20577"/>
        <pc:sldMkLst>
          <pc:docMk/>
          <pc:sldMk cId="3925665600" sldId="377"/>
        </pc:sldMkLst>
        <pc:spChg chg="mod">
          <ac:chgData name="Audrey MARTIN [Eurécia]" userId="dc15299a-8790-4fdf-8dbd-cfc6e5c5b4cd" providerId="ADAL" clId="{16F03295-459D-4F4E-AE8A-6347D9C18EEF}" dt="2025-06-04T10:22:34.578" v="1834" actId="20577"/>
          <ac:spMkLst>
            <pc:docMk/>
            <pc:sldMk cId="3925665600" sldId="377"/>
            <ac:spMk id="3" creationId="{C0F61405-FEF8-E38C-74F0-2F919CEF24E8}"/>
          </ac:spMkLst>
        </pc:spChg>
        <pc:spChg chg="mod">
          <ac:chgData name="Audrey MARTIN [Eurécia]" userId="dc15299a-8790-4fdf-8dbd-cfc6e5c5b4cd" providerId="ADAL" clId="{16F03295-459D-4F4E-AE8A-6347D9C18EEF}" dt="2025-06-04T10:18:01.081" v="1357" actId="20577"/>
          <ac:spMkLst>
            <pc:docMk/>
            <pc:sldMk cId="3925665600" sldId="377"/>
            <ac:spMk id="4" creationId="{22915D07-3FC7-A11C-78C1-4DD3EA04489B}"/>
          </ac:spMkLst>
        </pc:spChg>
        <pc:spChg chg="mod">
          <ac:chgData name="Audrey MARTIN [Eurécia]" userId="dc15299a-8790-4fdf-8dbd-cfc6e5c5b4cd" providerId="ADAL" clId="{16F03295-459D-4F4E-AE8A-6347D9C18EEF}" dt="2025-06-04T10:19:22.625" v="1393" actId="1035"/>
          <ac:spMkLst>
            <pc:docMk/>
            <pc:sldMk cId="3925665600" sldId="377"/>
            <ac:spMk id="6" creationId="{F2CB4564-E311-99DB-FD27-3AB4527D453B}"/>
          </ac:spMkLst>
        </pc:spChg>
        <pc:spChg chg="mod">
          <ac:chgData name="Audrey MARTIN [Eurécia]" userId="dc15299a-8790-4fdf-8dbd-cfc6e5c5b4cd" providerId="ADAL" clId="{16F03295-459D-4F4E-AE8A-6347D9C18EEF}" dt="2025-06-04T10:20:47.555" v="1547" actId="1076"/>
          <ac:spMkLst>
            <pc:docMk/>
            <pc:sldMk cId="3925665600" sldId="377"/>
            <ac:spMk id="8" creationId="{0DAADBBF-6F52-EE4F-A175-E7B071FDF3D4}"/>
          </ac:spMkLst>
        </pc:spChg>
        <pc:spChg chg="add mod">
          <ac:chgData name="Audrey MARTIN [Eurécia]" userId="dc15299a-8790-4fdf-8dbd-cfc6e5c5b4cd" providerId="ADAL" clId="{16F03295-459D-4F4E-AE8A-6347D9C18EEF}" dt="2025-06-04T10:19:28.305" v="1394" actId="14100"/>
          <ac:spMkLst>
            <pc:docMk/>
            <pc:sldMk cId="3925665600" sldId="377"/>
            <ac:spMk id="10" creationId="{F5F142FD-CDD8-5405-4159-A0B231E3BD11}"/>
          </ac:spMkLst>
        </pc:spChg>
        <pc:spChg chg="add mod">
          <ac:chgData name="Audrey MARTIN [Eurécia]" userId="dc15299a-8790-4fdf-8dbd-cfc6e5c5b4cd" providerId="ADAL" clId="{16F03295-459D-4F4E-AE8A-6347D9C18EEF}" dt="2025-06-04T10:22:05.772" v="1721" actId="20577"/>
          <ac:spMkLst>
            <pc:docMk/>
            <pc:sldMk cId="3925665600" sldId="377"/>
            <ac:spMk id="12" creationId="{83AFFC29-F760-53E8-636F-D3CE500905D5}"/>
          </ac:spMkLst>
        </pc:spChg>
        <pc:spChg chg="del">
          <ac:chgData name="Audrey MARTIN [Eurécia]" userId="dc15299a-8790-4fdf-8dbd-cfc6e5c5b4cd" providerId="ADAL" clId="{16F03295-459D-4F4E-AE8A-6347D9C18EEF}" dt="2025-06-04T10:22:14.053" v="1722" actId="478"/>
          <ac:spMkLst>
            <pc:docMk/>
            <pc:sldMk cId="3925665600" sldId="377"/>
            <ac:spMk id="14" creationId="{CAC4CD8A-F0C3-1CED-B2B8-094276817A7F}"/>
          </ac:spMkLst>
        </pc:spChg>
        <pc:picChg chg="del">
          <ac:chgData name="Audrey MARTIN [Eurécia]" userId="dc15299a-8790-4fdf-8dbd-cfc6e5c5b4cd" providerId="ADAL" clId="{16F03295-459D-4F4E-AE8A-6347D9C18EEF}" dt="2025-06-04T10:18:23.023" v="1358" actId="478"/>
          <ac:picMkLst>
            <pc:docMk/>
            <pc:sldMk cId="3925665600" sldId="377"/>
            <ac:picMk id="5" creationId="{6D3C7E30-DDE9-8BF8-47B4-28EEB5F3C7B4}"/>
          </ac:picMkLst>
        </pc:picChg>
        <pc:picChg chg="mod">
          <ac:chgData name="Audrey MARTIN [Eurécia]" userId="dc15299a-8790-4fdf-8dbd-cfc6e5c5b4cd" providerId="ADAL" clId="{16F03295-459D-4F4E-AE8A-6347D9C18EEF}" dt="2025-06-04T10:19:44.357" v="1402" actId="1038"/>
          <ac:picMkLst>
            <pc:docMk/>
            <pc:sldMk cId="3925665600" sldId="377"/>
            <ac:picMk id="7" creationId="{E00F6C1A-6833-A3A5-6F78-6AFDAFE93E98}"/>
          </ac:picMkLst>
        </pc:picChg>
        <pc:picChg chg="add mod ord">
          <ac:chgData name="Audrey MARTIN [Eurécia]" userId="dc15299a-8790-4fdf-8dbd-cfc6e5c5b4cd" providerId="ADAL" clId="{16F03295-459D-4F4E-AE8A-6347D9C18EEF}" dt="2025-06-04T10:19:35.128" v="1397" actId="1076"/>
          <ac:picMkLst>
            <pc:docMk/>
            <pc:sldMk cId="3925665600" sldId="377"/>
            <ac:picMk id="9" creationId="{2E61028A-74DE-6740-4C2B-ADD0B4CA48F3}"/>
          </ac:picMkLst>
        </pc:picChg>
        <pc:picChg chg="add mod">
          <ac:chgData name="Audrey MARTIN [Eurécia]" userId="dc15299a-8790-4fdf-8dbd-cfc6e5c5b4cd" providerId="ADAL" clId="{16F03295-459D-4F4E-AE8A-6347D9C18EEF}" dt="2025-06-04T10:20:50.660" v="1548" actId="1076"/>
          <ac:picMkLst>
            <pc:docMk/>
            <pc:sldMk cId="3925665600" sldId="377"/>
            <ac:picMk id="11" creationId="{A489FC8D-9B69-0534-4155-E846A4C6BE16}"/>
          </ac:picMkLst>
        </pc:picChg>
      </pc:sldChg>
    </pc:docChg>
  </pc:docChgLst>
  <pc:docChgLst>
    <pc:chgData name="Gwenaelle CLEMENT [Eurécia]" userId="S::gwenaelle.clement@eurecia.com::92877b87-e3ba-49d4-b520-f72c39d7c752" providerId="AD" clId="Web-{EC294163-58A2-B3E8-9851-F90744E1E206}"/>
    <pc:docChg chg="modSld">
      <pc:chgData name="Gwenaelle CLEMENT [Eurécia]" userId="S::gwenaelle.clement@eurecia.com::92877b87-e3ba-49d4-b520-f72c39d7c752" providerId="AD" clId="Web-{EC294163-58A2-B3E8-9851-F90744E1E206}" dt="2025-03-05T09:57:30.478" v="1"/>
      <pc:docMkLst>
        <pc:docMk/>
      </pc:docMkLst>
      <pc:sldChg chg="addSp delSp modSp">
        <pc:chgData name="Gwenaelle CLEMENT [Eurécia]" userId="S::gwenaelle.clement@eurecia.com::92877b87-e3ba-49d4-b520-f72c39d7c752" providerId="AD" clId="Web-{EC294163-58A2-B3E8-9851-F90744E1E206}" dt="2025-03-05T09:57:30.478" v="1"/>
        <pc:sldMkLst>
          <pc:docMk/>
          <pc:sldMk cId="3212721909" sldId="365"/>
        </pc:sldMkLst>
      </pc:sldChg>
    </pc:docChg>
  </pc:docChgLst>
  <pc:docChgLst>
    <pc:chgData name="Gwenaelle CLEMENT [Eurécia]" userId="S::gwenaelle.clement@eurecia.com::92877b87-e3ba-49d4-b520-f72c39d7c752" providerId="AD" clId="Web-{FF78046A-6994-828B-B8BE-17DA78AECB37}"/>
    <pc:docChg chg="modSld">
      <pc:chgData name="Gwenaelle CLEMENT [Eurécia]" userId="S::gwenaelle.clement@eurecia.com::92877b87-e3ba-49d4-b520-f72c39d7c752" providerId="AD" clId="Web-{FF78046A-6994-828B-B8BE-17DA78AECB37}" dt="2025-02-28T14:53:31.843" v="1" actId="1076"/>
      <pc:docMkLst>
        <pc:docMk/>
      </pc:docMkLst>
      <pc:sldChg chg="modSp">
        <pc:chgData name="Gwenaelle CLEMENT [Eurécia]" userId="S::gwenaelle.clement@eurecia.com::92877b87-e3ba-49d4-b520-f72c39d7c752" providerId="AD" clId="Web-{FF78046A-6994-828B-B8BE-17DA78AECB37}" dt="2025-02-28T14:53:31.843" v="1" actId="1076"/>
        <pc:sldMkLst>
          <pc:docMk/>
          <pc:sldMk cId="1381512993" sldId="358"/>
        </pc:sldMkLst>
      </pc:sldChg>
    </pc:docChg>
  </pc:docChgLst>
  <pc:docChgLst>
    <pc:chgData name="Simon CLAUZEL [Eurécia]" userId="7fce4a1e-200a-4762-8f9e-a65b5a303fd6" providerId="ADAL" clId="{4320AFB9-1222-4869-9340-D412BC78526F}"/>
    <pc:docChg chg="undo custSel addSld delSld modSld sldOrd">
      <pc:chgData name="Simon CLAUZEL [Eurécia]" userId="7fce4a1e-200a-4762-8f9e-a65b5a303fd6" providerId="ADAL" clId="{4320AFB9-1222-4869-9340-D412BC78526F}" dt="2024-05-29T16:31:38.582" v="3471" actId="20577"/>
      <pc:docMkLst>
        <pc:docMk/>
      </pc:docMkLst>
      <pc:sldChg chg="modSp mod">
        <pc:chgData name="Simon CLAUZEL [Eurécia]" userId="7fce4a1e-200a-4762-8f9e-a65b5a303fd6" providerId="ADAL" clId="{4320AFB9-1222-4869-9340-D412BC78526F}" dt="2024-05-29T16:31:38.582" v="3471" actId="20577"/>
        <pc:sldMkLst>
          <pc:docMk/>
          <pc:sldMk cId="1561398166" sldId="288"/>
        </pc:sldMkLst>
      </pc:sldChg>
      <pc:sldChg chg="ord">
        <pc:chgData name="Simon CLAUZEL [Eurécia]" userId="7fce4a1e-200a-4762-8f9e-a65b5a303fd6" providerId="ADAL" clId="{4320AFB9-1222-4869-9340-D412BC78526F}" dt="2024-05-29T16:10:47.918" v="3284"/>
        <pc:sldMkLst>
          <pc:docMk/>
          <pc:sldMk cId="1542998316" sldId="335"/>
        </pc:sldMkLst>
      </pc:sldChg>
      <pc:sldChg chg="modSp mod">
        <pc:chgData name="Simon CLAUZEL [Eurécia]" userId="7fce4a1e-200a-4762-8f9e-a65b5a303fd6" providerId="ADAL" clId="{4320AFB9-1222-4869-9340-D412BC78526F}" dt="2024-05-29T14:30:57.422" v="91"/>
        <pc:sldMkLst>
          <pc:docMk/>
          <pc:sldMk cId="2604455780" sldId="344"/>
        </pc:sldMkLst>
      </pc:sldChg>
      <pc:sldChg chg="modSp mod">
        <pc:chgData name="Simon CLAUZEL [Eurécia]" userId="7fce4a1e-200a-4762-8f9e-a65b5a303fd6" providerId="ADAL" clId="{4320AFB9-1222-4869-9340-D412BC78526F}" dt="2024-05-29T14:30:20.893" v="87"/>
        <pc:sldMkLst>
          <pc:docMk/>
          <pc:sldMk cId="4284242832" sldId="347"/>
        </pc:sldMkLst>
      </pc:sldChg>
      <pc:sldChg chg="addSp delSp modSp add mod">
        <pc:chgData name="Simon CLAUZEL [Eurécia]" userId="7fce4a1e-200a-4762-8f9e-a65b5a303fd6" providerId="ADAL" clId="{4320AFB9-1222-4869-9340-D412BC78526F}" dt="2024-05-29T14:28:00.180" v="85" actId="14100"/>
        <pc:sldMkLst>
          <pc:docMk/>
          <pc:sldMk cId="1723608735" sldId="348"/>
        </pc:sldMkLst>
      </pc:sldChg>
      <pc:sldChg chg="addSp delSp modSp add mod">
        <pc:chgData name="Simon CLAUZEL [Eurécia]" userId="7fce4a1e-200a-4762-8f9e-a65b5a303fd6" providerId="ADAL" clId="{4320AFB9-1222-4869-9340-D412BC78526F}" dt="2024-05-29T14:45:09.583" v="306" actId="20577"/>
        <pc:sldMkLst>
          <pc:docMk/>
          <pc:sldMk cId="497932764" sldId="349"/>
        </pc:sldMkLst>
      </pc:sldChg>
      <pc:sldChg chg="addSp delSp modSp add mod">
        <pc:chgData name="Simon CLAUZEL [Eurécia]" userId="7fce4a1e-200a-4762-8f9e-a65b5a303fd6" providerId="ADAL" clId="{4320AFB9-1222-4869-9340-D412BC78526F}" dt="2024-05-29T14:48:08.474" v="419" actId="14861"/>
        <pc:sldMkLst>
          <pc:docMk/>
          <pc:sldMk cId="1697183807" sldId="350"/>
        </pc:sldMkLst>
      </pc:sldChg>
      <pc:sldChg chg="addSp delSp modSp add mod">
        <pc:chgData name="Simon CLAUZEL [Eurécia]" userId="7fce4a1e-200a-4762-8f9e-a65b5a303fd6" providerId="ADAL" clId="{4320AFB9-1222-4869-9340-D412BC78526F}" dt="2024-05-29T15:02:51.316" v="457" actId="14861"/>
        <pc:sldMkLst>
          <pc:docMk/>
          <pc:sldMk cId="898232768" sldId="351"/>
        </pc:sldMkLst>
      </pc:sldChg>
      <pc:sldChg chg="addSp delSp modSp add del mod">
        <pc:chgData name="Simon CLAUZEL [Eurécia]" userId="7fce4a1e-200a-4762-8f9e-a65b5a303fd6" providerId="ADAL" clId="{4320AFB9-1222-4869-9340-D412BC78526F}" dt="2024-05-29T15:07:45.643" v="480" actId="20577"/>
        <pc:sldMkLst>
          <pc:docMk/>
          <pc:sldMk cId="2456905897" sldId="352"/>
        </pc:sldMkLst>
      </pc:sldChg>
      <pc:sldChg chg="addSp delSp modSp add mod">
        <pc:chgData name="Simon CLAUZEL [Eurécia]" userId="7fce4a1e-200a-4762-8f9e-a65b5a303fd6" providerId="ADAL" clId="{4320AFB9-1222-4869-9340-D412BC78526F}" dt="2024-05-29T15:15:34.152" v="566" actId="20577"/>
        <pc:sldMkLst>
          <pc:docMk/>
          <pc:sldMk cId="3709474072" sldId="353"/>
        </pc:sldMkLst>
      </pc:sldChg>
      <pc:sldChg chg="addSp delSp modSp add mod">
        <pc:chgData name="Simon CLAUZEL [Eurécia]" userId="7fce4a1e-200a-4762-8f9e-a65b5a303fd6" providerId="ADAL" clId="{4320AFB9-1222-4869-9340-D412BC78526F}" dt="2024-05-29T15:18:12.875" v="799" actId="20577"/>
        <pc:sldMkLst>
          <pc:docMk/>
          <pc:sldMk cId="1550608987" sldId="354"/>
        </pc:sldMkLst>
      </pc:sldChg>
      <pc:sldChg chg="addSp delSp modSp add mod">
        <pc:chgData name="Simon CLAUZEL [Eurécia]" userId="7fce4a1e-200a-4762-8f9e-a65b5a303fd6" providerId="ADAL" clId="{4320AFB9-1222-4869-9340-D412BC78526F}" dt="2024-05-29T15:24:35.309" v="832" actId="20577"/>
        <pc:sldMkLst>
          <pc:docMk/>
          <pc:sldMk cId="3083664471" sldId="355"/>
        </pc:sldMkLst>
      </pc:sldChg>
      <pc:sldChg chg="new del">
        <pc:chgData name="Simon CLAUZEL [Eurécia]" userId="7fce4a1e-200a-4762-8f9e-a65b5a303fd6" providerId="ADAL" clId="{4320AFB9-1222-4869-9340-D412BC78526F}" dt="2024-05-29T15:27:04.973" v="834" actId="680"/>
        <pc:sldMkLst>
          <pc:docMk/>
          <pc:sldMk cId="172799213" sldId="356"/>
        </pc:sldMkLst>
      </pc:sldChg>
      <pc:sldChg chg="addSp delSp modSp add mod">
        <pc:chgData name="Simon CLAUZEL [Eurécia]" userId="7fce4a1e-200a-4762-8f9e-a65b5a303fd6" providerId="ADAL" clId="{4320AFB9-1222-4869-9340-D412BC78526F}" dt="2024-05-29T15:30:04.397" v="979" actId="1076"/>
        <pc:sldMkLst>
          <pc:docMk/>
          <pc:sldMk cId="493591545" sldId="356"/>
        </pc:sldMkLst>
      </pc:sldChg>
      <pc:sldChg chg="addSp delSp modSp add mod">
        <pc:chgData name="Simon CLAUZEL [Eurécia]" userId="7fce4a1e-200a-4762-8f9e-a65b5a303fd6" providerId="ADAL" clId="{4320AFB9-1222-4869-9340-D412BC78526F}" dt="2024-05-29T15:31:47.773" v="1019"/>
        <pc:sldMkLst>
          <pc:docMk/>
          <pc:sldMk cId="3094052503" sldId="357"/>
        </pc:sldMkLst>
      </pc:sldChg>
      <pc:sldChg chg="addSp delSp modSp add mod">
        <pc:chgData name="Simon CLAUZEL [Eurécia]" userId="7fce4a1e-200a-4762-8f9e-a65b5a303fd6" providerId="ADAL" clId="{4320AFB9-1222-4869-9340-D412BC78526F}" dt="2024-05-29T15:36:45.866" v="1072" actId="14861"/>
        <pc:sldMkLst>
          <pc:docMk/>
          <pc:sldMk cId="1381512993" sldId="358"/>
        </pc:sldMkLst>
      </pc:sldChg>
      <pc:sldChg chg="addSp delSp modSp add mod">
        <pc:chgData name="Simon CLAUZEL [Eurécia]" userId="7fce4a1e-200a-4762-8f9e-a65b5a303fd6" providerId="ADAL" clId="{4320AFB9-1222-4869-9340-D412BC78526F}" dt="2024-05-29T15:42:47.048" v="1800" actId="1076"/>
        <pc:sldMkLst>
          <pc:docMk/>
          <pc:sldMk cId="2277864999" sldId="359"/>
        </pc:sldMkLst>
      </pc:sldChg>
      <pc:sldChg chg="addSp delSp modSp add mod">
        <pc:chgData name="Simon CLAUZEL [Eurécia]" userId="7fce4a1e-200a-4762-8f9e-a65b5a303fd6" providerId="ADAL" clId="{4320AFB9-1222-4869-9340-D412BC78526F}" dt="2024-05-29T15:51:31.261" v="2352" actId="14861"/>
        <pc:sldMkLst>
          <pc:docMk/>
          <pc:sldMk cId="1085589330" sldId="360"/>
        </pc:sldMkLst>
      </pc:sldChg>
      <pc:sldChg chg="addSp delSp modSp add mod">
        <pc:chgData name="Simon CLAUZEL [Eurécia]" userId="7fce4a1e-200a-4762-8f9e-a65b5a303fd6" providerId="ADAL" clId="{4320AFB9-1222-4869-9340-D412BC78526F}" dt="2024-05-29T15:55:20.899" v="2688" actId="20577"/>
        <pc:sldMkLst>
          <pc:docMk/>
          <pc:sldMk cId="1587715979" sldId="361"/>
        </pc:sldMkLst>
      </pc:sldChg>
      <pc:sldChg chg="add del">
        <pc:chgData name="Simon CLAUZEL [Eurécia]" userId="7fce4a1e-200a-4762-8f9e-a65b5a303fd6" providerId="ADAL" clId="{4320AFB9-1222-4869-9340-D412BC78526F}" dt="2024-05-29T15:43:58.710" v="1803" actId="2696"/>
        <pc:sldMkLst>
          <pc:docMk/>
          <pc:sldMk cId="2818014363" sldId="361"/>
        </pc:sldMkLst>
      </pc:sldChg>
      <pc:sldChg chg="addSp delSp modSp add mod">
        <pc:chgData name="Simon CLAUZEL [Eurécia]" userId="7fce4a1e-200a-4762-8f9e-a65b5a303fd6" providerId="ADAL" clId="{4320AFB9-1222-4869-9340-D412BC78526F}" dt="2024-05-29T15:58:36.575" v="3282" actId="20577"/>
        <pc:sldMkLst>
          <pc:docMk/>
          <pc:sldMk cId="648350511" sldId="362"/>
        </pc:sldMkLst>
      </pc:sldChg>
    </pc:docChg>
  </pc:docChgLst>
  <pc:docChgLst>
    <pc:chgData name="Gwenaelle CLEMENT [Eurécia]" userId="S::gwenaelle.clement@eurecia.com::92877b87-e3ba-49d4-b520-f72c39d7c752" providerId="AD" clId="Web-{94C9DDDB-89FB-1579-70F9-896CD8C4550C}"/>
    <pc:docChg chg="modSld">
      <pc:chgData name="Gwenaelle CLEMENT [Eurécia]" userId="S::gwenaelle.clement@eurecia.com::92877b87-e3ba-49d4-b520-f72c39d7c752" providerId="AD" clId="Web-{94C9DDDB-89FB-1579-70F9-896CD8C4550C}" dt="2025-02-19T11:07:41.583" v="1" actId="20577"/>
      <pc:docMkLst>
        <pc:docMk/>
      </pc:docMkLst>
      <pc:sldChg chg="modSp">
        <pc:chgData name="Gwenaelle CLEMENT [Eurécia]" userId="S::gwenaelle.clement@eurecia.com::92877b87-e3ba-49d4-b520-f72c39d7c752" providerId="AD" clId="Web-{94C9DDDB-89FB-1579-70F9-896CD8C4550C}" dt="2025-02-19T11:07:41.583" v="1" actId="20577"/>
        <pc:sldMkLst>
          <pc:docMk/>
          <pc:sldMk cId="497932764" sldId="349"/>
        </pc:sldMkLst>
      </pc:sldChg>
    </pc:docChg>
  </pc:docChgLst>
  <pc:docChgLst>
    <pc:chgData name="Pauline MORIN [Eurécia]" userId="26806002-a94a-4f86-8fe6-d48cb3313228" providerId="ADAL" clId="{639617F1-4CCD-4831-A893-68861ACF1FAD}"/>
    <pc:docChg chg="custSel modSld">
      <pc:chgData name="Pauline MORIN [Eurécia]" userId="26806002-a94a-4f86-8fe6-d48cb3313228" providerId="ADAL" clId="{639617F1-4CCD-4831-A893-68861ACF1FAD}" dt="2024-09-20T11:18:07.086" v="12" actId="2711"/>
      <pc:docMkLst>
        <pc:docMk/>
      </pc:docMkLst>
      <pc:sldChg chg="addSp delSp modSp mod">
        <pc:chgData name="Pauline MORIN [Eurécia]" userId="26806002-a94a-4f86-8fe6-d48cb3313228" providerId="ADAL" clId="{639617F1-4CCD-4831-A893-68861ACF1FAD}" dt="2024-09-20T11:18:07.086" v="12" actId="2711"/>
        <pc:sldMkLst>
          <pc:docMk/>
          <pc:sldMk cId="2016794526" sldId="341"/>
        </pc:sldMkLst>
      </pc:sldChg>
    </pc:docChg>
  </pc:docChgLst>
  <pc:docChgLst>
    <pc:chgData name="Inas FAOUZI [Eurécia]" userId="4f435423-8673-4c81-9a60-95a8e74c92dd" providerId="ADAL" clId="{C70C81AE-93C5-4B6B-A526-7608D3FDB4F9}"/>
    <pc:docChg chg="modSld">
      <pc:chgData name="Inas FAOUZI [Eurécia]" userId="4f435423-8673-4c81-9a60-95a8e74c92dd" providerId="ADAL" clId="{C70C81AE-93C5-4B6B-A526-7608D3FDB4F9}" dt="2024-09-11T08:00:20.483" v="30" actId="20577"/>
      <pc:docMkLst>
        <pc:docMk/>
      </pc:docMkLst>
      <pc:sldChg chg="modSp mod">
        <pc:chgData name="Inas FAOUZI [Eurécia]" userId="4f435423-8673-4c81-9a60-95a8e74c92dd" providerId="ADAL" clId="{C70C81AE-93C5-4B6B-A526-7608D3FDB4F9}" dt="2024-09-11T08:00:08.512" v="10" actId="207"/>
        <pc:sldMkLst>
          <pc:docMk/>
          <pc:sldMk cId="1561398166" sldId="288"/>
        </pc:sldMkLst>
      </pc:sldChg>
      <pc:sldChg chg="modSp mod">
        <pc:chgData name="Inas FAOUZI [Eurécia]" userId="4f435423-8673-4c81-9a60-95a8e74c92dd" providerId="ADAL" clId="{C70C81AE-93C5-4B6B-A526-7608D3FDB4F9}" dt="2024-09-11T08:00:20.483" v="30" actId="20577"/>
        <pc:sldMkLst>
          <pc:docMk/>
          <pc:sldMk cId="1188188164" sldId="3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04/06/2025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04/06/2025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10</a:t>
            </a:fld>
            <a:endParaRPr lang="fr-FR"/>
          </a:p>
        </p:txBody>
      </p:sp>
    </p:spTree>
    <p:extLst>
      <p:ext uri="{BB962C8B-B14F-4D97-AF65-F5344CB8AC3E}">
        <p14:creationId xmlns:p14="http://schemas.microsoft.com/office/powerpoint/2010/main" val="1015326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24</a:t>
            </a:fld>
            <a:endParaRPr lang="fr-FR"/>
          </a:p>
        </p:txBody>
      </p:sp>
    </p:spTree>
    <p:extLst>
      <p:ext uri="{BB962C8B-B14F-4D97-AF65-F5344CB8AC3E}">
        <p14:creationId xmlns:p14="http://schemas.microsoft.com/office/powerpoint/2010/main" val="149299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25</a:t>
            </a:fld>
            <a:endParaRPr lang="fr-FR"/>
          </a:p>
        </p:txBody>
      </p:sp>
    </p:spTree>
    <p:extLst>
      <p:ext uri="{BB962C8B-B14F-4D97-AF65-F5344CB8AC3E}">
        <p14:creationId xmlns:p14="http://schemas.microsoft.com/office/powerpoint/2010/main" val="39804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26</a:t>
            </a:fld>
            <a:endParaRPr lang="fr-FR"/>
          </a:p>
        </p:txBody>
      </p:sp>
    </p:spTree>
    <p:extLst>
      <p:ext uri="{BB962C8B-B14F-4D97-AF65-F5344CB8AC3E}">
        <p14:creationId xmlns:p14="http://schemas.microsoft.com/office/powerpoint/2010/main" val="269524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28</a:t>
            </a:fld>
            <a:endParaRPr lang="fr-FR"/>
          </a:p>
        </p:txBody>
      </p:sp>
    </p:spTree>
    <p:extLst>
      <p:ext uri="{BB962C8B-B14F-4D97-AF65-F5344CB8AC3E}">
        <p14:creationId xmlns:p14="http://schemas.microsoft.com/office/powerpoint/2010/main" val="264582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29</a:t>
            </a:fld>
            <a:endParaRPr lang="fr-FR"/>
          </a:p>
        </p:txBody>
      </p:sp>
    </p:spTree>
    <p:extLst>
      <p:ext uri="{BB962C8B-B14F-4D97-AF65-F5344CB8AC3E}">
        <p14:creationId xmlns:p14="http://schemas.microsoft.com/office/powerpoint/2010/main" val="1009114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30</a:t>
            </a:fld>
            <a:endParaRPr lang="fr-FR"/>
          </a:p>
        </p:txBody>
      </p:sp>
    </p:spTree>
    <p:extLst>
      <p:ext uri="{BB962C8B-B14F-4D97-AF65-F5344CB8AC3E}">
        <p14:creationId xmlns:p14="http://schemas.microsoft.com/office/powerpoint/2010/main" val="219923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32</a:t>
            </a:fld>
            <a:endParaRPr lang="fr-FR"/>
          </a:p>
        </p:txBody>
      </p:sp>
    </p:spTree>
    <p:extLst>
      <p:ext uri="{BB962C8B-B14F-4D97-AF65-F5344CB8AC3E}">
        <p14:creationId xmlns:p14="http://schemas.microsoft.com/office/powerpoint/2010/main" val="58977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35</a:t>
            </a:fld>
            <a:endParaRPr lang="fr-FR"/>
          </a:p>
        </p:txBody>
      </p:sp>
    </p:spTree>
    <p:extLst>
      <p:ext uri="{BB962C8B-B14F-4D97-AF65-F5344CB8AC3E}">
        <p14:creationId xmlns:p14="http://schemas.microsoft.com/office/powerpoint/2010/main" val="488706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2C680-383E-7B23-2571-C776096FFA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48BC2-1097-2C35-2998-44018B6C25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87FC5C9-A303-F503-226B-C631273B82B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7E5C8AA-CD31-65DA-0810-06E4010206B1}"/>
              </a:ext>
            </a:extLst>
          </p:cNvPr>
          <p:cNvSpPr>
            <a:spLocks noGrp="1"/>
          </p:cNvSpPr>
          <p:nvPr>
            <p:ph type="sldNum" sz="quarter" idx="5"/>
          </p:nvPr>
        </p:nvSpPr>
        <p:spPr/>
        <p:txBody>
          <a:bodyPr/>
          <a:lstStyle/>
          <a:p>
            <a:fld id="{A05EC2F2-F8FB-460F-A35C-637309E078FA}" type="slidenum">
              <a:rPr lang="fr-FR" smtClean="0"/>
              <a:t>37</a:t>
            </a:fld>
            <a:endParaRPr lang="fr-FR"/>
          </a:p>
        </p:txBody>
      </p:sp>
    </p:spTree>
    <p:extLst>
      <p:ext uri="{BB962C8B-B14F-4D97-AF65-F5344CB8AC3E}">
        <p14:creationId xmlns:p14="http://schemas.microsoft.com/office/powerpoint/2010/main" val="2339968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39</a:t>
            </a:fld>
            <a:endParaRPr lang="fr-FR"/>
          </a:p>
        </p:txBody>
      </p:sp>
    </p:spTree>
    <p:extLst>
      <p:ext uri="{BB962C8B-B14F-4D97-AF65-F5344CB8AC3E}">
        <p14:creationId xmlns:p14="http://schemas.microsoft.com/office/powerpoint/2010/main" val="384611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40913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13</a:t>
            </a:fld>
            <a:endParaRPr lang="fr-FR"/>
          </a:p>
        </p:txBody>
      </p:sp>
    </p:spTree>
    <p:extLst>
      <p:ext uri="{BB962C8B-B14F-4D97-AF65-F5344CB8AC3E}">
        <p14:creationId xmlns:p14="http://schemas.microsoft.com/office/powerpoint/2010/main" val="57193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170134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821576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356630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17</a:t>
            </a:fld>
            <a:endParaRPr lang="fr-FR"/>
          </a:p>
        </p:txBody>
      </p:sp>
    </p:spTree>
    <p:extLst>
      <p:ext uri="{BB962C8B-B14F-4D97-AF65-F5344CB8AC3E}">
        <p14:creationId xmlns:p14="http://schemas.microsoft.com/office/powerpoint/2010/main" val="1800653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19</a:t>
            </a:fld>
            <a:endParaRPr lang="fr-FR"/>
          </a:p>
        </p:txBody>
      </p:sp>
    </p:spTree>
    <p:extLst>
      <p:ext uri="{BB962C8B-B14F-4D97-AF65-F5344CB8AC3E}">
        <p14:creationId xmlns:p14="http://schemas.microsoft.com/office/powerpoint/2010/main" val="89307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23</a:t>
            </a:fld>
            <a:endParaRPr lang="fr-FR"/>
          </a:p>
        </p:txBody>
      </p:sp>
    </p:spTree>
    <p:extLst>
      <p:ext uri="{BB962C8B-B14F-4D97-AF65-F5344CB8AC3E}">
        <p14:creationId xmlns:p14="http://schemas.microsoft.com/office/powerpoint/2010/main" val="2987943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04/06/2025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04/06/2025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2.svg"/><Relationship Id="rId18" Type="http://schemas.openxmlformats.org/officeDocument/2006/relationships/slide" Target="slide38.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image" Target="../media/image1.png"/><Relationship Id="rId17" Type="http://schemas.openxmlformats.org/officeDocument/2006/relationships/slide" Target="slide37.xml"/><Relationship Id="rId2" Type="http://schemas.openxmlformats.org/officeDocument/2006/relationships/slide" Target="slide4.xml"/><Relationship Id="rId16" Type="http://schemas.openxmlformats.org/officeDocument/2006/relationships/slide" Target="slide34.xml"/><Relationship Id="rId1" Type="http://schemas.openxmlformats.org/officeDocument/2006/relationships/slideLayout" Target="../slideLayouts/slideLayout36.xml"/><Relationship Id="rId6" Type="http://schemas.openxmlformats.org/officeDocument/2006/relationships/slide" Target="slide18.xml"/><Relationship Id="rId11" Type="http://schemas.openxmlformats.org/officeDocument/2006/relationships/slide" Target="slide33.xml"/><Relationship Id="rId5" Type="http://schemas.openxmlformats.org/officeDocument/2006/relationships/slide" Target="slide12.xml"/><Relationship Id="rId15" Type="http://schemas.openxmlformats.org/officeDocument/2006/relationships/image" Target="../media/image4.svg"/><Relationship Id="rId10" Type="http://schemas.openxmlformats.org/officeDocument/2006/relationships/slide" Target="slide31.xml"/><Relationship Id="rId19" Type="http://schemas.openxmlformats.org/officeDocument/2006/relationships/image" Target="../media/image25.png"/><Relationship Id="rId4" Type="http://schemas.openxmlformats.org/officeDocument/2006/relationships/slide" Target="slide9.xml"/><Relationship Id="rId9" Type="http://schemas.openxmlformats.org/officeDocument/2006/relationships/slide" Target="slide27.xml"/><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a:solidFill>
                  <a:srgbClr val="79BF9D"/>
                </a:solidFill>
                <a:latin typeface="PP Woodland"/>
              </a:rPr>
              <a:t>Tout savoir sur le </a:t>
            </a:r>
            <a:br>
              <a:rPr lang="fr-FR" sz="6600">
                <a:latin typeface="PP Woodland"/>
              </a:rPr>
            </a:br>
            <a:r>
              <a:rPr lang="fr-FR" sz="6600">
                <a:solidFill>
                  <a:srgbClr val="79BF9D"/>
                </a:solidFill>
                <a:latin typeface="PP Woodland"/>
              </a:rPr>
              <a:t>module </a:t>
            </a:r>
            <a:br>
              <a:rPr lang="fr-FR" sz="6600">
                <a:latin typeface="PP Woodland"/>
              </a:rPr>
            </a:br>
            <a:r>
              <a:rPr lang="fr-FR" sz="6600">
                <a:latin typeface="PP Woodland"/>
              </a:rPr>
              <a:t>    </a:t>
            </a:r>
            <a:r>
              <a:rPr lang="fr-FR" sz="6600">
                <a:solidFill>
                  <a:schemeClr val="bg1"/>
                </a:solidFill>
                <a:latin typeface="PP Woodland"/>
              </a:rPr>
              <a:t>Portail RH</a:t>
            </a:r>
            <a:endParaRPr lang="fr-F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Graphique, cercle, clipart, symbole&#10;&#10;Description générée automatiquement">
            <a:extLst>
              <a:ext uri="{FF2B5EF4-FFF2-40B4-BE49-F238E27FC236}">
                <a16:creationId xmlns:a16="http://schemas.microsoft.com/office/drawing/2014/main" id="{6B21BC3F-A1EA-2870-1C4A-145315F30FFB}"/>
              </a:ext>
            </a:extLst>
          </p:cNvPr>
          <p:cNvPicPr>
            <a:picLocks noChangeAspect="1"/>
          </p:cNvPicPr>
          <p:nvPr/>
        </p:nvPicPr>
        <p:blipFill>
          <a:blip r:embed="rId3"/>
          <a:stretch>
            <a:fillRect/>
          </a:stretch>
        </p:blipFill>
        <p:spPr>
          <a:xfrm>
            <a:off x="928620" y="3752810"/>
            <a:ext cx="513024" cy="590590"/>
          </a:xfrm>
          <a:prstGeom prst="rect">
            <a:avLst/>
          </a:prstGeom>
        </p:spPr>
      </p:pic>
      <p:sp>
        <p:nvSpPr>
          <p:cNvPr id="9" name="Espace réservé du texte 4">
            <a:extLst>
              <a:ext uri="{FF2B5EF4-FFF2-40B4-BE49-F238E27FC236}">
                <a16:creationId xmlns:a16="http://schemas.microsoft.com/office/drawing/2014/main" id="{2E41B274-6BBE-010B-1957-256EA8B3A11F}"/>
              </a:ext>
            </a:extLst>
          </p:cNvPr>
          <p:cNvSpPr txBox="1">
            <a:spLocks/>
          </p:cNvSpPr>
          <p:nvPr/>
        </p:nvSpPr>
        <p:spPr>
          <a:xfrm>
            <a:off x="928620" y="6243569"/>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a:solidFill>
                  <a:schemeClr val="bg2"/>
                </a:solidFill>
              </a:rPr>
              <a:t>Dernière mise à jour</a:t>
            </a:r>
          </a:p>
          <a:p>
            <a:r>
              <a:rPr lang="fr-FR" sz="800">
                <a:solidFill>
                  <a:schemeClr val="bg2"/>
                </a:solidFill>
              </a:rPr>
              <a:t>Septembre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Organiser l’espace de documents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Créer des dossiers pour trier vos données</a:t>
            </a:r>
          </a:p>
        </p:txBody>
      </p:sp>
      <p:pic>
        <p:nvPicPr>
          <p:cNvPr id="7" name="Image 6">
            <a:extLst>
              <a:ext uri="{FF2B5EF4-FFF2-40B4-BE49-F238E27FC236}">
                <a16:creationId xmlns:a16="http://schemas.microsoft.com/office/drawing/2014/main" id="{B0A146A9-E610-048D-582F-D1B823834152}"/>
              </a:ext>
            </a:extLst>
          </p:cNvPr>
          <p:cNvPicPr>
            <a:picLocks noChangeAspect="1"/>
          </p:cNvPicPr>
          <p:nvPr/>
        </p:nvPicPr>
        <p:blipFill>
          <a:blip r:embed="rId3"/>
          <a:stretch>
            <a:fillRect/>
          </a:stretch>
        </p:blipFill>
        <p:spPr>
          <a:xfrm>
            <a:off x="116323" y="1393824"/>
            <a:ext cx="7616746" cy="4312032"/>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8A9326E3-63CB-E6B5-2BC2-D6897A540811}"/>
              </a:ext>
            </a:extLst>
          </p:cNvPr>
          <p:cNvPicPr>
            <a:picLocks noChangeAspect="1"/>
          </p:cNvPicPr>
          <p:nvPr/>
        </p:nvPicPr>
        <p:blipFill>
          <a:blip r:embed="rId4"/>
          <a:stretch>
            <a:fillRect/>
          </a:stretch>
        </p:blipFill>
        <p:spPr>
          <a:xfrm>
            <a:off x="6351042" y="3549840"/>
            <a:ext cx="5364899" cy="3019976"/>
          </a:xfrm>
          <a:prstGeom prst="rect">
            <a:avLst/>
          </a:prstGeom>
          <a:ln>
            <a:noFill/>
          </a:ln>
          <a:effectLst>
            <a:outerShdw blurRad="292100" dist="139700" dir="2700000" algn="tl" rotWithShape="0">
              <a:srgbClr val="333333">
                <a:alpha val="65000"/>
              </a:srgbClr>
            </a:outerShdw>
          </a:effectLst>
        </p:spPr>
      </p:pic>
      <p:sp>
        <p:nvSpPr>
          <p:cNvPr id="11" name="Flèche : courbe vers la gauche 10">
            <a:extLst>
              <a:ext uri="{FF2B5EF4-FFF2-40B4-BE49-F238E27FC236}">
                <a16:creationId xmlns:a16="http://schemas.microsoft.com/office/drawing/2014/main" id="{121CF788-2267-7EBC-7665-0A7E14C6F9DF}"/>
              </a:ext>
            </a:extLst>
          </p:cNvPr>
          <p:cNvSpPr/>
          <p:nvPr/>
        </p:nvSpPr>
        <p:spPr>
          <a:xfrm>
            <a:off x="6537960" y="2871215"/>
            <a:ext cx="640080" cy="1154113"/>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12" name="Rectangle 11">
            <a:extLst>
              <a:ext uri="{FF2B5EF4-FFF2-40B4-BE49-F238E27FC236}">
                <a16:creationId xmlns:a16="http://schemas.microsoft.com/office/drawing/2014/main" id="{DE1D2B81-49F9-930B-8957-6B8CCA0CD6CD}"/>
              </a:ext>
            </a:extLst>
          </p:cNvPr>
          <p:cNvSpPr/>
          <p:nvPr/>
        </p:nvSpPr>
        <p:spPr>
          <a:xfrm>
            <a:off x="5852160" y="2880360"/>
            <a:ext cx="685800" cy="146877"/>
          </a:xfrm>
          <a:prstGeom prst="rect">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CBD061C0-5699-5687-BBA9-742AED37BC8B}"/>
              </a:ext>
            </a:extLst>
          </p:cNvPr>
          <p:cNvSpPr/>
          <p:nvPr/>
        </p:nvSpPr>
        <p:spPr>
          <a:xfrm>
            <a:off x="283464" y="3429000"/>
            <a:ext cx="1472184" cy="175564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97D269C-E65A-77EF-F5B1-286FD3CCEF20}"/>
              </a:ext>
            </a:extLst>
          </p:cNvPr>
          <p:cNvSpPr txBox="1"/>
          <p:nvPr/>
        </p:nvSpPr>
        <p:spPr>
          <a:xfrm>
            <a:off x="3173412" y="3875937"/>
            <a:ext cx="1946783" cy="1107996"/>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a:solidFill>
                  <a:schemeClr val="accent3"/>
                </a:solidFill>
              </a:rPr>
              <a:t>Vous pouvez personnaliser vos dossiers à l’aide du bouton « </a:t>
            </a:r>
            <a:r>
              <a:rPr lang="fr-FR" sz="1100" b="1">
                <a:solidFill>
                  <a:schemeClr val="accent3"/>
                </a:solidFill>
              </a:rPr>
              <a:t>Créer un dossier </a:t>
            </a:r>
            <a:r>
              <a:rPr lang="fr-FR" sz="1100">
                <a:solidFill>
                  <a:schemeClr val="accent3"/>
                </a:solidFill>
              </a:rPr>
              <a:t>» et sélectionner les </a:t>
            </a:r>
            <a:r>
              <a:rPr lang="fr-FR" sz="1100" b="1">
                <a:solidFill>
                  <a:schemeClr val="accent3"/>
                </a:solidFill>
              </a:rPr>
              <a:t>profils</a:t>
            </a:r>
            <a:r>
              <a:rPr lang="fr-FR" sz="1100">
                <a:solidFill>
                  <a:schemeClr val="accent3"/>
                </a:solidFill>
              </a:rPr>
              <a:t> qui </a:t>
            </a:r>
            <a:r>
              <a:rPr lang="fr-FR" sz="1100" b="1">
                <a:solidFill>
                  <a:schemeClr val="accent3"/>
                </a:solidFill>
              </a:rPr>
              <a:t>peuvent voir </a:t>
            </a:r>
            <a:r>
              <a:rPr lang="fr-FR" sz="1100">
                <a:solidFill>
                  <a:schemeClr val="accent3"/>
                </a:solidFill>
              </a:rPr>
              <a:t>ou </a:t>
            </a:r>
            <a:r>
              <a:rPr lang="fr-FR" sz="1100" b="1">
                <a:solidFill>
                  <a:schemeClr val="accent3"/>
                </a:solidFill>
              </a:rPr>
              <a:t>modifier</a:t>
            </a:r>
            <a:r>
              <a:rPr lang="fr-FR" sz="1100">
                <a:solidFill>
                  <a:schemeClr val="accent3"/>
                </a:solidFill>
              </a:rPr>
              <a:t> le contenu. </a:t>
            </a:r>
          </a:p>
        </p:txBody>
      </p:sp>
    </p:spTree>
    <p:extLst>
      <p:ext uri="{BB962C8B-B14F-4D97-AF65-F5344CB8AC3E}">
        <p14:creationId xmlns:p14="http://schemas.microsoft.com/office/powerpoint/2010/main" val="497932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Ajouter un document </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b="1">
                <a:latin typeface="Figtree"/>
              </a:rPr>
              <a:t>A partir du menu principal Portail RH &gt; Documents</a:t>
            </a:r>
          </a:p>
        </p:txBody>
      </p:sp>
      <p:sp>
        <p:nvSpPr>
          <p:cNvPr id="9" name="ZoneTexte 8">
            <a:extLst>
              <a:ext uri="{FF2B5EF4-FFF2-40B4-BE49-F238E27FC236}">
                <a16:creationId xmlns:a16="http://schemas.microsoft.com/office/drawing/2014/main" id="{11E3DD5F-48BF-A32C-D3B1-F769E8207953}"/>
              </a:ext>
            </a:extLst>
          </p:cNvPr>
          <p:cNvSpPr txBox="1"/>
          <p:nvPr/>
        </p:nvSpPr>
        <p:spPr>
          <a:xfrm>
            <a:off x="819613" y="5456535"/>
            <a:ext cx="4139844" cy="461665"/>
          </a:xfrm>
          <a:prstGeom prst="rect">
            <a:avLst/>
          </a:prstGeom>
          <a:noFill/>
        </p:spPr>
        <p:txBody>
          <a:bodyPr wrap="square" rtlCol="0">
            <a:spAutoFit/>
          </a:bodyPr>
          <a:lstStyle/>
          <a:p>
            <a:pPr algn="ctr"/>
            <a:r>
              <a:rPr lang="fr-FR" sz="1200" b="1">
                <a:solidFill>
                  <a:schemeClr val="accent1"/>
                </a:solidFill>
                <a:latin typeface="Figtree Light" pitchFamily="2" charset="0"/>
              </a:rPr>
              <a:t>Bon à savoir ! </a:t>
            </a:r>
            <a:r>
              <a:rPr lang="fr-FR" sz="1200">
                <a:latin typeface="Figtree Light" pitchFamily="2" charset="0"/>
              </a:rPr>
              <a:t>Vous pouvez ajouter un document à partir de votre ordinateur ou à partir d’un modèle de document !</a:t>
            </a:r>
          </a:p>
        </p:txBody>
      </p:sp>
      <p:pic>
        <p:nvPicPr>
          <p:cNvPr id="7" name="Image 6">
            <a:extLst>
              <a:ext uri="{FF2B5EF4-FFF2-40B4-BE49-F238E27FC236}">
                <a16:creationId xmlns:a16="http://schemas.microsoft.com/office/drawing/2014/main" id="{04E8FDB5-DEFF-E07B-9D47-8CE7B34E7D7D}"/>
              </a:ext>
            </a:extLst>
          </p:cNvPr>
          <p:cNvPicPr>
            <a:picLocks noChangeAspect="1"/>
          </p:cNvPicPr>
          <p:nvPr/>
        </p:nvPicPr>
        <p:blipFill>
          <a:blip r:embed="rId3"/>
          <a:stretch>
            <a:fillRect/>
          </a:stretch>
        </p:blipFill>
        <p:spPr>
          <a:xfrm>
            <a:off x="357187" y="1279525"/>
            <a:ext cx="6585198" cy="3246297"/>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9C384820-EED4-6D0D-0733-619A7948F381}"/>
              </a:ext>
            </a:extLst>
          </p:cNvPr>
          <p:cNvPicPr>
            <a:picLocks noChangeAspect="1"/>
          </p:cNvPicPr>
          <p:nvPr/>
        </p:nvPicPr>
        <p:blipFill>
          <a:blip r:embed="rId4"/>
          <a:stretch>
            <a:fillRect/>
          </a:stretch>
        </p:blipFill>
        <p:spPr>
          <a:xfrm>
            <a:off x="5421883" y="3043654"/>
            <a:ext cx="6294630" cy="346502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A4798FD4-1468-B8AF-AA11-F79C0CA5B065}"/>
              </a:ext>
            </a:extLst>
          </p:cNvPr>
          <p:cNvSpPr/>
          <p:nvPr/>
        </p:nvSpPr>
        <p:spPr>
          <a:xfrm>
            <a:off x="5971032" y="2633472"/>
            <a:ext cx="795528" cy="21031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courbe vers la gauche 14">
            <a:extLst>
              <a:ext uri="{FF2B5EF4-FFF2-40B4-BE49-F238E27FC236}">
                <a16:creationId xmlns:a16="http://schemas.microsoft.com/office/drawing/2014/main" id="{4852125C-9626-1E1E-E944-C7DA05B5D9DD}"/>
              </a:ext>
            </a:extLst>
          </p:cNvPr>
          <p:cNvSpPr/>
          <p:nvPr/>
        </p:nvSpPr>
        <p:spPr>
          <a:xfrm>
            <a:off x="6779610" y="2660904"/>
            <a:ext cx="640080" cy="1154113"/>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16" name="ZoneTexte 15">
            <a:extLst>
              <a:ext uri="{FF2B5EF4-FFF2-40B4-BE49-F238E27FC236}">
                <a16:creationId xmlns:a16="http://schemas.microsoft.com/office/drawing/2014/main" id="{B51511B4-B5C2-6073-A190-FBCAD75A9959}"/>
              </a:ext>
            </a:extLst>
          </p:cNvPr>
          <p:cNvSpPr txBox="1"/>
          <p:nvPr/>
        </p:nvSpPr>
        <p:spPr>
          <a:xfrm>
            <a:off x="7643003" y="1558724"/>
            <a:ext cx="4073510" cy="1200329"/>
          </a:xfrm>
          <a:prstGeom prst="rect">
            <a:avLst/>
          </a:prstGeom>
          <a:noFill/>
        </p:spPr>
        <p:txBody>
          <a:bodyPr wrap="square" rtlCol="0">
            <a:spAutoFit/>
          </a:bodyPr>
          <a:lstStyle/>
          <a:p>
            <a:pPr algn="ctr"/>
            <a:r>
              <a:rPr lang="fr-FR" sz="1200">
                <a:latin typeface="Figtree Light" pitchFamily="2" charset="0"/>
              </a:rPr>
              <a:t>A partir d’un dossier, vous pouvez déposer les documents de votre choix en cliquant sur « </a:t>
            </a:r>
            <a:r>
              <a:rPr lang="fr-FR" sz="1200" b="1">
                <a:latin typeface="Figtree Light" pitchFamily="2" charset="0"/>
              </a:rPr>
              <a:t>Ajouter un document</a:t>
            </a:r>
            <a:r>
              <a:rPr lang="fr-FR" sz="1200">
                <a:latin typeface="Figtree Light" pitchFamily="2" charset="0"/>
              </a:rPr>
              <a:t> ». </a:t>
            </a:r>
          </a:p>
          <a:p>
            <a:pPr algn="ctr"/>
            <a:r>
              <a:rPr lang="fr-FR" sz="1200">
                <a:latin typeface="Figtree Light" pitchFamily="2" charset="0"/>
              </a:rPr>
              <a:t>Vous pouvez également notifier le collaborateur ou ajouter une date d’échéance afin d’être alerté en cas de renouvellement. </a:t>
            </a:r>
          </a:p>
        </p:txBody>
      </p:sp>
    </p:spTree>
    <p:extLst>
      <p:ext uri="{BB962C8B-B14F-4D97-AF65-F5344CB8AC3E}">
        <p14:creationId xmlns:p14="http://schemas.microsoft.com/office/powerpoint/2010/main" val="1697183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Modèle de document</a:t>
            </a:r>
            <a:endParaRPr lang="fr-FR" sz="44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03</a:t>
            </a:r>
            <a:endParaRPr lang="fr-FR"/>
          </a:p>
        </p:txBody>
      </p:sp>
    </p:spTree>
    <p:extLst>
      <p:ext uri="{BB962C8B-B14F-4D97-AF65-F5344CB8AC3E}">
        <p14:creationId xmlns:p14="http://schemas.microsoft.com/office/powerpoint/2010/main" val="282287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Accès : Portail RH &gt; DOCUMENTS&gt; MODELES de document</a:t>
            </a:r>
          </a:p>
        </p:txBody>
      </p:sp>
      <p:pic>
        <p:nvPicPr>
          <p:cNvPr id="7" name="Image 6">
            <a:extLst>
              <a:ext uri="{FF2B5EF4-FFF2-40B4-BE49-F238E27FC236}">
                <a16:creationId xmlns:a16="http://schemas.microsoft.com/office/drawing/2014/main" id="{A54C58E4-B02A-998E-F8D3-E7D27098CDDA}"/>
              </a:ext>
            </a:extLst>
          </p:cNvPr>
          <p:cNvPicPr>
            <a:picLocks noChangeAspect="1"/>
          </p:cNvPicPr>
          <p:nvPr/>
        </p:nvPicPr>
        <p:blipFill>
          <a:blip r:embed="rId3"/>
          <a:stretch>
            <a:fillRect/>
          </a:stretch>
        </p:blipFill>
        <p:spPr>
          <a:xfrm>
            <a:off x="995074" y="1630342"/>
            <a:ext cx="10201851" cy="451205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E0D9AA8D-2541-D47F-41C5-E85CEA0B9981}"/>
              </a:ext>
            </a:extLst>
          </p:cNvPr>
          <p:cNvSpPr/>
          <p:nvPr/>
        </p:nvSpPr>
        <p:spPr>
          <a:xfrm>
            <a:off x="3584448" y="2249424"/>
            <a:ext cx="1188720" cy="26517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596A0F5-A8FB-E586-560A-66EF8397D656}"/>
              </a:ext>
            </a:extLst>
          </p:cNvPr>
          <p:cNvSpPr/>
          <p:nvPr/>
        </p:nvSpPr>
        <p:spPr>
          <a:xfrm>
            <a:off x="8942832" y="3666743"/>
            <a:ext cx="938784" cy="23791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A78A42D-454A-9923-165B-AB6DE21BA3FF}"/>
              </a:ext>
            </a:extLst>
          </p:cNvPr>
          <p:cNvSpPr/>
          <p:nvPr/>
        </p:nvSpPr>
        <p:spPr>
          <a:xfrm>
            <a:off x="9936480" y="3666743"/>
            <a:ext cx="938784" cy="23791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7EC4FAE6-54E3-60B9-2694-D8C765207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101797">
            <a:off x="8519608" y="3472286"/>
            <a:ext cx="365760" cy="365761"/>
          </a:xfrm>
          <a:prstGeom prst="rect">
            <a:avLst/>
          </a:prstGeom>
        </p:spPr>
      </p:pic>
      <p:sp>
        <p:nvSpPr>
          <p:cNvPr id="12" name="ZoneTexte 11">
            <a:extLst>
              <a:ext uri="{FF2B5EF4-FFF2-40B4-BE49-F238E27FC236}">
                <a16:creationId xmlns:a16="http://schemas.microsoft.com/office/drawing/2014/main" id="{4C123FC2-A727-1DE2-7D30-AA9CB3AEF969}"/>
              </a:ext>
            </a:extLst>
          </p:cNvPr>
          <p:cNvSpPr txBox="1"/>
          <p:nvPr/>
        </p:nvSpPr>
        <p:spPr>
          <a:xfrm>
            <a:off x="6532306" y="3448140"/>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a:solidFill>
                  <a:schemeClr val="accent3"/>
                </a:solidFill>
              </a:rPr>
              <a:t>Triez vos modèles dans des dossiers. </a:t>
            </a:r>
          </a:p>
        </p:txBody>
      </p:sp>
      <p:pic>
        <p:nvPicPr>
          <p:cNvPr id="13" name="Graphique 12">
            <a:extLst>
              <a:ext uri="{FF2B5EF4-FFF2-40B4-BE49-F238E27FC236}">
                <a16:creationId xmlns:a16="http://schemas.microsoft.com/office/drawing/2014/main" id="{FAB0D425-BDBC-AFD9-5341-F38251738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102748">
            <a:off x="10810447" y="3499891"/>
            <a:ext cx="365760" cy="365761"/>
          </a:xfrm>
          <a:prstGeom prst="rect">
            <a:avLst/>
          </a:prstGeom>
        </p:spPr>
      </p:pic>
      <p:sp>
        <p:nvSpPr>
          <p:cNvPr id="14" name="ZoneTexte 13">
            <a:extLst>
              <a:ext uri="{FF2B5EF4-FFF2-40B4-BE49-F238E27FC236}">
                <a16:creationId xmlns:a16="http://schemas.microsoft.com/office/drawing/2014/main" id="{0158228B-B878-7550-E86C-705D8B6B3491}"/>
              </a:ext>
            </a:extLst>
          </p:cNvPr>
          <p:cNvSpPr txBox="1"/>
          <p:nvPr/>
        </p:nvSpPr>
        <p:spPr>
          <a:xfrm>
            <a:off x="9763186" y="3020987"/>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a:solidFill>
                  <a:schemeClr val="accent3"/>
                </a:solidFill>
              </a:rPr>
              <a:t>Personnalisez vos propres modèles de document</a:t>
            </a:r>
          </a:p>
        </p:txBody>
      </p:sp>
    </p:spTree>
    <p:extLst>
      <p:ext uri="{BB962C8B-B14F-4D97-AF65-F5344CB8AC3E}">
        <p14:creationId xmlns:p14="http://schemas.microsoft.com/office/powerpoint/2010/main" val="1723608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Créer un nouveau modèle</a:t>
            </a:r>
          </a:p>
        </p:txBody>
      </p:sp>
      <p:pic>
        <p:nvPicPr>
          <p:cNvPr id="5" name="Image 4">
            <a:extLst>
              <a:ext uri="{FF2B5EF4-FFF2-40B4-BE49-F238E27FC236}">
                <a16:creationId xmlns:a16="http://schemas.microsoft.com/office/drawing/2014/main" id="{1D96B5D3-4339-5B3A-7DC1-FE1C1A098A8A}"/>
              </a:ext>
            </a:extLst>
          </p:cNvPr>
          <p:cNvPicPr>
            <a:picLocks noChangeAspect="1"/>
          </p:cNvPicPr>
          <p:nvPr/>
        </p:nvPicPr>
        <p:blipFill>
          <a:blip r:embed="rId3"/>
          <a:stretch>
            <a:fillRect/>
          </a:stretch>
        </p:blipFill>
        <p:spPr>
          <a:xfrm>
            <a:off x="754094" y="1498981"/>
            <a:ext cx="10707624" cy="4726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8232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Créer un nouveau modèle</a:t>
            </a:r>
          </a:p>
        </p:txBody>
      </p:sp>
      <p:sp>
        <p:nvSpPr>
          <p:cNvPr id="6" name="ZoneTexte 5">
            <a:extLst>
              <a:ext uri="{FF2B5EF4-FFF2-40B4-BE49-F238E27FC236}">
                <a16:creationId xmlns:a16="http://schemas.microsoft.com/office/drawing/2014/main" id="{FDF5D57A-50F5-7514-4CE8-6A58CC7A6E70}"/>
              </a:ext>
            </a:extLst>
          </p:cNvPr>
          <p:cNvSpPr txBox="1"/>
          <p:nvPr/>
        </p:nvSpPr>
        <p:spPr>
          <a:xfrm>
            <a:off x="229139" y="6314978"/>
            <a:ext cx="11962861" cy="461665"/>
          </a:xfrm>
          <a:prstGeom prst="rect">
            <a:avLst/>
          </a:prstGeom>
          <a:noFill/>
        </p:spPr>
        <p:txBody>
          <a:bodyPr wrap="square" rtlCol="0">
            <a:spAutoFit/>
          </a:bodyPr>
          <a:lstStyle/>
          <a:p>
            <a:pPr algn="ctr"/>
            <a:r>
              <a:rPr lang="fr-FR" sz="1200">
                <a:latin typeface="Figtree Light" pitchFamily="2" charset="0"/>
              </a:rPr>
              <a:t>Le but est de créer un modèle de document qui s'alimentera automatiquement avec les données renseignées dans Eurécia. J'ouvre mon document de base sous Word ainsi que la page Eurécia où je vais pouvoir piocher parmi la liste de mots-clés proposés pour créer et alimenter mon document.</a:t>
            </a:r>
          </a:p>
        </p:txBody>
      </p:sp>
      <p:pic>
        <p:nvPicPr>
          <p:cNvPr id="7" name="Image 6">
            <a:extLst>
              <a:ext uri="{FF2B5EF4-FFF2-40B4-BE49-F238E27FC236}">
                <a16:creationId xmlns:a16="http://schemas.microsoft.com/office/drawing/2014/main" id="{82356B2C-9667-1323-A462-3EE4FE5F7B62}"/>
              </a:ext>
            </a:extLst>
          </p:cNvPr>
          <p:cNvPicPr>
            <a:picLocks noChangeAspect="1"/>
          </p:cNvPicPr>
          <p:nvPr/>
        </p:nvPicPr>
        <p:blipFill>
          <a:blip r:embed="rId3"/>
          <a:stretch>
            <a:fillRect/>
          </a:stretch>
        </p:blipFill>
        <p:spPr>
          <a:xfrm>
            <a:off x="2570158" y="1231135"/>
            <a:ext cx="7075496" cy="496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690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Créer un nouveau modèle</a:t>
            </a:r>
          </a:p>
        </p:txBody>
      </p:sp>
      <p:sp>
        <p:nvSpPr>
          <p:cNvPr id="6" name="ZoneTexte 5">
            <a:extLst>
              <a:ext uri="{FF2B5EF4-FFF2-40B4-BE49-F238E27FC236}">
                <a16:creationId xmlns:a16="http://schemas.microsoft.com/office/drawing/2014/main" id="{FDF5D57A-50F5-7514-4CE8-6A58CC7A6E70}"/>
              </a:ext>
            </a:extLst>
          </p:cNvPr>
          <p:cNvSpPr txBox="1"/>
          <p:nvPr/>
        </p:nvSpPr>
        <p:spPr>
          <a:xfrm>
            <a:off x="3525281" y="5756315"/>
            <a:ext cx="6496543" cy="1015663"/>
          </a:xfrm>
          <a:prstGeom prst="rect">
            <a:avLst/>
          </a:prstGeom>
          <a:noFill/>
        </p:spPr>
        <p:txBody>
          <a:bodyPr wrap="square" rtlCol="0">
            <a:spAutoFit/>
          </a:bodyPr>
          <a:lstStyle/>
          <a:p>
            <a:pPr marL="171450" indent="-171450" algn="just">
              <a:buFont typeface="Arial" panose="020B0604020202020204" pitchFamily="34" charset="0"/>
              <a:buChar char="•"/>
            </a:pPr>
            <a:r>
              <a:rPr lang="fr-FR" sz="1200">
                <a:latin typeface="Figtree Light" pitchFamily="2" charset="0"/>
              </a:rPr>
              <a:t>Etape 1 : Dans Eurécia, je clique sur la donnée que je veux intégrer dans mon document</a:t>
            </a:r>
          </a:p>
          <a:p>
            <a:pPr marL="171450" indent="-171450" algn="just">
              <a:buFont typeface="Arial" panose="020B0604020202020204" pitchFamily="34" charset="0"/>
              <a:buChar char="•"/>
            </a:pPr>
            <a:r>
              <a:rPr lang="fr-FR" sz="1200">
                <a:latin typeface="Figtree Light" pitchFamily="2" charset="0"/>
              </a:rPr>
              <a:t>Etape 2 : Je colle cette donnée dans mon document Word</a:t>
            </a:r>
          </a:p>
          <a:p>
            <a:pPr marL="171450" indent="-171450" algn="just">
              <a:buFont typeface="Arial" panose="020B0604020202020204" pitchFamily="34" charset="0"/>
              <a:buChar char="•"/>
            </a:pPr>
            <a:r>
              <a:rPr lang="fr-FR" sz="1200">
                <a:latin typeface="Figtree Light" pitchFamily="2" charset="0"/>
              </a:rPr>
              <a:t>Etape 3 : Je répète l'opération autant de fois que nécessaire pour créer mon modèle</a:t>
            </a:r>
          </a:p>
          <a:p>
            <a:pPr algn="just"/>
            <a:endParaRPr lang="fr-FR" sz="1200">
              <a:latin typeface="Figtree Light" pitchFamily="2" charset="0"/>
            </a:endParaRPr>
          </a:p>
          <a:p>
            <a:pPr algn="just"/>
            <a:endParaRPr lang="fr-FR" sz="1200">
              <a:latin typeface="Figtree Light" pitchFamily="2" charset="0"/>
            </a:endParaRPr>
          </a:p>
        </p:txBody>
      </p:sp>
      <p:pic>
        <p:nvPicPr>
          <p:cNvPr id="7" name="Image 6">
            <a:extLst>
              <a:ext uri="{FF2B5EF4-FFF2-40B4-BE49-F238E27FC236}">
                <a16:creationId xmlns:a16="http://schemas.microsoft.com/office/drawing/2014/main" id="{0EE75764-CFA6-E630-011B-4959B3291BDC}"/>
              </a:ext>
            </a:extLst>
          </p:cNvPr>
          <p:cNvPicPr>
            <a:picLocks noChangeAspect="1"/>
          </p:cNvPicPr>
          <p:nvPr/>
        </p:nvPicPr>
        <p:blipFill rotWithShape="1">
          <a:blip r:embed="rId3"/>
          <a:srcRect b="32197"/>
          <a:stretch/>
        </p:blipFill>
        <p:spPr>
          <a:xfrm>
            <a:off x="840975" y="1379064"/>
            <a:ext cx="10533862" cy="40998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947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Créer un nouveau modèle</a:t>
            </a:r>
          </a:p>
        </p:txBody>
      </p:sp>
      <p:sp>
        <p:nvSpPr>
          <p:cNvPr id="6" name="ZoneTexte 5">
            <a:extLst>
              <a:ext uri="{FF2B5EF4-FFF2-40B4-BE49-F238E27FC236}">
                <a16:creationId xmlns:a16="http://schemas.microsoft.com/office/drawing/2014/main" id="{FDF5D57A-50F5-7514-4CE8-6A58CC7A6E70}"/>
              </a:ext>
            </a:extLst>
          </p:cNvPr>
          <p:cNvSpPr txBox="1"/>
          <p:nvPr/>
        </p:nvSpPr>
        <p:spPr>
          <a:xfrm>
            <a:off x="114569" y="6311773"/>
            <a:ext cx="11962861" cy="830997"/>
          </a:xfrm>
          <a:prstGeom prst="rect">
            <a:avLst/>
          </a:prstGeom>
          <a:noFill/>
        </p:spPr>
        <p:txBody>
          <a:bodyPr wrap="square" rtlCol="0">
            <a:spAutoFit/>
          </a:bodyPr>
          <a:lstStyle/>
          <a:p>
            <a:pPr algn="ctr"/>
            <a:r>
              <a:rPr lang="fr-FR" sz="1200">
                <a:latin typeface="Figtree Light" pitchFamily="2" charset="0"/>
              </a:rPr>
              <a:t>Pour finir, enregistrez le document Word dans votre ordinateur, puis passez à l’étape suivante sur Eurécia et importez votre document. </a:t>
            </a:r>
          </a:p>
          <a:p>
            <a:pPr algn="ctr"/>
            <a:r>
              <a:rPr lang="fr-FR" sz="1200">
                <a:latin typeface="Figtree Light" pitchFamily="2" charset="0"/>
              </a:rPr>
              <a:t>Vous pouvez désormais l’utiliser pour n’importe quel salarié.</a:t>
            </a:r>
          </a:p>
          <a:p>
            <a:pPr algn="ctr"/>
            <a:endParaRPr lang="fr-FR" sz="1200">
              <a:latin typeface="Figtree Light" pitchFamily="2" charset="0"/>
            </a:endParaRPr>
          </a:p>
          <a:p>
            <a:pPr algn="ctr"/>
            <a:endParaRPr lang="fr-FR" sz="1200">
              <a:latin typeface="Figtree Light" pitchFamily="2" charset="0"/>
            </a:endParaRPr>
          </a:p>
        </p:txBody>
      </p:sp>
      <p:pic>
        <p:nvPicPr>
          <p:cNvPr id="7" name="Image 6">
            <a:extLst>
              <a:ext uri="{FF2B5EF4-FFF2-40B4-BE49-F238E27FC236}">
                <a16:creationId xmlns:a16="http://schemas.microsoft.com/office/drawing/2014/main" id="{49272E55-72CC-EC70-CF59-C3799270F440}"/>
              </a:ext>
            </a:extLst>
          </p:cNvPr>
          <p:cNvPicPr>
            <a:picLocks noChangeAspect="1"/>
          </p:cNvPicPr>
          <p:nvPr/>
        </p:nvPicPr>
        <p:blipFill>
          <a:blip r:embed="rId3"/>
          <a:stretch>
            <a:fillRect/>
          </a:stretch>
        </p:blipFill>
        <p:spPr>
          <a:xfrm>
            <a:off x="503246" y="1418830"/>
            <a:ext cx="11317279" cy="4753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0608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Documents partagés</a:t>
            </a:r>
            <a:endParaRPr lang="fr-FR" sz="4400"/>
          </a:p>
        </p:txBody>
      </p:sp>
      <p:sp>
        <p:nvSpPr>
          <p:cNvPr id="6" name="Espace réservé du texte 5">
            <a:extLst>
              <a:ext uri="{FF2B5EF4-FFF2-40B4-BE49-F238E27FC236}">
                <a16:creationId xmlns:a16="http://schemas.microsoft.com/office/drawing/2014/main" id="{8CD89509-03CB-DC2D-7BC8-81652C843101}"/>
              </a:ext>
            </a:extLst>
          </p:cNvPr>
          <p:cNvSpPr>
            <a:spLocks noGrp="1"/>
          </p:cNvSpPr>
          <p:nvPr>
            <p:ph type="body" sz="quarter" idx="16"/>
          </p:nvPr>
        </p:nvSpPr>
        <p:spPr/>
        <p:txBody>
          <a:bodyPr/>
          <a:lstStyle/>
          <a:p>
            <a:r>
              <a:rPr lang="fr-FR"/>
              <a:t>04</a:t>
            </a:r>
          </a:p>
        </p:txBody>
      </p:sp>
    </p:spTree>
    <p:extLst>
      <p:ext uri="{BB962C8B-B14F-4D97-AF65-F5344CB8AC3E}">
        <p14:creationId xmlns:p14="http://schemas.microsoft.com/office/powerpoint/2010/main" val="3212721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9EA27C1-7594-71E4-BC1C-05F90BC0AA60}"/>
              </a:ext>
            </a:extLst>
          </p:cNvPr>
          <p:cNvPicPr>
            <a:picLocks noChangeAspect="1"/>
          </p:cNvPicPr>
          <p:nvPr/>
        </p:nvPicPr>
        <p:blipFill>
          <a:blip r:embed="rId3"/>
          <a:stretch>
            <a:fillRect/>
          </a:stretch>
        </p:blipFill>
        <p:spPr>
          <a:xfrm>
            <a:off x="993053" y="1279525"/>
            <a:ext cx="10205894" cy="4888762"/>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Documents partagés société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Accès : Portail RH &gt; Documents partagés &gt; Nouveau</a:t>
            </a:r>
          </a:p>
        </p:txBody>
      </p:sp>
      <p:sp>
        <p:nvSpPr>
          <p:cNvPr id="11" name="Rectangle 10">
            <a:extLst>
              <a:ext uri="{FF2B5EF4-FFF2-40B4-BE49-F238E27FC236}">
                <a16:creationId xmlns:a16="http://schemas.microsoft.com/office/drawing/2014/main" id="{6E8D08B9-CD12-DE06-2AA5-9A7CD8D7CF57}"/>
              </a:ext>
            </a:extLst>
          </p:cNvPr>
          <p:cNvSpPr/>
          <p:nvPr/>
        </p:nvSpPr>
        <p:spPr>
          <a:xfrm>
            <a:off x="1112922" y="2760294"/>
            <a:ext cx="997979"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11CA2B8E-89C7-6E19-1AD6-98C597A4AEE0}"/>
              </a:ext>
            </a:extLst>
          </p:cNvPr>
          <p:cNvSpPr/>
          <p:nvPr/>
        </p:nvSpPr>
        <p:spPr>
          <a:xfrm>
            <a:off x="4366696" y="2368173"/>
            <a:ext cx="3213680"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89A8DA33-8D6E-3E40-8E4F-07D526268881}"/>
              </a:ext>
            </a:extLst>
          </p:cNvPr>
          <p:cNvSpPr txBox="1"/>
          <p:nvPr/>
        </p:nvSpPr>
        <p:spPr>
          <a:xfrm>
            <a:off x="881985" y="6277179"/>
            <a:ext cx="10428030" cy="461665"/>
          </a:xfrm>
          <a:prstGeom prst="rect">
            <a:avLst/>
          </a:prstGeom>
          <a:noFill/>
        </p:spPr>
        <p:txBody>
          <a:bodyPr wrap="square">
            <a:spAutoFit/>
          </a:bodyPr>
          <a:lstStyle/>
          <a:p>
            <a:pPr algn="ctr"/>
            <a:r>
              <a:rPr lang="fr-FR" sz="1200">
                <a:latin typeface="Figtree Light" pitchFamily="2" charset="0"/>
              </a:rPr>
              <a:t>Par défaut, le document sera visible par tous les salariés dans leur portail RH &gt; Documents partagés. </a:t>
            </a:r>
          </a:p>
          <a:p>
            <a:pPr algn="ctr"/>
            <a:r>
              <a:rPr lang="fr-FR" sz="1200">
                <a:latin typeface="Figtree Light" pitchFamily="2" charset="0"/>
              </a:rPr>
              <a:t>Vous avez la possibilité de gérer la visibilité par Département, Structure etc.</a:t>
            </a:r>
          </a:p>
        </p:txBody>
      </p:sp>
      <p:sp>
        <p:nvSpPr>
          <p:cNvPr id="2" name="Rectangle 1">
            <a:extLst>
              <a:ext uri="{FF2B5EF4-FFF2-40B4-BE49-F238E27FC236}">
                <a16:creationId xmlns:a16="http://schemas.microsoft.com/office/drawing/2014/main" id="{B61D9AE9-D845-C705-8515-2FBB8D8DE5C4}"/>
              </a:ext>
            </a:extLst>
          </p:cNvPr>
          <p:cNvSpPr/>
          <p:nvPr/>
        </p:nvSpPr>
        <p:spPr>
          <a:xfrm>
            <a:off x="10939674" y="2018671"/>
            <a:ext cx="259273" cy="25818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3664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507824" y="2996553"/>
            <a:ext cx="5283200" cy="2451666"/>
          </a:xfrm>
        </p:spPr>
        <p:txBody>
          <a:bodyPr vert="horz" lIns="91440" tIns="45720" rIns="91440" bIns="45720" rtlCol="0" anchor="t">
            <a:normAutofit lnSpcReduction="10000"/>
          </a:bodyPr>
          <a:lstStyle/>
          <a:p>
            <a:r>
              <a:rPr lang="fr-FR">
                <a:latin typeface="Figtree"/>
              </a:rPr>
              <a:t>Administrer la vie du salarié</a:t>
            </a:r>
          </a:p>
          <a:p>
            <a:r>
              <a:rPr lang="fr-FR"/>
              <a:t>Ajouter des documents dans son drive</a:t>
            </a:r>
          </a:p>
          <a:p>
            <a:r>
              <a:rPr lang="fr-FR"/>
              <a:t>Partager des documents</a:t>
            </a:r>
          </a:p>
          <a:p>
            <a:r>
              <a:rPr lang="fr-FR"/>
              <a:t>Importer des bulletins de salaire</a:t>
            </a:r>
          </a:p>
          <a:p>
            <a:r>
              <a:rPr lang="fr-FR"/>
              <a:t>Consulter les tableaux de bord RH</a:t>
            </a:r>
          </a:p>
          <a:p>
            <a:r>
              <a:rPr lang="fr-FR"/>
              <a:t>Préparer l’arrivée et le départ des collaborateurs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Tableaux de bord RH</a:t>
            </a:r>
            <a:endParaRPr lang="fr-FR" sz="44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05</a:t>
            </a:r>
            <a:endParaRPr lang="fr-FR"/>
          </a:p>
        </p:txBody>
      </p:sp>
    </p:spTree>
    <p:extLst>
      <p:ext uri="{BB962C8B-B14F-4D97-AF65-F5344CB8AC3E}">
        <p14:creationId xmlns:p14="http://schemas.microsoft.com/office/powerpoint/2010/main" val="122372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Tableau de bord RH</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b="1"/>
              <a:t>Accès : Portail RH &gt; Tableau de bord RH</a:t>
            </a:r>
          </a:p>
        </p:txBody>
      </p:sp>
      <p:pic>
        <p:nvPicPr>
          <p:cNvPr id="6" name="Image 5">
            <a:extLst>
              <a:ext uri="{FF2B5EF4-FFF2-40B4-BE49-F238E27FC236}">
                <a16:creationId xmlns:a16="http://schemas.microsoft.com/office/drawing/2014/main" id="{BBBBF689-4EA2-E376-1D30-A8AD67F1D642}"/>
              </a:ext>
            </a:extLst>
          </p:cNvPr>
          <p:cNvPicPr>
            <a:picLocks noChangeAspect="1"/>
          </p:cNvPicPr>
          <p:nvPr/>
        </p:nvPicPr>
        <p:blipFill>
          <a:blip r:embed="rId2"/>
          <a:stretch>
            <a:fillRect/>
          </a:stretch>
        </p:blipFill>
        <p:spPr>
          <a:xfrm>
            <a:off x="1005840" y="1565380"/>
            <a:ext cx="10439114" cy="435282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5A116E42-A42E-E6D0-D11E-0D9DAB7C323D}"/>
              </a:ext>
            </a:extLst>
          </p:cNvPr>
          <p:cNvPicPr>
            <a:picLocks noChangeAspect="1"/>
          </p:cNvPicPr>
          <p:nvPr/>
        </p:nvPicPr>
        <p:blipFill>
          <a:blip r:embed="rId3"/>
          <a:stretch>
            <a:fillRect/>
          </a:stretch>
        </p:blipFill>
        <p:spPr>
          <a:xfrm>
            <a:off x="8108455" y="4499426"/>
            <a:ext cx="2412613" cy="2246607"/>
          </a:xfrm>
          <a:prstGeom prst="rect">
            <a:avLst/>
          </a:prstGeom>
        </p:spPr>
      </p:pic>
      <p:pic>
        <p:nvPicPr>
          <p:cNvPr id="9" name="Graphique 8">
            <a:extLst>
              <a:ext uri="{FF2B5EF4-FFF2-40B4-BE49-F238E27FC236}">
                <a16:creationId xmlns:a16="http://schemas.microsoft.com/office/drawing/2014/main" id="{91BAE74B-2F74-361F-E0E1-8187A7E949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7352" y="4496039"/>
            <a:ext cx="484414" cy="417030"/>
          </a:xfrm>
          <a:prstGeom prst="rect">
            <a:avLst/>
          </a:prstGeom>
        </p:spPr>
      </p:pic>
      <p:sp>
        <p:nvSpPr>
          <p:cNvPr id="10" name="Rectangle 9">
            <a:extLst>
              <a:ext uri="{FF2B5EF4-FFF2-40B4-BE49-F238E27FC236}">
                <a16:creationId xmlns:a16="http://schemas.microsoft.com/office/drawing/2014/main" id="{EF5E641A-4EB4-1D29-985C-AE1626BFF025}"/>
              </a:ext>
            </a:extLst>
          </p:cNvPr>
          <p:cNvSpPr/>
          <p:nvPr/>
        </p:nvSpPr>
        <p:spPr>
          <a:xfrm>
            <a:off x="1005840" y="2368884"/>
            <a:ext cx="664340" cy="57958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91DF780-AAAD-3156-6737-6721346D9B87}"/>
              </a:ext>
            </a:extLst>
          </p:cNvPr>
          <p:cNvSpPr/>
          <p:nvPr/>
        </p:nvSpPr>
        <p:spPr>
          <a:xfrm>
            <a:off x="3081528" y="3346704"/>
            <a:ext cx="1581912"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Mon quotidien RH</a:t>
            </a:r>
            <a:endParaRPr lang="fr-FR" sz="44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06</a:t>
            </a:r>
            <a:endParaRPr lang="fr-FR"/>
          </a:p>
        </p:txBody>
      </p:sp>
    </p:spTree>
    <p:extLst>
      <p:ext uri="{BB962C8B-B14F-4D97-AF65-F5344CB8AC3E}">
        <p14:creationId xmlns:p14="http://schemas.microsoft.com/office/powerpoint/2010/main" val="2496085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5B7BAD9-FD59-5513-6DDB-F6543974A766}"/>
              </a:ext>
            </a:extLst>
          </p:cNvPr>
          <p:cNvPicPr>
            <a:picLocks noChangeAspect="1"/>
          </p:cNvPicPr>
          <p:nvPr/>
        </p:nvPicPr>
        <p:blipFill>
          <a:blip r:embed="rId3"/>
          <a:stretch>
            <a:fillRect/>
          </a:stretch>
        </p:blipFill>
        <p:spPr>
          <a:xfrm>
            <a:off x="752829" y="1329652"/>
            <a:ext cx="10710153" cy="3547562"/>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Accès : page d’accueil</a:t>
            </a:r>
          </a:p>
        </p:txBody>
      </p:sp>
      <p:sp>
        <p:nvSpPr>
          <p:cNvPr id="12" name="Rectangle 11">
            <a:extLst>
              <a:ext uri="{FF2B5EF4-FFF2-40B4-BE49-F238E27FC236}">
                <a16:creationId xmlns:a16="http://schemas.microsoft.com/office/drawing/2014/main" id="{11CA2B8E-89C7-6E19-1AD6-98C597A4AEE0}"/>
              </a:ext>
            </a:extLst>
          </p:cNvPr>
          <p:cNvSpPr/>
          <p:nvPr/>
        </p:nvSpPr>
        <p:spPr>
          <a:xfrm>
            <a:off x="2491009" y="3625378"/>
            <a:ext cx="4705319" cy="125183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89A8DA33-8D6E-3E40-8E4F-07D526268881}"/>
              </a:ext>
            </a:extLst>
          </p:cNvPr>
          <p:cNvSpPr txBox="1"/>
          <p:nvPr/>
        </p:nvSpPr>
        <p:spPr>
          <a:xfrm>
            <a:off x="1034952" y="5066683"/>
            <a:ext cx="10428030" cy="523220"/>
          </a:xfrm>
          <a:prstGeom prst="rect">
            <a:avLst/>
          </a:prstGeom>
          <a:noFill/>
        </p:spPr>
        <p:txBody>
          <a:bodyPr wrap="square">
            <a:spAutoFit/>
          </a:bodyPr>
          <a:lstStyle/>
          <a:p>
            <a:pPr algn="ctr"/>
            <a:r>
              <a:rPr lang="fr-FR" sz="1400">
                <a:latin typeface="Figtree Light" pitchFamily="2" charset="0"/>
              </a:rPr>
              <a:t>Tout collaborateur ayant accès à Mon Quotidien Rh peut créer des rappels et des alertes pour lui-même et éventuellement d'autres collaborateurs. Vous pouvez ainsi accéder à une To do </a:t>
            </a:r>
            <a:r>
              <a:rPr lang="fr-FR" sz="1400" err="1">
                <a:latin typeface="Figtree Light" pitchFamily="2" charset="0"/>
              </a:rPr>
              <a:t>list</a:t>
            </a:r>
            <a:r>
              <a:rPr lang="fr-FR" sz="1400">
                <a:latin typeface="Figtree Light" pitchFamily="2" charset="0"/>
              </a:rPr>
              <a:t> simple, visuelle et collaborative.</a:t>
            </a:r>
          </a:p>
        </p:txBody>
      </p:sp>
      <p:sp>
        <p:nvSpPr>
          <p:cNvPr id="6" name="ZoneTexte 5">
            <a:extLst>
              <a:ext uri="{FF2B5EF4-FFF2-40B4-BE49-F238E27FC236}">
                <a16:creationId xmlns:a16="http://schemas.microsoft.com/office/drawing/2014/main" id="{AD966CAF-B1E3-1CF6-7DFD-FA8C578C4100}"/>
              </a:ext>
            </a:extLst>
          </p:cNvPr>
          <p:cNvSpPr txBox="1"/>
          <p:nvPr/>
        </p:nvSpPr>
        <p:spPr>
          <a:xfrm>
            <a:off x="2590038" y="6022771"/>
            <a:ext cx="7532370" cy="523220"/>
          </a:xfrm>
          <a:prstGeom prst="rect">
            <a:avLst/>
          </a:prstGeom>
          <a:noFill/>
        </p:spPr>
        <p:txBody>
          <a:bodyPr wrap="square">
            <a:spAutoFit/>
          </a:bodyPr>
          <a:lstStyle/>
          <a:p>
            <a:pPr algn="ctr"/>
            <a:r>
              <a:rPr lang="fr-FR" sz="1400" b="1">
                <a:solidFill>
                  <a:schemeClr val="accent1"/>
                </a:solidFill>
                <a:latin typeface="Figtree Light" pitchFamily="2" charset="0"/>
              </a:rPr>
              <a:t>Bon à savoir ! </a:t>
            </a:r>
            <a:r>
              <a:rPr lang="fr-FR" sz="1400">
                <a:latin typeface="Figtree Light" pitchFamily="2" charset="0"/>
              </a:rPr>
              <a:t>Vous n’avez pas accès à mon quotidien RH ? Vous pouvez l’activer via votre espace admin &gt; Paramètres généraux &gt; Gestion des alertes RH</a:t>
            </a:r>
          </a:p>
        </p:txBody>
      </p:sp>
    </p:spTree>
    <p:extLst>
      <p:ext uri="{BB962C8B-B14F-4D97-AF65-F5344CB8AC3E}">
        <p14:creationId xmlns:p14="http://schemas.microsoft.com/office/powerpoint/2010/main" val="493591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FC976B-5ADF-1225-B4A9-3CC864DEE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677" y="1279525"/>
            <a:ext cx="10042646" cy="47637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881985" y="6152136"/>
            <a:ext cx="10428030" cy="307777"/>
          </a:xfrm>
          <a:prstGeom prst="rect">
            <a:avLst/>
          </a:prstGeom>
          <a:noFill/>
        </p:spPr>
        <p:txBody>
          <a:bodyPr wrap="square">
            <a:spAutoFit/>
          </a:bodyPr>
          <a:lstStyle/>
          <a:p>
            <a:pPr algn="ctr"/>
            <a:r>
              <a:rPr lang="fr-FR" sz="1400">
                <a:latin typeface="Figtree Light" pitchFamily="2" charset="0"/>
              </a:rPr>
              <a:t>Je clique sur 'Gérer mes alertes',</a:t>
            </a:r>
          </a:p>
        </p:txBody>
      </p:sp>
    </p:spTree>
    <p:extLst>
      <p:ext uri="{BB962C8B-B14F-4D97-AF65-F5344CB8AC3E}">
        <p14:creationId xmlns:p14="http://schemas.microsoft.com/office/powerpoint/2010/main" val="3094052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774980" y="5685980"/>
            <a:ext cx="10428030"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a:ln>
                  <a:noFill/>
                </a:ln>
                <a:solidFill>
                  <a:srgbClr val="333333"/>
                </a:solidFill>
                <a:effectLst/>
                <a:latin typeface="Figtree Light" pitchFamily="2" charset="0"/>
              </a:rPr>
              <a:t>Dans la liste des alertes, je retrouve toutes mes alertes configurées, je peux alors ajouter une nouvelle alerte en cliquant sur le bouton </a:t>
            </a:r>
            <a:r>
              <a:rPr kumimoji="0" lang="fr-FR" altLang="fr-FR" sz="1600" b="0" i="0" u="none" strike="noStrike" cap="none" normalizeH="0" baseline="0">
                <a:ln>
                  <a:noFill/>
                </a:ln>
                <a:solidFill>
                  <a:srgbClr val="333333"/>
                </a:solidFill>
                <a:effectLst/>
                <a:latin typeface="Figtree Light" pitchFamily="2" charset="0"/>
              </a:rPr>
              <a:t> </a:t>
            </a:r>
            <a:r>
              <a:rPr lang="fr-FR" altLang="fr-FR" sz="1200">
                <a:solidFill>
                  <a:srgbClr val="333333"/>
                </a:solidFill>
                <a:latin typeface="Figtree Light" pitchFamily="2" charset="0"/>
              </a:rPr>
              <a:t>:</a:t>
            </a:r>
            <a:endParaRPr kumimoji="0" lang="fr-FR" altLang="fr-FR" sz="1200" b="0" i="0" u="none" strike="noStrike" cap="none" normalizeH="0" baseline="0">
              <a:ln>
                <a:noFill/>
              </a:ln>
              <a:solidFill>
                <a:srgbClr val="333333"/>
              </a:solidFill>
              <a:effectLst/>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20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a:ln>
                <a:noFill/>
              </a:ln>
              <a:solidFill>
                <a:srgbClr val="333333"/>
              </a:solidFill>
              <a:effectLst/>
              <a:latin typeface="Figtree Light" pitchFamily="2" charset="0"/>
            </a:endParaRPr>
          </a:p>
        </p:txBody>
      </p:sp>
      <p:pic>
        <p:nvPicPr>
          <p:cNvPr id="8" name="Image 7">
            <a:extLst>
              <a:ext uri="{FF2B5EF4-FFF2-40B4-BE49-F238E27FC236}">
                <a16:creationId xmlns:a16="http://schemas.microsoft.com/office/drawing/2014/main" id="{84079A39-52F2-E03F-2969-0BA089A1114C}"/>
              </a:ext>
            </a:extLst>
          </p:cNvPr>
          <p:cNvPicPr>
            <a:picLocks noChangeAspect="1"/>
          </p:cNvPicPr>
          <p:nvPr/>
        </p:nvPicPr>
        <p:blipFill>
          <a:blip r:embed="rId3"/>
          <a:stretch>
            <a:fillRect/>
          </a:stretch>
        </p:blipFill>
        <p:spPr>
          <a:xfrm>
            <a:off x="9970446" y="5729221"/>
            <a:ext cx="982899" cy="221945"/>
          </a:xfrm>
          <a:prstGeom prst="rect">
            <a:avLst/>
          </a:prstGeom>
        </p:spPr>
      </p:pic>
      <p:sp>
        <p:nvSpPr>
          <p:cNvPr id="5" name="ZoneTexte 4">
            <a:extLst>
              <a:ext uri="{FF2B5EF4-FFF2-40B4-BE49-F238E27FC236}">
                <a16:creationId xmlns:a16="http://schemas.microsoft.com/office/drawing/2014/main" id="{3B84722F-4FD5-6C1A-2A65-A55891F83834}"/>
              </a:ext>
            </a:extLst>
          </p:cNvPr>
          <p:cNvSpPr txBox="1"/>
          <p:nvPr/>
        </p:nvSpPr>
        <p:spPr>
          <a:xfrm>
            <a:off x="2526030" y="6116867"/>
            <a:ext cx="7696962" cy="276999"/>
          </a:xfrm>
          <a:prstGeom prst="rect">
            <a:avLst/>
          </a:prstGeom>
          <a:noFill/>
        </p:spPr>
        <p:txBody>
          <a:bodyPr wrap="square">
            <a:spAutoFit/>
          </a:bodyPr>
          <a:lstStyle/>
          <a:p>
            <a:pPr algn="ctr"/>
            <a:r>
              <a:rPr lang="fr-FR" sz="1200" b="1">
                <a:solidFill>
                  <a:schemeClr val="accent1"/>
                </a:solidFill>
                <a:latin typeface="Figtree Light" pitchFamily="2" charset="0"/>
              </a:rPr>
              <a:t>Bon à savoir ! </a:t>
            </a:r>
            <a:r>
              <a:rPr lang="fr-FR" sz="1200">
                <a:latin typeface="Figtree Light" pitchFamily="2" charset="0"/>
              </a:rPr>
              <a:t>Vous pouvez dupliquer des alertes existantes pour plus de facilité. </a:t>
            </a:r>
          </a:p>
        </p:txBody>
      </p:sp>
      <p:pic>
        <p:nvPicPr>
          <p:cNvPr id="7" name="Image 6">
            <a:extLst>
              <a:ext uri="{FF2B5EF4-FFF2-40B4-BE49-F238E27FC236}">
                <a16:creationId xmlns:a16="http://schemas.microsoft.com/office/drawing/2014/main" id="{72970A44-5DD0-EFBE-4C2F-70AF6304F804}"/>
              </a:ext>
            </a:extLst>
          </p:cNvPr>
          <p:cNvPicPr>
            <a:picLocks noChangeAspect="1"/>
          </p:cNvPicPr>
          <p:nvPr/>
        </p:nvPicPr>
        <p:blipFill>
          <a:blip r:embed="rId4"/>
          <a:stretch>
            <a:fillRect/>
          </a:stretch>
        </p:blipFill>
        <p:spPr>
          <a:xfrm>
            <a:off x="1577697" y="1300892"/>
            <a:ext cx="9375648" cy="4256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512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233AA3B-DE40-9140-2609-5218C1C5B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949" y="1279525"/>
            <a:ext cx="6009599" cy="54030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371475" y="2226704"/>
            <a:ext cx="4891189" cy="3508653"/>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a:ln>
                  <a:noFill/>
                </a:ln>
                <a:solidFill>
                  <a:srgbClr val="333333"/>
                </a:solidFill>
                <a:effectLst/>
                <a:latin typeface="Figtree Light"/>
              </a:rPr>
              <a:t>Lorsque je </a:t>
            </a:r>
            <a:r>
              <a:rPr lang="fr-FR" altLang="fr-FR" sz="1400">
                <a:solidFill>
                  <a:srgbClr val="333333"/>
                </a:solidFill>
                <a:latin typeface="Figtree Light"/>
              </a:rPr>
              <a:t>crée</a:t>
            </a:r>
            <a:r>
              <a:rPr kumimoji="0" lang="fr-FR" altLang="fr-FR" sz="1400" b="0" i="0" u="none" strike="noStrike" cap="none" normalizeH="0" baseline="0">
                <a:ln>
                  <a:noFill/>
                </a:ln>
                <a:solidFill>
                  <a:srgbClr val="333333"/>
                </a:solidFill>
                <a:effectLst/>
                <a:latin typeface="Figtree Light"/>
              </a:rPr>
              <a:t> une nouvelle alerte, j’ai le choix entre </a:t>
            </a:r>
            <a:r>
              <a:rPr lang="fr-FR" altLang="fr-FR" sz="1400">
                <a:solidFill>
                  <a:srgbClr val="333333"/>
                </a:solidFill>
                <a:latin typeface="Figtree Light"/>
              </a:rPr>
              <a:t>différents</a:t>
            </a:r>
            <a:r>
              <a:rPr kumimoji="0" lang="fr-FR" altLang="fr-FR" sz="1400" b="0" i="0" u="none" strike="noStrike" cap="none" normalizeH="0" baseline="0">
                <a:ln>
                  <a:noFill/>
                </a:ln>
                <a:solidFill>
                  <a:srgbClr val="333333"/>
                </a:solidFill>
                <a:effectLst/>
                <a:latin typeface="Figtree Light"/>
              </a:rPr>
              <a:t> types d’alertes : en cas d’une échéance approchant, en cas de modification d’éléments sensibles, ou même pour prévoir l’arrivée ou le départ des salariés.</a:t>
            </a:r>
          </a:p>
          <a:p>
            <a:pPr marL="0" marR="0" lvl="0" indent="0" algn="l" defTabSz="914400" rtl="0" eaLnBrk="0" fontAlgn="base" latinLnBrk="0" hangingPunct="0">
              <a:lnSpc>
                <a:spcPct val="100000"/>
              </a:lnSpc>
              <a:spcBef>
                <a:spcPct val="0"/>
              </a:spcBef>
              <a:spcAft>
                <a:spcPct val="0"/>
              </a:spcAft>
              <a:buClrTx/>
              <a:buSzTx/>
              <a:tabLst/>
            </a:pPr>
            <a:endParaRPr lang="fr-FR" altLang="fr-FR" sz="140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40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a:ln>
                  <a:noFill/>
                </a:ln>
                <a:solidFill>
                  <a:srgbClr val="333333"/>
                </a:solidFill>
                <a:effectLst/>
                <a:latin typeface="Figtree Light" pitchFamily="2" charset="0"/>
              </a:rPr>
              <a:t>Une fois mon choix fait, je vais pouvoir choisir la raison de l’alerte : Anniversaires, date de fin de contrat, date de fin de période d’essai…</a:t>
            </a:r>
          </a:p>
          <a:p>
            <a:pPr marL="0" marR="0" lvl="0" indent="0" algn="l" defTabSz="914400" rtl="0" eaLnBrk="0" fontAlgn="base" latinLnBrk="0" hangingPunct="0">
              <a:lnSpc>
                <a:spcPct val="100000"/>
              </a:lnSpc>
              <a:spcBef>
                <a:spcPct val="0"/>
              </a:spcBef>
              <a:spcAft>
                <a:spcPct val="0"/>
              </a:spcAft>
              <a:buClrTx/>
              <a:buSzTx/>
              <a:tabLst/>
            </a:pPr>
            <a:endParaRPr lang="fr-FR" altLang="fr-FR" sz="140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40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a:ln>
                  <a:noFill/>
                </a:ln>
                <a:solidFill>
                  <a:srgbClr val="333333"/>
                </a:solidFill>
                <a:effectLst/>
                <a:latin typeface="Figtree Light" pitchFamily="2" charset="0"/>
              </a:rPr>
              <a:t>L’objectif est de prévoir combien de jours avant la date de début ou de fin de mon élément je veux être prévenu, les destinataires de cette alerte, ainsi que les collaborateurs concernés par cette alerte.</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a:ln>
                <a:noFill/>
              </a:ln>
              <a:solidFill>
                <a:srgbClr val="333333"/>
              </a:solidFill>
              <a:effectLst/>
              <a:latin typeface="Figtree Light" pitchFamily="2" charset="0"/>
            </a:endParaRPr>
          </a:p>
        </p:txBody>
      </p:sp>
    </p:spTree>
    <p:extLst>
      <p:ext uri="{BB962C8B-B14F-4D97-AF65-F5344CB8AC3E}">
        <p14:creationId xmlns:p14="http://schemas.microsoft.com/office/powerpoint/2010/main" val="2277864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Pilotage On/</a:t>
            </a:r>
            <a:r>
              <a:rPr lang="fr-FR" sz="4400" err="1">
                <a:latin typeface="PP Woodland"/>
              </a:rPr>
              <a:t>Offboarding</a:t>
            </a:r>
            <a:endParaRPr lang="fr-FR" sz="44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07</a:t>
            </a:r>
            <a:endParaRPr lang="fr-FR"/>
          </a:p>
        </p:txBody>
      </p:sp>
    </p:spTree>
    <p:extLst>
      <p:ext uri="{BB962C8B-B14F-4D97-AF65-F5344CB8AC3E}">
        <p14:creationId xmlns:p14="http://schemas.microsoft.com/office/powerpoint/2010/main" val="1833103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ACDFA22-E0EB-A77D-2C74-9FF0CF0037B4}"/>
              </a:ext>
            </a:extLst>
          </p:cNvPr>
          <p:cNvPicPr>
            <a:picLocks noChangeAspect="1"/>
          </p:cNvPicPr>
          <p:nvPr/>
        </p:nvPicPr>
        <p:blipFill>
          <a:blip r:embed="rId3"/>
          <a:stretch>
            <a:fillRect/>
          </a:stretch>
        </p:blipFill>
        <p:spPr>
          <a:xfrm>
            <a:off x="582853" y="1229028"/>
            <a:ext cx="11160656" cy="4899657"/>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Pilotage on/</a:t>
            </a:r>
            <a:r>
              <a:rPr lang="fr-FR" err="1"/>
              <a:t>offboarding</a:t>
            </a:r>
            <a:endParaRPr lang="fr-F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Accès : portail </a:t>
            </a:r>
            <a:r>
              <a:rPr lang="fr-FR" b="1" err="1"/>
              <a:t>rh</a:t>
            </a:r>
            <a:r>
              <a:rPr lang="fr-FR" b="1"/>
              <a:t> &gt;Pilotage du On/</a:t>
            </a:r>
            <a:r>
              <a:rPr lang="fr-FR" b="1" err="1"/>
              <a:t>offboarding</a:t>
            </a:r>
            <a:endParaRPr lang="fr-FR" b="1"/>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187080"/>
            <a:ext cx="11564363"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a:ln>
                  <a:noFill/>
                </a:ln>
                <a:solidFill>
                  <a:srgbClr val="333333"/>
                </a:solidFill>
                <a:effectLst/>
                <a:latin typeface="Figtree Light" pitchFamily="2" charset="0"/>
              </a:rPr>
              <a:t>A l’aide de tableaux de bord, ayez une idée </a:t>
            </a:r>
            <a:r>
              <a:rPr lang="fr-FR" altLang="fr-FR" sz="1200">
                <a:solidFill>
                  <a:srgbClr val="333333"/>
                </a:solidFill>
                <a:latin typeface="Figtree Light" pitchFamily="2" charset="0"/>
              </a:rPr>
              <a:t>claire de vos </a:t>
            </a:r>
            <a:r>
              <a:rPr kumimoji="0" lang="fr-FR" altLang="fr-FR" sz="1200" b="0" i="0" u="none" strike="noStrike" cap="none" normalizeH="0" baseline="0">
                <a:ln>
                  <a:noFill/>
                </a:ln>
                <a:solidFill>
                  <a:srgbClr val="333333"/>
                </a:solidFill>
                <a:effectLst/>
                <a:latin typeface="Figtree Light" pitchFamily="2" charset="0"/>
              </a:rPr>
              <a:t>prochaines entrées et sorties de vos salariés. </a:t>
            </a:r>
          </a:p>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a:ln>
                  <a:noFill/>
                </a:ln>
                <a:solidFill>
                  <a:srgbClr val="333333"/>
                </a:solidFill>
                <a:effectLst/>
                <a:latin typeface="Figtree Light" pitchFamily="2" charset="0"/>
              </a:rPr>
              <a:t>Vous allez pouvoir observer l’avancement, gérer et créer des tâches grâce à la gestion de modèles.</a:t>
            </a:r>
          </a:p>
        </p:txBody>
      </p:sp>
      <p:sp>
        <p:nvSpPr>
          <p:cNvPr id="6" name="Rectangle 5">
            <a:extLst>
              <a:ext uri="{FF2B5EF4-FFF2-40B4-BE49-F238E27FC236}">
                <a16:creationId xmlns:a16="http://schemas.microsoft.com/office/drawing/2014/main" id="{A7C0C327-222D-B277-9DD3-44EA38C44F12}"/>
              </a:ext>
            </a:extLst>
          </p:cNvPr>
          <p:cNvSpPr/>
          <p:nvPr/>
        </p:nvSpPr>
        <p:spPr>
          <a:xfrm>
            <a:off x="8843172" y="1825762"/>
            <a:ext cx="1069314"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A2317AF-8DF7-380A-4756-AA4E5A437E4D}"/>
              </a:ext>
            </a:extLst>
          </p:cNvPr>
          <p:cNvSpPr/>
          <p:nvPr/>
        </p:nvSpPr>
        <p:spPr>
          <a:xfrm>
            <a:off x="2380763" y="2162245"/>
            <a:ext cx="1069314" cy="2567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B5DD87F-9D50-4A5D-5675-256F63F9B464}"/>
              </a:ext>
            </a:extLst>
          </p:cNvPr>
          <p:cNvSpPr/>
          <p:nvPr/>
        </p:nvSpPr>
        <p:spPr>
          <a:xfrm>
            <a:off x="3450077" y="2162245"/>
            <a:ext cx="684178" cy="2567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5589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A35361-43A2-2AF2-C384-7297CB30E8E3}"/>
              </a:ext>
            </a:extLst>
          </p:cNvPr>
          <p:cNvPicPr>
            <a:picLocks noChangeAspect="1"/>
          </p:cNvPicPr>
          <p:nvPr/>
        </p:nvPicPr>
        <p:blipFill>
          <a:blip r:embed="rId3"/>
          <a:stretch>
            <a:fillRect/>
          </a:stretch>
        </p:blipFill>
        <p:spPr>
          <a:xfrm>
            <a:off x="667560" y="1265251"/>
            <a:ext cx="10856880" cy="4652949"/>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Pilotage on/</a:t>
            </a:r>
            <a:r>
              <a:rPr lang="fr-FR" err="1"/>
              <a:t>offboarding</a:t>
            </a:r>
            <a:endParaRPr lang="fr-F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Email de bienvenue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187080"/>
            <a:ext cx="11564363"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a:ln>
                  <a:noFill/>
                </a:ln>
                <a:solidFill>
                  <a:srgbClr val="333333"/>
                </a:solidFill>
                <a:effectLst/>
                <a:latin typeface="Figtree Light" pitchFamily="2" charset="0"/>
              </a:rPr>
              <a:t>Bénéficier également de l’email de bienvenue. Il a pour but de prévenir le salarié des éléments à communiquer à son nouvel employeur, ainsi que de lui donner accès à Eurécia pour compléter sa fiche salarié. </a:t>
            </a:r>
          </a:p>
        </p:txBody>
      </p:sp>
      <p:sp>
        <p:nvSpPr>
          <p:cNvPr id="8" name="Rectangle 7">
            <a:extLst>
              <a:ext uri="{FF2B5EF4-FFF2-40B4-BE49-F238E27FC236}">
                <a16:creationId xmlns:a16="http://schemas.microsoft.com/office/drawing/2014/main" id="{DB5DD87F-9D50-4A5D-5675-256F63F9B464}"/>
              </a:ext>
            </a:extLst>
          </p:cNvPr>
          <p:cNvSpPr/>
          <p:nvPr/>
        </p:nvSpPr>
        <p:spPr>
          <a:xfrm>
            <a:off x="3897550" y="2165487"/>
            <a:ext cx="791182" cy="21779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771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457322"/>
            <a:ext cx="6821742" cy="2534044"/>
          </a:xfrm>
        </p:spPr>
        <p:txBody>
          <a:bodyPr vert="horz" lIns="91440" tIns="45720" rIns="91440" bIns="45720" rtlCol="0" anchor="t">
            <a:normAutofit/>
          </a:bodyPr>
          <a:lstStyle/>
          <a:p>
            <a:pPr>
              <a:lnSpc>
                <a:spcPct val="100000"/>
              </a:lnSpc>
            </a:pPr>
            <a:r>
              <a:rPr lang="fr-FR" sz="1200">
                <a:solidFill>
                  <a:schemeClr val="bg2"/>
                </a:solidFill>
                <a:latin typeface="Figtree"/>
                <a:hlinkClick r:id="rId3" action="ppaction://hlinksldjump">
                  <a:extLst>
                    <a:ext uri="{A12FA001-AC4F-418D-AE19-62706E023703}">
                      <ahyp:hlinkClr xmlns:ahyp="http://schemas.microsoft.com/office/drawing/2018/hyperlinkcolor" val="tx"/>
                    </a:ext>
                  </a:extLst>
                </a:hlinkClick>
              </a:rPr>
              <a:t>Administration de la vie du salarié</a:t>
            </a:r>
            <a:endParaRPr lang="fr-FR" sz="1200">
              <a:solidFill>
                <a:schemeClr val="bg2"/>
              </a:solidFill>
              <a:latin typeface="Figtree"/>
            </a:endParaRPr>
          </a:p>
          <a:p>
            <a:pPr>
              <a:lnSpc>
                <a:spcPct val="100000"/>
              </a:lnSpc>
            </a:pPr>
            <a:r>
              <a:rPr lang="fr-FR" sz="1200">
                <a:solidFill>
                  <a:schemeClr val="bg1"/>
                </a:solidFill>
                <a:hlinkClick r:id="rId4" action="ppaction://hlinksldjump">
                  <a:extLst>
                    <a:ext uri="{A12FA001-AC4F-418D-AE19-62706E023703}">
                      <ahyp:hlinkClr xmlns:ahyp="http://schemas.microsoft.com/office/drawing/2018/hyperlinkcolor" val="tx"/>
                    </a:ext>
                  </a:extLst>
                </a:hlinkClick>
              </a:rPr>
              <a:t>Administration</a:t>
            </a:r>
            <a:r>
              <a:rPr lang="fr-FR" sz="1200">
                <a:solidFill>
                  <a:srgbClr val="90C4CE"/>
                </a:solidFill>
                <a:hlinkClick r:id="rId4" action="ppaction://hlinksldjump">
                  <a:extLst>
                    <a:ext uri="{A12FA001-AC4F-418D-AE19-62706E023703}">
                      <ahyp:hlinkClr xmlns:ahyp="http://schemas.microsoft.com/office/drawing/2018/hyperlinkcolor" val="tx"/>
                    </a:ext>
                  </a:extLst>
                </a:hlinkClick>
              </a:rPr>
              <a:t> </a:t>
            </a:r>
            <a:r>
              <a:rPr lang="fr-FR" sz="1200">
                <a:solidFill>
                  <a:schemeClr val="bg1"/>
                </a:solidFill>
                <a:hlinkClick r:id="rId4" action="ppaction://hlinksldjump">
                  <a:extLst>
                    <a:ext uri="{A12FA001-AC4F-418D-AE19-62706E023703}">
                      <ahyp:hlinkClr xmlns:ahyp="http://schemas.microsoft.com/office/drawing/2018/hyperlinkcolor" val="tx"/>
                    </a:ext>
                  </a:extLst>
                </a:hlinkClick>
              </a:rPr>
              <a:t>de l’espace de document</a:t>
            </a:r>
            <a:endParaRPr lang="fr-FR" sz="1200">
              <a:solidFill>
                <a:schemeClr val="bg1"/>
              </a:solidFill>
            </a:endParaRPr>
          </a:p>
          <a:p>
            <a:pPr>
              <a:lnSpc>
                <a:spcPct val="100000"/>
              </a:lnSpc>
            </a:pPr>
            <a:r>
              <a:rPr lang="fr-FR" sz="1200">
                <a:solidFill>
                  <a:schemeClr val="bg2"/>
                </a:solidFill>
                <a:latin typeface="Figtree"/>
                <a:hlinkClick r:id="rId5" action="ppaction://hlinksldjump">
                  <a:extLst>
                    <a:ext uri="{A12FA001-AC4F-418D-AE19-62706E023703}">
                      <ahyp:hlinkClr xmlns:ahyp="http://schemas.microsoft.com/office/drawing/2018/hyperlinkcolor" val="tx"/>
                    </a:ext>
                  </a:extLst>
                </a:hlinkClick>
              </a:rPr>
              <a:t>Création de modèle de document</a:t>
            </a:r>
            <a:endParaRPr lang="fr-FR" sz="1200">
              <a:solidFill>
                <a:schemeClr val="bg2"/>
              </a:solidFill>
              <a:latin typeface="Figtree"/>
            </a:endParaRPr>
          </a:p>
          <a:p>
            <a:pPr>
              <a:lnSpc>
                <a:spcPct val="100000"/>
              </a:lnSpc>
            </a:pPr>
            <a:r>
              <a:rPr lang="fr-FR" sz="1200">
                <a:solidFill>
                  <a:schemeClr val="bg2"/>
                </a:solidFill>
                <a:hlinkClick r:id="rId6" action="ppaction://hlinksldjump">
                  <a:extLst>
                    <a:ext uri="{A12FA001-AC4F-418D-AE19-62706E023703}">
                      <ahyp:hlinkClr xmlns:ahyp="http://schemas.microsoft.com/office/drawing/2018/hyperlinkcolor" val="tx"/>
                    </a:ext>
                  </a:extLst>
                </a:hlinkClick>
              </a:rPr>
              <a:t>Ajout de documents partagés société</a:t>
            </a:r>
            <a:endParaRPr lang="fr-FR" sz="1200">
              <a:solidFill>
                <a:schemeClr val="bg2"/>
              </a:solidFill>
            </a:endParaRPr>
          </a:p>
          <a:p>
            <a:pPr>
              <a:lnSpc>
                <a:spcPct val="100000"/>
              </a:lnSpc>
            </a:pPr>
            <a:r>
              <a:rPr lang="fr-FR" sz="1200">
                <a:solidFill>
                  <a:schemeClr val="bg2"/>
                </a:solidFill>
                <a:hlinkClick r:id="rId7" action="ppaction://hlinksldjump">
                  <a:extLst>
                    <a:ext uri="{A12FA001-AC4F-418D-AE19-62706E023703}">
                      <ahyp:hlinkClr xmlns:ahyp="http://schemas.microsoft.com/office/drawing/2018/hyperlinkcolor" val="tx"/>
                    </a:ext>
                  </a:extLst>
                </a:hlinkClick>
              </a:rPr>
              <a:t>Tableau de bord RH</a:t>
            </a:r>
            <a:endParaRPr lang="fr-FR" sz="1200">
              <a:solidFill>
                <a:schemeClr val="bg2"/>
              </a:solidFill>
            </a:endParaRPr>
          </a:p>
          <a:p>
            <a:pPr>
              <a:lnSpc>
                <a:spcPct val="100000"/>
              </a:lnSpc>
            </a:pPr>
            <a:r>
              <a:rPr lang="fr-FR" sz="1200">
                <a:solidFill>
                  <a:schemeClr val="bg2"/>
                </a:solidFill>
                <a:hlinkClick r:id="rId8" action="ppaction://hlinksldjump">
                  <a:extLst>
                    <a:ext uri="{A12FA001-AC4F-418D-AE19-62706E023703}">
                      <ahyp:hlinkClr xmlns:ahyp="http://schemas.microsoft.com/office/drawing/2018/hyperlinkcolor" val="tx"/>
                    </a:ext>
                  </a:extLst>
                </a:hlinkClick>
              </a:rPr>
              <a:t>Mon quotidien RH – Gestionnaire d’alertes</a:t>
            </a:r>
            <a:endParaRPr lang="fr-FR" sz="1200">
              <a:solidFill>
                <a:schemeClr val="bg2"/>
              </a:solidFill>
            </a:endParaRPr>
          </a:p>
          <a:p>
            <a:pPr>
              <a:lnSpc>
                <a:spcPct val="100000"/>
              </a:lnSpc>
            </a:pPr>
            <a:r>
              <a:rPr lang="fr-FR" sz="1200">
                <a:solidFill>
                  <a:schemeClr val="bg2"/>
                </a:solidFill>
                <a:hlinkClick r:id="rId9" action="ppaction://hlinksldjump">
                  <a:extLst>
                    <a:ext uri="{A12FA001-AC4F-418D-AE19-62706E023703}">
                      <ahyp:hlinkClr xmlns:ahyp="http://schemas.microsoft.com/office/drawing/2018/hyperlinkcolor" val="tx"/>
                    </a:ext>
                  </a:extLst>
                </a:hlinkClick>
              </a:rPr>
              <a:t>Pilotage on/</a:t>
            </a:r>
            <a:r>
              <a:rPr lang="fr-FR" sz="1200" err="1">
                <a:solidFill>
                  <a:schemeClr val="bg2"/>
                </a:solidFill>
                <a:hlinkClick r:id="rId9" action="ppaction://hlinksldjump">
                  <a:extLst>
                    <a:ext uri="{A12FA001-AC4F-418D-AE19-62706E023703}">
                      <ahyp:hlinkClr xmlns:ahyp="http://schemas.microsoft.com/office/drawing/2018/hyperlinkcolor" val="tx"/>
                    </a:ext>
                  </a:extLst>
                </a:hlinkClick>
              </a:rPr>
              <a:t>offboarding</a:t>
            </a:r>
            <a:r>
              <a:rPr lang="fr-FR" sz="1200">
                <a:solidFill>
                  <a:schemeClr val="bg2"/>
                </a:solidFill>
                <a:hlinkClick r:id="rId9" action="ppaction://hlinksldjump">
                  <a:extLst>
                    <a:ext uri="{A12FA001-AC4F-418D-AE19-62706E023703}">
                      <ahyp:hlinkClr xmlns:ahyp="http://schemas.microsoft.com/office/drawing/2018/hyperlinkcolor" val="tx"/>
                    </a:ext>
                  </a:extLst>
                </a:hlinkClick>
              </a:rPr>
              <a:t> (Modèle de tâches, Email de bienvenue, Formulaire </a:t>
            </a:r>
            <a:r>
              <a:rPr lang="fr-FR" sz="1200" err="1">
                <a:solidFill>
                  <a:schemeClr val="bg2"/>
                </a:solidFill>
                <a:hlinkClick r:id="rId9" action="ppaction://hlinksldjump">
                  <a:extLst>
                    <a:ext uri="{A12FA001-AC4F-418D-AE19-62706E023703}">
                      <ahyp:hlinkClr xmlns:ahyp="http://schemas.microsoft.com/office/drawing/2018/hyperlinkcolor" val="tx"/>
                    </a:ext>
                  </a:extLst>
                </a:hlinkClick>
              </a:rPr>
              <a:t>Onboarding</a:t>
            </a:r>
            <a:r>
              <a:rPr lang="fr-FR" sz="1200">
                <a:solidFill>
                  <a:schemeClr val="bg2"/>
                </a:solidFill>
                <a:hlinkClick r:id="rId9" action="ppaction://hlinksldjump">
                  <a:extLst>
                    <a:ext uri="{A12FA001-AC4F-418D-AE19-62706E023703}">
                      <ahyp:hlinkClr xmlns:ahyp="http://schemas.microsoft.com/office/drawing/2018/hyperlinkcolor" val="tx"/>
                    </a:ext>
                  </a:extLst>
                </a:hlinkClick>
              </a:rPr>
              <a:t>)</a:t>
            </a:r>
            <a:endParaRPr lang="fr-FR" sz="1200">
              <a:solidFill>
                <a:schemeClr val="bg2"/>
              </a:solidFill>
            </a:endParaRPr>
          </a:p>
          <a:p>
            <a:pPr>
              <a:lnSpc>
                <a:spcPct val="100000"/>
              </a:lnSpc>
            </a:pPr>
            <a:r>
              <a:rPr lang="fr-FR" sz="1200">
                <a:solidFill>
                  <a:schemeClr val="bg2"/>
                </a:solidFill>
                <a:hlinkClick r:id="rId10" action="ppaction://hlinksldjump">
                  <a:extLst>
                    <a:ext uri="{A12FA001-AC4F-418D-AE19-62706E023703}">
                      <ahyp:hlinkClr xmlns:ahyp="http://schemas.microsoft.com/office/drawing/2018/hyperlinkcolor" val="tx"/>
                    </a:ext>
                  </a:extLst>
                </a:hlinkClick>
              </a:rPr>
              <a:t>Import des bulletins de salaire</a:t>
            </a:r>
            <a:endParaRPr lang="fr-FR" sz="120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991366"/>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11" action="ppaction://hlinksldjump"/>
              </a:rPr>
              <a:t>L’espace administrateur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356179"/>
            <a:ext cx="5283200" cy="12969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12">
                  <a:extLst>
                    <a:ext uri="{96DAC541-7B7A-43D3-8B79-37D633B846F1}">
                      <asvg:svgBlip xmlns:asvg="http://schemas.microsoft.com/office/drawing/2016/SVG/main" r:embed="rId1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4">
                  <a:extLst>
                    <a:ext uri="{96DAC541-7B7A-43D3-8B79-37D633B846F1}">
                      <asvg:svgBlip xmlns:asvg="http://schemas.microsoft.com/office/drawing/2016/SVG/main" r:embed="rId1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200">
                <a:solidFill>
                  <a:schemeClr val="bg2"/>
                </a:solidFill>
                <a:hlinkClick r:id="rId16" action="ppaction://hlinksldjump">
                  <a:extLst>
                    <a:ext uri="{A12FA001-AC4F-418D-AE19-62706E023703}">
                      <ahyp:hlinkClr xmlns:ahyp="http://schemas.microsoft.com/office/drawing/2018/hyperlinkcolor" val="tx"/>
                    </a:ext>
                  </a:extLst>
                </a:hlinkClick>
              </a:rPr>
              <a:t>Gestion des accès à Mon quotidien RH</a:t>
            </a:r>
            <a:endParaRPr lang="fr-FR" sz="1200">
              <a:solidFill>
                <a:schemeClr val="bg2"/>
              </a:solidFill>
            </a:endParaRPr>
          </a:p>
          <a:p>
            <a:pPr>
              <a:lnSpc>
                <a:spcPct val="100000"/>
              </a:lnSpc>
            </a:pPr>
            <a:r>
              <a:rPr lang="fr-FR" sz="1200">
                <a:solidFill>
                  <a:schemeClr val="bg2"/>
                </a:solidFill>
                <a:hlinkClick r:id="rId17" action="ppaction://hlinksldjump"/>
              </a:rPr>
              <a:t>Paramétrage de l’espace de document</a:t>
            </a:r>
            <a:endParaRPr lang="fr-FR" sz="1200">
              <a:solidFill>
                <a:schemeClr val="bg2"/>
              </a:solidFill>
            </a:endParaRPr>
          </a:p>
          <a:p>
            <a:pPr>
              <a:lnSpc>
                <a:spcPct val="100000"/>
              </a:lnSpc>
            </a:pPr>
            <a:r>
              <a:rPr lang="fr-FR" sz="1200">
                <a:solidFill>
                  <a:schemeClr val="bg2"/>
                </a:solidFill>
                <a:hlinkClick r:id="rId18" action="ppaction://hlinksldjump">
                  <a:extLst>
                    <a:ext uri="{A12FA001-AC4F-418D-AE19-62706E023703}">
                      <ahyp:hlinkClr xmlns:ahyp="http://schemas.microsoft.com/office/drawing/2018/hyperlinkcolor" val="tx"/>
                    </a:ext>
                  </a:extLst>
                </a:hlinkClick>
              </a:rPr>
              <a:t>Paramétrage de la fiche collaborateur</a:t>
            </a:r>
            <a:endParaRPr lang="fr-FR" sz="120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9"/>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Pilotage on/</a:t>
            </a:r>
            <a:r>
              <a:rPr lang="fr-FR" err="1"/>
              <a:t>offboarding</a:t>
            </a:r>
            <a:endParaRPr lang="fr-F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Formulaire d’</a:t>
            </a:r>
            <a:r>
              <a:rPr lang="fr-FR" b="1" err="1"/>
              <a:t>onboarding</a:t>
            </a:r>
            <a:endParaRPr lang="fr-FR" b="1"/>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068208"/>
            <a:ext cx="11564363"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lang="fr-FR" altLang="fr-FR" sz="1200">
                <a:solidFill>
                  <a:srgbClr val="333333"/>
                </a:solidFill>
                <a:latin typeface="Figtree Light" pitchFamily="2" charset="0"/>
              </a:rPr>
              <a:t>Le formulaire d’</a:t>
            </a:r>
            <a:r>
              <a:rPr lang="fr-FR" altLang="fr-FR" sz="1200" err="1">
                <a:solidFill>
                  <a:srgbClr val="333333"/>
                </a:solidFill>
                <a:latin typeface="Figtree Light" pitchFamily="2" charset="0"/>
              </a:rPr>
              <a:t>onboarding</a:t>
            </a:r>
            <a:r>
              <a:rPr lang="fr-FR" altLang="fr-FR" sz="1200">
                <a:solidFill>
                  <a:srgbClr val="333333"/>
                </a:solidFill>
                <a:latin typeface="Figtree Light" pitchFamily="2" charset="0"/>
              </a:rPr>
              <a:t> permet alors de choisir les éléments qui seront demandés au salarié via l’email de bienvenue. Les liens contenus dans le mail redirigeront le salarié vers le formulaire, où il pourra renseigner ses informations personnelles, et déposer ses documents nécessaires à l’embauche. Les documents et informations sont automatiquement reportés dans la fiche salarié et le dossier salarié.</a:t>
            </a:r>
            <a:endParaRPr kumimoji="0" lang="fr-FR" altLang="fr-FR" sz="1200" b="0" i="0" u="none" strike="noStrike" cap="none" normalizeH="0" baseline="0">
              <a:ln>
                <a:noFill/>
              </a:ln>
              <a:solidFill>
                <a:srgbClr val="333333"/>
              </a:solidFill>
              <a:effectLst/>
              <a:latin typeface="Figtree Light" pitchFamily="2" charset="0"/>
            </a:endParaRPr>
          </a:p>
        </p:txBody>
      </p:sp>
      <p:pic>
        <p:nvPicPr>
          <p:cNvPr id="6" name="Image 5">
            <a:extLst>
              <a:ext uri="{FF2B5EF4-FFF2-40B4-BE49-F238E27FC236}">
                <a16:creationId xmlns:a16="http://schemas.microsoft.com/office/drawing/2014/main" id="{08F39095-0D2E-092A-02A8-F0426047FBC5}"/>
              </a:ext>
            </a:extLst>
          </p:cNvPr>
          <p:cNvPicPr>
            <a:picLocks noChangeAspect="1"/>
          </p:cNvPicPr>
          <p:nvPr/>
        </p:nvPicPr>
        <p:blipFill>
          <a:blip r:embed="rId3"/>
          <a:stretch>
            <a:fillRect/>
          </a:stretch>
        </p:blipFill>
        <p:spPr>
          <a:xfrm>
            <a:off x="1411788" y="1279525"/>
            <a:ext cx="9392235" cy="45137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5274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Importer les bulletins de paie</a:t>
            </a:r>
            <a:endParaRPr lang="fr-FR" sz="44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08</a:t>
            </a:r>
            <a:endParaRPr lang="fr-FR"/>
          </a:p>
        </p:txBody>
      </p:sp>
    </p:spTree>
    <p:extLst>
      <p:ext uri="{BB962C8B-B14F-4D97-AF65-F5344CB8AC3E}">
        <p14:creationId xmlns:p14="http://schemas.microsoft.com/office/powerpoint/2010/main" val="1104859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Importer les bulletins de paie</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Accès : Menu &gt; préparation paie &gt; import des bulletins de paie</a:t>
            </a:r>
          </a:p>
        </p:txBody>
      </p:sp>
      <p:pic>
        <p:nvPicPr>
          <p:cNvPr id="5" name="Image 4">
            <a:extLst>
              <a:ext uri="{FF2B5EF4-FFF2-40B4-BE49-F238E27FC236}">
                <a16:creationId xmlns:a16="http://schemas.microsoft.com/office/drawing/2014/main" id="{A4E3F059-A847-636B-C32C-7DFC8BCA8025}"/>
              </a:ext>
            </a:extLst>
          </p:cNvPr>
          <p:cNvPicPr>
            <a:picLocks noChangeAspect="1"/>
          </p:cNvPicPr>
          <p:nvPr/>
        </p:nvPicPr>
        <p:blipFill>
          <a:blip r:embed="rId3"/>
          <a:stretch>
            <a:fillRect/>
          </a:stretch>
        </p:blipFill>
        <p:spPr>
          <a:xfrm>
            <a:off x="1179576" y="1331500"/>
            <a:ext cx="9960864" cy="1985902"/>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C046A8CA-AE6A-89C1-87AD-04E91A431876}"/>
              </a:ext>
            </a:extLst>
          </p:cNvPr>
          <p:cNvPicPr>
            <a:picLocks noChangeAspect="1"/>
          </p:cNvPicPr>
          <p:nvPr/>
        </p:nvPicPr>
        <p:blipFill>
          <a:blip r:embed="rId4"/>
          <a:stretch>
            <a:fillRect/>
          </a:stretch>
        </p:blipFill>
        <p:spPr>
          <a:xfrm>
            <a:off x="0" y="3550091"/>
            <a:ext cx="12192000" cy="2293608"/>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978FD51C-4CB4-4657-F043-C0BC6DBB33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753491">
            <a:off x="5810209" y="3077558"/>
            <a:ext cx="702884" cy="702885"/>
          </a:xfrm>
          <a:prstGeom prst="rect">
            <a:avLst/>
          </a:prstGeom>
        </p:spPr>
      </p:pic>
      <p:sp>
        <p:nvSpPr>
          <p:cNvPr id="11" name="ZoneTexte 10">
            <a:extLst>
              <a:ext uri="{FF2B5EF4-FFF2-40B4-BE49-F238E27FC236}">
                <a16:creationId xmlns:a16="http://schemas.microsoft.com/office/drawing/2014/main" id="{80232AD3-BDFE-EDA1-628F-5D1A3798AB47}"/>
              </a:ext>
            </a:extLst>
          </p:cNvPr>
          <p:cNvSpPr txBox="1"/>
          <p:nvPr/>
        </p:nvSpPr>
        <p:spPr>
          <a:xfrm>
            <a:off x="1283984" y="6014133"/>
            <a:ext cx="10447767" cy="523220"/>
          </a:xfrm>
          <a:prstGeom prst="rect">
            <a:avLst/>
          </a:prstGeom>
          <a:noFill/>
        </p:spPr>
        <p:txBody>
          <a:bodyPr wrap="square">
            <a:spAutoFit/>
          </a:bodyPr>
          <a:lstStyle/>
          <a:p>
            <a:r>
              <a:rPr lang="fr-FR" sz="1400" b="1">
                <a:solidFill>
                  <a:schemeClr val="accent1"/>
                </a:solidFill>
                <a:latin typeface="Figtree Light" pitchFamily="2" charset="0"/>
              </a:rPr>
              <a:t>Bon à savoir ! </a:t>
            </a:r>
            <a:r>
              <a:rPr lang="fr-FR" sz="1400">
                <a:latin typeface="Figtree Light" pitchFamily="2" charset="0"/>
              </a:rPr>
              <a:t>Pour chaque salarié, le numéro de sécurité sociale, le nom et le prénom doivent être renseignés à l’identique dans le logiciel de paie et Eurécia. </a:t>
            </a:r>
            <a:endParaRPr lang="fr-FR" sz="1400"/>
          </a:p>
        </p:txBody>
      </p:sp>
    </p:spTree>
    <p:extLst>
      <p:ext uri="{BB962C8B-B14F-4D97-AF65-F5344CB8AC3E}">
        <p14:creationId xmlns:p14="http://schemas.microsoft.com/office/powerpoint/2010/main" val="648350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76768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Gérer les accès vers mon quotidien RH</a:t>
            </a:r>
            <a:endParaRPr lang="fr-FR" sz="4400"/>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01</a:t>
            </a:r>
            <a:endParaRPr lang="fr-FR"/>
          </a:p>
        </p:txBody>
      </p:sp>
    </p:spTree>
    <p:extLst>
      <p:ext uri="{BB962C8B-B14F-4D97-AF65-F5344CB8AC3E}">
        <p14:creationId xmlns:p14="http://schemas.microsoft.com/office/powerpoint/2010/main" val="1188188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Alerte MQH</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t>Accès : ESPACE ADMIN &gt; PARAMETRES GENERAUX &gt; Gestion des alertes</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1975104" y="6106466"/>
            <a:ext cx="8918699"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a:ln>
                  <a:noFill/>
                </a:ln>
                <a:solidFill>
                  <a:srgbClr val="333333"/>
                </a:solidFill>
                <a:effectLst/>
                <a:latin typeface="Figtree Light" pitchFamily="2" charset="0"/>
              </a:rPr>
              <a:t>A partir de l’onglet gestion des accès, vous pouvez activer le quotidien RH auprès de plusieurs collaborateurs. Ils pourront ainsi créer leurs propres alertes et bénéficier d’un tableau de bord de suivi. </a:t>
            </a:r>
          </a:p>
        </p:txBody>
      </p:sp>
      <p:pic>
        <p:nvPicPr>
          <p:cNvPr id="11" name="Image 10">
            <a:extLst>
              <a:ext uri="{FF2B5EF4-FFF2-40B4-BE49-F238E27FC236}">
                <a16:creationId xmlns:a16="http://schemas.microsoft.com/office/drawing/2014/main" id="{A8668041-829E-CCA3-C3E6-37DD4A2C558C}"/>
              </a:ext>
            </a:extLst>
          </p:cNvPr>
          <p:cNvPicPr>
            <a:picLocks noChangeAspect="1"/>
          </p:cNvPicPr>
          <p:nvPr/>
        </p:nvPicPr>
        <p:blipFill>
          <a:blip r:embed="rId3"/>
          <a:stretch>
            <a:fillRect/>
          </a:stretch>
        </p:blipFill>
        <p:spPr>
          <a:xfrm>
            <a:off x="1252728" y="1393824"/>
            <a:ext cx="10098024" cy="4409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0030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3CBD-DDF4-A107-16EE-58CF1B180DC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73D958-EAD5-03D9-1DBE-48226D77438C}"/>
              </a:ext>
            </a:extLst>
          </p:cNvPr>
          <p:cNvSpPr>
            <a:spLocks noGrp="1"/>
          </p:cNvSpPr>
          <p:nvPr>
            <p:ph type="title"/>
          </p:nvPr>
        </p:nvSpPr>
        <p:spPr/>
        <p:txBody>
          <a:bodyPr/>
          <a:lstStyle/>
          <a:p>
            <a:pPr algn="ctr">
              <a:lnSpc>
                <a:spcPct val="100000"/>
              </a:lnSpc>
            </a:pPr>
            <a:r>
              <a:rPr lang="fr-FR" sz="4400">
                <a:latin typeface="PP Woodland"/>
              </a:rPr>
              <a:t>Paramétrer l’espace de documents</a:t>
            </a:r>
            <a:endParaRPr lang="fr-FR" sz="4400"/>
          </a:p>
        </p:txBody>
      </p:sp>
      <p:sp>
        <p:nvSpPr>
          <p:cNvPr id="4" name="Espace réservé du texte 3">
            <a:extLst>
              <a:ext uri="{FF2B5EF4-FFF2-40B4-BE49-F238E27FC236}">
                <a16:creationId xmlns:a16="http://schemas.microsoft.com/office/drawing/2014/main" id="{8C473017-3D70-3B29-EE92-0BA898DABCF5}"/>
              </a:ext>
            </a:extLst>
          </p:cNvPr>
          <p:cNvSpPr>
            <a:spLocks noGrp="1"/>
          </p:cNvSpPr>
          <p:nvPr>
            <p:ph type="body" sz="quarter" idx="16"/>
          </p:nvPr>
        </p:nvSpPr>
        <p:spPr/>
        <p:txBody>
          <a:bodyPr/>
          <a:lstStyle/>
          <a:p>
            <a:r>
              <a:rPr lang="fr-FR">
                <a:latin typeface="Figtree Light"/>
              </a:rPr>
              <a:t>02</a:t>
            </a:r>
            <a:endParaRPr lang="fr-FR"/>
          </a:p>
        </p:txBody>
      </p:sp>
    </p:spTree>
    <p:extLst>
      <p:ext uri="{BB962C8B-B14F-4D97-AF65-F5344CB8AC3E}">
        <p14:creationId xmlns:p14="http://schemas.microsoft.com/office/powerpoint/2010/main" val="1847256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5E463-BB40-DB19-4A8F-CF5DA327F02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2E61028A-74DE-6740-4C2B-ADD0B4CA48F3}"/>
              </a:ext>
            </a:extLst>
          </p:cNvPr>
          <p:cNvPicPr>
            <a:picLocks noChangeAspect="1"/>
          </p:cNvPicPr>
          <p:nvPr/>
        </p:nvPicPr>
        <p:blipFill>
          <a:blip r:embed="rId3"/>
          <a:stretch>
            <a:fillRect/>
          </a:stretch>
        </p:blipFill>
        <p:spPr>
          <a:xfrm>
            <a:off x="1503419" y="1472184"/>
            <a:ext cx="9390384" cy="4352731"/>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C0F61405-FEF8-E38C-74F0-2F919CEF24E8}"/>
              </a:ext>
            </a:extLst>
          </p:cNvPr>
          <p:cNvSpPr>
            <a:spLocks noGrp="1"/>
          </p:cNvSpPr>
          <p:nvPr>
            <p:ph type="title"/>
          </p:nvPr>
        </p:nvSpPr>
        <p:spPr/>
        <p:txBody>
          <a:bodyPr/>
          <a:lstStyle/>
          <a:p>
            <a:r>
              <a:rPr lang="fr-FR">
                <a:latin typeface="Figtree Light"/>
              </a:rPr>
              <a:t>Les droits de visibilités de l’espace de documents</a:t>
            </a:r>
            <a:endParaRPr lang="fr-FR"/>
          </a:p>
        </p:txBody>
      </p:sp>
      <p:sp>
        <p:nvSpPr>
          <p:cNvPr id="4" name="Espace réservé du texte 3">
            <a:extLst>
              <a:ext uri="{FF2B5EF4-FFF2-40B4-BE49-F238E27FC236}">
                <a16:creationId xmlns:a16="http://schemas.microsoft.com/office/drawing/2014/main" id="{22915D07-3FC7-A11C-78C1-4DD3EA04489B}"/>
              </a:ext>
            </a:extLst>
          </p:cNvPr>
          <p:cNvSpPr>
            <a:spLocks noGrp="1"/>
          </p:cNvSpPr>
          <p:nvPr>
            <p:ph type="body" sz="quarter" idx="19"/>
          </p:nvPr>
        </p:nvSpPr>
        <p:spPr>
          <a:xfrm>
            <a:off x="381000" y="939800"/>
            <a:ext cx="11453813" cy="532384"/>
          </a:xfrm>
        </p:spPr>
        <p:txBody>
          <a:bodyPr>
            <a:normAutofit/>
          </a:bodyPr>
          <a:lstStyle/>
          <a:p>
            <a:r>
              <a:rPr lang="fr-FR" sz="1050" b="1"/>
              <a:t>Accès : ESPACE ADMIN &gt; Portail RH &gt; paramétrage des documents</a:t>
            </a:r>
          </a:p>
        </p:txBody>
      </p:sp>
      <p:sp>
        <p:nvSpPr>
          <p:cNvPr id="6" name="Rectangle 5">
            <a:extLst>
              <a:ext uri="{FF2B5EF4-FFF2-40B4-BE49-F238E27FC236}">
                <a16:creationId xmlns:a16="http://schemas.microsoft.com/office/drawing/2014/main" id="{F2CB4564-E311-99DB-FD27-3AB4527D453B}"/>
              </a:ext>
            </a:extLst>
          </p:cNvPr>
          <p:cNvSpPr/>
          <p:nvPr/>
        </p:nvSpPr>
        <p:spPr>
          <a:xfrm>
            <a:off x="3363559" y="2426408"/>
            <a:ext cx="5597561" cy="101173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E00F6C1A-6833-A3A5-6F78-6AFDAFE93E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102332">
            <a:off x="2960294" y="2491344"/>
            <a:ext cx="365760" cy="365761"/>
          </a:xfrm>
          <a:prstGeom prst="rect">
            <a:avLst/>
          </a:prstGeom>
        </p:spPr>
      </p:pic>
      <p:sp>
        <p:nvSpPr>
          <p:cNvPr id="8" name="ZoneTexte 7">
            <a:extLst>
              <a:ext uri="{FF2B5EF4-FFF2-40B4-BE49-F238E27FC236}">
                <a16:creationId xmlns:a16="http://schemas.microsoft.com/office/drawing/2014/main" id="{0DAADBBF-6F52-EE4F-A175-E7B071FDF3D4}"/>
              </a:ext>
            </a:extLst>
          </p:cNvPr>
          <p:cNvSpPr txBox="1"/>
          <p:nvPr/>
        </p:nvSpPr>
        <p:spPr>
          <a:xfrm>
            <a:off x="1530914" y="2773661"/>
            <a:ext cx="1783269" cy="1015663"/>
          </a:xfrm>
          <a:prstGeom prst="rect">
            <a:avLst/>
          </a:prstGeom>
          <a:noFill/>
        </p:spPr>
        <p:txBody>
          <a:bodyPr wrap="square" rtlCol="0">
            <a:spAutoFit/>
          </a:bodyPr>
          <a:lstStyle/>
          <a:p>
            <a:pPr algn="ctr"/>
            <a:r>
              <a:rPr lang="fr-FR" sz="1000">
                <a:latin typeface="Figtree Light" pitchFamily="2" charset="0"/>
              </a:rPr>
              <a:t>Définissez les utilisateurs pouvant administrer l’espace de documents. </a:t>
            </a:r>
          </a:p>
          <a:p>
            <a:pPr algn="ctr"/>
            <a:r>
              <a:rPr lang="fr-FR" sz="1000">
                <a:latin typeface="Figtree Light" pitchFamily="2" charset="0"/>
              </a:rPr>
              <a:t>Ces personnes auront une visibilité des données à 100% !</a:t>
            </a:r>
          </a:p>
        </p:txBody>
      </p:sp>
      <p:sp>
        <p:nvSpPr>
          <p:cNvPr id="10" name="Rectangle 9">
            <a:extLst>
              <a:ext uri="{FF2B5EF4-FFF2-40B4-BE49-F238E27FC236}">
                <a16:creationId xmlns:a16="http://schemas.microsoft.com/office/drawing/2014/main" id="{F5F142FD-CDD8-5405-4159-A0B231E3BD11}"/>
              </a:ext>
            </a:extLst>
          </p:cNvPr>
          <p:cNvSpPr/>
          <p:nvPr/>
        </p:nvSpPr>
        <p:spPr>
          <a:xfrm>
            <a:off x="3363559" y="3482947"/>
            <a:ext cx="5597561" cy="234196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A489FC8D-9B69-0534-4155-E846A4C6BE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102332">
            <a:off x="2960293" y="4308924"/>
            <a:ext cx="365760" cy="365761"/>
          </a:xfrm>
          <a:prstGeom prst="rect">
            <a:avLst/>
          </a:prstGeom>
        </p:spPr>
      </p:pic>
      <p:sp>
        <p:nvSpPr>
          <p:cNvPr id="12" name="ZoneTexte 11">
            <a:extLst>
              <a:ext uri="{FF2B5EF4-FFF2-40B4-BE49-F238E27FC236}">
                <a16:creationId xmlns:a16="http://schemas.microsoft.com/office/drawing/2014/main" id="{83AFFC29-F760-53E8-636F-D3CE500905D5}"/>
              </a:ext>
            </a:extLst>
          </p:cNvPr>
          <p:cNvSpPr txBox="1"/>
          <p:nvPr/>
        </p:nvSpPr>
        <p:spPr>
          <a:xfrm>
            <a:off x="1530913" y="4603437"/>
            <a:ext cx="1783269" cy="1015663"/>
          </a:xfrm>
          <a:prstGeom prst="rect">
            <a:avLst/>
          </a:prstGeom>
          <a:noFill/>
        </p:spPr>
        <p:txBody>
          <a:bodyPr wrap="square" rtlCol="0">
            <a:spAutoFit/>
          </a:bodyPr>
          <a:lstStyle/>
          <a:p>
            <a:pPr algn="ctr"/>
            <a:r>
              <a:rPr lang="fr-FR" sz="1000">
                <a:latin typeface="Figtree Light" pitchFamily="2" charset="0"/>
              </a:rPr>
              <a:t>Puis sélectionnez les profils pouvant intervenir sur les différentes thématiques (Documents collaborateurs, Bulletins de salaire, Modèles de document) </a:t>
            </a:r>
          </a:p>
        </p:txBody>
      </p:sp>
    </p:spTree>
    <p:extLst>
      <p:ext uri="{BB962C8B-B14F-4D97-AF65-F5344CB8AC3E}">
        <p14:creationId xmlns:p14="http://schemas.microsoft.com/office/powerpoint/2010/main" val="3925665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Paramétrer la fiche collaborateur</a:t>
            </a:r>
            <a:endParaRPr lang="fr-FR" sz="44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03</a:t>
            </a:r>
            <a:endParaRPr lang="fr-FR"/>
          </a:p>
        </p:txBody>
      </p:sp>
    </p:spTree>
    <p:extLst>
      <p:ext uri="{BB962C8B-B14F-4D97-AF65-F5344CB8AC3E}">
        <p14:creationId xmlns:p14="http://schemas.microsoft.com/office/powerpoint/2010/main" val="2946573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latin typeface="Figtree Light"/>
              </a:rPr>
              <a:t>La fiche salariée</a:t>
            </a:r>
            <a:endParaRPr lang="fr-F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81000" y="939800"/>
            <a:ext cx="11453813" cy="532384"/>
          </a:xfrm>
        </p:spPr>
        <p:txBody>
          <a:bodyPr>
            <a:normAutofit/>
          </a:bodyPr>
          <a:lstStyle/>
          <a:p>
            <a:r>
              <a:rPr lang="fr-FR" sz="1050" b="1"/>
              <a:t>Accès : ESPACE ADMIN &gt; Paramétrage de la fiche collaborateur</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1975104" y="6106466"/>
            <a:ext cx="8918699"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a:ln>
                  <a:noFill/>
                </a:ln>
                <a:solidFill>
                  <a:srgbClr val="333333"/>
                </a:solidFill>
                <a:effectLst/>
                <a:latin typeface="Figtree Light" pitchFamily="2" charset="0"/>
              </a:rPr>
              <a:t>A l’aide de la nouvelle fiche salarié, vous pouvez personnaliser vous-</a:t>
            </a:r>
            <a:r>
              <a:rPr lang="fr-FR" altLang="fr-FR" sz="1200">
                <a:solidFill>
                  <a:srgbClr val="333333"/>
                </a:solidFill>
                <a:latin typeface="Figtree Light" pitchFamily="2" charset="0"/>
              </a:rPr>
              <a:t>même </a:t>
            </a:r>
            <a:r>
              <a:rPr kumimoji="0" lang="fr-FR" altLang="fr-FR" sz="1200" b="0" i="0" u="none" strike="noStrike" cap="none" normalizeH="0" baseline="0">
                <a:ln>
                  <a:noFill/>
                </a:ln>
                <a:solidFill>
                  <a:srgbClr val="333333"/>
                </a:solidFill>
                <a:effectLst/>
                <a:latin typeface="Figtree Light" pitchFamily="2" charset="0"/>
              </a:rPr>
              <a:t>les données visibles et modifiables par vos collaborateurs. Si un champ ne vous intéresse pas, vous pouvez ne pas l’afficher afin d’épurer votre formulaire !  N’oubliez pas de publier votre travail, une fois la personnalisation terminée !  </a:t>
            </a:r>
          </a:p>
        </p:txBody>
      </p:sp>
      <p:pic>
        <p:nvPicPr>
          <p:cNvPr id="5" name="Image 4">
            <a:extLst>
              <a:ext uri="{FF2B5EF4-FFF2-40B4-BE49-F238E27FC236}">
                <a16:creationId xmlns:a16="http://schemas.microsoft.com/office/drawing/2014/main" id="{700F3EC1-F1E6-7065-C7DB-3DC7278ABC63}"/>
              </a:ext>
            </a:extLst>
          </p:cNvPr>
          <p:cNvPicPr>
            <a:picLocks noChangeAspect="1"/>
          </p:cNvPicPr>
          <p:nvPr/>
        </p:nvPicPr>
        <p:blipFill>
          <a:blip r:embed="rId3"/>
          <a:stretch>
            <a:fillRect/>
          </a:stretch>
        </p:blipFill>
        <p:spPr>
          <a:xfrm>
            <a:off x="1049750" y="1369828"/>
            <a:ext cx="10116312" cy="444905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CE754AD-00A4-EF44-F251-23DBD531965D}"/>
              </a:ext>
            </a:extLst>
          </p:cNvPr>
          <p:cNvSpPr/>
          <p:nvPr/>
        </p:nvSpPr>
        <p:spPr>
          <a:xfrm>
            <a:off x="8236599" y="1935405"/>
            <a:ext cx="925689" cy="34145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D48566E3-120F-4AE2-E6D0-6B68B9360F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21391">
            <a:off x="8308773" y="2308193"/>
            <a:ext cx="365760" cy="365761"/>
          </a:xfrm>
          <a:prstGeom prst="rect">
            <a:avLst/>
          </a:prstGeom>
        </p:spPr>
      </p:pic>
      <p:sp>
        <p:nvSpPr>
          <p:cNvPr id="8" name="ZoneTexte 7">
            <a:extLst>
              <a:ext uri="{FF2B5EF4-FFF2-40B4-BE49-F238E27FC236}">
                <a16:creationId xmlns:a16="http://schemas.microsoft.com/office/drawing/2014/main" id="{BA8F96B8-762D-56D9-A616-1432467E2548}"/>
              </a:ext>
            </a:extLst>
          </p:cNvPr>
          <p:cNvSpPr txBox="1"/>
          <p:nvPr/>
        </p:nvSpPr>
        <p:spPr>
          <a:xfrm>
            <a:off x="8600520" y="2381072"/>
            <a:ext cx="1783269" cy="430887"/>
          </a:xfrm>
          <a:prstGeom prst="rect">
            <a:avLst/>
          </a:prstGeom>
          <a:noFill/>
        </p:spPr>
        <p:txBody>
          <a:bodyPr wrap="square" rtlCol="0">
            <a:spAutoFit/>
          </a:bodyPr>
          <a:lstStyle/>
          <a:p>
            <a:pPr algn="ctr"/>
            <a:r>
              <a:rPr lang="fr-FR" sz="1100">
                <a:latin typeface="Figtree Light" pitchFamily="2" charset="0"/>
              </a:rPr>
              <a:t>Permet de visualiser votre travail avant publication</a:t>
            </a:r>
          </a:p>
        </p:txBody>
      </p:sp>
    </p:spTree>
    <p:extLst>
      <p:ext uri="{BB962C8B-B14F-4D97-AF65-F5344CB8AC3E}">
        <p14:creationId xmlns:p14="http://schemas.microsoft.com/office/powerpoint/2010/main" val="397969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343025" y="1807391"/>
            <a:ext cx="9613900" cy="2265150"/>
          </a:xfrm>
        </p:spPr>
        <p:txBody>
          <a:bodyPr/>
          <a:lstStyle/>
          <a:p>
            <a:r>
              <a:rPr lang="fr-FR" sz="8000">
                <a:latin typeface="PP Woodland"/>
              </a:rPr>
              <a:t>Les fonctionnalités de votre module</a:t>
            </a:r>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009862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50784" y="5747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446481"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a:latin typeface="PP Woodland"/>
              </a:rPr>
            </a:br>
            <a:r>
              <a:rPr lang="fr-FR" sz="4400">
                <a:latin typeface="PP Woodland"/>
              </a:rPr>
              <a:t>Administrer la vie du salarié</a:t>
            </a:r>
            <a:endParaRPr lang="fr-FR" sz="44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01</a:t>
            </a:r>
            <a:endParaRPr lang="fr-FR"/>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81000" y="985520"/>
            <a:ext cx="11453813" cy="339725"/>
          </a:xfrm>
        </p:spPr>
        <p:txBody>
          <a:bodyPr/>
          <a:lstStyle/>
          <a:p>
            <a:r>
              <a:rPr lang="fr-FR" b="1">
                <a:latin typeface="Figtree Light" pitchFamily="2" charset="0"/>
              </a:rPr>
              <a:t>Accès n°1: Portail rh &gt; Annuaire salariés </a:t>
            </a:r>
          </a:p>
        </p:txBody>
      </p:sp>
      <p:pic>
        <p:nvPicPr>
          <p:cNvPr id="6" name="Image 5">
            <a:extLst>
              <a:ext uri="{FF2B5EF4-FFF2-40B4-BE49-F238E27FC236}">
                <a16:creationId xmlns:a16="http://schemas.microsoft.com/office/drawing/2014/main" id="{730893F0-D7A4-188D-8652-5E29AC45B323}"/>
              </a:ext>
            </a:extLst>
          </p:cNvPr>
          <p:cNvPicPr>
            <a:picLocks noChangeAspect="1"/>
          </p:cNvPicPr>
          <p:nvPr/>
        </p:nvPicPr>
        <p:blipFill>
          <a:blip r:embed="rId2"/>
          <a:stretch>
            <a:fillRect/>
          </a:stretch>
        </p:blipFill>
        <p:spPr>
          <a:xfrm>
            <a:off x="549234" y="1405064"/>
            <a:ext cx="11117344" cy="486822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6FC3377-DFC7-0204-95C4-8907D30232CF}"/>
              </a:ext>
            </a:extLst>
          </p:cNvPr>
          <p:cNvSpPr/>
          <p:nvPr/>
        </p:nvSpPr>
        <p:spPr>
          <a:xfrm>
            <a:off x="549234" y="2291225"/>
            <a:ext cx="729060" cy="60742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A5A357A-98D3-F155-9E39-89D0C4A2AFA7}"/>
              </a:ext>
            </a:extLst>
          </p:cNvPr>
          <p:cNvSpPr/>
          <p:nvPr/>
        </p:nvSpPr>
        <p:spPr>
          <a:xfrm>
            <a:off x="2782948" y="2291225"/>
            <a:ext cx="1695746"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688362-AAD5-654E-4D77-B40A053BA8D6}"/>
              </a:ext>
            </a:extLst>
          </p:cNvPr>
          <p:cNvSpPr/>
          <p:nvPr/>
        </p:nvSpPr>
        <p:spPr>
          <a:xfrm>
            <a:off x="9037569" y="3191256"/>
            <a:ext cx="908864"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6A8E283-E695-2BD2-6DE8-BD8DA9750D71}"/>
              </a:ext>
            </a:extLst>
          </p:cNvPr>
          <p:cNvSpPr/>
          <p:nvPr/>
        </p:nvSpPr>
        <p:spPr>
          <a:xfrm>
            <a:off x="8742099" y="2070953"/>
            <a:ext cx="1269647" cy="24826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a:extLst>
              <a:ext uri="{FF2B5EF4-FFF2-40B4-BE49-F238E27FC236}">
                <a16:creationId xmlns:a16="http://schemas.microsoft.com/office/drawing/2014/main" id="{12A7CF13-0B61-F0A3-D8D9-553670127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8412434" y="1868562"/>
            <a:ext cx="365760" cy="365761"/>
          </a:xfrm>
          <a:prstGeom prst="rect">
            <a:avLst/>
          </a:prstGeom>
        </p:spPr>
      </p:pic>
      <p:pic>
        <p:nvPicPr>
          <p:cNvPr id="13" name="Graphique 12">
            <a:extLst>
              <a:ext uri="{FF2B5EF4-FFF2-40B4-BE49-F238E27FC236}">
                <a16:creationId xmlns:a16="http://schemas.microsoft.com/office/drawing/2014/main" id="{EA1233AD-F334-980C-ADB0-B8A20E2DF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211749">
            <a:off x="9918146" y="3416069"/>
            <a:ext cx="365760" cy="365761"/>
          </a:xfrm>
          <a:prstGeom prst="rect">
            <a:avLst/>
          </a:prstGeom>
        </p:spPr>
      </p:pic>
      <p:sp>
        <p:nvSpPr>
          <p:cNvPr id="14" name="ZoneTexte 13">
            <a:extLst>
              <a:ext uri="{FF2B5EF4-FFF2-40B4-BE49-F238E27FC236}">
                <a16:creationId xmlns:a16="http://schemas.microsoft.com/office/drawing/2014/main" id="{16A5B043-01D6-6DB8-ED42-8B0E36B1AFB6}"/>
              </a:ext>
            </a:extLst>
          </p:cNvPr>
          <p:cNvSpPr txBox="1"/>
          <p:nvPr/>
        </p:nvSpPr>
        <p:spPr>
          <a:xfrm>
            <a:off x="2274830" y="6481126"/>
            <a:ext cx="7771679" cy="307777"/>
          </a:xfrm>
          <a:prstGeom prst="rect">
            <a:avLst/>
          </a:prstGeom>
          <a:noFill/>
        </p:spPr>
        <p:txBody>
          <a:bodyPr wrap="none" rtlCol="0">
            <a:spAutoFit/>
          </a:bodyPr>
          <a:lstStyle/>
          <a:p>
            <a:r>
              <a:rPr lang="fr-FR" sz="1400" b="1">
                <a:solidFill>
                  <a:schemeClr val="accent1"/>
                </a:solidFill>
                <a:latin typeface="Figtree Light" pitchFamily="2" charset="0"/>
              </a:rPr>
              <a:t>Bon à savoir ! </a:t>
            </a:r>
            <a:r>
              <a:rPr lang="fr-FR" sz="1400">
                <a:latin typeface="Figtree Light" pitchFamily="2" charset="0"/>
              </a:rPr>
              <a:t>En cliquant sur la ligne d’un collaborateur, vous pouvez accéder à sa fiche salarié. </a:t>
            </a:r>
          </a:p>
        </p:txBody>
      </p:sp>
      <p:sp>
        <p:nvSpPr>
          <p:cNvPr id="15" name="ZoneTexte 14">
            <a:extLst>
              <a:ext uri="{FF2B5EF4-FFF2-40B4-BE49-F238E27FC236}">
                <a16:creationId xmlns:a16="http://schemas.microsoft.com/office/drawing/2014/main" id="{F0F410D4-7947-C9F8-007A-A6846D80BABC}"/>
              </a:ext>
            </a:extLst>
          </p:cNvPr>
          <p:cNvSpPr txBox="1"/>
          <p:nvPr/>
        </p:nvSpPr>
        <p:spPr>
          <a:xfrm>
            <a:off x="6389899" y="1835465"/>
            <a:ext cx="1946783" cy="600164"/>
          </a:xfrm>
          <a:prstGeom prst="rect">
            <a:avLst/>
          </a:prstGeom>
          <a:noFill/>
        </p:spPr>
        <p:txBody>
          <a:bodyPr wrap="square" rtlCol="0">
            <a:spAutoFit/>
          </a:bodyPr>
          <a:lstStyle/>
          <a:p>
            <a:pPr algn="ctr"/>
            <a:r>
              <a:rPr lang="fr-FR" sz="1100">
                <a:solidFill>
                  <a:schemeClr val="accent3"/>
                </a:solidFill>
                <a:latin typeface="Figtree Light" pitchFamily="2" charset="0"/>
              </a:rPr>
              <a:t>Vous pouvez ajouter un nouvel utilisateur à partir de cet écran</a:t>
            </a:r>
          </a:p>
        </p:txBody>
      </p:sp>
      <p:sp>
        <p:nvSpPr>
          <p:cNvPr id="16" name="ZoneTexte 15">
            <a:extLst>
              <a:ext uri="{FF2B5EF4-FFF2-40B4-BE49-F238E27FC236}">
                <a16:creationId xmlns:a16="http://schemas.microsoft.com/office/drawing/2014/main" id="{D1AC9896-D15E-A074-A688-8BCE0FF2551E}"/>
              </a:ext>
            </a:extLst>
          </p:cNvPr>
          <p:cNvSpPr txBox="1"/>
          <p:nvPr/>
        </p:nvSpPr>
        <p:spPr>
          <a:xfrm>
            <a:off x="10264839" y="3230867"/>
            <a:ext cx="1295632" cy="769441"/>
          </a:xfrm>
          <a:prstGeom prst="rect">
            <a:avLst/>
          </a:prstGeom>
          <a:noFill/>
        </p:spPr>
        <p:txBody>
          <a:bodyPr wrap="square" rtlCol="0">
            <a:spAutoFit/>
          </a:bodyPr>
          <a:lstStyle/>
          <a:p>
            <a:pPr algn="ctr"/>
            <a:r>
              <a:rPr lang="fr-FR" sz="1100">
                <a:solidFill>
                  <a:schemeClr val="accent3"/>
                </a:solidFill>
                <a:latin typeface="Figtree Light" pitchFamily="2" charset="0"/>
              </a:rPr>
              <a:t>Vous pouvez obtenir une vue de l’annuaire en liste ou carte</a:t>
            </a:r>
          </a:p>
        </p:txBody>
      </p:sp>
    </p:spTree>
    <p:extLst>
      <p:ext uri="{BB962C8B-B14F-4D97-AF65-F5344CB8AC3E}">
        <p14:creationId xmlns:p14="http://schemas.microsoft.com/office/powerpoint/2010/main" val="260445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a:latin typeface="Figtree Light" pitchFamily="2" charset="0"/>
              </a:rPr>
              <a:t>Accès N°2: Espace admin &gt; Paramètres généraux &gt; Annuaire salariés </a:t>
            </a:r>
          </a:p>
        </p:txBody>
      </p:sp>
      <p:pic>
        <p:nvPicPr>
          <p:cNvPr id="17" name="Image 16">
            <a:extLst>
              <a:ext uri="{FF2B5EF4-FFF2-40B4-BE49-F238E27FC236}">
                <a16:creationId xmlns:a16="http://schemas.microsoft.com/office/drawing/2014/main" id="{853274F3-FB85-3F37-C4D1-CB7782EE4EA2}"/>
              </a:ext>
            </a:extLst>
          </p:cNvPr>
          <p:cNvPicPr>
            <a:picLocks noChangeAspect="1"/>
          </p:cNvPicPr>
          <p:nvPr/>
        </p:nvPicPr>
        <p:blipFill>
          <a:blip r:embed="rId2"/>
          <a:stretch>
            <a:fillRect/>
          </a:stretch>
        </p:blipFill>
        <p:spPr>
          <a:xfrm>
            <a:off x="998375" y="1526063"/>
            <a:ext cx="10465837" cy="4489293"/>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CF7E2E3D-8C67-A00A-89AE-0ECEC4FB6394}"/>
              </a:ext>
            </a:extLst>
          </p:cNvPr>
          <p:cNvSpPr/>
          <p:nvPr/>
        </p:nvSpPr>
        <p:spPr>
          <a:xfrm>
            <a:off x="998374" y="4730115"/>
            <a:ext cx="2098136" cy="40937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E6FECDB-E492-363B-3138-D6F6A833E026}"/>
              </a:ext>
            </a:extLst>
          </p:cNvPr>
          <p:cNvSpPr/>
          <p:nvPr/>
        </p:nvSpPr>
        <p:spPr>
          <a:xfrm>
            <a:off x="3107093" y="3015615"/>
            <a:ext cx="1593495" cy="32498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00F5805-D4C4-47CA-6846-CA9690C2E476}"/>
              </a:ext>
            </a:extLst>
          </p:cNvPr>
          <p:cNvSpPr/>
          <p:nvPr/>
        </p:nvSpPr>
        <p:spPr>
          <a:xfrm>
            <a:off x="10453196" y="2776765"/>
            <a:ext cx="1011015" cy="40643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B477A80E-6B8A-3700-2F6F-B373508DD7C3}"/>
              </a:ext>
            </a:extLst>
          </p:cNvPr>
          <p:cNvSpPr/>
          <p:nvPr/>
        </p:nvSpPr>
        <p:spPr>
          <a:xfrm>
            <a:off x="10453197" y="2195860"/>
            <a:ext cx="1011015" cy="50783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21">
            <a:extLst>
              <a:ext uri="{FF2B5EF4-FFF2-40B4-BE49-F238E27FC236}">
                <a16:creationId xmlns:a16="http://schemas.microsoft.com/office/drawing/2014/main" id="{580E362D-8A2D-286F-67F7-A4A34FC07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51479" y="1996613"/>
            <a:ext cx="365760" cy="365761"/>
          </a:xfrm>
          <a:prstGeom prst="rect">
            <a:avLst/>
          </a:prstGeom>
        </p:spPr>
      </p:pic>
      <p:sp>
        <p:nvSpPr>
          <p:cNvPr id="24" name="ZoneTexte 23">
            <a:extLst>
              <a:ext uri="{FF2B5EF4-FFF2-40B4-BE49-F238E27FC236}">
                <a16:creationId xmlns:a16="http://schemas.microsoft.com/office/drawing/2014/main" id="{23374FA2-1CAD-8F8F-38DC-D6F0C3330DBA}"/>
              </a:ext>
            </a:extLst>
          </p:cNvPr>
          <p:cNvSpPr txBox="1"/>
          <p:nvPr/>
        </p:nvSpPr>
        <p:spPr>
          <a:xfrm>
            <a:off x="8064177" y="1972467"/>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a:solidFill>
                  <a:schemeClr val="accent3"/>
                </a:solidFill>
              </a:rPr>
              <a:t>Vous pouvez ajouter un nouvel utilisateur</a:t>
            </a:r>
          </a:p>
        </p:txBody>
      </p:sp>
      <p:sp>
        <p:nvSpPr>
          <p:cNvPr id="26" name="Rectangle 25">
            <a:extLst>
              <a:ext uri="{FF2B5EF4-FFF2-40B4-BE49-F238E27FC236}">
                <a16:creationId xmlns:a16="http://schemas.microsoft.com/office/drawing/2014/main" id="{8CA7A569-3402-152A-E692-41E8F9AB8BB8}"/>
              </a:ext>
            </a:extLst>
          </p:cNvPr>
          <p:cNvSpPr/>
          <p:nvPr/>
        </p:nvSpPr>
        <p:spPr>
          <a:xfrm>
            <a:off x="10453196" y="3255326"/>
            <a:ext cx="1011015" cy="40643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B5E9245F-AE68-0902-0E16-15F1B7B4B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42276" y="2603169"/>
            <a:ext cx="365760" cy="365761"/>
          </a:xfrm>
          <a:prstGeom prst="rect">
            <a:avLst/>
          </a:prstGeom>
        </p:spPr>
      </p:pic>
      <p:pic>
        <p:nvPicPr>
          <p:cNvPr id="28" name="Graphique 27">
            <a:extLst>
              <a:ext uri="{FF2B5EF4-FFF2-40B4-BE49-F238E27FC236}">
                <a16:creationId xmlns:a16="http://schemas.microsoft.com/office/drawing/2014/main" id="{4E6C75BA-704E-9F2E-EFDB-EA5EE59A1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34544" y="3081647"/>
            <a:ext cx="365760" cy="365761"/>
          </a:xfrm>
          <a:prstGeom prst="rect">
            <a:avLst/>
          </a:prstGeom>
        </p:spPr>
      </p:pic>
      <p:sp>
        <p:nvSpPr>
          <p:cNvPr id="29" name="ZoneTexte 28">
            <a:extLst>
              <a:ext uri="{FF2B5EF4-FFF2-40B4-BE49-F238E27FC236}">
                <a16:creationId xmlns:a16="http://schemas.microsoft.com/office/drawing/2014/main" id="{F5B465D5-3FB8-C063-9BA2-4A280D7AFAF1}"/>
              </a:ext>
            </a:extLst>
          </p:cNvPr>
          <p:cNvSpPr txBox="1"/>
          <p:nvPr/>
        </p:nvSpPr>
        <p:spPr>
          <a:xfrm>
            <a:off x="8056557" y="2632484"/>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a:solidFill>
                  <a:schemeClr val="accent3"/>
                </a:solidFill>
              </a:rPr>
              <a:t>Vous pouvez importer vos données via la DSN</a:t>
            </a:r>
          </a:p>
        </p:txBody>
      </p:sp>
      <p:sp>
        <p:nvSpPr>
          <p:cNvPr id="30" name="ZoneTexte 29">
            <a:extLst>
              <a:ext uri="{FF2B5EF4-FFF2-40B4-BE49-F238E27FC236}">
                <a16:creationId xmlns:a16="http://schemas.microsoft.com/office/drawing/2014/main" id="{D3582B88-72ED-52EC-83D3-337288C8AD88}"/>
              </a:ext>
            </a:extLst>
          </p:cNvPr>
          <p:cNvSpPr txBox="1"/>
          <p:nvPr/>
        </p:nvSpPr>
        <p:spPr>
          <a:xfrm>
            <a:off x="8041565" y="3150131"/>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a:solidFill>
                  <a:schemeClr val="accent3"/>
                </a:solidFill>
              </a:rPr>
              <a:t>Vous pouvez exporter les données de vos salariés</a:t>
            </a:r>
          </a:p>
        </p:txBody>
      </p:sp>
    </p:spTree>
    <p:extLst>
      <p:ext uri="{BB962C8B-B14F-4D97-AF65-F5344CB8AC3E}">
        <p14:creationId xmlns:p14="http://schemas.microsoft.com/office/powerpoint/2010/main" val="516957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b="1">
                <a:latin typeface="Figtree"/>
              </a:rPr>
              <a:t>Visuel d’une fiche salariée</a:t>
            </a:r>
            <a:endParaRPr lang="fr-FR" b="1"/>
          </a:p>
        </p:txBody>
      </p:sp>
      <p:sp>
        <p:nvSpPr>
          <p:cNvPr id="2" name="ZoneTexte 1">
            <a:extLst>
              <a:ext uri="{FF2B5EF4-FFF2-40B4-BE49-F238E27FC236}">
                <a16:creationId xmlns:a16="http://schemas.microsoft.com/office/drawing/2014/main" id="{971835C3-68E6-5A49-672D-68DFEAE3C103}"/>
              </a:ext>
            </a:extLst>
          </p:cNvPr>
          <p:cNvSpPr txBox="1"/>
          <p:nvPr/>
        </p:nvSpPr>
        <p:spPr>
          <a:xfrm>
            <a:off x="1426741" y="6051609"/>
            <a:ext cx="9815508" cy="307777"/>
          </a:xfrm>
          <a:prstGeom prst="rect">
            <a:avLst/>
          </a:prstGeom>
          <a:noFill/>
        </p:spPr>
        <p:txBody>
          <a:bodyPr wrap="none" rtlCol="0">
            <a:spAutoFit/>
          </a:bodyPr>
          <a:lstStyle/>
          <a:p>
            <a:r>
              <a:rPr lang="fr-FR" sz="1400">
                <a:latin typeface="Figtree Light" pitchFamily="2" charset="0"/>
              </a:rPr>
              <a:t>Vous pouvez modifier les informations de la fiche salarié présentes dans les onglets « Infos personnelles » et « Emploi ».</a:t>
            </a:r>
          </a:p>
        </p:txBody>
      </p:sp>
      <p:pic>
        <p:nvPicPr>
          <p:cNvPr id="8" name="Image 7">
            <a:extLst>
              <a:ext uri="{FF2B5EF4-FFF2-40B4-BE49-F238E27FC236}">
                <a16:creationId xmlns:a16="http://schemas.microsoft.com/office/drawing/2014/main" id="{8A1C3E7E-26D0-FC5E-5CEF-933E71C2188E}"/>
              </a:ext>
            </a:extLst>
          </p:cNvPr>
          <p:cNvPicPr>
            <a:picLocks noChangeAspect="1"/>
          </p:cNvPicPr>
          <p:nvPr/>
        </p:nvPicPr>
        <p:blipFill>
          <a:blip r:embed="rId2"/>
          <a:stretch>
            <a:fillRect/>
          </a:stretch>
        </p:blipFill>
        <p:spPr>
          <a:xfrm>
            <a:off x="497657" y="1494010"/>
            <a:ext cx="6466526" cy="4343113"/>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3D69D5BD-BFE1-6911-88B3-B01169E74CC8}"/>
              </a:ext>
            </a:extLst>
          </p:cNvPr>
          <p:cNvPicPr>
            <a:picLocks noChangeAspect="1"/>
          </p:cNvPicPr>
          <p:nvPr/>
        </p:nvPicPr>
        <p:blipFill>
          <a:blip r:embed="rId3"/>
          <a:stretch>
            <a:fillRect/>
          </a:stretch>
        </p:blipFill>
        <p:spPr>
          <a:xfrm>
            <a:off x="5534557" y="2261065"/>
            <a:ext cx="6285968" cy="3109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628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r>
              <a:rPr lang="fr-FR" sz="4400">
                <a:latin typeface="PP Woodland"/>
              </a:rPr>
              <a:t>Espace de documents du collaborateur</a:t>
            </a:r>
            <a:endParaRPr lang="fr-FR" sz="4400"/>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02</a:t>
            </a:r>
            <a:endParaRPr lang="fr-FR"/>
          </a:p>
        </p:txBody>
      </p:sp>
    </p:spTree>
    <p:extLst>
      <p:ext uri="{BB962C8B-B14F-4D97-AF65-F5344CB8AC3E}">
        <p14:creationId xmlns:p14="http://schemas.microsoft.com/office/powerpoint/2010/main" val="4208865034"/>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18D9B39C-17C2-401E-BF9F-88DF9C4D84F2}">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40</Slides>
  <Notes>19</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Eurecia</vt:lpstr>
      <vt:lpstr>Tout savoir sur le  module      Portail RH</vt:lpstr>
      <vt:lpstr>A l’issue de la formation, les administrateurs seront capables de </vt:lpstr>
      <vt:lpstr>Les fonctionnalités de votre module</vt:lpstr>
      <vt:lpstr>Les fonctionnalités de votre module</vt:lpstr>
      <vt:lpstr> Administrer la vie du salarié</vt:lpstr>
      <vt:lpstr>Administrer la vie du salarié</vt:lpstr>
      <vt:lpstr>Administrer la vie du salarié</vt:lpstr>
      <vt:lpstr>Administrer la vie du salarié</vt:lpstr>
      <vt:lpstr>Espace de documents du collaborateur</vt:lpstr>
      <vt:lpstr>Organiser l’espace de documents</vt:lpstr>
      <vt:lpstr>Ajouter un document </vt:lpstr>
      <vt:lpstr> Modèle de document</vt:lpstr>
      <vt:lpstr>Création modèle de document</vt:lpstr>
      <vt:lpstr>Création modèle de document</vt:lpstr>
      <vt:lpstr>Création modèle de document</vt:lpstr>
      <vt:lpstr>Création modèle de document</vt:lpstr>
      <vt:lpstr>Création modèle de document</vt:lpstr>
      <vt:lpstr> Documents partagés</vt:lpstr>
      <vt:lpstr>Documents partagés société</vt:lpstr>
      <vt:lpstr> Tableaux de bord RH</vt:lpstr>
      <vt:lpstr>Tableau de bord RH</vt:lpstr>
      <vt:lpstr> Mon quotidien RH</vt:lpstr>
      <vt:lpstr>Mon quotidien RH – Gestionnaire d’alertes</vt:lpstr>
      <vt:lpstr>Mon quotidien RH – Gestionnaire d’alertes</vt:lpstr>
      <vt:lpstr>Mon quotidien RH – Gestionnaire d’alertes</vt:lpstr>
      <vt:lpstr>Mon quotidien RH – Gestionnaire d’alertes</vt:lpstr>
      <vt:lpstr> Pilotage On/Offboarding</vt:lpstr>
      <vt:lpstr>Pilotage on/offboarding</vt:lpstr>
      <vt:lpstr>Pilotage on/offboarding</vt:lpstr>
      <vt:lpstr>Pilotage on/offboarding</vt:lpstr>
      <vt:lpstr> Importer les bulletins de paie</vt:lpstr>
      <vt:lpstr>Importer les bulletins de paie</vt:lpstr>
      <vt:lpstr>L’espace administrateur</vt:lpstr>
      <vt:lpstr> Gérer les accès vers mon quotidien RH</vt:lpstr>
      <vt:lpstr>Alerte MQH</vt:lpstr>
      <vt:lpstr>Paramétrer l’espace de documents</vt:lpstr>
      <vt:lpstr>Les droits de visibilités de l’espace de documents</vt:lpstr>
      <vt:lpstr> Paramétrer la fiche collaborateur</vt:lpstr>
      <vt:lpstr>La fiche salariée</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revision>1</cp:revision>
  <dcterms:created xsi:type="dcterms:W3CDTF">2023-07-17T08:33:49Z</dcterms:created>
  <dcterms:modified xsi:type="dcterms:W3CDTF">2025-06-04T10:28:56Z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