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341" r:id="rId5"/>
    <p:sldId id="287" r:id="rId6"/>
    <p:sldId id="288" r:id="rId7"/>
    <p:sldId id="356" r:id="rId8"/>
    <p:sldId id="357" r:id="rId9"/>
    <p:sldId id="335" r:id="rId10"/>
    <p:sldId id="344" r:id="rId11"/>
    <p:sldId id="345" r:id="rId12"/>
    <p:sldId id="346" r:id="rId13"/>
    <p:sldId id="358" r:id="rId14"/>
    <p:sldId id="347" r:id="rId15"/>
    <p:sldId id="348" r:id="rId16"/>
    <p:sldId id="359" r:id="rId17"/>
    <p:sldId id="349" r:id="rId18"/>
    <p:sldId id="360" r:id="rId19"/>
    <p:sldId id="351" r:id="rId20"/>
    <p:sldId id="361" r:id="rId21"/>
    <p:sldId id="352" r:id="rId22"/>
    <p:sldId id="353" r:id="rId23"/>
    <p:sldId id="336" r:id="rId24"/>
    <p:sldId id="362" r:id="rId25"/>
    <p:sldId id="354" r:id="rId26"/>
    <p:sldId id="363" r:id="rId27"/>
    <p:sldId id="355" r:id="rId28"/>
    <p:sldId id="342"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5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rey MARTIN [Eurécia]" userId="dc15299a-8790-4fdf-8dbd-cfc6e5c5b4cd" providerId="ADAL" clId="{5EAF1215-DE03-46D1-A8C2-474714993C26}"/>
    <pc:docChg chg="undo custSel addSld delSld modSld sldOrd">
      <pc:chgData name="Audrey MARTIN [Eurécia]" userId="dc15299a-8790-4fdf-8dbd-cfc6e5c5b4cd" providerId="ADAL" clId="{5EAF1215-DE03-46D1-A8C2-474714993C26}" dt="2024-07-12T15:10:47.881" v="2910" actId="1076"/>
      <pc:docMkLst>
        <pc:docMk/>
      </pc:docMkLst>
      <pc:sldChg chg="modSp mod">
        <pc:chgData name="Audrey MARTIN [Eurécia]" userId="dc15299a-8790-4fdf-8dbd-cfc6e5c5b4cd" providerId="ADAL" clId="{5EAF1215-DE03-46D1-A8C2-474714993C26}" dt="2024-07-12T14:22:38.024" v="118" actId="6549"/>
        <pc:sldMkLst>
          <pc:docMk/>
          <pc:sldMk cId="3433291733" sldId="287"/>
        </pc:sldMkLst>
        <pc:spChg chg="mod">
          <ac:chgData name="Audrey MARTIN [Eurécia]" userId="dc15299a-8790-4fdf-8dbd-cfc6e5c5b4cd" providerId="ADAL" clId="{5EAF1215-DE03-46D1-A8C2-474714993C26}" dt="2024-07-12T14:22:38.024" v="118" actId="6549"/>
          <ac:spMkLst>
            <pc:docMk/>
            <pc:sldMk cId="3433291733" sldId="287"/>
            <ac:spMk id="42" creationId="{A809FF54-8E21-E76D-9608-77AF773D0852}"/>
          </ac:spMkLst>
        </pc:spChg>
      </pc:sldChg>
      <pc:sldChg chg="modSp mod">
        <pc:chgData name="Audrey MARTIN [Eurécia]" userId="dc15299a-8790-4fdf-8dbd-cfc6e5c5b4cd" providerId="ADAL" clId="{5EAF1215-DE03-46D1-A8C2-474714993C26}" dt="2024-07-12T14:24:23.307" v="466" actId="403"/>
        <pc:sldMkLst>
          <pc:docMk/>
          <pc:sldMk cId="1561398166" sldId="288"/>
        </pc:sldMkLst>
        <pc:spChg chg="mod">
          <ac:chgData name="Audrey MARTIN [Eurécia]" userId="dc15299a-8790-4fdf-8dbd-cfc6e5c5b4cd" providerId="ADAL" clId="{5EAF1215-DE03-46D1-A8C2-474714993C26}" dt="2024-07-12T14:24:12.588" v="457" actId="1035"/>
          <ac:spMkLst>
            <pc:docMk/>
            <pc:sldMk cId="1561398166" sldId="288"/>
            <ac:spMk id="4" creationId="{3CBE8D5D-8605-7FE4-D841-E865AB88B43B}"/>
          </ac:spMkLst>
        </pc:spChg>
        <pc:spChg chg="mod">
          <ac:chgData name="Audrey MARTIN [Eurécia]" userId="dc15299a-8790-4fdf-8dbd-cfc6e5c5b4cd" providerId="ADAL" clId="{5EAF1215-DE03-46D1-A8C2-474714993C26}" dt="2024-07-12T14:24:12.588" v="457" actId="1035"/>
          <ac:spMkLst>
            <pc:docMk/>
            <pc:sldMk cId="1561398166" sldId="288"/>
            <ac:spMk id="5" creationId="{9DF4D431-5721-618B-9501-EDA06836B0A2}"/>
          </ac:spMkLst>
        </pc:spChg>
        <pc:spChg chg="mod">
          <ac:chgData name="Audrey MARTIN [Eurécia]" userId="dc15299a-8790-4fdf-8dbd-cfc6e5c5b4cd" providerId="ADAL" clId="{5EAF1215-DE03-46D1-A8C2-474714993C26}" dt="2024-07-12T14:24:23.307" v="466" actId="403"/>
          <ac:spMkLst>
            <pc:docMk/>
            <pc:sldMk cId="1561398166" sldId="288"/>
            <ac:spMk id="42" creationId="{A809FF54-8E21-E76D-9608-77AF773D0852}"/>
          </ac:spMkLst>
        </pc:spChg>
      </pc:sldChg>
      <pc:sldChg chg="addSp delSp modSp mod">
        <pc:chgData name="Audrey MARTIN [Eurécia]" userId="dc15299a-8790-4fdf-8dbd-cfc6e5c5b4cd" providerId="ADAL" clId="{5EAF1215-DE03-46D1-A8C2-474714993C26}" dt="2024-07-12T14:31:46.703" v="644" actId="1440"/>
        <pc:sldMkLst>
          <pc:docMk/>
          <pc:sldMk cId="1542998316" sldId="335"/>
        </pc:sldMkLst>
        <pc:spChg chg="mod">
          <ac:chgData name="Audrey MARTIN [Eurécia]" userId="dc15299a-8790-4fdf-8dbd-cfc6e5c5b4cd" providerId="ADAL" clId="{5EAF1215-DE03-46D1-A8C2-474714993C26}" dt="2024-07-12T14:26:09.898" v="517" actId="27636"/>
          <ac:spMkLst>
            <pc:docMk/>
            <pc:sldMk cId="1542998316" sldId="335"/>
            <ac:spMk id="2" creationId="{0ED16911-BE4F-7178-A964-6BF6DF2D85CF}"/>
          </ac:spMkLst>
        </pc:spChg>
        <pc:spChg chg="mod">
          <ac:chgData name="Audrey MARTIN [Eurécia]" userId="dc15299a-8790-4fdf-8dbd-cfc6e5c5b4cd" providerId="ADAL" clId="{5EAF1215-DE03-46D1-A8C2-474714993C26}" dt="2024-07-12T14:24:47.740" v="481" actId="20577"/>
          <ac:spMkLst>
            <pc:docMk/>
            <pc:sldMk cId="1542998316" sldId="335"/>
            <ac:spMk id="3" creationId="{06A43D7B-6D83-5D1E-0DFB-1C11719B942B}"/>
          </ac:spMkLst>
        </pc:spChg>
        <pc:spChg chg="mod">
          <ac:chgData name="Audrey MARTIN [Eurécia]" userId="dc15299a-8790-4fdf-8dbd-cfc6e5c5b4cd" providerId="ADAL" clId="{5EAF1215-DE03-46D1-A8C2-474714993C26}" dt="2024-07-12T14:24:59.581" v="507" actId="20577"/>
          <ac:spMkLst>
            <pc:docMk/>
            <pc:sldMk cId="1542998316" sldId="335"/>
            <ac:spMk id="4" creationId="{90A438DC-811C-961D-F9DD-B6FEB9763FC2}"/>
          </ac:spMkLst>
        </pc:spChg>
        <pc:spChg chg="add del mod">
          <ac:chgData name="Audrey MARTIN [Eurécia]" userId="dc15299a-8790-4fdf-8dbd-cfc6e5c5b4cd" providerId="ADAL" clId="{5EAF1215-DE03-46D1-A8C2-474714993C26}" dt="2024-07-12T14:27:29.702" v="590" actId="478"/>
          <ac:spMkLst>
            <pc:docMk/>
            <pc:sldMk cId="1542998316" sldId="335"/>
            <ac:spMk id="5" creationId="{BDD907EF-17C7-60C5-BDF8-7273F462EF26}"/>
          </ac:spMkLst>
        </pc:spChg>
        <pc:spChg chg="add mod">
          <ac:chgData name="Audrey MARTIN [Eurécia]" userId="dc15299a-8790-4fdf-8dbd-cfc6e5c5b4cd" providerId="ADAL" clId="{5EAF1215-DE03-46D1-A8C2-474714993C26}" dt="2024-07-12T14:28:08.500" v="592" actId="1076"/>
          <ac:spMkLst>
            <pc:docMk/>
            <pc:sldMk cId="1542998316" sldId="335"/>
            <ac:spMk id="6" creationId="{864F3C9D-6CFD-0620-8E14-7D2AF07062D3}"/>
          </ac:spMkLst>
        </pc:spChg>
        <pc:spChg chg="add mod">
          <ac:chgData name="Audrey MARTIN [Eurécia]" userId="dc15299a-8790-4fdf-8dbd-cfc6e5c5b4cd" providerId="ADAL" clId="{5EAF1215-DE03-46D1-A8C2-474714993C26}" dt="2024-07-12T14:28:31.093" v="600" actId="1582"/>
          <ac:spMkLst>
            <pc:docMk/>
            <pc:sldMk cId="1542998316" sldId="335"/>
            <ac:spMk id="9" creationId="{3C93D193-91B3-A436-5C56-4A8C996A35FD}"/>
          </ac:spMkLst>
        </pc:spChg>
        <pc:spChg chg="add mod">
          <ac:chgData name="Audrey MARTIN [Eurécia]" userId="dc15299a-8790-4fdf-8dbd-cfc6e5c5b4cd" providerId="ADAL" clId="{5EAF1215-DE03-46D1-A8C2-474714993C26}" dt="2024-07-12T14:28:48.795" v="603" actId="14100"/>
          <ac:spMkLst>
            <pc:docMk/>
            <pc:sldMk cId="1542998316" sldId="335"/>
            <ac:spMk id="10" creationId="{D6F4A61A-2D1C-669B-A02C-FCBAE7DE35AC}"/>
          </ac:spMkLst>
        </pc:spChg>
        <pc:picChg chg="add mod">
          <ac:chgData name="Audrey MARTIN [Eurécia]" userId="dc15299a-8790-4fdf-8dbd-cfc6e5c5b4cd" providerId="ADAL" clId="{5EAF1215-DE03-46D1-A8C2-474714993C26}" dt="2024-07-12T14:31:46.703" v="644" actId="1440"/>
          <ac:picMkLst>
            <pc:docMk/>
            <pc:sldMk cId="1542998316" sldId="335"/>
            <ac:picMk id="8" creationId="{D45E9EBB-BA88-5CF5-FA8D-38F10CBA88E7}"/>
          </ac:picMkLst>
        </pc:picChg>
      </pc:sldChg>
      <pc:sldChg chg="del">
        <pc:chgData name="Audrey MARTIN [Eurécia]" userId="dc15299a-8790-4fdf-8dbd-cfc6e5c5b4cd" providerId="ADAL" clId="{5EAF1215-DE03-46D1-A8C2-474714993C26}" dt="2024-07-12T14:59:51.272" v="1849" actId="47"/>
        <pc:sldMkLst>
          <pc:docMk/>
          <pc:sldMk cId="407031299" sldId="337"/>
        </pc:sldMkLst>
      </pc:sldChg>
      <pc:sldChg chg="del">
        <pc:chgData name="Audrey MARTIN [Eurécia]" userId="dc15299a-8790-4fdf-8dbd-cfc6e5c5b4cd" providerId="ADAL" clId="{5EAF1215-DE03-46D1-A8C2-474714993C26}" dt="2024-07-12T14:22:07.877" v="31" actId="2696"/>
        <pc:sldMkLst>
          <pc:docMk/>
          <pc:sldMk cId="3392393752" sldId="340"/>
        </pc:sldMkLst>
      </pc:sldChg>
      <pc:sldChg chg="addSp delSp modSp mod">
        <pc:chgData name="Audrey MARTIN [Eurécia]" userId="dc15299a-8790-4fdf-8dbd-cfc6e5c5b4cd" providerId="ADAL" clId="{5EAF1215-DE03-46D1-A8C2-474714993C26}" dt="2024-07-12T14:22:03.385" v="30" actId="14100"/>
        <pc:sldMkLst>
          <pc:docMk/>
          <pc:sldMk cId="2016794526" sldId="341"/>
        </pc:sldMkLst>
        <pc:spChg chg="mod">
          <ac:chgData name="Audrey MARTIN [Eurécia]" userId="dc15299a-8790-4fdf-8dbd-cfc6e5c5b4cd" providerId="ADAL" clId="{5EAF1215-DE03-46D1-A8C2-474714993C26}" dt="2024-07-12T14:21:59.353" v="28" actId="20577"/>
          <ac:spMkLst>
            <pc:docMk/>
            <pc:sldMk cId="2016794526" sldId="341"/>
            <ac:spMk id="3" creationId="{2653F630-19B9-A2CD-9A7A-88C609217A1A}"/>
          </ac:spMkLst>
        </pc:spChg>
        <pc:spChg chg="mod">
          <ac:chgData name="Audrey MARTIN [Eurécia]" userId="dc15299a-8790-4fdf-8dbd-cfc6e5c5b4cd" providerId="ADAL" clId="{5EAF1215-DE03-46D1-A8C2-474714993C26}" dt="2024-07-12T14:21:50.607" v="21" actId="20577"/>
          <ac:spMkLst>
            <pc:docMk/>
            <pc:sldMk cId="2016794526" sldId="341"/>
            <ac:spMk id="5" creationId="{3195E9D3-9AFA-61CC-A3DF-163CA96FAB19}"/>
          </ac:spMkLst>
        </pc:spChg>
        <pc:picChg chg="add mod">
          <ac:chgData name="Audrey MARTIN [Eurécia]" userId="dc15299a-8790-4fdf-8dbd-cfc6e5c5b4cd" providerId="ADAL" clId="{5EAF1215-DE03-46D1-A8C2-474714993C26}" dt="2024-07-12T14:22:03.385" v="30" actId="14100"/>
          <ac:picMkLst>
            <pc:docMk/>
            <pc:sldMk cId="2016794526" sldId="341"/>
            <ac:picMk id="2" creationId="{8C8FD1CE-35B8-E56B-9BEC-51ACB6E225F9}"/>
          </ac:picMkLst>
        </pc:picChg>
        <pc:picChg chg="del">
          <ac:chgData name="Audrey MARTIN [Eurécia]" userId="dc15299a-8790-4fdf-8dbd-cfc6e5c5b4cd" providerId="ADAL" clId="{5EAF1215-DE03-46D1-A8C2-474714993C26}" dt="2024-07-12T14:21:42.704" v="9" actId="478"/>
          <ac:picMkLst>
            <pc:docMk/>
            <pc:sldMk cId="2016794526" sldId="341"/>
            <ac:picMk id="8" creationId="{54503E84-1E43-5752-0D7B-FDB73F87C77D}"/>
          </ac:picMkLst>
        </pc:picChg>
      </pc:sldChg>
      <pc:sldChg chg="addSp delSp modSp add mod">
        <pc:chgData name="Audrey MARTIN [Eurécia]" userId="dc15299a-8790-4fdf-8dbd-cfc6e5c5b4cd" providerId="ADAL" clId="{5EAF1215-DE03-46D1-A8C2-474714993C26}" dt="2024-07-12T14:31:43.878" v="643" actId="1440"/>
        <pc:sldMkLst>
          <pc:docMk/>
          <pc:sldMk cId="2371833390" sldId="344"/>
        </pc:sldMkLst>
        <pc:spChg chg="mod">
          <ac:chgData name="Audrey MARTIN [Eurécia]" userId="dc15299a-8790-4fdf-8dbd-cfc6e5c5b4cd" providerId="ADAL" clId="{5EAF1215-DE03-46D1-A8C2-474714993C26}" dt="2024-07-12T14:31:14.446" v="637" actId="404"/>
          <ac:spMkLst>
            <pc:docMk/>
            <pc:sldMk cId="2371833390" sldId="344"/>
            <ac:spMk id="2" creationId="{0ED16911-BE4F-7178-A964-6BF6DF2D85CF}"/>
          </ac:spMkLst>
        </pc:spChg>
        <pc:spChg chg="mod">
          <ac:chgData name="Audrey MARTIN [Eurécia]" userId="dc15299a-8790-4fdf-8dbd-cfc6e5c5b4cd" providerId="ADAL" clId="{5EAF1215-DE03-46D1-A8C2-474714993C26}" dt="2024-07-12T14:30:40.359" v="633" actId="20577"/>
          <ac:spMkLst>
            <pc:docMk/>
            <pc:sldMk cId="2371833390" sldId="344"/>
            <ac:spMk id="4" creationId="{90A438DC-811C-961D-F9DD-B6FEB9763FC2}"/>
          </ac:spMkLst>
        </pc:spChg>
        <pc:spChg chg="del">
          <ac:chgData name="Audrey MARTIN [Eurécia]" userId="dc15299a-8790-4fdf-8dbd-cfc6e5c5b4cd" providerId="ADAL" clId="{5EAF1215-DE03-46D1-A8C2-474714993C26}" dt="2024-07-12T14:31:26.983" v="639" actId="478"/>
          <ac:spMkLst>
            <pc:docMk/>
            <pc:sldMk cId="2371833390" sldId="344"/>
            <ac:spMk id="6" creationId="{864F3C9D-6CFD-0620-8E14-7D2AF07062D3}"/>
          </ac:spMkLst>
        </pc:spChg>
        <pc:spChg chg="del">
          <ac:chgData name="Audrey MARTIN [Eurécia]" userId="dc15299a-8790-4fdf-8dbd-cfc6e5c5b4cd" providerId="ADAL" clId="{5EAF1215-DE03-46D1-A8C2-474714993C26}" dt="2024-07-12T14:31:35.561" v="640" actId="478"/>
          <ac:spMkLst>
            <pc:docMk/>
            <pc:sldMk cId="2371833390" sldId="344"/>
            <ac:spMk id="9" creationId="{3C93D193-91B3-A436-5C56-4A8C996A35FD}"/>
          </ac:spMkLst>
        </pc:spChg>
        <pc:spChg chg="del">
          <ac:chgData name="Audrey MARTIN [Eurécia]" userId="dc15299a-8790-4fdf-8dbd-cfc6e5c5b4cd" providerId="ADAL" clId="{5EAF1215-DE03-46D1-A8C2-474714993C26}" dt="2024-07-12T14:31:35.561" v="640" actId="478"/>
          <ac:spMkLst>
            <pc:docMk/>
            <pc:sldMk cId="2371833390" sldId="344"/>
            <ac:spMk id="10" creationId="{D6F4A61A-2D1C-669B-A02C-FCBAE7DE35AC}"/>
          </ac:spMkLst>
        </pc:spChg>
        <pc:picChg chg="add mod">
          <ac:chgData name="Audrey MARTIN [Eurécia]" userId="dc15299a-8790-4fdf-8dbd-cfc6e5c5b4cd" providerId="ADAL" clId="{5EAF1215-DE03-46D1-A8C2-474714993C26}" dt="2024-07-12T14:31:43.878" v="643" actId="1440"/>
          <ac:picMkLst>
            <pc:docMk/>
            <pc:sldMk cId="2371833390" sldId="344"/>
            <ac:picMk id="5" creationId="{8B3672F3-2074-45E3-8430-C6C9D4A3F73F}"/>
          </ac:picMkLst>
        </pc:picChg>
        <pc:picChg chg="del">
          <ac:chgData name="Audrey MARTIN [Eurécia]" userId="dc15299a-8790-4fdf-8dbd-cfc6e5c5b4cd" providerId="ADAL" clId="{5EAF1215-DE03-46D1-A8C2-474714993C26}" dt="2024-07-12T14:31:23.935" v="638" actId="478"/>
          <ac:picMkLst>
            <pc:docMk/>
            <pc:sldMk cId="2371833390" sldId="344"/>
            <ac:picMk id="8" creationId="{D45E9EBB-BA88-5CF5-FA8D-38F10CBA88E7}"/>
          </ac:picMkLst>
        </pc:picChg>
      </pc:sldChg>
      <pc:sldChg chg="addSp delSp modSp add mod">
        <pc:chgData name="Audrey MARTIN [Eurécia]" userId="dc15299a-8790-4fdf-8dbd-cfc6e5c5b4cd" providerId="ADAL" clId="{5EAF1215-DE03-46D1-A8C2-474714993C26}" dt="2024-07-12T14:36:44.065" v="825" actId="1037"/>
        <pc:sldMkLst>
          <pc:docMk/>
          <pc:sldMk cId="2521234675" sldId="345"/>
        </pc:sldMkLst>
        <pc:spChg chg="mod">
          <ac:chgData name="Audrey MARTIN [Eurécia]" userId="dc15299a-8790-4fdf-8dbd-cfc6e5c5b4cd" providerId="ADAL" clId="{5EAF1215-DE03-46D1-A8C2-474714993C26}" dt="2024-07-12T14:36:34.262" v="815" actId="20577"/>
          <ac:spMkLst>
            <pc:docMk/>
            <pc:sldMk cId="2521234675" sldId="345"/>
            <ac:spMk id="2" creationId="{0ED16911-BE4F-7178-A964-6BF6DF2D85CF}"/>
          </ac:spMkLst>
        </pc:spChg>
        <pc:spChg chg="mod">
          <ac:chgData name="Audrey MARTIN [Eurécia]" userId="dc15299a-8790-4fdf-8dbd-cfc6e5c5b4cd" providerId="ADAL" clId="{5EAF1215-DE03-46D1-A8C2-474714993C26}" dt="2024-07-12T14:32:18.629" v="680" actId="20577"/>
          <ac:spMkLst>
            <pc:docMk/>
            <pc:sldMk cId="2521234675" sldId="345"/>
            <ac:spMk id="3" creationId="{06A43D7B-6D83-5D1E-0DFB-1C11719B942B}"/>
          </ac:spMkLst>
        </pc:spChg>
        <pc:spChg chg="mod">
          <ac:chgData name="Audrey MARTIN [Eurécia]" userId="dc15299a-8790-4fdf-8dbd-cfc6e5c5b4cd" providerId="ADAL" clId="{5EAF1215-DE03-46D1-A8C2-474714993C26}" dt="2024-07-12T14:32:44.416" v="721" actId="20577"/>
          <ac:spMkLst>
            <pc:docMk/>
            <pc:sldMk cId="2521234675" sldId="345"/>
            <ac:spMk id="4" creationId="{90A438DC-811C-961D-F9DD-B6FEB9763FC2}"/>
          </ac:spMkLst>
        </pc:spChg>
        <pc:spChg chg="add mod">
          <ac:chgData name="Audrey MARTIN [Eurécia]" userId="dc15299a-8790-4fdf-8dbd-cfc6e5c5b4cd" providerId="ADAL" clId="{5EAF1215-DE03-46D1-A8C2-474714993C26}" dt="2024-07-12T14:35:32.051" v="777" actId="164"/>
          <ac:spMkLst>
            <pc:docMk/>
            <pc:sldMk cId="2521234675" sldId="345"/>
            <ac:spMk id="8" creationId="{7E914AF0-3E51-D14A-3F93-2A36B3C11129}"/>
          </ac:spMkLst>
        </pc:spChg>
        <pc:grpChg chg="add mod">
          <ac:chgData name="Audrey MARTIN [Eurécia]" userId="dc15299a-8790-4fdf-8dbd-cfc6e5c5b4cd" providerId="ADAL" clId="{5EAF1215-DE03-46D1-A8C2-474714993C26}" dt="2024-07-12T14:36:25.237" v="812" actId="1076"/>
          <ac:grpSpMkLst>
            <pc:docMk/>
            <pc:sldMk cId="2521234675" sldId="345"/>
            <ac:grpSpMk id="11" creationId="{E77ABCF8-050A-8C6C-ACCD-2085CBF5DB0C}"/>
          </ac:grpSpMkLst>
        </pc:grpChg>
        <pc:picChg chg="del">
          <ac:chgData name="Audrey MARTIN [Eurécia]" userId="dc15299a-8790-4fdf-8dbd-cfc6e5c5b4cd" providerId="ADAL" clId="{5EAF1215-DE03-46D1-A8C2-474714993C26}" dt="2024-07-12T14:32:56.605" v="724" actId="478"/>
          <ac:picMkLst>
            <pc:docMk/>
            <pc:sldMk cId="2521234675" sldId="345"/>
            <ac:picMk id="5" creationId="{8B3672F3-2074-45E3-8430-C6C9D4A3F73F}"/>
          </ac:picMkLst>
        </pc:picChg>
        <pc:picChg chg="add mod">
          <ac:chgData name="Audrey MARTIN [Eurécia]" userId="dc15299a-8790-4fdf-8dbd-cfc6e5c5b4cd" providerId="ADAL" clId="{5EAF1215-DE03-46D1-A8C2-474714993C26}" dt="2024-07-12T14:35:32.051" v="777" actId="164"/>
          <ac:picMkLst>
            <pc:docMk/>
            <pc:sldMk cId="2521234675" sldId="345"/>
            <ac:picMk id="7" creationId="{B3C61C30-90E4-2E8F-A072-E56D8E153BD7}"/>
          </ac:picMkLst>
        </pc:picChg>
        <pc:picChg chg="add mod">
          <ac:chgData name="Audrey MARTIN [Eurécia]" userId="dc15299a-8790-4fdf-8dbd-cfc6e5c5b4cd" providerId="ADAL" clId="{5EAF1215-DE03-46D1-A8C2-474714993C26}" dt="2024-07-12T14:36:44.065" v="825" actId="1037"/>
          <ac:picMkLst>
            <pc:docMk/>
            <pc:sldMk cId="2521234675" sldId="345"/>
            <ac:picMk id="10" creationId="{22A56822-DACE-C44A-3854-C5FE45997E25}"/>
          </ac:picMkLst>
        </pc:picChg>
      </pc:sldChg>
      <pc:sldChg chg="addSp delSp modSp add mod">
        <pc:chgData name="Audrey MARTIN [Eurécia]" userId="dc15299a-8790-4fdf-8dbd-cfc6e5c5b4cd" providerId="ADAL" clId="{5EAF1215-DE03-46D1-A8C2-474714993C26}" dt="2024-07-12T14:40:42.624" v="885" actId="1036"/>
        <pc:sldMkLst>
          <pc:docMk/>
          <pc:sldMk cId="3963696479" sldId="346"/>
        </pc:sldMkLst>
        <pc:spChg chg="mod">
          <ac:chgData name="Audrey MARTIN [Eurécia]" userId="dc15299a-8790-4fdf-8dbd-cfc6e5c5b4cd" providerId="ADAL" clId="{5EAF1215-DE03-46D1-A8C2-474714993C26}" dt="2024-07-12T14:40:42.624" v="885" actId="1036"/>
          <ac:spMkLst>
            <pc:docMk/>
            <pc:sldMk cId="3963696479" sldId="346"/>
            <ac:spMk id="2" creationId="{0ED16911-BE4F-7178-A964-6BF6DF2D85CF}"/>
          </ac:spMkLst>
        </pc:spChg>
        <pc:spChg chg="add mod">
          <ac:chgData name="Audrey MARTIN [Eurécia]" userId="dc15299a-8790-4fdf-8dbd-cfc6e5c5b4cd" providerId="ADAL" clId="{5EAF1215-DE03-46D1-A8C2-474714993C26}" dt="2024-07-12T14:40:27.520" v="861" actId="1076"/>
          <ac:spMkLst>
            <pc:docMk/>
            <pc:sldMk cId="3963696479" sldId="346"/>
            <ac:spMk id="9" creationId="{3CD3BF26-FC77-A2D2-4192-A4DFC81B20A7}"/>
          </ac:spMkLst>
        </pc:spChg>
        <pc:grpChg chg="del">
          <ac:chgData name="Audrey MARTIN [Eurécia]" userId="dc15299a-8790-4fdf-8dbd-cfc6e5c5b4cd" providerId="ADAL" clId="{5EAF1215-DE03-46D1-A8C2-474714993C26}" dt="2024-07-12T14:37:01.042" v="827" actId="478"/>
          <ac:grpSpMkLst>
            <pc:docMk/>
            <pc:sldMk cId="3963696479" sldId="346"/>
            <ac:grpSpMk id="11" creationId="{E77ABCF8-050A-8C6C-ACCD-2085CBF5DB0C}"/>
          </ac:grpSpMkLst>
        </pc:grpChg>
        <pc:picChg chg="add mod">
          <ac:chgData name="Audrey MARTIN [Eurécia]" userId="dc15299a-8790-4fdf-8dbd-cfc6e5c5b4cd" providerId="ADAL" clId="{5EAF1215-DE03-46D1-A8C2-474714993C26}" dt="2024-07-12T14:40:42.624" v="885" actId="1036"/>
          <ac:picMkLst>
            <pc:docMk/>
            <pc:sldMk cId="3963696479" sldId="346"/>
            <ac:picMk id="5" creationId="{76B67AD4-0F4A-3737-1AC3-B2C659C760E1}"/>
          </ac:picMkLst>
        </pc:picChg>
        <pc:picChg chg="add mod">
          <ac:chgData name="Audrey MARTIN [Eurécia]" userId="dc15299a-8790-4fdf-8dbd-cfc6e5c5b4cd" providerId="ADAL" clId="{5EAF1215-DE03-46D1-A8C2-474714993C26}" dt="2024-07-12T14:40:36.608" v="863" actId="1076"/>
          <ac:picMkLst>
            <pc:docMk/>
            <pc:sldMk cId="3963696479" sldId="346"/>
            <ac:picMk id="6" creationId="{C4B42502-A366-5F6A-C407-8C75DE73CE50}"/>
          </ac:picMkLst>
        </pc:picChg>
        <pc:picChg chg="del">
          <ac:chgData name="Audrey MARTIN [Eurécia]" userId="dc15299a-8790-4fdf-8dbd-cfc6e5c5b4cd" providerId="ADAL" clId="{5EAF1215-DE03-46D1-A8C2-474714993C26}" dt="2024-07-12T14:37:01.781" v="828" actId="478"/>
          <ac:picMkLst>
            <pc:docMk/>
            <pc:sldMk cId="3963696479" sldId="346"/>
            <ac:picMk id="10" creationId="{22A56822-DACE-C44A-3854-C5FE45997E25}"/>
          </ac:picMkLst>
        </pc:picChg>
      </pc:sldChg>
      <pc:sldChg chg="addSp delSp modSp add mod">
        <pc:chgData name="Audrey MARTIN [Eurécia]" userId="dc15299a-8790-4fdf-8dbd-cfc6e5c5b4cd" providerId="ADAL" clId="{5EAF1215-DE03-46D1-A8C2-474714993C26}" dt="2024-07-12T14:43:08.091" v="982" actId="1440"/>
        <pc:sldMkLst>
          <pc:docMk/>
          <pc:sldMk cId="2173465968" sldId="347"/>
        </pc:sldMkLst>
        <pc:spChg chg="del">
          <ac:chgData name="Audrey MARTIN [Eurécia]" userId="dc15299a-8790-4fdf-8dbd-cfc6e5c5b4cd" providerId="ADAL" clId="{5EAF1215-DE03-46D1-A8C2-474714993C26}" dt="2024-07-12T14:41:23.024" v="943" actId="478"/>
          <ac:spMkLst>
            <pc:docMk/>
            <pc:sldMk cId="2173465968" sldId="347"/>
            <ac:spMk id="2" creationId="{0ED16911-BE4F-7178-A964-6BF6DF2D85CF}"/>
          </ac:spMkLst>
        </pc:spChg>
        <pc:spChg chg="mod">
          <ac:chgData name="Audrey MARTIN [Eurécia]" userId="dc15299a-8790-4fdf-8dbd-cfc6e5c5b4cd" providerId="ADAL" clId="{5EAF1215-DE03-46D1-A8C2-474714993C26}" dt="2024-07-12T14:40:58.222" v="905" actId="20577"/>
          <ac:spMkLst>
            <pc:docMk/>
            <pc:sldMk cId="2173465968" sldId="347"/>
            <ac:spMk id="3" creationId="{06A43D7B-6D83-5D1E-0DFB-1C11719B942B}"/>
          </ac:spMkLst>
        </pc:spChg>
        <pc:spChg chg="mod">
          <ac:chgData name="Audrey MARTIN [Eurécia]" userId="dc15299a-8790-4fdf-8dbd-cfc6e5c5b4cd" providerId="ADAL" clId="{5EAF1215-DE03-46D1-A8C2-474714993C26}" dt="2024-07-12T14:41:16.824" v="942" actId="20577"/>
          <ac:spMkLst>
            <pc:docMk/>
            <pc:sldMk cId="2173465968" sldId="347"/>
            <ac:spMk id="4" creationId="{90A438DC-811C-961D-F9DD-B6FEB9763FC2}"/>
          </ac:spMkLst>
        </pc:spChg>
        <pc:spChg chg="add del mod">
          <ac:chgData name="Audrey MARTIN [Eurécia]" userId="dc15299a-8790-4fdf-8dbd-cfc6e5c5b4cd" providerId="ADAL" clId="{5EAF1215-DE03-46D1-A8C2-474714993C26}" dt="2024-07-12T14:41:24.422" v="944" actId="478"/>
          <ac:spMkLst>
            <pc:docMk/>
            <pc:sldMk cId="2173465968" sldId="347"/>
            <ac:spMk id="8" creationId="{03BCB917-641D-F4B9-2CDD-4CF39BB951E4}"/>
          </ac:spMkLst>
        </pc:spChg>
        <pc:spChg chg="del">
          <ac:chgData name="Audrey MARTIN [Eurécia]" userId="dc15299a-8790-4fdf-8dbd-cfc6e5c5b4cd" providerId="ADAL" clId="{5EAF1215-DE03-46D1-A8C2-474714993C26}" dt="2024-07-12T14:41:25.929" v="945" actId="478"/>
          <ac:spMkLst>
            <pc:docMk/>
            <pc:sldMk cId="2173465968" sldId="347"/>
            <ac:spMk id="9" creationId="{3CD3BF26-FC77-A2D2-4192-A4DFC81B20A7}"/>
          </ac:spMkLst>
        </pc:spChg>
        <pc:spChg chg="add mod">
          <ac:chgData name="Audrey MARTIN [Eurécia]" userId="dc15299a-8790-4fdf-8dbd-cfc6e5c5b4cd" providerId="ADAL" clId="{5EAF1215-DE03-46D1-A8C2-474714993C26}" dt="2024-07-12T14:43:03.410" v="980" actId="207"/>
          <ac:spMkLst>
            <pc:docMk/>
            <pc:sldMk cId="2173465968" sldId="347"/>
            <ac:spMk id="10" creationId="{7CAE32FC-D008-B57E-C873-7B111863F5BD}"/>
          </ac:spMkLst>
        </pc:spChg>
        <pc:picChg chg="del">
          <ac:chgData name="Audrey MARTIN [Eurécia]" userId="dc15299a-8790-4fdf-8dbd-cfc6e5c5b4cd" providerId="ADAL" clId="{5EAF1215-DE03-46D1-A8C2-474714993C26}" dt="2024-07-12T14:41:27.224" v="947" actId="478"/>
          <ac:picMkLst>
            <pc:docMk/>
            <pc:sldMk cId="2173465968" sldId="347"/>
            <ac:picMk id="5" creationId="{76B67AD4-0F4A-3737-1AC3-B2C659C760E1}"/>
          </ac:picMkLst>
        </pc:picChg>
        <pc:picChg chg="del">
          <ac:chgData name="Audrey MARTIN [Eurécia]" userId="dc15299a-8790-4fdf-8dbd-cfc6e5c5b4cd" providerId="ADAL" clId="{5EAF1215-DE03-46D1-A8C2-474714993C26}" dt="2024-07-12T14:41:26.588" v="946" actId="478"/>
          <ac:picMkLst>
            <pc:docMk/>
            <pc:sldMk cId="2173465968" sldId="347"/>
            <ac:picMk id="6" creationId="{C4B42502-A366-5F6A-C407-8C75DE73CE50}"/>
          </ac:picMkLst>
        </pc:picChg>
        <pc:picChg chg="add mod">
          <ac:chgData name="Audrey MARTIN [Eurécia]" userId="dc15299a-8790-4fdf-8dbd-cfc6e5c5b4cd" providerId="ADAL" clId="{5EAF1215-DE03-46D1-A8C2-474714993C26}" dt="2024-07-12T14:43:08.091" v="982" actId="1440"/>
          <ac:picMkLst>
            <pc:docMk/>
            <pc:sldMk cId="2173465968" sldId="347"/>
            <ac:picMk id="11" creationId="{00B4A9E6-1C54-35F9-E955-5E8967A4A029}"/>
          </ac:picMkLst>
        </pc:picChg>
      </pc:sldChg>
      <pc:sldChg chg="addSp delSp modSp add mod">
        <pc:chgData name="Audrey MARTIN [Eurécia]" userId="dc15299a-8790-4fdf-8dbd-cfc6e5c5b4cd" providerId="ADAL" clId="{5EAF1215-DE03-46D1-A8C2-474714993C26}" dt="2024-07-12T14:43:42.113" v="992" actId="1440"/>
        <pc:sldMkLst>
          <pc:docMk/>
          <pc:sldMk cId="3580624350" sldId="348"/>
        </pc:sldMkLst>
        <pc:spChg chg="mod">
          <ac:chgData name="Audrey MARTIN [Eurécia]" userId="dc15299a-8790-4fdf-8dbd-cfc6e5c5b4cd" providerId="ADAL" clId="{5EAF1215-DE03-46D1-A8C2-474714993C26}" dt="2024-07-12T14:43:34.325" v="988" actId="2711"/>
          <ac:spMkLst>
            <pc:docMk/>
            <pc:sldMk cId="3580624350" sldId="348"/>
            <ac:spMk id="10" creationId="{7CAE32FC-D008-B57E-C873-7B111863F5BD}"/>
          </ac:spMkLst>
        </pc:spChg>
        <pc:picChg chg="add mod">
          <ac:chgData name="Audrey MARTIN [Eurécia]" userId="dc15299a-8790-4fdf-8dbd-cfc6e5c5b4cd" providerId="ADAL" clId="{5EAF1215-DE03-46D1-A8C2-474714993C26}" dt="2024-07-12T14:43:42.113" v="992" actId="1440"/>
          <ac:picMkLst>
            <pc:docMk/>
            <pc:sldMk cId="3580624350" sldId="348"/>
            <ac:picMk id="2" creationId="{BCE3C8E9-D2DD-FEB7-BF09-3729C3A83B5B}"/>
          </ac:picMkLst>
        </pc:picChg>
        <pc:picChg chg="del">
          <ac:chgData name="Audrey MARTIN [Eurécia]" userId="dc15299a-8790-4fdf-8dbd-cfc6e5c5b4cd" providerId="ADAL" clId="{5EAF1215-DE03-46D1-A8C2-474714993C26}" dt="2024-07-12T14:43:35.643" v="989" actId="478"/>
          <ac:picMkLst>
            <pc:docMk/>
            <pc:sldMk cId="3580624350" sldId="348"/>
            <ac:picMk id="11" creationId="{00B4A9E6-1C54-35F9-E955-5E8967A4A029}"/>
          </ac:picMkLst>
        </pc:picChg>
      </pc:sldChg>
      <pc:sldChg chg="addSp delSp modSp add mod">
        <pc:chgData name="Audrey MARTIN [Eurécia]" userId="dc15299a-8790-4fdf-8dbd-cfc6e5c5b4cd" providerId="ADAL" clId="{5EAF1215-DE03-46D1-A8C2-474714993C26}" dt="2024-07-12T14:44:42.395" v="1007" actId="207"/>
        <pc:sldMkLst>
          <pc:docMk/>
          <pc:sldMk cId="998864442" sldId="349"/>
        </pc:sldMkLst>
        <pc:spChg chg="mod">
          <ac:chgData name="Audrey MARTIN [Eurécia]" userId="dc15299a-8790-4fdf-8dbd-cfc6e5c5b4cd" providerId="ADAL" clId="{5EAF1215-DE03-46D1-A8C2-474714993C26}" dt="2024-07-12T14:44:42.395" v="1007" actId="207"/>
          <ac:spMkLst>
            <pc:docMk/>
            <pc:sldMk cId="998864442" sldId="349"/>
            <ac:spMk id="10" creationId="{7CAE32FC-D008-B57E-C873-7B111863F5BD}"/>
          </ac:spMkLst>
        </pc:spChg>
        <pc:picChg chg="del">
          <ac:chgData name="Audrey MARTIN [Eurécia]" userId="dc15299a-8790-4fdf-8dbd-cfc6e5c5b4cd" providerId="ADAL" clId="{5EAF1215-DE03-46D1-A8C2-474714993C26}" dt="2024-07-12T14:43:56.188" v="994" actId="478"/>
          <ac:picMkLst>
            <pc:docMk/>
            <pc:sldMk cId="998864442" sldId="349"/>
            <ac:picMk id="2" creationId="{BCE3C8E9-D2DD-FEB7-BF09-3729C3A83B5B}"/>
          </ac:picMkLst>
        </pc:picChg>
        <pc:picChg chg="add mod">
          <ac:chgData name="Audrey MARTIN [Eurécia]" userId="dc15299a-8790-4fdf-8dbd-cfc6e5c5b4cd" providerId="ADAL" clId="{5EAF1215-DE03-46D1-A8C2-474714993C26}" dt="2024-07-12T14:44:39.315" v="1006" actId="1440"/>
          <ac:picMkLst>
            <pc:docMk/>
            <pc:sldMk cId="998864442" sldId="349"/>
            <ac:picMk id="5" creationId="{E734AAED-6F58-0F38-BDD2-6E16DA680C41}"/>
          </ac:picMkLst>
        </pc:picChg>
      </pc:sldChg>
      <pc:sldChg chg="addSp delSp modSp add del mod">
        <pc:chgData name="Audrey MARTIN [Eurécia]" userId="dc15299a-8790-4fdf-8dbd-cfc6e5c5b4cd" providerId="ADAL" clId="{5EAF1215-DE03-46D1-A8C2-474714993C26}" dt="2024-07-12T14:54:48.436" v="1742" actId="47"/>
        <pc:sldMkLst>
          <pc:docMk/>
          <pc:sldMk cId="2355245043" sldId="350"/>
        </pc:sldMkLst>
        <pc:spChg chg="mod">
          <ac:chgData name="Audrey MARTIN [Eurécia]" userId="dc15299a-8790-4fdf-8dbd-cfc6e5c5b4cd" providerId="ADAL" clId="{5EAF1215-DE03-46D1-A8C2-474714993C26}" dt="2024-07-12T14:45:09.412" v="1025" actId="20577"/>
          <ac:spMkLst>
            <pc:docMk/>
            <pc:sldMk cId="2355245043" sldId="350"/>
            <ac:spMk id="3" creationId="{06A43D7B-6D83-5D1E-0DFB-1C11719B942B}"/>
          </ac:spMkLst>
        </pc:spChg>
        <pc:spChg chg="mod">
          <ac:chgData name="Audrey MARTIN [Eurécia]" userId="dc15299a-8790-4fdf-8dbd-cfc6e5c5b4cd" providerId="ADAL" clId="{5EAF1215-DE03-46D1-A8C2-474714993C26}" dt="2024-07-12T14:51:53.198" v="1668" actId="20577"/>
          <ac:spMkLst>
            <pc:docMk/>
            <pc:sldMk cId="2355245043" sldId="350"/>
            <ac:spMk id="10" creationId="{7CAE32FC-D008-B57E-C873-7B111863F5BD}"/>
          </ac:spMkLst>
        </pc:spChg>
        <pc:picChg chg="add mod">
          <ac:chgData name="Audrey MARTIN [Eurécia]" userId="dc15299a-8790-4fdf-8dbd-cfc6e5c5b4cd" providerId="ADAL" clId="{5EAF1215-DE03-46D1-A8C2-474714993C26}" dt="2024-07-12T14:49:17.688" v="1600" actId="1076"/>
          <ac:picMkLst>
            <pc:docMk/>
            <pc:sldMk cId="2355245043" sldId="350"/>
            <ac:picMk id="2" creationId="{6A6803A4-23E8-F52D-6AE4-E0485B4B0ADC}"/>
          </ac:picMkLst>
        </pc:picChg>
        <pc:picChg chg="del">
          <ac:chgData name="Audrey MARTIN [Eurécia]" userId="dc15299a-8790-4fdf-8dbd-cfc6e5c5b4cd" providerId="ADAL" clId="{5EAF1215-DE03-46D1-A8C2-474714993C26}" dt="2024-07-12T14:47:23.455" v="1343" actId="478"/>
          <ac:picMkLst>
            <pc:docMk/>
            <pc:sldMk cId="2355245043" sldId="350"/>
            <ac:picMk id="5" creationId="{E734AAED-6F58-0F38-BDD2-6E16DA680C41}"/>
          </ac:picMkLst>
        </pc:picChg>
        <pc:picChg chg="add mod">
          <ac:chgData name="Audrey MARTIN [Eurécia]" userId="dc15299a-8790-4fdf-8dbd-cfc6e5c5b4cd" providerId="ADAL" clId="{5EAF1215-DE03-46D1-A8C2-474714993C26}" dt="2024-07-12T14:49:36.271" v="1604" actId="1076"/>
          <ac:picMkLst>
            <pc:docMk/>
            <pc:sldMk cId="2355245043" sldId="350"/>
            <ac:picMk id="6" creationId="{FA274DD9-C928-A0C0-3038-B246987EA64E}"/>
          </ac:picMkLst>
        </pc:picChg>
        <pc:picChg chg="add mod">
          <ac:chgData name="Audrey MARTIN [Eurécia]" userId="dc15299a-8790-4fdf-8dbd-cfc6e5c5b4cd" providerId="ADAL" clId="{5EAF1215-DE03-46D1-A8C2-474714993C26}" dt="2024-07-12T14:49:45.703" v="1607" actId="1038"/>
          <ac:picMkLst>
            <pc:docMk/>
            <pc:sldMk cId="2355245043" sldId="350"/>
            <ac:picMk id="7" creationId="{4029D29F-6E86-95BF-9B16-B96DA4B6BA1D}"/>
          </ac:picMkLst>
        </pc:picChg>
        <pc:picChg chg="add mod">
          <ac:chgData name="Audrey MARTIN [Eurécia]" userId="dc15299a-8790-4fdf-8dbd-cfc6e5c5b4cd" providerId="ADAL" clId="{5EAF1215-DE03-46D1-A8C2-474714993C26}" dt="2024-07-12T14:52:11.783" v="1670" actId="1076"/>
          <ac:picMkLst>
            <pc:docMk/>
            <pc:sldMk cId="2355245043" sldId="350"/>
            <ac:picMk id="8" creationId="{CA76A31C-0568-F2F2-2026-F919CBD4C232}"/>
          </ac:picMkLst>
        </pc:picChg>
        <pc:picChg chg="add mod">
          <ac:chgData name="Audrey MARTIN [Eurécia]" userId="dc15299a-8790-4fdf-8dbd-cfc6e5c5b4cd" providerId="ADAL" clId="{5EAF1215-DE03-46D1-A8C2-474714993C26}" dt="2024-07-12T14:52:42.603" v="1677" actId="1440"/>
          <ac:picMkLst>
            <pc:docMk/>
            <pc:sldMk cId="2355245043" sldId="350"/>
            <ac:picMk id="9" creationId="{882201B5-9BF6-692C-B7DE-6F335BF3E189}"/>
          </ac:picMkLst>
        </pc:picChg>
      </pc:sldChg>
      <pc:sldChg chg="addSp delSp modSp add mod">
        <pc:chgData name="Audrey MARTIN [Eurécia]" userId="dc15299a-8790-4fdf-8dbd-cfc6e5c5b4cd" providerId="ADAL" clId="{5EAF1215-DE03-46D1-A8C2-474714993C26}" dt="2024-07-12T14:56:36.879" v="1813" actId="1036"/>
        <pc:sldMkLst>
          <pc:docMk/>
          <pc:sldMk cId="2428730600" sldId="351"/>
        </pc:sldMkLst>
        <pc:spChg chg="mod">
          <ac:chgData name="Audrey MARTIN [Eurécia]" userId="dc15299a-8790-4fdf-8dbd-cfc6e5c5b4cd" providerId="ADAL" clId="{5EAF1215-DE03-46D1-A8C2-474714993C26}" dt="2024-07-12T14:56:36.879" v="1813" actId="1036"/>
          <ac:spMkLst>
            <pc:docMk/>
            <pc:sldMk cId="2428730600" sldId="351"/>
            <ac:spMk id="10" creationId="{7CAE32FC-D008-B57E-C873-7B111863F5BD}"/>
          </ac:spMkLst>
        </pc:spChg>
        <pc:picChg chg="mod">
          <ac:chgData name="Audrey MARTIN [Eurécia]" userId="dc15299a-8790-4fdf-8dbd-cfc6e5c5b4cd" providerId="ADAL" clId="{5EAF1215-DE03-46D1-A8C2-474714993C26}" dt="2024-07-12T14:56:36.879" v="1813" actId="1036"/>
          <ac:picMkLst>
            <pc:docMk/>
            <pc:sldMk cId="2428730600" sldId="351"/>
            <ac:picMk id="2" creationId="{6A6803A4-23E8-F52D-6AE4-E0485B4B0ADC}"/>
          </ac:picMkLst>
        </pc:picChg>
        <pc:picChg chg="add mod">
          <ac:chgData name="Audrey MARTIN [Eurécia]" userId="dc15299a-8790-4fdf-8dbd-cfc6e5c5b4cd" providerId="ADAL" clId="{5EAF1215-DE03-46D1-A8C2-474714993C26}" dt="2024-07-12T14:56:36.879" v="1813" actId="1036"/>
          <ac:picMkLst>
            <pc:docMk/>
            <pc:sldMk cId="2428730600" sldId="351"/>
            <ac:picMk id="5" creationId="{C7BED72B-7894-A19D-5911-EFCB0EE084C5}"/>
          </ac:picMkLst>
        </pc:picChg>
        <pc:picChg chg="mod">
          <ac:chgData name="Audrey MARTIN [Eurécia]" userId="dc15299a-8790-4fdf-8dbd-cfc6e5c5b4cd" providerId="ADAL" clId="{5EAF1215-DE03-46D1-A8C2-474714993C26}" dt="2024-07-12T14:56:36.879" v="1813" actId="1036"/>
          <ac:picMkLst>
            <pc:docMk/>
            <pc:sldMk cId="2428730600" sldId="351"/>
            <ac:picMk id="6" creationId="{FA274DD9-C928-A0C0-3038-B246987EA64E}"/>
          </ac:picMkLst>
        </pc:picChg>
        <pc:picChg chg="mod">
          <ac:chgData name="Audrey MARTIN [Eurécia]" userId="dc15299a-8790-4fdf-8dbd-cfc6e5c5b4cd" providerId="ADAL" clId="{5EAF1215-DE03-46D1-A8C2-474714993C26}" dt="2024-07-12T14:56:36.879" v="1813" actId="1036"/>
          <ac:picMkLst>
            <pc:docMk/>
            <pc:sldMk cId="2428730600" sldId="351"/>
            <ac:picMk id="7" creationId="{4029D29F-6E86-95BF-9B16-B96DA4B6BA1D}"/>
          </ac:picMkLst>
        </pc:picChg>
        <pc:picChg chg="del mod">
          <ac:chgData name="Audrey MARTIN [Eurécia]" userId="dc15299a-8790-4fdf-8dbd-cfc6e5c5b4cd" providerId="ADAL" clId="{5EAF1215-DE03-46D1-A8C2-474714993C26}" dt="2024-07-12T14:55:27.332" v="1748" actId="478"/>
          <ac:picMkLst>
            <pc:docMk/>
            <pc:sldMk cId="2428730600" sldId="351"/>
            <ac:picMk id="8" creationId="{CA76A31C-0568-F2F2-2026-F919CBD4C232}"/>
          </ac:picMkLst>
        </pc:picChg>
        <pc:picChg chg="del">
          <ac:chgData name="Audrey MARTIN [Eurécia]" userId="dc15299a-8790-4fdf-8dbd-cfc6e5c5b4cd" providerId="ADAL" clId="{5EAF1215-DE03-46D1-A8C2-474714993C26}" dt="2024-07-12T14:55:02.540" v="1745" actId="478"/>
          <ac:picMkLst>
            <pc:docMk/>
            <pc:sldMk cId="2428730600" sldId="351"/>
            <ac:picMk id="9" creationId="{882201B5-9BF6-692C-B7DE-6F335BF3E189}"/>
          </ac:picMkLst>
        </pc:picChg>
      </pc:sldChg>
      <pc:sldChg chg="addSp delSp modSp add mod">
        <pc:chgData name="Audrey MARTIN [Eurécia]" userId="dc15299a-8790-4fdf-8dbd-cfc6e5c5b4cd" providerId="ADAL" clId="{5EAF1215-DE03-46D1-A8C2-474714993C26}" dt="2024-07-12T14:59:36.742" v="1845" actId="1076"/>
        <pc:sldMkLst>
          <pc:docMk/>
          <pc:sldMk cId="187204786" sldId="352"/>
        </pc:sldMkLst>
        <pc:spChg chg="mod">
          <ac:chgData name="Audrey MARTIN [Eurécia]" userId="dc15299a-8790-4fdf-8dbd-cfc6e5c5b4cd" providerId="ADAL" clId="{5EAF1215-DE03-46D1-A8C2-474714993C26}" dt="2024-07-12T14:57:15.719" v="1817" actId="20577"/>
          <ac:spMkLst>
            <pc:docMk/>
            <pc:sldMk cId="187204786" sldId="352"/>
            <ac:spMk id="10" creationId="{7CAE32FC-D008-B57E-C873-7B111863F5BD}"/>
          </ac:spMkLst>
        </pc:spChg>
        <pc:spChg chg="add del mod">
          <ac:chgData name="Audrey MARTIN [Eurécia]" userId="dc15299a-8790-4fdf-8dbd-cfc6e5c5b4cd" providerId="ADAL" clId="{5EAF1215-DE03-46D1-A8C2-474714993C26}" dt="2024-07-12T14:58:18.548" v="1830"/>
          <ac:spMkLst>
            <pc:docMk/>
            <pc:sldMk cId="187204786" sldId="352"/>
            <ac:spMk id="14" creationId="{96C9B922-3C57-C2C8-31FC-35B2E3A79AA9}"/>
          </ac:spMkLst>
        </pc:spChg>
        <pc:spChg chg="add mod">
          <ac:chgData name="Audrey MARTIN [Eurécia]" userId="dc15299a-8790-4fdf-8dbd-cfc6e5c5b4cd" providerId="ADAL" clId="{5EAF1215-DE03-46D1-A8C2-474714993C26}" dt="2024-07-12T14:59:17.506" v="1842" actId="1076"/>
          <ac:spMkLst>
            <pc:docMk/>
            <pc:sldMk cId="187204786" sldId="352"/>
            <ac:spMk id="15" creationId="{8FE51C22-DA4B-A60F-65F3-5E69FE8B8841}"/>
          </ac:spMkLst>
        </pc:spChg>
        <pc:picChg chg="del">
          <ac:chgData name="Audrey MARTIN [Eurécia]" userId="dc15299a-8790-4fdf-8dbd-cfc6e5c5b4cd" providerId="ADAL" clId="{5EAF1215-DE03-46D1-A8C2-474714993C26}" dt="2024-07-12T14:55:36.721" v="1751" actId="478"/>
          <ac:picMkLst>
            <pc:docMk/>
            <pc:sldMk cId="187204786" sldId="352"/>
            <ac:picMk id="2" creationId="{6A6803A4-23E8-F52D-6AE4-E0485B4B0ADC}"/>
          </ac:picMkLst>
        </pc:picChg>
        <pc:picChg chg="del">
          <ac:chgData name="Audrey MARTIN [Eurécia]" userId="dc15299a-8790-4fdf-8dbd-cfc6e5c5b4cd" providerId="ADAL" clId="{5EAF1215-DE03-46D1-A8C2-474714993C26}" dt="2024-07-12T14:55:38.791" v="1753" actId="478"/>
          <ac:picMkLst>
            <pc:docMk/>
            <pc:sldMk cId="187204786" sldId="352"/>
            <ac:picMk id="5" creationId="{C7BED72B-7894-A19D-5911-EFCB0EE084C5}"/>
          </ac:picMkLst>
        </pc:picChg>
        <pc:picChg chg="del">
          <ac:chgData name="Audrey MARTIN [Eurécia]" userId="dc15299a-8790-4fdf-8dbd-cfc6e5c5b4cd" providerId="ADAL" clId="{5EAF1215-DE03-46D1-A8C2-474714993C26}" dt="2024-07-12T14:55:37.678" v="1752" actId="478"/>
          <ac:picMkLst>
            <pc:docMk/>
            <pc:sldMk cId="187204786" sldId="352"/>
            <ac:picMk id="6" creationId="{FA274DD9-C928-A0C0-3038-B246987EA64E}"/>
          </ac:picMkLst>
        </pc:picChg>
        <pc:picChg chg="del">
          <ac:chgData name="Audrey MARTIN [Eurécia]" userId="dc15299a-8790-4fdf-8dbd-cfc6e5c5b4cd" providerId="ADAL" clId="{5EAF1215-DE03-46D1-A8C2-474714993C26}" dt="2024-07-12T14:55:30.623" v="1749" actId="478"/>
          <ac:picMkLst>
            <pc:docMk/>
            <pc:sldMk cId="187204786" sldId="352"/>
            <ac:picMk id="7" creationId="{4029D29F-6E86-95BF-9B16-B96DA4B6BA1D}"/>
          </ac:picMkLst>
        </pc:picChg>
        <pc:picChg chg="del">
          <ac:chgData name="Audrey MARTIN [Eurécia]" userId="dc15299a-8790-4fdf-8dbd-cfc6e5c5b4cd" providerId="ADAL" clId="{5EAF1215-DE03-46D1-A8C2-474714993C26}" dt="2024-07-12T14:55:40.162" v="1754" actId="478"/>
          <ac:picMkLst>
            <pc:docMk/>
            <pc:sldMk cId="187204786" sldId="352"/>
            <ac:picMk id="8" creationId="{CA76A31C-0568-F2F2-2026-F919CBD4C232}"/>
          </ac:picMkLst>
        </pc:picChg>
        <pc:picChg chg="del mod">
          <ac:chgData name="Audrey MARTIN [Eurécia]" userId="dc15299a-8790-4fdf-8dbd-cfc6e5c5b4cd" providerId="ADAL" clId="{5EAF1215-DE03-46D1-A8C2-474714993C26}" dt="2024-07-12T14:57:16.425" v="1818" actId="478"/>
          <ac:picMkLst>
            <pc:docMk/>
            <pc:sldMk cId="187204786" sldId="352"/>
            <ac:picMk id="9" creationId="{882201B5-9BF6-692C-B7DE-6F335BF3E189}"/>
          </ac:picMkLst>
        </pc:picChg>
        <pc:picChg chg="add mod">
          <ac:chgData name="Audrey MARTIN [Eurécia]" userId="dc15299a-8790-4fdf-8dbd-cfc6e5c5b4cd" providerId="ADAL" clId="{5EAF1215-DE03-46D1-A8C2-474714993C26}" dt="2024-07-12T14:56:00.636" v="1794" actId="1076"/>
          <ac:picMkLst>
            <pc:docMk/>
            <pc:sldMk cId="187204786" sldId="352"/>
            <ac:picMk id="11" creationId="{DCBCF873-948D-A1A0-237B-5DB4E1F59313}"/>
          </ac:picMkLst>
        </pc:picChg>
        <pc:picChg chg="add del mod">
          <ac:chgData name="Audrey MARTIN [Eurécia]" userId="dc15299a-8790-4fdf-8dbd-cfc6e5c5b4cd" providerId="ADAL" clId="{5EAF1215-DE03-46D1-A8C2-474714993C26}" dt="2024-07-12T14:57:13.729" v="1816" actId="478"/>
          <ac:picMkLst>
            <pc:docMk/>
            <pc:sldMk cId="187204786" sldId="352"/>
            <ac:picMk id="12" creationId="{4FB43D5F-DD21-EF32-FCD1-62BB49BC4465}"/>
          </ac:picMkLst>
        </pc:picChg>
        <pc:picChg chg="add mod">
          <ac:chgData name="Audrey MARTIN [Eurécia]" userId="dc15299a-8790-4fdf-8dbd-cfc6e5c5b4cd" providerId="ADAL" clId="{5EAF1215-DE03-46D1-A8C2-474714993C26}" dt="2024-07-12T14:59:22.456" v="1843" actId="1076"/>
          <ac:picMkLst>
            <pc:docMk/>
            <pc:sldMk cId="187204786" sldId="352"/>
            <ac:picMk id="13" creationId="{A8DDC43E-E82E-765E-058D-D3E61A71F5E8}"/>
          </ac:picMkLst>
        </pc:picChg>
        <pc:picChg chg="add mod">
          <ac:chgData name="Audrey MARTIN [Eurécia]" userId="dc15299a-8790-4fdf-8dbd-cfc6e5c5b4cd" providerId="ADAL" clId="{5EAF1215-DE03-46D1-A8C2-474714993C26}" dt="2024-07-12T14:59:36.742" v="1845" actId="1076"/>
          <ac:picMkLst>
            <pc:docMk/>
            <pc:sldMk cId="187204786" sldId="352"/>
            <ac:picMk id="16" creationId="{74683FF9-F220-4C21-EB55-ED60A135DC76}"/>
          </ac:picMkLst>
        </pc:picChg>
      </pc:sldChg>
      <pc:sldChg chg="delSp modSp add mod">
        <pc:chgData name="Audrey MARTIN [Eurécia]" userId="dc15299a-8790-4fdf-8dbd-cfc6e5c5b4cd" providerId="ADAL" clId="{5EAF1215-DE03-46D1-A8C2-474714993C26}" dt="2024-07-12T14:57:44.872" v="1827" actId="1076"/>
        <pc:sldMkLst>
          <pc:docMk/>
          <pc:sldMk cId="3052957650" sldId="353"/>
        </pc:sldMkLst>
        <pc:spChg chg="mod">
          <ac:chgData name="Audrey MARTIN [Eurécia]" userId="dc15299a-8790-4fdf-8dbd-cfc6e5c5b4cd" providerId="ADAL" clId="{5EAF1215-DE03-46D1-A8C2-474714993C26}" dt="2024-07-12T14:57:36.232" v="1823" actId="20577"/>
          <ac:spMkLst>
            <pc:docMk/>
            <pc:sldMk cId="3052957650" sldId="353"/>
            <ac:spMk id="10" creationId="{7CAE32FC-D008-B57E-C873-7B111863F5BD}"/>
          </ac:spMkLst>
        </pc:spChg>
        <pc:picChg chg="mod">
          <ac:chgData name="Audrey MARTIN [Eurécia]" userId="dc15299a-8790-4fdf-8dbd-cfc6e5c5b4cd" providerId="ADAL" clId="{5EAF1215-DE03-46D1-A8C2-474714993C26}" dt="2024-07-12T14:57:44.872" v="1827" actId="1076"/>
          <ac:picMkLst>
            <pc:docMk/>
            <pc:sldMk cId="3052957650" sldId="353"/>
            <ac:picMk id="9" creationId="{882201B5-9BF6-692C-B7DE-6F335BF3E189}"/>
          </ac:picMkLst>
        </pc:picChg>
        <pc:picChg chg="del">
          <ac:chgData name="Audrey MARTIN [Eurécia]" userId="dc15299a-8790-4fdf-8dbd-cfc6e5c5b4cd" providerId="ADAL" clId="{5EAF1215-DE03-46D1-A8C2-474714993C26}" dt="2024-07-12T14:57:30.996" v="1822" actId="478"/>
          <ac:picMkLst>
            <pc:docMk/>
            <pc:sldMk cId="3052957650" sldId="353"/>
            <ac:picMk id="11" creationId="{DCBCF873-948D-A1A0-237B-5DB4E1F59313}"/>
          </ac:picMkLst>
        </pc:picChg>
        <pc:picChg chg="mod">
          <ac:chgData name="Audrey MARTIN [Eurécia]" userId="dc15299a-8790-4fdf-8dbd-cfc6e5c5b4cd" providerId="ADAL" clId="{5EAF1215-DE03-46D1-A8C2-474714993C26}" dt="2024-07-12T14:57:38.948" v="1824" actId="1076"/>
          <ac:picMkLst>
            <pc:docMk/>
            <pc:sldMk cId="3052957650" sldId="353"/>
            <ac:picMk id="12" creationId="{4FB43D5F-DD21-EF32-FCD1-62BB49BC4465}"/>
          </ac:picMkLst>
        </pc:picChg>
      </pc:sldChg>
      <pc:sldChg chg="addSp delSp modSp add mod ord">
        <pc:chgData name="Audrey MARTIN [Eurécia]" userId="dc15299a-8790-4fdf-8dbd-cfc6e5c5b4cd" providerId="ADAL" clId="{5EAF1215-DE03-46D1-A8C2-474714993C26}" dt="2024-07-12T15:04:31.862" v="2499" actId="20577"/>
        <pc:sldMkLst>
          <pc:docMk/>
          <pc:sldMk cId="403898800" sldId="354"/>
        </pc:sldMkLst>
        <pc:spChg chg="mod">
          <ac:chgData name="Audrey MARTIN [Eurécia]" userId="dc15299a-8790-4fdf-8dbd-cfc6e5c5b4cd" providerId="ADAL" clId="{5EAF1215-DE03-46D1-A8C2-474714993C26}" dt="2024-07-12T15:00:07.040" v="1890" actId="20577"/>
          <ac:spMkLst>
            <pc:docMk/>
            <pc:sldMk cId="403898800" sldId="354"/>
            <ac:spMk id="3" creationId="{06A43D7B-6D83-5D1E-0DFB-1C11719B942B}"/>
          </ac:spMkLst>
        </pc:spChg>
        <pc:spChg chg="mod">
          <ac:chgData name="Audrey MARTIN [Eurécia]" userId="dc15299a-8790-4fdf-8dbd-cfc6e5c5b4cd" providerId="ADAL" clId="{5EAF1215-DE03-46D1-A8C2-474714993C26}" dt="2024-07-12T15:00:48.639" v="1946" actId="20577"/>
          <ac:spMkLst>
            <pc:docMk/>
            <pc:sldMk cId="403898800" sldId="354"/>
            <ac:spMk id="4" creationId="{90A438DC-811C-961D-F9DD-B6FEB9763FC2}"/>
          </ac:spMkLst>
        </pc:spChg>
        <pc:spChg chg="add mod">
          <ac:chgData name="Audrey MARTIN [Eurécia]" userId="dc15299a-8790-4fdf-8dbd-cfc6e5c5b4cd" providerId="ADAL" clId="{5EAF1215-DE03-46D1-A8C2-474714993C26}" dt="2024-07-12T15:04:31.862" v="2499" actId="20577"/>
          <ac:spMkLst>
            <pc:docMk/>
            <pc:sldMk cId="403898800" sldId="354"/>
            <ac:spMk id="6" creationId="{CBEDB4DB-EA45-8FED-5B6B-580B8A86E58D}"/>
          </ac:spMkLst>
        </pc:spChg>
        <pc:spChg chg="del">
          <ac:chgData name="Audrey MARTIN [Eurécia]" userId="dc15299a-8790-4fdf-8dbd-cfc6e5c5b4cd" providerId="ADAL" clId="{5EAF1215-DE03-46D1-A8C2-474714993C26}" dt="2024-07-12T15:01:01.162" v="1948" actId="478"/>
          <ac:spMkLst>
            <pc:docMk/>
            <pc:sldMk cId="403898800" sldId="354"/>
            <ac:spMk id="10" creationId="{7CAE32FC-D008-B57E-C873-7B111863F5BD}"/>
          </ac:spMkLst>
        </pc:spChg>
        <pc:picChg chg="add mod">
          <ac:chgData name="Audrey MARTIN [Eurécia]" userId="dc15299a-8790-4fdf-8dbd-cfc6e5c5b4cd" providerId="ADAL" clId="{5EAF1215-DE03-46D1-A8C2-474714993C26}" dt="2024-07-12T15:01:47.415" v="1956" actId="1076"/>
          <ac:picMkLst>
            <pc:docMk/>
            <pc:sldMk cId="403898800" sldId="354"/>
            <ac:picMk id="5" creationId="{DD3D50CB-A2A8-3AA3-1D4D-12A9C95012FC}"/>
          </ac:picMkLst>
        </pc:picChg>
        <pc:picChg chg="del">
          <ac:chgData name="Audrey MARTIN [Eurécia]" userId="dc15299a-8790-4fdf-8dbd-cfc6e5c5b4cd" providerId="ADAL" clId="{5EAF1215-DE03-46D1-A8C2-474714993C26}" dt="2024-07-12T15:00:59.590" v="1947" actId="478"/>
          <ac:picMkLst>
            <pc:docMk/>
            <pc:sldMk cId="403898800" sldId="354"/>
            <ac:picMk id="9" creationId="{882201B5-9BF6-692C-B7DE-6F335BF3E189}"/>
          </ac:picMkLst>
        </pc:picChg>
        <pc:picChg chg="del">
          <ac:chgData name="Audrey MARTIN [Eurécia]" userId="dc15299a-8790-4fdf-8dbd-cfc6e5c5b4cd" providerId="ADAL" clId="{5EAF1215-DE03-46D1-A8C2-474714993C26}" dt="2024-07-12T15:01:01.995" v="1949" actId="478"/>
          <ac:picMkLst>
            <pc:docMk/>
            <pc:sldMk cId="403898800" sldId="354"/>
            <ac:picMk id="12" creationId="{4FB43D5F-DD21-EF32-FCD1-62BB49BC4465}"/>
          </ac:picMkLst>
        </pc:picChg>
      </pc:sldChg>
      <pc:sldChg chg="addSp delSp modSp add mod">
        <pc:chgData name="Audrey MARTIN [Eurécia]" userId="dc15299a-8790-4fdf-8dbd-cfc6e5c5b4cd" providerId="ADAL" clId="{5EAF1215-DE03-46D1-A8C2-474714993C26}" dt="2024-07-12T15:10:47.881" v="2910" actId="1076"/>
        <pc:sldMkLst>
          <pc:docMk/>
          <pc:sldMk cId="1967407283" sldId="355"/>
        </pc:sldMkLst>
        <pc:spChg chg="mod">
          <ac:chgData name="Audrey MARTIN [Eurécia]" userId="dc15299a-8790-4fdf-8dbd-cfc6e5c5b4cd" providerId="ADAL" clId="{5EAF1215-DE03-46D1-A8C2-474714993C26}" dt="2024-07-12T15:06:33.892" v="2591" actId="20577"/>
          <ac:spMkLst>
            <pc:docMk/>
            <pc:sldMk cId="1967407283" sldId="355"/>
            <ac:spMk id="3" creationId="{06A43D7B-6D83-5D1E-0DFB-1C11719B942B}"/>
          </ac:spMkLst>
        </pc:spChg>
        <pc:spChg chg="mod">
          <ac:chgData name="Audrey MARTIN [Eurécia]" userId="dc15299a-8790-4fdf-8dbd-cfc6e5c5b4cd" providerId="ADAL" clId="{5EAF1215-DE03-46D1-A8C2-474714993C26}" dt="2024-07-12T15:05:30.299" v="2562" actId="20577"/>
          <ac:spMkLst>
            <pc:docMk/>
            <pc:sldMk cId="1967407283" sldId="355"/>
            <ac:spMk id="4" creationId="{90A438DC-811C-961D-F9DD-B6FEB9763FC2}"/>
          </ac:spMkLst>
        </pc:spChg>
        <pc:spChg chg="del mod">
          <ac:chgData name="Audrey MARTIN [Eurécia]" userId="dc15299a-8790-4fdf-8dbd-cfc6e5c5b4cd" providerId="ADAL" clId="{5EAF1215-DE03-46D1-A8C2-474714993C26}" dt="2024-07-12T15:08:45.334" v="2630" actId="478"/>
          <ac:spMkLst>
            <pc:docMk/>
            <pc:sldMk cId="1967407283" sldId="355"/>
            <ac:spMk id="6" creationId="{CBEDB4DB-EA45-8FED-5B6B-580B8A86E58D}"/>
          </ac:spMkLst>
        </pc:spChg>
        <pc:spChg chg="add mod">
          <ac:chgData name="Audrey MARTIN [Eurécia]" userId="dc15299a-8790-4fdf-8dbd-cfc6e5c5b4cd" providerId="ADAL" clId="{5EAF1215-DE03-46D1-A8C2-474714993C26}" dt="2024-07-12T15:10:47.881" v="2910" actId="1076"/>
          <ac:spMkLst>
            <pc:docMk/>
            <pc:sldMk cId="1967407283" sldId="355"/>
            <ac:spMk id="8" creationId="{033D43A2-D08C-DE30-EB07-406958A2BE44}"/>
          </ac:spMkLst>
        </pc:spChg>
        <pc:picChg chg="del">
          <ac:chgData name="Audrey MARTIN [Eurécia]" userId="dc15299a-8790-4fdf-8dbd-cfc6e5c5b4cd" providerId="ADAL" clId="{5EAF1215-DE03-46D1-A8C2-474714993C26}" dt="2024-07-12T15:06:16.559" v="2563" actId="478"/>
          <ac:picMkLst>
            <pc:docMk/>
            <pc:sldMk cId="1967407283" sldId="355"/>
            <ac:picMk id="5" creationId="{DD3D50CB-A2A8-3AA3-1D4D-12A9C95012FC}"/>
          </ac:picMkLst>
        </pc:picChg>
        <pc:picChg chg="add mod">
          <ac:chgData name="Audrey MARTIN [Eurécia]" userId="dc15299a-8790-4fdf-8dbd-cfc6e5c5b4cd" providerId="ADAL" clId="{5EAF1215-DE03-46D1-A8C2-474714993C26}" dt="2024-07-12T15:06:28.040" v="2567" actId="1076"/>
          <ac:picMkLst>
            <pc:docMk/>
            <pc:sldMk cId="1967407283" sldId="355"/>
            <ac:picMk id="7" creationId="{73C46984-4880-7738-5AE2-52DB0C380C8E}"/>
          </ac:picMkLst>
        </pc:picChg>
      </pc:sldChg>
    </pc:docChg>
  </pc:docChgLst>
  <pc:docChgLst>
    <pc:chgData name="Pauline BROUSSE [Eurécia]" userId="S::pauline.brousse@eurecia.com::29afd943-9317-407c-af25-96d3f84813eb" providerId="AD" clId="Web-{E313F7F5-4050-9641-90A0-094D79B8EBAE}"/>
    <pc:docChg chg="modSld">
      <pc:chgData name="Pauline BROUSSE [Eurécia]" userId="S::pauline.brousse@eurecia.com::29afd943-9317-407c-af25-96d3f84813eb" providerId="AD" clId="Web-{E313F7F5-4050-9641-90A0-094D79B8EBAE}" dt="2024-08-08T09:54:14.364" v="84" actId="20577"/>
      <pc:docMkLst>
        <pc:docMk/>
      </pc:docMkLst>
      <pc:sldChg chg="modSp">
        <pc:chgData name="Pauline BROUSSE [Eurécia]" userId="S::pauline.brousse@eurecia.com::29afd943-9317-407c-af25-96d3f84813eb" providerId="AD" clId="Web-{E313F7F5-4050-9641-90A0-094D79B8EBAE}" dt="2024-08-08T09:09:20.683" v="3" actId="20577"/>
        <pc:sldMkLst>
          <pc:docMk/>
          <pc:sldMk cId="3433291733" sldId="287"/>
        </pc:sldMkLst>
        <pc:spChg chg="mod">
          <ac:chgData name="Pauline BROUSSE [Eurécia]" userId="S::pauline.brousse@eurecia.com::29afd943-9317-407c-af25-96d3f84813eb" providerId="AD" clId="Web-{E313F7F5-4050-9641-90A0-094D79B8EBAE}" dt="2024-08-08T09:09:20.683" v="3" actId="20577"/>
          <ac:spMkLst>
            <pc:docMk/>
            <pc:sldMk cId="3433291733" sldId="287"/>
            <ac:spMk id="42" creationId="{A809FF54-8E21-E76D-9608-77AF773D0852}"/>
          </ac:spMkLst>
        </pc:spChg>
      </pc:sldChg>
      <pc:sldChg chg="modSp">
        <pc:chgData name="Pauline BROUSSE [Eurécia]" userId="S::pauline.brousse@eurecia.com::29afd943-9317-407c-af25-96d3f84813eb" providerId="AD" clId="Web-{E313F7F5-4050-9641-90A0-094D79B8EBAE}" dt="2024-08-08T09:10:19.076" v="11" actId="20577"/>
        <pc:sldMkLst>
          <pc:docMk/>
          <pc:sldMk cId="1561398166" sldId="288"/>
        </pc:sldMkLst>
        <pc:spChg chg="mod">
          <ac:chgData name="Pauline BROUSSE [Eurécia]" userId="S::pauline.brousse@eurecia.com::29afd943-9317-407c-af25-96d3f84813eb" providerId="AD" clId="Web-{E313F7F5-4050-9641-90A0-094D79B8EBAE}" dt="2024-08-08T09:10:19.076" v="11" actId="20577"/>
          <ac:spMkLst>
            <pc:docMk/>
            <pc:sldMk cId="1561398166" sldId="288"/>
            <ac:spMk id="5" creationId="{9DF4D431-5721-618B-9501-EDA06836B0A2}"/>
          </ac:spMkLst>
        </pc:spChg>
        <pc:spChg chg="mod">
          <ac:chgData name="Pauline BROUSSE [Eurécia]" userId="S::pauline.brousse@eurecia.com::29afd943-9317-407c-af25-96d3f84813eb" providerId="AD" clId="Web-{E313F7F5-4050-9641-90A0-094D79B8EBAE}" dt="2024-08-08T09:09:52.591" v="8" actId="20577"/>
          <ac:spMkLst>
            <pc:docMk/>
            <pc:sldMk cId="1561398166" sldId="288"/>
            <ac:spMk id="42" creationId="{A809FF54-8E21-E76D-9608-77AF773D0852}"/>
          </ac:spMkLst>
        </pc:spChg>
      </pc:sldChg>
      <pc:sldChg chg="addSp modSp">
        <pc:chgData name="Pauline BROUSSE [Eurécia]" userId="S::pauline.brousse@eurecia.com::29afd943-9317-407c-af25-96d3f84813eb" providerId="AD" clId="Web-{E313F7F5-4050-9641-90A0-094D79B8EBAE}" dt="2024-08-08T09:12:22.253" v="28" actId="14100"/>
        <pc:sldMkLst>
          <pc:docMk/>
          <pc:sldMk cId="2371833390" sldId="344"/>
        </pc:sldMkLst>
        <pc:spChg chg="mod">
          <ac:chgData name="Pauline BROUSSE [Eurécia]" userId="S::pauline.brousse@eurecia.com::29afd943-9317-407c-af25-96d3f84813eb" providerId="AD" clId="Web-{E313F7F5-4050-9641-90A0-094D79B8EBAE}" dt="2024-08-08T09:11:30.954" v="17" actId="20577"/>
          <ac:spMkLst>
            <pc:docMk/>
            <pc:sldMk cId="2371833390" sldId="344"/>
            <ac:spMk id="2" creationId="{0ED16911-BE4F-7178-A964-6BF6DF2D85CF}"/>
          </ac:spMkLst>
        </pc:spChg>
        <pc:spChg chg="add mod">
          <ac:chgData name="Pauline BROUSSE [Eurécia]" userId="S::pauline.brousse@eurecia.com::29afd943-9317-407c-af25-96d3f84813eb" providerId="AD" clId="Web-{E313F7F5-4050-9641-90A0-094D79B8EBAE}" dt="2024-08-08T09:12:01.533" v="23" actId="14100"/>
          <ac:spMkLst>
            <pc:docMk/>
            <pc:sldMk cId="2371833390" sldId="344"/>
            <ac:spMk id="6" creationId="{9AF97214-6D58-B92A-DFA1-CBD8799BE755}"/>
          </ac:spMkLst>
        </pc:spChg>
        <pc:spChg chg="add mod">
          <ac:chgData name="Pauline BROUSSE [Eurécia]" userId="S::pauline.brousse@eurecia.com::29afd943-9317-407c-af25-96d3f84813eb" providerId="AD" clId="Web-{E313F7F5-4050-9641-90A0-094D79B8EBAE}" dt="2024-08-08T09:12:22.253" v="28" actId="14100"/>
          <ac:spMkLst>
            <pc:docMk/>
            <pc:sldMk cId="2371833390" sldId="344"/>
            <ac:spMk id="7" creationId="{BBA64E77-84DE-3202-1FB9-F649B063E538}"/>
          </ac:spMkLst>
        </pc:spChg>
      </pc:sldChg>
      <pc:sldChg chg="modSp">
        <pc:chgData name="Pauline BROUSSE [Eurécia]" userId="S::pauline.brousse@eurecia.com::29afd943-9317-407c-af25-96d3f84813eb" providerId="AD" clId="Web-{E313F7F5-4050-9641-90A0-094D79B8EBAE}" dt="2024-08-08T09:12:51.754" v="29" actId="1076"/>
        <pc:sldMkLst>
          <pc:docMk/>
          <pc:sldMk cId="2521234675" sldId="345"/>
        </pc:sldMkLst>
        <pc:picChg chg="mod">
          <ac:chgData name="Pauline BROUSSE [Eurécia]" userId="S::pauline.brousse@eurecia.com::29afd943-9317-407c-af25-96d3f84813eb" providerId="AD" clId="Web-{E313F7F5-4050-9641-90A0-094D79B8EBAE}" dt="2024-08-08T09:12:51.754" v="29" actId="1076"/>
          <ac:picMkLst>
            <pc:docMk/>
            <pc:sldMk cId="2521234675" sldId="345"/>
            <ac:picMk id="10" creationId="{22A56822-DACE-C44A-3854-C5FE45997E25}"/>
          </ac:picMkLst>
        </pc:picChg>
      </pc:sldChg>
      <pc:sldChg chg="modSp">
        <pc:chgData name="Pauline BROUSSE [Eurécia]" userId="S::pauline.brousse@eurecia.com::29afd943-9317-407c-af25-96d3f84813eb" providerId="AD" clId="Web-{E313F7F5-4050-9641-90A0-094D79B8EBAE}" dt="2024-08-08T09:19:55.396" v="50" actId="20577"/>
        <pc:sldMkLst>
          <pc:docMk/>
          <pc:sldMk cId="3963696479" sldId="346"/>
        </pc:sldMkLst>
        <pc:spChg chg="mod">
          <ac:chgData name="Pauline BROUSSE [Eurécia]" userId="S::pauline.brousse@eurecia.com::29afd943-9317-407c-af25-96d3f84813eb" providerId="AD" clId="Web-{E313F7F5-4050-9641-90A0-094D79B8EBAE}" dt="2024-08-08T09:13:16.990" v="35" actId="20577"/>
          <ac:spMkLst>
            <pc:docMk/>
            <pc:sldMk cId="3963696479" sldId="346"/>
            <ac:spMk id="2" creationId="{0ED16911-BE4F-7178-A964-6BF6DF2D85CF}"/>
          </ac:spMkLst>
        </pc:spChg>
        <pc:spChg chg="mod">
          <ac:chgData name="Pauline BROUSSE [Eurécia]" userId="S::pauline.brousse@eurecia.com::29afd943-9317-407c-af25-96d3f84813eb" providerId="AD" clId="Web-{E313F7F5-4050-9641-90A0-094D79B8EBAE}" dt="2024-08-08T09:19:55.396" v="50" actId="20577"/>
          <ac:spMkLst>
            <pc:docMk/>
            <pc:sldMk cId="3963696479" sldId="346"/>
            <ac:spMk id="9" creationId="{3CD3BF26-FC77-A2D2-4192-A4DFC81B20A7}"/>
          </ac:spMkLst>
        </pc:spChg>
        <pc:picChg chg="mod">
          <ac:chgData name="Pauline BROUSSE [Eurécia]" userId="S::pauline.brousse@eurecia.com::29afd943-9317-407c-af25-96d3f84813eb" providerId="AD" clId="Web-{E313F7F5-4050-9641-90A0-094D79B8EBAE}" dt="2024-08-08T09:13:17.771" v="36" actId="1076"/>
          <ac:picMkLst>
            <pc:docMk/>
            <pc:sldMk cId="3963696479" sldId="346"/>
            <ac:picMk id="5" creationId="{76B67AD4-0F4A-3737-1AC3-B2C659C760E1}"/>
          </ac:picMkLst>
        </pc:picChg>
      </pc:sldChg>
      <pc:sldChg chg="addSp delSp modSp">
        <pc:chgData name="Pauline BROUSSE [Eurécia]" userId="S::pauline.brousse@eurecia.com::29afd943-9317-407c-af25-96d3f84813eb" providerId="AD" clId="Web-{E313F7F5-4050-9641-90A0-094D79B8EBAE}" dt="2024-08-08T09:41:59.151" v="58"/>
        <pc:sldMkLst>
          <pc:docMk/>
          <pc:sldMk cId="3580624350" sldId="348"/>
        </pc:sldMkLst>
        <pc:spChg chg="add del mod">
          <ac:chgData name="Pauline BROUSSE [Eurécia]" userId="S::pauline.brousse@eurecia.com::29afd943-9317-407c-af25-96d3f84813eb" providerId="AD" clId="Web-{E313F7F5-4050-9641-90A0-094D79B8EBAE}" dt="2024-08-08T09:41:59.151" v="58"/>
          <ac:spMkLst>
            <pc:docMk/>
            <pc:sldMk cId="3580624350" sldId="348"/>
            <ac:spMk id="5" creationId="{99A24F90-50D2-918C-EBA8-572EABA1DD28}"/>
          </ac:spMkLst>
        </pc:spChg>
        <pc:spChg chg="mod">
          <ac:chgData name="Pauline BROUSSE [Eurécia]" userId="S::pauline.brousse@eurecia.com::29afd943-9317-407c-af25-96d3f84813eb" providerId="AD" clId="Web-{E313F7F5-4050-9641-90A0-094D79B8EBAE}" dt="2024-08-08T09:41:21.727" v="51" actId="20577"/>
          <ac:spMkLst>
            <pc:docMk/>
            <pc:sldMk cId="3580624350" sldId="348"/>
            <ac:spMk id="10" creationId="{7CAE32FC-D008-B57E-C873-7B111863F5BD}"/>
          </ac:spMkLst>
        </pc:spChg>
      </pc:sldChg>
      <pc:sldChg chg="modSp">
        <pc:chgData name="Pauline BROUSSE [Eurécia]" userId="S::pauline.brousse@eurecia.com::29afd943-9317-407c-af25-96d3f84813eb" providerId="AD" clId="Web-{E313F7F5-4050-9641-90A0-094D79B8EBAE}" dt="2024-08-08T09:42:17.839" v="60" actId="14100"/>
        <pc:sldMkLst>
          <pc:docMk/>
          <pc:sldMk cId="998864442" sldId="349"/>
        </pc:sldMkLst>
        <pc:spChg chg="mod">
          <ac:chgData name="Pauline BROUSSE [Eurécia]" userId="S::pauline.brousse@eurecia.com::29afd943-9317-407c-af25-96d3f84813eb" providerId="AD" clId="Web-{E313F7F5-4050-9641-90A0-094D79B8EBAE}" dt="2024-08-08T09:42:17.839" v="60" actId="14100"/>
          <ac:spMkLst>
            <pc:docMk/>
            <pc:sldMk cId="998864442" sldId="349"/>
            <ac:spMk id="10" creationId="{7CAE32FC-D008-B57E-C873-7B111863F5BD}"/>
          </ac:spMkLst>
        </pc:spChg>
      </pc:sldChg>
      <pc:sldChg chg="delSp modSp">
        <pc:chgData name="Pauline BROUSSE [Eurécia]" userId="S::pauline.brousse@eurecia.com::29afd943-9317-407c-af25-96d3f84813eb" providerId="AD" clId="Web-{E313F7F5-4050-9641-90A0-094D79B8EBAE}" dt="2024-08-08T09:44:17.984" v="77" actId="1076"/>
        <pc:sldMkLst>
          <pc:docMk/>
          <pc:sldMk cId="2428730600" sldId="351"/>
        </pc:sldMkLst>
        <pc:spChg chg="mod">
          <ac:chgData name="Pauline BROUSSE [Eurécia]" userId="S::pauline.brousse@eurecia.com::29afd943-9317-407c-af25-96d3f84813eb" providerId="AD" clId="Web-{E313F7F5-4050-9641-90A0-094D79B8EBAE}" dt="2024-08-08T09:44:14.718" v="76" actId="20577"/>
          <ac:spMkLst>
            <pc:docMk/>
            <pc:sldMk cId="2428730600" sldId="351"/>
            <ac:spMk id="10" creationId="{7CAE32FC-D008-B57E-C873-7B111863F5BD}"/>
          </ac:spMkLst>
        </pc:spChg>
        <pc:picChg chg="mod">
          <ac:chgData name="Pauline BROUSSE [Eurécia]" userId="S::pauline.brousse@eurecia.com::29afd943-9317-407c-af25-96d3f84813eb" providerId="AD" clId="Web-{E313F7F5-4050-9641-90A0-094D79B8EBAE}" dt="2024-08-08T09:43:35.420" v="69" actId="1076"/>
          <ac:picMkLst>
            <pc:docMk/>
            <pc:sldMk cId="2428730600" sldId="351"/>
            <ac:picMk id="2" creationId="{6A6803A4-23E8-F52D-6AE4-E0485B4B0ADC}"/>
          </ac:picMkLst>
        </pc:picChg>
        <pc:picChg chg="mod">
          <ac:chgData name="Pauline BROUSSE [Eurécia]" userId="S::pauline.brousse@eurecia.com::29afd943-9317-407c-af25-96d3f84813eb" providerId="AD" clId="Web-{E313F7F5-4050-9641-90A0-094D79B8EBAE}" dt="2024-08-08T09:43:23.513" v="66" actId="1076"/>
          <ac:picMkLst>
            <pc:docMk/>
            <pc:sldMk cId="2428730600" sldId="351"/>
            <ac:picMk id="5" creationId="{C7BED72B-7894-A19D-5911-EFCB0EE084C5}"/>
          </ac:picMkLst>
        </pc:picChg>
        <pc:picChg chg="del mod">
          <ac:chgData name="Pauline BROUSSE [Eurécia]" userId="S::pauline.brousse@eurecia.com::29afd943-9317-407c-af25-96d3f84813eb" providerId="AD" clId="Web-{E313F7F5-4050-9641-90A0-094D79B8EBAE}" dt="2024-08-08T09:44:02.421" v="72"/>
          <ac:picMkLst>
            <pc:docMk/>
            <pc:sldMk cId="2428730600" sldId="351"/>
            <ac:picMk id="6" creationId="{FA274DD9-C928-A0C0-3038-B246987EA64E}"/>
          </ac:picMkLst>
        </pc:picChg>
        <pc:picChg chg="mod">
          <ac:chgData name="Pauline BROUSSE [Eurécia]" userId="S::pauline.brousse@eurecia.com::29afd943-9317-407c-af25-96d3f84813eb" providerId="AD" clId="Web-{E313F7F5-4050-9641-90A0-094D79B8EBAE}" dt="2024-08-08T09:44:17.984" v="77" actId="1076"/>
          <ac:picMkLst>
            <pc:docMk/>
            <pc:sldMk cId="2428730600" sldId="351"/>
            <ac:picMk id="7" creationId="{4029D29F-6E86-95BF-9B16-B96DA4B6BA1D}"/>
          </ac:picMkLst>
        </pc:picChg>
      </pc:sldChg>
      <pc:sldChg chg="modSp">
        <pc:chgData name="Pauline BROUSSE [Eurécia]" userId="S::pauline.brousse@eurecia.com::29afd943-9317-407c-af25-96d3f84813eb" providerId="AD" clId="Web-{E313F7F5-4050-9641-90A0-094D79B8EBAE}" dt="2024-08-08T09:54:14.364" v="84" actId="20577"/>
        <pc:sldMkLst>
          <pc:docMk/>
          <pc:sldMk cId="187204786" sldId="352"/>
        </pc:sldMkLst>
        <pc:spChg chg="mod">
          <ac:chgData name="Pauline BROUSSE [Eurécia]" userId="S::pauline.brousse@eurecia.com::29afd943-9317-407c-af25-96d3f84813eb" providerId="AD" clId="Web-{E313F7F5-4050-9641-90A0-094D79B8EBAE}" dt="2024-08-08T09:54:14.364" v="84" actId="20577"/>
          <ac:spMkLst>
            <pc:docMk/>
            <pc:sldMk cId="187204786" sldId="352"/>
            <ac:spMk id="15" creationId="{8FE51C22-DA4B-A60F-65F3-5E69FE8B8841}"/>
          </ac:spMkLst>
        </pc:spChg>
      </pc:sldChg>
      <pc:sldChg chg="modSp">
        <pc:chgData name="Pauline BROUSSE [Eurécia]" userId="S::pauline.brousse@eurecia.com::29afd943-9317-407c-af25-96d3f84813eb" providerId="AD" clId="Web-{E313F7F5-4050-9641-90A0-094D79B8EBAE}" dt="2024-08-08T09:47:47.710" v="79" actId="20577"/>
        <pc:sldMkLst>
          <pc:docMk/>
          <pc:sldMk cId="403898800" sldId="354"/>
        </pc:sldMkLst>
        <pc:spChg chg="mod">
          <ac:chgData name="Pauline BROUSSE [Eurécia]" userId="S::pauline.brousse@eurecia.com::29afd943-9317-407c-af25-96d3f84813eb" providerId="AD" clId="Web-{E313F7F5-4050-9641-90A0-094D79B8EBAE}" dt="2024-08-08T09:47:47.710" v="79" actId="20577"/>
          <ac:spMkLst>
            <pc:docMk/>
            <pc:sldMk cId="403898800" sldId="354"/>
            <ac:spMk id="6" creationId="{CBEDB4DB-EA45-8FED-5B6B-580B8A86E58D}"/>
          </ac:spMkLst>
        </pc:spChg>
      </pc:sldChg>
      <pc:sldChg chg="modSp">
        <pc:chgData name="Pauline BROUSSE [Eurécia]" userId="S::pauline.brousse@eurecia.com::29afd943-9317-407c-af25-96d3f84813eb" providerId="AD" clId="Web-{E313F7F5-4050-9641-90A0-094D79B8EBAE}" dt="2024-08-08T09:48:19.851" v="81" actId="1076"/>
        <pc:sldMkLst>
          <pc:docMk/>
          <pc:sldMk cId="1967407283" sldId="355"/>
        </pc:sldMkLst>
        <pc:spChg chg="mod">
          <ac:chgData name="Pauline BROUSSE [Eurécia]" userId="S::pauline.brousse@eurecia.com::29afd943-9317-407c-af25-96d3f84813eb" providerId="AD" clId="Web-{E313F7F5-4050-9641-90A0-094D79B8EBAE}" dt="2024-08-08T09:48:19.851" v="81" actId="1076"/>
          <ac:spMkLst>
            <pc:docMk/>
            <pc:sldMk cId="1967407283" sldId="355"/>
            <ac:spMk id="8" creationId="{033D43A2-D08C-DE30-EB07-406958A2BE44}"/>
          </ac:spMkLst>
        </pc:spChg>
      </pc:sldChg>
    </pc:docChg>
  </pc:docChgLst>
  <pc:docChgLst>
    <pc:chgData name="Emilie LE GOFF MILAN [Eurécia]" userId="6ad53246-acbf-4ccd-b846-328a5839d4aa" providerId="ADAL" clId="{7F43A231-F7B3-457A-BD4E-69B66B9E8FC5}"/>
    <pc:docChg chg="modSld">
      <pc:chgData name="Emilie LE GOFF MILAN [Eurécia]" userId="6ad53246-acbf-4ccd-b846-328a5839d4aa" providerId="ADAL" clId="{7F43A231-F7B3-457A-BD4E-69B66B9E8FC5}" dt="2024-05-30T13:55:46.163" v="1" actId="1076"/>
      <pc:docMkLst>
        <pc:docMk/>
      </pc:docMkLst>
      <pc:sldChg chg="modSp mod">
        <pc:chgData name="Emilie LE GOFF MILAN [Eurécia]" userId="6ad53246-acbf-4ccd-b846-328a5839d4aa" providerId="ADAL" clId="{7F43A231-F7B3-457A-BD4E-69B66B9E8FC5}" dt="2024-05-30T13:55:46.163" v="1" actId="1076"/>
        <pc:sldMkLst>
          <pc:docMk/>
          <pc:sldMk cId="3606106640" sldId="343"/>
        </pc:sldMkLst>
        <pc:picChg chg="mod">
          <ac:chgData name="Emilie LE GOFF MILAN [Eurécia]" userId="6ad53246-acbf-4ccd-b846-328a5839d4aa" providerId="ADAL" clId="{7F43A231-F7B3-457A-BD4E-69B66B9E8FC5}" dt="2024-05-30T13:55:46.163" v="1" actId="1076"/>
          <ac:picMkLst>
            <pc:docMk/>
            <pc:sldMk cId="3606106640" sldId="343"/>
            <ac:picMk id="7" creationId="{676E82F9-D53F-70FE-A416-72A9D4DFEB4C}"/>
          </ac:picMkLst>
        </pc:picChg>
        <pc:picChg chg="mod">
          <ac:chgData name="Emilie LE GOFF MILAN [Eurécia]" userId="6ad53246-acbf-4ccd-b846-328a5839d4aa" providerId="ADAL" clId="{7F43A231-F7B3-457A-BD4E-69B66B9E8FC5}" dt="2024-05-30T13:06:16.730" v="0" actId="1076"/>
          <ac:picMkLst>
            <pc:docMk/>
            <pc:sldMk cId="3606106640" sldId="343"/>
            <ac:picMk id="15" creationId="{B3A365EC-8E65-C617-B28B-411B8E054DC2}"/>
          </ac:picMkLst>
        </pc:picChg>
      </pc:sldChg>
    </pc:docChg>
  </pc:docChgLst>
  <pc:docChgLst>
    <pc:chgData name="Mikael TRONYO [Eurécia]" userId="9525cf11-7795-4ac4-b690-aa33f0d6ed1f" providerId="ADAL" clId="{2224AA2E-8CE5-470D-BD3B-6D0361298323}"/>
    <pc:docChg chg="modSld">
      <pc:chgData name="Mikael TRONYO [Eurécia]" userId="9525cf11-7795-4ac4-b690-aa33f0d6ed1f" providerId="ADAL" clId="{2224AA2E-8CE5-470D-BD3B-6D0361298323}" dt="2024-05-23T12:06:32.419" v="8" actId="20577"/>
      <pc:docMkLst>
        <pc:docMk/>
      </pc:docMkLst>
      <pc:sldChg chg="modSp mod">
        <pc:chgData name="Mikael TRONYO [Eurécia]" userId="9525cf11-7795-4ac4-b690-aa33f0d6ed1f" providerId="ADAL" clId="{2224AA2E-8CE5-470D-BD3B-6D0361298323}" dt="2024-05-23T12:06:32.419" v="8" actId="20577"/>
        <pc:sldMkLst>
          <pc:docMk/>
          <pc:sldMk cId="1542998316" sldId="335"/>
        </pc:sldMkLst>
        <pc:spChg chg="mod">
          <ac:chgData name="Mikael TRONYO [Eurécia]" userId="9525cf11-7795-4ac4-b690-aa33f0d6ed1f" providerId="ADAL" clId="{2224AA2E-8CE5-470D-BD3B-6D0361298323}" dt="2024-05-23T12:06:32.419" v="8" actId="20577"/>
          <ac:spMkLst>
            <pc:docMk/>
            <pc:sldMk cId="1542998316" sldId="335"/>
            <ac:spMk id="2" creationId="{0ED16911-BE4F-7178-A964-6BF6DF2D85CF}"/>
          </ac:spMkLst>
        </pc:spChg>
        <pc:spChg chg="mod">
          <ac:chgData name="Mikael TRONYO [Eurécia]" userId="9525cf11-7795-4ac4-b690-aa33f0d6ed1f" providerId="ADAL" clId="{2224AA2E-8CE5-470D-BD3B-6D0361298323}" dt="2024-05-23T12:06:18.969" v="2" actId="20577"/>
          <ac:spMkLst>
            <pc:docMk/>
            <pc:sldMk cId="1542998316" sldId="335"/>
            <ac:spMk id="4" creationId="{90A438DC-811C-961D-F9DD-B6FEB9763FC2}"/>
          </ac:spMkLst>
        </pc:spChg>
      </pc:sldChg>
    </pc:docChg>
  </pc:docChgLst>
  <pc:docChgLst>
    <pc:chgData name="Inas FAOUZI [Eurécia]" userId="4f435423-8673-4c81-9a60-95a8e74c92dd" providerId="ADAL" clId="{205C50BC-64D8-4FC7-9283-4AC78F338BFE}"/>
    <pc:docChg chg="undo custSel addSld delSld modSld sldOrd">
      <pc:chgData name="Inas FAOUZI [Eurécia]" userId="4f435423-8673-4c81-9a60-95a8e74c92dd" providerId="ADAL" clId="{205C50BC-64D8-4FC7-9283-4AC78F338BFE}" dt="2024-09-12T09:39:17.598" v="58" actId="207"/>
      <pc:docMkLst>
        <pc:docMk/>
      </pc:docMkLst>
      <pc:sldChg chg="modSp mod">
        <pc:chgData name="Inas FAOUZI [Eurécia]" userId="4f435423-8673-4c81-9a60-95a8e74c92dd" providerId="ADAL" clId="{205C50BC-64D8-4FC7-9283-4AC78F338BFE}" dt="2024-09-12T09:39:17.598" v="58" actId="207"/>
        <pc:sldMkLst>
          <pc:docMk/>
          <pc:sldMk cId="1561398166" sldId="288"/>
        </pc:sldMkLst>
        <pc:spChg chg="mod">
          <ac:chgData name="Inas FAOUZI [Eurécia]" userId="4f435423-8673-4c81-9a60-95a8e74c92dd" providerId="ADAL" clId="{205C50BC-64D8-4FC7-9283-4AC78F338BFE}" dt="2024-09-12T09:39:17.598" v="58" actId="207"/>
          <ac:spMkLst>
            <pc:docMk/>
            <pc:sldMk cId="1561398166" sldId="288"/>
            <ac:spMk id="5" creationId="{9DF4D431-5721-618B-9501-EDA06836B0A2}"/>
          </ac:spMkLst>
        </pc:spChg>
        <pc:spChg chg="mod">
          <ac:chgData name="Inas FAOUZI [Eurécia]" userId="4f435423-8673-4c81-9a60-95a8e74c92dd" providerId="ADAL" clId="{205C50BC-64D8-4FC7-9283-4AC78F338BFE}" dt="2024-09-12T09:37:54.676" v="42" actId="207"/>
          <ac:spMkLst>
            <pc:docMk/>
            <pc:sldMk cId="1561398166" sldId="288"/>
            <ac:spMk id="42" creationId="{A809FF54-8E21-E76D-9608-77AF773D0852}"/>
          </ac:spMkLst>
        </pc:spChg>
      </pc:sldChg>
      <pc:sldChg chg="del">
        <pc:chgData name="Inas FAOUZI [Eurécia]" userId="4f435423-8673-4c81-9a60-95a8e74c92dd" providerId="ADAL" clId="{205C50BC-64D8-4FC7-9283-4AC78F338BFE}" dt="2024-09-12T08:45:39.128" v="2" actId="2696"/>
        <pc:sldMkLst>
          <pc:docMk/>
          <pc:sldMk cId="3512856049" sldId="334"/>
        </pc:sldMkLst>
      </pc:sldChg>
      <pc:sldChg chg="modSp mod">
        <pc:chgData name="Inas FAOUZI [Eurécia]" userId="4f435423-8673-4c81-9a60-95a8e74c92dd" providerId="ADAL" clId="{205C50BC-64D8-4FC7-9283-4AC78F338BFE}" dt="2024-09-12T09:38:47.028" v="56" actId="1076"/>
        <pc:sldMkLst>
          <pc:docMk/>
          <pc:sldMk cId="1323003873" sldId="342"/>
        </pc:sldMkLst>
        <pc:spChg chg="mod">
          <ac:chgData name="Inas FAOUZI [Eurécia]" userId="4f435423-8673-4c81-9a60-95a8e74c92dd" providerId="ADAL" clId="{205C50BC-64D8-4FC7-9283-4AC78F338BFE}" dt="2024-09-12T09:38:45.086" v="55" actId="1076"/>
          <ac:spMkLst>
            <pc:docMk/>
            <pc:sldMk cId="1323003873" sldId="342"/>
            <ac:spMk id="5" creationId="{636CC63A-6E46-CAAF-0D99-6DABD7FE5D31}"/>
          </ac:spMkLst>
        </pc:spChg>
        <pc:spChg chg="mod">
          <ac:chgData name="Inas FAOUZI [Eurécia]" userId="4f435423-8673-4c81-9a60-95a8e74c92dd" providerId="ADAL" clId="{205C50BC-64D8-4FC7-9283-4AC78F338BFE}" dt="2024-09-12T09:38:47.028" v="56" actId="1076"/>
          <ac:spMkLst>
            <pc:docMk/>
            <pc:sldMk cId="1323003873" sldId="342"/>
            <ac:spMk id="6" creationId="{02E320D8-64DB-C0BB-AC1C-4496F1B96168}"/>
          </ac:spMkLst>
        </pc:spChg>
      </pc:sldChg>
      <pc:sldChg chg="modSp mod">
        <pc:chgData name="Inas FAOUZI [Eurécia]" userId="4f435423-8673-4c81-9a60-95a8e74c92dd" providerId="ADAL" clId="{205C50BC-64D8-4FC7-9283-4AC78F338BFE}" dt="2024-09-12T09:22:01.281" v="33" actId="1076"/>
        <pc:sldMkLst>
          <pc:docMk/>
          <pc:sldMk cId="2428730600" sldId="351"/>
        </pc:sldMkLst>
        <pc:picChg chg="mod">
          <ac:chgData name="Inas FAOUZI [Eurécia]" userId="4f435423-8673-4c81-9a60-95a8e74c92dd" providerId="ADAL" clId="{205C50BC-64D8-4FC7-9283-4AC78F338BFE}" dt="2024-09-12T09:21:16.848" v="32" actId="1076"/>
          <ac:picMkLst>
            <pc:docMk/>
            <pc:sldMk cId="2428730600" sldId="351"/>
            <ac:picMk id="2" creationId="{6A6803A4-23E8-F52D-6AE4-E0485B4B0ADC}"/>
          </ac:picMkLst>
        </pc:picChg>
        <pc:picChg chg="mod">
          <ac:chgData name="Inas FAOUZI [Eurécia]" userId="4f435423-8673-4c81-9a60-95a8e74c92dd" providerId="ADAL" clId="{205C50BC-64D8-4FC7-9283-4AC78F338BFE}" dt="2024-09-12T09:22:01.281" v="33" actId="1076"/>
          <ac:picMkLst>
            <pc:docMk/>
            <pc:sldMk cId="2428730600" sldId="351"/>
            <ac:picMk id="7" creationId="{4029D29F-6E86-95BF-9B16-B96DA4B6BA1D}"/>
          </ac:picMkLst>
        </pc:picChg>
      </pc:sldChg>
      <pc:sldChg chg="modSp new mod">
        <pc:chgData name="Inas FAOUZI [Eurécia]" userId="4f435423-8673-4c81-9a60-95a8e74c92dd" providerId="ADAL" clId="{205C50BC-64D8-4FC7-9283-4AC78F338BFE}" dt="2024-09-12T09:36:32.118" v="36" actId="27636"/>
        <pc:sldMkLst>
          <pc:docMk/>
          <pc:sldMk cId="4293405726" sldId="356"/>
        </pc:sldMkLst>
        <pc:spChg chg="mod">
          <ac:chgData name="Inas FAOUZI [Eurécia]" userId="4f435423-8673-4c81-9a60-95a8e74c92dd" providerId="ADAL" clId="{205C50BC-64D8-4FC7-9283-4AC78F338BFE}" dt="2024-09-12T08:44:57.173" v="1"/>
          <ac:spMkLst>
            <pc:docMk/>
            <pc:sldMk cId="4293405726" sldId="356"/>
            <ac:spMk id="2" creationId="{D80EEDE9-1B41-33B8-F422-7366C398A44A}"/>
          </ac:spMkLst>
        </pc:spChg>
        <pc:spChg chg="mod">
          <ac:chgData name="Inas FAOUZI [Eurécia]" userId="4f435423-8673-4c81-9a60-95a8e74c92dd" providerId="ADAL" clId="{205C50BC-64D8-4FC7-9283-4AC78F338BFE}" dt="2024-09-12T09:36:32.118" v="36" actId="27636"/>
          <ac:spMkLst>
            <pc:docMk/>
            <pc:sldMk cId="4293405726" sldId="356"/>
            <ac:spMk id="3" creationId="{6B52B99F-100F-1C38-3C49-A5D84C60719D}"/>
          </ac:spMkLst>
        </pc:spChg>
        <pc:spChg chg="mod">
          <ac:chgData name="Inas FAOUZI [Eurécia]" userId="4f435423-8673-4c81-9a60-95a8e74c92dd" providerId="ADAL" clId="{205C50BC-64D8-4FC7-9283-4AC78F338BFE}" dt="2024-09-12T08:45:46.738" v="4" actId="20577"/>
          <ac:spMkLst>
            <pc:docMk/>
            <pc:sldMk cId="4293405726" sldId="356"/>
            <ac:spMk id="4" creationId="{BD25852E-C53A-0EBF-A2CA-8AB9A16E848B}"/>
          </ac:spMkLst>
        </pc:spChg>
      </pc:sldChg>
      <pc:sldChg chg="modSp new mod ord">
        <pc:chgData name="Inas FAOUZI [Eurécia]" userId="4f435423-8673-4c81-9a60-95a8e74c92dd" providerId="ADAL" clId="{205C50BC-64D8-4FC7-9283-4AC78F338BFE}" dt="2024-09-12T09:36:32.130" v="37" actId="27636"/>
        <pc:sldMkLst>
          <pc:docMk/>
          <pc:sldMk cId="2798381271" sldId="357"/>
        </pc:sldMkLst>
        <pc:spChg chg="mod">
          <ac:chgData name="Inas FAOUZI [Eurécia]" userId="4f435423-8673-4c81-9a60-95a8e74c92dd" providerId="ADAL" clId="{205C50BC-64D8-4FC7-9283-4AC78F338BFE}" dt="2024-09-12T08:48:01.016" v="8"/>
          <ac:spMkLst>
            <pc:docMk/>
            <pc:sldMk cId="2798381271" sldId="357"/>
            <ac:spMk id="2" creationId="{87803021-90C6-027F-BF31-2BE95E568951}"/>
          </ac:spMkLst>
        </pc:spChg>
        <pc:spChg chg="mod">
          <ac:chgData name="Inas FAOUZI [Eurécia]" userId="4f435423-8673-4c81-9a60-95a8e74c92dd" providerId="ADAL" clId="{205C50BC-64D8-4FC7-9283-4AC78F338BFE}" dt="2024-09-12T09:36:32.130" v="37" actId="27636"/>
          <ac:spMkLst>
            <pc:docMk/>
            <pc:sldMk cId="2798381271" sldId="357"/>
            <ac:spMk id="3" creationId="{A473A835-AB7D-B3C1-3985-408451190F74}"/>
          </ac:spMkLst>
        </pc:spChg>
      </pc:sldChg>
      <pc:sldChg chg="modSp add mod ord">
        <pc:chgData name="Inas FAOUZI [Eurécia]" userId="4f435423-8673-4c81-9a60-95a8e74c92dd" providerId="ADAL" clId="{205C50BC-64D8-4FC7-9283-4AC78F338BFE}" dt="2024-09-12T09:20:14.982" v="29"/>
        <pc:sldMkLst>
          <pc:docMk/>
          <pc:sldMk cId="1992584776" sldId="358"/>
        </pc:sldMkLst>
        <pc:spChg chg="mod">
          <ac:chgData name="Inas FAOUZI [Eurécia]" userId="4f435423-8673-4c81-9a60-95a8e74c92dd" providerId="ADAL" clId="{205C50BC-64D8-4FC7-9283-4AC78F338BFE}" dt="2024-09-12T08:48:10.551" v="11"/>
          <ac:spMkLst>
            <pc:docMk/>
            <pc:sldMk cId="1992584776" sldId="358"/>
            <ac:spMk id="2" creationId="{87803021-90C6-027F-BF31-2BE95E568951}"/>
          </ac:spMkLst>
        </pc:spChg>
        <pc:spChg chg="mod">
          <ac:chgData name="Inas FAOUZI [Eurécia]" userId="4f435423-8673-4c81-9a60-95a8e74c92dd" providerId="ADAL" clId="{205C50BC-64D8-4FC7-9283-4AC78F338BFE}" dt="2024-09-12T08:48:04.326" v="10" actId="27636"/>
          <ac:spMkLst>
            <pc:docMk/>
            <pc:sldMk cId="1992584776" sldId="358"/>
            <ac:spMk id="3" creationId="{A473A835-AB7D-B3C1-3985-408451190F74}"/>
          </ac:spMkLst>
        </pc:spChg>
      </pc:sldChg>
      <pc:sldChg chg="modSp add mod ord">
        <pc:chgData name="Inas FAOUZI [Eurécia]" userId="4f435423-8673-4c81-9a60-95a8e74c92dd" providerId="ADAL" clId="{205C50BC-64D8-4FC7-9283-4AC78F338BFE}" dt="2024-09-12T09:20:42.764" v="31"/>
        <pc:sldMkLst>
          <pc:docMk/>
          <pc:sldMk cId="4203406790" sldId="359"/>
        </pc:sldMkLst>
        <pc:spChg chg="mod">
          <ac:chgData name="Inas FAOUZI [Eurécia]" userId="4f435423-8673-4c81-9a60-95a8e74c92dd" providerId="ADAL" clId="{205C50BC-64D8-4FC7-9283-4AC78F338BFE}" dt="2024-09-12T08:48:29.012" v="13"/>
          <ac:spMkLst>
            <pc:docMk/>
            <pc:sldMk cId="4203406790" sldId="359"/>
            <ac:spMk id="2" creationId="{87803021-90C6-027F-BF31-2BE95E568951}"/>
          </ac:spMkLst>
        </pc:spChg>
      </pc:sldChg>
      <pc:sldChg chg="modSp add mod ord">
        <pc:chgData name="Inas FAOUZI [Eurécia]" userId="4f435423-8673-4c81-9a60-95a8e74c92dd" providerId="ADAL" clId="{205C50BC-64D8-4FC7-9283-4AC78F338BFE}" dt="2024-09-12T09:17:31.414" v="21"/>
        <pc:sldMkLst>
          <pc:docMk/>
          <pc:sldMk cId="702350028" sldId="360"/>
        </pc:sldMkLst>
        <pc:spChg chg="mod">
          <ac:chgData name="Inas FAOUZI [Eurécia]" userId="4f435423-8673-4c81-9a60-95a8e74c92dd" providerId="ADAL" clId="{205C50BC-64D8-4FC7-9283-4AC78F338BFE}" dt="2024-09-12T08:48:41.506" v="15"/>
          <ac:spMkLst>
            <pc:docMk/>
            <pc:sldMk cId="702350028" sldId="360"/>
            <ac:spMk id="2" creationId="{87803021-90C6-027F-BF31-2BE95E568951}"/>
          </ac:spMkLst>
        </pc:spChg>
      </pc:sldChg>
      <pc:sldChg chg="modSp add mod ord">
        <pc:chgData name="Inas FAOUZI [Eurécia]" userId="4f435423-8673-4c81-9a60-95a8e74c92dd" providerId="ADAL" clId="{205C50BC-64D8-4FC7-9283-4AC78F338BFE}" dt="2024-09-12T08:49:46.856" v="19"/>
        <pc:sldMkLst>
          <pc:docMk/>
          <pc:sldMk cId="1868050954" sldId="361"/>
        </pc:sldMkLst>
        <pc:spChg chg="mod">
          <ac:chgData name="Inas FAOUZI [Eurécia]" userId="4f435423-8673-4c81-9a60-95a8e74c92dd" providerId="ADAL" clId="{205C50BC-64D8-4FC7-9283-4AC78F338BFE}" dt="2024-09-12T08:49:27.317" v="17"/>
          <ac:spMkLst>
            <pc:docMk/>
            <pc:sldMk cId="1868050954" sldId="361"/>
            <ac:spMk id="2" creationId="{87803021-90C6-027F-BF31-2BE95E568951}"/>
          </ac:spMkLst>
        </pc:spChg>
      </pc:sldChg>
      <pc:sldChg chg="modSp add mod ord">
        <pc:chgData name="Inas FAOUZI [Eurécia]" userId="4f435423-8673-4c81-9a60-95a8e74c92dd" providerId="ADAL" clId="{205C50BC-64D8-4FC7-9283-4AC78F338BFE}" dt="2024-09-12T09:38:22.768" v="48"/>
        <pc:sldMkLst>
          <pc:docMk/>
          <pc:sldMk cId="1372455230" sldId="362"/>
        </pc:sldMkLst>
        <pc:spChg chg="mod">
          <ac:chgData name="Inas FAOUZI [Eurécia]" userId="4f435423-8673-4c81-9a60-95a8e74c92dd" providerId="ADAL" clId="{205C50BC-64D8-4FC7-9283-4AC78F338BFE}" dt="2024-09-12T09:38:22.768" v="48"/>
          <ac:spMkLst>
            <pc:docMk/>
            <pc:sldMk cId="1372455230" sldId="362"/>
            <ac:spMk id="2" creationId="{87803021-90C6-027F-BF31-2BE95E568951}"/>
          </ac:spMkLst>
        </pc:spChg>
      </pc:sldChg>
      <pc:sldChg chg="modSp add mod ord">
        <pc:chgData name="Inas FAOUZI [Eurécia]" userId="4f435423-8673-4c81-9a60-95a8e74c92dd" providerId="ADAL" clId="{205C50BC-64D8-4FC7-9283-4AC78F338BFE}" dt="2024-09-12T09:38:38.422" v="54"/>
        <pc:sldMkLst>
          <pc:docMk/>
          <pc:sldMk cId="3779212089" sldId="363"/>
        </pc:sldMkLst>
        <pc:spChg chg="mod">
          <ac:chgData name="Inas FAOUZI [Eurécia]" userId="4f435423-8673-4c81-9a60-95a8e74c92dd" providerId="ADAL" clId="{205C50BC-64D8-4FC7-9283-4AC78F338BFE}" dt="2024-09-12T09:38:38.422" v="54"/>
          <ac:spMkLst>
            <pc:docMk/>
            <pc:sldMk cId="3779212089" sldId="363"/>
            <ac:spMk id="2" creationId="{87803021-90C6-027F-BF31-2BE95E568951}"/>
          </ac:spMkLst>
        </pc:spChg>
      </pc:sldChg>
    </pc:docChg>
  </pc:docChgLst>
  <pc:docChgLst>
    <pc:chgData name="Pauline MORIN [Eurécia]" userId="26806002-a94a-4f86-8fe6-d48cb3313228" providerId="ADAL" clId="{812671A4-46CC-4DD6-8AE2-04E8FDB0DFA2}"/>
    <pc:docChg chg="custSel modSld">
      <pc:chgData name="Pauline MORIN [Eurécia]" userId="26806002-a94a-4f86-8fe6-d48cb3313228" providerId="ADAL" clId="{812671A4-46CC-4DD6-8AE2-04E8FDB0DFA2}" dt="2024-09-20T11:25:39.188" v="57" actId="20577"/>
      <pc:docMkLst>
        <pc:docMk/>
      </pc:docMkLst>
      <pc:sldChg chg="modSp mod">
        <pc:chgData name="Pauline MORIN [Eurécia]" userId="26806002-a94a-4f86-8fe6-d48cb3313228" providerId="ADAL" clId="{812671A4-46CC-4DD6-8AE2-04E8FDB0DFA2}" dt="2024-09-20T11:25:39.188" v="57" actId="20577"/>
        <pc:sldMkLst>
          <pc:docMk/>
          <pc:sldMk cId="2016794526" sldId="341"/>
        </pc:sldMkLst>
        <pc:spChg chg="mod">
          <ac:chgData name="Pauline MORIN [Eurécia]" userId="26806002-a94a-4f86-8fe6-d48cb3313228" providerId="ADAL" clId="{812671A4-46CC-4DD6-8AE2-04E8FDB0DFA2}" dt="2024-09-20T11:25:39.188" v="57" actId="20577"/>
          <ac:spMkLst>
            <pc:docMk/>
            <pc:sldMk cId="2016794526" sldId="341"/>
            <ac:spMk id="5" creationId="{3195E9D3-9AFA-61CC-A3DF-163CA96FAB19}"/>
          </ac:spMkLst>
        </pc:spChg>
      </pc:sldChg>
    </pc:docChg>
  </pc:docChgLst>
  <pc:docChgLst>
    <pc:chgData clId="Web-{4D357159-FB72-AAAA-FD49-F4AE81BAD121}"/>
    <pc:docChg chg="delSld">
      <pc:chgData name="" userId="" providerId="" clId="Web-{4D357159-FB72-AAAA-FD49-F4AE81BAD121}" dt="2024-07-18T06:48:23.113" v="0"/>
      <pc:docMkLst>
        <pc:docMk/>
      </pc:docMkLst>
      <pc:sldChg chg="del">
        <pc:chgData name="" userId="" providerId="" clId="Web-{4D357159-FB72-AAAA-FD49-F4AE81BAD121}" dt="2024-07-18T06:48:23.113" v="0"/>
        <pc:sldMkLst>
          <pc:docMk/>
          <pc:sldMk cId="3606106640" sldId="343"/>
        </pc:sldMkLst>
      </pc:sldChg>
    </pc:docChg>
  </pc:docChgLst>
  <pc:docChgLst>
    <pc:chgData name="Pauline MORIN [Eurécia]" userId="26806002-a94a-4f86-8fe6-d48cb3313228" providerId="ADAL" clId="{6B0BA3C2-B2D7-4B28-B1C5-6735329046BB}"/>
    <pc:docChg chg="custSel modSld">
      <pc:chgData name="Pauline MORIN [Eurécia]" userId="26806002-a94a-4f86-8fe6-d48cb3313228" providerId="ADAL" clId="{6B0BA3C2-B2D7-4B28-B1C5-6735329046BB}" dt="2024-11-25T12:52:44.176" v="11" actId="478"/>
      <pc:docMkLst>
        <pc:docMk/>
      </pc:docMkLst>
      <pc:sldChg chg="addSp delSp modSp mod">
        <pc:chgData name="Pauline MORIN [Eurécia]" userId="26806002-a94a-4f86-8fe6-d48cb3313228" providerId="ADAL" clId="{6B0BA3C2-B2D7-4B28-B1C5-6735329046BB}" dt="2024-11-25T12:52:37.642" v="9" actId="478"/>
        <pc:sldMkLst>
          <pc:docMk/>
          <pc:sldMk cId="1009862868" sldId="336"/>
        </pc:sldMkLst>
        <pc:spChg chg="add del mod">
          <ac:chgData name="Pauline MORIN [Eurécia]" userId="26806002-a94a-4f86-8fe6-d48cb3313228" providerId="ADAL" clId="{6B0BA3C2-B2D7-4B28-B1C5-6735329046BB}" dt="2024-11-25T12:52:37.642" v="9" actId="478"/>
          <ac:spMkLst>
            <pc:docMk/>
            <pc:sldMk cId="1009862868" sldId="336"/>
            <ac:spMk id="3" creationId="{88EA63ED-1B2A-F4BE-A0D9-19DA95518E35}"/>
          </ac:spMkLst>
        </pc:spChg>
        <pc:spChg chg="del">
          <ac:chgData name="Pauline MORIN [Eurécia]" userId="26806002-a94a-4f86-8fe6-d48cb3313228" providerId="ADAL" clId="{6B0BA3C2-B2D7-4B28-B1C5-6735329046BB}" dt="2024-11-25T12:52:35.476" v="8" actId="478"/>
          <ac:spMkLst>
            <pc:docMk/>
            <pc:sldMk cId="1009862868" sldId="336"/>
            <ac:spMk id="7" creationId="{831CDDEE-D180-4D4D-1DFC-1E9C69414A23}"/>
          </ac:spMkLst>
        </pc:spChg>
      </pc:sldChg>
      <pc:sldChg chg="addSp delSp modSp mod">
        <pc:chgData name="Pauline MORIN [Eurécia]" userId="26806002-a94a-4f86-8fe6-d48cb3313228" providerId="ADAL" clId="{6B0BA3C2-B2D7-4B28-B1C5-6735329046BB}" dt="2024-11-25T12:52:13.395" v="1" actId="478"/>
        <pc:sldMkLst>
          <pc:docMk/>
          <pc:sldMk cId="4293405726" sldId="356"/>
        </pc:sldMkLst>
        <pc:spChg chg="del">
          <ac:chgData name="Pauline MORIN [Eurécia]" userId="26806002-a94a-4f86-8fe6-d48cb3313228" providerId="ADAL" clId="{6B0BA3C2-B2D7-4B28-B1C5-6735329046BB}" dt="2024-11-25T12:52:11.664" v="0" actId="478"/>
          <ac:spMkLst>
            <pc:docMk/>
            <pc:sldMk cId="4293405726" sldId="356"/>
            <ac:spMk id="4" creationId="{BD25852E-C53A-0EBF-A2CA-8AB9A16E848B}"/>
          </ac:spMkLst>
        </pc:spChg>
        <pc:spChg chg="add del mod">
          <ac:chgData name="Pauline MORIN [Eurécia]" userId="26806002-a94a-4f86-8fe6-d48cb3313228" providerId="ADAL" clId="{6B0BA3C2-B2D7-4B28-B1C5-6735329046BB}" dt="2024-11-25T12:52:13.395" v="1" actId="478"/>
          <ac:spMkLst>
            <pc:docMk/>
            <pc:sldMk cId="4293405726" sldId="356"/>
            <ac:spMk id="5" creationId="{FE2072C0-1581-F15D-0128-387A28478DCA}"/>
          </ac:spMkLst>
        </pc:spChg>
      </pc:sldChg>
      <pc:sldChg chg="delSp modSp mod">
        <pc:chgData name="Pauline MORIN [Eurécia]" userId="26806002-a94a-4f86-8fe6-d48cb3313228" providerId="ADAL" clId="{6B0BA3C2-B2D7-4B28-B1C5-6735329046BB}" dt="2024-11-25T12:52:17.225" v="3" actId="478"/>
        <pc:sldMkLst>
          <pc:docMk/>
          <pc:sldMk cId="2798381271" sldId="357"/>
        </pc:sldMkLst>
        <pc:spChg chg="del mod">
          <ac:chgData name="Pauline MORIN [Eurécia]" userId="26806002-a94a-4f86-8fe6-d48cb3313228" providerId="ADAL" clId="{6B0BA3C2-B2D7-4B28-B1C5-6735329046BB}" dt="2024-11-25T12:52:17.225" v="3" actId="478"/>
          <ac:spMkLst>
            <pc:docMk/>
            <pc:sldMk cId="2798381271" sldId="357"/>
            <ac:spMk id="4" creationId="{FD591561-7337-1B73-028C-16C3FA8397B4}"/>
          </ac:spMkLst>
        </pc:spChg>
      </pc:sldChg>
      <pc:sldChg chg="delSp mod">
        <pc:chgData name="Pauline MORIN [Eurécia]" userId="26806002-a94a-4f86-8fe6-d48cb3313228" providerId="ADAL" clId="{6B0BA3C2-B2D7-4B28-B1C5-6735329046BB}" dt="2024-11-25T12:52:21.301" v="4" actId="478"/>
        <pc:sldMkLst>
          <pc:docMk/>
          <pc:sldMk cId="1992584776" sldId="358"/>
        </pc:sldMkLst>
        <pc:spChg chg="del">
          <ac:chgData name="Pauline MORIN [Eurécia]" userId="26806002-a94a-4f86-8fe6-d48cb3313228" providerId="ADAL" clId="{6B0BA3C2-B2D7-4B28-B1C5-6735329046BB}" dt="2024-11-25T12:52:21.301" v="4" actId="478"/>
          <ac:spMkLst>
            <pc:docMk/>
            <pc:sldMk cId="1992584776" sldId="358"/>
            <ac:spMk id="4" creationId="{FD591561-7337-1B73-028C-16C3FA8397B4}"/>
          </ac:spMkLst>
        </pc:spChg>
      </pc:sldChg>
      <pc:sldChg chg="delSp mod">
        <pc:chgData name="Pauline MORIN [Eurécia]" userId="26806002-a94a-4f86-8fe6-d48cb3313228" providerId="ADAL" clId="{6B0BA3C2-B2D7-4B28-B1C5-6735329046BB}" dt="2024-11-25T12:52:24.369" v="5" actId="478"/>
        <pc:sldMkLst>
          <pc:docMk/>
          <pc:sldMk cId="4203406790" sldId="359"/>
        </pc:sldMkLst>
        <pc:spChg chg="del">
          <ac:chgData name="Pauline MORIN [Eurécia]" userId="26806002-a94a-4f86-8fe6-d48cb3313228" providerId="ADAL" clId="{6B0BA3C2-B2D7-4B28-B1C5-6735329046BB}" dt="2024-11-25T12:52:24.369" v="5" actId="478"/>
          <ac:spMkLst>
            <pc:docMk/>
            <pc:sldMk cId="4203406790" sldId="359"/>
            <ac:spMk id="4" creationId="{FD591561-7337-1B73-028C-16C3FA8397B4}"/>
          </ac:spMkLst>
        </pc:spChg>
      </pc:sldChg>
      <pc:sldChg chg="delSp mod">
        <pc:chgData name="Pauline MORIN [Eurécia]" userId="26806002-a94a-4f86-8fe6-d48cb3313228" providerId="ADAL" clId="{6B0BA3C2-B2D7-4B28-B1C5-6735329046BB}" dt="2024-11-25T12:52:28.554" v="6" actId="478"/>
        <pc:sldMkLst>
          <pc:docMk/>
          <pc:sldMk cId="702350028" sldId="360"/>
        </pc:sldMkLst>
        <pc:spChg chg="del">
          <ac:chgData name="Pauline MORIN [Eurécia]" userId="26806002-a94a-4f86-8fe6-d48cb3313228" providerId="ADAL" clId="{6B0BA3C2-B2D7-4B28-B1C5-6735329046BB}" dt="2024-11-25T12:52:28.554" v="6" actId="478"/>
          <ac:spMkLst>
            <pc:docMk/>
            <pc:sldMk cId="702350028" sldId="360"/>
            <ac:spMk id="4" creationId="{FD591561-7337-1B73-028C-16C3FA8397B4}"/>
          </ac:spMkLst>
        </pc:spChg>
      </pc:sldChg>
      <pc:sldChg chg="delSp mod">
        <pc:chgData name="Pauline MORIN [Eurécia]" userId="26806002-a94a-4f86-8fe6-d48cb3313228" providerId="ADAL" clId="{6B0BA3C2-B2D7-4B28-B1C5-6735329046BB}" dt="2024-11-25T12:52:31.959" v="7" actId="478"/>
        <pc:sldMkLst>
          <pc:docMk/>
          <pc:sldMk cId="1868050954" sldId="361"/>
        </pc:sldMkLst>
        <pc:spChg chg="del">
          <ac:chgData name="Pauline MORIN [Eurécia]" userId="26806002-a94a-4f86-8fe6-d48cb3313228" providerId="ADAL" clId="{6B0BA3C2-B2D7-4B28-B1C5-6735329046BB}" dt="2024-11-25T12:52:31.959" v="7" actId="478"/>
          <ac:spMkLst>
            <pc:docMk/>
            <pc:sldMk cId="1868050954" sldId="361"/>
            <ac:spMk id="4" creationId="{FD591561-7337-1B73-028C-16C3FA8397B4}"/>
          </ac:spMkLst>
        </pc:spChg>
      </pc:sldChg>
      <pc:sldChg chg="delSp mod">
        <pc:chgData name="Pauline MORIN [Eurécia]" userId="26806002-a94a-4f86-8fe6-d48cb3313228" providerId="ADAL" clId="{6B0BA3C2-B2D7-4B28-B1C5-6735329046BB}" dt="2024-11-25T12:52:40.349" v="10" actId="478"/>
        <pc:sldMkLst>
          <pc:docMk/>
          <pc:sldMk cId="1372455230" sldId="362"/>
        </pc:sldMkLst>
        <pc:spChg chg="del">
          <ac:chgData name="Pauline MORIN [Eurécia]" userId="26806002-a94a-4f86-8fe6-d48cb3313228" providerId="ADAL" clId="{6B0BA3C2-B2D7-4B28-B1C5-6735329046BB}" dt="2024-11-25T12:52:40.349" v="10" actId="478"/>
          <ac:spMkLst>
            <pc:docMk/>
            <pc:sldMk cId="1372455230" sldId="362"/>
            <ac:spMk id="4" creationId="{FD591561-7337-1B73-028C-16C3FA8397B4}"/>
          </ac:spMkLst>
        </pc:spChg>
      </pc:sldChg>
      <pc:sldChg chg="delSp mod">
        <pc:chgData name="Pauline MORIN [Eurécia]" userId="26806002-a94a-4f86-8fe6-d48cb3313228" providerId="ADAL" clId="{6B0BA3C2-B2D7-4B28-B1C5-6735329046BB}" dt="2024-11-25T12:52:44.176" v="11" actId="478"/>
        <pc:sldMkLst>
          <pc:docMk/>
          <pc:sldMk cId="3779212089" sldId="363"/>
        </pc:sldMkLst>
        <pc:spChg chg="del">
          <ac:chgData name="Pauline MORIN [Eurécia]" userId="26806002-a94a-4f86-8fe6-d48cb3313228" providerId="ADAL" clId="{6B0BA3C2-B2D7-4B28-B1C5-6735329046BB}" dt="2024-11-25T12:52:44.176" v="11" actId="478"/>
          <ac:spMkLst>
            <pc:docMk/>
            <pc:sldMk cId="3779212089" sldId="363"/>
            <ac:spMk id="4" creationId="{FD591561-7337-1B73-028C-16C3FA8397B4}"/>
          </ac:spMkLst>
        </pc:spChg>
      </pc:sldChg>
    </pc:docChg>
  </pc:docChgLst>
  <pc:docChgLst>
    <pc:chgData name="Celine JOLET [Eurécia]" userId="S::celine.jolet@eurecia.com::4ea0ef13-05f0-42ce-86d6-83a3b123372b" providerId="AD" clId="Web-{356AB7B1-5BA5-0FC0-299A-51AC51195980}"/>
    <pc:docChg chg="modSld">
      <pc:chgData name="Celine JOLET [Eurécia]" userId="S::celine.jolet@eurecia.com::4ea0ef13-05f0-42ce-86d6-83a3b123372b" providerId="AD" clId="Web-{356AB7B1-5BA5-0FC0-299A-51AC51195980}" dt="2024-11-04T13:37:59.041" v="157" actId="20577"/>
      <pc:docMkLst>
        <pc:docMk/>
      </pc:docMkLst>
      <pc:sldChg chg="modSp">
        <pc:chgData name="Celine JOLET [Eurécia]" userId="S::celine.jolet@eurecia.com::4ea0ef13-05f0-42ce-86d6-83a3b123372b" providerId="AD" clId="Web-{356AB7B1-5BA5-0FC0-299A-51AC51195980}" dt="2024-11-04T13:25:03.748" v="0" actId="20577"/>
        <pc:sldMkLst>
          <pc:docMk/>
          <pc:sldMk cId="1561398166" sldId="288"/>
        </pc:sldMkLst>
        <pc:spChg chg="mod">
          <ac:chgData name="Celine JOLET [Eurécia]" userId="S::celine.jolet@eurecia.com::4ea0ef13-05f0-42ce-86d6-83a3b123372b" providerId="AD" clId="Web-{356AB7B1-5BA5-0FC0-299A-51AC51195980}" dt="2024-11-04T13:25:03.748" v="0" actId="20577"/>
          <ac:spMkLst>
            <pc:docMk/>
            <pc:sldMk cId="1561398166" sldId="288"/>
            <ac:spMk id="5" creationId="{9DF4D431-5721-618B-9501-EDA06836B0A2}"/>
          </ac:spMkLst>
        </pc:spChg>
      </pc:sldChg>
      <pc:sldChg chg="modSp">
        <pc:chgData name="Celine JOLET [Eurécia]" userId="S::celine.jolet@eurecia.com::4ea0ef13-05f0-42ce-86d6-83a3b123372b" providerId="AD" clId="Web-{356AB7B1-5BA5-0FC0-299A-51AC51195980}" dt="2024-11-04T13:26:38.880" v="4" actId="20577"/>
        <pc:sldMkLst>
          <pc:docMk/>
          <pc:sldMk cId="1542998316" sldId="335"/>
        </pc:sldMkLst>
        <pc:spChg chg="mod">
          <ac:chgData name="Celine JOLET [Eurécia]" userId="S::celine.jolet@eurecia.com::4ea0ef13-05f0-42ce-86d6-83a3b123372b" providerId="AD" clId="Web-{356AB7B1-5BA5-0FC0-299A-51AC51195980}" dt="2024-11-04T13:26:38.880" v="4" actId="20577"/>
          <ac:spMkLst>
            <pc:docMk/>
            <pc:sldMk cId="1542998316" sldId="335"/>
            <ac:spMk id="2" creationId="{0ED16911-BE4F-7178-A964-6BF6DF2D85CF}"/>
          </ac:spMkLst>
        </pc:spChg>
      </pc:sldChg>
      <pc:sldChg chg="delSp">
        <pc:chgData name="Celine JOLET [Eurécia]" userId="S::celine.jolet@eurecia.com::4ea0ef13-05f0-42ce-86d6-83a3b123372b" providerId="AD" clId="Web-{356AB7B1-5BA5-0FC0-299A-51AC51195980}" dt="2024-11-04T13:33:46.584" v="37"/>
        <pc:sldMkLst>
          <pc:docMk/>
          <pc:sldMk cId="1009862868" sldId="336"/>
        </pc:sldMkLst>
        <pc:spChg chg="del">
          <ac:chgData name="Celine JOLET [Eurécia]" userId="S::celine.jolet@eurecia.com::4ea0ef13-05f0-42ce-86d6-83a3b123372b" providerId="AD" clId="Web-{356AB7B1-5BA5-0FC0-299A-51AC51195980}" dt="2024-11-04T13:33:46.584" v="37"/>
          <ac:spMkLst>
            <pc:docMk/>
            <pc:sldMk cId="1009862868" sldId="336"/>
            <ac:spMk id="6" creationId="{E5FAA013-2264-3720-DA9A-4515678E8358}"/>
          </ac:spMkLst>
        </pc:spChg>
      </pc:sldChg>
      <pc:sldChg chg="modSp">
        <pc:chgData name="Celine JOLET [Eurécia]" userId="S::celine.jolet@eurecia.com::4ea0ef13-05f0-42ce-86d6-83a3b123372b" providerId="AD" clId="Web-{356AB7B1-5BA5-0FC0-299A-51AC51195980}" dt="2024-11-04T13:27:17.617" v="14" actId="20577"/>
        <pc:sldMkLst>
          <pc:docMk/>
          <pc:sldMk cId="2371833390" sldId="344"/>
        </pc:sldMkLst>
        <pc:spChg chg="mod">
          <ac:chgData name="Celine JOLET [Eurécia]" userId="S::celine.jolet@eurecia.com::4ea0ef13-05f0-42ce-86d6-83a3b123372b" providerId="AD" clId="Web-{356AB7B1-5BA5-0FC0-299A-51AC51195980}" dt="2024-11-04T13:27:17.617" v="14" actId="20577"/>
          <ac:spMkLst>
            <pc:docMk/>
            <pc:sldMk cId="2371833390" sldId="344"/>
            <ac:spMk id="2" creationId="{0ED16911-BE4F-7178-A964-6BF6DF2D85CF}"/>
          </ac:spMkLst>
        </pc:spChg>
      </pc:sldChg>
      <pc:sldChg chg="modSp">
        <pc:chgData name="Celine JOLET [Eurécia]" userId="S::celine.jolet@eurecia.com::4ea0ef13-05f0-42ce-86d6-83a3b123372b" providerId="AD" clId="Web-{356AB7B1-5BA5-0FC0-299A-51AC51195980}" dt="2024-11-04T13:29:24.424" v="18" actId="20577"/>
        <pc:sldMkLst>
          <pc:docMk/>
          <pc:sldMk cId="3963696479" sldId="346"/>
        </pc:sldMkLst>
        <pc:spChg chg="mod">
          <ac:chgData name="Celine JOLET [Eurécia]" userId="S::celine.jolet@eurecia.com::4ea0ef13-05f0-42ce-86d6-83a3b123372b" providerId="AD" clId="Web-{356AB7B1-5BA5-0FC0-299A-51AC51195980}" dt="2024-11-04T13:29:24.424" v="18" actId="20577"/>
          <ac:spMkLst>
            <pc:docMk/>
            <pc:sldMk cId="3963696479" sldId="346"/>
            <ac:spMk id="2" creationId="{0ED16911-BE4F-7178-A964-6BF6DF2D85CF}"/>
          </ac:spMkLst>
        </pc:spChg>
      </pc:sldChg>
      <pc:sldChg chg="modSp">
        <pc:chgData name="Celine JOLET [Eurécia]" userId="S::celine.jolet@eurecia.com::4ea0ef13-05f0-42ce-86d6-83a3b123372b" providerId="AD" clId="Web-{356AB7B1-5BA5-0FC0-299A-51AC51195980}" dt="2024-11-04T13:30:21.803" v="25" actId="20577"/>
        <pc:sldMkLst>
          <pc:docMk/>
          <pc:sldMk cId="2173465968" sldId="347"/>
        </pc:sldMkLst>
        <pc:spChg chg="mod">
          <ac:chgData name="Celine JOLET [Eurécia]" userId="S::celine.jolet@eurecia.com::4ea0ef13-05f0-42ce-86d6-83a3b123372b" providerId="AD" clId="Web-{356AB7B1-5BA5-0FC0-299A-51AC51195980}" dt="2024-11-04T13:30:21.803" v="25" actId="20577"/>
          <ac:spMkLst>
            <pc:docMk/>
            <pc:sldMk cId="2173465968" sldId="347"/>
            <ac:spMk id="10" creationId="{7CAE32FC-D008-B57E-C873-7B111863F5BD}"/>
          </ac:spMkLst>
        </pc:spChg>
      </pc:sldChg>
      <pc:sldChg chg="modSp">
        <pc:chgData name="Celine JOLET [Eurécia]" userId="S::celine.jolet@eurecia.com::4ea0ef13-05f0-42ce-86d6-83a3b123372b" providerId="AD" clId="Web-{356AB7B1-5BA5-0FC0-299A-51AC51195980}" dt="2024-11-04T13:33:04.956" v="35" actId="20577"/>
        <pc:sldMkLst>
          <pc:docMk/>
          <pc:sldMk cId="2428730600" sldId="351"/>
        </pc:sldMkLst>
        <pc:spChg chg="mod">
          <ac:chgData name="Celine JOLET [Eurécia]" userId="S::celine.jolet@eurecia.com::4ea0ef13-05f0-42ce-86d6-83a3b123372b" providerId="AD" clId="Web-{356AB7B1-5BA5-0FC0-299A-51AC51195980}" dt="2024-11-04T13:33:04.956" v="35" actId="20577"/>
          <ac:spMkLst>
            <pc:docMk/>
            <pc:sldMk cId="2428730600" sldId="351"/>
            <ac:spMk id="10" creationId="{7CAE32FC-D008-B57E-C873-7B111863F5BD}"/>
          </ac:spMkLst>
        </pc:spChg>
      </pc:sldChg>
      <pc:sldChg chg="modSp">
        <pc:chgData name="Celine JOLET [Eurécia]" userId="S::celine.jolet@eurecia.com::4ea0ef13-05f0-42ce-86d6-83a3b123372b" providerId="AD" clId="Web-{356AB7B1-5BA5-0FC0-299A-51AC51195980}" dt="2024-11-04T13:34:42.667" v="64" actId="20577"/>
        <pc:sldMkLst>
          <pc:docMk/>
          <pc:sldMk cId="403898800" sldId="354"/>
        </pc:sldMkLst>
        <pc:spChg chg="mod">
          <ac:chgData name="Celine JOLET [Eurécia]" userId="S::celine.jolet@eurecia.com::4ea0ef13-05f0-42ce-86d6-83a3b123372b" providerId="AD" clId="Web-{356AB7B1-5BA5-0FC0-299A-51AC51195980}" dt="2024-11-04T13:34:42.667" v="64" actId="20577"/>
          <ac:spMkLst>
            <pc:docMk/>
            <pc:sldMk cId="403898800" sldId="354"/>
            <ac:spMk id="6" creationId="{CBEDB4DB-EA45-8FED-5B6B-580B8A86E58D}"/>
          </ac:spMkLst>
        </pc:spChg>
      </pc:sldChg>
      <pc:sldChg chg="modSp">
        <pc:chgData name="Celine JOLET [Eurécia]" userId="S::celine.jolet@eurecia.com::4ea0ef13-05f0-42ce-86d6-83a3b123372b" providerId="AD" clId="Web-{356AB7B1-5BA5-0FC0-299A-51AC51195980}" dt="2024-11-04T13:37:59.041" v="157" actId="20577"/>
        <pc:sldMkLst>
          <pc:docMk/>
          <pc:sldMk cId="1967407283" sldId="355"/>
        </pc:sldMkLst>
        <pc:spChg chg="mod">
          <ac:chgData name="Celine JOLET [Eurécia]" userId="S::celine.jolet@eurecia.com::4ea0ef13-05f0-42ce-86d6-83a3b123372b" providerId="AD" clId="Web-{356AB7B1-5BA5-0FC0-299A-51AC51195980}" dt="2024-11-04T13:37:59.041" v="157" actId="20577"/>
          <ac:spMkLst>
            <pc:docMk/>
            <pc:sldMk cId="1967407283" sldId="355"/>
            <ac:spMk id="8" creationId="{033D43A2-D08C-DE30-EB07-406958A2BE44}"/>
          </ac:spMkLst>
        </pc:spChg>
      </pc:sldChg>
      <pc:sldChg chg="delSp">
        <pc:chgData name="Celine JOLET [Eurécia]" userId="S::celine.jolet@eurecia.com::4ea0ef13-05f0-42ce-86d6-83a3b123372b" providerId="AD" clId="Web-{356AB7B1-5BA5-0FC0-299A-51AC51195980}" dt="2024-11-04T13:26:04.377" v="1"/>
        <pc:sldMkLst>
          <pc:docMk/>
          <pc:sldMk cId="4293405726" sldId="356"/>
        </pc:sldMkLst>
        <pc:spChg chg="del">
          <ac:chgData name="Celine JOLET [Eurécia]" userId="S::celine.jolet@eurecia.com::4ea0ef13-05f0-42ce-86d6-83a3b123372b" providerId="AD" clId="Web-{356AB7B1-5BA5-0FC0-299A-51AC51195980}" dt="2024-11-04T13:26:04.377" v="1"/>
          <ac:spMkLst>
            <pc:docMk/>
            <pc:sldMk cId="4293405726" sldId="356"/>
            <ac:spMk id="3" creationId="{6B52B99F-100F-1C38-3C49-A5D84C60719D}"/>
          </ac:spMkLst>
        </pc:spChg>
      </pc:sldChg>
      <pc:sldChg chg="delSp">
        <pc:chgData name="Celine JOLET [Eurécia]" userId="S::celine.jolet@eurecia.com::4ea0ef13-05f0-42ce-86d6-83a3b123372b" providerId="AD" clId="Web-{356AB7B1-5BA5-0FC0-299A-51AC51195980}" dt="2024-11-04T13:26:07.909" v="2"/>
        <pc:sldMkLst>
          <pc:docMk/>
          <pc:sldMk cId="2798381271" sldId="357"/>
        </pc:sldMkLst>
        <pc:spChg chg="del">
          <ac:chgData name="Celine JOLET [Eurécia]" userId="S::celine.jolet@eurecia.com::4ea0ef13-05f0-42ce-86d6-83a3b123372b" providerId="AD" clId="Web-{356AB7B1-5BA5-0FC0-299A-51AC51195980}" dt="2024-11-04T13:26:07.909" v="2"/>
          <ac:spMkLst>
            <pc:docMk/>
            <pc:sldMk cId="2798381271" sldId="357"/>
            <ac:spMk id="3" creationId="{A473A835-AB7D-B3C1-3985-408451190F74}"/>
          </ac:spMkLst>
        </pc:spChg>
      </pc:sldChg>
      <pc:sldChg chg="delSp">
        <pc:chgData name="Celine JOLET [Eurécia]" userId="S::celine.jolet@eurecia.com::4ea0ef13-05f0-42ce-86d6-83a3b123372b" providerId="AD" clId="Web-{356AB7B1-5BA5-0FC0-299A-51AC51195980}" dt="2024-11-04T13:29:29.612" v="19"/>
        <pc:sldMkLst>
          <pc:docMk/>
          <pc:sldMk cId="1992584776" sldId="358"/>
        </pc:sldMkLst>
        <pc:spChg chg="del">
          <ac:chgData name="Celine JOLET [Eurécia]" userId="S::celine.jolet@eurecia.com::4ea0ef13-05f0-42ce-86d6-83a3b123372b" providerId="AD" clId="Web-{356AB7B1-5BA5-0FC0-299A-51AC51195980}" dt="2024-11-04T13:29:29.612" v="19"/>
          <ac:spMkLst>
            <pc:docMk/>
            <pc:sldMk cId="1992584776" sldId="358"/>
            <ac:spMk id="3" creationId="{A473A835-AB7D-B3C1-3985-408451190F74}"/>
          </ac:spMkLst>
        </pc:spChg>
      </pc:sldChg>
      <pc:sldChg chg="delSp">
        <pc:chgData name="Celine JOLET [Eurécia]" userId="S::celine.jolet@eurecia.com::4ea0ef13-05f0-42ce-86d6-83a3b123372b" providerId="AD" clId="Web-{356AB7B1-5BA5-0FC0-299A-51AC51195980}" dt="2024-11-04T13:30:34.242" v="26"/>
        <pc:sldMkLst>
          <pc:docMk/>
          <pc:sldMk cId="4203406790" sldId="359"/>
        </pc:sldMkLst>
        <pc:spChg chg="del">
          <ac:chgData name="Celine JOLET [Eurécia]" userId="S::celine.jolet@eurecia.com::4ea0ef13-05f0-42ce-86d6-83a3b123372b" providerId="AD" clId="Web-{356AB7B1-5BA5-0FC0-299A-51AC51195980}" dt="2024-11-04T13:30:34.242" v="26"/>
          <ac:spMkLst>
            <pc:docMk/>
            <pc:sldMk cId="4203406790" sldId="359"/>
            <ac:spMk id="3" creationId="{A473A835-AB7D-B3C1-3985-408451190F74}"/>
          </ac:spMkLst>
        </pc:spChg>
      </pc:sldChg>
      <pc:sldChg chg="delSp">
        <pc:chgData name="Celine JOLET [Eurécia]" userId="S::celine.jolet@eurecia.com::4ea0ef13-05f0-42ce-86d6-83a3b123372b" providerId="AD" clId="Web-{356AB7B1-5BA5-0FC0-299A-51AC51195980}" dt="2024-11-04T13:31:12.385" v="27"/>
        <pc:sldMkLst>
          <pc:docMk/>
          <pc:sldMk cId="702350028" sldId="360"/>
        </pc:sldMkLst>
        <pc:spChg chg="del">
          <ac:chgData name="Celine JOLET [Eurécia]" userId="S::celine.jolet@eurecia.com::4ea0ef13-05f0-42ce-86d6-83a3b123372b" providerId="AD" clId="Web-{356AB7B1-5BA5-0FC0-299A-51AC51195980}" dt="2024-11-04T13:31:12.385" v="27"/>
          <ac:spMkLst>
            <pc:docMk/>
            <pc:sldMk cId="702350028" sldId="360"/>
            <ac:spMk id="3" creationId="{A473A835-AB7D-B3C1-3985-408451190F74}"/>
          </ac:spMkLst>
        </pc:spChg>
      </pc:sldChg>
      <pc:sldChg chg="delSp">
        <pc:chgData name="Celine JOLET [Eurécia]" userId="S::celine.jolet@eurecia.com::4ea0ef13-05f0-42ce-86d6-83a3b123372b" providerId="AD" clId="Web-{356AB7B1-5BA5-0FC0-299A-51AC51195980}" dt="2024-11-04T13:33:08.441" v="36"/>
        <pc:sldMkLst>
          <pc:docMk/>
          <pc:sldMk cId="1868050954" sldId="361"/>
        </pc:sldMkLst>
        <pc:spChg chg="del">
          <ac:chgData name="Celine JOLET [Eurécia]" userId="S::celine.jolet@eurecia.com::4ea0ef13-05f0-42ce-86d6-83a3b123372b" providerId="AD" clId="Web-{356AB7B1-5BA5-0FC0-299A-51AC51195980}" dt="2024-11-04T13:33:08.441" v="36"/>
          <ac:spMkLst>
            <pc:docMk/>
            <pc:sldMk cId="1868050954" sldId="361"/>
            <ac:spMk id="3" creationId="{A473A835-AB7D-B3C1-3985-408451190F74}"/>
          </ac:spMkLst>
        </pc:spChg>
      </pc:sldChg>
      <pc:sldChg chg="delSp">
        <pc:chgData name="Celine JOLET [Eurécia]" userId="S::celine.jolet@eurecia.com::4ea0ef13-05f0-42ce-86d6-83a3b123372b" providerId="AD" clId="Web-{356AB7B1-5BA5-0FC0-299A-51AC51195980}" dt="2024-11-04T13:33:51.272" v="38"/>
        <pc:sldMkLst>
          <pc:docMk/>
          <pc:sldMk cId="1372455230" sldId="362"/>
        </pc:sldMkLst>
        <pc:spChg chg="del">
          <ac:chgData name="Celine JOLET [Eurécia]" userId="S::celine.jolet@eurecia.com::4ea0ef13-05f0-42ce-86d6-83a3b123372b" providerId="AD" clId="Web-{356AB7B1-5BA5-0FC0-299A-51AC51195980}" dt="2024-11-04T13:33:51.272" v="38"/>
          <ac:spMkLst>
            <pc:docMk/>
            <pc:sldMk cId="1372455230" sldId="362"/>
            <ac:spMk id="3" creationId="{A473A835-AB7D-B3C1-3985-408451190F74}"/>
          </ac:spMkLst>
        </pc:spChg>
      </pc:sldChg>
      <pc:sldChg chg="delSp">
        <pc:chgData name="Celine JOLET [Eurécia]" userId="S::celine.jolet@eurecia.com::4ea0ef13-05f0-42ce-86d6-83a3b123372b" providerId="AD" clId="Web-{356AB7B1-5BA5-0FC0-299A-51AC51195980}" dt="2024-11-04T13:34:52.871" v="65"/>
        <pc:sldMkLst>
          <pc:docMk/>
          <pc:sldMk cId="3779212089" sldId="363"/>
        </pc:sldMkLst>
        <pc:spChg chg="del">
          <ac:chgData name="Celine JOLET [Eurécia]" userId="S::celine.jolet@eurecia.com::4ea0ef13-05f0-42ce-86d6-83a3b123372b" providerId="AD" clId="Web-{356AB7B1-5BA5-0FC0-299A-51AC51195980}" dt="2024-11-04T13:34:52.871" v="65"/>
          <ac:spMkLst>
            <pc:docMk/>
            <pc:sldMk cId="3779212089" sldId="363"/>
            <ac:spMk id="3" creationId="{A473A835-AB7D-B3C1-3985-408451190F7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25/11/2024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25/11/2024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25/11/2024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25/11/2024</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1.xml"/><Relationship Id="rId3" Type="http://schemas.openxmlformats.org/officeDocument/2006/relationships/slide" Target="slide5.xml"/><Relationship Id="rId7" Type="http://schemas.openxmlformats.org/officeDocument/2006/relationships/slide" Target="slide17.xml"/><Relationship Id="rId12" Type="http://schemas.openxmlformats.org/officeDocument/2006/relationships/image" Target="../media/image4.svg"/><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slide" Target="slide15.xml"/><Relationship Id="rId11" Type="http://schemas.openxmlformats.org/officeDocument/2006/relationships/image" Target="../media/image3.png"/><Relationship Id="rId5" Type="http://schemas.openxmlformats.org/officeDocument/2006/relationships/slide" Target="slide13.xml"/><Relationship Id="rId15" Type="http://schemas.openxmlformats.org/officeDocument/2006/relationships/image" Target="../media/image25.png"/><Relationship Id="rId10" Type="http://schemas.openxmlformats.org/officeDocument/2006/relationships/image" Target="../media/image2.svg"/><Relationship Id="rId4" Type="http://schemas.openxmlformats.org/officeDocument/2006/relationships/slide" Target="slide10.xml"/><Relationship Id="rId9" Type="http://schemas.openxmlformats.org/officeDocument/2006/relationships/image" Target="../media/image1.png"/><Relationship Id="rId14" Type="http://schemas.openxmlformats.org/officeDocument/2006/relationships/slide" Target="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sz="6600">
                <a:solidFill>
                  <a:srgbClr val="79BF9D"/>
                </a:solidFill>
                <a:latin typeface="PP Woodland"/>
              </a:rPr>
              <a:t>Tout savoir sur le </a:t>
            </a:r>
            <a:br>
              <a:rPr lang="fr-FR" sz="6600">
                <a:latin typeface="PP Woodland"/>
              </a:rPr>
            </a:br>
            <a:r>
              <a:rPr lang="fr-FR" sz="6600">
                <a:solidFill>
                  <a:srgbClr val="79BF9D"/>
                </a:solidFill>
                <a:latin typeface="PP Woodland"/>
              </a:rPr>
              <a:t>module </a:t>
            </a:r>
            <a:br>
              <a:rPr lang="fr-FR" sz="6600">
                <a:latin typeface="PP Woodland"/>
              </a:rPr>
            </a:br>
            <a:r>
              <a:rPr lang="fr-FR" sz="6600">
                <a:latin typeface="PP Woodland"/>
              </a:rPr>
              <a:t>    </a:t>
            </a:r>
            <a:br>
              <a:rPr lang="fr-FR" sz="6600">
                <a:latin typeface="PP Woodland"/>
              </a:rPr>
            </a:br>
            <a:r>
              <a:rPr lang="fr-FR" sz="6600">
                <a:latin typeface="PP Woodland"/>
              </a:rPr>
              <a:t>     </a:t>
            </a:r>
            <a:r>
              <a:rPr lang="fr-FR" sz="6600">
                <a:solidFill>
                  <a:schemeClr val="bg1"/>
                </a:solidFill>
                <a:latin typeface="PP Woodland"/>
              </a:rPr>
              <a:t>Formation</a:t>
            </a:r>
            <a:endParaRPr lang="fr-F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sp>
        <p:nvSpPr>
          <p:cNvPr id="5" name="Espace réservé du texte 4">
            <a:extLst>
              <a:ext uri="{FF2B5EF4-FFF2-40B4-BE49-F238E27FC236}">
                <a16:creationId xmlns:a16="http://schemas.microsoft.com/office/drawing/2014/main" id="{3195E9D3-9AFA-61CC-A3DF-163CA96FAB19}"/>
              </a:ext>
            </a:extLst>
          </p:cNvPr>
          <p:cNvSpPr>
            <a:spLocks noGrp="1"/>
          </p:cNvSpPr>
          <p:nvPr>
            <p:ph type="body" sz="quarter" idx="15"/>
          </p:nvPr>
        </p:nvSpPr>
        <p:spPr/>
        <p:txBody>
          <a:bodyPr>
            <a:normAutofit fontScale="47500" lnSpcReduction="20000"/>
          </a:bodyPr>
          <a:lstStyle/>
          <a:p>
            <a:r>
              <a:rPr lang="fr-FR" dirty="0"/>
              <a:t>Dernière mise à jour</a:t>
            </a:r>
          </a:p>
          <a:p>
            <a:r>
              <a:rPr lang="fr-FR"/>
              <a:t>Septembre 2024</a:t>
            </a:r>
            <a:endParaRPr lang="fr-FR" dirty="0"/>
          </a:p>
        </p:txBody>
      </p:sp>
      <p:pic>
        <p:nvPicPr>
          <p:cNvPr id="2" name="Image 1" descr="Une image contenant Graphique, cercle, symbole, clipart&#10;&#10;Description générée automatiquement">
            <a:extLst>
              <a:ext uri="{FF2B5EF4-FFF2-40B4-BE49-F238E27FC236}">
                <a16:creationId xmlns:a16="http://schemas.microsoft.com/office/drawing/2014/main" id="{8C8FD1CE-35B8-E56B-9BEC-51ACB6E225F9}"/>
              </a:ext>
            </a:extLst>
          </p:cNvPr>
          <p:cNvPicPr>
            <a:picLocks noChangeAspect="1"/>
          </p:cNvPicPr>
          <p:nvPr/>
        </p:nvPicPr>
        <p:blipFill>
          <a:blip r:embed="rId3"/>
          <a:stretch>
            <a:fillRect/>
          </a:stretch>
        </p:blipFill>
        <p:spPr>
          <a:xfrm>
            <a:off x="1021842" y="4666895"/>
            <a:ext cx="581964" cy="618337"/>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sz="6600">
                <a:solidFill>
                  <a:schemeClr val="bg1"/>
                </a:solidFill>
                <a:latin typeface="Figtree"/>
              </a:rPr>
              <a:t>Faire remonter des souhaits de formation</a:t>
            </a:r>
          </a:p>
        </p:txBody>
      </p:sp>
    </p:spTree>
    <p:extLst>
      <p:ext uri="{BB962C8B-B14F-4D97-AF65-F5344CB8AC3E}">
        <p14:creationId xmlns:p14="http://schemas.microsoft.com/office/powerpoint/2010/main" val="1992584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Elaboration du plan</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MENU &gt; FORMATION &gt; plan de Développement des compétences</a:t>
            </a:r>
          </a:p>
        </p:txBody>
      </p:sp>
      <p:sp>
        <p:nvSpPr>
          <p:cNvPr id="10" name="Espace réservé du texte 41">
            <a:extLst>
              <a:ext uri="{FF2B5EF4-FFF2-40B4-BE49-F238E27FC236}">
                <a16:creationId xmlns:a16="http://schemas.microsoft.com/office/drawing/2014/main" id="{7CAE32FC-D008-B57E-C873-7B111863F5BD}"/>
              </a:ext>
            </a:extLst>
          </p:cNvPr>
          <p:cNvSpPr txBox="1">
            <a:spLocks/>
          </p:cNvSpPr>
          <p:nvPr/>
        </p:nvSpPr>
        <p:spPr>
          <a:xfrm>
            <a:off x="474986" y="1718630"/>
            <a:ext cx="11201902" cy="2185857"/>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400" dirty="0">
                <a:latin typeface="Figtree Light"/>
              </a:rPr>
              <a:t>Pour pouvoir élaborer un plan de formation, sur une ou plusieurs années civiles, il faut définir un plan de financement, suivre la cohérence des coûts en rapport avec les budgets prévus et reporter les acquisitions des compétences sur les dossiers salariés, pour cela il convient d’utiliser le menu </a:t>
            </a:r>
            <a:r>
              <a:rPr lang="fr-FR" sz="1400" b="1" dirty="0">
                <a:latin typeface="Figtree Light"/>
              </a:rPr>
              <a:t>Plan de développement des compétences </a:t>
            </a:r>
            <a:r>
              <a:rPr lang="fr-FR" sz="1400" dirty="0">
                <a:latin typeface="Figtree Light"/>
              </a:rPr>
              <a:t>.</a:t>
            </a:r>
          </a:p>
          <a:p>
            <a:pPr algn="just"/>
            <a:r>
              <a:rPr lang="fr-FR" sz="1400" dirty="0">
                <a:latin typeface="Figtree Light"/>
              </a:rPr>
              <a:t>Avant de </a:t>
            </a:r>
            <a:r>
              <a:rPr lang="fr-FR" sz="1400" b="1" dirty="0">
                <a:latin typeface="Figtree Light"/>
              </a:rPr>
              <a:t>‘valider le scenario</a:t>
            </a:r>
            <a:r>
              <a:rPr lang="fr-FR" sz="1400" dirty="0">
                <a:latin typeface="Figtree Light"/>
              </a:rPr>
              <a:t>’, il convient de vérifier si le budget prévisionnel est cohérent en se rendant sur </a:t>
            </a:r>
            <a:r>
              <a:rPr lang="fr-FR" sz="1400" b="1" dirty="0">
                <a:solidFill>
                  <a:schemeClr val="accent3"/>
                </a:solidFill>
                <a:latin typeface="Figtree Light"/>
              </a:rPr>
              <a:t>l’onglet Budget</a:t>
            </a:r>
            <a:r>
              <a:rPr lang="fr-FR" sz="1400" dirty="0">
                <a:latin typeface="Figtree Light"/>
              </a:rPr>
              <a:t>. Pour ce faire, il est également possible de faire un focus sur le budget en cliquant directement sur l’icône ‘Afficher le détail des totaux’ à la droite du bouton Valider le scenario.</a:t>
            </a:r>
          </a:p>
          <a:p>
            <a:pPr algn="just"/>
            <a:endParaRPr lang="fr-FR">
              <a:latin typeface="Figtree Light" pitchFamily="2" charset="0"/>
            </a:endParaRPr>
          </a:p>
        </p:txBody>
      </p:sp>
      <p:pic>
        <p:nvPicPr>
          <p:cNvPr id="11" name="Image 10">
            <a:extLst>
              <a:ext uri="{FF2B5EF4-FFF2-40B4-BE49-F238E27FC236}">
                <a16:creationId xmlns:a16="http://schemas.microsoft.com/office/drawing/2014/main" id="{00B4A9E6-1C54-35F9-E955-5E8967A4A029}"/>
              </a:ext>
            </a:extLst>
          </p:cNvPr>
          <p:cNvPicPr>
            <a:picLocks noChangeAspect="1"/>
          </p:cNvPicPr>
          <p:nvPr/>
        </p:nvPicPr>
        <p:blipFill>
          <a:blip r:embed="rId6"/>
          <a:stretch>
            <a:fillRect/>
          </a:stretch>
        </p:blipFill>
        <p:spPr>
          <a:xfrm>
            <a:off x="3383681" y="3499266"/>
            <a:ext cx="5384511" cy="32124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3465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Elaboration du plan</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MENU &gt; FORMATION &gt; plan de Développement des compétences</a:t>
            </a:r>
          </a:p>
        </p:txBody>
      </p:sp>
      <p:sp>
        <p:nvSpPr>
          <p:cNvPr id="10" name="Espace réservé du texte 41">
            <a:extLst>
              <a:ext uri="{FF2B5EF4-FFF2-40B4-BE49-F238E27FC236}">
                <a16:creationId xmlns:a16="http://schemas.microsoft.com/office/drawing/2014/main" id="{7CAE32FC-D008-B57E-C873-7B111863F5BD}"/>
              </a:ext>
            </a:extLst>
          </p:cNvPr>
          <p:cNvSpPr txBox="1">
            <a:spLocks/>
          </p:cNvSpPr>
          <p:nvPr/>
        </p:nvSpPr>
        <p:spPr>
          <a:xfrm>
            <a:off x="474986" y="1718630"/>
            <a:ext cx="11201902" cy="2185857"/>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a:latin typeface="Figtree Light"/>
              </a:rPr>
              <a:t>Ensuite, il convient de cliquer sur </a:t>
            </a:r>
            <a:r>
              <a:rPr lang="fr-FR" b="1">
                <a:latin typeface="Figtree Light"/>
              </a:rPr>
              <a:t>l'onglet Élaboration du plan </a:t>
            </a:r>
            <a:r>
              <a:rPr lang="fr-FR">
                <a:latin typeface="Figtree Light"/>
              </a:rPr>
              <a:t>afin de définir ses modalités :</a:t>
            </a:r>
          </a:p>
          <a:p>
            <a:pPr marL="0" indent="0" algn="just">
              <a:buNone/>
            </a:pPr>
            <a:endParaRPr lang="fr-FR" sz="1400">
              <a:latin typeface="Figtree Light" pitchFamily="2" charset="0"/>
            </a:endParaRPr>
          </a:p>
          <a:p>
            <a:pPr algn="just"/>
            <a:endParaRPr lang="fr-FR">
              <a:latin typeface="Figtree Light" pitchFamily="2" charset="0"/>
            </a:endParaRPr>
          </a:p>
        </p:txBody>
      </p:sp>
      <p:pic>
        <p:nvPicPr>
          <p:cNvPr id="2" name="Image 1">
            <a:extLst>
              <a:ext uri="{FF2B5EF4-FFF2-40B4-BE49-F238E27FC236}">
                <a16:creationId xmlns:a16="http://schemas.microsoft.com/office/drawing/2014/main" id="{BCE3C8E9-D2DD-FEB7-BF09-3729C3A83B5B}"/>
              </a:ext>
            </a:extLst>
          </p:cNvPr>
          <p:cNvPicPr>
            <a:picLocks noChangeAspect="1"/>
          </p:cNvPicPr>
          <p:nvPr/>
        </p:nvPicPr>
        <p:blipFill>
          <a:blip r:embed="rId6"/>
          <a:stretch>
            <a:fillRect/>
          </a:stretch>
        </p:blipFill>
        <p:spPr>
          <a:xfrm>
            <a:off x="1374628" y="2321842"/>
            <a:ext cx="9402618" cy="3892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0624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sz="6600">
                <a:solidFill>
                  <a:schemeClr val="bg1"/>
                </a:solidFill>
                <a:latin typeface="Figtree"/>
              </a:rPr>
              <a:t>Faire des arbitrages</a:t>
            </a:r>
          </a:p>
        </p:txBody>
      </p:sp>
    </p:spTree>
    <p:extLst>
      <p:ext uri="{BB962C8B-B14F-4D97-AF65-F5344CB8AC3E}">
        <p14:creationId xmlns:p14="http://schemas.microsoft.com/office/powerpoint/2010/main" val="4203406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Elaboration du plan</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MENU &gt; FORMATION &gt; plan de Développement des compétences</a:t>
            </a:r>
          </a:p>
        </p:txBody>
      </p:sp>
      <p:sp>
        <p:nvSpPr>
          <p:cNvPr id="10" name="Espace réservé du texte 41">
            <a:extLst>
              <a:ext uri="{FF2B5EF4-FFF2-40B4-BE49-F238E27FC236}">
                <a16:creationId xmlns:a16="http://schemas.microsoft.com/office/drawing/2014/main" id="{7CAE32FC-D008-B57E-C873-7B111863F5BD}"/>
              </a:ext>
            </a:extLst>
          </p:cNvPr>
          <p:cNvSpPr txBox="1">
            <a:spLocks/>
          </p:cNvSpPr>
          <p:nvPr/>
        </p:nvSpPr>
        <p:spPr>
          <a:xfrm>
            <a:off x="474986" y="1718630"/>
            <a:ext cx="11455902" cy="2400780"/>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a:latin typeface="Figtree Light"/>
              </a:rPr>
              <a:t>Lorsque des sessions de formation ont été planifiées, que les collaborateurs ont été positionnés sur ces dates et le budget évalué (en cohérence avec le prévisionnel) : le scenario peut être validé. La sélection de l’année civile concernée, via le menu déroulant face à chaque collaborateur, est importante.</a:t>
            </a:r>
          </a:p>
          <a:p>
            <a:pPr algn="just"/>
            <a:r>
              <a:rPr lang="fr-FR">
                <a:latin typeface="Figtree Light"/>
              </a:rPr>
              <a:t>Les coûts de formation sont comptabilisés dans les totaux dès lors que les actions sont retenues (clic sur √). Les formations pour lesquelles le scénario a été validé doivent désormais être gérées via l'onglet </a:t>
            </a:r>
            <a:r>
              <a:rPr lang="fr-FR" b="1">
                <a:solidFill>
                  <a:schemeClr val="accent3"/>
                </a:solidFill>
                <a:latin typeface="Figtree Light"/>
              </a:rPr>
              <a:t>Suivi du plan</a:t>
            </a:r>
            <a:r>
              <a:rPr lang="fr-FR">
                <a:latin typeface="Figtree Light"/>
              </a:rPr>
              <a:t>.</a:t>
            </a:r>
          </a:p>
          <a:p>
            <a:pPr marL="0" indent="0" algn="just">
              <a:buNone/>
            </a:pPr>
            <a:endParaRPr lang="fr-FR">
              <a:latin typeface="Figtree Light" pitchFamily="2" charset="0"/>
            </a:endParaRPr>
          </a:p>
          <a:p>
            <a:pPr marL="0" indent="0" algn="just">
              <a:buNone/>
            </a:pPr>
            <a:endParaRPr lang="fr-FR" sz="1400">
              <a:latin typeface="Figtree Light" pitchFamily="2" charset="0"/>
            </a:endParaRPr>
          </a:p>
          <a:p>
            <a:pPr algn="just"/>
            <a:endParaRPr lang="fr-FR">
              <a:latin typeface="Figtree Light" pitchFamily="2" charset="0"/>
            </a:endParaRPr>
          </a:p>
        </p:txBody>
      </p:sp>
      <p:pic>
        <p:nvPicPr>
          <p:cNvPr id="5" name="Image 4">
            <a:extLst>
              <a:ext uri="{FF2B5EF4-FFF2-40B4-BE49-F238E27FC236}">
                <a16:creationId xmlns:a16="http://schemas.microsoft.com/office/drawing/2014/main" id="{E734AAED-6F58-0F38-BDD2-6E16DA680C41}"/>
              </a:ext>
            </a:extLst>
          </p:cNvPr>
          <p:cNvPicPr>
            <a:picLocks noChangeAspect="1"/>
          </p:cNvPicPr>
          <p:nvPr/>
        </p:nvPicPr>
        <p:blipFill>
          <a:blip r:embed="rId6"/>
          <a:stretch>
            <a:fillRect/>
          </a:stretch>
        </p:blipFill>
        <p:spPr>
          <a:xfrm>
            <a:off x="1115802" y="3572199"/>
            <a:ext cx="10561086" cy="1832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8864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sz="6600">
                <a:solidFill>
                  <a:schemeClr val="bg1"/>
                </a:solidFill>
                <a:latin typeface="Figtree"/>
              </a:rPr>
              <a:t>Inscrire et suivre des formations</a:t>
            </a:r>
          </a:p>
        </p:txBody>
      </p:sp>
    </p:spTree>
    <p:extLst>
      <p:ext uri="{BB962C8B-B14F-4D97-AF65-F5344CB8AC3E}">
        <p14:creationId xmlns:p14="http://schemas.microsoft.com/office/powerpoint/2010/main" val="702350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Suivi du plan</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MENU &gt; FORMATION &gt; plan de Développement des compétences</a:t>
            </a:r>
          </a:p>
        </p:txBody>
      </p:sp>
      <p:sp>
        <p:nvSpPr>
          <p:cNvPr id="10" name="Espace réservé du texte 41">
            <a:extLst>
              <a:ext uri="{FF2B5EF4-FFF2-40B4-BE49-F238E27FC236}">
                <a16:creationId xmlns:a16="http://schemas.microsoft.com/office/drawing/2014/main" id="{7CAE32FC-D008-B57E-C873-7B111863F5BD}"/>
              </a:ext>
            </a:extLst>
          </p:cNvPr>
          <p:cNvSpPr txBox="1">
            <a:spLocks/>
          </p:cNvSpPr>
          <p:nvPr/>
        </p:nvSpPr>
        <p:spPr>
          <a:xfrm>
            <a:off x="494524" y="1645009"/>
            <a:ext cx="11201902" cy="5038786"/>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b="1" dirty="0">
                <a:latin typeface="Figtree Light"/>
              </a:rPr>
              <a:t>Le suivi du plan permet de : </a:t>
            </a:r>
          </a:p>
          <a:p>
            <a:pPr algn="just"/>
            <a:r>
              <a:rPr lang="fr-FR">
                <a:latin typeface="Figtree Light"/>
              </a:rPr>
              <a:t>Valider les compétences proposées par les formations</a:t>
            </a:r>
          </a:p>
          <a:p>
            <a:pPr algn="just"/>
            <a:r>
              <a:rPr lang="fr-FR" dirty="0">
                <a:latin typeface="Figtree Light"/>
              </a:rPr>
              <a:t>Planifier les dates de sessions et annuler leur réalisation (repasser en « planifié ») (NB : Elles peuvent aussi être planifiées dès l'élaboration du plan).</a:t>
            </a:r>
          </a:p>
          <a:p>
            <a:pPr algn="just"/>
            <a:endParaRPr lang="fr-FR">
              <a:latin typeface="Figtree Light" pitchFamily="2" charset="0"/>
            </a:endParaRPr>
          </a:p>
          <a:p>
            <a:pPr algn="just"/>
            <a:endParaRPr lang="fr-FR">
              <a:latin typeface="Figtree Light" pitchFamily="2" charset="0"/>
            </a:endParaRPr>
          </a:p>
          <a:p>
            <a:pPr algn="just"/>
            <a:endParaRPr lang="fr-FR">
              <a:latin typeface="Figtree Light" pitchFamily="2" charset="0"/>
            </a:endParaRPr>
          </a:p>
          <a:p>
            <a:pPr marL="0" indent="0" algn="just">
              <a:buNone/>
            </a:pPr>
            <a:endParaRPr lang="fr-FR">
              <a:latin typeface="Figtree Light" pitchFamily="2" charset="0"/>
            </a:endParaRPr>
          </a:p>
          <a:p>
            <a:pPr algn="just"/>
            <a:endParaRPr lang="fr-FR">
              <a:latin typeface="Figtree Light" pitchFamily="2" charset="0"/>
            </a:endParaRPr>
          </a:p>
          <a:p>
            <a:pPr algn="just"/>
            <a:r>
              <a:rPr lang="fr-FR" dirty="0">
                <a:latin typeface="Figtree Light"/>
              </a:rPr>
              <a:t>Supprimer les stagiaires positionnés sur une session.</a:t>
            </a:r>
          </a:p>
          <a:p>
            <a:pPr marL="0" indent="0" algn="just">
              <a:buNone/>
            </a:pPr>
            <a:endParaRPr lang="fr-FR">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algn="just"/>
            <a:endParaRPr lang="fr-FR">
              <a:latin typeface="Figtree Light" pitchFamily="2" charset="0"/>
            </a:endParaRPr>
          </a:p>
        </p:txBody>
      </p:sp>
      <p:pic>
        <p:nvPicPr>
          <p:cNvPr id="2" name="Image 1">
            <a:extLst>
              <a:ext uri="{FF2B5EF4-FFF2-40B4-BE49-F238E27FC236}">
                <a16:creationId xmlns:a16="http://schemas.microsoft.com/office/drawing/2014/main" id="{6A6803A4-23E8-F52D-6AE4-E0485B4B0ADC}"/>
              </a:ext>
            </a:extLst>
          </p:cNvPr>
          <p:cNvPicPr>
            <a:picLocks noChangeAspect="1"/>
          </p:cNvPicPr>
          <p:nvPr/>
        </p:nvPicPr>
        <p:blipFill>
          <a:blip r:embed="rId6"/>
          <a:stretch>
            <a:fillRect/>
          </a:stretch>
        </p:blipFill>
        <p:spPr>
          <a:xfrm>
            <a:off x="5835421" y="2086538"/>
            <a:ext cx="342900" cy="304800"/>
          </a:xfrm>
          <a:prstGeom prst="rect">
            <a:avLst/>
          </a:prstGeom>
        </p:spPr>
      </p:pic>
      <p:pic>
        <p:nvPicPr>
          <p:cNvPr id="7" name="Image 6">
            <a:extLst>
              <a:ext uri="{FF2B5EF4-FFF2-40B4-BE49-F238E27FC236}">
                <a16:creationId xmlns:a16="http://schemas.microsoft.com/office/drawing/2014/main" id="{4029D29F-6E86-95BF-9B16-B96DA4B6BA1D}"/>
              </a:ext>
            </a:extLst>
          </p:cNvPr>
          <p:cNvPicPr>
            <a:picLocks noChangeAspect="1"/>
          </p:cNvPicPr>
          <p:nvPr/>
        </p:nvPicPr>
        <p:blipFill>
          <a:blip r:embed="rId7"/>
          <a:stretch>
            <a:fillRect/>
          </a:stretch>
        </p:blipFill>
        <p:spPr>
          <a:xfrm>
            <a:off x="5762100" y="5313936"/>
            <a:ext cx="666750" cy="314325"/>
          </a:xfrm>
          <a:prstGeom prst="rect">
            <a:avLst/>
          </a:prstGeom>
        </p:spPr>
      </p:pic>
      <p:pic>
        <p:nvPicPr>
          <p:cNvPr id="5" name="Image 4">
            <a:extLst>
              <a:ext uri="{FF2B5EF4-FFF2-40B4-BE49-F238E27FC236}">
                <a16:creationId xmlns:a16="http://schemas.microsoft.com/office/drawing/2014/main" id="{C7BED72B-7894-A19D-5911-EFCB0EE084C5}"/>
              </a:ext>
            </a:extLst>
          </p:cNvPr>
          <p:cNvPicPr>
            <a:picLocks noChangeAspect="1"/>
          </p:cNvPicPr>
          <p:nvPr/>
        </p:nvPicPr>
        <p:blipFill>
          <a:blip r:embed="rId8"/>
          <a:stretch>
            <a:fillRect/>
          </a:stretch>
        </p:blipFill>
        <p:spPr>
          <a:xfrm>
            <a:off x="4836829" y="3137667"/>
            <a:ext cx="2517612" cy="17493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8730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sz="6600">
                <a:solidFill>
                  <a:schemeClr val="bg1"/>
                </a:solidFill>
                <a:latin typeface="Figtree"/>
              </a:rPr>
              <a:t>Suivre le budget avec différents coûts de formation</a:t>
            </a:r>
          </a:p>
        </p:txBody>
      </p:sp>
    </p:spTree>
    <p:extLst>
      <p:ext uri="{BB962C8B-B14F-4D97-AF65-F5344CB8AC3E}">
        <p14:creationId xmlns:p14="http://schemas.microsoft.com/office/powerpoint/2010/main" val="1868050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Suivi du plan</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MENU &gt; FORMATION &gt; plan de Développement des compétences</a:t>
            </a:r>
          </a:p>
        </p:txBody>
      </p:sp>
      <p:sp>
        <p:nvSpPr>
          <p:cNvPr id="10" name="Espace réservé du texte 41">
            <a:extLst>
              <a:ext uri="{FF2B5EF4-FFF2-40B4-BE49-F238E27FC236}">
                <a16:creationId xmlns:a16="http://schemas.microsoft.com/office/drawing/2014/main" id="{7CAE32FC-D008-B57E-C873-7B111863F5BD}"/>
              </a:ext>
            </a:extLst>
          </p:cNvPr>
          <p:cNvSpPr txBox="1">
            <a:spLocks/>
          </p:cNvSpPr>
          <p:nvPr/>
        </p:nvSpPr>
        <p:spPr>
          <a:xfrm>
            <a:off x="474986" y="1334582"/>
            <a:ext cx="11201902" cy="5038786"/>
          </a:xfrm>
          <a:prstGeom prst="rect">
            <a:avLst/>
          </a:prstGeom>
        </p:spPr>
        <p:txBody>
          <a:bodyPr>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400">
                <a:latin typeface="Figtree Light" pitchFamily="2" charset="0"/>
              </a:rPr>
              <a:t>Saisir le détail des coûts de formation : Colonne « Prévus »</a:t>
            </a:r>
          </a:p>
          <a:p>
            <a:pPr algn="just"/>
            <a:endParaRPr lang="fr-FR" sz="1400">
              <a:latin typeface="Figtree Light" pitchFamily="2" charset="0"/>
            </a:endParaRPr>
          </a:p>
          <a:p>
            <a:pPr algn="just"/>
            <a:endParaRPr lang="fr-FR" sz="1400">
              <a:latin typeface="Figtree Light" pitchFamily="2" charset="0"/>
            </a:endParaRPr>
          </a:p>
          <a:p>
            <a:pPr algn="just"/>
            <a:endParaRPr lang="fr-FR" sz="1400">
              <a:latin typeface="Figtree Light" pitchFamily="2" charset="0"/>
            </a:endParaRPr>
          </a:p>
          <a:p>
            <a:pPr algn="just"/>
            <a:endParaRPr lang="fr-FR" sz="1400">
              <a:latin typeface="Figtree Light" pitchFamily="2" charset="0"/>
            </a:endParaRPr>
          </a:p>
          <a:p>
            <a:pPr algn="just"/>
            <a:endParaRPr lang="fr-FR" sz="1400">
              <a:latin typeface="Figtree Light" pitchFamily="2" charset="0"/>
            </a:endParaRPr>
          </a:p>
          <a:p>
            <a:pPr algn="just"/>
            <a:r>
              <a:rPr lang="fr-FR" sz="1400">
                <a:latin typeface="Figtree Light" pitchFamily="2" charset="0"/>
              </a:rPr>
              <a:t>Saisir le détail des montants de réalisation : Colonne « réalisés »</a:t>
            </a: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algn="just"/>
            <a:endParaRPr lang="fr-FR">
              <a:latin typeface="Figtree Light" pitchFamily="2" charset="0"/>
            </a:endParaRPr>
          </a:p>
        </p:txBody>
      </p:sp>
      <p:pic>
        <p:nvPicPr>
          <p:cNvPr id="11" name="Image 10">
            <a:extLst>
              <a:ext uri="{FF2B5EF4-FFF2-40B4-BE49-F238E27FC236}">
                <a16:creationId xmlns:a16="http://schemas.microsoft.com/office/drawing/2014/main" id="{DCBCF873-948D-A1A0-237B-5DB4E1F59313}"/>
              </a:ext>
            </a:extLst>
          </p:cNvPr>
          <p:cNvPicPr>
            <a:picLocks noChangeAspect="1"/>
          </p:cNvPicPr>
          <p:nvPr/>
        </p:nvPicPr>
        <p:blipFill>
          <a:blip r:embed="rId6"/>
          <a:stretch>
            <a:fillRect/>
          </a:stretch>
        </p:blipFill>
        <p:spPr>
          <a:xfrm>
            <a:off x="2763101" y="1703487"/>
            <a:ext cx="5837209" cy="1847368"/>
          </a:xfrm>
          <a:prstGeom prst="rect">
            <a:avLst/>
          </a:prstGeom>
          <a:ln>
            <a:no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A8DDC43E-E82E-765E-058D-D3E61A71F5E8}"/>
              </a:ext>
            </a:extLst>
          </p:cNvPr>
          <p:cNvPicPr>
            <a:picLocks noChangeAspect="1"/>
          </p:cNvPicPr>
          <p:nvPr/>
        </p:nvPicPr>
        <p:blipFill>
          <a:blip r:embed="rId7"/>
          <a:stretch>
            <a:fillRect/>
          </a:stretch>
        </p:blipFill>
        <p:spPr>
          <a:xfrm>
            <a:off x="118369" y="4050760"/>
            <a:ext cx="4770783" cy="2707098"/>
          </a:xfrm>
          <a:prstGeom prst="rect">
            <a:avLst/>
          </a:prstGeom>
          <a:ln>
            <a:noFill/>
          </a:ln>
          <a:effectLst>
            <a:outerShdw blurRad="292100" dist="139700" dir="2700000" algn="tl" rotWithShape="0">
              <a:srgbClr val="333333">
                <a:alpha val="65000"/>
              </a:srgbClr>
            </a:outerShdw>
          </a:effectLst>
        </p:spPr>
      </p:pic>
      <p:sp>
        <p:nvSpPr>
          <p:cNvPr id="15" name="ZoneTexte 14">
            <a:extLst>
              <a:ext uri="{FF2B5EF4-FFF2-40B4-BE49-F238E27FC236}">
                <a16:creationId xmlns:a16="http://schemas.microsoft.com/office/drawing/2014/main" id="{8FE51C22-DA4B-A60F-65F3-5E69FE8B8841}"/>
              </a:ext>
            </a:extLst>
          </p:cNvPr>
          <p:cNvSpPr txBox="1"/>
          <p:nvPr/>
        </p:nvSpPr>
        <p:spPr>
          <a:xfrm>
            <a:off x="4959097" y="4584203"/>
            <a:ext cx="7074408" cy="1600438"/>
          </a:xfrm>
          <a:prstGeom prst="rect">
            <a:avLst/>
          </a:prstGeom>
          <a:noFill/>
        </p:spPr>
        <p:txBody>
          <a:bodyPr wrap="square" lIns="91440" tIns="45720" rIns="91440" bIns="45720" rtlCol="0" anchor="t">
            <a:spAutoFit/>
          </a:bodyPr>
          <a:lstStyle/>
          <a:p>
            <a:pPr algn="just"/>
            <a:r>
              <a:rPr lang="fr-FR" sz="1400">
                <a:latin typeface="Figtree Light"/>
              </a:rPr>
              <a:t>Par défaut, les montants saisis au niveau de l’entête ‘Réalisations’ iront se repartir de façon égale par dispositif : il est possible de modifier chacun des montants, individuellement.</a:t>
            </a:r>
          </a:p>
          <a:p>
            <a:pPr algn="just"/>
            <a:r>
              <a:rPr lang="fr-FR" sz="1400">
                <a:latin typeface="Figtree Light"/>
              </a:rPr>
              <a:t>Les flèches             permettent de reprendre l’ensemble des montants qui avaient été prévus et de les reporter dans les réalisations.</a:t>
            </a:r>
          </a:p>
          <a:p>
            <a:pPr algn="just">
              <a:buFont typeface="Wingdings" panose="05000000000000000000" pitchFamily="2" charset="2"/>
              <a:buChar char="q"/>
            </a:pPr>
            <a:endParaRPr lang="fr-FR" sz="1400">
              <a:latin typeface="Figtree Light" pitchFamily="2" charset="0"/>
            </a:endParaRPr>
          </a:p>
          <a:p>
            <a:pPr algn="just"/>
            <a:endParaRPr lang="fr-FR" sz="1400">
              <a:latin typeface="Figtree Light" pitchFamily="2" charset="0"/>
            </a:endParaRPr>
          </a:p>
          <a:p>
            <a:endParaRPr lang="fr-FR" sz="1400">
              <a:latin typeface="Figtree Light" pitchFamily="2" charset="0"/>
            </a:endParaRPr>
          </a:p>
        </p:txBody>
      </p:sp>
      <p:pic>
        <p:nvPicPr>
          <p:cNvPr id="16" name="Image 15">
            <a:extLst>
              <a:ext uri="{FF2B5EF4-FFF2-40B4-BE49-F238E27FC236}">
                <a16:creationId xmlns:a16="http://schemas.microsoft.com/office/drawing/2014/main" id="{74683FF9-F220-4C21-EB55-ED60A135DC76}"/>
              </a:ext>
            </a:extLst>
          </p:cNvPr>
          <p:cNvPicPr>
            <a:picLocks noChangeAspect="1"/>
          </p:cNvPicPr>
          <p:nvPr/>
        </p:nvPicPr>
        <p:blipFill>
          <a:blip r:embed="rId8"/>
          <a:stretch>
            <a:fillRect/>
          </a:stretch>
        </p:blipFill>
        <p:spPr>
          <a:xfrm>
            <a:off x="6175222" y="5238765"/>
            <a:ext cx="284653" cy="284653"/>
          </a:xfrm>
          <a:prstGeom prst="rect">
            <a:avLst/>
          </a:prstGeom>
        </p:spPr>
      </p:pic>
    </p:spTree>
    <p:extLst>
      <p:ext uri="{BB962C8B-B14F-4D97-AF65-F5344CB8AC3E}">
        <p14:creationId xmlns:p14="http://schemas.microsoft.com/office/powerpoint/2010/main" val="187204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Suivi du plan</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MENU &gt; FORMATION &gt; plan de Développement des compétences</a:t>
            </a:r>
          </a:p>
        </p:txBody>
      </p:sp>
      <p:sp>
        <p:nvSpPr>
          <p:cNvPr id="10" name="Espace réservé du texte 41">
            <a:extLst>
              <a:ext uri="{FF2B5EF4-FFF2-40B4-BE49-F238E27FC236}">
                <a16:creationId xmlns:a16="http://schemas.microsoft.com/office/drawing/2014/main" id="{7CAE32FC-D008-B57E-C873-7B111863F5BD}"/>
              </a:ext>
            </a:extLst>
          </p:cNvPr>
          <p:cNvSpPr txBox="1">
            <a:spLocks/>
          </p:cNvSpPr>
          <p:nvPr/>
        </p:nvSpPr>
        <p:spPr>
          <a:xfrm>
            <a:off x="474986" y="1334582"/>
            <a:ext cx="11201902" cy="5038786"/>
          </a:xfrm>
          <a:prstGeom prst="rect">
            <a:avLst/>
          </a:prstGeom>
        </p:spPr>
        <p:txBody>
          <a:bodyPr>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400">
                <a:latin typeface="Figtree Light" pitchFamily="2" charset="0"/>
              </a:rPr>
              <a:t>Valider les compétences proposées par les formations</a:t>
            </a: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algn="just"/>
            <a:endParaRPr lang="fr-FR">
              <a:latin typeface="Figtree Light" pitchFamily="2" charset="0"/>
            </a:endParaRPr>
          </a:p>
        </p:txBody>
      </p:sp>
      <p:pic>
        <p:nvPicPr>
          <p:cNvPr id="9" name="Image 8">
            <a:extLst>
              <a:ext uri="{FF2B5EF4-FFF2-40B4-BE49-F238E27FC236}">
                <a16:creationId xmlns:a16="http://schemas.microsoft.com/office/drawing/2014/main" id="{882201B5-9BF6-692C-B7DE-6F335BF3E189}"/>
              </a:ext>
            </a:extLst>
          </p:cNvPr>
          <p:cNvPicPr>
            <a:picLocks noChangeAspect="1"/>
          </p:cNvPicPr>
          <p:nvPr/>
        </p:nvPicPr>
        <p:blipFill>
          <a:blip r:embed="rId6"/>
          <a:stretch>
            <a:fillRect/>
          </a:stretch>
        </p:blipFill>
        <p:spPr>
          <a:xfrm>
            <a:off x="2878712" y="1904638"/>
            <a:ext cx="6434575" cy="4113281"/>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4FB43D5F-DD21-EF32-FCD1-62BB49BC4465}"/>
              </a:ext>
            </a:extLst>
          </p:cNvPr>
          <p:cNvPicPr>
            <a:picLocks noChangeAspect="1"/>
          </p:cNvPicPr>
          <p:nvPr/>
        </p:nvPicPr>
        <p:blipFill>
          <a:blip r:embed="rId7"/>
          <a:stretch>
            <a:fillRect/>
          </a:stretch>
        </p:blipFill>
        <p:spPr>
          <a:xfrm>
            <a:off x="5127005" y="1393824"/>
            <a:ext cx="342900" cy="304800"/>
          </a:xfrm>
          <a:prstGeom prst="rect">
            <a:avLst/>
          </a:prstGeom>
        </p:spPr>
      </p:pic>
    </p:spTree>
    <p:extLst>
      <p:ext uri="{BB962C8B-B14F-4D97-AF65-F5344CB8AC3E}">
        <p14:creationId xmlns:p14="http://schemas.microsoft.com/office/powerpoint/2010/main" val="3052957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3141800"/>
            <a:ext cx="5283200" cy="1296988"/>
          </a:xfrm>
        </p:spPr>
        <p:txBody>
          <a:bodyPr vert="horz" lIns="91440" tIns="45720" rIns="91440" bIns="45720" rtlCol="0" anchor="t">
            <a:normAutofit/>
          </a:bodyPr>
          <a:lstStyle/>
          <a:p>
            <a:r>
              <a:rPr lang="fr-FR">
                <a:latin typeface="Figtree"/>
              </a:rPr>
              <a:t> Comprendre le fonctionnement du module formation,</a:t>
            </a:r>
            <a:endParaRPr lang="fr-FR"/>
          </a:p>
          <a:p>
            <a:r>
              <a:rPr lang="fr-FR">
                <a:latin typeface="Figtree"/>
              </a:rPr>
              <a:t> Suivre un plan de formation.</a:t>
            </a: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L’espace administrateur</a:t>
            </a:r>
          </a:p>
        </p:txBody>
      </p:sp>
    </p:spTree>
    <p:extLst>
      <p:ext uri="{BB962C8B-B14F-4D97-AF65-F5344CB8AC3E}">
        <p14:creationId xmlns:p14="http://schemas.microsoft.com/office/powerpoint/2010/main" val="1009862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sz="6600">
                <a:solidFill>
                  <a:schemeClr val="bg1"/>
                </a:solidFill>
                <a:latin typeface="Figtree"/>
              </a:rPr>
              <a:t>Attribuer les droits d’accès Talents ​</a:t>
            </a:r>
          </a:p>
        </p:txBody>
      </p:sp>
    </p:spTree>
    <p:extLst>
      <p:ext uri="{BB962C8B-B14F-4D97-AF65-F5344CB8AC3E}">
        <p14:creationId xmlns:p14="http://schemas.microsoft.com/office/powerpoint/2010/main" val="13724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Attribuer les droits d’accès Talents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MENU &gt; Espace admin &gt; Droits modules talents</a:t>
            </a:r>
          </a:p>
        </p:txBody>
      </p:sp>
      <p:pic>
        <p:nvPicPr>
          <p:cNvPr id="5" name="Image 4">
            <a:extLst>
              <a:ext uri="{FF2B5EF4-FFF2-40B4-BE49-F238E27FC236}">
                <a16:creationId xmlns:a16="http://schemas.microsoft.com/office/drawing/2014/main" id="{DD3D50CB-A2A8-3AA3-1D4D-12A9C95012FC}"/>
              </a:ext>
            </a:extLst>
          </p:cNvPr>
          <p:cNvPicPr>
            <a:picLocks noChangeAspect="1"/>
          </p:cNvPicPr>
          <p:nvPr/>
        </p:nvPicPr>
        <p:blipFill>
          <a:blip r:embed="rId2"/>
          <a:stretch>
            <a:fillRect/>
          </a:stretch>
        </p:blipFill>
        <p:spPr>
          <a:xfrm>
            <a:off x="2537926" y="1459138"/>
            <a:ext cx="7340082" cy="3329321"/>
          </a:xfrm>
          <a:prstGeom prst="rect">
            <a:avLst/>
          </a:prstGeom>
          <a:ln>
            <a:noFill/>
          </a:ln>
          <a:effectLst>
            <a:outerShdw blurRad="292100" dist="139700" dir="2700000" algn="tl" rotWithShape="0">
              <a:srgbClr val="333333">
                <a:alpha val="65000"/>
              </a:srgbClr>
            </a:outerShdw>
          </a:effectLst>
        </p:spPr>
      </p:pic>
      <p:sp>
        <p:nvSpPr>
          <p:cNvPr id="6" name="Espace réservé du texte 41">
            <a:extLst>
              <a:ext uri="{FF2B5EF4-FFF2-40B4-BE49-F238E27FC236}">
                <a16:creationId xmlns:a16="http://schemas.microsoft.com/office/drawing/2014/main" id="{CBEDB4DB-EA45-8FED-5B6B-580B8A86E58D}"/>
              </a:ext>
            </a:extLst>
          </p:cNvPr>
          <p:cNvSpPr txBox="1">
            <a:spLocks/>
          </p:cNvSpPr>
          <p:nvPr/>
        </p:nvSpPr>
        <p:spPr>
          <a:xfrm>
            <a:off x="515112" y="5080518"/>
            <a:ext cx="11305413" cy="2944368"/>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dirty="0">
                <a:latin typeface="Figtree Light"/>
              </a:rPr>
              <a:t>Les droits modules talents permettent de distinguer les utilisateurs en fonction de leur accès. </a:t>
            </a:r>
          </a:p>
          <a:p>
            <a:pPr algn="just"/>
            <a:r>
              <a:rPr lang="fr-FR" dirty="0">
                <a:latin typeface="Figtree Light"/>
              </a:rPr>
              <a:t>Accès administrateur : Toute personne devant alimenter le catalogue de formation et gérer le suivi du plan de formation. </a:t>
            </a:r>
          </a:p>
          <a:p>
            <a:pPr algn="just"/>
            <a:r>
              <a:rPr lang="fr-FR" dirty="0">
                <a:latin typeface="Figtree Light"/>
              </a:rPr>
              <a:t>Accès manager : Toute personne pouvant proposer une formation pour un collaborateur.</a:t>
            </a:r>
          </a:p>
          <a:p>
            <a:pPr algn="just"/>
            <a:r>
              <a:rPr lang="fr-FR" dirty="0">
                <a:latin typeface="Figtree Light"/>
              </a:rPr>
              <a:t>Accès collaborateur : Toute personne pouvant participer à une formation. </a:t>
            </a: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algn="just"/>
            <a:endParaRPr lang="fr-FR">
              <a:latin typeface="Figtree Light" pitchFamily="2" charset="0"/>
            </a:endParaRPr>
          </a:p>
        </p:txBody>
      </p:sp>
    </p:spTree>
    <p:extLst>
      <p:ext uri="{BB962C8B-B14F-4D97-AF65-F5344CB8AC3E}">
        <p14:creationId xmlns:p14="http://schemas.microsoft.com/office/powerpoint/2010/main" val="403898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pPr>
              <a:lnSpc>
                <a:spcPct val="100000"/>
              </a:lnSpc>
            </a:pPr>
            <a:r>
              <a:rPr lang="fr-FR" sz="6600">
                <a:solidFill>
                  <a:schemeClr val="bg1"/>
                </a:solidFill>
                <a:latin typeface="Figtree"/>
              </a:rPr>
              <a:t>Création de différents dispositifs de suivi et natures des charges​</a:t>
            </a:r>
          </a:p>
        </p:txBody>
      </p:sp>
    </p:spTree>
    <p:extLst>
      <p:ext uri="{BB962C8B-B14F-4D97-AF65-F5344CB8AC3E}">
        <p14:creationId xmlns:p14="http://schemas.microsoft.com/office/powerpoint/2010/main" val="3779212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Financement de formation</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MENU &gt; Espace admin &gt; Formation</a:t>
            </a:r>
          </a:p>
        </p:txBody>
      </p:sp>
      <p:pic>
        <p:nvPicPr>
          <p:cNvPr id="7" name="Image 6">
            <a:extLst>
              <a:ext uri="{FF2B5EF4-FFF2-40B4-BE49-F238E27FC236}">
                <a16:creationId xmlns:a16="http://schemas.microsoft.com/office/drawing/2014/main" id="{73C46984-4880-7738-5AE2-52DB0C380C8E}"/>
              </a:ext>
            </a:extLst>
          </p:cNvPr>
          <p:cNvPicPr>
            <a:picLocks noChangeAspect="1"/>
          </p:cNvPicPr>
          <p:nvPr/>
        </p:nvPicPr>
        <p:blipFill>
          <a:blip r:embed="rId2"/>
          <a:stretch>
            <a:fillRect/>
          </a:stretch>
        </p:blipFill>
        <p:spPr>
          <a:xfrm>
            <a:off x="1792224" y="1279525"/>
            <a:ext cx="8927592" cy="3537528"/>
          </a:xfrm>
          <a:prstGeom prst="rect">
            <a:avLst/>
          </a:prstGeom>
          <a:ln>
            <a:noFill/>
          </a:ln>
          <a:effectLst>
            <a:outerShdw blurRad="292100" dist="139700" dir="2700000" algn="tl" rotWithShape="0">
              <a:srgbClr val="333333">
                <a:alpha val="65000"/>
              </a:srgbClr>
            </a:outerShdw>
          </a:effectLst>
        </p:spPr>
      </p:pic>
      <p:sp>
        <p:nvSpPr>
          <p:cNvPr id="8" name="Espace réservé du texte 41">
            <a:extLst>
              <a:ext uri="{FF2B5EF4-FFF2-40B4-BE49-F238E27FC236}">
                <a16:creationId xmlns:a16="http://schemas.microsoft.com/office/drawing/2014/main" id="{033D43A2-D08C-DE30-EB07-406958A2BE44}"/>
              </a:ext>
            </a:extLst>
          </p:cNvPr>
          <p:cNvSpPr txBox="1">
            <a:spLocks/>
          </p:cNvSpPr>
          <p:nvPr/>
        </p:nvSpPr>
        <p:spPr>
          <a:xfrm>
            <a:off x="886587" y="5039547"/>
            <a:ext cx="11305413" cy="2944368"/>
          </a:xfrm>
          <a:prstGeom prst="rect">
            <a:avLst/>
          </a:prstGeom>
        </p:spPr>
        <p:txBody>
          <a:bodyPr lIns="91440" tIns="45720" rIns="91440" bIns="45720" anchor="t">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1400" dirty="0">
                <a:latin typeface="Figtree Light"/>
              </a:rPr>
              <a:t>A partir de cet écran, il est possible pour vous de : </a:t>
            </a:r>
          </a:p>
          <a:p>
            <a:pPr algn="just"/>
            <a:r>
              <a:rPr lang="fr-FR" sz="1400" dirty="0">
                <a:latin typeface="Figtree Light"/>
              </a:rPr>
              <a:t>Définir le détail de saisie du budget du plan de formation</a:t>
            </a:r>
          </a:p>
          <a:p>
            <a:pPr algn="just"/>
            <a:r>
              <a:rPr lang="fr-FR" sz="1400" dirty="0">
                <a:latin typeface="Figtree Light"/>
              </a:rPr>
              <a:t>Créer les différentes natures de charges de formation</a:t>
            </a:r>
          </a:p>
          <a:p>
            <a:pPr algn="just"/>
            <a:r>
              <a:rPr lang="fr-FR" sz="1400" dirty="0">
                <a:latin typeface="Figtree Light"/>
              </a:rPr>
              <a:t>Créer les différents dispositifs de financement de la formation</a:t>
            </a:r>
          </a:p>
          <a:p>
            <a:pPr marL="0" indent="0" algn="just">
              <a:buNone/>
            </a:pPr>
            <a:r>
              <a:rPr lang="fr-FR" sz="1400" b="1" dirty="0">
                <a:solidFill>
                  <a:srgbClr val="C75741"/>
                </a:solidFill>
                <a:latin typeface="Figtree Light"/>
              </a:rPr>
              <a:t>A noter : </a:t>
            </a:r>
            <a:r>
              <a:rPr lang="fr-FR" sz="1400" dirty="0">
                <a:latin typeface="Figtree Light"/>
              </a:rPr>
              <a:t>à minima, 3 natures de charge et 3 dispositifs de financement doivent être crées pour permettre la saisie de votre budget.</a:t>
            </a:r>
            <a:endParaRPr lang="fr-FR" sz="1400" dirty="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algn="just"/>
            <a:endParaRPr lang="fr-FR">
              <a:latin typeface="Figtree Light" pitchFamily="2" charset="0"/>
            </a:endParaRPr>
          </a:p>
        </p:txBody>
      </p:sp>
    </p:spTree>
    <p:extLst>
      <p:ext uri="{BB962C8B-B14F-4D97-AF65-F5344CB8AC3E}">
        <p14:creationId xmlns:p14="http://schemas.microsoft.com/office/powerpoint/2010/main" val="1967407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302899" y="57223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12146" y="57223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hlinkClick r:id="rId2" action="ppaction://hlinksldjump"/>
              </a:rPr>
              <a:t>Les fonctionnalités de votre module</a:t>
            </a:r>
            <a:endParaRPr lang="fr-F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530474"/>
            <a:ext cx="6172518" cy="2067700"/>
          </a:xfrm>
        </p:spPr>
        <p:txBody>
          <a:bodyPr vert="horz" lIns="91440" tIns="45720" rIns="91440" bIns="45720" rtlCol="0" anchor="t">
            <a:normAutofit/>
          </a:bodyPr>
          <a:lstStyle/>
          <a:p>
            <a:pPr>
              <a:lnSpc>
                <a:spcPct val="100000"/>
              </a:lnSpc>
            </a:pPr>
            <a:r>
              <a:rPr lang="fr-FR" sz="1400">
                <a:solidFill>
                  <a:schemeClr val="bg2"/>
                </a:solidFill>
                <a:latin typeface="Figtree"/>
                <a:hlinkClick r:id="rId3" action="ppaction://hlinksldjump">
                  <a:extLst>
                    <a:ext uri="{A12FA001-AC4F-418D-AE19-62706E023703}">
                      <ahyp:hlinkClr xmlns:ahyp="http://schemas.microsoft.com/office/drawing/2018/hyperlinkcolor" val="tx"/>
                    </a:ext>
                  </a:extLst>
                </a:hlinkClick>
              </a:rPr>
              <a:t>Créer un catalogue</a:t>
            </a:r>
            <a:endParaRPr lang="fr-FR" sz="1400">
              <a:solidFill>
                <a:schemeClr val="bg2"/>
              </a:solidFill>
              <a:latin typeface="Figtree"/>
            </a:endParaRPr>
          </a:p>
          <a:p>
            <a:pPr>
              <a:lnSpc>
                <a:spcPct val="100000"/>
              </a:lnSpc>
            </a:pPr>
            <a:r>
              <a:rPr lang="fr-FR" sz="1400">
                <a:solidFill>
                  <a:schemeClr val="bg2"/>
                </a:solidFill>
                <a:latin typeface="Figtree"/>
                <a:hlinkClick r:id="rId4" action="ppaction://hlinksldjump">
                  <a:extLst>
                    <a:ext uri="{A12FA001-AC4F-418D-AE19-62706E023703}">
                      <ahyp:hlinkClr xmlns:ahyp="http://schemas.microsoft.com/office/drawing/2018/hyperlinkcolor" val="tx"/>
                    </a:ext>
                  </a:extLst>
                </a:hlinkClick>
              </a:rPr>
              <a:t>Faire remonter des souhaits de formation</a:t>
            </a:r>
            <a:endParaRPr lang="fr-FR" sz="1400">
              <a:solidFill>
                <a:schemeClr val="bg2"/>
              </a:solidFill>
              <a:latin typeface="Figtree"/>
            </a:endParaRPr>
          </a:p>
          <a:p>
            <a:pPr>
              <a:lnSpc>
                <a:spcPct val="100000"/>
              </a:lnSpc>
            </a:pPr>
            <a:r>
              <a:rPr lang="fr-FR" sz="1400">
                <a:solidFill>
                  <a:schemeClr val="bg2"/>
                </a:solidFill>
                <a:latin typeface="Figtree"/>
                <a:hlinkClick r:id="rId5" action="ppaction://hlinksldjump">
                  <a:extLst>
                    <a:ext uri="{A12FA001-AC4F-418D-AE19-62706E023703}">
                      <ahyp:hlinkClr xmlns:ahyp="http://schemas.microsoft.com/office/drawing/2018/hyperlinkcolor" val="tx"/>
                    </a:ext>
                  </a:extLst>
                </a:hlinkClick>
              </a:rPr>
              <a:t>Faire des arbitrages</a:t>
            </a:r>
            <a:endParaRPr lang="fr-FR" sz="1400">
              <a:solidFill>
                <a:schemeClr val="bg2"/>
              </a:solidFill>
              <a:latin typeface="Figtree"/>
            </a:endParaRPr>
          </a:p>
          <a:p>
            <a:pPr>
              <a:lnSpc>
                <a:spcPct val="100000"/>
              </a:lnSpc>
            </a:pPr>
            <a:r>
              <a:rPr lang="fr-FR" sz="1400">
                <a:solidFill>
                  <a:schemeClr val="bg2"/>
                </a:solidFill>
                <a:latin typeface="Figtree"/>
                <a:hlinkClick r:id="rId6" action="ppaction://hlinksldjump">
                  <a:extLst>
                    <a:ext uri="{A12FA001-AC4F-418D-AE19-62706E023703}">
                      <ahyp:hlinkClr xmlns:ahyp="http://schemas.microsoft.com/office/drawing/2018/hyperlinkcolor" val="tx"/>
                    </a:ext>
                  </a:extLst>
                </a:hlinkClick>
              </a:rPr>
              <a:t>Inscrire et suivre des formations</a:t>
            </a:r>
            <a:endParaRPr lang="fr-FR" sz="1400">
              <a:solidFill>
                <a:schemeClr val="bg2"/>
              </a:solidFill>
              <a:latin typeface="Figtree"/>
            </a:endParaRPr>
          </a:p>
          <a:p>
            <a:pPr>
              <a:lnSpc>
                <a:spcPct val="100000"/>
              </a:lnSpc>
            </a:pPr>
            <a:r>
              <a:rPr lang="fr-FR" sz="1400">
                <a:solidFill>
                  <a:schemeClr val="bg2"/>
                </a:solidFill>
                <a:latin typeface="Figtree"/>
                <a:hlinkClick r:id="rId7" action="ppaction://hlinksldjump">
                  <a:extLst>
                    <a:ext uri="{A12FA001-AC4F-418D-AE19-62706E023703}">
                      <ahyp:hlinkClr xmlns:ahyp="http://schemas.microsoft.com/office/drawing/2018/hyperlinkcolor" val="tx"/>
                    </a:ext>
                  </a:extLst>
                </a:hlinkClick>
              </a:rPr>
              <a:t>Suivre le budget avec différents coûts de formation</a:t>
            </a:r>
            <a:endParaRPr lang="fr-FR" sz="1400">
              <a:solidFill>
                <a:schemeClr val="bg2"/>
              </a:solidFill>
              <a:latin typeface="Figtree"/>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598174"/>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a:hlinkClick r:id="rId8" action="ppaction://hlinksldjump"/>
              </a:rPr>
              <a:t>L’espace administrateur</a:t>
            </a:r>
            <a:endParaRPr lang="fr-FR"/>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5008707"/>
            <a:ext cx="5283200" cy="129698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9">
                  <a:extLst>
                    <a:ext uri="{96DAC541-7B7A-43D3-8B79-37D633B846F1}">
                      <asvg:svgBlip xmlns:asvg="http://schemas.microsoft.com/office/drawing/2016/SVG/main" r:embed="rId10"/>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1">
                  <a:extLst>
                    <a:ext uri="{96DAC541-7B7A-43D3-8B79-37D633B846F1}">
                      <asvg:svgBlip xmlns:asvg="http://schemas.microsoft.com/office/drawing/2016/SVG/main" r:embed="rId12"/>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a:solidFill>
                  <a:schemeClr val="bg2"/>
                </a:solidFill>
                <a:latin typeface="Figtree"/>
                <a:hlinkClick r:id="rId13" action="ppaction://hlinksldjump">
                  <a:extLst>
                    <a:ext uri="{A12FA001-AC4F-418D-AE19-62706E023703}">
                      <ahyp:hlinkClr xmlns:ahyp="http://schemas.microsoft.com/office/drawing/2018/hyperlinkcolor" val="tx"/>
                    </a:ext>
                  </a:extLst>
                </a:hlinkClick>
              </a:rPr>
              <a:t>Attribuer les droits d’accès Talents </a:t>
            </a:r>
            <a:endParaRPr lang="fr-FR" dirty="0">
              <a:solidFill>
                <a:schemeClr val="bg2"/>
              </a:solidFill>
              <a:latin typeface="Figtree"/>
            </a:endParaRPr>
          </a:p>
          <a:p>
            <a:pPr>
              <a:lnSpc>
                <a:spcPct val="100000"/>
              </a:lnSpc>
            </a:pPr>
            <a:r>
              <a:rPr lang="fr-FR" dirty="0">
                <a:solidFill>
                  <a:schemeClr val="bg2"/>
                </a:solidFill>
                <a:latin typeface="Figtree"/>
                <a:hlinkClick r:id="rId14" action="ppaction://hlinksldjump">
                  <a:extLst>
                    <a:ext uri="{A12FA001-AC4F-418D-AE19-62706E023703}">
                      <ahyp:hlinkClr xmlns:ahyp="http://schemas.microsoft.com/office/drawing/2018/hyperlinkcolor" val="tx"/>
                    </a:ext>
                  </a:extLst>
                </a:hlinkClick>
              </a:rPr>
              <a:t>Création de différents dispositifs de suivi et natures de charges</a:t>
            </a:r>
            <a:endParaRPr lang="fr-FR" dirty="0">
              <a:solidFill>
                <a:schemeClr val="bg2"/>
              </a:solidFill>
              <a:latin typeface="Figtree"/>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5"/>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EEDE9-1B41-33B8-F422-7366C398A44A}"/>
              </a:ext>
            </a:extLst>
          </p:cNvPr>
          <p:cNvSpPr>
            <a:spLocks noGrp="1"/>
          </p:cNvSpPr>
          <p:nvPr>
            <p:ph type="title"/>
          </p:nvPr>
        </p:nvSpPr>
        <p:spPr/>
        <p:txBody>
          <a:bodyPr/>
          <a:lstStyle/>
          <a:p>
            <a:r>
              <a:rPr lang="fr-FR" sz="6600">
                <a:latin typeface="PP Woodland"/>
              </a:rPr>
              <a:t>Les fonctionnalités de votre module</a:t>
            </a:r>
            <a:endParaRPr lang="fr-FR"/>
          </a:p>
        </p:txBody>
      </p:sp>
    </p:spTree>
    <p:extLst>
      <p:ext uri="{BB962C8B-B14F-4D97-AF65-F5344CB8AC3E}">
        <p14:creationId xmlns:p14="http://schemas.microsoft.com/office/powerpoint/2010/main" val="4293405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03021-90C6-027F-BF31-2BE95E568951}"/>
              </a:ext>
            </a:extLst>
          </p:cNvPr>
          <p:cNvSpPr>
            <a:spLocks noGrp="1"/>
          </p:cNvSpPr>
          <p:nvPr>
            <p:ph type="title"/>
          </p:nvPr>
        </p:nvSpPr>
        <p:spPr/>
        <p:txBody>
          <a:bodyPr/>
          <a:lstStyle/>
          <a:p>
            <a:r>
              <a:rPr lang="fr-FR" sz="6600">
                <a:solidFill>
                  <a:schemeClr val="bg1"/>
                </a:solidFill>
                <a:latin typeface="Figtree"/>
              </a:rPr>
              <a:t>Créer un catalogue</a:t>
            </a:r>
            <a:br>
              <a:rPr lang="fr-FR" sz="6600">
                <a:solidFill>
                  <a:schemeClr val="bg1"/>
                </a:solidFill>
                <a:latin typeface="Figtree"/>
              </a:rPr>
            </a:br>
            <a:endParaRPr lang="fr-FR"/>
          </a:p>
        </p:txBody>
      </p:sp>
    </p:spTree>
    <p:extLst>
      <p:ext uri="{BB962C8B-B14F-4D97-AF65-F5344CB8AC3E}">
        <p14:creationId xmlns:p14="http://schemas.microsoft.com/office/powerpoint/2010/main" val="2798381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534429"/>
            <a:ext cx="11449050" cy="916163"/>
          </a:xfrm>
        </p:spPr>
        <p:txBody>
          <a:bodyPr>
            <a:normAutofit fontScale="92500"/>
          </a:bodyPr>
          <a:lstStyle/>
          <a:p>
            <a:pPr marL="0" indent="0" algn="just">
              <a:buNone/>
            </a:pPr>
            <a:r>
              <a:rPr lang="fr-FR" sz="1800" dirty="0">
                <a:latin typeface="Figtree Light"/>
              </a:rPr>
              <a:t>Ce module permet d’alimenter un catalogue de formations, d’organiser les inscriptions aux sessions de formations, de gérer l’acquisition de nouvelles compétences (formations réalisées) et de définir et suivre des plans de formation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Accès au module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MENU &gt; </a:t>
            </a:r>
            <a:r>
              <a:rPr lang="fr-FR" err="1"/>
              <a:t>FoRMATION</a:t>
            </a:r>
            <a:endParaRPr lang="fr-FR"/>
          </a:p>
        </p:txBody>
      </p:sp>
      <p:sp>
        <p:nvSpPr>
          <p:cNvPr id="6" name="Espace réservé du texte 41">
            <a:extLst>
              <a:ext uri="{FF2B5EF4-FFF2-40B4-BE49-F238E27FC236}">
                <a16:creationId xmlns:a16="http://schemas.microsoft.com/office/drawing/2014/main" id="{864F3C9D-6CFD-0620-8E14-7D2AF07062D3}"/>
              </a:ext>
            </a:extLst>
          </p:cNvPr>
          <p:cNvSpPr txBox="1">
            <a:spLocks/>
          </p:cNvSpPr>
          <p:nvPr/>
        </p:nvSpPr>
        <p:spPr>
          <a:xfrm>
            <a:off x="721874" y="3638871"/>
            <a:ext cx="5283200" cy="1296988"/>
          </a:xfrm>
          <a:prstGeom prst="rect">
            <a:avLst/>
          </a:prstGeom>
        </p:spPr>
        <p:txBody>
          <a:bodyPr>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a:latin typeface="Figtree Light" pitchFamily="2" charset="0"/>
              </a:rPr>
              <a:t>La gestion des formations se fait à travers deux menus : </a:t>
            </a:r>
          </a:p>
          <a:p>
            <a:pPr algn="just"/>
            <a:r>
              <a:rPr lang="fr-FR" sz="1600">
                <a:latin typeface="Figtree Light" pitchFamily="2" charset="0"/>
              </a:rPr>
              <a:t>Catalogue des formations</a:t>
            </a:r>
          </a:p>
          <a:p>
            <a:pPr algn="just"/>
            <a:r>
              <a:rPr lang="fr-FR" sz="1600">
                <a:latin typeface="Figtree Light" pitchFamily="2" charset="0"/>
              </a:rPr>
              <a:t>Plan de développement des compétences </a:t>
            </a:r>
          </a:p>
        </p:txBody>
      </p:sp>
      <p:pic>
        <p:nvPicPr>
          <p:cNvPr id="8" name="Image 7">
            <a:extLst>
              <a:ext uri="{FF2B5EF4-FFF2-40B4-BE49-F238E27FC236}">
                <a16:creationId xmlns:a16="http://schemas.microsoft.com/office/drawing/2014/main" id="{D45E9EBB-BA88-5CF5-FA8D-38F10CBA88E7}"/>
              </a:ext>
            </a:extLst>
          </p:cNvPr>
          <p:cNvPicPr>
            <a:picLocks noChangeAspect="1"/>
          </p:cNvPicPr>
          <p:nvPr/>
        </p:nvPicPr>
        <p:blipFill>
          <a:blip r:embed="rId6"/>
          <a:stretch>
            <a:fillRect/>
          </a:stretch>
        </p:blipFill>
        <p:spPr>
          <a:xfrm>
            <a:off x="6472618" y="2861349"/>
            <a:ext cx="4620244" cy="309212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C93D193-91B3-A436-5C56-4A8C996A35FD}"/>
              </a:ext>
            </a:extLst>
          </p:cNvPr>
          <p:cNvSpPr/>
          <p:nvPr/>
        </p:nvSpPr>
        <p:spPr>
          <a:xfrm>
            <a:off x="9473184" y="3638871"/>
            <a:ext cx="1444752" cy="265617"/>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6F4A61A-2D1C-669B-A02C-FCBAE7DE35AC}"/>
              </a:ext>
            </a:extLst>
          </p:cNvPr>
          <p:cNvSpPr/>
          <p:nvPr/>
        </p:nvSpPr>
        <p:spPr>
          <a:xfrm>
            <a:off x="9473184" y="4009556"/>
            <a:ext cx="1444752" cy="41614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534429"/>
            <a:ext cx="11449050" cy="916163"/>
          </a:xfrm>
        </p:spPr>
        <p:txBody>
          <a:bodyPr>
            <a:normAutofit/>
          </a:bodyPr>
          <a:lstStyle/>
          <a:p>
            <a:pPr marL="0" indent="0" algn="just">
              <a:buNone/>
            </a:pPr>
            <a:r>
              <a:rPr lang="fr-FR" dirty="0">
                <a:latin typeface="Figtree Light"/>
              </a:rPr>
              <a:t>Les salariés ont également un onglet dans leur fiche salarié qui leur permet de suivre les formations effectuées ou prévues . Les administrateurs peuvent aussi ajouter une formation envisagée depuis cette même fiche salarié.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Accès au module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FICHE SALARIE</a:t>
            </a:r>
          </a:p>
        </p:txBody>
      </p:sp>
      <p:pic>
        <p:nvPicPr>
          <p:cNvPr id="5" name="Image 4">
            <a:extLst>
              <a:ext uri="{FF2B5EF4-FFF2-40B4-BE49-F238E27FC236}">
                <a16:creationId xmlns:a16="http://schemas.microsoft.com/office/drawing/2014/main" id="{8B3672F3-2074-45E3-8430-C6C9D4A3F73F}"/>
              </a:ext>
            </a:extLst>
          </p:cNvPr>
          <p:cNvPicPr>
            <a:picLocks noChangeAspect="1"/>
          </p:cNvPicPr>
          <p:nvPr/>
        </p:nvPicPr>
        <p:blipFill>
          <a:blip r:embed="rId2"/>
          <a:stretch>
            <a:fillRect/>
          </a:stretch>
        </p:blipFill>
        <p:spPr>
          <a:xfrm>
            <a:off x="1076504" y="2450592"/>
            <a:ext cx="10038991" cy="3986777"/>
          </a:xfrm>
          <a:prstGeom prst="rect">
            <a:avLst/>
          </a:prstGeom>
          <a:ln>
            <a:noFill/>
          </a:ln>
          <a:effectLst>
            <a:outerShdw blurRad="292100" dist="139700" dir="2700000" algn="tl" rotWithShape="0">
              <a:srgbClr val="333333">
                <a:alpha val="65000"/>
              </a:srgbClr>
            </a:outerShdw>
          </a:effectLst>
        </p:spPr>
      </p:pic>
      <p:sp>
        <p:nvSpPr>
          <p:cNvPr id="6" name="Rectangle : coins arrondis 5">
            <a:extLst>
              <a:ext uri="{FF2B5EF4-FFF2-40B4-BE49-F238E27FC236}">
                <a16:creationId xmlns:a16="http://schemas.microsoft.com/office/drawing/2014/main" id="{9AF97214-6D58-B92A-DFA1-CBD8799BE755}"/>
              </a:ext>
            </a:extLst>
          </p:cNvPr>
          <p:cNvSpPr/>
          <p:nvPr/>
        </p:nvSpPr>
        <p:spPr>
          <a:xfrm>
            <a:off x="7700595" y="2780973"/>
            <a:ext cx="833641" cy="31587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BBA64E77-84DE-3202-1FB9-F649B063E538}"/>
              </a:ext>
            </a:extLst>
          </p:cNvPr>
          <p:cNvSpPr/>
          <p:nvPr/>
        </p:nvSpPr>
        <p:spPr>
          <a:xfrm>
            <a:off x="9185518" y="6082972"/>
            <a:ext cx="1781257" cy="25725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71833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333261"/>
            <a:ext cx="11449050" cy="5012675"/>
          </a:xfrm>
        </p:spPr>
        <p:txBody>
          <a:bodyPr>
            <a:normAutofit/>
          </a:bodyPr>
          <a:lstStyle/>
          <a:p>
            <a:pPr marL="0" indent="0" algn="just">
              <a:buNone/>
            </a:pPr>
            <a:r>
              <a:rPr lang="fr-FR" sz="1400">
                <a:latin typeface="Figtree Light" pitchFamily="2" charset="0"/>
              </a:rPr>
              <a:t>Depuis le Catalogue des formations, le bouton « </a:t>
            </a:r>
            <a:r>
              <a:rPr lang="fr-FR" sz="1400" b="1">
                <a:latin typeface="Figtree Light" pitchFamily="2" charset="0"/>
              </a:rPr>
              <a:t>Nouvelle action » </a:t>
            </a:r>
            <a:r>
              <a:rPr lang="fr-FR" sz="1400">
                <a:latin typeface="Figtree Light" pitchFamily="2" charset="0"/>
              </a:rPr>
              <a:t>permet l’ajout d’une nouvelle formation. Il faut définir les prestataires, la durée et les coûts, les compétences voire les métiers liés à cette formation.</a:t>
            </a: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050">
              <a:latin typeface="Figtree Light" pitchFamily="2" charset="0"/>
            </a:endParaRPr>
          </a:p>
          <a:p>
            <a:pPr marL="0" indent="0" algn="just">
              <a:buNone/>
            </a:pPr>
            <a:r>
              <a:rPr lang="fr-FR" sz="1400">
                <a:latin typeface="Figtree Light" pitchFamily="2" charset="0"/>
              </a:rPr>
              <a:t>Le bouton « </a:t>
            </a:r>
            <a:r>
              <a:rPr lang="fr-FR" sz="1400" b="1">
                <a:latin typeface="Figtree Light" pitchFamily="2" charset="0"/>
              </a:rPr>
              <a:t>Importer catalogue </a:t>
            </a:r>
            <a:r>
              <a:rPr lang="fr-FR" sz="1400">
                <a:latin typeface="Figtree Light" pitchFamily="2" charset="0"/>
              </a:rPr>
              <a:t>», vous permet d’importer un catalogue au format Excel, le modèle d’import est disponible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Créer son catalogue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MENU &gt; FORMATION &gt; CATALOGUE DE FORMATION</a:t>
            </a:r>
          </a:p>
        </p:txBody>
      </p:sp>
      <p:grpSp>
        <p:nvGrpSpPr>
          <p:cNvPr id="11" name="Groupe 10">
            <a:extLst>
              <a:ext uri="{FF2B5EF4-FFF2-40B4-BE49-F238E27FC236}">
                <a16:creationId xmlns:a16="http://schemas.microsoft.com/office/drawing/2014/main" id="{E77ABCF8-050A-8C6C-ACCD-2085CBF5DB0C}"/>
              </a:ext>
            </a:extLst>
          </p:cNvPr>
          <p:cNvGrpSpPr/>
          <p:nvPr/>
        </p:nvGrpSpPr>
        <p:grpSpPr>
          <a:xfrm>
            <a:off x="1179576" y="2058992"/>
            <a:ext cx="10125456" cy="2620772"/>
            <a:chOff x="740664" y="2139927"/>
            <a:chExt cx="10902696" cy="3057794"/>
          </a:xfrm>
        </p:grpSpPr>
        <p:pic>
          <p:nvPicPr>
            <p:cNvPr id="7" name="Image 6">
              <a:extLst>
                <a:ext uri="{FF2B5EF4-FFF2-40B4-BE49-F238E27FC236}">
                  <a16:creationId xmlns:a16="http://schemas.microsoft.com/office/drawing/2014/main" id="{B3C61C30-90E4-2E8F-A072-E56D8E153BD7}"/>
                </a:ext>
              </a:extLst>
            </p:cNvPr>
            <p:cNvPicPr>
              <a:picLocks noChangeAspect="1"/>
            </p:cNvPicPr>
            <p:nvPr/>
          </p:nvPicPr>
          <p:blipFill>
            <a:blip r:embed="rId2"/>
            <a:stretch>
              <a:fillRect/>
            </a:stretch>
          </p:blipFill>
          <p:spPr>
            <a:xfrm>
              <a:off x="740664" y="2139927"/>
              <a:ext cx="10902696" cy="3057794"/>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E914AF0-3E51-D14A-3F93-2A36B3C11129}"/>
                </a:ext>
              </a:extLst>
            </p:cNvPr>
            <p:cNvSpPr/>
            <p:nvPr/>
          </p:nvSpPr>
          <p:spPr>
            <a:xfrm>
              <a:off x="10771632" y="3803904"/>
              <a:ext cx="685800" cy="18288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 name="Image 9">
            <a:extLst>
              <a:ext uri="{FF2B5EF4-FFF2-40B4-BE49-F238E27FC236}">
                <a16:creationId xmlns:a16="http://schemas.microsoft.com/office/drawing/2014/main" id="{22A56822-DACE-C44A-3854-C5FE45997E25}"/>
              </a:ext>
            </a:extLst>
          </p:cNvPr>
          <p:cNvPicPr>
            <a:picLocks noChangeAspect="1"/>
          </p:cNvPicPr>
          <p:nvPr/>
        </p:nvPicPr>
        <p:blipFill>
          <a:blip r:embed="rId3"/>
          <a:stretch>
            <a:fillRect/>
          </a:stretch>
        </p:blipFill>
        <p:spPr>
          <a:xfrm>
            <a:off x="1671046" y="5313006"/>
            <a:ext cx="9147048" cy="13998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1234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808749"/>
            <a:ext cx="11449050" cy="5012675"/>
          </a:xfrm>
        </p:spPr>
        <p:txBody>
          <a:bodyPr>
            <a:normAutofit/>
          </a:bodyPr>
          <a:lstStyle/>
          <a:p>
            <a:pPr marL="0" indent="0" algn="just">
              <a:buNone/>
            </a:pPr>
            <a:r>
              <a:rPr lang="fr-FR" dirty="0">
                <a:latin typeface="Figtree Light"/>
              </a:rPr>
              <a:t>Attention, le bouton « </a:t>
            </a:r>
            <a:r>
              <a:rPr lang="fr-FR" b="1" dirty="0">
                <a:latin typeface="Figtree Light"/>
              </a:rPr>
              <a:t>Nettoyer le catalogue </a:t>
            </a:r>
            <a:r>
              <a:rPr lang="fr-FR" dirty="0">
                <a:latin typeface="Figtree Light"/>
              </a:rPr>
              <a:t>» va supprimer toutes les formations qui n’ont jamais été suivies sur </a:t>
            </a:r>
            <a:r>
              <a:rPr lang="fr-FR" dirty="0" err="1">
                <a:latin typeface="Figtree Light"/>
              </a:rPr>
              <a:t>Eurécia</a:t>
            </a:r>
            <a:r>
              <a:rPr lang="fr-FR" dirty="0">
                <a:latin typeface="Figtree Light"/>
              </a:rPr>
              <a:t>.</a:t>
            </a:r>
            <a:endParaRPr lang="fr-FR" dirty="0"/>
          </a:p>
          <a:p>
            <a:pPr marL="0" indent="0" algn="just">
              <a:buNone/>
            </a:pPr>
            <a:r>
              <a:rPr lang="fr-FR" dirty="0">
                <a:latin typeface="Figtree Light"/>
              </a:rPr>
              <a:t>Par contre, si vous cliquez sur la corbeille cela va uniquement désactiver les formations:</a:t>
            </a:r>
            <a:endParaRPr lang="fr-FR" dirty="0"/>
          </a:p>
          <a:p>
            <a:pPr marL="0" indent="0" algn="just">
              <a:buNone/>
            </a:pPr>
            <a:endParaRPr lang="fr-FR">
              <a:latin typeface="Figtree Light" pitchFamily="2" charset="0"/>
            </a:endParaRPr>
          </a:p>
          <a:p>
            <a:pPr marL="0" indent="0" algn="just">
              <a:buNone/>
            </a:pPr>
            <a:endParaRPr lang="fr-FR">
              <a:latin typeface="Figtree Light" pitchFamily="2" charset="0"/>
            </a:endParaRPr>
          </a:p>
          <a:p>
            <a:pPr marL="0" indent="0" algn="just">
              <a:buNone/>
            </a:pPr>
            <a:endParaRPr lang="fr-FR">
              <a:latin typeface="Figtree Light" pitchFamily="2" charset="0"/>
            </a:endParaRPr>
          </a:p>
          <a:p>
            <a:pPr marL="0" indent="0" algn="just">
              <a:buNone/>
            </a:pPr>
            <a:r>
              <a:rPr lang="fr-FR" dirty="0">
                <a:latin typeface="Figtree Light"/>
              </a:rPr>
              <a:t>Vous pouvez ensuite les réactiver à tout moment en utilisant les filtres. </a:t>
            </a:r>
          </a:p>
          <a:p>
            <a:pPr marL="0" indent="0" algn="just">
              <a:buNone/>
            </a:pPr>
            <a:endParaRPr lang="fr-FR" sz="1400">
              <a:solidFill>
                <a:srgbClr val="F93D67"/>
              </a:solidFill>
              <a:latin typeface="Figtree Light" pitchFamily="2" charset="0"/>
              <a:cs typeface="Calibri" panose="020F0502020204030204" pitchFamily="34"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a:p>
            <a:pPr marL="0" indent="0" algn="just">
              <a:buNone/>
            </a:pPr>
            <a:endParaRPr lang="fr-FR" sz="140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Créer son catalogue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MENU &gt; FORMATION &gt; CATALOGUE DE FORMATION</a:t>
            </a:r>
          </a:p>
        </p:txBody>
      </p:sp>
      <p:pic>
        <p:nvPicPr>
          <p:cNvPr id="5" name="Image 4">
            <a:extLst>
              <a:ext uri="{FF2B5EF4-FFF2-40B4-BE49-F238E27FC236}">
                <a16:creationId xmlns:a16="http://schemas.microsoft.com/office/drawing/2014/main" id="{76B67AD4-0F4A-3737-1AC3-B2C659C760E1}"/>
              </a:ext>
            </a:extLst>
          </p:cNvPr>
          <p:cNvPicPr>
            <a:picLocks noChangeAspect="1"/>
          </p:cNvPicPr>
          <p:nvPr/>
        </p:nvPicPr>
        <p:blipFill>
          <a:blip r:embed="rId2"/>
          <a:stretch>
            <a:fillRect/>
          </a:stretch>
        </p:blipFill>
        <p:spPr>
          <a:xfrm>
            <a:off x="3145624" y="2664379"/>
            <a:ext cx="5924563" cy="767868"/>
          </a:xfrm>
          <a:prstGeom prst="rect">
            <a:avLst/>
          </a:prstGeom>
        </p:spPr>
      </p:pic>
      <p:pic>
        <p:nvPicPr>
          <p:cNvPr id="6" name="Image 5">
            <a:extLst>
              <a:ext uri="{FF2B5EF4-FFF2-40B4-BE49-F238E27FC236}">
                <a16:creationId xmlns:a16="http://schemas.microsoft.com/office/drawing/2014/main" id="{C4B42502-A366-5F6A-C407-8C75DE73CE50}"/>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1993697" y="5254153"/>
            <a:ext cx="541172" cy="541172"/>
          </a:xfrm>
          <a:prstGeom prst="rect">
            <a:avLst/>
          </a:prstGeom>
        </p:spPr>
      </p:pic>
      <p:sp>
        <p:nvSpPr>
          <p:cNvPr id="9" name="ZoneTexte 8">
            <a:extLst>
              <a:ext uri="{FF2B5EF4-FFF2-40B4-BE49-F238E27FC236}">
                <a16:creationId xmlns:a16="http://schemas.microsoft.com/office/drawing/2014/main" id="{3CD3BF26-FC77-A2D2-4192-A4DFC81B20A7}"/>
              </a:ext>
            </a:extLst>
          </p:cNvPr>
          <p:cNvSpPr txBox="1"/>
          <p:nvPr/>
        </p:nvSpPr>
        <p:spPr>
          <a:xfrm>
            <a:off x="2630883" y="4949385"/>
            <a:ext cx="9451389" cy="1569660"/>
          </a:xfrm>
          <a:prstGeom prst="rect">
            <a:avLst/>
          </a:prstGeom>
          <a:noFill/>
        </p:spPr>
        <p:txBody>
          <a:bodyPr wrap="square" lIns="91440" tIns="45720" rIns="91440" bIns="45720" rtlCol="0" anchor="t">
            <a:spAutoFit/>
          </a:bodyPr>
          <a:lstStyle/>
          <a:p>
            <a:pPr algn="just"/>
            <a:r>
              <a:rPr lang="fr-FR" sz="1600">
                <a:solidFill>
                  <a:schemeClr val="accent3"/>
                </a:solidFill>
                <a:latin typeface="Figtree Light"/>
                <a:cs typeface="Calibri"/>
              </a:rPr>
              <a:t>Le Catalogue des formations est destiné à lister les formations, à retrouver un ‘état des lieux’ des sessions proposées. Il permet d'élaborer un Plan de formation et pouvoir suivre l’acquisition des compétences par les collaborateurs à la suite d'une formation ou encore pour pouvoir gérer les coûts, le plan de financement, il convient de travailler directement sur la partie Plan de développement des compétences.</a:t>
            </a:r>
          </a:p>
          <a:p>
            <a:pPr algn="just"/>
            <a:endParaRPr lang="fr-FR" sz="1600">
              <a:solidFill>
                <a:schemeClr val="accent3"/>
              </a:solidFill>
            </a:endParaRPr>
          </a:p>
        </p:txBody>
      </p:sp>
    </p:spTree>
    <p:extLst>
      <p:ext uri="{BB962C8B-B14F-4D97-AF65-F5344CB8AC3E}">
        <p14:creationId xmlns:p14="http://schemas.microsoft.com/office/powerpoint/2010/main" val="3963696479"/>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72E29942-D701-448D-A85D-C903C4F29C42}">
  <ds:schemaRefs>
    <ds:schemaRef ds:uri="2c2b06c5-99bd-423a-9f6e-c688389443bc"/>
    <ds:schemaRef ds:uri="602bd6e3-6dcc-4d3a-87a7-d77921981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1063</Words>
  <Application>Microsoft Office PowerPoint</Application>
  <PresentationFormat>Grand écran</PresentationFormat>
  <Paragraphs>123</Paragraphs>
  <Slides>25</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25</vt:i4>
      </vt:variant>
    </vt:vector>
  </HeadingPairs>
  <TitlesOfParts>
    <vt:vector size="35" baseType="lpstr">
      <vt:lpstr>Arial</vt:lpstr>
      <vt:lpstr>Calibri</vt:lpstr>
      <vt:lpstr>Figtree</vt:lpstr>
      <vt:lpstr>Figtree Black</vt:lpstr>
      <vt:lpstr>Figtree Light</vt:lpstr>
      <vt:lpstr>Lumios Marker</vt:lpstr>
      <vt:lpstr>PP Woodland</vt:lpstr>
      <vt:lpstr>PP Woodland Ultralight</vt:lpstr>
      <vt:lpstr>Wingdings</vt:lpstr>
      <vt:lpstr>Eurecia</vt:lpstr>
      <vt:lpstr>Tout savoir sur le  module            Formation</vt:lpstr>
      <vt:lpstr>A l’issue de la formation, les administrateurs seront capables de </vt:lpstr>
      <vt:lpstr>Les fonctionnalités de votre module</vt:lpstr>
      <vt:lpstr>Les fonctionnalités de votre module</vt:lpstr>
      <vt:lpstr>Créer un catalogue </vt:lpstr>
      <vt:lpstr>Accès au module</vt:lpstr>
      <vt:lpstr>Accès au module</vt:lpstr>
      <vt:lpstr>Créer son catalogue</vt:lpstr>
      <vt:lpstr>Créer son catalogue</vt:lpstr>
      <vt:lpstr>Faire remonter des souhaits de formation</vt:lpstr>
      <vt:lpstr>Elaboration du plan</vt:lpstr>
      <vt:lpstr>Elaboration du plan</vt:lpstr>
      <vt:lpstr>Faire des arbitrages</vt:lpstr>
      <vt:lpstr>Elaboration du plan</vt:lpstr>
      <vt:lpstr>Inscrire et suivre des formations</vt:lpstr>
      <vt:lpstr>Suivi du plan</vt:lpstr>
      <vt:lpstr>Suivre le budget avec différents coûts de formation</vt:lpstr>
      <vt:lpstr>Suivi du plan</vt:lpstr>
      <vt:lpstr>Suivi du plan</vt:lpstr>
      <vt:lpstr>L’espace administrateur</vt:lpstr>
      <vt:lpstr>Attribuer les droits d’accès Talents ​</vt:lpstr>
      <vt:lpstr>Attribuer les droits d’accès Talents</vt:lpstr>
      <vt:lpstr>Création de différents dispositifs de suivi et natures des charges​</vt:lpstr>
      <vt:lpstr>Financement de formation</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47</cp:revision>
  <dcterms:created xsi:type="dcterms:W3CDTF">2023-07-17T08:33:49Z</dcterms:created>
  <dcterms:modified xsi:type="dcterms:W3CDTF">2024-11-25T12:52:46Z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