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341" r:id="rId5"/>
    <p:sldId id="287" r:id="rId6"/>
    <p:sldId id="288" r:id="rId7"/>
    <p:sldId id="336" r:id="rId8"/>
    <p:sldId id="334" r:id="rId9"/>
    <p:sldId id="335" r:id="rId10"/>
    <p:sldId id="353" r:id="rId11"/>
    <p:sldId id="382" r:id="rId12"/>
    <p:sldId id="354" r:id="rId13"/>
    <p:sldId id="355" r:id="rId14"/>
    <p:sldId id="381" r:id="rId15"/>
    <p:sldId id="383" r:id="rId16"/>
    <p:sldId id="356" r:id="rId17"/>
    <p:sldId id="357" r:id="rId18"/>
    <p:sldId id="358" r:id="rId19"/>
    <p:sldId id="359" r:id="rId20"/>
    <p:sldId id="360" r:id="rId21"/>
    <p:sldId id="361" r:id="rId22"/>
    <p:sldId id="362" r:id="rId23"/>
    <p:sldId id="384" r:id="rId24"/>
    <p:sldId id="363" r:id="rId25"/>
    <p:sldId id="380" r:id="rId26"/>
    <p:sldId id="364" r:id="rId27"/>
    <p:sldId id="365" r:id="rId28"/>
    <p:sldId id="366" r:id="rId29"/>
    <p:sldId id="367" r:id="rId30"/>
    <p:sldId id="368" r:id="rId31"/>
    <p:sldId id="385" r:id="rId32"/>
    <p:sldId id="369" r:id="rId33"/>
    <p:sldId id="370" r:id="rId34"/>
    <p:sldId id="371" r:id="rId35"/>
    <p:sldId id="372" r:id="rId36"/>
    <p:sldId id="373" r:id="rId37"/>
    <p:sldId id="374" r:id="rId38"/>
    <p:sldId id="386" r:id="rId39"/>
    <p:sldId id="375" r:id="rId40"/>
    <p:sldId id="376" r:id="rId41"/>
    <p:sldId id="377" r:id="rId42"/>
    <p:sldId id="378" r:id="rId43"/>
    <p:sldId id="379" r:id="rId44"/>
    <p:sldId id="342"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1C4283-A4A3-8F3B-A974-F738FF3226EC}" v="3" dt="2025-07-15T11:56:24.34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3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4f435423-8673-4c81-9a60-95a8e74c92dd" providerId="ADAL" clId="{C0D12BB5-C0F4-40D4-9B12-965A8325F550}"/>
    <pc:docChg chg="undo redo custSel addSld modSld sldOrd">
      <pc:chgData name="Inas FAOUZI [Eurécia]" userId="4f435423-8673-4c81-9a60-95a8e74c92dd" providerId="ADAL" clId="{C0D12BB5-C0F4-40D4-9B12-965A8325F550}" dt="2024-09-12T07:03:41.928" v="223" actId="1076"/>
      <pc:docMkLst>
        <pc:docMk/>
      </pc:docMkLst>
      <pc:sldChg chg="modSp mod">
        <pc:chgData name="Inas FAOUZI [Eurécia]" userId="4f435423-8673-4c81-9a60-95a8e74c92dd" providerId="ADAL" clId="{C0D12BB5-C0F4-40D4-9B12-965A8325F550}" dt="2024-09-11T15:41:36.122" v="140" actId="207"/>
        <pc:sldMkLst>
          <pc:docMk/>
          <pc:sldMk cId="1561398166" sldId="288"/>
        </pc:sldMkLst>
      </pc:sldChg>
      <pc:sldChg chg="modSp mod ord">
        <pc:chgData name="Inas FAOUZI [Eurécia]" userId="4f435423-8673-4c81-9a60-95a8e74c92dd" providerId="ADAL" clId="{C0D12BB5-C0F4-40D4-9B12-965A8325F550}" dt="2024-09-11T15:11:33.464" v="54" actId="6549"/>
        <pc:sldMkLst>
          <pc:docMk/>
          <pc:sldMk cId="3512856049" sldId="334"/>
        </pc:sldMkLst>
      </pc:sldChg>
      <pc:sldChg chg="modSp mod">
        <pc:chgData name="Inas FAOUZI [Eurécia]" userId="4f435423-8673-4c81-9a60-95a8e74c92dd" providerId="ADAL" clId="{C0D12BB5-C0F4-40D4-9B12-965A8325F550}" dt="2024-09-11T15:43:10.747" v="153" actId="207"/>
        <pc:sldMkLst>
          <pc:docMk/>
          <pc:sldMk cId="1542998316" sldId="335"/>
        </pc:sldMkLst>
      </pc:sldChg>
      <pc:sldChg chg="modSp mod ord">
        <pc:chgData name="Inas FAOUZI [Eurécia]" userId="4f435423-8673-4c81-9a60-95a8e74c92dd" providerId="ADAL" clId="{C0D12BB5-C0F4-40D4-9B12-965A8325F550}" dt="2024-09-11T15:11:29.287" v="52" actId="20577"/>
        <pc:sldMkLst>
          <pc:docMk/>
          <pc:sldMk cId="1009862868" sldId="336"/>
        </pc:sldMkLst>
      </pc:sldChg>
      <pc:sldChg chg="modSp mod">
        <pc:chgData name="Inas FAOUZI [Eurécia]" userId="4f435423-8673-4c81-9a60-95a8e74c92dd" providerId="ADAL" clId="{C0D12BB5-C0F4-40D4-9B12-965A8325F550}" dt="2024-09-11T15:49:44.607" v="220" actId="1076"/>
        <pc:sldMkLst>
          <pc:docMk/>
          <pc:sldMk cId="1323003873" sldId="342"/>
        </pc:sldMkLst>
      </pc:sldChg>
      <pc:sldChg chg="modSp mod">
        <pc:chgData name="Inas FAOUZI [Eurécia]" userId="4f435423-8673-4c81-9a60-95a8e74c92dd" providerId="ADAL" clId="{C0D12BB5-C0F4-40D4-9B12-965A8325F550}" dt="2024-09-11T15:43:05.427" v="152" actId="207"/>
        <pc:sldMkLst>
          <pc:docMk/>
          <pc:sldMk cId="1742709411" sldId="353"/>
        </pc:sldMkLst>
      </pc:sldChg>
      <pc:sldChg chg="modSp mod">
        <pc:chgData name="Inas FAOUZI [Eurécia]" userId="4f435423-8673-4c81-9a60-95a8e74c92dd" providerId="ADAL" clId="{C0D12BB5-C0F4-40D4-9B12-965A8325F550}" dt="2024-09-11T15:43:00.942" v="151" actId="207"/>
        <pc:sldMkLst>
          <pc:docMk/>
          <pc:sldMk cId="835839060" sldId="354"/>
        </pc:sldMkLst>
      </pc:sldChg>
      <pc:sldChg chg="modSp mod">
        <pc:chgData name="Inas FAOUZI [Eurécia]" userId="4f435423-8673-4c81-9a60-95a8e74c92dd" providerId="ADAL" clId="{C0D12BB5-C0F4-40D4-9B12-965A8325F550}" dt="2024-09-11T15:43:19.137" v="154" actId="207"/>
        <pc:sldMkLst>
          <pc:docMk/>
          <pc:sldMk cId="3815716929" sldId="355"/>
        </pc:sldMkLst>
      </pc:sldChg>
      <pc:sldChg chg="modSp mod">
        <pc:chgData name="Inas FAOUZI [Eurécia]" userId="4f435423-8673-4c81-9a60-95a8e74c92dd" providerId="ADAL" clId="{C0D12BB5-C0F4-40D4-9B12-965A8325F550}" dt="2024-09-11T15:43:26.650" v="155" actId="207"/>
        <pc:sldMkLst>
          <pc:docMk/>
          <pc:sldMk cId="3023161324" sldId="356"/>
        </pc:sldMkLst>
      </pc:sldChg>
      <pc:sldChg chg="modSp mod">
        <pc:chgData name="Inas FAOUZI [Eurécia]" userId="4f435423-8673-4c81-9a60-95a8e74c92dd" providerId="ADAL" clId="{C0D12BB5-C0F4-40D4-9B12-965A8325F550}" dt="2024-09-11T15:43:31.117" v="156" actId="207"/>
        <pc:sldMkLst>
          <pc:docMk/>
          <pc:sldMk cId="1451449613" sldId="357"/>
        </pc:sldMkLst>
      </pc:sldChg>
      <pc:sldChg chg="modSp mod">
        <pc:chgData name="Inas FAOUZI [Eurécia]" userId="4f435423-8673-4c81-9a60-95a8e74c92dd" providerId="ADAL" clId="{C0D12BB5-C0F4-40D4-9B12-965A8325F550}" dt="2024-09-11T15:47:02.917" v="195" actId="2711"/>
        <pc:sldMkLst>
          <pc:docMk/>
          <pc:sldMk cId="2447771666" sldId="358"/>
        </pc:sldMkLst>
      </pc:sldChg>
      <pc:sldChg chg="modSp mod">
        <pc:chgData name="Inas FAOUZI [Eurécia]" userId="4f435423-8673-4c81-9a60-95a8e74c92dd" providerId="ADAL" clId="{C0D12BB5-C0F4-40D4-9B12-965A8325F550}" dt="2024-09-11T15:46:50.157" v="193" actId="2711"/>
        <pc:sldMkLst>
          <pc:docMk/>
          <pc:sldMk cId="393303410" sldId="359"/>
        </pc:sldMkLst>
      </pc:sldChg>
      <pc:sldChg chg="modSp mod">
        <pc:chgData name="Inas FAOUZI [Eurécia]" userId="4f435423-8673-4c81-9a60-95a8e74c92dd" providerId="ADAL" clId="{C0D12BB5-C0F4-40D4-9B12-965A8325F550}" dt="2024-09-11T15:46:40.137" v="192" actId="2711"/>
        <pc:sldMkLst>
          <pc:docMk/>
          <pc:sldMk cId="917141303" sldId="360"/>
        </pc:sldMkLst>
      </pc:sldChg>
      <pc:sldChg chg="modSp mod">
        <pc:chgData name="Inas FAOUZI [Eurécia]" userId="4f435423-8673-4c81-9a60-95a8e74c92dd" providerId="ADAL" clId="{C0D12BB5-C0F4-40D4-9B12-965A8325F550}" dt="2024-09-11T15:46:30.787" v="191" actId="1076"/>
        <pc:sldMkLst>
          <pc:docMk/>
          <pc:sldMk cId="4244877965" sldId="361"/>
        </pc:sldMkLst>
      </pc:sldChg>
      <pc:sldChg chg="modSp mod">
        <pc:chgData name="Inas FAOUZI [Eurécia]" userId="4f435423-8673-4c81-9a60-95a8e74c92dd" providerId="ADAL" clId="{C0D12BB5-C0F4-40D4-9B12-965A8325F550}" dt="2024-09-11T15:44:35.067" v="168" actId="20577"/>
        <pc:sldMkLst>
          <pc:docMk/>
          <pc:sldMk cId="2730774276" sldId="362"/>
        </pc:sldMkLst>
      </pc:sldChg>
      <pc:sldChg chg="modSp mod">
        <pc:chgData name="Inas FAOUZI [Eurécia]" userId="4f435423-8673-4c81-9a60-95a8e74c92dd" providerId="ADAL" clId="{C0D12BB5-C0F4-40D4-9B12-965A8325F550}" dt="2024-09-11T15:47:30.607" v="196" actId="207"/>
        <pc:sldMkLst>
          <pc:docMk/>
          <pc:sldMk cId="2110490054" sldId="363"/>
        </pc:sldMkLst>
      </pc:sldChg>
      <pc:sldChg chg="modSp mod">
        <pc:chgData name="Inas FAOUZI [Eurécia]" userId="4f435423-8673-4c81-9a60-95a8e74c92dd" providerId="ADAL" clId="{C0D12BB5-C0F4-40D4-9B12-965A8325F550}" dt="2024-09-11T15:48:06.497" v="202" actId="14100"/>
        <pc:sldMkLst>
          <pc:docMk/>
          <pc:sldMk cId="2892282301" sldId="364"/>
        </pc:sldMkLst>
      </pc:sldChg>
      <pc:sldChg chg="modSp mod">
        <pc:chgData name="Inas FAOUZI [Eurécia]" userId="4f435423-8673-4c81-9a60-95a8e74c92dd" providerId="ADAL" clId="{C0D12BB5-C0F4-40D4-9B12-965A8325F550}" dt="2024-09-11T15:48:16.931" v="203" actId="207"/>
        <pc:sldMkLst>
          <pc:docMk/>
          <pc:sldMk cId="2448490758" sldId="365"/>
        </pc:sldMkLst>
      </pc:sldChg>
      <pc:sldChg chg="modSp mod">
        <pc:chgData name="Inas FAOUZI [Eurécia]" userId="4f435423-8673-4c81-9a60-95a8e74c92dd" providerId="ADAL" clId="{C0D12BB5-C0F4-40D4-9B12-965A8325F550}" dt="2024-09-11T15:48:27.322" v="204" actId="207"/>
        <pc:sldMkLst>
          <pc:docMk/>
          <pc:sldMk cId="3870005214" sldId="366"/>
        </pc:sldMkLst>
      </pc:sldChg>
      <pc:sldChg chg="modSp mod">
        <pc:chgData name="Inas FAOUZI [Eurécia]" userId="4f435423-8673-4c81-9a60-95a8e74c92dd" providerId="ADAL" clId="{C0D12BB5-C0F4-40D4-9B12-965A8325F550}" dt="2024-09-11T15:48:31.477" v="205" actId="207"/>
        <pc:sldMkLst>
          <pc:docMk/>
          <pc:sldMk cId="3064318299" sldId="367"/>
        </pc:sldMkLst>
      </pc:sldChg>
      <pc:sldChg chg="modSp mod">
        <pc:chgData name="Inas FAOUZI [Eurécia]" userId="4f435423-8673-4c81-9a60-95a8e74c92dd" providerId="ADAL" clId="{C0D12BB5-C0F4-40D4-9B12-965A8325F550}" dt="2024-09-11T15:48:36.667" v="206" actId="207"/>
        <pc:sldMkLst>
          <pc:docMk/>
          <pc:sldMk cId="3213819820" sldId="368"/>
        </pc:sldMkLst>
      </pc:sldChg>
      <pc:sldChg chg="modSp mod">
        <pc:chgData name="Inas FAOUZI [Eurécia]" userId="4f435423-8673-4c81-9a60-95a8e74c92dd" providerId="ADAL" clId="{C0D12BB5-C0F4-40D4-9B12-965A8325F550}" dt="2024-09-11T15:48:42.787" v="207" actId="207"/>
        <pc:sldMkLst>
          <pc:docMk/>
          <pc:sldMk cId="3218693000" sldId="369"/>
        </pc:sldMkLst>
      </pc:sldChg>
      <pc:sldChg chg="modSp mod">
        <pc:chgData name="Inas FAOUZI [Eurécia]" userId="4f435423-8673-4c81-9a60-95a8e74c92dd" providerId="ADAL" clId="{C0D12BB5-C0F4-40D4-9B12-965A8325F550}" dt="2024-09-11T15:48:48.937" v="208" actId="207"/>
        <pc:sldMkLst>
          <pc:docMk/>
          <pc:sldMk cId="3283539569" sldId="370"/>
        </pc:sldMkLst>
      </pc:sldChg>
      <pc:sldChg chg="modSp mod">
        <pc:chgData name="Inas FAOUZI [Eurécia]" userId="4f435423-8673-4c81-9a60-95a8e74c92dd" providerId="ADAL" clId="{C0D12BB5-C0F4-40D4-9B12-965A8325F550}" dt="2024-09-11T15:48:53.246" v="209" actId="207"/>
        <pc:sldMkLst>
          <pc:docMk/>
          <pc:sldMk cId="2052690754" sldId="371"/>
        </pc:sldMkLst>
      </pc:sldChg>
      <pc:sldChg chg="modSp mod">
        <pc:chgData name="Inas FAOUZI [Eurécia]" userId="4f435423-8673-4c81-9a60-95a8e74c92dd" providerId="ADAL" clId="{C0D12BB5-C0F4-40D4-9B12-965A8325F550}" dt="2024-09-11T15:48:58.567" v="210" actId="207"/>
        <pc:sldMkLst>
          <pc:docMk/>
          <pc:sldMk cId="2237582167" sldId="372"/>
        </pc:sldMkLst>
      </pc:sldChg>
      <pc:sldChg chg="modSp mod">
        <pc:chgData name="Inas FAOUZI [Eurécia]" userId="4f435423-8673-4c81-9a60-95a8e74c92dd" providerId="ADAL" clId="{C0D12BB5-C0F4-40D4-9B12-965A8325F550}" dt="2024-09-11T15:49:03.642" v="211" actId="207"/>
        <pc:sldMkLst>
          <pc:docMk/>
          <pc:sldMk cId="3966525168" sldId="373"/>
        </pc:sldMkLst>
      </pc:sldChg>
      <pc:sldChg chg="modSp mod">
        <pc:chgData name="Inas FAOUZI [Eurécia]" userId="4f435423-8673-4c81-9a60-95a8e74c92dd" providerId="ADAL" clId="{C0D12BB5-C0F4-40D4-9B12-965A8325F550}" dt="2024-09-12T07:03:41.928" v="223" actId="1076"/>
        <pc:sldMkLst>
          <pc:docMk/>
          <pc:sldMk cId="1355073799" sldId="374"/>
        </pc:sldMkLst>
      </pc:sldChg>
      <pc:sldChg chg="modSp mod">
        <pc:chgData name="Inas FAOUZI [Eurécia]" userId="4f435423-8673-4c81-9a60-95a8e74c92dd" providerId="ADAL" clId="{C0D12BB5-C0F4-40D4-9B12-965A8325F550}" dt="2024-09-11T15:49:15.927" v="214" actId="207"/>
        <pc:sldMkLst>
          <pc:docMk/>
          <pc:sldMk cId="1960508437" sldId="375"/>
        </pc:sldMkLst>
      </pc:sldChg>
      <pc:sldChg chg="modSp mod">
        <pc:chgData name="Inas FAOUZI [Eurécia]" userId="4f435423-8673-4c81-9a60-95a8e74c92dd" providerId="ADAL" clId="{C0D12BB5-C0F4-40D4-9B12-965A8325F550}" dt="2024-09-11T15:49:21.237" v="215" actId="207"/>
        <pc:sldMkLst>
          <pc:docMk/>
          <pc:sldMk cId="4146687220" sldId="376"/>
        </pc:sldMkLst>
      </pc:sldChg>
      <pc:sldChg chg="modSp mod">
        <pc:chgData name="Inas FAOUZI [Eurécia]" userId="4f435423-8673-4c81-9a60-95a8e74c92dd" providerId="ADAL" clId="{C0D12BB5-C0F4-40D4-9B12-965A8325F550}" dt="2024-09-11T15:49:25.766" v="216" actId="207"/>
        <pc:sldMkLst>
          <pc:docMk/>
          <pc:sldMk cId="3307212671" sldId="377"/>
        </pc:sldMkLst>
      </pc:sldChg>
      <pc:sldChg chg="modSp mod">
        <pc:chgData name="Inas FAOUZI [Eurécia]" userId="4f435423-8673-4c81-9a60-95a8e74c92dd" providerId="ADAL" clId="{C0D12BB5-C0F4-40D4-9B12-965A8325F550}" dt="2024-09-11T15:49:29.559" v="217" actId="207"/>
        <pc:sldMkLst>
          <pc:docMk/>
          <pc:sldMk cId="166487415" sldId="378"/>
        </pc:sldMkLst>
      </pc:sldChg>
      <pc:sldChg chg="modSp mod">
        <pc:chgData name="Inas FAOUZI [Eurécia]" userId="4f435423-8673-4c81-9a60-95a8e74c92dd" providerId="ADAL" clId="{C0D12BB5-C0F4-40D4-9B12-965A8325F550}" dt="2024-09-11T15:49:35.106" v="218" actId="207"/>
        <pc:sldMkLst>
          <pc:docMk/>
          <pc:sldMk cId="3562698328" sldId="379"/>
        </pc:sldMkLst>
      </pc:sldChg>
      <pc:sldChg chg="modSp mod">
        <pc:chgData name="Inas FAOUZI [Eurécia]" userId="4f435423-8673-4c81-9a60-95a8e74c92dd" providerId="ADAL" clId="{C0D12BB5-C0F4-40D4-9B12-965A8325F550}" dt="2024-09-11T15:47:39.262" v="197" actId="207"/>
        <pc:sldMkLst>
          <pc:docMk/>
          <pc:sldMk cId="1027535000" sldId="380"/>
        </pc:sldMkLst>
      </pc:sldChg>
      <pc:sldChg chg="add">
        <pc:chgData name="Inas FAOUZI [Eurécia]" userId="4f435423-8673-4c81-9a60-95a8e74c92dd" providerId="ADAL" clId="{C0D12BB5-C0F4-40D4-9B12-965A8325F550}" dt="2024-09-11T15:10:45.953" v="0" actId="2890"/>
        <pc:sldMkLst>
          <pc:docMk/>
          <pc:sldMk cId="977639732" sldId="381"/>
        </pc:sldMkLst>
      </pc:sldChg>
      <pc:sldChg chg="modSp add mod ord">
        <pc:chgData name="Inas FAOUZI [Eurécia]" userId="4f435423-8673-4c81-9a60-95a8e74c92dd" providerId="ADAL" clId="{C0D12BB5-C0F4-40D4-9B12-965A8325F550}" dt="2024-09-11T15:11:51.093" v="62"/>
        <pc:sldMkLst>
          <pc:docMk/>
          <pc:sldMk cId="3995354232" sldId="382"/>
        </pc:sldMkLst>
      </pc:sldChg>
      <pc:sldChg chg="modSp add mod ord">
        <pc:chgData name="Inas FAOUZI [Eurécia]" userId="4f435423-8673-4c81-9a60-95a8e74c92dd" providerId="ADAL" clId="{C0D12BB5-C0F4-40D4-9B12-965A8325F550}" dt="2024-09-11T15:12:20.947" v="71"/>
        <pc:sldMkLst>
          <pc:docMk/>
          <pc:sldMk cId="620372872" sldId="383"/>
        </pc:sldMkLst>
      </pc:sldChg>
      <pc:sldChg chg="modSp add mod ord">
        <pc:chgData name="Inas FAOUZI [Eurécia]" userId="4f435423-8673-4c81-9a60-95a8e74c92dd" providerId="ADAL" clId="{C0D12BB5-C0F4-40D4-9B12-965A8325F550}" dt="2024-09-11T15:12:37.423" v="82"/>
        <pc:sldMkLst>
          <pc:docMk/>
          <pc:sldMk cId="1061316313" sldId="384"/>
        </pc:sldMkLst>
      </pc:sldChg>
      <pc:sldChg chg="modSp add mod ord">
        <pc:chgData name="Inas FAOUZI [Eurécia]" userId="4f435423-8673-4c81-9a60-95a8e74c92dd" providerId="ADAL" clId="{C0D12BB5-C0F4-40D4-9B12-965A8325F550}" dt="2024-09-11T15:13:02.222" v="92"/>
        <pc:sldMkLst>
          <pc:docMk/>
          <pc:sldMk cId="499408540" sldId="385"/>
        </pc:sldMkLst>
      </pc:sldChg>
      <pc:sldChg chg="modSp add mod ord">
        <pc:chgData name="Inas FAOUZI [Eurécia]" userId="4f435423-8673-4c81-9a60-95a8e74c92dd" providerId="ADAL" clId="{C0D12BB5-C0F4-40D4-9B12-965A8325F550}" dt="2024-09-11T15:13:22.873" v="129" actId="20577"/>
        <pc:sldMkLst>
          <pc:docMk/>
          <pc:sldMk cId="31885942" sldId="386"/>
        </pc:sldMkLst>
      </pc:sldChg>
    </pc:docChg>
  </pc:docChgLst>
  <pc:docChgLst>
    <pc:chgData name="Sabrina BENDJEMA [Eurécia]" userId="dc37f661-d3c2-4618-9d2f-a82e1e7795bb" providerId="ADAL" clId="{F78DA9F0-D590-4A26-9BBB-9251D7D3CBA4}"/>
    <pc:docChg chg="undo redo custSel addSld delSld modSld">
      <pc:chgData name="Sabrina BENDJEMA [Eurécia]" userId="dc37f661-d3c2-4618-9d2f-a82e1e7795bb" providerId="ADAL" clId="{F78DA9F0-D590-4A26-9BBB-9251D7D3CBA4}" dt="2024-08-30T15:32:10.436" v="259" actId="33524"/>
      <pc:docMkLst>
        <pc:docMk/>
      </pc:docMkLst>
      <pc:sldChg chg="addSp delSp modSp mod">
        <pc:chgData name="Sabrina BENDJEMA [Eurécia]" userId="dc37f661-d3c2-4618-9d2f-a82e1e7795bb" providerId="ADAL" clId="{F78DA9F0-D590-4A26-9BBB-9251D7D3CBA4}" dt="2024-08-30T15:01:38.998" v="6" actId="1440"/>
        <pc:sldMkLst>
          <pc:docMk/>
          <pc:sldMk cId="835839060" sldId="354"/>
        </pc:sldMkLst>
      </pc:sldChg>
      <pc:sldChg chg="addSp delSp modSp mod">
        <pc:chgData name="Sabrina BENDJEMA [Eurécia]" userId="dc37f661-d3c2-4618-9d2f-a82e1e7795bb" providerId="ADAL" clId="{F78DA9F0-D590-4A26-9BBB-9251D7D3CBA4}" dt="2024-08-30T15:03:57.878" v="22" actId="1076"/>
        <pc:sldMkLst>
          <pc:docMk/>
          <pc:sldMk cId="3023161324" sldId="356"/>
        </pc:sldMkLst>
      </pc:sldChg>
      <pc:sldChg chg="addSp delSp modSp mod">
        <pc:chgData name="Sabrina BENDJEMA [Eurécia]" userId="dc37f661-d3c2-4618-9d2f-a82e1e7795bb" providerId="ADAL" clId="{F78DA9F0-D590-4A26-9BBB-9251D7D3CBA4}" dt="2024-08-30T15:06:22.491" v="41" actId="1440"/>
        <pc:sldMkLst>
          <pc:docMk/>
          <pc:sldMk cId="1451449613" sldId="357"/>
        </pc:sldMkLst>
      </pc:sldChg>
      <pc:sldChg chg="addSp delSp modSp mod">
        <pc:chgData name="Sabrina BENDJEMA [Eurécia]" userId="dc37f661-d3c2-4618-9d2f-a82e1e7795bb" providerId="ADAL" clId="{F78DA9F0-D590-4A26-9BBB-9251D7D3CBA4}" dt="2024-08-30T15:06:41.278" v="43" actId="1076"/>
        <pc:sldMkLst>
          <pc:docMk/>
          <pc:sldMk cId="2447771666" sldId="358"/>
        </pc:sldMkLst>
      </pc:sldChg>
      <pc:sldChg chg="modSp mod">
        <pc:chgData name="Sabrina BENDJEMA [Eurécia]" userId="dc37f661-d3c2-4618-9d2f-a82e1e7795bb" providerId="ADAL" clId="{F78DA9F0-D590-4A26-9BBB-9251D7D3CBA4}" dt="2024-08-30T15:32:10.436" v="259" actId="33524"/>
        <pc:sldMkLst>
          <pc:docMk/>
          <pc:sldMk cId="2892282301" sldId="364"/>
        </pc:sldMkLst>
      </pc:sldChg>
      <pc:sldChg chg="addSp delSp modSp mod">
        <pc:chgData name="Sabrina BENDJEMA [Eurécia]" userId="dc37f661-d3c2-4618-9d2f-a82e1e7795bb" providerId="ADAL" clId="{F78DA9F0-D590-4A26-9BBB-9251D7D3CBA4}" dt="2024-08-30T15:07:54.856" v="49" actId="1076"/>
        <pc:sldMkLst>
          <pc:docMk/>
          <pc:sldMk cId="3218693000" sldId="369"/>
        </pc:sldMkLst>
      </pc:sldChg>
      <pc:sldChg chg="addSp delSp modSp mod">
        <pc:chgData name="Sabrina BENDJEMA [Eurécia]" userId="dc37f661-d3c2-4618-9d2f-a82e1e7795bb" providerId="ADAL" clId="{F78DA9F0-D590-4A26-9BBB-9251D7D3CBA4}" dt="2024-08-30T15:08:42.467" v="54" actId="1440"/>
        <pc:sldMkLst>
          <pc:docMk/>
          <pc:sldMk cId="1960508437" sldId="375"/>
        </pc:sldMkLst>
      </pc:sldChg>
      <pc:sldChg chg="addSp delSp modSp mod">
        <pc:chgData name="Sabrina BENDJEMA [Eurécia]" userId="dc37f661-d3c2-4618-9d2f-a82e1e7795bb" providerId="ADAL" clId="{F78DA9F0-D590-4A26-9BBB-9251D7D3CBA4}" dt="2024-08-30T15:17:18.002" v="139" actId="14100"/>
        <pc:sldMkLst>
          <pc:docMk/>
          <pc:sldMk cId="4146687220" sldId="376"/>
        </pc:sldMkLst>
      </pc:sldChg>
      <pc:sldChg chg="addSp delSp modSp add del mod">
        <pc:chgData name="Sabrina BENDJEMA [Eurécia]" userId="dc37f661-d3c2-4618-9d2f-a82e1e7795bb" providerId="ADAL" clId="{F78DA9F0-D590-4A26-9BBB-9251D7D3CBA4}" dt="2024-08-30T15:18:28.675" v="147" actId="1440"/>
        <pc:sldMkLst>
          <pc:docMk/>
          <pc:sldMk cId="3307212671" sldId="377"/>
        </pc:sldMkLst>
      </pc:sldChg>
      <pc:sldChg chg="addSp delSp modSp mod">
        <pc:chgData name="Sabrina BENDJEMA [Eurécia]" userId="dc37f661-d3c2-4618-9d2f-a82e1e7795bb" providerId="ADAL" clId="{F78DA9F0-D590-4A26-9BBB-9251D7D3CBA4}" dt="2024-08-30T15:30:32.975" v="256" actId="1440"/>
        <pc:sldMkLst>
          <pc:docMk/>
          <pc:sldMk cId="166487415" sldId="378"/>
        </pc:sldMkLst>
      </pc:sldChg>
      <pc:sldChg chg="addSp delSp modSp mod">
        <pc:chgData name="Sabrina BENDJEMA [Eurécia]" userId="dc37f661-d3c2-4618-9d2f-a82e1e7795bb" providerId="ADAL" clId="{F78DA9F0-D590-4A26-9BBB-9251D7D3CBA4}" dt="2024-08-30T15:20:01.319" v="157" actId="1440"/>
        <pc:sldMkLst>
          <pc:docMk/>
          <pc:sldMk cId="3562698328" sldId="379"/>
        </pc:sldMkLst>
      </pc:sldChg>
      <pc:sldChg chg="modSp mod">
        <pc:chgData name="Sabrina BENDJEMA [Eurécia]" userId="dc37f661-d3c2-4618-9d2f-a82e1e7795bb" providerId="ADAL" clId="{F78DA9F0-D590-4A26-9BBB-9251D7D3CBA4}" dt="2024-08-30T15:04:48.103" v="24" actId="27636"/>
        <pc:sldMkLst>
          <pc:docMk/>
          <pc:sldMk cId="1027535000" sldId="380"/>
        </pc:sldMkLst>
      </pc:sldChg>
    </pc:docChg>
  </pc:docChgLst>
  <pc:docChgLst>
    <pc:chgData name="Pauline BROUSSE [Eurécia]" userId="S::pauline.brousse@eurecia.com::29afd943-9317-407c-af25-96d3f84813eb" providerId="AD" clId="Web-{F61E705F-0A51-C83C-9D13-609206CEF331}"/>
    <pc:docChg chg="modSld">
      <pc:chgData name="Pauline BROUSSE [Eurécia]" userId="S::pauline.brousse@eurecia.com::29afd943-9317-407c-af25-96d3f84813eb" providerId="AD" clId="Web-{F61E705F-0A51-C83C-9D13-609206CEF331}" dt="2024-08-06T12:01:20.712" v="554" actId="20577"/>
      <pc:docMkLst>
        <pc:docMk/>
      </pc:docMkLst>
      <pc:sldChg chg="addSp delSp modSp">
        <pc:chgData name="Pauline BROUSSE [Eurécia]" userId="S::pauline.brousse@eurecia.com::29afd943-9317-407c-af25-96d3f84813eb" providerId="AD" clId="Web-{F61E705F-0A51-C83C-9D13-609206CEF331}" dt="2024-08-06T10:14:23.499" v="29" actId="20577"/>
        <pc:sldMkLst>
          <pc:docMk/>
          <pc:sldMk cId="1542998316" sldId="335"/>
        </pc:sldMkLst>
      </pc:sldChg>
      <pc:sldChg chg="addSp delSp modSp">
        <pc:chgData name="Pauline BROUSSE [Eurécia]" userId="S::pauline.brousse@eurecia.com::29afd943-9317-407c-af25-96d3f84813eb" providerId="AD" clId="Web-{F61E705F-0A51-C83C-9D13-609206CEF331}" dt="2024-08-06T10:26:58.070" v="158" actId="1076"/>
        <pc:sldMkLst>
          <pc:docMk/>
          <pc:sldMk cId="1742709411" sldId="353"/>
        </pc:sldMkLst>
      </pc:sldChg>
      <pc:sldChg chg="addSp delSp modSp">
        <pc:chgData name="Pauline BROUSSE [Eurécia]" userId="S::pauline.brousse@eurecia.com::29afd943-9317-407c-af25-96d3f84813eb" providerId="AD" clId="Web-{F61E705F-0A51-C83C-9D13-609206CEF331}" dt="2024-08-06T10:24:59.285" v="128" actId="1076"/>
        <pc:sldMkLst>
          <pc:docMk/>
          <pc:sldMk cId="835839060" sldId="354"/>
        </pc:sldMkLst>
      </pc:sldChg>
      <pc:sldChg chg="addSp delSp modSp">
        <pc:chgData name="Pauline BROUSSE [Eurécia]" userId="S::pauline.brousse@eurecia.com::29afd943-9317-407c-af25-96d3f84813eb" providerId="AD" clId="Web-{F61E705F-0A51-C83C-9D13-609206CEF331}" dt="2024-08-06T10:29:46.482" v="200" actId="1076"/>
        <pc:sldMkLst>
          <pc:docMk/>
          <pc:sldMk cId="3815716929" sldId="355"/>
        </pc:sldMkLst>
      </pc:sldChg>
      <pc:sldChg chg="addSp delSp modSp">
        <pc:chgData name="Pauline BROUSSE [Eurécia]" userId="S::pauline.brousse@eurecia.com::29afd943-9317-407c-af25-96d3f84813eb" providerId="AD" clId="Web-{F61E705F-0A51-C83C-9D13-609206CEF331}" dt="2024-08-06T10:32:04.690" v="231" actId="20577"/>
        <pc:sldMkLst>
          <pc:docMk/>
          <pc:sldMk cId="3023161324" sldId="356"/>
        </pc:sldMkLst>
      </pc:sldChg>
      <pc:sldChg chg="addSp delSp modSp">
        <pc:chgData name="Pauline BROUSSE [Eurécia]" userId="S::pauline.brousse@eurecia.com::29afd943-9317-407c-af25-96d3f84813eb" providerId="AD" clId="Web-{F61E705F-0A51-C83C-9D13-609206CEF331}" dt="2024-08-06T11:36:04.664" v="282" actId="14100"/>
        <pc:sldMkLst>
          <pc:docMk/>
          <pc:sldMk cId="1451449613" sldId="357"/>
        </pc:sldMkLst>
      </pc:sldChg>
      <pc:sldChg chg="addSp delSp modSp">
        <pc:chgData name="Pauline BROUSSE [Eurécia]" userId="S::pauline.brousse@eurecia.com::29afd943-9317-407c-af25-96d3f84813eb" providerId="AD" clId="Web-{F61E705F-0A51-C83C-9D13-609206CEF331}" dt="2024-08-06T11:37:28.135" v="310" actId="1076"/>
        <pc:sldMkLst>
          <pc:docMk/>
          <pc:sldMk cId="2447771666" sldId="358"/>
        </pc:sldMkLst>
      </pc:sldChg>
      <pc:sldChg chg="addSp delSp modSp">
        <pc:chgData name="Pauline BROUSSE [Eurécia]" userId="S::pauline.brousse@eurecia.com::29afd943-9317-407c-af25-96d3f84813eb" providerId="AD" clId="Web-{F61E705F-0A51-C83C-9D13-609206CEF331}" dt="2024-08-06T11:40:56.079" v="356" actId="20577"/>
        <pc:sldMkLst>
          <pc:docMk/>
          <pc:sldMk cId="393303410" sldId="359"/>
        </pc:sldMkLst>
      </pc:sldChg>
      <pc:sldChg chg="addSp delSp modSp">
        <pc:chgData name="Pauline BROUSSE [Eurécia]" userId="S::pauline.brousse@eurecia.com::29afd943-9317-407c-af25-96d3f84813eb" providerId="AD" clId="Web-{F61E705F-0A51-C83C-9D13-609206CEF331}" dt="2024-08-06T11:45:34.197" v="398" actId="20577"/>
        <pc:sldMkLst>
          <pc:docMk/>
          <pc:sldMk cId="917141303" sldId="360"/>
        </pc:sldMkLst>
      </pc:sldChg>
      <pc:sldChg chg="addSp delSp modSp">
        <pc:chgData name="Pauline BROUSSE [Eurécia]" userId="S::pauline.brousse@eurecia.com::29afd943-9317-407c-af25-96d3f84813eb" providerId="AD" clId="Web-{F61E705F-0A51-C83C-9D13-609206CEF331}" dt="2024-08-06T11:47:22.841" v="409" actId="20577"/>
        <pc:sldMkLst>
          <pc:docMk/>
          <pc:sldMk cId="4244877965" sldId="361"/>
        </pc:sldMkLst>
      </pc:sldChg>
      <pc:sldChg chg="addSp delSp modSp">
        <pc:chgData name="Pauline BROUSSE [Eurécia]" userId="S::pauline.brousse@eurecia.com::29afd943-9317-407c-af25-96d3f84813eb" providerId="AD" clId="Web-{F61E705F-0A51-C83C-9D13-609206CEF331}" dt="2024-08-06T11:48:38.516" v="422" actId="20577"/>
        <pc:sldMkLst>
          <pc:docMk/>
          <pc:sldMk cId="2730774276" sldId="362"/>
        </pc:sldMkLst>
      </pc:sldChg>
      <pc:sldChg chg="addSp delSp modSp">
        <pc:chgData name="Pauline BROUSSE [Eurécia]" userId="S::pauline.brousse@eurecia.com::29afd943-9317-407c-af25-96d3f84813eb" providerId="AD" clId="Web-{F61E705F-0A51-C83C-9D13-609206CEF331}" dt="2024-08-06T11:50:39.910" v="451"/>
        <pc:sldMkLst>
          <pc:docMk/>
          <pc:sldMk cId="2110490054" sldId="363"/>
        </pc:sldMkLst>
      </pc:sldChg>
      <pc:sldChg chg="addSp delSp modSp">
        <pc:chgData name="Pauline BROUSSE [Eurécia]" userId="S::pauline.brousse@eurecia.com::29afd943-9317-407c-af25-96d3f84813eb" providerId="AD" clId="Web-{F61E705F-0A51-C83C-9D13-609206CEF331}" dt="2024-08-06T12:00:42.758" v="544" actId="1076"/>
        <pc:sldMkLst>
          <pc:docMk/>
          <pc:sldMk cId="2892282301" sldId="364"/>
        </pc:sldMkLst>
      </pc:sldChg>
      <pc:sldChg chg="addSp modSp">
        <pc:chgData name="Pauline BROUSSE [Eurécia]" userId="S::pauline.brousse@eurecia.com::29afd943-9317-407c-af25-96d3f84813eb" providerId="AD" clId="Web-{F61E705F-0A51-C83C-9D13-609206CEF331}" dt="2024-08-06T12:01:20.712" v="554" actId="20577"/>
        <pc:sldMkLst>
          <pc:docMk/>
          <pc:sldMk cId="2448490758" sldId="365"/>
        </pc:sldMkLst>
      </pc:sldChg>
      <pc:sldChg chg="addSp">
        <pc:chgData name="Pauline BROUSSE [Eurécia]" userId="S::pauline.brousse@eurecia.com::29afd943-9317-407c-af25-96d3f84813eb" providerId="AD" clId="Web-{F61E705F-0A51-C83C-9D13-609206CEF331}" dt="2024-08-06T10:28:17.870" v="175"/>
        <pc:sldMkLst>
          <pc:docMk/>
          <pc:sldMk cId="3870005214" sldId="366"/>
        </pc:sldMkLst>
      </pc:sldChg>
      <pc:sldChg chg="addSp">
        <pc:chgData name="Pauline BROUSSE [Eurécia]" userId="S::pauline.brousse@eurecia.com::29afd943-9317-407c-af25-96d3f84813eb" providerId="AD" clId="Web-{F61E705F-0A51-C83C-9D13-609206CEF331}" dt="2024-08-06T10:28:20.167" v="176"/>
        <pc:sldMkLst>
          <pc:docMk/>
          <pc:sldMk cId="3064318299" sldId="367"/>
        </pc:sldMkLst>
      </pc:sldChg>
      <pc:sldChg chg="addSp">
        <pc:chgData name="Pauline BROUSSE [Eurécia]" userId="S::pauline.brousse@eurecia.com::29afd943-9317-407c-af25-96d3f84813eb" providerId="AD" clId="Web-{F61E705F-0A51-C83C-9D13-609206CEF331}" dt="2024-08-06T10:28:23.104" v="177"/>
        <pc:sldMkLst>
          <pc:docMk/>
          <pc:sldMk cId="3213819820" sldId="368"/>
        </pc:sldMkLst>
      </pc:sldChg>
      <pc:sldChg chg="addSp">
        <pc:chgData name="Pauline BROUSSE [Eurécia]" userId="S::pauline.brousse@eurecia.com::29afd943-9317-407c-af25-96d3f84813eb" providerId="AD" clId="Web-{F61E705F-0A51-C83C-9D13-609206CEF331}" dt="2024-08-06T10:28:26.448" v="178"/>
        <pc:sldMkLst>
          <pc:docMk/>
          <pc:sldMk cId="3218693000" sldId="369"/>
        </pc:sldMkLst>
      </pc:sldChg>
      <pc:sldChg chg="addSp">
        <pc:chgData name="Pauline BROUSSE [Eurécia]" userId="S::pauline.brousse@eurecia.com::29afd943-9317-407c-af25-96d3f84813eb" providerId="AD" clId="Web-{F61E705F-0A51-C83C-9D13-609206CEF331}" dt="2024-08-06T10:28:29.948" v="179"/>
        <pc:sldMkLst>
          <pc:docMk/>
          <pc:sldMk cId="3283539569" sldId="370"/>
        </pc:sldMkLst>
      </pc:sldChg>
      <pc:sldChg chg="addSp">
        <pc:chgData name="Pauline BROUSSE [Eurécia]" userId="S::pauline.brousse@eurecia.com::29afd943-9317-407c-af25-96d3f84813eb" providerId="AD" clId="Web-{F61E705F-0A51-C83C-9D13-609206CEF331}" dt="2024-08-06T10:28:32.573" v="180"/>
        <pc:sldMkLst>
          <pc:docMk/>
          <pc:sldMk cId="2052690754" sldId="371"/>
        </pc:sldMkLst>
      </pc:sldChg>
      <pc:sldChg chg="addSp">
        <pc:chgData name="Pauline BROUSSE [Eurécia]" userId="S::pauline.brousse@eurecia.com::29afd943-9317-407c-af25-96d3f84813eb" providerId="AD" clId="Web-{F61E705F-0A51-C83C-9D13-609206CEF331}" dt="2024-08-06T10:28:40.636" v="181"/>
        <pc:sldMkLst>
          <pc:docMk/>
          <pc:sldMk cId="2237582167" sldId="372"/>
        </pc:sldMkLst>
      </pc:sldChg>
      <pc:sldChg chg="addSp">
        <pc:chgData name="Pauline BROUSSE [Eurécia]" userId="S::pauline.brousse@eurecia.com::29afd943-9317-407c-af25-96d3f84813eb" providerId="AD" clId="Web-{F61E705F-0A51-C83C-9D13-609206CEF331}" dt="2024-08-06T10:28:42.871" v="182"/>
        <pc:sldMkLst>
          <pc:docMk/>
          <pc:sldMk cId="3966525168" sldId="373"/>
        </pc:sldMkLst>
      </pc:sldChg>
      <pc:sldChg chg="addSp">
        <pc:chgData name="Pauline BROUSSE [Eurécia]" userId="S::pauline.brousse@eurecia.com::29afd943-9317-407c-af25-96d3f84813eb" providerId="AD" clId="Web-{F61E705F-0A51-C83C-9D13-609206CEF331}" dt="2024-08-06T10:28:44.855" v="183"/>
        <pc:sldMkLst>
          <pc:docMk/>
          <pc:sldMk cId="1355073799" sldId="374"/>
        </pc:sldMkLst>
      </pc:sldChg>
      <pc:sldChg chg="addSp">
        <pc:chgData name="Pauline BROUSSE [Eurécia]" userId="S::pauline.brousse@eurecia.com::29afd943-9317-407c-af25-96d3f84813eb" providerId="AD" clId="Web-{F61E705F-0A51-C83C-9D13-609206CEF331}" dt="2024-08-06T10:28:47.636" v="184"/>
        <pc:sldMkLst>
          <pc:docMk/>
          <pc:sldMk cId="1960508437" sldId="375"/>
        </pc:sldMkLst>
      </pc:sldChg>
      <pc:sldChg chg="addSp">
        <pc:chgData name="Pauline BROUSSE [Eurécia]" userId="S::pauline.brousse@eurecia.com::29afd943-9317-407c-af25-96d3f84813eb" providerId="AD" clId="Web-{F61E705F-0A51-C83C-9D13-609206CEF331}" dt="2024-08-06T10:28:50.512" v="185"/>
        <pc:sldMkLst>
          <pc:docMk/>
          <pc:sldMk cId="4146687220" sldId="376"/>
        </pc:sldMkLst>
      </pc:sldChg>
      <pc:sldChg chg="addSp">
        <pc:chgData name="Pauline BROUSSE [Eurécia]" userId="S::pauline.brousse@eurecia.com::29afd943-9317-407c-af25-96d3f84813eb" providerId="AD" clId="Web-{F61E705F-0A51-C83C-9D13-609206CEF331}" dt="2024-08-06T10:28:53.121" v="186"/>
        <pc:sldMkLst>
          <pc:docMk/>
          <pc:sldMk cId="3307212671" sldId="377"/>
        </pc:sldMkLst>
      </pc:sldChg>
      <pc:sldChg chg="addSp">
        <pc:chgData name="Pauline BROUSSE [Eurécia]" userId="S::pauline.brousse@eurecia.com::29afd943-9317-407c-af25-96d3f84813eb" providerId="AD" clId="Web-{F61E705F-0A51-C83C-9D13-609206CEF331}" dt="2024-08-06T10:28:55.918" v="187"/>
        <pc:sldMkLst>
          <pc:docMk/>
          <pc:sldMk cId="166487415" sldId="378"/>
        </pc:sldMkLst>
      </pc:sldChg>
      <pc:sldChg chg="addSp">
        <pc:chgData name="Pauline BROUSSE [Eurécia]" userId="S::pauline.brousse@eurecia.com::29afd943-9317-407c-af25-96d3f84813eb" providerId="AD" clId="Web-{F61E705F-0A51-C83C-9D13-609206CEF331}" dt="2024-08-06T10:28:59.402" v="188"/>
        <pc:sldMkLst>
          <pc:docMk/>
          <pc:sldMk cId="3562698328" sldId="379"/>
        </pc:sldMkLst>
      </pc:sldChg>
      <pc:sldChg chg="addSp delSp modSp">
        <pc:chgData name="Pauline BROUSSE [Eurécia]" userId="S::pauline.brousse@eurecia.com::29afd943-9317-407c-af25-96d3f84813eb" providerId="AD" clId="Web-{F61E705F-0A51-C83C-9D13-609206CEF331}" dt="2024-08-06T11:52:33.680" v="489" actId="1076"/>
        <pc:sldMkLst>
          <pc:docMk/>
          <pc:sldMk cId="1027535000" sldId="380"/>
        </pc:sldMkLst>
      </pc:sldChg>
    </pc:docChg>
  </pc:docChgLst>
  <pc:docChgLst>
    <pc:chgData name="Noreen ROPERS [Eurécia]" userId="S::noreen.ropers@eurecia.com::f3a8d8f2-0e49-41aa-b7d1-58879f4fb21f" providerId="AD" clId="Web-{721C4283-A4A3-8F3B-A974-F738FF3226EC}"/>
    <pc:docChg chg="modSld">
      <pc:chgData name="Noreen ROPERS [Eurécia]" userId="S::noreen.ropers@eurecia.com::f3a8d8f2-0e49-41aa-b7d1-58879f4fb21f" providerId="AD" clId="Web-{721C4283-A4A3-8F3B-A974-F738FF3226EC}" dt="2025-07-15T11:56:24.347" v="2"/>
      <pc:docMkLst>
        <pc:docMk/>
      </pc:docMkLst>
      <pc:sldChg chg="addSp delSp">
        <pc:chgData name="Noreen ROPERS [Eurécia]" userId="S::noreen.ropers@eurecia.com::f3a8d8f2-0e49-41aa-b7d1-58879f4fb21f" providerId="AD" clId="Web-{721C4283-A4A3-8F3B-A974-F738FF3226EC}" dt="2025-07-15T11:56:24.347" v="2"/>
        <pc:sldMkLst>
          <pc:docMk/>
          <pc:sldMk cId="2052690754" sldId="371"/>
        </pc:sldMkLst>
        <pc:grpChg chg="add del">
          <ac:chgData name="Noreen ROPERS [Eurécia]" userId="S::noreen.ropers@eurecia.com::f3a8d8f2-0e49-41aa-b7d1-58879f4fb21f" providerId="AD" clId="Web-{721C4283-A4A3-8F3B-A974-F738FF3226EC}" dt="2025-07-15T11:56:24.347" v="2"/>
          <ac:grpSpMkLst>
            <pc:docMk/>
            <pc:sldMk cId="2052690754" sldId="371"/>
            <ac:grpSpMk id="6" creationId="{2F2B689D-E81F-465F-E6CC-D557B383E5B8}"/>
          </ac:grpSpMkLst>
        </pc:grpChg>
        <pc:picChg chg="del topLvl">
          <ac:chgData name="Noreen ROPERS [Eurécia]" userId="S::noreen.ropers@eurecia.com::f3a8d8f2-0e49-41aa-b7d1-58879f4fb21f" providerId="AD" clId="Web-{721C4283-A4A3-8F3B-A974-F738FF3226EC}" dt="2025-07-15T11:56:24.347" v="2"/>
          <ac:picMkLst>
            <pc:docMk/>
            <pc:sldMk cId="2052690754" sldId="371"/>
            <ac:picMk id="5" creationId="{915BBBF0-1BB6-B830-5FC9-47EC60B7C94C}"/>
          </ac:picMkLst>
        </pc:picChg>
        <pc:picChg chg="topLvl">
          <ac:chgData name="Noreen ROPERS [Eurécia]" userId="S::noreen.ropers@eurecia.com::f3a8d8f2-0e49-41aa-b7d1-58879f4fb21f" providerId="AD" clId="Web-{721C4283-A4A3-8F3B-A974-F738FF3226EC}" dt="2025-07-15T11:56:24.347" v="2"/>
          <ac:picMkLst>
            <pc:docMk/>
            <pc:sldMk cId="2052690754" sldId="371"/>
            <ac:picMk id="8" creationId="{FA72178C-F466-BB31-E750-2A476FE73895}"/>
          </ac:picMkLst>
        </pc:picChg>
      </pc:sldChg>
    </pc:docChg>
  </pc:docChgLst>
  <pc:docChgLst>
    <pc:chgData name="Mikael TRONYO [Eurécia]" userId="9525cf11-7795-4ac4-b690-aa33f0d6ed1f" providerId="ADAL" clId="{2224AA2E-8CE5-470D-BD3B-6D0361298323}"/>
    <pc:docChg chg="modSld">
      <pc:chgData name="Mikael TRONYO [Eurécia]" userId="9525cf11-7795-4ac4-b690-aa33f0d6ed1f" providerId="ADAL" clId="{2224AA2E-8CE5-470D-BD3B-6D0361298323}" dt="2024-05-23T12:06:32.419" v="8" actId="20577"/>
      <pc:docMkLst>
        <pc:docMk/>
      </pc:docMkLst>
      <pc:sldChg chg="modSp mod">
        <pc:chgData name="Mikael TRONYO [Eurécia]" userId="9525cf11-7795-4ac4-b690-aa33f0d6ed1f" providerId="ADAL" clId="{2224AA2E-8CE5-470D-BD3B-6D0361298323}" dt="2024-05-23T12:06:32.419" v="8" actId="20577"/>
        <pc:sldMkLst>
          <pc:docMk/>
          <pc:sldMk cId="1542998316" sldId="335"/>
        </pc:sldMkLst>
      </pc:sldChg>
    </pc:docChg>
  </pc:docChgLst>
  <pc:docChgLst>
    <pc:chgData name="Emilie LE GOFF MILAN [Eurécia]" userId="6ad53246-acbf-4ccd-b846-328a5839d4aa" providerId="ADAL" clId="{7F43A231-F7B3-457A-BD4E-69B66B9E8FC5}"/>
    <pc:docChg chg="modSld">
      <pc:chgData name="Emilie LE GOFF MILAN [Eurécia]" userId="6ad53246-acbf-4ccd-b846-328a5839d4aa" providerId="ADAL" clId="{7F43A231-F7B3-457A-BD4E-69B66B9E8FC5}" dt="2024-05-30T13:55:46.163" v="1" actId="1076"/>
      <pc:docMkLst>
        <pc:docMk/>
      </pc:docMkLst>
      <pc:sldChg chg="modSp mod">
        <pc:chgData name="Emilie LE GOFF MILAN [Eurécia]" userId="6ad53246-acbf-4ccd-b846-328a5839d4aa" providerId="ADAL" clId="{7F43A231-F7B3-457A-BD4E-69B66B9E8FC5}" dt="2024-05-30T13:55:46.163" v="1" actId="1076"/>
        <pc:sldMkLst>
          <pc:docMk/>
          <pc:sldMk cId="3606106640" sldId="343"/>
        </pc:sldMkLst>
      </pc:sldChg>
    </pc:docChg>
  </pc:docChgLst>
  <pc:docChgLst>
    <pc:chgData name="Pauline BROUSSE [Eurécia]" userId="S::pauline.brousse@eurecia.com::29afd943-9317-407c-af25-96d3f84813eb" providerId="AD" clId="Web-{FF6238AA-9585-30FB-1AFF-46C83B368AF1}"/>
    <pc:docChg chg="modSld">
      <pc:chgData name="Pauline BROUSSE [Eurécia]" userId="S::pauline.brousse@eurecia.com::29afd943-9317-407c-af25-96d3f84813eb" providerId="AD" clId="Web-{FF6238AA-9585-30FB-1AFF-46C83B368AF1}" dt="2024-08-08T09:00:14.314" v="280" actId="20577"/>
      <pc:docMkLst>
        <pc:docMk/>
      </pc:docMkLst>
      <pc:sldChg chg="addSp delSp modSp">
        <pc:chgData name="Pauline BROUSSE [Eurécia]" userId="S::pauline.brousse@eurecia.com::29afd943-9317-407c-af25-96d3f84813eb" providerId="AD" clId="Web-{FF6238AA-9585-30FB-1AFF-46C83B368AF1}" dt="2024-08-08T08:28:39.681" v="22" actId="20577"/>
        <pc:sldMkLst>
          <pc:docMk/>
          <pc:sldMk cId="2448490758" sldId="365"/>
        </pc:sldMkLst>
      </pc:sldChg>
      <pc:sldChg chg="addSp delSp modSp">
        <pc:chgData name="Pauline BROUSSE [Eurécia]" userId="S::pauline.brousse@eurecia.com::29afd943-9317-407c-af25-96d3f84813eb" providerId="AD" clId="Web-{FF6238AA-9585-30FB-1AFF-46C83B368AF1}" dt="2024-08-08T08:38:41.502" v="51" actId="1076"/>
        <pc:sldMkLst>
          <pc:docMk/>
          <pc:sldMk cId="3870005214" sldId="366"/>
        </pc:sldMkLst>
      </pc:sldChg>
      <pc:sldChg chg="modSp">
        <pc:chgData name="Pauline BROUSSE [Eurécia]" userId="S::pauline.brousse@eurecia.com::29afd943-9317-407c-af25-96d3f84813eb" providerId="AD" clId="Web-{FF6238AA-9585-30FB-1AFF-46C83B368AF1}" dt="2024-08-08T08:39:55.629" v="66" actId="1076"/>
        <pc:sldMkLst>
          <pc:docMk/>
          <pc:sldMk cId="3064318299" sldId="367"/>
        </pc:sldMkLst>
      </pc:sldChg>
      <pc:sldChg chg="delSp modSp">
        <pc:chgData name="Pauline BROUSSE [Eurécia]" userId="S::pauline.brousse@eurecia.com::29afd943-9317-407c-af25-96d3f84813eb" providerId="AD" clId="Web-{FF6238AA-9585-30FB-1AFF-46C83B368AF1}" dt="2024-08-08T08:41:49.384" v="100" actId="20577"/>
        <pc:sldMkLst>
          <pc:docMk/>
          <pc:sldMk cId="3213819820" sldId="368"/>
        </pc:sldMkLst>
      </pc:sldChg>
      <pc:sldChg chg="delSp modSp">
        <pc:chgData name="Pauline BROUSSE [Eurécia]" userId="S::pauline.brousse@eurecia.com::29afd943-9317-407c-af25-96d3f84813eb" providerId="AD" clId="Web-{FF6238AA-9585-30FB-1AFF-46C83B368AF1}" dt="2024-08-08T08:42:58.308" v="117" actId="20577"/>
        <pc:sldMkLst>
          <pc:docMk/>
          <pc:sldMk cId="3218693000" sldId="369"/>
        </pc:sldMkLst>
      </pc:sldChg>
      <pc:sldChg chg="delSp modSp">
        <pc:chgData name="Pauline BROUSSE [Eurécia]" userId="S::pauline.brousse@eurecia.com::29afd943-9317-407c-af25-96d3f84813eb" providerId="AD" clId="Web-{FF6238AA-9585-30FB-1AFF-46C83B368AF1}" dt="2024-08-08T08:43:54.479" v="131" actId="14100"/>
        <pc:sldMkLst>
          <pc:docMk/>
          <pc:sldMk cId="3283539569" sldId="370"/>
        </pc:sldMkLst>
      </pc:sldChg>
      <pc:sldChg chg="delSp modSp">
        <pc:chgData name="Pauline BROUSSE [Eurécia]" userId="S::pauline.brousse@eurecia.com::29afd943-9317-407c-af25-96d3f84813eb" providerId="AD" clId="Web-{FF6238AA-9585-30FB-1AFF-46C83B368AF1}" dt="2024-08-08T08:45:29.076" v="144" actId="20577"/>
        <pc:sldMkLst>
          <pc:docMk/>
          <pc:sldMk cId="2052690754" sldId="371"/>
        </pc:sldMkLst>
      </pc:sldChg>
      <pc:sldChg chg="delSp modSp">
        <pc:chgData name="Pauline BROUSSE [Eurécia]" userId="S::pauline.brousse@eurecia.com::29afd943-9317-407c-af25-96d3f84813eb" providerId="AD" clId="Web-{FF6238AA-9585-30FB-1AFF-46C83B368AF1}" dt="2024-08-08T08:47:48.051" v="161" actId="20577"/>
        <pc:sldMkLst>
          <pc:docMk/>
          <pc:sldMk cId="2237582167" sldId="372"/>
        </pc:sldMkLst>
      </pc:sldChg>
      <pc:sldChg chg="delSp modSp">
        <pc:chgData name="Pauline BROUSSE [Eurécia]" userId="S::pauline.brousse@eurecia.com::29afd943-9317-407c-af25-96d3f84813eb" providerId="AD" clId="Web-{FF6238AA-9585-30FB-1AFF-46C83B368AF1}" dt="2024-08-08T08:48:39.224" v="174" actId="20577"/>
        <pc:sldMkLst>
          <pc:docMk/>
          <pc:sldMk cId="3966525168" sldId="373"/>
        </pc:sldMkLst>
      </pc:sldChg>
      <pc:sldChg chg="addSp delSp modSp">
        <pc:chgData name="Pauline BROUSSE [Eurécia]" userId="S::pauline.brousse@eurecia.com::29afd943-9317-407c-af25-96d3f84813eb" providerId="AD" clId="Web-{FF6238AA-9585-30FB-1AFF-46C83B368AF1}" dt="2024-08-08T08:48:53.803" v="178" actId="1076"/>
        <pc:sldMkLst>
          <pc:docMk/>
          <pc:sldMk cId="1355073799" sldId="374"/>
        </pc:sldMkLst>
      </pc:sldChg>
      <pc:sldChg chg="addSp delSp modSp">
        <pc:chgData name="Pauline BROUSSE [Eurécia]" userId="S::pauline.brousse@eurecia.com::29afd943-9317-407c-af25-96d3f84813eb" providerId="AD" clId="Web-{FF6238AA-9585-30FB-1AFF-46C83B368AF1}" dt="2024-08-08T08:51:22.918" v="195" actId="20577"/>
        <pc:sldMkLst>
          <pc:docMk/>
          <pc:sldMk cId="1960508437" sldId="375"/>
        </pc:sldMkLst>
      </pc:sldChg>
      <pc:sldChg chg="addSp delSp modSp">
        <pc:chgData name="Pauline BROUSSE [Eurécia]" userId="S::pauline.brousse@eurecia.com::29afd943-9317-407c-af25-96d3f84813eb" providerId="AD" clId="Web-{FF6238AA-9585-30FB-1AFF-46C83B368AF1}" dt="2024-08-08T08:53:46.517" v="209"/>
        <pc:sldMkLst>
          <pc:docMk/>
          <pc:sldMk cId="4146687220" sldId="376"/>
        </pc:sldMkLst>
      </pc:sldChg>
      <pc:sldChg chg="addSp delSp modSp">
        <pc:chgData name="Pauline BROUSSE [Eurécia]" userId="S::pauline.brousse@eurecia.com::29afd943-9317-407c-af25-96d3f84813eb" providerId="AD" clId="Web-{FF6238AA-9585-30FB-1AFF-46C83B368AF1}" dt="2024-08-08T08:55:33.318" v="242" actId="20577"/>
        <pc:sldMkLst>
          <pc:docMk/>
          <pc:sldMk cId="3307212671" sldId="377"/>
        </pc:sldMkLst>
      </pc:sldChg>
      <pc:sldChg chg="delSp modSp">
        <pc:chgData name="Pauline BROUSSE [Eurécia]" userId="S::pauline.brousse@eurecia.com::29afd943-9317-407c-af25-96d3f84813eb" providerId="AD" clId="Web-{FF6238AA-9585-30FB-1AFF-46C83B368AF1}" dt="2024-08-08T08:57:52.402" v="259" actId="20577"/>
        <pc:sldMkLst>
          <pc:docMk/>
          <pc:sldMk cId="166487415" sldId="378"/>
        </pc:sldMkLst>
      </pc:sldChg>
      <pc:sldChg chg="addSp delSp modSp">
        <pc:chgData name="Pauline BROUSSE [Eurécia]" userId="S::pauline.brousse@eurecia.com::29afd943-9317-407c-af25-96d3f84813eb" providerId="AD" clId="Web-{FF6238AA-9585-30FB-1AFF-46C83B368AF1}" dt="2024-08-08T09:00:14.314" v="280" actId="20577"/>
        <pc:sldMkLst>
          <pc:docMk/>
          <pc:sldMk cId="3562698328" sldId="379"/>
        </pc:sldMkLst>
      </pc:sldChg>
    </pc:docChg>
  </pc:docChgLst>
  <pc:docChgLst>
    <pc:chgData name="Pauline MORIN [Eurécia]" userId="26806002-a94a-4f86-8fe6-d48cb3313228" providerId="ADAL" clId="{E51E6D06-EB95-4E22-B54B-50B70B50F2A9}"/>
    <pc:docChg chg="custSel modSld">
      <pc:chgData name="Pauline MORIN [Eurécia]" userId="26806002-a94a-4f86-8fe6-d48cb3313228" providerId="ADAL" clId="{E51E6D06-EB95-4E22-B54B-50B70B50F2A9}" dt="2024-09-20T11:26:07.106" v="43" actId="20577"/>
      <pc:docMkLst>
        <pc:docMk/>
      </pc:docMkLst>
      <pc:sldChg chg="modSp mod">
        <pc:chgData name="Pauline MORIN [Eurécia]" userId="26806002-a94a-4f86-8fe6-d48cb3313228" providerId="ADAL" clId="{E51E6D06-EB95-4E22-B54B-50B70B50F2A9}" dt="2024-09-20T11:26:07.106" v="43" actId="20577"/>
        <pc:sldMkLst>
          <pc:docMk/>
          <pc:sldMk cId="2016794526" sldId="341"/>
        </pc:sldMkLst>
      </pc:sldChg>
    </pc:docChg>
  </pc:docChgLst>
  <pc:docChgLst>
    <pc:chgData name="Noreen ROPERS [Eurécia]" userId="S::noreen.ropers@eurecia.com::f3a8d8f2-0e49-41aa-b7d1-58879f4fb21f" providerId="AD" clId="Web-{396515FA-3AA1-E2F3-BBC7-898DF83EBB41}"/>
    <pc:docChg chg="modSld">
      <pc:chgData name="Noreen ROPERS [Eurécia]" userId="S::noreen.ropers@eurecia.com::f3a8d8f2-0e49-41aa-b7d1-58879f4fb21f" providerId="AD" clId="Web-{396515FA-3AA1-E2F3-BBC7-898DF83EBB41}" dt="2025-07-10T14:42:58.891" v="10" actId="1076"/>
      <pc:docMkLst>
        <pc:docMk/>
      </pc:docMkLst>
      <pc:sldChg chg="modSp">
        <pc:chgData name="Noreen ROPERS [Eurécia]" userId="S::noreen.ropers@eurecia.com::f3a8d8f2-0e49-41aa-b7d1-58879f4fb21f" providerId="AD" clId="Web-{396515FA-3AA1-E2F3-BBC7-898DF83EBB41}" dt="2025-07-10T14:34:45.529" v="2" actId="20577"/>
        <pc:sldMkLst>
          <pc:docMk/>
          <pc:sldMk cId="2110490054" sldId="363"/>
        </pc:sldMkLst>
        <pc:spChg chg="mod">
          <ac:chgData name="Noreen ROPERS [Eurécia]" userId="S::noreen.ropers@eurecia.com::f3a8d8f2-0e49-41aa-b7d1-58879f4fb21f" providerId="AD" clId="Web-{396515FA-3AA1-E2F3-BBC7-898DF83EBB41}" dt="2025-07-10T14:34:45.529" v="2" actId="20577"/>
          <ac:spMkLst>
            <pc:docMk/>
            <pc:sldMk cId="2110490054" sldId="363"/>
            <ac:spMk id="4" creationId="{90A438DC-811C-961D-F9DD-B6FEB9763FC2}"/>
          </ac:spMkLst>
        </pc:spChg>
      </pc:sldChg>
      <pc:sldChg chg="modSp">
        <pc:chgData name="Noreen ROPERS [Eurécia]" userId="S::noreen.ropers@eurecia.com::f3a8d8f2-0e49-41aa-b7d1-58879f4fb21f" providerId="AD" clId="Web-{396515FA-3AA1-E2F3-BBC7-898DF83EBB41}" dt="2025-07-10T14:39:17.992" v="9" actId="20577"/>
        <pc:sldMkLst>
          <pc:docMk/>
          <pc:sldMk cId="2892282301" sldId="364"/>
        </pc:sldMkLst>
        <pc:spChg chg="mod">
          <ac:chgData name="Noreen ROPERS [Eurécia]" userId="S::noreen.ropers@eurecia.com::f3a8d8f2-0e49-41aa-b7d1-58879f4fb21f" providerId="AD" clId="Web-{396515FA-3AA1-E2F3-BBC7-898DF83EBB41}" dt="2025-07-10T14:39:17.992" v="9" actId="20577"/>
          <ac:spMkLst>
            <pc:docMk/>
            <pc:sldMk cId="2892282301" sldId="364"/>
            <ac:spMk id="2" creationId="{0ED16911-BE4F-7178-A964-6BF6DF2D85CF}"/>
          </ac:spMkLst>
        </pc:spChg>
        <pc:spChg chg="mod">
          <ac:chgData name="Noreen ROPERS [Eurécia]" userId="S::noreen.ropers@eurecia.com::f3a8d8f2-0e49-41aa-b7d1-58879f4fb21f" providerId="AD" clId="Web-{396515FA-3AA1-E2F3-BBC7-898DF83EBB41}" dt="2025-07-10T14:37:53.724" v="7" actId="20577"/>
          <ac:spMkLst>
            <pc:docMk/>
            <pc:sldMk cId="2892282301" sldId="364"/>
            <ac:spMk id="4" creationId="{90A438DC-811C-961D-F9DD-B6FEB9763FC2}"/>
          </ac:spMkLst>
        </pc:spChg>
      </pc:sldChg>
      <pc:sldChg chg="modSp">
        <pc:chgData name="Noreen ROPERS [Eurécia]" userId="S::noreen.ropers@eurecia.com::f3a8d8f2-0e49-41aa-b7d1-58879f4fb21f" providerId="AD" clId="Web-{396515FA-3AA1-E2F3-BBC7-898DF83EBB41}" dt="2025-07-10T14:42:58.891" v="10" actId="1076"/>
        <pc:sldMkLst>
          <pc:docMk/>
          <pc:sldMk cId="2448490758" sldId="365"/>
        </pc:sldMkLst>
        <pc:spChg chg="mod">
          <ac:chgData name="Noreen ROPERS [Eurécia]" userId="S::noreen.ropers@eurecia.com::f3a8d8f2-0e49-41aa-b7d1-58879f4fb21f" providerId="AD" clId="Web-{396515FA-3AA1-E2F3-BBC7-898DF83EBB41}" dt="2025-07-10T14:42:58.891" v="10" actId="1076"/>
          <ac:spMkLst>
            <pc:docMk/>
            <pc:sldMk cId="2448490758" sldId="365"/>
            <ac:spMk id="5" creationId="{0549C970-DE22-01A5-71B5-6CF95E93438B}"/>
          </ac:spMkLst>
        </pc:spChg>
      </pc:sldChg>
      <pc:sldChg chg="modSp">
        <pc:chgData name="Noreen ROPERS [Eurécia]" userId="S::noreen.ropers@eurecia.com::f3a8d8f2-0e49-41aa-b7d1-58879f4fb21f" providerId="AD" clId="Web-{396515FA-3AA1-E2F3-BBC7-898DF83EBB41}" dt="2025-07-10T14:35:55.454" v="3" actId="1076"/>
        <pc:sldMkLst>
          <pc:docMk/>
          <pc:sldMk cId="1027535000" sldId="380"/>
        </pc:sldMkLst>
        <pc:spChg chg="mod">
          <ac:chgData name="Noreen ROPERS [Eurécia]" userId="S::noreen.ropers@eurecia.com::f3a8d8f2-0e49-41aa-b7d1-58879f4fb21f" providerId="AD" clId="Web-{396515FA-3AA1-E2F3-BBC7-898DF83EBB41}" dt="2025-07-10T14:35:55.454" v="3" actId="1076"/>
          <ac:spMkLst>
            <pc:docMk/>
            <pc:sldMk cId="1027535000" sldId="380"/>
            <ac:spMk id="8" creationId="{B547CE71-79F8-ACE1-A728-8C74578C061C}"/>
          </ac:spMkLst>
        </pc:spChg>
      </pc:sldChg>
    </pc:docChg>
  </pc:docChgLst>
  <pc:docChgLst>
    <pc:chgData name="Sabrina BENDJEMA [Eurécia]" userId="dc37f661-d3c2-4618-9d2f-a82e1e7795bb" providerId="ADAL" clId="{CB51FC8E-9200-49AB-8E1C-834F2D0854C1}"/>
    <pc:docChg chg="undo redo custSel addSld delSld modSld">
      <pc:chgData name="Sabrina BENDJEMA [Eurécia]" userId="dc37f661-d3c2-4618-9d2f-a82e1e7795bb" providerId="ADAL" clId="{CB51FC8E-9200-49AB-8E1C-834F2D0854C1}" dt="2024-07-18T06:35:03.933" v="5048" actId="1076"/>
      <pc:docMkLst>
        <pc:docMk/>
      </pc:docMkLst>
      <pc:sldChg chg="addSp delSp modSp mod">
        <pc:chgData name="Sabrina BENDJEMA [Eurécia]" userId="dc37f661-d3c2-4618-9d2f-a82e1e7795bb" providerId="ADAL" clId="{CB51FC8E-9200-49AB-8E1C-834F2D0854C1}" dt="2024-07-14T15:11:21.353" v="137" actId="478"/>
        <pc:sldMkLst>
          <pc:docMk/>
          <pc:sldMk cId="3433291733" sldId="287"/>
        </pc:sldMkLst>
      </pc:sldChg>
      <pc:sldChg chg="modSp mod">
        <pc:chgData name="Sabrina BENDJEMA [Eurécia]" userId="dc37f661-d3c2-4618-9d2f-a82e1e7795bb" providerId="ADAL" clId="{CB51FC8E-9200-49AB-8E1C-834F2D0854C1}" dt="2024-07-14T15:17:05.364" v="314" actId="27636"/>
        <pc:sldMkLst>
          <pc:docMk/>
          <pc:sldMk cId="1561398166" sldId="288"/>
        </pc:sldMkLst>
      </pc:sldChg>
      <pc:sldChg chg="addSp delSp modSp mod">
        <pc:chgData name="Sabrina BENDJEMA [Eurécia]" userId="dc37f661-d3c2-4618-9d2f-a82e1e7795bb" providerId="ADAL" clId="{CB51FC8E-9200-49AB-8E1C-834F2D0854C1}" dt="2024-07-15T16:08:56.614" v="1776" actId="338"/>
        <pc:sldMkLst>
          <pc:docMk/>
          <pc:sldMk cId="1542998316" sldId="335"/>
        </pc:sldMkLst>
      </pc:sldChg>
      <pc:sldChg chg="addSp delSp modSp del mod">
        <pc:chgData name="Sabrina BENDJEMA [Eurécia]" userId="dc37f661-d3c2-4618-9d2f-a82e1e7795bb" providerId="ADAL" clId="{CB51FC8E-9200-49AB-8E1C-834F2D0854C1}" dt="2024-07-16T16:37:13.917" v="2280" actId="47"/>
        <pc:sldMkLst>
          <pc:docMk/>
          <pc:sldMk cId="407031299" sldId="337"/>
        </pc:sldMkLst>
      </pc:sldChg>
      <pc:sldChg chg="del">
        <pc:chgData name="Sabrina BENDJEMA [Eurécia]" userId="dc37f661-d3c2-4618-9d2f-a82e1e7795bb" providerId="ADAL" clId="{CB51FC8E-9200-49AB-8E1C-834F2D0854C1}" dt="2024-07-14T15:03:03.900" v="68" actId="47"/>
        <pc:sldMkLst>
          <pc:docMk/>
          <pc:sldMk cId="3392393752" sldId="340"/>
        </pc:sldMkLst>
      </pc:sldChg>
      <pc:sldChg chg="addSp delSp modSp mod">
        <pc:chgData name="Sabrina BENDJEMA [Eurécia]" userId="dc37f661-d3c2-4618-9d2f-a82e1e7795bb" providerId="ADAL" clId="{CB51FC8E-9200-49AB-8E1C-834F2D0854C1}" dt="2024-07-18T06:28:29.422" v="4980" actId="20577"/>
        <pc:sldMkLst>
          <pc:docMk/>
          <pc:sldMk cId="2016794526" sldId="341"/>
        </pc:sldMkLst>
      </pc:sldChg>
      <pc:sldChg chg="del">
        <pc:chgData name="Sabrina BENDJEMA [Eurécia]" userId="dc37f661-d3c2-4618-9d2f-a82e1e7795bb" providerId="ADAL" clId="{CB51FC8E-9200-49AB-8E1C-834F2D0854C1}" dt="2024-07-15T16:09:10.973" v="1777" actId="2696"/>
        <pc:sldMkLst>
          <pc:docMk/>
          <pc:sldMk cId="3606106640" sldId="343"/>
        </pc:sldMkLst>
      </pc:sldChg>
      <pc:sldChg chg="new del">
        <pc:chgData name="Sabrina BENDJEMA [Eurécia]" userId="dc37f661-d3c2-4618-9d2f-a82e1e7795bb" providerId="ADAL" clId="{CB51FC8E-9200-49AB-8E1C-834F2D0854C1}" dt="2024-07-14T15:51:42.834" v="507" actId="47"/>
        <pc:sldMkLst>
          <pc:docMk/>
          <pc:sldMk cId="662750813" sldId="344"/>
        </pc:sldMkLst>
      </pc:sldChg>
      <pc:sldChg chg="addSp delSp modSp new del mod">
        <pc:chgData name="Sabrina BENDJEMA [Eurécia]" userId="dc37f661-d3c2-4618-9d2f-a82e1e7795bb" providerId="ADAL" clId="{CB51FC8E-9200-49AB-8E1C-834F2D0854C1}" dt="2024-07-14T16:06:06.941" v="787" actId="47"/>
        <pc:sldMkLst>
          <pc:docMk/>
          <pc:sldMk cId="351702321" sldId="345"/>
        </pc:sldMkLst>
      </pc:sldChg>
      <pc:sldChg chg="new del">
        <pc:chgData name="Sabrina BENDJEMA [Eurécia]" userId="dc37f661-d3c2-4618-9d2f-a82e1e7795bb" providerId="ADAL" clId="{CB51FC8E-9200-49AB-8E1C-834F2D0854C1}" dt="2024-07-14T16:16:49.192" v="1265" actId="47"/>
        <pc:sldMkLst>
          <pc:docMk/>
          <pc:sldMk cId="2293722247" sldId="346"/>
        </pc:sldMkLst>
      </pc:sldChg>
      <pc:sldChg chg="new add del">
        <pc:chgData name="Sabrina BENDJEMA [Eurécia]" userId="dc37f661-d3c2-4618-9d2f-a82e1e7795bb" providerId="ADAL" clId="{CB51FC8E-9200-49AB-8E1C-834F2D0854C1}" dt="2024-07-17T18:29:01.821" v="3825" actId="47"/>
        <pc:sldMkLst>
          <pc:docMk/>
          <pc:sldMk cId="2639195748" sldId="347"/>
        </pc:sldMkLst>
      </pc:sldChg>
      <pc:sldChg chg="new add del">
        <pc:chgData name="Sabrina BENDJEMA [Eurécia]" userId="dc37f661-d3c2-4618-9d2f-a82e1e7795bb" providerId="ADAL" clId="{CB51FC8E-9200-49AB-8E1C-834F2D0854C1}" dt="2024-07-17T18:40:04.256" v="4000" actId="47"/>
        <pc:sldMkLst>
          <pc:docMk/>
          <pc:sldMk cId="1803850857" sldId="348"/>
        </pc:sldMkLst>
      </pc:sldChg>
      <pc:sldChg chg="new add del">
        <pc:chgData name="Sabrina BENDJEMA [Eurécia]" userId="dc37f661-d3c2-4618-9d2f-a82e1e7795bb" providerId="ADAL" clId="{CB51FC8E-9200-49AB-8E1C-834F2D0854C1}" dt="2024-07-17T20:09:53.358" v="4581" actId="47"/>
        <pc:sldMkLst>
          <pc:docMk/>
          <pc:sldMk cId="2378580982" sldId="349"/>
        </pc:sldMkLst>
      </pc:sldChg>
      <pc:sldChg chg="new add del">
        <pc:chgData name="Sabrina BENDJEMA [Eurécia]" userId="dc37f661-d3c2-4618-9d2f-a82e1e7795bb" providerId="ADAL" clId="{CB51FC8E-9200-49AB-8E1C-834F2D0854C1}" dt="2024-07-17T20:10:00.070" v="4584" actId="47"/>
        <pc:sldMkLst>
          <pc:docMk/>
          <pc:sldMk cId="2502074471" sldId="350"/>
        </pc:sldMkLst>
      </pc:sldChg>
      <pc:sldChg chg="new add del">
        <pc:chgData name="Sabrina BENDJEMA [Eurécia]" userId="dc37f661-d3c2-4618-9d2f-a82e1e7795bb" providerId="ADAL" clId="{CB51FC8E-9200-49AB-8E1C-834F2D0854C1}" dt="2024-07-17T20:09:59.147" v="4583" actId="47"/>
        <pc:sldMkLst>
          <pc:docMk/>
          <pc:sldMk cId="3124124115" sldId="351"/>
        </pc:sldMkLst>
      </pc:sldChg>
      <pc:sldChg chg="new add del">
        <pc:chgData name="Sabrina BENDJEMA [Eurécia]" userId="dc37f661-d3c2-4618-9d2f-a82e1e7795bb" providerId="ADAL" clId="{CB51FC8E-9200-49AB-8E1C-834F2D0854C1}" dt="2024-07-17T20:09:58.250" v="4582" actId="47"/>
        <pc:sldMkLst>
          <pc:docMk/>
          <pc:sldMk cId="4214363662" sldId="352"/>
        </pc:sldMkLst>
      </pc:sldChg>
      <pc:sldChg chg="addSp delSp modSp add mod">
        <pc:chgData name="Sabrina BENDJEMA [Eurécia]" userId="dc37f661-d3c2-4618-9d2f-a82e1e7795bb" providerId="ADAL" clId="{CB51FC8E-9200-49AB-8E1C-834F2D0854C1}" dt="2024-07-15T16:07:31.176" v="1764" actId="27349"/>
        <pc:sldMkLst>
          <pc:docMk/>
          <pc:sldMk cId="1742709411" sldId="353"/>
        </pc:sldMkLst>
      </pc:sldChg>
      <pc:sldChg chg="addSp delSp modSp add mod">
        <pc:chgData name="Sabrina BENDJEMA [Eurécia]" userId="dc37f661-d3c2-4618-9d2f-a82e1e7795bb" providerId="ADAL" clId="{CB51FC8E-9200-49AB-8E1C-834F2D0854C1}" dt="2024-07-15T15:50:53.539" v="1585" actId="27349"/>
        <pc:sldMkLst>
          <pc:docMk/>
          <pc:sldMk cId="835839060" sldId="354"/>
        </pc:sldMkLst>
      </pc:sldChg>
      <pc:sldChg chg="addSp delSp modSp mod">
        <pc:chgData name="Sabrina BENDJEMA [Eurécia]" userId="dc37f661-d3c2-4618-9d2f-a82e1e7795bb" providerId="ADAL" clId="{CB51FC8E-9200-49AB-8E1C-834F2D0854C1}" dt="2024-07-15T16:06:46.898" v="1758" actId="1076"/>
        <pc:sldMkLst>
          <pc:docMk/>
          <pc:sldMk cId="3815716929" sldId="355"/>
        </pc:sldMkLst>
      </pc:sldChg>
      <pc:sldChg chg="addSp delSp modSp mod">
        <pc:chgData name="Sabrina BENDJEMA [Eurécia]" userId="dc37f661-d3c2-4618-9d2f-a82e1e7795bb" providerId="ADAL" clId="{CB51FC8E-9200-49AB-8E1C-834F2D0854C1}" dt="2024-07-18T06:30:48.216" v="4991" actId="1076"/>
        <pc:sldMkLst>
          <pc:docMk/>
          <pc:sldMk cId="3023161324" sldId="356"/>
        </pc:sldMkLst>
      </pc:sldChg>
      <pc:sldChg chg="addSp delSp modSp mod">
        <pc:chgData name="Sabrina BENDJEMA [Eurécia]" userId="dc37f661-d3c2-4618-9d2f-a82e1e7795bb" providerId="ADAL" clId="{CB51FC8E-9200-49AB-8E1C-834F2D0854C1}" dt="2024-07-18T06:31:25.654" v="4995" actId="1036"/>
        <pc:sldMkLst>
          <pc:docMk/>
          <pc:sldMk cId="1451449613" sldId="357"/>
        </pc:sldMkLst>
      </pc:sldChg>
      <pc:sldChg chg="addSp delSp modSp mod">
        <pc:chgData name="Sabrina BENDJEMA [Eurécia]" userId="dc37f661-d3c2-4618-9d2f-a82e1e7795bb" providerId="ADAL" clId="{CB51FC8E-9200-49AB-8E1C-834F2D0854C1}" dt="2024-07-16T07:45:31.184" v="2114" actId="14100"/>
        <pc:sldMkLst>
          <pc:docMk/>
          <pc:sldMk cId="2447771666" sldId="358"/>
        </pc:sldMkLst>
      </pc:sldChg>
      <pc:sldChg chg="addSp delSp modSp mod">
        <pc:chgData name="Sabrina BENDJEMA [Eurécia]" userId="dc37f661-d3c2-4618-9d2f-a82e1e7795bb" providerId="ADAL" clId="{CB51FC8E-9200-49AB-8E1C-834F2D0854C1}" dt="2024-07-16T16:20:36.942" v="2156" actId="14100"/>
        <pc:sldMkLst>
          <pc:docMk/>
          <pc:sldMk cId="393303410" sldId="359"/>
        </pc:sldMkLst>
      </pc:sldChg>
      <pc:sldChg chg="addSp delSp modSp mod">
        <pc:chgData name="Sabrina BENDJEMA [Eurécia]" userId="dc37f661-d3c2-4618-9d2f-a82e1e7795bb" providerId="ADAL" clId="{CB51FC8E-9200-49AB-8E1C-834F2D0854C1}" dt="2024-07-16T16:27:49.435" v="2206" actId="1076"/>
        <pc:sldMkLst>
          <pc:docMk/>
          <pc:sldMk cId="917141303" sldId="360"/>
        </pc:sldMkLst>
      </pc:sldChg>
      <pc:sldChg chg="addSp delSp modSp mod">
        <pc:chgData name="Sabrina BENDJEMA [Eurécia]" userId="dc37f661-d3c2-4618-9d2f-a82e1e7795bb" providerId="ADAL" clId="{CB51FC8E-9200-49AB-8E1C-834F2D0854C1}" dt="2024-07-16T16:42:48.141" v="2322" actId="164"/>
        <pc:sldMkLst>
          <pc:docMk/>
          <pc:sldMk cId="4244877965" sldId="361"/>
        </pc:sldMkLst>
      </pc:sldChg>
      <pc:sldChg chg="addSp delSp modSp mod">
        <pc:chgData name="Sabrina BENDJEMA [Eurécia]" userId="dc37f661-d3c2-4618-9d2f-a82e1e7795bb" providerId="ADAL" clId="{CB51FC8E-9200-49AB-8E1C-834F2D0854C1}" dt="2024-07-16T16:55:49.828" v="2411" actId="164"/>
        <pc:sldMkLst>
          <pc:docMk/>
          <pc:sldMk cId="2730774276" sldId="362"/>
        </pc:sldMkLst>
      </pc:sldChg>
      <pc:sldChg chg="addSp delSp modSp mod">
        <pc:chgData name="Sabrina BENDJEMA [Eurécia]" userId="dc37f661-d3c2-4618-9d2f-a82e1e7795bb" providerId="ADAL" clId="{CB51FC8E-9200-49AB-8E1C-834F2D0854C1}" dt="2024-07-18T05:59:44.096" v="4974" actId="1076"/>
        <pc:sldMkLst>
          <pc:docMk/>
          <pc:sldMk cId="2110490054" sldId="363"/>
        </pc:sldMkLst>
      </pc:sldChg>
      <pc:sldChg chg="addSp delSp modSp mod">
        <pc:chgData name="Sabrina BENDJEMA [Eurécia]" userId="dc37f661-d3c2-4618-9d2f-a82e1e7795bb" providerId="ADAL" clId="{CB51FC8E-9200-49AB-8E1C-834F2D0854C1}" dt="2024-07-18T06:34:37.174" v="5047" actId="14100"/>
        <pc:sldMkLst>
          <pc:docMk/>
          <pc:sldMk cId="2892282301" sldId="364"/>
        </pc:sldMkLst>
      </pc:sldChg>
      <pc:sldChg chg="addSp delSp modSp mod">
        <pc:chgData name="Sabrina BENDJEMA [Eurécia]" userId="dc37f661-d3c2-4618-9d2f-a82e1e7795bb" providerId="ADAL" clId="{CB51FC8E-9200-49AB-8E1C-834F2D0854C1}" dt="2024-07-17T17:57:08.402" v="3540" actId="5793"/>
        <pc:sldMkLst>
          <pc:docMk/>
          <pc:sldMk cId="2448490758" sldId="365"/>
        </pc:sldMkLst>
      </pc:sldChg>
      <pc:sldChg chg="add del">
        <pc:chgData name="Sabrina BENDJEMA [Eurécia]" userId="dc37f661-d3c2-4618-9d2f-a82e1e7795bb" providerId="ADAL" clId="{CB51FC8E-9200-49AB-8E1C-834F2D0854C1}" dt="2024-07-17T18:00:48.682" v="3561"/>
        <pc:sldMkLst>
          <pc:docMk/>
          <pc:sldMk cId="3316361305" sldId="366"/>
        </pc:sldMkLst>
      </pc:sldChg>
      <pc:sldChg chg="addSp delSp modSp add del mod">
        <pc:chgData name="Sabrina BENDJEMA [Eurécia]" userId="dc37f661-d3c2-4618-9d2f-a82e1e7795bb" providerId="ADAL" clId="{CB51FC8E-9200-49AB-8E1C-834F2D0854C1}" dt="2024-07-18T06:35:03.933" v="5048" actId="1076"/>
        <pc:sldMkLst>
          <pc:docMk/>
          <pc:sldMk cId="3870005214" sldId="366"/>
        </pc:sldMkLst>
      </pc:sldChg>
      <pc:sldChg chg="addSp delSp modSp mod">
        <pc:chgData name="Sabrina BENDJEMA [Eurécia]" userId="dc37f661-d3c2-4618-9d2f-a82e1e7795bb" providerId="ADAL" clId="{CB51FC8E-9200-49AB-8E1C-834F2D0854C1}" dt="2024-07-17T18:16:05.612" v="3733" actId="1076"/>
        <pc:sldMkLst>
          <pc:docMk/>
          <pc:sldMk cId="3064318299" sldId="367"/>
        </pc:sldMkLst>
      </pc:sldChg>
      <pc:sldChg chg="addSp delSp modSp mod">
        <pc:chgData name="Sabrina BENDJEMA [Eurécia]" userId="dc37f661-d3c2-4618-9d2f-a82e1e7795bb" providerId="ADAL" clId="{CB51FC8E-9200-49AB-8E1C-834F2D0854C1}" dt="2024-07-17T18:32:15.043" v="3942" actId="1076"/>
        <pc:sldMkLst>
          <pc:docMk/>
          <pc:sldMk cId="3213819820" sldId="368"/>
        </pc:sldMkLst>
      </pc:sldChg>
      <pc:sldChg chg="addSp delSp modSp mod">
        <pc:chgData name="Sabrina BENDJEMA [Eurécia]" userId="dc37f661-d3c2-4618-9d2f-a82e1e7795bb" providerId="ADAL" clId="{CB51FC8E-9200-49AB-8E1C-834F2D0854C1}" dt="2024-07-17T19:33:00.337" v="4082" actId="478"/>
        <pc:sldMkLst>
          <pc:docMk/>
          <pc:sldMk cId="3218693000" sldId="369"/>
        </pc:sldMkLst>
      </pc:sldChg>
      <pc:sldChg chg="addSp delSp modSp mod">
        <pc:chgData name="Sabrina BENDJEMA [Eurécia]" userId="dc37f661-d3c2-4618-9d2f-a82e1e7795bb" providerId="ADAL" clId="{CB51FC8E-9200-49AB-8E1C-834F2D0854C1}" dt="2024-07-17T19:33:14.367" v="4086" actId="1076"/>
        <pc:sldMkLst>
          <pc:docMk/>
          <pc:sldMk cId="3283539569" sldId="370"/>
        </pc:sldMkLst>
      </pc:sldChg>
      <pc:sldChg chg="addSp delSp modSp mod">
        <pc:chgData name="Sabrina BENDJEMA [Eurécia]" userId="dc37f661-d3c2-4618-9d2f-a82e1e7795bb" providerId="ADAL" clId="{CB51FC8E-9200-49AB-8E1C-834F2D0854C1}" dt="2024-07-17T19:35:39.030" v="4106" actId="1076"/>
        <pc:sldMkLst>
          <pc:docMk/>
          <pc:sldMk cId="2052690754" sldId="371"/>
        </pc:sldMkLst>
      </pc:sldChg>
      <pc:sldChg chg="addSp delSp modSp mod">
        <pc:chgData name="Sabrina BENDJEMA [Eurécia]" userId="dc37f661-d3c2-4618-9d2f-a82e1e7795bb" providerId="ADAL" clId="{CB51FC8E-9200-49AB-8E1C-834F2D0854C1}" dt="2024-07-17T19:41:25.343" v="4176" actId="15"/>
        <pc:sldMkLst>
          <pc:docMk/>
          <pc:sldMk cId="2237582167" sldId="372"/>
        </pc:sldMkLst>
      </pc:sldChg>
      <pc:sldChg chg="addSp delSp modSp mod">
        <pc:chgData name="Sabrina BENDJEMA [Eurécia]" userId="dc37f661-d3c2-4618-9d2f-a82e1e7795bb" providerId="ADAL" clId="{CB51FC8E-9200-49AB-8E1C-834F2D0854C1}" dt="2024-07-17T19:43:10.258" v="4182" actId="20577"/>
        <pc:sldMkLst>
          <pc:docMk/>
          <pc:sldMk cId="3966525168" sldId="373"/>
        </pc:sldMkLst>
      </pc:sldChg>
      <pc:sldChg chg="addSp delSp modSp mod">
        <pc:chgData name="Sabrina BENDJEMA [Eurécia]" userId="dc37f661-d3c2-4618-9d2f-a82e1e7795bb" providerId="ADAL" clId="{CB51FC8E-9200-49AB-8E1C-834F2D0854C1}" dt="2024-07-17T19:44:51.338" v="4191" actId="1076"/>
        <pc:sldMkLst>
          <pc:docMk/>
          <pc:sldMk cId="1355073799" sldId="374"/>
        </pc:sldMkLst>
      </pc:sldChg>
      <pc:sldChg chg="addSp delSp modSp mod">
        <pc:chgData name="Sabrina BENDJEMA [Eurécia]" userId="dc37f661-d3c2-4618-9d2f-a82e1e7795bb" providerId="ADAL" clId="{CB51FC8E-9200-49AB-8E1C-834F2D0854C1}" dt="2024-07-17T19:49:10.068" v="4331" actId="164"/>
        <pc:sldMkLst>
          <pc:docMk/>
          <pc:sldMk cId="1960508437" sldId="375"/>
        </pc:sldMkLst>
      </pc:sldChg>
      <pc:sldChg chg="addSp delSp modSp mod">
        <pc:chgData name="Sabrina BENDJEMA [Eurécia]" userId="dc37f661-d3c2-4618-9d2f-a82e1e7795bb" providerId="ADAL" clId="{CB51FC8E-9200-49AB-8E1C-834F2D0854C1}" dt="2024-07-17T19:53:02.552" v="4367" actId="1076"/>
        <pc:sldMkLst>
          <pc:docMk/>
          <pc:sldMk cId="4146687220" sldId="376"/>
        </pc:sldMkLst>
      </pc:sldChg>
      <pc:sldChg chg="addSp delSp modSp mod">
        <pc:chgData name="Sabrina BENDJEMA [Eurécia]" userId="dc37f661-d3c2-4618-9d2f-a82e1e7795bb" providerId="ADAL" clId="{CB51FC8E-9200-49AB-8E1C-834F2D0854C1}" dt="2024-07-17T20:01:19.304" v="4469" actId="164"/>
        <pc:sldMkLst>
          <pc:docMk/>
          <pc:sldMk cId="3307212671" sldId="377"/>
        </pc:sldMkLst>
      </pc:sldChg>
      <pc:sldChg chg="addSp delSp modSp mod">
        <pc:chgData name="Sabrina BENDJEMA [Eurécia]" userId="dc37f661-d3c2-4618-9d2f-a82e1e7795bb" providerId="ADAL" clId="{CB51FC8E-9200-49AB-8E1C-834F2D0854C1}" dt="2024-07-17T20:06:53.991" v="4538" actId="164"/>
        <pc:sldMkLst>
          <pc:docMk/>
          <pc:sldMk cId="166487415" sldId="378"/>
        </pc:sldMkLst>
      </pc:sldChg>
      <pc:sldChg chg="addSp delSp modSp mod">
        <pc:chgData name="Sabrina BENDJEMA [Eurécia]" userId="dc37f661-d3c2-4618-9d2f-a82e1e7795bb" providerId="ADAL" clId="{CB51FC8E-9200-49AB-8E1C-834F2D0854C1}" dt="2024-07-17T20:09:45.597" v="4580" actId="1076"/>
        <pc:sldMkLst>
          <pc:docMk/>
          <pc:sldMk cId="3562698328" sldId="379"/>
        </pc:sldMkLst>
      </pc:sldChg>
      <pc:sldChg chg="addSp delSp modSp mod">
        <pc:chgData name="Sabrina BENDJEMA [Eurécia]" userId="dc37f661-d3c2-4618-9d2f-a82e1e7795bb" providerId="ADAL" clId="{CB51FC8E-9200-49AB-8E1C-834F2D0854C1}" dt="2024-07-18T06:34:09.184" v="5045" actId="1076"/>
        <pc:sldMkLst>
          <pc:docMk/>
          <pc:sldMk cId="1027535000" sldId="380"/>
        </pc:sldMkLst>
      </pc:sldChg>
    </pc:docChg>
  </pc:docChgLst>
  <pc:docChgLst>
    <pc:chgData name="Celine JOLET [Eurécia]" userId="S::celine.jolet@eurecia.com::4ea0ef13-05f0-42ce-86d6-83a3b123372b" providerId="AD" clId="Web-{3CDEA76A-82FD-D15D-9457-3F7222D58FBB}"/>
    <pc:docChg chg="modSld">
      <pc:chgData name="Celine JOLET [Eurécia]" userId="S::celine.jolet@eurecia.com::4ea0ef13-05f0-42ce-86d6-83a3b123372b" providerId="AD" clId="Web-{3CDEA76A-82FD-D15D-9457-3F7222D58FBB}" dt="2024-11-08T07:40:26.527" v="2" actId="20577"/>
      <pc:docMkLst>
        <pc:docMk/>
      </pc:docMkLst>
      <pc:sldChg chg="modSp">
        <pc:chgData name="Celine JOLET [Eurécia]" userId="S::celine.jolet@eurecia.com::4ea0ef13-05f0-42ce-86d6-83a3b123372b" providerId="AD" clId="Web-{3CDEA76A-82FD-D15D-9457-3F7222D58FBB}" dt="2024-11-08T07:40:26.527" v="2" actId="20577"/>
        <pc:sldMkLst>
          <pc:docMk/>
          <pc:sldMk cId="1542998316" sldId="335"/>
        </pc:sldMkLst>
      </pc:sldChg>
    </pc:docChg>
  </pc:docChgLst>
  <pc:docChgLst>
    <pc:chgData name="Gwenaelle CLEMENT [Eurécia]" userId="S::gwenaelle.clement@eurecia.com::92877b87-e3ba-49d4-b520-f72c39d7c752" providerId="AD" clId="Web-{58226B07-391A-58E4-C33C-F8D2615E946D}"/>
    <pc:docChg chg="modSld">
      <pc:chgData name="Gwenaelle CLEMENT [Eurécia]" userId="S::gwenaelle.clement@eurecia.com::92877b87-e3ba-49d4-b520-f72c39d7c752" providerId="AD" clId="Web-{58226B07-391A-58E4-C33C-F8D2615E946D}" dt="2025-03-12T10:07:08.149" v="1" actId="1076"/>
      <pc:docMkLst>
        <pc:docMk/>
      </pc:docMkLst>
      <pc:sldChg chg="modSp">
        <pc:chgData name="Gwenaelle CLEMENT [Eurécia]" userId="S::gwenaelle.clement@eurecia.com::92877b87-e3ba-49d4-b520-f72c39d7c752" providerId="AD" clId="Web-{58226B07-391A-58E4-C33C-F8D2615E946D}" dt="2025-03-12T10:07:08.149" v="1" actId="1076"/>
        <pc:sldMkLst>
          <pc:docMk/>
          <pc:sldMk cId="393303410" sldId="35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15/07/2025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15/07/2025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15/07/2025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15/07/2025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sv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sv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sv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6.pn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4.svg"/><Relationship Id="rId4" Type="http://schemas.openxmlformats.org/officeDocument/2006/relationships/image" Target="../media/image32.png"/><Relationship Id="rId9" Type="http://schemas.openxmlformats.org/officeDocument/2006/relationships/image" Target="../media/image4.svg"/></Relationships>
</file>

<file path=ppt/slides/_rels/slide2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4.sv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9.png"/><Relationship Id="rId7" Type="http://schemas.openxmlformats.org/officeDocument/2006/relationships/image" Target="../media/image61.svg"/><Relationship Id="rId2" Type="http://schemas.openxmlformats.org/officeDocument/2006/relationships/hyperlink" Target="https://help.eurecia.com/hc/fr/articles/115000653945-Param%C3%A9trer-les-profils-d-heures-suppl%C3%A9mentaires-majorations-et-autres-temps-sp%C3%A9ciaux" TargetMode="Externa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4.svg"/><Relationship Id="rId5" Type="http://schemas.openxmlformats.org/officeDocument/2006/relationships/image" Target="../media/image44.sv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0.png"/><Relationship Id="rId7" Type="http://schemas.openxmlformats.org/officeDocument/2006/relationships/image" Target="../media/image2.svg"/><Relationship Id="rId2" Type="http://schemas.openxmlformats.org/officeDocument/2006/relationships/hyperlink" Target="https://help.eurecia.com/hc/fr/articles/115000653945-Param%C3%A9trer-les-profils-d-heures-suppl%C3%A9mentaires-majorations-et-autres-temps-sp%C3%A9ciaux"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image" Target="../media/image4.sv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0.png"/><Relationship Id="rId7" Type="http://schemas.openxmlformats.org/officeDocument/2006/relationships/image" Target="../media/image44.svg"/><Relationship Id="rId2" Type="http://schemas.openxmlformats.org/officeDocument/2006/relationships/hyperlink" Target="https://help.eurecia.com/hc/fr/articles/115000653945-Param%C3%A9trer-les-profils-d-heures-suppl%C3%A9mentaires-majorations-et-autres-temps-sp%C3%A9ciaux" TargetMode="Externa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svg"/><Relationship Id="rId5" Type="http://schemas.openxmlformats.org/officeDocument/2006/relationships/image" Target="../media/image63.png"/><Relationship Id="rId10" Type="http://schemas.openxmlformats.org/officeDocument/2006/relationships/image" Target="../media/image3.png"/><Relationship Id="rId4" Type="http://schemas.openxmlformats.org/officeDocument/2006/relationships/image" Target="../media/image61.svg"/><Relationship Id="rId9"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0.png"/><Relationship Id="rId7" Type="http://schemas.openxmlformats.org/officeDocument/2006/relationships/image" Target="../media/image44.svg"/><Relationship Id="rId2" Type="http://schemas.openxmlformats.org/officeDocument/2006/relationships/hyperlink" Target="https://help.eurecia.com/hc/fr/articles/115000653945-Param%C3%A9trer-les-profils-d-heures-suppl%C3%A9mentaires-majorations-et-autres-temps-sp%C3%A9ciaux" TargetMode="Externa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svg"/><Relationship Id="rId5" Type="http://schemas.openxmlformats.org/officeDocument/2006/relationships/image" Target="../media/image64.png"/><Relationship Id="rId10" Type="http://schemas.openxmlformats.org/officeDocument/2006/relationships/image" Target="../media/image3.png"/><Relationship Id="rId4" Type="http://schemas.openxmlformats.org/officeDocument/2006/relationships/image" Target="../media/image61.svg"/><Relationship Id="rId9" Type="http://schemas.openxmlformats.org/officeDocument/2006/relationships/image" Target="../media/image2.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35.xml"/><Relationship Id="rId3" Type="http://schemas.openxmlformats.org/officeDocument/2006/relationships/slide" Target="slide5.xml"/><Relationship Id="rId7" Type="http://schemas.openxmlformats.org/officeDocument/2006/relationships/image" Target="../media/image2.svg"/><Relationship Id="rId12" Type="http://schemas.openxmlformats.org/officeDocument/2006/relationships/slide" Target="slide28.xml"/><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slide" Target="slide20.xml"/><Relationship Id="rId5" Type="http://schemas.openxmlformats.org/officeDocument/2006/relationships/slide" Target="slide11.xml"/><Relationship Id="rId10" Type="http://schemas.openxmlformats.org/officeDocument/2006/relationships/slide" Target="slide12.xml"/><Relationship Id="rId4" Type="http://schemas.openxmlformats.org/officeDocument/2006/relationships/slide" Target="slide8.xml"/><Relationship Id="rId9" Type="http://schemas.openxmlformats.org/officeDocument/2006/relationships/image" Target="../media/image4.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4.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4.sv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4.sv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4.sv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2.png"/><Relationship Id="rId7" Type="http://schemas.openxmlformats.org/officeDocument/2006/relationships/image" Target="../media/image2.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4.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8536420" cy="2660366"/>
          </a:xfrm>
        </p:spPr>
        <p:txBody>
          <a:bodyPr/>
          <a:lstStyle/>
          <a:p>
            <a:r>
              <a:rPr lang="fr-FR" sz="6000" dirty="0">
                <a:solidFill>
                  <a:srgbClr val="79BF9D"/>
                </a:solidFill>
                <a:latin typeface="PP Woodland"/>
              </a:rPr>
              <a:t>Tout savoir sur le </a:t>
            </a:r>
            <a:br>
              <a:rPr lang="fr-FR" sz="6000" dirty="0">
                <a:latin typeface="PP Woodland"/>
              </a:rPr>
            </a:br>
            <a:r>
              <a:rPr lang="fr-FR" sz="6000" dirty="0">
                <a:solidFill>
                  <a:srgbClr val="79BF9D"/>
                </a:solidFill>
                <a:latin typeface="PP Woodland"/>
              </a:rPr>
              <a:t>module </a:t>
            </a:r>
            <a:br>
              <a:rPr lang="fr-FR" sz="6600" dirty="0">
                <a:latin typeface="PP Woodland"/>
              </a:rPr>
            </a:br>
            <a:r>
              <a:rPr lang="fr-FR" sz="6600" dirty="0">
                <a:latin typeface="PP Woodland"/>
              </a:rPr>
              <a:t>    </a:t>
            </a:r>
            <a:r>
              <a:rPr lang="fr-FR" sz="5400" b="1" dirty="0">
                <a:solidFill>
                  <a:schemeClr val="bg1"/>
                </a:solidFill>
                <a:latin typeface="PP Woodland"/>
              </a:rPr>
              <a:t>Temps &amp; Activités</a:t>
            </a:r>
            <a:endParaRPr lang="fr-FR" b="1"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a:normAutofit fontScale="47500" lnSpcReduction="20000"/>
          </a:bodyPr>
          <a:lstStyle/>
          <a:p>
            <a:r>
              <a:rPr lang="fr-FR" dirty="0"/>
              <a:t>Dernière mise à jour</a:t>
            </a:r>
          </a:p>
          <a:p>
            <a:r>
              <a:rPr lang="fr-FR"/>
              <a:t>Septembre 2024</a:t>
            </a:r>
            <a:endParaRPr lang="fr-FR" dirty="0"/>
          </a:p>
        </p:txBody>
      </p:sp>
      <p:pic>
        <p:nvPicPr>
          <p:cNvPr id="2" name="Image 1" descr="Une image contenant cercle, Graphique&#10;&#10;Description générée automatiquement">
            <a:extLst>
              <a:ext uri="{FF2B5EF4-FFF2-40B4-BE49-F238E27FC236}">
                <a16:creationId xmlns:a16="http://schemas.microsoft.com/office/drawing/2014/main" id="{35A2972C-870D-30D5-0726-2F9E320CB217}"/>
              </a:ext>
            </a:extLst>
          </p:cNvPr>
          <p:cNvPicPr>
            <a:picLocks noChangeAspect="1"/>
          </p:cNvPicPr>
          <p:nvPr/>
        </p:nvPicPr>
        <p:blipFill>
          <a:blip r:embed="rId3"/>
          <a:stretch>
            <a:fillRect/>
          </a:stretch>
        </p:blipFill>
        <p:spPr>
          <a:xfrm>
            <a:off x="822832" y="3754094"/>
            <a:ext cx="624968" cy="644181"/>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4987240"/>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Administrer les heures supplémentaires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Consultation et export avec l’export EVP</a:t>
            </a:r>
          </a:p>
        </p:txBody>
      </p:sp>
      <p:sp>
        <p:nvSpPr>
          <p:cNvPr id="6" name="ZoneTexte 5">
            <a:extLst>
              <a:ext uri="{FF2B5EF4-FFF2-40B4-BE49-F238E27FC236}">
                <a16:creationId xmlns:a16="http://schemas.microsoft.com/office/drawing/2014/main" id="{476AF822-3794-769E-8244-9839F4708202}"/>
              </a:ext>
            </a:extLst>
          </p:cNvPr>
          <p:cNvSpPr txBox="1"/>
          <p:nvPr/>
        </p:nvSpPr>
        <p:spPr>
          <a:xfrm>
            <a:off x="7617729" y="2267034"/>
            <a:ext cx="4486468" cy="2470102"/>
          </a:xfrm>
          <a:prstGeom prst="rect">
            <a:avLst/>
          </a:prstGeom>
        </p:spPr>
        <p:txBody>
          <a:bodyPr vert="horz" lIns="91440" tIns="45720" rIns="91440" bIns="45720" rtlCol="0">
            <a:norm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Les heures supplémentaires saisies remontent automatiquement dans la grille EVP pour la période souhaitée.</a:t>
            </a:r>
          </a:p>
          <a:p>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 grille est ensuite exportable au format Excel ou au format attendu par le logiciel de paye (SILAE par exemple).</a:t>
            </a:r>
          </a:p>
          <a:p>
            <a:pPr marL="0" indent="0">
              <a:buNone/>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lvl="0"/>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grpSp>
        <p:nvGrpSpPr>
          <p:cNvPr id="22" name="Groupe 21">
            <a:extLst>
              <a:ext uri="{FF2B5EF4-FFF2-40B4-BE49-F238E27FC236}">
                <a16:creationId xmlns:a16="http://schemas.microsoft.com/office/drawing/2014/main" id="{DD6FEADC-EE0E-BB85-2D8F-76EFFA8342DB}"/>
              </a:ext>
            </a:extLst>
          </p:cNvPr>
          <p:cNvGrpSpPr/>
          <p:nvPr/>
        </p:nvGrpSpPr>
        <p:grpSpPr>
          <a:xfrm>
            <a:off x="0" y="2267034"/>
            <a:ext cx="2238704" cy="2470815"/>
            <a:chOff x="3171417" y="537759"/>
            <a:chExt cx="5849166" cy="5782482"/>
          </a:xfrm>
        </p:grpSpPr>
        <p:pic>
          <p:nvPicPr>
            <p:cNvPr id="18" name="Image 17">
              <a:extLst>
                <a:ext uri="{FF2B5EF4-FFF2-40B4-BE49-F238E27FC236}">
                  <a16:creationId xmlns:a16="http://schemas.microsoft.com/office/drawing/2014/main" id="{8CE25BFE-B1E6-3550-E971-28BC1CBD4429}"/>
                </a:ext>
              </a:extLst>
            </p:cNvPr>
            <p:cNvPicPr>
              <a:picLocks noChangeAspect="1"/>
            </p:cNvPicPr>
            <p:nvPr/>
          </p:nvPicPr>
          <p:blipFill>
            <a:blip r:embed="rId6"/>
            <a:stretch>
              <a:fillRect/>
            </a:stretch>
          </p:blipFill>
          <p:spPr>
            <a:xfrm>
              <a:off x="3171417" y="537759"/>
              <a:ext cx="5849166" cy="5782482"/>
            </a:xfrm>
            <a:prstGeom prst="rect">
              <a:avLst/>
            </a:prstGeom>
            <a:ln>
              <a:noFill/>
            </a:ln>
            <a:effectLst>
              <a:outerShdw blurRad="292100" dist="139700" dir="2700000" algn="tl" rotWithShape="0">
                <a:srgbClr val="333333">
                  <a:alpha val="65000"/>
                </a:srgbClr>
              </a:outerShdw>
            </a:effectLst>
          </p:spPr>
        </p:pic>
        <p:pic>
          <p:nvPicPr>
            <p:cNvPr id="21" name="Graphique 20">
              <a:extLst>
                <a:ext uri="{FF2B5EF4-FFF2-40B4-BE49-F238E27FC236}">
                  <a16:creationId xmlns:a16="http://schemas.microsoft.com/office/drawing/2014/main" id="{0A507B1D-F2C2-F225-53E9-31C04A032C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0707" y="3434870"/>
              <a:ext cx="613752" cy="613754"/>
            </a:xfrm>
            <a:prstGeom prst="rect">
              <a:avLst/>
            </a:prstGeom>
            <a:effectLst>
              <a:outerShdw blurRad="292100" dist="139700" dir="2700000" algn="tl" rotWithShape="0">
                <a:srgbClr val="333333">
                  <a:alpha val="65000"/>
                </a:srgbClr>
              </a:outerShdw>
            </a:effectLst>
          </p:spPr>
        </p:pic>
      </p:grpSp>
      <p:grpSp>
        <p:nvGrpSpPr>
          <p:cNvPr id="15" name="Groupe 14">
            <a:extLst>
              <a:ext uri="{FF2B5EF4-FFF2-40B4-BE49-F238E27FC236}">
                <a16:creationId xmlns:a16="http://schemas.microsoft.com/office/drawing/2014/main" id="{2FC6BAA7-BA1B-78D7-6D96-CD9E78349A61}"/>
              </a:ext>
            </a:extLst>
          </p:cNvPr>
          <p:cNvGrpSpPr/>
          <p:nvPr/>
        </p:nvGrpSpPr>
        <p:grpSpPr>
          <a:xfrm>
            <a:off x="2441165" y="2267034"/>
            <a:ext cx="9594594" cy="4402768"/>
            <a:chOff x="1927083" y="2113982"/>
            <a:chExt cx="10097901" cy="4547751"/>
          </a:xfrm>
        </p:grpSpPr>
        <p:pic>
          <p:nvPicPr>
            <p:cNvPr id="11" name="Image 10">
              <a:extLst>
                <a:ext uri="{FF2B5EF4-FFF2-40B4-BE49-F238E27FC236}">
                  <a16:creationId xmlns:a16="http://schemas.microsoft.com/office/drawing/2014/main" id="{FB2833EB-7487-72B4-F424-91D1D5388419}"/>
                </a:ext>
              </a:extLst>
            </p:cNvPr>
            <p:cNvPicPr>
              <a:picLocks noChangeAspect="1"/>
            </p:cNvPicPr>
            <p:nvPr/>
          </p:nvPicPr>
          <p:blipFill rotWithShape="1">
            <a:blip r:embed="rId9">
              <a:extLst>
                <a:ext uri="{28A0092B-C50C-407E-A947-70E740481C1C}">
                  <a14:useLocalDpi xmlns:a14="http://schemas.microsoft.com/office/drawing/2010/main" val="0"/>
                </a:ext>
              </a:extLst>
            </a:blip>
            <a:srcRect l="720" t="-143" r="-1" b="-1"/>
            <a:stretch/>
          </p:blipFill>
          <p:spPr>
            <a:xfrm>
              <a:off x="1927083" y="2113982"/>
              <a:ext cx="5287909" cy="3734951"/>
            </a:xfrm>
            <a:prstGeom prst="rect">
              <a:avLst/>
            </a:prstGeom>
            <a:ln>
              <a:noFill/>
            </a:ln>
            <a:effectLst>
              <a:outerShdw blurRad="292100" dist="139700" dir="2700000" algn="tl" rotWithShape="0">
                <a:srgbClr val="333333">
                  <a:alpha val="65000"/>
                </a:srgbClr>
              </a:outerShdw>
            </a:effectLst>
          </p:spPr>
        </p:pic>
        <p:pic>
          <p:nvPicPr>
            <p:cNvPr id="12" name="Image 1">
              <a:extLst>
                <a:ext uri="{FF2B5EF4-FFF2-40B4-BE49-F238E27FC236}">
                  <a16:creationId xmlns:a16="http://schemas.microsoft.com/office/drawing/2014/main" id="{617D3EBE-8F21-9CB2-B183-F311FA07E0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5409" y="5036133"/>
              <a:ext cx="9299575" cy="162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 coins arrondis 6">
            <a:extLst>
              <a:ext uri="{FF2B5EF4-FFF2-40B4-BE49-F238E27FC236}">
                <a16:creationId xmlns:a16="http://schemas.microsoft.com/office/drawing/2014/main" id="{74C4287F-2724-3F90-ED96-42763F25CF92}"/>
              </a:ext>
            </a:extLst>
          </p:cNvPr>
          <p:cNvSpPr/>
          <p:nvPr/>
        </p:nvSpPr>
        <p:spPr>
          <a:xfrm>
            <a:off x="857249" y="2973916"/>
            <a:ext cx="571500" cy="52916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17BEB49D-ABC9-A9E9-EFF1-C6EFB2BA1BD9}"/>
              </a:ext>
            </a:extLst>
          </p:cNvPr>
          <p:cNvSpPr/>
          <p:nvPr/>
        </p:nvSpPr>
        <p:spPr>
          <a:xfrm>
            <a:off x="5492749" y="4476749"/>
            <a:ext cx="709083" cy="40216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8E50DB5E-21C9-8669-2EA2-2B184D107B78}"/>
              </a:ext>
            </a:extLst>
          </p:cNvPr>
          <p:cNvSpPr/>
          <p:nvPr/>
        </p:nvSpPr>
        <p:spPr>
          <a:xfrm>
            <a:off x="11228915" y="5863165"/>
            <a:ext cx="804333" cy="80433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D9D1B194-4D52-3CA6-6844-FBBE490CE471}"/>
              </a:ext>
            </a:extLst>
          </p:cNvPr>
          <p:cNvSpPr/>
          <p:nvPr/>
        </p:nvSpPr>
        <p:spPr>
          <a:xfrm>
            <a:off x="2444749" y="4540249"/>
            <a:ext cx="2169583" cy="33866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space réservé du tableau 1">
            <a:extLst>
              <a:ext uri="{FF2B5EF4-FFF2-40B4-BE49-F238E27FC236}">
                <a16:creationId xmlns:a16="http://schemas.microsoft.com/office/drawing/2014/main" id="{69079D4E-B692-F2A0-9B65-D3FEB6F86F25}"/>
              </a:ext>
            </a:extLst>
          </p:cNvPr>
          <p:cNvSpPr txBox="1">
            <a:spLocks/>
          </p:cNvSpPr>
          <p:nvPr/>
        </p:nvSpPr>
        <p:spPr>
          <a:xfrm>
            <a:off x="649246"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Préparation paie &gt; Saisie des éléments variables de paie</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3815716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977639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Gérer les horaires de travail</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620372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4987240"/>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Création ou duplication d’un horaire de travail</a:t>
            </a:r>
          </a:p>
        </p:txBody>
      </p:sp>
      <p:sp>
        <p:nvSpPr>
          <p:cNvPr id="6" name="ZoneTexte 5">
            <a:extLst>
              <a:ext uri="{FF2B5EF4-FFF2-40B4-BE49-F238E27FC236}">
                <a16:creationId xmlns:a16="http://schemas.microsoft.com/office/drawing/2014/main" id="{476AF822-3794-769E-8244-9839F4708202}"/>
              </a:ext>
            </a:extLst>
          </p:cNvPr>
          <p:cNvSpPr txBox="1"/>
          <p:nvPr/>
        </p:nvSpPr>
        <p:spPr>
          <a:xfrm>
            <a:off x="1050202" y="5959172"/>
            <a:ext cx="9533013" cy="664797"/>
          </a:xfrm>
          <a:prstGeom prst="rect">
            <a:avLst/>
          </a:prstGeom>
        </p:spPr>
        <p:txBody>
          <a:bodyPr vert="horz" lIns="91440" tIns="45720" rIns="91440" bIns="45720" rtlCol="0" anchor="t">
            <a:normAutofit fontScale="85000" lnSpcReduction="20000"/>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fr-FR" altLang="fr-FR" sz="1600" b="0" i="0" u="none" strike="noStrike" kern="1200" cap="none" spc="0" normalizeH="0" baseline="0" noProof="0" dirty="0">
                <a:ln>
                  <a:noFill/>
                </a:ln>
                <a:solidFill>
                  <a:prstClr val="black"/>
                </a:solidFill>
                <a:effectLst/>
                <a:uLnTx/>
                <a:uFillTx/>
                <a:latin typeface="Figtree"/>
              </a:rPr>
              <a:t>Pour dupliquer, </a:t>
            </a:r>
            <a:r>
              <a:rPr lang="fr-FR" altLang="fr-FR" dirty="0">
                <a:solidFill>
                  <a:prstClr val="black"/>
                </a:solidFill>
                <a:latin typeface="Figtree"/>
              </a:rPr>
              <a:t>cliquer </a:t>
            </a:r>
            <a:r>
              <a:rPr kumimoji="0" lang="fr-FR" altLang="fr-FR" sz="1600" b="0" i="0" u="none" strike="noStrike" kern="1200" cap="none" spc="0" normalizeH="0" baseline="0" noProof="0" dirty="0">
                <a:ln>
                  <a:noFill/>
                </a:ln>
                <a:solidFill>
                  <a:prstClr val="black"/>
                </a:solidFill>
                <a:effectLst/>
                <a:uLnTx/>
                <a:uFillTx/>
                <a:latin typeface="Figtree"/>
              </a:rPr>
              <a:t>sur les 3 points verticaux.</a:t>
            </a:r>
            <a:endParaRPr lang="fr-FR" altLang="fr-FR" sz="1600" b="0" i="0" u="none" strike="noStrike" kern="1200" cap="none" spc="0" normalizeH="0" baseline="0" noProof="0">
              <a:ln>
                <a:noFill/>
              </a:ln>
              <a:solidFill>
                <a:prstClr val="black"/>
              </a:solidFill>
              <a:effectLst/>
              <a:uLnTx/>
              <a:uFillTx/>
              <a:latin typeface="Figtree"/>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fr-FR" altLang="fr-FR" sz="1600" b="0" i="0" u="none" strike="noStrike" kern="1200" cap="none" spc="0" normalizeH="0" baseline="0" noProof="0" dirty="0">
                <a:ln>
                  <a:noFill/>
                </a:ln>
                <a:solidFill>
                  <a:prstClr val="black"/>
                </a:solidFill>
                <a:effectLst/>
                <a:uLnTx/>
                <a:uFillTx/>
                <a:latin typeface="Figtree"/>
              </a:rPr>
              <a:t>Créer un nouvel horaire.</a:t>
            </a:r>
            <a:endParaRPr lang="fr-FR" altLang="fr-FR" sz="1600" b="0" i="0" u="none" strike="noStrike" kern="1200" cap="none" spc="0" normalizeH="0" baseline="0" noProof="0" dirty="0">
              <a:ln>
                <a:noFill/>
              </a:ln>
              <a:solidFill>
                <a:prstClr val="black"/>
              </a:solidFill>
              <a:effectLst/>
              <a:uLnTx/>
              <a:uFillTx/>
              <a:latin typeface="Figtree"/>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sp>
        <p:nvSpPr>
          <p:cNvPr id="13" name="Espace réservé du tableau 1">
            <a:extLst>
              <a:ext uri="{FF2B5EF4-FFF2-40B4-BE49-F238E27FC236}">
                <a16:creationId xmlns:a16="http://schemas.microsoft.com/office/drawing/2014/main" id="{81641F54-9601-741D-D93F-ECC5C7514BB6}"/>
              </a:ext>
            </a:extLst>
          </p:cNvPr>
          <p:cNvSpPr txBox="1">
            <a:spLocks/>
          </p:cNvSpPr>
          <p:nvPr/>
        </p:nvSpPr>
        <p:spPr>
          <a:xfrm>
            <a:off x="2257913"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8" name="Image 7">
            <a:extLst>
              <a:ext uri="{FF2B5EF4-FFF2-40B4-BE49-F238E27FC236}">
                <a16:creationId xmlns:a16="http://schemas.microsoft.com/office/drawing/2014/main" id="{2ACB3220-3ADA-5A75-B77B-A26EE9C9C3A7}"/>
              </a:ext>
            </a:extLst>
          </p:cNvPr>
          <p:cNvPicPr>
            <a:picLocks noChangeAspect="1"/>
          </p:cNvPicPr>
          <p:nvPr/>
        </p:nvPicPr>
        <p:blipFill>
          <a:blip r:embed="rId6"/>
          <a:stretch>
            <a:fillRect/>
          </a:stretch>
        </p:blipFill>
        <p:spPr>
          <a:xfrm>
            <a:off x="1082973" y="2298285"/>
            <a:ext cx="10026054" cy="3546587"/>
          </a:xfrm>
          <a:prstGeom prst="rect">
            <a:avLst/>
          </a:prstGeom>
        </p:spPr>
      </p:pic>
    </p:spTree>
    <p:extLst>
      <p:ext uri="{BB962C8B-B14F-4D97-AF65-F5344CB8AC3E}">
        <p14:creationId xmlns:p14="http://schemas.microsoft.com/office/powerpoint/2010/main" val="3023161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367482"/>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Création ou duplication d’un horaire de travail</a:t>
            </a:r>
          </a:p>
        </p:txBody>
      </p:sp>
      <p:sp>
        <p:nvSpPr>
          <p:cNvPr id="6" name="ZoneTexte 5">
            <a:extLst>
              <a:ext uri="{FF2B5EF4-FFF2-40B4-BE49-F238E27FC236}">
                <a16:creationId xmlns:a16="http://schemas.microsoft.com/office/drawing/2014/main" id="{476AF822-3794-769E-8244-9839F4708202}"/>
              </a:ext>
            </a:extLst>
          </p:cNvPr>
          <p:cNvSpPr txBox="1"/>
          <p:nvPr/>
        </p:nvSpPr>
        <p:spPr>
          <a:xfrm>
            <a:off x="182717" y="2111473"/>
            <a:ext cx="11828782" cy="664797"/>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defRPr/>
            </a:pPr>
            <a:r>
              <a:rPr kumimoji="0" lang="fr-FR" altLang="fr-FR" sz="1600" b="0" i="0" u="none" strike="noStrike" kern="1200" cap="none" spc="0" normalizeH="0" baseline="0" noProof="0" dirty="0">
                <a:ln>
                  <a:noFill/>
                </a:ln>
                <a:solidFill>
                  <a:prstClr val="black"/>
                </a:solidFill>
                <a:effectLst/>
                <a:uLnTx/>
                <a:uFillTx/>
                <a:latin typeface="Calibri"/>
                <a:ea typeface="Calibri"/>
                <a:cs typeface="Calibri"/>
              </a:rPr>
              <a:t>Ici, </a:t>
            </a:r>
            <a:r>
              <a:rPr lang="fr-FR" altLang="fr-FR" dirty="0">
                <a:solidFill>
                  <a:prstClr val="black"/>
                </a:solidFill>
                <a:latin typeface="Calibri"/>
                <a:ea typeface="Calibri"/>
                <a:cs typeface="Calibri"/>
              </a:rPr>
              <a:t>si nous prenons l'exemple</a:t>
            </a:r>
            <a:r>
              <a:rPr kumimoji="0" lang="fr-FR" altLang="fr-FR" sz="1600" b="0" i="0" u="none" strike="noStrike" kern="1200" cap="none" spc="0" normalizeH="0" baseline="0" noProof="0" dirty="0">
                <a:ln>
                  <a:noFill/>
                </a:ln>
                <a:solidFill>
                  <a:prstClr val="black"/>
                </a:solidFill>
                <a:effectLst/>
                <a:uLnTx/>
                <a:uFillTx/>
                <a:latin typeface="Calibri"/>
                <a:ea typeface="Calibri"/>
                <a:cs typeface="Calibri"/>
              </a:rPr>
              <a:t> </a:t>
            </a:r>
            <a:r>
              <a:rPr lang="fr-FR" altLang="fr-FR" dirty="0">
                <a:solidFill>
                  <a:prstClr val="black"/>
                </a:solidFill>
                <a:latin typeface="Calibri"/>
                <a:ea typeface="Calibri"/>
                <a:cs typeface="Calibri"/>
              </a:rPr>
              <a:t>de l'horaire</a:t>
            </a:r>
            <a:r>
              <a:rPr kumimoji="0" lang="fr-FR" altLang="fr-FR" sz="1600" b="0" i="0" u="none" strike="noStrike" kern="1200" cap="none" spc="0" normalizeH="0" baseline="0" noProof="0" dirty="0">
                <a:ln>
                  <a:noFill/>
                </a:ln>
                <a:solidFill>
                  <a:prstClr val="black"/>
                </a:solidFill>
                <a:effectLst/>
                <a:uLnTx/>
                <a:uFillTx/>
                <a:latin typeface="Calibri"/>
                <a:ea typeface="Calibri"/>
                <a:cs typeface="Calibri"/>
              </a:rPr>
              <a:t> </a:t>
            </a:r>
            <a:r>
              <a:rPr kumimoji="0" lang="fr-FR" sz="1600" b="0" i="0" u="none" strike="noStrike" kern="1200" cap="none" spc="0" normalizeH="0" baseline="0" noProof="0" dirty="0">
                <a:ln>
                  <a:noFill/>
                </a:ln>
                <a:solidFill>
                  <a:prstClr val="black"/>
                </a:solidFill>
                <a:effectLst/>
                <a:uLnTx/>
                <a:uFillTx/>
                <a:latin typeface="Calibri"/>
                <a:ea typeface="Calibri"/>
                <a:cs typeface="Calibri"/>
              </a:rPr>
              <a:t>35h</a:t>
            </a:r>
            <a:r>
              <a:rPr lang="fr-FR" dirty="0">
                <a:solidFill>
                  <a:prstClr val="black"/>
                </a:solidFill>
                <a:latin typeface="Calibri"/>
                <a:ea typeface="Calibri"/>
                <a:cs typeface="Calibri"/>
              </a:rPr>
              <a:t> (standard) </a:t>
            </a:r>
            <a:r>
              <a:rPr lang="fr-FR" altLang="fr-FR" dirty="0">
                <a:solidFill>
                  <a:prstClr val="black"/>
                </a:solidFill>
                <a:latin typeface="Calibri"/>
                <a:ea typeface="Calibri"/>
                <a:cs typeface="Calibri"/>
              </a:rPr>
              <a:t>: Vous pouvez cliquer sur la ligne 35h (standard) pour afficher le résultat suivant : </a:t>
            </a:r>
            <a:endParaRPr lang="fr-FR" dirty="0">
              <a:solidFill>
                <a:prstClr val="black"/>
              </a:solidFill>
              <a:ea typeface="+mn-ea"/>
              <a:cs typeface="+mn-cs"/>
            </a:endParaRPr>
          </a:p>
          <a:p>
            <a:pPr marL="0" marR="0" lvl="0" indent="0" algn="l" defTabSz="914400" rtl="0" eaLnBrk="1" fontAlgn="auto" latinLnBrk="0" hangingPunct="1">
              <a:lnSpc>
                <a:spcPct val="120000"/>
              </a:lnSpc>
              <a:spcBef>
                <a:spcPts val="1000"/>
              </a:spcBef>
              <a:spcAft>
                <a:spcPts val="0"/>
              </a:spcAft>
              <a:buClrTx/>
              <a:buSz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sp>
        <p:nvSpPr>
          <p:cNvPr id="7" name="Espace réservé du tableau 1">
            <a:extLst>
              <a:ext uri="{FF2B5EF4-FFF2-40B4-BE49-F238E27FC236}">
                <a16:creationId xmlns:a16="http://schemas.microsoft.com/office/drawing/2014/main" id="{68AB08F1-5752-DB13-BCBF-F2146B5B6676}"/>
              </a:ext>
            </a:extLst>
          </p:cNvPr>
          <p:cNvSpPr txBox="1">
            <a:spLocks/>
          </p:cNvSpPr>
          <p:nvPr/>
        </p:nvSpPr>
        <p:spPr>
          <a:xfrm>
            <a:off x="2670663" y="13980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altLang="fr-FR" dirty="0">
              <a:latin typeface="Figtree"/>
            </a:endParaRPr>
          </a:p>
        </p:txBody>
      </p:sp>
      <p:grpSp>
        <p:nvGrpSpPr>
          <p:cNvPr id="11" name="Groupe 10">
            <a:extLst>
              <a:ext uri="{FF2B5EF4-FFF2-40B4-BE49-F238E27FC236}">
                <a16:creationId xmlns:a16="http://schemas.microsoft.com/office/drawing/2014/main" id="{DAB5673F-BFEC-DE05-95C6-74825DB982FB}"/>
              </a:ext>
            </a:extLst>
          </p:cNvPr>
          <p:cNvGrpSpPr/>
          <p:nvPr/>
        </p:nvGrpSpPr>
        <p:grpSpPr>
          <a:xfrm>
            <a:off x="185460" y="2572967"/>
            <a:ext cx="11730552" cy="4001362"/>
            <a:chOff x="185460" y="2572967"/>
            <a:chExt cx="11730552" cy="4001362"/>
          </a:xfrm>
        </p:grpSpPr>
        <p:pic>
          <p:nvPicPr>
            <p:cNvPr id="12" name="Image 11">
              <a:extLst>
                <a:ext uri="{FF2B5EF4-FFF2-40B4-BE49-F238E27FC236}">
                  <a16:creationId xmlns:a16="http://schemas.microsoft.com/office/drawing/2014/main" id="{CF0AFF8A-2DB8-41DE-CBB5-9ED873782F30}"/>
                </a:ext>
              </a:extLst>
            </p:cNvPr>
            <p:cNvPicPr>
              <a:picLocks noChangeAspect="1"/>
            </p:cNvPicPr>
            <p:nvPr/>
          </p:nvPicPr>
          <p:blipFill>
            <a:blip r:embed="rId6"/>
            <a:stretch>
              <a:fillRect/>
            </a:stretch>
          </p:blipFill>
          <p:spPr>
            <a:xfrm>
              <a:off x="185460" y="2572967"/>
              <a:ext cx="2281483" cy="1504599"/>
            </a:xfrm>
            <a:prstGeom prst="rect">
              <a:avLst/>
            </a:prstGeom>
            <a:ln>
              <a:noFill/>
            </a:ln>
            <a:effectLst>
              <a:outerShdw blurRad="292100" dist="139700" dir="2700000" algn="tl" rotWithShape="0">
                <a:srgbClr val="333333">
                  <a:alpha val="65000"/>
                </a:srgbClr>
              </a:outerShdw>
            </a:effectLst>
          </p:spPr>
        </p:pic>
        <p:pic>
          <p:nvPicPr>
            <p:cNvPr id="13" name="Graphique 12">
              <a:extLst>
                <a:ext uri="{FF2B5EF4-FFF2-40B4-BE49-F238E27FC236}">
                  <a16:creationId xmlns:a16="http://schemas.microsoft.com/office/drawing/2014/main" id="{00BE812D-7DEC-79B4-EF35-69227EC5FE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420583">
              <a:off x="2115185" y="3642740"/>
              <a:ext cx="702884" cy="702885"/>
            </a:xfrm>
            <a:prstGeom prst="rect">
              <a:avLst/>
            </a:prstGeom>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0C3AEA74-D316-2FA5-03AB-4D81B5D9B41A}"/>
                </a:ext>
              </a:extLst>
            </p:cNvPr>
            <p:cNvPicPr>
              <a:picLocks noChangeAspect="1"/>
            </p:cNvPicPr>
            <p:nvPr/>
          </p:nvPicPr>
          <p:blipFill>
            <a:blip r:embed="rId9"/>
            <a:stretch>
              <a:fillRect/>
            </a:stretch>
          </p:blipFill>
          <p:spPr>
            <a:xfrm>
              <a:off x="2873612" y="2776270"/>
              <a:ext cx="9042400" cy="379805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51449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367482"/>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Création ou duplication d’un horaire de travail</a:t>
            </a:r>
          </a:p>
        </p:txBody>
      </p:sp>
      <p:pic>
        <p:nvPicPr>
          <p:cNvPr id="9" name="Image 8">
            <a:extLst>
              <a:ext uri="{FF2B5EF4-FFF2-40B4-BE49-F238E27FC236}">
                <a16:creationId xmlns:a16="http://schemas.microsoft.com/office/drawing/2014/main" id="{5EE9CF94-5A9C-0204-A895-E4426A8F5821}"/>
              </a:ext>
            </a:extLst>
          </p:cNvPr>
          <p:cNvPicPr>
            <a:picLocks noChangeAspect="1"/>
          </p:cNvPicPr>
          <p:nvPr/>
        </p:nvPicPr>
        <p:blipFill>
          <a:blip r:embed="rId2"/>
          <a:stretch>
            <a:fillRect/>
          </a:stretch>
        </p:blipFill>
        <p:spPr>
          <a:xfrm>
            <a:off x="10466896" y="5464175"/>
            <a:ext cx="685800" cy="504825"/>
          </a:xfrm>
          <a:prstGeom prst="roundRect">
            <a:avLst/>
          </a:prstGeom>
          <a:effectLst>
            <a:outerShdw blurRad="63500" sx="102000" sy="102000" algn="ctr" rotWithShape="0">
              <a:prstClr val="black">
                <a:alpha val="40000"/>
              </a:prstClr>
            </a:outerShdw>
          </a:effectLst>
        </p:spPr>
      </p:pic>
      <p:grpSp>
        <p:nvGrpSpPr>
          <p:cNvPr id="21" name="Groupe 20">
            <a:extLst>
              <a:ext uri="{FF2B5EF4-FFF2-40B4-BE49-F238E27FC236}">
                <a16:creationId xmlns:a16="http://schemas.microsoft.com/office/drawing/2014/main" id="{F7A332E9-5A20-41D5-8365-21341D75766D}"/>
              </a:ext>
            </a:extLst>
          </p:cNvPr>
          <p:cNvGrpSpPr/>
          <p:nvPr/>
        </p:nvGrpSpPr>
        <p:grpSpPr>
          <a:xfrm>
            <a:off x="9525131" y="2697280"/>
            <a:ext cx="2440557" cy="3271720"/>
            <a:chOff x="9394256" y="2697280"/>
            <a:chExt cx="2440557" cy="3271720"/>
          </a:xfrm>
        </p:grpSpPr>
        <p:sp>
          <p:nvSpPr>
            <p:cNvPr id="6" name="ZoneTexte 5">
              <a:extLst>
                <a:ext uri="{FF2B5EF4-FFF2-40B4-BE49-F238E27FC236}">
                  <a16:creationId xmlns:a16="http://schemas.microsoft.com/office/drawing/2014/main" id="{476AF822-3794-769E-8244-9839F4708202}"/>
                </a:ext>
              </a:extLst>
            </p:cNvPr>
            <p:cNvSpPr txBox="1"/>
            <p:nvPr/>
          </p:nvSpPr>
          <p:spPr>
            <a:xfrm>
              <a:off x="9394256" y="2697280"/>
              <a:ext cx="2440557" cy="1666201"/>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3">
                    <a:extLst>
                      <a:ext uri="{96DAC541-7B7A-43D3-8B79-37D633B846F1}">
                        <asvg:svgBlip xmlns:asvg="http://schemas.microsoft.com/office/drawing/2016/SVG/main" r:embed="rId4"/>
                      </a:ext>
                    </a:extLst>
                  </a:blip>
                </a:buBlip>
                <a:defRPr sz="1600">
                  <a:latin typeface="Figtree" pitchFamily="2" charset="0"/>
                </a:defRPr>
              </a:lvl1pPr>
              <a:lvl2pPr marL="538163" indent="-342900">
                <a:lnSpc>
                  <a:spcPct val="120000"/>
                </a:lnSpc>
                <a:spcBef>
                  <a:spcPts val="500"/>
                </a:spcBef>
                <a:buFontTx/>
                <a:buBlip>
                  <a:blip r:embed="rId5">
                    <a:extLst>
                      <a:ext uri="{96DAC541-7B7A-43D3-8B79-37D633B846F1}">
                        <asvg:svgBlip xmlns:asvg="http://schemas.microsoft.com/office/drawing/2016/SVG/main" r:embed="rId6"/>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20000"/>
                </a:lnSpc>
                <a:spcBef>
                  <a:spcPts val="1000"/>
                </a:spcBef>
                <a:spcAft>
                  <a:spcPts val="0"/>
                </a:spcAft>
                <a:buClrTx/>
                <a:buSzTx/>
                <a:buNone/>
                <a:tabLst/>
                <a:defRPr/>
              </a:pPr>
              <a:r>
                <a:rPr lang="fr-FR" altLang="fr-FR" dirty="0">
                  <a:solidFill>
                    <a:prstClr val="black"/>
                  </a:solidFill>
                  <a:latin typeface="+mn-lt"/>
                </a:rPr>
                <a:t>Une demi-journée travaillée = slide vers la droite</a:t>
              </a:r>
              <a:endParaRPr lang="fr-FR" dirty="0">
                <a:latin typeface="+mn-lt"/>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3">
                    <a:extLst>
                      <a:ext uri="{96DAC541-7B7A-43D3-8B79-37D633B846F1}">
                        <asvg:svgBlip xmlns:asvg="http://schemas.microsoft.com/office/drawing/2016/SVG/main" r:embed="rId4"/>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pic>
          <p:nvPicPr>
            <p:cNvPr id="7" name="Image 6">
              <a:extLst>
                <a:ext uri="{FF2B5EF4-FFF2-40B4-BE49-F238E27FC236}">
                  <a16:creationId xmlns:a16="http://schemas.microsoft.com/office/drawing/2014/main" id="{92D6A986-BE31-7813-BEB8-C1D6FD0A1860}"/>
                </a:ext>
              </a:extLst>
            </p:cNvPr>
            <p:cNvPicPr>
              <a:picLocks noChangeAspect="1"/>
            </p:cNvPicPr>
            <p:nvPr/>
          </p:nvPicPr>
          <p:blipFill>
            <a:blip r:embed="rId7"/>
            <a:stretch>
              <a:fillRect/>
            </a:stretch>
          </p:blipFill>
          <p:spPr>
            <a:xfrm>
              <a:off x="10335456" y="3405475"/>
              <a:ext cx="708114" cy="444630"/>
            </a:xfrm>
            <a:prstGeom prst="roundRect">
              <a:avLst/>
            </a:prstGeom>
            <a:ln>
              <a:noFill/>
            </a:ln>
            <a:effectLst>
              <a:outerShdw blurRad="63500" sx="102000" sy="102000" algn="ctr" rotWithShape="0">
                <a:prstClr val="black">
                  <a:alpha val="40000"/>
                </a:prstClr>
              </a:outerShdw>
            </a:effectLst>
          </p:spPr>
        </p:pic>
        <p:sp>
          <p:nvSpPr>
            <p:cNvPr id="15" name="ZoneTexte 14">
              <a:extLst>
                <a:ext uri="{FF2B5EF4-FFF2-40B4-BE49-F238E27FC236}">
                  <a16:creationId xmlns:a16="http://schemas.microsoft.com/office/drawing/2014/main" id="{A193D5E2-4DD2-AD0D-E646-457748AF9026}"/>
                </a:ext>
              </a:extLst>
            </p:cNvPr>
            <p:cNvSpPr txBox="1"/>
            <p:nvPr/>
          </p:nvSpPr>
          <p:spPr>
            <a:xfrm>
              <a:off x="9394256" y="4712132"/>
              <a:ext cx="2440557" cy="1256868"/>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3">
                    <a:extLst>
                      <a:ext uri="{96DAC541-7B7A-43D3-8B79-37D633B846F1}">
                        <asvg:svgBlip xmlns:asvg="http://schemas.microsoft.com/office/drawing/2016/SVG/main" r:embed="rId4"/>
                      </a:ext>
                    </a:extLst>
                  </a:blip>
                </a:buBlip>
                <a:defRPr sz="1600">
                  <a:latin typeface="Figtree" pitchFamily="2" charset="0"/>
                </a:defRPr>
              </a:lvl1pPr>
              <a:lvl2pPr marL="538163" indent="-342900">
                <a:lnSpc>
                  <a:spcPct val="120000"/>
                </a:lnSpc>
                <a:spcBef>
                  <a:spcPts val="500"/>
                </a:spcBef>
                <a:buFontTx/>
                <a:buBlip>
                  <a:blip r:embed="rId5">
                    <a:extLst>
                      <a:ext uri="{96DAC541-7B7A-43D3-8B79-37D633B846F1}">
                        <asvg:svgBlip xmlns:asvg="http://schemas.microsoft.com/office/drawing/2016/SVG/main" r:embed="rId6"/>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20000"/>
                </a:lnSpc>
                <a:spcBef>
                  <a:spcPts val="1000"/>
                </a:spcBef>
                <a:spcAft>
                  <a:spcPts val="0"/>
                </a:spcAft>
                <a:buClrTx/>
                <a:buSzTx/>
                <a:buNone/>
                <a:tabLst/>
                <a:defRPr/>
              </a:pPr>
              <a:r>
                <a:rPr lang="fr-FR" altLang="fr-FR" dirty="0">
                  <a:solidFill>
                    <a:prstClr val="black"/>
                  </a:solidFill>
                  <a:latin typeface="+mn-lt"/>
                </a:rPr>
                <a:t>Une demi-journée non travaillée = slide vers la gauche  </a:t>
              </a:r>
              <a:endParaRPr lang="fr-FR" dirty="0">
                <a:latin typeface="+mn-lt"/>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3">
                    <a:extLst>
                      <a:ext uri="{96DAC541-7B7A-43D3-8B79-37D633B846F1}">
                        <asvg:svgBlip xmlns:asvg="http://schemas.microsoft.com/office/drawing/2016/SVG/main" r:embed="rId4"/>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grpSp>
      <p:sp>
        <p:nvSpPr>
          <p:cNvPr id="10" name="Espace réservé du tableau 1">
            <a:extLst>
              <a:ext uri="{FF2B5EF4-FFF2-40B4-BE49-F238E27FC236}">
                <a16:creationId xmlns:a16="http://schemas.microsoft.com/office/drawing/2014/main" id="{2356C31B-FF66-2C77-07F7-C8DBC4BCBFDE}"/>
              </a:ext>
            </a:extLst>
          </p:cNvPr>
          <p:cNvSpPr txBox="1">
            <a:spLocks/>
          </p:cNvSpPr>
          <p:nvPr/>
        </p:nvSpPr>
        <p:spPr>
          <a:xfrm>
            <a:off x="2576614" y="1715556"/>
            <a:ext cx="7062584" cy="29475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12" name="Image 11">
            <a:extLst>
              <a:ext uri="{FF2B5EF4-FFF2-40B4-BE49-F238E27FC236}">
                <a16:creationId xmlns:a16="http://schemas.microsoft.com/office/drawing/2014/main" id="{149F0B9E-60D1-836B-D615-BB12CB01CC90}"/>
              </a:ext>
            </a:extLst>
          </p:cNvPr>
          <p:cNvPicPr>
            <a:picLocks noChangeAspect="1"/>
          </p:cNvPicPr>
          <p:nvPr/>
        </p:nvPicPr>
        <p:blipFill>
          <a:blip r:embed="rId8"/>
          <a:stretch>
            <a:fillRect/>
          </a:stretch>
        </p:blipFill>
        <p:spPr>
          <a:xfrm>
            <a:off x="381000" y="2491724"/>
            <a:ext cx="8989085" cy="3788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7771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F362C0D4-B2B8-B0D3-E9EB-D99AA74C6DF3}"/>
              </a:ext>
            </a:extLst>
          </p:cNvPr>
          <p:cNvPicPr>
            <a:picLocks noChangeAspect="1"/>
          </p:cNvPicPr>
          <p:nvPr/>
        </p:nvPicPr>
        <p:blipFill>
          <a:blip r:embed="rId2"/>
          <a:stretch>
            <a:fillRect/>
          </a:stretch>
        </p:blipFill>
        <p:spPr>
          <a:xfrm>
            <a:off x="57461" y="2281164"/>
            <a:ext cx="6564222" cy="4480143"/>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367482"/>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Paramétrage d’un horaire de travail – </a:t>
            </a:r>
            <a:r>
              <a:rPr lang="fr-FR" altLang="fr-FR" b="1" dirty="0"/>
              <a:t>Jours ouvrables</a:t>
            </a:r>
          </a:p>
        </p:txBody>
      </p:sp>
      <p:sp>
        <p:nvSpPr>
          <p:cNvPr id="20" name="ZoneTexte 19">
            <a:extLst>
              <a:ext uri="{FF2B5EF4-FFF2-40B4-BE49-F238E27FC236}">
                <a16:creationId xmlns:a16="http://schemas.microsoft.com/office/drawing/2014/main" id="{38684621-C272-4FFE-B9AC-56776BC54FCC}"/>
              </a:ext>
            </a:extLst>
          </p:cNvPr>
          <p:cNvSpPr txBox="1"/>
          <p:nvPr/>
        </p:nvSpPr>
        <p:spPr>
          <a:xfrm>
            <a:off x="-2698260" y="1887987"/>
            <a:ext cx="10193154" cy="615553"/>
          </a:xfrm>
          <a:prstGeom prst="rect">
            <a:avLst/>
          </a:prstGeom>
          <a:noFill/>
        </p:spPr>
        <p:txBody>
          <a:bodyPr wrap="square" lIns="91440" tIns="45720" rIns="91440" bIns="45720" rtlCol="0" anchor="t">
            <a:spAutoFit/>
          </a:bodyPr>
          <a:lstStyle/>
          <a:p>
            <a:pPr algn="ctr">
              <a:defRPr/>
            </a:pPr>
            <a:r>
              <a:rPr lang="fr-FR" sz="1600" dirty="0">
                <a:solidFill>
                  <a:prstClr val="black"/>
                </a:solidFill>
                <a:latin typeface="Calibri" panose="020F0502020204030204"/>
              </a:rPr>
              <a:t>Exemple pour un horaire du lundi au vendredi travaillé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333333"/>
              </a:solidFill>
              <a:effectLst/>
              <a:uLnTx/>
              <a:uFillTx/>
              <a:latin typeface="Figtree"/>
              <a:ea typeface="+mn-ea"/>
              <a:cs typeface="+mn-cs"/>
            </a:endParaRPr>
          </a:p>
        </p:txBody>
      </p:sp>
      <p:sp>
        <p:nvSpPr>
          <p:cNvPr id="11" name="ZoneTexte 10">
            <a:extLst>
              <a:ext uri="{FF2B5EF4-FFF2-40B4-BE49-F238E27FC236}">
                <a16:creationId xmlns:a16="http://schemas.microsoft.com/office/drawing/2014/main" id="{9129B2DC-9B2D-F6A1-EDFD-C9ADF222BD37}"/>
              </a:ext>
            </a:extLst>
          </p:cNvPr>
          <p:cNvSpPr txBox="1"/>
          <p:nvPr/>
        </p:nvSpPr>
        <p:spPr>
          <a:xfrm>
            <a:off x="7488455" y="2513257"/>
            <a:ext cx="4481111" cy="2578508"/>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3">
                  <a:extLst>
                    <a:ext uri="{96DAC541-7B7A-43D3-8B79-37D633B846F1}">
                      <asvg:svgBlip xmlns:asvg="http://schemas.microsoft.com/office/drawing/2016/SVG/main" r:embed="rId4"/>
                    </a:ext>
                  </a:extLst>
                </a:blip>
              </a:buBlip>
              <a:defRPr sz="1600">
                <a:latin typeface="Figtree" pitchFamily="2" charset="0"/>
              </a:defRPr>
            </a:lvl1pPr>
            <a:lvl2pPr marL="538163" indent="-342900">
              <a:lnSpc>
                <a:spcPct val="120000"/>
              </a:lnSpc>
              <a:spcBef>
                <a:spcPts val="500"/>
              </a:spcBef>
              <a:buFontTx/>
              <a:buBlip>
                <a:blip r:embed="rId5">
                  <a:extLst>
                    <a:ext uri="{96DAC541-7B7A-43D3-8B79-37D633B846F1}">
                      <asvg:svgBlip xmlns:asvg="http://schemas.microsoft.com/office/drawing/2016/SVG/main" r:embed="rId6"/>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just"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lang="fr-FR" dirty="0">
              <a:solidFill>
                <a:prstClr val="black"/>
              </a:solidFill>
              <a:latin typeface="+mn-lt"/>
            </a:endParaRPr>
          </a:p>
          <a:p>
            <a:pPr marL="0" marR="0" lvl="0" indent="0" algn="just"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r>
              <a:rPr kumimoji="0" lang="fr-FR" sz="1600" b="1" i="0" u="none" strike="noStrike" kern="1200" cap="none" spc="0" normalizeH="0" baseline="0" noProof="0" dirty="0">
                <a:ln>
                  <a:noFill/>
                </a:ln>
                <a:solidFill>
                  <a:prstClr val="black"/>
                </a:solidFill>
                <a:effectLst/>
                <a:uLnTx/>
                <a:uFillTx/>
                <a:latin typeface="+mn-lt"/>
                <a:ea typeface="+mn-ea"/>
                <a:cs typeface="+mn-cs"/>
              </a:rPr>
              <a:t>Modifier la colonne « Gestion de congés » </a:t>
            </a:r>
            <a:r>
              <a:rPr kumimoji="0" lang="fr-FR" sz="1600" b="0" i="0" u="none" strike="noStrike" kern="1200" cap="none" spc="0" normalizeH="0" baseline="0" noProof="0" dirty="0">
                <a:ln>
                  <a:noFill/>
                </a:ln>
                <a:solidFill>
                  <a:prstClr val="black"/>
                </a:solidFill>
                <a:effectLst/>
                <a:uLnTx/>
                <a:uFillTx/>
                <a:latin typeface="+mn-lt"/>
                <a:ea typeface="+mn-ea"/>
                <a:cs typeface="+mn-cs"/>
              </a:rPr>
              <a:t>:</a:t>
            </a:r>
          </a:p>
          <a:p>
            <a:pPr marL="0" marR="0" lvl="0" indent="0" defTabSz="914400" rtl="0" eaLnBrk="1" fontAlgn="auto" latinLnBrk="0" hangingPunct="1">
              <a:lnSpc>
                <a:spcPct val="90000"/>
              </a:lnSpc>
              <a:spcBef>
                <a:spcPts val="1000"/>
              </a:spcBef>
              <a:spcAft>
                <a:spcPts val="0"/>
              </a:spcAft>
              <a:buClr>
                <a:srgbClr val="1A9BFC"/>
              </a:buClr>
              <a:buSz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Sur la journée du samedi</a:t>
            </a:r>
            <a:r>
              <a:rPr lang="fr-FR" dirty="0">
                <a:solidFill>
                  <a:prstClr val="black"/>
                </a:solidFill>
                <a:latin typeface="+mn-lt"/>
              </a:rPr>
              <a:t>,</a:t>
            </a:r>
            <a:r>
              <a:rPr kumimoji="0" lang="fr-FR" sz="1600" b="0" i="0" u="none" strike="noStrike" kern="1200" cap="none" spc="0" normalizeH="0" baseline="0" noProof="0" dirty="0">
                <a:ln>
                  <a:noFill/>
                </a:ln>
                <a:solidFill>
                  <a:prstClr val="black"/>
                </a:solidFill>
                <a:effectLst/>
                <a:uLnTx/>
                <a:uFillTx/>
                <a:latin typeface="+mn-lt"/>
                <a:ea typeface="+mn-ea"/>
                <a:cs typeface="+mn-cs"/>
              </a:rPr>
              <a:t> se positionner sur « </a:t>
            </a:r>
            <a:r>
              <a:rPr kumimoji="0" lang="fr-FR" sz="1600" b="1" i="0" u="none" strike="noStrike" kern="1200" cap="none" spc="0" normalizeH="0" baseline="0" noProof="0" dirty="0">
                <a:ln>
                  <a:noFill/>
                </a:ln>
                <a:solidFill>
                  <a:prstClr val="black"/>
                </a:solidFill>
                <a:effectLst/>
                <a:uLnTx/>
                <a:uFillTx/>
                <a:latin typeface="+mn-lt"/>
                <a:ea typeface="+mn-ea"/>
                <a:cs typeface="+mn-cs"/>
              </a:rPr>
              <a:t>ouvrable</a:t>
            </a:r>
            <a:r>
              <a:rPr kumimoji="0" lang="fr-FR" sz="1600" b="0" i="0" u="none" strike="noStrike" kern="1200" cap="none" spc="0" normalizeH="0" baseline="0" noProof="0" dirty="0">
                <a:ln>
                  <a:noFill/>
                </a:ln>
                <a:solidFill>
                  <a:prstClr val="black"/>
                </a:solidFill>
                <a:effectLst/>
                <a:uLnTx/>
                <a:uFillTx/>
                <a:latin typeface="+mn-lt"/>
                <a:ea typeface="+mn-ea"/>
                <a:cs typeface="+mn-cs"/>
              </a:rPr>
              <a:t> ».</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0" marR="0" lvl="0" indent="0" defTabSz="914400" rtl="0" eaLnBrk="1" fontAlgn="auto" latinLnBrk="0" hangingPunct="1">
              <a:lnSpc>
                <a:spcPct val="90000"/>
              </a:lnSpc>
              <a:spcBef>
                <a:spcPts val="1000"/>
              </a:spcBef>
              <a:spcAft>
                <a:spcPts val="0"/>
              </a:spcAft>
              <a:buClr>
                <a:srgbClr val="1A9BFC"/>
              </a:buClr>
              <a:buSz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Sur la journée du dimanche</a:t>
            </a:r>
            <a:r>
              <a:rPr lang="fr-FR" dirty="0">
                <a:solidFill>
                  <a:prstClr val="black"/>
                </a:solidFill>
                <a:latin typeface="+mn-lt"/>
              </a:rPr>
              <a:t>,</a:t>
            </a:r>
            <a:r>
              <a:rPr kumimoji="0" lang="fr-FR" sz="1600" b="0" i="0" u="none" strike="noStrike" kern="1200" cap="none" spc="0" normalizeH="0" baseline="0" noProof="0" dirty="0">
                <a:ln>
                  <a:noFill/>
                </a:ln>
                <a:solidFill>
                  <a:prstClr val="black"/>
                </a:solidFill>
                <a:effectLst/>
                <a:uLnTx/>
                <a:uFillTx/>
                <a:latin typeface="+mn-lt"/>
                <a:ea typeface="+mn-ea"/>
                <a:cs typeface="+mn-cs"/>
              </a:rPr>
              <a:t> se positionner sur « </a:t>
            </a:r>
            <a:r>
              <a:rPr kumimoji="0" lang="fr-FR" sz="1600" b="1" i="0" u="none" strike="noStrike" kern="1200" cap="none" spc="0" normalizeH="0" baseline="0" noProof="0" dirty="0">
                <a:ln>
                  <a:noFill/>
                </a:ln>
                <a:solidFill>
                  <a:prstClr val="black"/>
                </a:solidFill>
                <a:effectLst/>
                <a:uLnTx/>
                <a:uFillTx/>
                <a:latin typeface="+mn-lt"/>
                <a:ea typeface="+mn-ea"/>
                <a:cs typeface="+mn-cs"/>
              </a:rPr>
              <a:t>repos</a:t>
            </a:r>
            <a:r>
              <a:rPr kumimoji="0" lang="fr-FR" sz="1600" b="0" i="0" u="none" strike="noStrike" kern="1200" cap="none" spc="0" normalizeH="0" baseline="0" noProof="0" dirty="0">
                <a:ln>
                  <a:noFill/>
                </a:ln>
                <a:solidFill>
                  <a:prstClr val="black"/>
                </a:solidFill>
                <a:effectLst/>
                <a:uLnTx/>
                <a:uFillTx/>
                <a:latin typeface="+mn-lt"/>
                <a:ea typeface="+mn-ea"/>
                <a:cs typeface="+mn-cs"/>
              </a:rPr>
              <a:t> ».</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0" marR="0" lvl="0" indent="0" defTabSz="914400" rtl="0" eaLnBrk="1" fontAlgn="auto" latinLnBrk="0" hangingPunct="1">
              <a:lnSpc>
                <a:spcPct val="90000"/>
              </a:lnSpc>
              <a:spcBef>
                <a:spcPts val="1000"/>
              </a:spcBef>
              <a:spcAft>
                <a:spcPts val="0"/>
              </a:spcAft>
              <a:buClr>
                <a:srgbClr val="1A9BFC"/>
              </a:buClr>
              <a:buSz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Sur tous les autres jours (du lundi au vendredi</a:t>
            </a:r>
            <a:r>
              <a:rPr lang="fr-FR" dirty="0">
                <a:solidFill>
                  <a:prstClr val="black"/>
                </a:solidFill>
                <a:latin typeface="+mn-lt"/>
              </a:rPr>
              <a:t>),</a:t>
            </a:r>
            <a:r>
              <a:rPr kumimoji="0" lang="fr-FR" sz="1600" b="0" i="0" u="none" strike="noStrike" kern="1200" cap="none" spc="0" normalizeH="0" baseline="0" noProof="0" dirty="0">
                <a:ln>
                  <a:noFill/>
                </a:ln>
                <a:solidFill>
                  <a:prstClr val="black"/>
                </a:solidFill>
                <a:effectLst/>
                <a:uLnTx/>
                <a:uFillTx/>
                <a:latin typeface="+mn-lt"/>
                <a:ea typeface="+mn-ea"/>
                <a:cs typeface="+mn-cs"/>
              </a:rPr>
              <a:t> se positionner sur «</a:t>
            </a:r>
            <a:r>
              <a:rPr kumimoji="0" lang="fr-FR" sz="1600" b="1" i="0" u="none" strike="noStrike" kern="1200" cap="none" spc="0" normalizeH="0" baseline="0" noProof="0" dirty="0">
                <a:ln>
                  <a:noFill/>
                </a:ln>
                <a:solidFill>
                  <a:prstClr val="black"/>
                </a:solidFill>
                <a:effectLst/>
                <a:uLnTx/>
                <a:uFillTx/>
                <a:latin typeface="+mn-lt"/>
                <a:ea typeface="+mn-ea"/>
                <a:cs typeface="+mn-cs"/>
              </a:rPr>
              <a:t> ouvré </a:t>
            </a:r>
            <a:r>
              <a:rPr kumimoji="0" lang="fr-FR" sz="1600" b="0" i="0" u="none" strike="noStrike" kern="1200" cap="none" spc="0" normalizeH="0" baseline="0" noProof="0" dirty="0">
                <a:ln>
                  <a:noFill/>
                </a:ln>
                <a:solidFill>
                  <a:prstClr val="black"/>
                </a:solidFill>
                <a:effectLst/>
                <a:uLnTx/>
                <a:uFillTx/>
                <a:latin typeface="+mn-lt"/>
                <a:ea typeface="+mn-ea"/>
                <a:cs typeface="+mn-cs"/>
              </a:rPr>
              <a:t>».</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228600" marR="0" lvl="0" indent="-228600" defTabSz="914400" rtl="0" eaLnBrk="1" fontAlgn="auto" latinLnBrk="0" hangingPunct="1">
              <a:lnSpc>
                <a:spcPct val="120000"/>
              </a:lnSpc>
              <a:spcBef>
                <a:spcPts val="1000"/>
              </a:spcBef>
              <a:spcAft>
                <a:spcPts val="0"/>
              </a:spcAft>
              <a:buClrTx/>
              <a:buSzTx/>
              <a:buFontTx/>
              <a:buBlip>
                <a:blip r:embed="rId3">
                  <a:extLst>
                    <a:ext uri="{96DAC541-7B7A-43D3-8B79-37D633B846F1}">
                      <asvg:svgBlip xmlns:asvg="http://schemas.microsoft.com/office/drawing/2016/SVG/main" r:embed="rId4"/>
                    </a:ext>
                  </a:extLst>
                </a:blip>
              </a:buBlip>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3">
                  <a:extLst>
                    <a:ext uri="{96DAC541-7B7A-43D3-8B79-37D633B846F1}">
                      <asvg:svgBlip xmlns:asvg="http://schemas.microsoft.com/office/drawing/2016/SVG/main" r:embed="rId4"/>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pic>
        <p:nvPicPr>
          <p:cNvPr id="18" name="Graphique 17">
            <a:extLst>
              <a:ext uri="{FF2B5EF4-FFF2-40B4-BE49-F238E27FC236}">
                <a16:creationId xmlns:a16="http://schemas.microsoft.com/office/drawing/2014/main" id="{4FB553A7-23CE-AD9A-0162-CE426B8741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9242" y="3274173"/>
            <a:ext cx="259213" cy="150102"/>
          </a:xfrm>
          <a:prstGeom prst="rect">
            <a:avLst/>
          </a:prstGeom>
        </p:spPr>
      </p:pic>
      <p:pic>
        <p:nvPicPr>
          <p:cNvPr id="19" name="Graphique 18">
            <a:extLst>
              <a:ext uri="{FF2B5EF4-FFF2-40B4-BE49-F238E27FC236}">
                <a16:creationId xmlns:a16="http://schemas.microsoft.com/office/drawing/2014/main" id="{C5AA1B21-3812-6189-6681-F07BA97D5D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69009" y="3842497"/>
            <a:ext cx="259213" cy="150102"/>
          </a:xfrm>
          <a:prstGeom prst="rect">
            <a:avLst/>
          </a:prstGeom>
        </p:spPr>
      </p:pic>
      <p:pic>
        <p:nvPicPr>
          <p:cNvPr id="23" name="Graphique 22">
            <a:extLst>
              <a:ext uri="{FF2B5EF4-FFF2-40B4-BE49-F238E27FC236}">
                <a16:creationId xmlns:a16="http://schemas.microsoft.com/office/drawing/2014/main" id="{696B55E6-D56C-DF65-2A30-1AC62812FE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69009" y="4393604"/>
            <a:ext cx="259213" cy="150102"/>
          </a:xfrm>
          <a:prstGeom prst="rect">
            <a:avLst/>
          </a:prstGeom>
        </p:spPr>
      </p:pic>
      <p:sp>
        <p:nvSpPr>
          <p:cNvPr id="6" name="Espace réservé du tableau 1">
            <a:extLst>
              <a:ext uri="{FF2B5EF4-FFF2-40B4-BE49-F238E27FC236}">
                <a16:creationId xmlns:a16="http://schemas.microsoft.com/office/drawing/2014/main" id="{338EF7BA-32A4-45E9-29D1-64DDB37E02E7}"/>
              </a:ext>
            </a:extLst>
          </p:cNvPr>
          <p:cNvSpPr txBox="1">
            <a:spLocks/>
          </p:cNvSpPr>
          <p:nvPr/>
        </p:nvSpPr>
        <p:spPr>
          <a:xfrm>
            <a:off x="3051663" y="13980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5" name="Rectangle : coins arrondis 4">
            <a:extLst>
              <a:ext uri="{FF2B5EF4-FFF2-40B4-BE49-F238E27FC236}">
                <a16:creationId xmlns:a16="http://schemas.microsoft.com/office/drawing/2014/main" id="{2888F6A6-8152-C743-A9C5-49AF15A462E8}"/>
              </a:ext>
            </a:extLst>
          </p:cNvPr>
          <p:cNvSpPr/>
          <p:nvPr/>
        </p:nvSpPr>
        <p:spPr>
          <a:xfrm>
            <a:off x="201083" y="6021916"/>
            <a:ext cx="1037166" cy="74083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21BFE72-C2A3-E77A-598F-A6777D864955}"/>
              </a:ext>
            </a:extLst>
          </p:cNvPr>
          <p:cNvSpPr/>
          <p:nvPr/>
        </p:nvSpPr>
        <p:spPr>
          <a:xfrm>
            <a:off x="6095998" y="6021914"/>
            <a:ext cx="486833" cy="37041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5503A91A-DDB5-1FEF-4C5D-7EAE4BC0BB9F}"/>
              </a:ext>
            </a:extLst>
          </p:cNvPr>
          <p:cNvSpPr/>
          <p:nvPr/>
        </p:nvSpPr>
        <p:spPr>
          <a:xfrm>
            <a:off x="4963580" y="6392330"/>
            <a:ext cx="486833" cy="37041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3303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367482"/>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Paramétrage d’un horaire de travail – </a:t>
            </a:r>
            <a:r>
              <a:rPr lang="fr-FR" altLang="fr-FR" b="1" dirty="0"/>
              <a:t>Jours ouvres</a:t>
            </a:r>
          </a:p>
        </p:txBody>
      </p:sp>
      <p:sp>
        <p:nvSpPr>
          <p:cNvPr id="20" name="ZoneTexte 19">
            <a:extLst>
              <a:ext uri="{FF2B5EF4-FFF2-40B4-BE49-F238E27FC236}">
                <a16:creationId xmlns:a16="http://schemas.microsoft.com/office/drawing/2014/main" id="{38684621-C272-4FFE-B9AC-56776BC54FCC}"/>
              </a:ext>
            </a:extLst>
          </p:cNvPr>
          <p:cNvSpPr txBox="1"/>
          <p:nvPr/>
        </p:nvSpPr>
        <p:spPr>
          <a:xfrm>
            <a:off x="-486343" y="2184321"/>
            <a:ext cx="5864570" cy="6647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Exemple pour un horaire du lundi au vendredi travaillé</a:t>
            </a:r>
            <a:endParaRPr lang="fr-FR" altLang="fr-FR" sz="1600" b="1" i="0" u="none" strike="noStrike" kern="1200" cap="none" spc="0" normalizeH="0" baseline="0" noProof="0" dirty="0">
              <a:ln>
                <a:noFill/>
              </a:ln>
              <a:solidFill>
                <a:prstClr val="black"/>
              </a:solidFill>
              <a:effectLst/>
              <a:uLnTx/>
              <a:uFillTx/>
              <a:latin typeface="Figtree"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333333"/>
              </a:solidFill>
              <a:effectLst/>
              <a:uLnTx/>
              <a:uFillTx/>
              <a:latin typeface="Figtree"/>
              <a:ea typeface="+mn-ea"/>
              <a:cs typeface="+mn-cs"/>
            </a:endParaRPr>
          </a:p>
        </p:txBody>
      </p:sp>
      <p:sp>
        <p:nvSpPr>
          <p:cNvPr id="11" name="ZoneTexte 10">
            <a:extLst>
              <a:ext uri="{FF2B5EF4-FFF2-40B4-BE49-F238E27FC236}">
                <a16:creationId xmlns:a16="http://schemas.microsoft.com/office/drawing/2014/main" id="{9129B2DC-9B2D-F6A1-EDFD-C9ADF222BD37}"/>
              </a:ext>
            </a:extLst>
          </p:cNvPr>
          <p:cNvSpPr txBox="1"/>
          <p:nvPr/>
        </p:nvSpPr>
        <p:spPr>
          <a:xfrm>
            <a:off x="7570771" y="2513256"/>
            <a:ext cx="4481111" cy="2578508"/>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just"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r>
              <a:rPr kumimoji="0" lang="fr-FR" sz="1600" b="1" i="0" u="none" strike="noStrike" kern="1200" cap="none" spc="0" normalizeH="0" baseline="0" noProof="0" dirty="0">
                <a:ln>
                  <a:noFill/>
                </a:ln>
                <a:solidFill>
                  <a:prstClr val="black"/>
                </a:solidFill>
                <a:effectLst/>
                <a:uLnTx/>
                <a:uFillTx/>
                <a:latin typeface="+mn-lt"/>
                <a:ea typeface="+mn-ea"/>
                <a:cs typeface="+mn-cs"/>
              </a:rPr>
              <a:t>Modifier la colonne « Gestion de congés » </a:t>
            </a:r>
            <a:r>
              <a:rPr kumimoji="0" lang="fr-FR" sz="16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90000"/>
              </a:lnSpc>
              <a:spcBef>
                <a:spcPts val="1000"/>
              </a:spcBef>
              <a:spcAft>
                <a:spcPts val="0"/>
              </a:spcAft>
              <a:buClr>
                <a:srgbClr val="1A9BFC"/>
              </a:buClr>
              <a:buSzTx/>
              <a:buFont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Sur la journée du samedi et dimanche</a:t>
            </a:r>
            <a:r>
              <a:rPr lang="fr-FR" dirty="0">
                <a:solidFill>
                  <a:prstClr val="black"/>
                </a:solidFill>
                <a:latin typeface="+mn-lt"/>
              </a:rPr>
              <a:t>,</a:t>
            </a:r>
            <a:r>
              <a:rPr kumimoji="0" lang="fr-FR" sz="1600" b="0" i="0" u="none" strike="noStrike" kern="1200" cap="none" spc="0" normalizeH="0" baseline="0" noProof="0" dirty="0">
                <a:ln>
                  <a:noFill/>
                </a:ln>
                <a:solidFill>
                  <a:prstClr val="black"/>
                </a:solidFill>
                <a:effectLst/>
                <a:uLnTx/>
                <a:uFillTx/>
                <a:latin typeface="+mn-lt"/>
                <a:ea typeface="+mn-ea"/>
                <a:cs typeface="+mn-cs"/>
              </a:rPr>
              <a:t> se positionner sur «</a:t>
            </a:r>
            <a:r>
              <a:rPr kumimoji="0" lang="fr-FR" sz="1600" b="1" i="0" u="none" strike="noStrike" kern="1200" cap="none" spc="0" normalizeH="0" baseline="0" noProof="0" dirty="0">
                <a:ln>
                  <a:noFill/>
                </a:ln>
                <a:solidFill>
                  <a:prstClr val="black"/>
                </a:solidFill>
                <a:effectLst/>
                <a:uLnTx/>
                <a:uFillTx/>
                <a:latin typeface="+mn-lt"/>
                <a:ea typeface="+mn-ea"/>
                <a:cs typeface="+mn-cs"/>
              </a:rPr>
              <a:t> repos </a:t>
            </a:r>
            <a:r>
              <a:rPr kumimoji="0" lang="fr-FR" sz="1600" b="0" i="0" u="none" strike="noStrike" kern="1200" cap="none" spc="0" normalizeH="0" baseline="0" noProof="0" dirty="0">
                <a:ln>
                  <a:noFill/>
                </a:ln>
                <a:solidFill>
                  <a:prstClr val="black"/>
                </a:solidFill>
                <a:effectLst/>
                <a:uLnTx/>
                <a:uFillTx/>
                <a:latin typeface="+mn-lt"/>
                <a:ea typeface="+mn-ea"/>
                <a:cs typeface="+mn-cs"/>
              </a:rPr>
              <a:t>». </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0" marR="0" lvl="0" indent="0" algn="l" defTabSz="914400" rtl="0" eaLnBrk="1" fontAlgn="auto" latinLnBrk="0" hangingPunct="1">
              <a:lnSpc>
                <a:spcPct val="90000"/>
              </a:lnSpc>
              <a:spcBef>
                <a:spcPts val="1000"/>
              </a:spcBef>
              <a:spcAft>
                <a:spcPts val="0"/>
              </a:spcAft>
              <a:buClr>
                <a:srgbClr val="1A9BFC"/>
              </a:buClr>
              <a:buSzTx/>
              <a:buFont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Sur tous les autres jours (du lundi au vendredi</a:t>
            </a:r>
            <a:r>
              <a:rPr lang="fr-FR" dirty="0">
                <a:solidFill>
                  <a:prstClr val="black"/>
                </a:solidFill>
                <a:latin typeface="+mn-lt"/>
              </a:rPr>
              <a:t>),</a:t>
            </a:r>
            <a:r>
              <a:rPr kumimoji="0" lang="fr-FR" sz="1600" b="0" i="0" u="none" strike="noStrike" kern="1200" cap="none" spc="0" normalizeH="0" baseline="0" noProof="0" dirty="0">
                <a:ln>
                  <a:noFill/>
                </a:ln>
                <a:solidFill>
                  <a:prstClr val="black"/>
                </a:solidFill>
                <a:effectLst/>
                <a:uLnTx/>
                <a:uFillTx/>
                <a:latin typeface="+mn-lt"/>
                <a:ea typeface="+mn-ea"/>
                <a:cs typeface="+mn-cs"/>
              </a:rPr>
              <a:t> se positionner sur «</a:t>
            </a:r>
            <a:r>
              <a:rPr kumimoji="0" lang="fr-FR" sz="1600" b="1" i="0" u="none" strike="noStrike" kern="1200" cap="none" spc="0" normalizeH="0" baseline="0" noProof="0" dirty="0">
                <a:ln>
                  <a:noFill/>
                </a:ln>
                <a:solidFill>
                  <a:prstClr val="black"/>
                </a:solidFill>
                <a:effectLst/>
                <a:uLnTx/>
                <a:uFillTx/>
                <a:latin typeface="+mn-lt"/>
                <a:ea typeface="+mn-ea"/>
                <a:cs typeface="+mn-cs"/>
              </a:rPr>
              <a:t> ouvré </a:t>
            </a:r>
            <a:r>
              <a:rPr kumimoji="0" lang="fr-FR" sz="1600" b="0" i="0" u="none" strike="noStrike" kern="1200" cap="none" spc="0" normalizeH="0" baseline="0" noProof="0" dirty="0">
                <a:ln>
                  <a:noFill/>
                </a:ln>
                <a:solidFill>
                  <a:prstClr val="black"/>
                </a:solidFill>
                <a:effectLst/>
                <a:uLnTx/>
                <a:uFillTx/>
                <a:latin typeface="+mn-lt"/>
                <a:ea typeface="+mn-ea"/>
                <a:cs typeface="+mn-cs"/>
              </a:rPr>
              <a:t>».</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pic>
        <p:nvPicPr>
          <p:cNvPr id="6" name="Image 5">
            <a:extLst>
              <a:ext uri="{FF2B5EF4-FFF2-40B4-BE49-F238E27FC236}">
                <a16:creationId xmlns:a16="http://schemas.microsoft.com/office/drawing/2014/main" id="{F9A7A947-8437-F2D3-71F1-D02FEA49B06E}"/>
              </a:ext>
            </a:extLst>
          </p:cNvPr>
          <p:cNvPicPr>
            <a:picLocks noChangeAspect="1"/>
          </p:cNvPicPr>
          <p:nvPr/>
        </p:nvPicPr>
        <p:blipFill>
          <a:blip r:embed="rId6"/>
          <a:stretch>
            <a:fillRect/>
          </a:stretch>
        </p:blipFill>
        <p:spPr>
          <a:xfrm>
            <a:off x="77510" y="2627556"/>
            <a:ext cx="7151732" cy="3859870"/>
          </a:xfrm>
          <a:prstGeom prst="rect">
            <a:avLst/>
          </a:prstGeom>
          <a:ln>
            <a:noFill/>
          </a:ln>
          <a:effectLst>
            <a:outerShdw blurRad="292100" dist="139700" dir="2700000" algn="tl" rotWithShape="0">
              <a:srgbClr val="333333">
                <a:alpha val="65000"/>
              </a:srgbClr>
            </a:outerShdw>
          </a:effectLst>
        </p:spPr>
      </p:pic>
      <p:pic>
        <p:nvPicPr>
          <p:cNvPr id="18" name="Graphique 17">
            <a:extLst>
              <a:ext uri="{FF2B5EF4-FFF2-40B4-BE49-F238E27FC236}">
                <a16:creationId xmlns:a16="http://schemas.microsoft.com/office/drawing/2014/main" id="{4FB553A7-23CE-AD9A-0162-CE426B8741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9242" y="3274173"/>
            <a:ext cx="259213" cy="150102"/>
          </a:xfrm>
          <a:prstGeom prst="rect">
            <a:avLst/>
          </a:prstGeom>
        </p:spPr>
      </p:pic>
      <p:pic>
        <p:nvPicPr>
          <p:cNvPr id="19" name="Graphique 18">
            <a:extLst>
              <a:ext uri="{FF2B5EF4-FFF2-40B4-BE49-F238E27FC236}">
                <a16:creationId xmlns:a16="http://schemas.microsoft.com/office/drawing/2014/main" id="{C5AA1B21-3812-6189-6681-F07BA97D5D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69009" y="3842497"/>
            <a:ext cx="259213" cy="150102"/>
          </a:xfrm>
          <a:prstGeom prst="rect">
            <a:avLst/>
          </a:prstGeom>
        </p:spPr>
      </p:pic>
      <p:sp>
        <p:nvSpPr>
          <p:cNvPr id="9" name="Espace réservé du tableau 1">
            <a:extLst>
              <a:ext uri="{FF2B5EF4-FFF2-40B4-BE49-F238E27FC236}">
                <a16:creationId xmlns:a16="http://schemas.microsoft.com/office/drawing/2014/main" id="{D57C3CD4-D217-D431-3A4D-89C5DDFCE19C}"/>
              </a:ext>
            </a:extLst>
          </p:cNvPr>
          <p:cNvSpPr txBox="1">
            <a:spLocks/>
          </p:cNvSpPr>
          <p:nvPr/>
        </p:nvSpPr>
        <p:spPr>
          <a:xfrm>
            <a:off x="2966996" y="1546223"/>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10" name="Rectangle : coins arrondis 9">
            <a:extLst>
              <a:ext uri="{FF2B5EF4-FFF2-40B4-BE49-F238E27FC236}">
                <a16:creationId xmlns:a16="http://schemas.microsoft.com/office/drawing/2014/main" id="{72F3D35E-4539-BE8A-FF9B-B8044F3186AF}"/>
              </a:ext>
            </a:extLst>
          </p:cNvPr>
          <p:cNvSpPr/>
          <p:nvPr/>
        </p:nvSpPr>
        <p:spPr>
          <a:xfrm>
            <a:off x="698500" y="5672667"/>
            <a:ext cx="1195916" cy="6667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FB14BA80-D3B8-CA16-72D7-82DCCD796220}"/>
              </a:ext>
            </a:extLst>
          </p:cNvPr>
          <p:cNvSpPr/>
          <p:nvPr/>
        </p:nvSpPr>
        <p:spPr>
          <a:xfrm>
            <a:off x="5810249" y="5672666"/>
            <a:ext cx="656167" cy="6667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17141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367482"/>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Paramétrage d’un horaire de travail – </a:t>
            </a:r>
            <a:r>
              <a:rPr lang="fr-FR" altLang="fr-FR" b="1" dirty="0"/>
              <a:t>aller plus loin</a:t>
            </a:r>
          </a:p>
        </p:txBody>
      </p:sp>
      <p:sp>
        <p:nvSpPr>
          <p:cNvPr id="13" name="Espace réservé du texte 2">
            <a:extLst>
              <a:ext uri="{FF2B5EF4-FFF2-40B4-BE49-F238E27FC236}">
                <a16:creationId xmlns:a16="http://schemas.microsoft.com/office/drawing/2014/main" id="{4E865320-16A8-6D48-86FA-8BEF468A4D32}"/>
              </a:ext>
            </a:extLst>
          </p:cNvPr>
          <p:cNvSpPr txBox="1">
            <a:spLocks noChangeArrowheads="1"/>
          </p:cNvSpPr>
          <p:nvPr/>
        </p:nvSpPr>
        <p:spPr bwMode="auto">
          <a:xfrm>
            <a:off x="9340048" y="1966398"/>
            <a:ext cx="277495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285750" indent="-285750">
              <a:lnSpc>
                <a:spcPct val="90000"/>
              </a:lnSpc>
              <a:spcBef>
                <a:spcPts val="1000"/>
              </a:spcBef>
              <a:buFont typeface="Arial" panose="020B0604020202020204" pitchFamily="34" charset="0"/>
              <a:defRPr>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just" defTabSz="914400" rtl="0" eaLnBrk="1" fontAlgn="base" latinLnBrk="0" hangingPunct="1">
              <a:lnSpc>
                <a:spcPct val="100000"/>
              </a:lnSpc>
              <a:spcBef>
                <a:spcPts val="1000"/>
              </a:spcBef>
              <a:spcAft>
                <a:spcPct val="0"/>
              </a:spcAft>
              <a:buClr>
                <a:srgbClr val="1A9BFC"/>
              </a:buClr>
              <a:buSzTx/>
              <a:buFont typeface="+mj-lt"/>
              <a:buAutoNum type="arabicPeriod"/>
              <a:tabLst/>
              <a:defRPr/>
            </a:pPr>
            <a:endParaRPr kumimoji="0" lang="fr-FR" altLang="fr-FR" sz="1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defTabSz="914400" rtl="0" eaLnBrk="1" fontAlgn="base" latinLnBrk="0" hangingPunct="1">
              <a:lnSpc>
                <a:spcPct val="100000"/>
              </a:lnSpc>
              <a:spcBef>
                <a:spcPts val="1000"/>
              </a:spcBef>
              <a:spcAft>
                <a:spcPct val="0"/>
              </a:spcAft>
              <a:buClr>
                <a:srgbClr val="C75741"/>
              </a:buClr>
              <a:buSzTx/>
              <a:buFont typeface="+mj-lt"/>
              <a:buAutoNum type="arabicPeriod"/>
              <a:tabLst/>
              <a:defRPr/>
            </a:pPr>
            <a:r>
              <a:rPr kumimoji="0" lang="fr-FR" altLang="fr-FR" sz="1200" b="1" i="0" strike="noStrike" kern="1200" cap="none" spc="0" normalizeH="0" baseline="0" noProof="0" dirty="0">
                <a:ln>
                  <a:noFill/>
                </a:ln>
                <a:solidFill>
                  <a:prstClr val="black"/>
                </a:solidFill>
                <a:effectLst/>
                <a:uLnTx/>
                <a:uFillTx/>
                <a:latin typeface="+mn-lt"/>
                <a:ea typeface="Calibri"/>
                <a:cs typeface="Calibri"/>
              </a:rPr>
              <a:t>Equivalent jours </a:t>
            </a:r>
            <a:r>
              <a:rPr kumimoji="0" lang="fr-FR" altLang="fr-FR" sz="1200" b="0" i="0" u="none" strike="noStrike" kern="1200" cap="none" spc="0" normalizeH="0" baseline="0" noProof="0" dirty="0">
                <a:ln>
                  <a:noFill/>
                </a:ln>
                <a:solidFill>
                  <a:prstClr val="black"/>
                </a:solidFill>
                <a:effectLst/>
                <a:uLnTx/>
                <a:uFillTx/>
                <a:latin typeface="+mn-lt"/>
                <a:ea typeface="Calibri"/>
                <a:cs typeface="Calibri"/>
              </a:rPr>
              <a:t>: </a:t>
            </a:r>
            <a:r>
              <a:rPr lang="fr-FR" altLang="fr-FR" sz="1200" dirty="0">
                <a:solidFill>
                  <a:prstClr val="black"/>
                </a:solidFill>
                <a:latin typeface="+mn-lt"/>
                <a:ea typeface="Calibri"/>
                <a:cs typeface="Calibri"/>
              </a:rPr>
              <a:t>Utilisé</a:t>
            </a:r>
            <a:r>
              <a:rPr kumimoji="0" lang="fr-FR" altLang="fr-FR" sz="1200" b="0" i="0" u="none" strike="noStrike" kern="1200" cap="none" spc="0" normalizeH="0" baseline="0" noProof="0" dirty="0">
                <a:ln>
                  <a:noFill/>
                </a:ln>
                <a:solidFill>
                  <a:prstClr val="black"/>
                </a:solidFill>
                <a:effectLst/>
                <a:uLnTx/>
                <a:uFillTx/>
                <a:latin typeface="+mn-lt"/>
                <a:ea typeface="Calibri"/>
                <a:cs typeface="Calibri"/>
              </a:rPr>
              <a:t> dans le cadre du décompte des congés.</a:t>
            </a:r>
            <a:endParaRPr lang="fr-FR" altLang="fr-FR" sz="1200" b="0" i="0" u="none" strike="noStrike" kern="1200" cap="none" spc="0" normalizeH="0" baseline="0" noProof="0" dirty="0">
              <a:ln>
                <a:noFill/>
              </a:ln>
              <a:solidFill>
                <a:prstClr val="black"/>
              </a:solidFill>
              <a:effectLst/>
              <a:uLnTx/>
              <a:uFillTx/>
              <a:latin typeface="+mn-lt"/>
              <a:ea typeface="Calibri"/>
              <a:cs typeface="Calibri"/>
            </a:endParaRPr>
          </a:p>
          <a:p>
            <a:pPr marL="342900" marR="0" lvl="0" indent="-342900" defTabSz="914400" rtl="0" eaLnBrk="1" fontAlgn="base" latinLnBrk="0" hangingPunct="1">
              <a:lnSpc>
                <a:spcPct val="100000"/>
              </a:lnSpc>
              <a:spcBef>
                <a:spcPts val="1000"/>
              </a:spcBef>
              <a:spcAft>
                <a:spcPct val="0"/>
              </a:spcAft>
              <a:buClr>
                <a:srgbClr val="C75741"/>
              </a:buClr>
              <a:buSzTx/>
              <a:buFont typeface="+mj-lt"/>
              <a:buAutoNum type="arabicPeriod"/>
              <a:tabLst/>
              <a:defRPr/>
            </a:pPr>
            <a:r>
              <a:rPr kumimoji="0" lang="fr-FR" altLang="fr-FR" sz="1200" b="1" i="0" strike="noStrike" kern="1200" cap="none" spc="0" normalizeH="0" baseline="0" noProof="0" dirty="0">
                <a:ln>
                  <a:noFill/>
                </a:ln>
                <a:solidFill>
                  <a:prstClr val="black"/>
                </a:solidFill>
                <a:effectLst/>
                <a:uLnTx/>
                <a:uFillTx/>
                <a:latin typeface="+mn-lt"/>
                <a:ea typeface="+mn-ea"/>
                <a:cs typeface="+mn-cs"/>
              </a:rPr>
              <a:t>Heures comptées en cas de jours fériés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Valorisation des jours fériés pour la gestion des heures supplémentaires.</a:t>
            </a:r>
          </a:p>
          <a:p>
            <a:pPr marL="342900" marR="0" lvl="0" indent="-342900" defTabSz="914400" rtl="0" eaLnBrk="1" fontAlgn="base" latinLnBrk="0" hangingPunct="1">
              <a:lnSpc>
                <a:spcPct val="100000"/>
              </a:lnSpc>
              <a:spcBef>
                <a:spcPts val="1000"/>
              </a:spcBef>
              <a:spcAft>
                <a:spcPct val="0"/>
              </a:spcAft>
              <a:buClr>
                <a:srgbClr val="C75741"/>
              </a:buClr>
              <a:buSzTx/>
              <a:buFont typeface="+mj-lt"/>
              <a:buAutoNum type="arabicPeriod"/>
              <a:tabLst/>
              <a:defRPr/>
            </a:pPr>
            <a:r>
              <a:rPr kumimoji="0" lang="fr-FR" altLang="fr-FR" sz="1200" b="1" i="0" strike="noStrike" kern="1200" cap="none" spc="0" normalizeH="0" baseline="0" noProof="0" dirty="0">
                <a:ln>
                  <a:noFill/>
                </a:ln>
                <a:solidFill>
                  <a:prstClr val="black"/>
                </a:solidFill>
                <a:effectLst/>
                <a:uLnTx/>
                <a:uFillTx/>
                <a:latin typeface="+mn-lt"/>
                <a:ea typeface="+mn-ea"/>
                <a:cs typeface="+mn-cs"/>
              </a:rPr>
              <a:t>Minimum d’heures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Nombre d’heures minimum à réaliser par jour.</a:t>
            </a:r>
          </a:p>
          <a:p>
            <a:pPr marL="342900" indent="-342900" fontAlgn="base">
              <a:lnSpc>
                <a:spcPct val="100000"/>
              </a:lnSpc>
              <a:spcAft>
                <a:spcPct val="0"/>
              </a:spcAft>
              <a:buClr>
                <a:srgbClr val="C75741"/>
              </a:buClr>
              <a:buFont typeface="+mj-lt"/>
              <a:buAutoNum type="arabicPeriod"/>
              <a:defRPr/>
            </a:pPr>
            <a:r>
              <a:rPr kumimoji="0" lang="fr-FR" altLang="fr-FR" sz="1200" b="1" i="0" strike="noStrike" kern="1200" cap="none" spc="0" normalizeH="0" baseline="0" noProof="0" dirty="0">
                <a:ln>
                  <a:noFill/>
                </a:ln>
                <a:solidFill>
                  <a:prstClr val="black"/>
                </a:solidFill>
                <a:effectLst/>
                <a:uLnTx/>
                <a:uFillTx/>
                <a:latin typeface="+mn-lt"/>
                <a:ea typeface="Calibri"/>
                <a:cs typeface="Calibri"/>
              </a:rPr>
              <a:t>Maximum d’heures </a:t>
            </a:r>
            <a:r>
              <a:rPr kumimoji="0" lang="fr-FR" altLang="fr-FR" sz="1200" b="0" i="0" u="none" strike="noStrike" kern="1200" cap="none" spc="0" normalizeH="0" baseline="0" noProof="0" dirty="0">
                <a:ln>
                  <a:noFill/>
                </a:ln>
                <a:solidFill>
                  <a:prstClr val="black"/>
                </a:solidFill>
                <a:effectLst/>
                <a:uLnTx/>
                <a:uFillTx/>
                <a:latin typeface="+mn-lt"/>
                <a:ea typeface="Calibri"/>
                <a:cs typeface="Calibri"/>
              </a:rPr>
              <a:t>:</a:t>
            </a:r>
            <a:r>
              <a:rPr lang="fr-FR" altLang="fr-FR" sz="1200" dirty="0">
                <a:solidFill>
                  <a:prstClr val="black"/>
                </a:solidFill>
                <a:latin typeface="+mn-lt"/>
                <a:ea typeface="Calibri"/>
                <a:cs typeface="Calibri"/>
              </a:rPr>
              <a:t> </a:t>
            </a:r>
            <a:r>
              <a:rPr kumimoji="0" lang="fr-FR" altLang="fr-FR" sz="1200" b="0" i="0" u="none" strike="noStrike" kern="1200" cap="none" spc="0" normalizeH="0" baseline="0" noProof="0" dirty="0">
                <a:ln>
                  <a:noFill/>
                </a:ln>
                <a:solidFill>
                  <a:prstClr val="black"/>
                </a:solidFill>
                <a:effectLst/>
                <a:uLnTx/>
                <a:uFillTx/>
                <a:latin typeface="+mn-lt"/>
                <a:ea typeface="Calibri"/>
                <a:cs typeface="Calibri"/>
              </a:rPr>
              <a:t>Nombre d’heures maximum à réaliser par jour.</a:t>
            </a:r>
            <a:endParaRPr lang="fr-FR" altLang="fr-FR" sz="1200" b="0" i="0" u="none" strike="noStrike" kern="1200" cap="none" spc="0" normalizeH="0" baseline="0" noProof="0" dirty="0">
              <a:ln>
                <a:noFill/>
              </a:ln>
              <a:solidFill>
                <a:prstClr val="black"/>
              </a:solidFill>
              <a:effectLst/>
              <a:uLnTx/>
              <a:uFillTx/>
              <a:latin typeface="+mn-lt"/>
              <a:ea typeface="Calibri"/>
              <a:cs typeface="Calibri"/>
            </a:endParaRPr>
          </a:p>
          <a:p>
            <a:pPr marL="342900" marR="0" lvl="0" indent="-342900" defTabSz="914400" rtl="0" eaLnBrk="1" fontAlgn="base" latinLnBrk="0" hangingPunct="1">
              <a:lnSpc>
                <a:spcPct val="100000"/>
              </a:lnSpc>
              <a:spcBef>
                <a:spcPts val="1000"/>
              </a:spcBef>
              <a:spcAft>
                <a:spcPct val="0"/>
              </a:spcAft>
              <a:buClr>
                <a:srgbClr val="C75741"/>
              </a:buClr>
              <a:buSzTx/>
              <a:buFont typeface="+mj-lt"/>
              <a:buAutoNum type="arabicPeriod"/>
              <a:tabLst/>
              <a:defRPr/>
            </a:pPr>
            <a:r>
              <a:rPr kumimoji="0" lang="fr-FR" altLang="fr-FR" sz="1200" b="1" i="0" strike="noStrike" kern="1200" cap="none" spc="0" normalizeH="0" baseline="0" noProof="0" dirty="0">
                <a:ln>
                  <a:noFill/>
                </a:ln>
                <a:solidFill>
                  <a:prstClr val="black"/>
                </a:solidFill>
                <a:effectLst/>
                <a:uLnTx/>
                <a:uFillTx/>
                <a:latin typeface="+mn-lt"/>
                <a:ea typeface="+mn-ea"/>
                <a:cs typeface="+mn-cs"/>
              </a:rPr>
              <a:t>Afficher dans les feuilles de temps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Permet d’afficher ou de masquer le jour sur les feuilles de temps.</a:t>
            </a:r>
          </a:p>
          <a:p>
            <a:pPr marL="342900" marR="0" lvl="0" indent="-342900" defTabSz="914400" rtl="0" eaLnBrk="1" fontAlgn="base" latinLnBrk="0" hangingPunct="1">
              <a:lnSpc>
                <a:spcPct val="100000"/>
              </a:lnSpc>
              <a:spcBef>
                <a:spcPts val="1000"/>
              </a:spcBef>
              <a:spcAft>
                <a:spcPct val="0"/>
              </a:spcAft>
              <a:buClr>
                <a:srgbClr val="C75741"/>
              </a:buClr>
              <a:buSzTx/>
              <a:buFont typeface="+mj-lt"/>
              <a:buAutoNum type="arabicPeriod"/>
              <a:tabLst/>
              <a:defRPr/>
            </a:pPr>
            <a:r>
              <a:rPr kumimoji="0" lang="fr-FR" altLang="fr-FR" sz="1200" b="1" i="0" strike="noStrike" kern="1200" cap="none" spc="0" normalizeH="0" baseline="0" noProof="0" dirty="0">
                <a:ln>
                  <a:noFill/>
                </a:ln>
                <a:solidFill>
                  <a:prstClr val="black"/>
                </a:solidFill>
                <a:effectLst/>
                <a:uLnTx/>
                <a:uFillTx/>
                <a:latin typeface="+mn-lt"/>
                <a:ea typeface="+mn-ea"/>
                <a:cs typeface="+mn-cs"/>
              </a:rPr>
              <a:t>Griser dans le planning congés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Permet de griser la journée dans le planning congés.</a:t>
            </a:r>
          </a:p>
        </p:txBody>
      </p:sp>
      <p:grpSp>
        <p:nvGrpSpPr>
          <p:cNvPr id="26" name="Groupe 25">
            <a:extLst>
              <a:ext uri="{FF2B5EF4-FFF2-40B4-BE49-F238E27FC236}">
                <a16:creationId xmlns:a16="http://schemas.microsoft.com/office/drawing/2014/main" id="{992D0AAD-4E0B-1224-EBCB-942D27E7D2C8}"/>
              </a:ext>
            </a:extLst>
          </p:cNvPr>
          <p:cNvGrpSpPr/>
          <p:nvPr/>
        </p:nvGrpSpPr>
        <p:grpSpPr>
          <a:xfrm>
            <a:off x="77002" y="2056826"/>
            <a:ext cx="9126734" cy="4536479"/>
            <a:chOff x="77002" y="2056826"/>
            <a:chExt cx="9126734" cy="4536479"/>
          </a:xfrm>
        </p:grpSpPr>
        <p:pic>
          <p:nvPicPr>
            <p:cNvPr id="8" name="Image 7">
              <a:extLst>
                <a:ext uri="{FF2B5EF4-FFF2-40B4-BE49-F238E27FC236}">
                  <a16:creationId xmlns:a16="http://schemas.microsoft.com/office/drawing/2014/main" id="{5FD11A72-9197-74BC-B741-58B0B65DEADA}"/>
                </a:ext>
              </a:extLst>
            </p:cNvPr>
            <p:cNvPicPr>
              <a:picLocks noChangeAspect="1"/>
            </p:cNvPicPr>
            <p:nvPr/>
          </p:nvPicPr>
          <p:blipFill>
            <a:blip r:embed="rId2"/>
            <a:stretch>
              <a:fillRect/>
            </a:stretch>
          </p:blipFill>
          <p:spPr>
            <a:xfrm>
              <a:off x="77002" y="2056826"/>
              <a:ext cx="9105499" cy="4536479"/>
            </a:xfrm>
            <a:prstGeom prst="rect">
              <a:avLst/>
            </a:prstGeom>
            <a:ln>
              <a:noFill/>
            </a:ln>
            <a:effectLst>
              <a:outerShdw blurRad="292100" dist="139700" dir="2700000" algn="tl" rotWithShape="0">
                <a:srgbClr val="333333">
                  <a:alpha val="65000"/>
                </a:srgbClr>
              </a:outerShdw>
            </a:effectLst>
          </p:spPr>
        </p:pic>
        <p:sp>
          <p:nvSpPr>
            <p:cNvPr id="14" name="ZoneTexte 13">
              <a:extLst>
                <a:ext uri="{FF2B5EF4-FFF2-40B4-BE49-F238E27FC236}">
                  <a16:creationId xmlns:a16="http://schemas.microsoft.com/office/drawing/2014/main" id="{88B220E6-8B45-E091-0BB5-F780415FB379}"/>
                </a:ext>
              </a:extLst>
            </p:cNvPr>
            <p:cNvSpPr txBox="1"/>
            <p:nvPr/>
          </p:nvSpPr>
          <p:spPr>
            <a:xfrm>
              <a:off x="2234898" y="2668424"/>
              <a:ext cx="282450"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1</a:t>
              </a:r>
            </a:p>
          </p:txBody>
        </p:sp>
        <p:sp>
          <p:nvSpPr>
            <p:cNvPr id="15" name="ZoneTexte 14">
              <a:extLst>
                <a:ext uri="{FF2B5EF4-FFF2-40B4-BE49-F238E27FC236}">
                  <a16:creationId xmlns:a16="http://schemas.microsoft.com/office/drawing/2014/main" id="{8B3B17E4-A0E0-5F52-2AAB-4226FC2DCFF4}"/>
                </a:ext>
              </a:extLst>
            </p:cNvPr>
            <p:cNvSpPr txBox="1"/>
            <p:nvPr/>
          </p:nvSpPr>
          <p:spPr>
            <a:xfrm>
              <a:off x="3936965" y="2674656"/>
              <a:ext cx="282450"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1</a:t>
              </a:r>
            </a:p>
          </p:txBody>
        </p:sp>
        <p:sp>
          <p:nvSpPr>
            <p:cNvPr id="21" name="ZoneTexte 20">
              <a:extLst>
                <a:ext uri="{FF2B5EF4-FFF2-40B4-BE49-F238E27FC236}">
                  <a16:creationId xmlns:a16="http://schemas.microsoft.com/office/drawing/2014/main" id="{79AC7294-C336-D44A-60BD-A29185600890}"/>
                </a:ext>
              </a:extLst>
            </p:cNvPr>
            <p:cNvSpPr txBox="1"/>
            <p:nvPr/>
          </p:nvSpPr>
          <p:spPr>
            <a:xfrm>
              <a:off x="6548112" y="2259599"/>
              <a:ext cx="317716"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2</a:t>
              </a:r>
            </a:p>
          </p:txBody>
        </p:sp>
        <p:sp>
          <p:nvSpPr>
            <p:cNvPr id="22" name="ZoneTexte 21">
              <a:extLst>
                <a:ext uri="{FF2B5EF4-FFF2-40B4-BE49-F238E27FC236}">
                  <a16:creationId xmlns:a16="http://schemas.microsoft.com/office/drawing/2014/main" id="{8A0EB66F-FE3F-F2DC-397D-C11D7747FBA6}"/>
                </a:ext>
              </a:extLst>
            </p:cNvPr>
            <p:cNvSpPr txBox="1"/>
            <p:nvPr/>
          </p:nvSpPr>
          <p:spPr>
            <a:xfrm>
              <a:off x="7171922" y="2251787"/>
              <a:ext cx="312906"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3</a:t>
              </a:r>
            </a:p>
          </p:txBody>
        </p:sp>
        <p:sp>
          <p:nvSpPr>
            <p:cNvPr id="23" name="ZoneTexte 22">
              <a:extLst>
                <a:ext uri="{FF2B5EF4-FFF2-40B4-BE49-F238E27FC236}">
                  <a16:creationId xmlns:a16="http://schemas.microsoft.com/office/drawing/2014/main" id="{E8D1C07B-217C-8196-32ED-828E9BC375B0}"/>
                </a:ext>
              </a:extLst>
            </p:cNvPr>
            <p:cNvSpPr txBox="1"/>
            <p:nvPr/>
          </p:nvSpPr>
          <p:spPr>
            <a:xfrm>
              <a:off x="7860678" y="2247881"/>
              <a:ext cx="330540"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4</a:t>
              </a:r>
            </a:p>
          </p:txBody>
        </p:sp>
        <p:sp>
          <p:nvSpPr>
            <p:cNvPr id="24" name="ZoneTexte 23">
              <a:extLst>
                <a:ext uri="{FF2B5EF4-FFF2-40B4-BE49-F238E27FC236}">
                  <a16:creationId xmlns:a16="http://schemas.microsoft.com/office/drawing/2014/main" id="{20FAC09C-CAC9-D67D-31A0-E1899C448344}"/>
                </a:ext>
              </a:extLst>
            </p:cNvPr>
            <p:cNvSpPr txBox="1"/>
            <p:nvPr/>
          </p:nvSpPr>
          <p:spPr>
            <a:xfrm>
              <a:off x="8490934" y="2255693"/>
              <a:ext cx="319318"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5</a:t>
              </a:r>
            </a:p>
          </p:txBody>
        </p:sp>
        <p:sp>
          <p:nvSpPr>
            <p:cNvPr id="25" name="ZoneTexte 24">
              <a:extLst>
                <a:ext uri="{FF2B5EF4-FFF2-40B4-BE49-F238E27FC236}">
                  <a16:creationId xmlns:a16="http://schemas.microsoft.com/office/drawing/2014/main" id="{51FC50EF-26B4-3FD8-B6FC-FC20C3235FA7}"/>
                </a:ext>
              </a:extLst>
            </p:cNvPr>
            <p:cNvSpPr txBox="1"/>
            <p:nvPr/>
          </p:nvSpPr>
          <p:spPr>
            <a:xfrm>
              <a:off x="8884418" y="2263504"/>
              <a:ext cx="319318" cy="369332"/>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fr-FR" b="1" dirty="0">
                  <a:ln/>
                  <a:solidFill>
                    <a:schemeClr val="accent3"/>
                  </a:solidFill>
                </a:rPr>
                <a:t>6</a:t>
              </a:r>
            </a:p>
          </p:txBody>
        </p:sp>
      </p:grpSp>
      <p:sp>
        <p:nvSpPr>
          <p:cNvPr id="7" name="Espace réservé du tableau 1">
            <a:extLst>
              <a:ext uri="{FF2B5EF4-FFF2-40B4-BE49-F238E27FC236}">
                <a16:creationId xmlns:a16="http://schemas.microsoft.com/office/drawing/2014/main" id="{B10469F2-E900-B601-10E9-5EDBE5008AA3}"/>
              </a:ext>
            </a:extLst>
          </p:cNvPr>
          <p:cNvSpPr txBox="1">
            <a:spLocks/>
          </p:cNvSpPr>
          <p:nvPr/>
        </p:nvSpPr>
        <p:spPr>
          <a:xfrm>
            <a:off x="2628330" y="13980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10" name="Rectangle : coins arrondis 9">
            <a:extLst>
              <a:ext uri="{FF2B5EF4-FFF2-40B4-BE49-F238E27FC236}">
                <a16:creationId xmlns:a16="http://schemas.microsoft.com/office/drawing/2014/main" id="{FACB944A-614E-48B5-29DA-910D753778E8}"/>
              </a:ext>
            </a:extLst>
          </p:cNvPr>
          <p:cNvSpPr/>
          <p:nvPr/>
        </p:nvSpPr>
        <p:spPr>
          <a:xfrm>
            <a:off x="1037166" y="2053167"/>
            <a:ext cx="635000" cy="31750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44877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69344" y="2063682"/>
            <a:ext cx="2650857" cy="3291840"/>
          </a:xfrm>
        </p:spPr>
        <p:txBody>
          <a:bodyPr>
            <a:normAutofit fontScale="92500"/>
          </a:bodyPr>
          <a:lstStyle/>
          <a:p>
            <a:pPr marL="0" marR="0" lvl="0" indent="0"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90000"/>
              </a:lnSpc>
              <a:buClr>
                <a:srgbClr val="1A9BFC"/>
              </a:buClr>
              <a:defRPr/>
            </a:pPr>
            <a:r>
              <a:rPr kumimoji="0" lang="fr-FR" sz="1600" b="0" i="0" u="none" strike="noStrike" kern="1200" cap="none" spc="0" normalizeH="0" baseline="0" noProof="0" dirty="0">
                <a:ln>
                  <a:noFill/>
                </a:ln>
                <a:solidFill>
                  <a:prstClr val="black"/>
                </a:solidFill>
                <a:effectLst/>
                <a:uLnTx/>
                <a:uFillTx/>
                <a:latin typeface="+mn-lt"/>
                <a:ea typeface="+mn-ea"/>
                <a:cs typeface="+mn-cs"/>
              </a:rPr>
              <a:t>Cocher la case « Horaire cyclique ».</a:t>
            </a:r>
          </a:p>
          <a:p>
            <a:pPr marR="0" lvl="0" defTabSz="914400" rtl="0" eaLnBrk="1" fontAlgn="auto" latinLnBrk="0" hangingPunct="1">
              <a:lnSpc>
                <a:spcPct val="90000"/>
              </a:lnSpc>
              <a:spcBef>
                <a:spcPts val="1000"/>
              </a:spcBef>
              <a:spcAft>
                <a:spcPts val="0"/>
              </a:spcAft>
              <a:buClr>
                <a:srgbClr val="1A9BFC"/>
              </a:buClr>
              <a:buSzTx/>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Choisir la date de début du cycle.</a:t>
            </a:r>
          </a:p>
          <a:p>
            <a:pPr marR="0" lvl="0" defTabSz="914400" rtl="0" eaLnBrk="1" fontAlgn="auto" latinLnBrk="0" hangingPunct="1">
              <a:lnSpc>
                <a:spcPct val="90000"/>
              </a:lnSpc>
              <a:spcBef>
                <a:spcPts val="1000"/>
              </a:spcBef>
              <a:spcAft>
                <a:spcPts val="0"/>
              </a:spcAft>
              <a:buClr>
                <a:srgbClr val="1A9BFC"/>
              </a:buClr>
              <a:buSzTx/>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Saisir le nombre de jours du cycle. Cela créé le nombre de lignes </a:t>
            </a:r>
            <a:r>
              <a:rPr lang="fr-FR" dirty="0">
                <a:solidFill>
                  <a:prstClr val="black"/>
                </a:solidFill>
                <a:latin typeface="+mn-lt"/>
              </a:rPr>
              <a:t>nécessaires</a:t>
            </a:r>
            <a:r>
              <a:rPr kumimoji="0" lang="fr-FR" sz="1600" b="0" i="0" u="none" strike="noStrike" kern="1200" cap="none" spc="0" normalizeH="0" baseline="0" noProof="0" dirty="0">
                <a:ln>
                  <a:noFill/>
                </a:ln>
                <a:solidFill>
                  <a:prstClr val="black"/>
                </a:solidFill>
                <a:effectLst/>
                <a:uLnTx/>
                <a:uFillTx/>
                <a:latin typeface="+mn-lt"/>
                <a:ea typeface="+mn-ea"/>
                <a:cs typeface="+mn-cs"/>
              </a:rPr>
              <a:t>.</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R="0" lvl="0" defTabSz="914400" rtl="0" eaLnBrk="1" fontAlgn="auto" latinLnBrk="0" hangingPunct="1">
              <a:lnSpc>
                <a:spcPct val="90000"/>
              </a:lnSpc>
              <a:spcBef>
                <a:spcPts val="1000"/>
              </a:spcBef>
              <a:spcAft>
                <a:spcPts val="0"/>
              </a:spcAft>
              <a:buClr>
                <a:srgbClr val="1A9BFC"/>
              </a:buClr>
              <a:buSzTx/>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Saisir le nombre de jours non travaillés dans la semaine (important pour les jours ouvrables).</a:t>
            </a:r>
            <a:endParaRPr lang="fr-FR" dirty="0">
              <a:latin typeface="+mn-lt"/>
            </a:endParaRPr>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horaires de travail</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pPr eaLnBrk="1" hangingPunct="1"/>
            <a:r>
              <a:rPr lang="fr-FR" altLang="fr-FR" dirty="0"/>
              <a:t>Paramétrage d’un horaire de travail – </a:t>
            </a:r>
            <a:r>
              <a:rPr lang="fr-FR" altLang="fr-FR" b="1" dirty="0"/>
              <a:t>horaire cyclique</a:t>
            </a:r>
          </a:p>
        </p:txBody>
      </p:sp>
      <p:sp>
        <p:nvSpPr>
          <p:cNvPr id="20" name="ZoneTexte 19">
            <a:extLst>
              <a:ext uri="{FF2B5EF4-FFF2-40B4-BE49-F238E27FC236}">
                <a16:creationId xmlns:a16="http://schemas.microsoft.com/office/drawing/2014/main" id="{38684621-C272-4FFE-B9AC-56776BC54FCC}"/>
              </a:ext>
            </a:extLst>
          </p:cNvPr>
          <p:cNvSpPr txBox="1"/>
          <p:nvPr/>
        </p:nvSpPr>
        <p:spPr>
          <a:xfrm>
            <a:off x="1216615" y="1713442"/>
            <a:ext cx="10193154"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spcAft>
                <a:spcPts val="0"/>
              </a:spcAft>
              <a:buClrTx/>
              <a:buSzTx/>
              <a:buFontTx/>
              <a:buNone/>
              <a:tabLst/>
              <a:defRPr/>
            </a:pPr>
            <a:r>
              <a:rPr kumimoji="0" lang="fr-FR" sz="1600" b="0" i="0" strike="noStrike" kern="1200" cap="none" spc="0" normalizeH="0" baseline="0" noProof="0" dirty="0">
                <a:ln>
                  <a:noFill/>
                </a:ln>
                <a:solidFill>
                  <a:prstClr val="black"/>
                </a:solidFill>
                <a:effectLst/>
                <a:uLnTx/>
                <a:uFillTx/>
                <a:ea typeface="+mn-ea"/>
                <a:cs typeface="+mn-cs"/>
              </a:rPr>
              <a:t>Exemple pour un horaire du lundi au vendredi avec un lundi sur deux non travaillé :</a:t>
            </a:r>
            <a:r>
              <a:rPr kumimoji="0" lang="fr-FR" altLang="fr-FR" sz="1600" b="1" i="0" u="none" strike="noStrike" kern="1200" cap="none" spc="0" normalizeH="0" baseline="0" noProof="0" dirty="0">
                <a:ln>
                  <a:noFill/>
                </a:ln>
                <a:solidFill>
                  <a:srgbClr val="333333"/>
                </a:solidFill>
                <a:effectLst/>
                <a:uLnTx/>
                <a:uFillTx/>
                <a:latin typeface="Figtree"/>
                <a:ea typeface="+mn-ea"/>
                <a:cs typeface="+mn-cs"/>
              </a:rPr>
              <a:t> </a:t>
            </a:r>
            <a:endParaRPr kumimoji="0" lang="fr-FR" altLang="fr-FR" sz="1600" b="1" i="0" u="none" strike="noStrike" kern="1200" cap="none" spc="0" normalizeH="0" baseline="0" noProof="0" dirty="0">
              <a:ln>
                <a:noFill/>
              </a:ln>
              <a:solidFill>
                <a:srgbClr val="333333"/>
              </a:solidFill>
              <a:effectLst/>
              <a:uLnTx/>
              <a:uFillTx/>
              <a:latin typeface="Figtree" pitchFamily="2" charset="0"/>
              <a:ea typeface="+mn-ea"/>
              <a:cs typeface="+mn-cs"/>
            </a:endParaRPr>
          </a:p>
        </p:txBody>
      </p:sp>
      <p:grpSp>
        <p:nvGrpSpPr>
          <p:cNvPr id="16" name="Groupe 15">
            <a:extLst>
              <a:ext uri="{FF2B5EF4-FFF2-40B4-BE49-F238E27FC236}">
                <a16:creationId xmlns:a16="http://schemas.microsoft.com/office/drawing/2014/main" id="{A2E1777D-5DBE-7BCB-F3A4-D82B06BCD4BF}"/>
              </a:ext>
            </a:extLst>
          </p:cNvPr>
          <p:cNvGrpSpPr/>
          <p:nvPr/>
        </p:nvGrpSpPr>
        <p:grpSpPr>
          <a:xfrm>
            <a:off x="2271562" y="1996432"/>
            <a:ext cx="9215288" cy="4861568"/>
            <a:chOff x="2271562" y="1996432"/>
            <a:chExt cx="9215288" cy="4861568"/>
          </a:xfrm>
        </p:grpSpPr>
        <p:pic>
          <p:nvPicPr>
            <p:cNvPr id="6" name="Image 5">
              <a:extLst>
                <a:ext uri="{FF2B5EF4-FFF2-40B4-BE49-F238E27FC236}">
                  <a16:creationId xmlns:a16="http://schemas.microsoft.com/office/drawing/2014/main" id="{8B0576C5-C9FA-F717-2258-9EE67BDE4CB7}"/>
                </a:ext>
              </a:extLst>
            </p:cNvPr>
            <p:cNvPicPr>
              <a:picLocks noChangeAspect="1"/>
            </p:cNvPicPr>
            <p:nvPr/>
          </p:nvPicPr>
          <p:blipFill>
            <a:blip r:embed="rId2"/>
            <a:stretch>
              <a:fillRect/>
            </a:stretch>
          </p:blipFill>
          <p:spPr>
            <a:xfrm>
              <a:off x="2820201" y="1996432"/>
              <a:ext cx="8666649" cy="4861568"/>
            </a:xfrm>
            <a:prstGeom prst="rect">
              <a:avLst/>
            </a:prstGeom>
            <a:ln>
              <a:noFill/>
            </a:ln>
            <a:effectLst>
              <a:outerShdw blurRad="292100" dist="139700" dir="2700000" algn="tl" rotWithShape="0">
                <a:srgbClr val="333333">
                  <a:alpha val="65000"/>
                </a:srgbClr>
              </a:outerShdw>
            </a:effectLst>
          </p:spPr>
        </p:pic>
        <p:pic>
          <p:nvPicPr>
            <p:cNvPr id="9" name="Graphique 8">
              <a:extLst>
                <a:ext uri="{FF2B5EF4-FFF2-40B4-BE49-F238E27FC236}">
                  <a16:creationId xmlns:a16="http://schemas.microsoft.com/office/drawing/2014/main" id="{F70A6979-951D-3AC5-173B-F3F801B66E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2271562" y="2530124"/>
              <a:ext cx="394159" cy="428611"/>
            </a:xfrm>
            <a:prstGeom prst="rect">
              <a:avLst/>
            </a:prstGeom>
          </p:spPr>
        </p:pic>
      </p:grpSp>
      <p:sp>
        <p:nvSpPr>
          <p:cNvPr id="12" name="Espace réservé du tableau 1">
            <a:extLst>
              <a:ext uri="{FF2B5EF4-FFF2-40B4-BE49-F238E27FC236}">
                <a16:creationId xmlns:a16="http://schemas.microsoft.com/office/drawing/2014/main" id="{647BFDE0-1F37-033B-D613-E024D0A4EC59}"/>
              </a:ext>
            </a:extLst>
          </p:cNvPr>
          <p:cNvSpPr txBox="1">
            <a:spLocks/>
          </p:cNvSpPr>
          <p:nvPr/>
        </p:nvSpPr>
        <p:spPr>
          <a:xfrm>
            <a:off x="2945830" y="1281640"/>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Horaires de travail &gt; Ouvrir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14" name="Rectangle : coins arrondis 13">
            <a:extLst>
              <a:ext uri="{FF2B5EF4-FFF2-40B4-BE49-F238E27FC236}">
                <a16:creationId xmlns:a16="http://schemas.microsoft.com/office/drawing/2014/main" id="{2CD08E24-0722-77C1-56A2-056BC1148457}"/>
              </a:ext>
            </a:extLst>
          </p:cNvPr>
          <p:cNvSpPr/>
          <p:nvPr/>
        </p:nvSpPr>
        <p:spPr>
          <a:xfrm>
            <a:off x="2815167" y="2063750"/>
            <a:ext cx="1047750" cy="51858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FD77FB8F-6118-0636-9437-D2B903DC34EC}"/>
              </a:ext>
            </a:extLst>
          </p:cNvPr>
          <p:cNvSpPr/>
          <p:nvPr/>
        </p:nvSpPr>
        <p:spPr>
          <a:xfrm>
            <a:off x="6307666" y="2063749"/>
            <a:ext cx="1047750" cy="51858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3AB72A99-6B42-8D96-062B-2C0A767FA9E2}"/>
              </a:ext>
            </a:extLst>
          </p:cNvPr>
          <p:cNvSpPr/>
          <p:nvPr/>
        </p:nvSpPr>
        <p:spPr>
          <a:xfrm>
            <a:off x="9800167" y="2000250"/>
            <a:ext cx="1682750" cy="58208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0774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dirty="0"/>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996553"/>
            <a:ext cx="6254931" cy="3264060"/>
          </a:xfrm>
        </p:spPr>
        <p:txBody>
          <a:bodyPr>
            <a:normAutofit lnSpcReduction="10000"/>
          </a:bodyPr>
          <a:lstStyle/>
          <a:p>
            <a:r>
              <a:rPr lang="fr-FR" altLang="fr-FR" dirty="0"/>
              <a:t>Paramétrer les horaires de travail</a:t>
            </a:r>
          </a:p>
          <a:p>
            <a:r>
              <a:rPr lang="fr-FR" altLang="fr-FR" dirty="0"/>
              <a:t>Paramétrer et administrer les heures supplémentaires</a:t>
            </a:r>
          </a:p>
          <a:p>
            <a:r>
              <a:rPr lang="fr-FR" altLang="fr-FR" dirty="0"/>
              <a:t>Paramétrer les profils temps et activités</a:t>
            </a:r>
          </a:p>
          <a:p>
            <a:r>
              <a:rPr lang="fr-FR" altLang="fr-FR" dirty="0"/>
              <a:t>Administrer les axes analytiques</a:t>
            </a:r>
            <a:endParaRPr lang="fr-FR" altLang="fr-FR" b="1" dirty="0"/>
          </a:p>
          <a:p>
            <a:r>
              <a:rPr lang="fr-FR" altLang="fr-FR" dirty="0"/>
              <a:t>Gérer les feuilles de temps des collaborateurs</a:t>
            </a:r>
          </a:p>
          <a:p>
            <a:pPr marL="685800" lvl="1" indent="0">
              <a:lnSpc>
                <a:spcPct val="150000"/>
              </a:lnSpc>
              <a:buClr>
                <a:srgbClr val="1A9BFC"/>
              </a:buClr>
              <a:buNone/>
            </a:pPr>
            <a:r>
              <a:rPr lang="fr-FR" altLang="fr-FR" dirty="0"/>
              <a:t>Création</a:t>
            </a:r>
          </a:p>
          <a:p>
            <a:pPr marL="685800" lvl="1" indent="0">
              <a:lnSpc>
                <a:spcPct val="150000"/>
              </a:lnSpc>
              <a:buClr>
                <a:srgbClr val="1A9BFC"/>
              </a:buClr>
              <a:buNone/>
            </a:pPr>
            <a:r>
              <a:rPr lang="fr-FR" altLang="fr-FR" dirty="0"/>
              <a:t>Modification</a:t>
            </a:r>
          </a:p>
          <a:p>
            <a:pPr marL="685800" lvl="1" indent="0">
              <a:lnSpc>
                <a:spcPct val="150000"/>
              </a:lnSpc>
              <a:buClr>
                <a:srgbClr val="1A9BFC"/>
              </a:buClr>
              <a:buNone/>
            </a:pPr>
            <a:r>
              <a:rPr lang="fr-FR" altLang="fr-FR" dirty="0"/>
              <a:t>Gestion des heures supplémentaires</a:t>
            </a:r>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Gérer les heures supplémentaires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061316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603CCDDA-9004-9930-FE99-426385EA86DF}"/>
              </a:ext>
            </a:extLst>
          </p:cNvPr>
          <p:cNvPicPr>
            <a:picLocks noChangeAspect="1"/>
          </p:cNvPicPr>
          <p:nvPr/>
        </p:nvPicPr>
        <p:blipFill>
          <a:blip r:embed="rId2"/>
          <a:stretch>
            <a:fillRect/>
          </a:stretch>
        </p:blipFill>
        <p:spPr>
          <a:xfrm>
            <a:off x="1464659" y="2315210"/>
            <a:ext cx="1826084" cy="1312323"/>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vert="horz" lIns="91440" tIns="45720" rIns="91440" bIns="45720" rtlCol="0" anchor="t">
            <a:normAutofit/>
          </a:bodyPr>
          <a:lstStyle/>
          <a:p>
            <a:r>
              <a:rPr lang="fr-FR" altLang="fr-FR" dirty="0">
                <a:latin typeface="Figtree"/>
              </a:rPr>
              <a:t>Paramétrer les </a:t>
            </a:r>
            <a:r>
              <a:rPr lang="fr-FR" altLang="fr-FR" b="1" dirty="0">
                <a:latin typeface="Figtree"/>
              </a:rPr>
              <a:t>profils d'heures supplémentaires</a:t>
            </a:r>
            <a:r>
              <a:rPr lang="fr-FR" altLang="fr-FR">
                <a:latin typeface="Figtree"/>
              </a:rPr>
              <a:t>, majorations</a:t>
            </a:r>
            <a:endParaRPr lang="fr-FR" altLang="fr-FR" b="1" dirty="0">
              <a:latin typeface="Figtree"/>
            </a:endParaRPr>
          </a:p>
          <a:p>
            <a:pPr marL="0" indent="0">
              <a:buNone/>
            </a:pPr>
            <a:r>
              <a:rPr lang="fr-FR" altLang="fr-FR" dirty="0">
                <a:latin typeface="Figtree"/>
              </a:rPr>
              <a:t>et autres temps spéciaux</a:t>
            </a:r>
            <a:endParaRPr lang="fr-FR" altLang="fr-FR" b="1" dirty="0">
              <a:latin typeface="Figtree"/>
            </a:endParaRPr>
          </a:p>
          <a:p>
            <a:pPr eaLnBrk="1" hangingPunct="1"/>
            <a:endParaRPr lang="fr-FR" altLang="fr-FR" b="1" dirty="0"/>
          </a:p>
        </p:txBody>
      </p:sp>
      <p:grpSp>
        <p:nvGrpSpPr>
          <p:cNvPr id="15" name="Groupe 14">
            <a:extLst>
              <a:ext uri="{FF2B5EF4-FFF2-40B4-BE49-F238E27FC236}">
                <a16:creationId xmlns:a16="http://schemas.microsoft.com/office/drawing/2014/main" id="{322B91C6-6BBA-8136-CA02-21B860360A0E}"/>
              </a:ext>
            </a:extLst>
          </p:cNvPr>
          <p:cNvGrpSpPr/>
          <p:nvPr/>
        </p:nvGrpSpPr>
        <p:grpSpPr>
          <a:xfrm>
            <a:off x="3473142" y="3508996"/>
            <a:ext cx="8486713" cy="3267531"/>
            <a:chOff x="1715135" y="2548967"/>
            <a:chExt cx="8486713" cy="3267531"/>
          </a:xfrm>
        </p:grpSpPr>
        <p:pic>
          <p:nvPicPr>
            <p:cNvPr id="8" name="Image 7">
              <a:extLst>
                <a:ext uri="{FF2B5EF4-FFF2-40B4-BE49-F238E27FC236}">
                  <a16:creationId xmlns:a16="http://schemas.microsoft.com/office/drawing/2014/main" id="{65D1C767-8646-95C2-A20C-02B4A3ECD207}"/>
                </a:ext>
              </a:extLst>
            </p:cNvPr>
            <p:cNvPicPr>
              <a:picLocks noChangeAspect="1"/>
            </p:cNvPicPr>
            <p:nvPr/>
          </p:nvPicPr>
          <p:blipFill>
            <a:blip r:embed="rId3"/>
            <a:stretch>
              <a:fillRect/>
            </a:stretch>
          </p:blipFill>
          <p:spPr>
            <a:xfrm>
              <a:off x="1990152" y="2548967"/>
              <a:ext cx="8211696" cy="3267531"/>
            </a:xfrm>
            <a:prstGeom prst="rect">
              <a:avLst/>
            </a:prstGeom>
            <a:ln>
              <a:noFill/>
            </a:ln>
            <a:effectLst>
              <a:outerShdw blurRad="292100" dist="139700" dir="2700000" algn="tl" rotWithShape="0">
                <a:srgbClr val="333333">
                  <a:alpha val="65000"/>
                </a:srgbClr>
              </a:outerShdw>
            </a:effectLst>
          </p:spPr>
        </p:pic>
        <p:pic>
          <p:nvPicPr>
            <p:cNvPr id="12" name="Graphique 11">
              <a:extLst>
                <a:ext uri="{FF2B5EF4-FFF2-40B4-BE49-F238E27FC236}">
                  <a16:creationId xmlns:a16="http://schemas.microsoft.com/office/drawing/2014/main" id="{D7920464-19C4-028D-1BD1-3DC6E2C9BD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20583">
              <a:off x="1715135" y="4074541"/>
              <a:ext cx="702884" cy="702885"/>
            </a:xfrm>
            <a:prstGeom prst="rect">
              <a:avLst/>
            </a:prstGeom>
          </p:spPr>
        </p:pic>
      </p:grpSp>
      <p:sp>
        <p:nvSpPr>
          <p:cNvPr id="19" name="Espace réservé du tableau 1">
            <a:extLst>
              <a:ext uri="{FF2B5EF4-FFF2-40B4-BE49-F238E27FC236}">
                <a16:creationId xmlns:a16="http://schemas.microsoft.com/office/drawing/2014/main" id="{65940EE2-AB65-82D8-D3C9-7622C6A660D7}"/>
              </a:ext>
            </a:extLst>
          </p:cNvPr>
          <p:cNvSpPr>
            <a:spLocks noGrp="1"/>
          </p:cNvSpPr>
          <p:nvPr>
            <p:ph type="tbl" sz="quarter" idx="10"/>
          </p:nvPr>
        </p:nvSpPr>
        <p:spPr>
          <a:xfrm>
            <a:off x="3594073" y="2001278"/>
            <a:ext cx="5027811" cy="1104156"/>
          </a:xfrm>
        </p:spPr>
        <p:txBody>
          <a:bodyPr>
            <a:normAutofit/>
          </a:bodyPr>
          <a:lstStyle/>
          <a:p>
            <a:pPr marL="0" marR="0" lvl="0" indent="0"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90000"/>
              </a:lnSpc>
              <a:buClr>
                <a:srgbClr val="1A9BFC"/>
              </a:buClr>
              <a:defRPr/>
            </a:pPr>
            <a:r>
              <a:rPr lang="fr-FR" sz="1200" dirty="0">
                <a:solidFill>
                  <a:prstClr val="black"/>
                </a:solidFill>
              </a:rPr>
              <a:t>S’assurer de l’activation de la gestion des heures supplémentaire.</a:t>
            </a:r>
          </a:p>
          <a:p>
            <a:pPr>
              <a:lnSpc>
                <a:spcPct val="90000"/>
              </a:lnSpc>
              <a:buClr>
                <a:srgbClr val="1A9BFC"/>
              </a:buClr>
              <a:defRPr/>
            </a:pPr>
            <a:r>
              <a:rPr lang="fr-FR" sz="1200" dirty="0">
                <a:solidFill>
                  <a:prstClr val="black"/>
                </a:solidFill>
              </a:rPr>
              <a:t>NB: </a:t>
            </a:r>
            <a:r>
              <a:rPr lang="fr-FR" sz="1200" b="1" dirty="0">
                <a:solidFill>
                  <a:prstClr val="black"/>
                </a:solidFill>
              </a:rPr>
              <a:t>Accès pour création ou modification </a:t>
            </a:r>
            <a:r>
              <a:rPr lang="fr-FR" sz="1200" dirty="0">
                <a:solidFill>
                  <a:prstClr val="black"/>
                </a:solidFill>
              </a:rPr>
              <a:t>de profils déjà existants</a:t>
            </a:r>
          </a:p>
          <a:p>
            <a:pPr marL="0" indent="0">
              <a:buNone/>
            </a:pPr>
            <a:endParaRPr lang="fr-FR" dirty="0"/>
          </a:p>
          <a:p>
            <a:endParaRPr lang="fr-FR" dirty="0"/>
          </a:p>
          <a:p>
            <a:pPr marL="0" indent="0">
              <a:buNone/>
            </a:pPr>
            <a:endParaRPr lang="fr-FR" dirty="0"/>
          </a:p>
        </p:txBody>
      </p:sp>
      <p:sp>
        <p:nvSpPr>
          <p:cNvPr id="5" name="Espace réservé du tableau 1">
            <a:extLst>
              <a:ext uri="{FF2B5EF4-FFF2-40B4-BE49-F238E27FC236}">
                <a16:creationId xmlns:a16="http://schemas.microsoft.com/office/drawing/2014/main" id="{9B55AD43-3E04-C890-ABEF-D7DB01E7479F}"/>
              </a:ext>
            </a:extLst>
          </p:cNvPr>
          <p:cNvSpPr txBox="1">
            <a:spLocks/>
          </p:cNvSpPr>
          <p:nvPr/>
        </p:nvSpPr>
        <p:spPr>
          <a:xfrm>
            <a:off x="628080" y="17155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Espace admin &gt; Fiche société &gt; Paramétrage</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7" name="Espace réservé du tableau 1">
            <a:extLst>
              <a:ext uri="{FF2B5EF4-FFF2-40B4-BE49-F238E27FC236}">
                <a16:creationId xmlns:a16="http://schemas.microsoft.com/office/drawing/2014/main" id="{9C34B21A-FB6F-EBA7-1D18-AC58C1E667DA}"/>
              </a:ext>
            </a:extLst>
          </p:cNvPr>
          <p:cNvSpPr txBox="1">
            <a:spLocks/>
          </p:cNvSpPr>
          <p:nvPr/>
        </p:nvSpPr>
        <p:spPr>
          <a:xfrm>
            <a:off x="3972412" y="3091389"/>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a:latin typeface="Figtree"/>
              </a:rPr>
              <a:t>Accès : Espace admin &gt; Paramètres généraux &gt; Profils d’heures </a:t>
            </a:r>
            <a:r>
              <a:rPr lang="fr-FR" sz="1400" dirty="0">
                <a:latin typeface="Figtree"/>
              </a:rPr>
              <a:t>supplémentaires </a:t>
            </a:r>
            <a:endParaRPr lang="fr-FR" sz="1400">
              <a:solidFill>
                <a:srgbClr val="000000"/>
              </a:solidFill>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2110490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r>
              <a:rPr lang="fr-FR" altLang="fr-FR" dirty="0"/>
              <a:t>, majorations et autres temps spéciaux</a:t>
            </a:r>
            <a:endParaRPr lang="fr-FR" altLang="fr-FR" b="1" dirty="0"/>
          </a:p>
          <a:p>
            <a:pPr eaLnBrk="1" hangingPunct="1"/>
            <a:endParaRPr lang="fr-FR" altLang="fr-FR" b="1" dirty="0"/>
          </a:p>
        </p:txBody>
      </p:sp>
      <p:sp>
        <p:nvSpPr>
          <p:cNvPr id="19" name="Espace réservé du tableau 1">
            <a:extLst>
              <a:ext uri="{FF2B5EF4-FFF2-40B4-BE49-F238E27FC236}">
                <a16:creationId xmlns:a16="http://schemas.microsoft.com/office/drawing/2014/main" id="{65940EE2-AB65-82D8-D3C9-7622C6A660D7}"/>
              </a:ext>
            </a:extLst>
          </p:cNvPr>
          <p:cNvSpPr>
            <a:spLocks noGrp="1"/>
          </p:cNvSpPr>
          <p:nvPr>
            <p:ph type="tbl" sz="quarter" idx="10"/>
          </p:nvPr>
        </p:nvSpPr>
        <p:spPr>
          <a:xfrm>
            <a:off x="2751806" y="2217750"/>
            <a:ext cx="7111138" cy="343984"/>
          </a:xfrm>
        </p:spPr>
        <p:txBody>
          <a:bodyPr>
            <a:normAutofit fontScale="85000" lnSpcReduction="10000"/>
          </a:bodyPr>
          <a:lstStyle/>
          <a:p>
            <a:pPr marL="0" indent="0">
              <a:buNone/>
            </a:pPr>
            <a:r>
              <a:rPr kumimoji="0" lang="fr-FR" sz="1600" b="0" i="0" strike="noStrike" kern="1200" cap="none" spc="0" normalizeH="0" baseline="0" noProof="0" dirty="0">
                <a:ln>
                  <a:noFill/>
                </a:ln>
                <a:solidFill>
                  <a:prstClr val="black"/>
                </a:solidFill>
                <a:effectLst/>
                <a:uLnTx/>
                <a:uFillTx/>
                <a:latin typeface="Figtree"/>
              </a:rPr>
              <a:t>Exemple pour accéder au profil d’heures supplémentaires d’un horaire existant</a:t>
            </a:r>
            <a:r>
              <a:rPr lang="fr-FR" dirty="0">
                <a:solidFill>
                  <a:prstClr val="black"/>
                </a:solidFill>
                <a:latin typeface="Figtree"/>
              </a:rPr>
              <a:t> </a:t>
            </a:r>
            <a:r>
              <a:rPr kumimoji="0" lang="fr-FR" sz="1600" b="0" i="0" strike="noStrike" kern="1200" cap="none" spc="0" normalizeH="0" baseline="0" noProof="0" dirty="0">
                <a:ln>
                  <a:noFill/>
                </a:ln>
                <a:solidFill>
                  <a:prstClr val="black"/>
                </a:solidFill>
                <a:effectLst/>
                <a:uLnTx/>
                <a:uFillTx/>
                <a:latin typeface="Figtree"/>
              </a:rPr>
              <a:t>: 35h</a:t>
            </a:r>
          </a:p>
          <a:p>
            <a:pPr marL="0" indent="0">
              <a:buNone/>
            </a:pPr>
            <a:endParaRPr lang="fr-FR" dirty="0"/>
          </a:p>
          <a:p>
            <a:endParaRPr lang="fr-FR" dirty="0"/>
          </a:p>
          <a:p>
            <a:pPr marL="0" indent="0">
              <a:buNone/>
            </a:pPr>
            <a:endParaRPr lang="fr-FR" dirty="0"/>
          </a:p>
        </p:txBody>
      </p:sp>
      <p:grpSp>
        <p:nvGrpSpPr>
          <p:cNvPr id="7" name="Groupe 6">
            <a:extLst>
              <a:ext uri="{FF2B5EF4-FFF2-40B4-BE49-F238E27FC236}">
                <a16:creationId xmlns:a16="http://schemas.microsoft.com/office/drawing/2014/main" id="{2DA09F26-AC10-F420-2F4D-0ECB250818F6}"/>
              </a:ext>
            </a:extLst>
          </p:cNvPr>
          <p:cNvGrpSpPr/>
          <p:nvPr/>
        </p:nvGrpSpPr>
        <p:grpSpPr>
          <a:xfrm>
            <a:off x="2404832" y="2558706"/>
            <a:ext cx="6905659" cy="3330070"/>
            <a:chOff x="2404832" y="2558706"/>
            <a:chExt cx="6905659" cy="3330070"/>
          </a:xfrm>
        </p:grpSpPr>
        <p:pic>
          <p:nvPicPr>
            <p:cNvPr id="5" name="Image 4">
              <a:extLst>
                <a:ext uri="{FF2B5EF4-FFF2-40B4-BE49-F238E27FC236}">
                  <a16:creationId xmlns:a16="http://schemas.microsoft.com/office/drawing/2014/main" id="{62BED48C-AC18-6B8E-0DD4-0EFA29562510}"/>
                </a:ext>
              </a:extLst>
            </p:cNvPr>
            <p:cNvPicPr>
              <a:picLocks noChangeAspect="1"/>
            </p:cNvPicPr>
            <p:nvPr/>
          </p:nvPicPr>
          <p:blipFill>
            <a:blip r:embed="rId2"/>
            <a:stretch>
              <a:fillRect/>
            </a:stretch>
          </p:blipFill>
          <p:spPr>
            <a:xfrm>
              <a:off x="2905321" y="2558706"/>
              <a:ext cx="6405170" cy="3330070"/>
            </a:xfrm>
            <a:prstGeom prst="rect">
              <a:avLst/>
            </a:prstGeom>
            <a:ln>
              <a:noFill/>
            </a:ln>
            <a:effectLst>
              <a:outerShdw blurRad="292100" dist="139700" dir="2700000" algn="tl" rotWithShape="0">
                <a:srgbClr val="333333">
                  <a:alpha val="65000"/>
                </a:srgbClr>
              </a:outerShdw>
            </a:effectLst>
          </p:spPr>
        </p:pic>
        <p:pic>
          <p:nvPicPr>
            <p:cNvPr id="6" name="Graphique 5">
              <a:extLst>
                <a:ext uri="{FF2B5EF4-FFF2-40B4-BE49-F238E27FC236}">
                  <a16:creationId xmlns:a16="http://schemas.microsoft.com/office/drawing/2014/main" id="{699B5159-584F-C66D-A893-7D22E68982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20583">
              <a:off x="2404832" y="4547637"/>
              <a:ext cx="702884" cy="702885"/>
            </a:xfrm>
            <a:prstGeom prst="rect">
              <a:avLst/>
            </a:prstGeom>
          </p:spPr>
        </p:pic>
      </p:grpSp>
      <p:sp>
        <p:nvSpPr>
          <p:cNvPr id="8" name="Espace réservé du tableau 1">
            <a:extLst>
              <a:ext uri="{FF2B5EF4-FFF2-40B4-BE49-F238E27FC236}">
                <a16:creationId xmlns:a16="http://schemas.microsoft.com/office/drawing/2014/main" id="{B547CE71-79F8-ACE1-A728-8C74578C061C}"/>
              </a:ext>
            </a:extLst>
          </p:cNvPr>
          <p:cNvSpPr txBox="1">
            <a:spLocks/>
          </p:cNvSpPr>
          <p:nvPr/>
        </p:nvSpPr>
        <p:spPr>
          <a:xfrm>
            <a:off x="194163" y="1715557"/>
            <a:ext cx="11802370"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Espace admin &gt; Temps &amp; Activités &gt; Horaires de travail &gt; Ouvrir l’horaire choisi &gt; Lien direct vers profil d’heures supp.</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1027535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548" y="2354885"/>
            <a:ext cx="4878348" cy="4311274"/>
          </a:xfrm>
        </p:spPr>
        <p:txBody>
          <a:bodyPr vert="horz" lIns="91440" tIns="45720" rIns="91440" bIns="45720" rtlCol="0">
            <a:noAutofit/>
          </a:bodyPr>
          <a:lstStyle/>
          <a:p>
            <a:pPr marL="0" marR="0" lvl="0" indent="0"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90000"/>
              </a:lnSpc>
              <a:buClr>
                <a:srgbClr val="1A9BFC"/>
              </a:buClr>
              <a:defRPr/>
            </a:pPr>
            <a:r>
              <a:rPr lang="fr-FR" sz="1400" dirty="0">
                <a:solidFill>
                  <a:prstClr val="black"/>
                </a:solidFill>
                <a:latin typeface="Figtree"/>
              </a:rPr>
              <a:t>Nommer le profil d’heures supplémentaires.</a:t>
            </a:r>
          </a:p>
          <a:p>
            <a:pPr>
              <a:lnSpc>
                <a:spcPct val="90000"/>
              </a:lnSpc>
              <a:buClr>
                <a:srgbClr val="1A9BFC"/>
              </a:buClr>
              <a:defRPr/>
            </a:pPr>
            <a:r>
              <a:rPr lang="fr-FR" sz="1400" dirty="0">
                <a:solidFill>
                  <a:prstClr val="black"/>
                </a:solidFill>
                <a:latin typeface="Figtree"/>
              </a:rPr>
              <a:t>Choisir sur quel environnement les heures supplémentaires va s’ appliquer :</a:t>
            </a:r>
          </a:p>
          <a:p>
            <a:pPr marL="537845" lvl="1">
              <a:lnSpc>
                <a:spcPct val="90000"/>
              </a:lnSpc>
              <a:spcBef>
                <a:spcPts val="1000"/>
              </a:spcBef>
              <a:buClr>
                <a:srgbClr val="1A9BFC"/>
              </a:buClr>
              <a:defRPr/>
            </a:pPr>
            <a:r>
              <a:rPr lang="fr-FR" sz="1400" dirty="0">
                <a:solidFill>
                  <a:prstClr val="black"/>
                </a:solidFill>
                <a:latin typeface="Figtree"/>
              </a:rPr>
              <a:t>Feuilles de temps : si les heures supplémentaires doivent être calculées depuis l'onglet ‘Suivi temps’,</a:t>
            </a:r>
          </a:p>
          <a:p>
            <a:pPr marL="537845" lvl="1">
              <a:lnSpc>
                <a:spcPct val="90000"/>
              </a:lnSpc>
              <a:spcBef>
                <a:spcPts val="1000"/>
              </a:spcBef>
              <a:buClr>
                <a:srgbClr val="1A9BFC"/>
              </a:buClr>
              <a:defRPr/>
            </a:pPr>
            <a:r>
              <a:rPr lang="fr-FR" sz="1400" dirty="0">
                <a:solidFill>
                  <a:prstClr val="black"/>
                </a:solidFill>
                <a:latin typeface="Figtree"/>
              </a:rPr>
              <a:t>Feuilles d'activités' : si les heures supplémentaires doivent être calculées depuis l'onglet ‘Suivi activités’,</a:t>
            </a:r>
          </a:p>
          <a:p>
            <a:pPr marL="537845" lvl="1">
              <a:lnSpc>
                <a:spcPct val="90000"/>
              </a:lnSpc>
              <a:spcBef>
                <a:spcPts val="1000"/>
              </a:spcBef>
              <a:buClr>
                <a:srgbClr val="1A9BFC"/>
              </a:buClr>
              <a:defRPr/>
            </a:pPr>
            <a:r>
              <a:rPr lang="fr-FR" sz="1400" dirty="0">
                <a:solidFill>
                  <a:prstClr val="black"/>
                </a:solidFill>
                <a:latin typeface="Figtree"/>
              </a:rPr>
              <a:t>Planning : si les heures supplémentaires doivent être calculées depuis le planning équipe (si le module </a:t>
            </a:r>
            <a:r>
              <a:rPr lang="fr-FR" sz="1400">
                <a:solidFill>
                  <a:prstClr val="black"/>
                </a:solidFill>
                <a:latin typeface="Figtree"/>
              </a:rPr>
              <a:t>Planning est activé).</a:t>
            </a:r>
          </a:p>
          <a:p>
            <a:pPr marL="537845" lvl="1">
              <a:lnSpc>
                <a:spcPct val="90000"/>
              </a:lnSpc>
              <a:spcBef>
                <a:spcPts val="1000"/>
              </a:spcBef>
              <a:buClr>
                <a:srgbClr val="1A9BFC"/>
              </a:buClr>
              <a:defRPr/>
            </a:pPr>
            <a:r>
              <a:rPr lang="fr-FR" sz="1400" dirty="0">
                <a:solidFill>
                  <a:prstClr val="black"/>
                </a:solidFill>
                <a:latin typeface="Figtree"/>
              </a:rPr>
              <a:t>Choisir l’horaire qui sera lié à cette gestion d’heures supplémentaires : ici Temps plein 35h.</a:t>
            </a:r>
            <a:endParaRPr lang="fr-FR">
              <a:solidFill>
                <a:prstClr val="black"/>
              </a:solidFill>
            </a:endParaRPr>
          </a:p>
          <a:p>
            <a:pPr>
              <a:lnSpc>
                <a:spcPct val="90000"/>
              </a:lnSpc>
              <a:buClr>
                <a:srgbClr val="1A9BFC"/>
              </a:buClr>
              <a:defRPr/>
            </a:pPr>
            <a:r>
              <a:rPr lang="fr-FR" sz="1400" dirty="0">
                <a:solidFill>
                  <a:prstClr val="black"/>
                </a:solidFill>
                <a:latin typeface="Figtree"/>
              </a:rPr>
              <a:t>Choisir l’horaire lié à la gestion des heures supplémentaires</a:t>
            </a:r>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vert="horz" lIns="91440" tIns="45720" rIns="91440" bIns="45720" rtlCol="0" anchor="t">
            <a:normAutofit/>
          </a:bodyPr>
          <a:lstStyle/>
          <a:p>
            <a:r>
              <a:rPr lang="fr-FR" altLang="fr-FR" dirty="0">
                <a:latin typeface="Figtree"/>
              </a:rPr>
              <a:t>Paramétrer les </a:t>
            </a:r>
            <a:r>
              <a:rPr lang="fr-FR" altLang="fr-FR" b="1" dirty="0">
                <a:latin typeface="Figtree"/>
              </a:rPr>
              <a:t>profils d'heures supplémentaires</a:t>
            </a:r>
            <a:r>
              <a:rPr lang="fr-FR" altLang="fr-FR" dirty="0">
                <a:latin typeface="Figtree"/>
              </a:rPr>
              <a:t>, majorations</a:t>
            </a:r>
            <a:endParaRPr lang="fr-FR" altLang="fr-FR" b="1" dirty="0">
              <a:latin typeface="Figtree"/>
            </a:endParaRPr>
          </a:p>
          <a:p>
            <a:pPr marL="0" indent="0">
              <a:buNone/>
            </a:pPr>
            <a:r>
              <a:rPr lang="fr-FR" altLang="fr-FR" dirty="0">
                <a:latin typeface="Figtree"/>
              </a:rPr>
              <a:t>et autres temps spéciaux</a:t>
            </a:r>
            <a:endParaRPr lang="fr-FR" altLang="fr-FR" b="1" dirty="0">
              <a:latin typeface="Figtree"/>
            </a:endParaRPr>
          </a:p>
        </p:txBody>
      </p:sp>
      <p:sp>
        <p:nvSpPr>
          <p:cNvPr id="20" name="ZoneTexte 19">
            <a:extLst>
              <a:ext uri="{FF2B5EF4-FFF2-40B4-BE49-F238E27FC236}">
                <a16:creationId xmlns:a16="http://schemas.microsoft.com/office/drawing/2014/main" id="{38684621-C272-4FFE-B9AC-56776BC54FCC}"/>
              </a:ext>
            </a:extLst>
          </p:cNvPr>
          <p:cNvSpPr txBox="1"/>
          <p:nvPr/>
        </p:nvSpPr>
        <p:spPr>
          <a:xfrm>
            <a:off x="2577662" y="2063395"/>
            <a:ext cx="10193154" cy="79175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fr-FR" sz="1600" b="0" i="0" strike="noStrike" kern="1200" cap="none" spc="0" normalizeH="0" baseline="0" noProof="0" dirty="0">
                <a:ln>
                  <a:noFill/>
                </a:ln>
                <a:solidFill>
                  <a:prstClr val="black"/>
                </a:solidFill>
                <a:effectLst/>
                <a:uLnTx/>
                <a:uFillTx/>
                <a:latin typeface="Calibri" panose="020F0502020204030204"/>
                <a:ea typeface="+mn-ea"/>
                <a:cs typeface="+mn-cs"/>
              </a:rPr>
              <a:t>Exemple pour un horaire à 35h avec gestion des heures supplémentaires hebdomadaires:</a:t>
            </a:r>
            <a:endParaRPr lang="fr-FR">
              <a:ea typeface="+mn-ea"/>
              <a:cs typeface="+mn-cs"/>
            </a:endParaRPr>
          </a:p>
          <a:p>
            <a:pPr marL="0" marR="0" lvl="0" indent="0" algn="ctr" defTabSz="914400" rtl="0" eaLnBrk="1" fontAlgn="auto" latinLnBrk="0" hangingPunct="1">
              <a:lnSpc>
                <a:spcPct val="120000"/>
              </a:lnSpc>
              <a:spcBef>
                <a:spcPts val="1000"/>
              </a:spcBef>
              <a:spcAft>
                <a:spcPts val="0"/>
              </a:spcAft>
              <a:buClrTx/>
              <a:buSzTx/>
              <a:buFontTx/>
              <a:buNone/>
              <a:tabLst/>
              <a:defRPr/>
            </a:pPr>
            <a:endParaRPr kumimoji="0" lang="fr-FR" altLang="fr-FR" sz="1600" b="1" i="0" u="none" strike="noStrike" kern="1200" cap="none" spc="0" normalizeH="0" baseline="0" noProof="0" dirty="0">
              <a:ln>
                <a:noFill/>
              </a:ln>
              <a:solidFill>
                <a:srgbClr val="333333"/>
              </a:solidFill>
              <a:effectLst/>
              <a:uLnTx/>
              <a:uFillTx/>
              <a:latin typeface="Figtree" pitchFamily="2" charset="0"/>
              <a:ea typeface="+mn-ea"/>
              <a:cs typeface="+mn-cs"/>
            </a:endParaRPr>
          </a:p>
        </p:txBody>
      </p:sp>
      <p:grpSp>
        <p:nvGrpSpPr>
          <p:cNvPr id="15" name="Groupe 14">
            <a:extLst>
              <a:ext uri="{FF2B5EF4-FFF2-40B4-BE49-F238E27FC236}">
                <a16:creationId xmlns:a16="http://schemas.microsoft.com/office/drawing/2014/main" id="{FA8CDC83-E04A-CDD0-8AA6-DA64F01E0424}"/>
              </a:ext>
            </a:extLst>
          </p:cNvPr>
          <p:cNvGrpSpPr/>
          <p:nvPr/>
        </p:nvGrpSpPr>
        <p:grpSpPr>
          <a:xfrm>
            <a:off x="5034158" y="2459272"/>
            <a:ext cx="6786367" cy="4382112"/>
            <a:chOff x="3499484" y="2341887"/>
            <a:chExt cx="6786367" cy="4382112"/>
          </a:xfrm>
        </p:grpSpPr>
        <p:grpSp>
          <p:nvGrpSpPr>
            <p:cNvPr id="9" name="Groupe 8">
              <a:extLst>
                <a:ext uri="{FF2B5EF4-FFF2-40B4-BE49-F238E27FC236}">
                  <a16:creationId xmlns:a16="http://schemas.microsoft.com/office/drawing/2014/main" id="{E43D56A8-6C85-0199-3A1C-04FD0C913269}"/>
                </a:ext>
              </a:extLst>
            </p:cNvPr>
            <p:cNvGrpSpPr/>
            <p:nvPr/>
          </p:nvGrpSpPr>
          <p:grpSpPr>
            <a:xfrm>
              <a:off x="3499484" y="2341887"/>
              <a:ext cx="6786367" cy="4382112"/>
              <a:chOff x="3499484" y="2341887"/>
              <a:chExt cx="6786367" cy="4382112"/>
            </a:xfrm>
          </p:grpSpPr>
          <p:pic>
            <p:nvPicPr>
              <p:cNvPr id="6" name="Image 5">
                <a:extLst>
                  <a:ext uri="{FF2B5EF4-FFF2-40B4-BE49-F238E27FC236}">
                    <a16:creationId xmlns:a16="http://schemas.microsoft.com/office/drawing/2014/main" id="{237880EF-02A9-0333-97FF-C944578ED0DE}"/>
                  </a:ext>
                </a:extLst>
              </p:cNvPr>
              <p:cNvPicPr>
                <a:picLocks noChangeAspect="1"/>
              </p:cNvPicPr>
              <p:nvPr/>
            </p:nvPicPr>
            <p:blipFill>
              <a:blip r:embed="rId2"/>
              <a:stretch>
                <a:fillRect/>
              </a:stretch>
            </p:blipFill>
            <p:spPr>
              <a:xfrm>
                <a:off x="3750789" y="2341887"/>
                <a:ext cx="6535062" cy="4382112"/>
              </a:xfrm>
              <a:prstGeom prst="rect">
                <a:avLst/>
              </a:prstGeom>
              <a:ln>
                <a:noFill/>
              </a:ln>
              <a:effectLst>
                <a:outerShdw blurRad="292100" dist="139700" dir="2700000" algn="tl" rotWithShape="0">
                  <a:srgbClr val="333333">
                    <a:alpha val="65000"/>
                  </a:srgbClr>
                </a:outerShdw>
              </a:effectLst>
            </p:spPr>
          </p:pic>
          <p:pic>
            <p:nvPicPr>
              <p:cNvPr id="12" name="Graphique 11">
                <a:extLst>
                  <a:ext uri="{FF2B5EF4-FFF2-40B4-BE49-F238E27FC236}">
                    <a16:creationId xmlns:a16="http://schemas.microsoft.com/office/drawing/2014/main" id="{D7920464-19C4-028D-1BD1-3DC6E2C9BD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20583">
                <a:off x="3499484" y="4461888"/>
                <a:ext cx="702884" cy="702885"/>
              </a:xfrm>
              <a:prstGeom prst="rect">
                <a:avLst/>
              </a:prstGeom>
              <a:effectLst>
                <a:outerShdw blurRad="292100" dist="139700" dir="2700000" algn="tl" rotWithShape="0">
                  <a:srgbClr val="333333">
                    <a:alpha val="65000"/>
                  </a:srgbClr>
                </a:outerShdw>
              </a:effectLst>
            </p:spPr>
          </p:pic>
        </p:grpSp>
        <p:pic>
          <p:nvPicPr>
            <p:cNvPr id="10" name="Graphique 9">
              <a:extLst>
                <a:ext uri="{FF2B5EF4-FFF2-40B4-BE49-F238E27FC236}">
                  <a16:creationId xmlns:a16="http://schemas.microsoft.com/office/drawing/2014/main" id="{7B897053-14B9-FFF7-406F-2919A8825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20583" flipH="1" flipV="1">
              <a:off x="7427918" y="6114519"/>
              <a:ext cx="594380" cy="594381"/>
            </a:xfrm>
            <a:prstGeom prst="rect">
              <a:avLst/>
            </a:prstGeom>
          </p:spPr>
        </p:pic>
        <p:pic>
          <p:nvPicPr>
            <p:cNvPr id="13" name="Graphique 12">
              <a:extLst>
                <a:ext uri="{FF2B5EF4-FFF2-40B4-BE49-F238E27FC236}">
                  <a16:creationId xmlns:a16="http://schemas.microsoft.com/office/drawing/2014/main" id="{32A1856F-CDBE-BB05-D7E9-2AB005B944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20583">
              <a:off x="6113855" y="3784093"/>
              <a:ext cx="702884" cy="702885"/>
            </a:xfrm>
            <a:prstGeom prst="rect">
              <a:avLst/>
            </a:prstGeom>
            <a:effectLst>
              <a:outerShdw blurRad="292100" dist="139700" dir="2700000" algn="tl" rotWithShape="0">
                <a:srgbClr val="333333">
                  <a:alpha val="65000"/>
                </a:srgbClr>
              </a:outerShdw>
            </a:effectLst>
          </p:spPr>
        </p:pic>
      </p:grpSp>
      <p:sp>
        <p:nvSpPr>
          <p:cNvPr id="8" name="Espace réservé du tableau 1">
            <a:extLst>
              <a:ext uri="{FF2B5EF4-FFF2-40B4-BE49-F238E27FC236}">
                <a16:creationId xmlns:a16="http://schemas.microsoft.com/office/drawing/2014/main" id="{F8162C26-F2D1-0629-01CB-7FE4994E0378}"/>
              </a:ext>
            </a:extLst>
          </p:cNvPr>
          <p:cNvSpPr txBox="1">
            <a:spLocks/>
          </p:cNvSpPr>
          <p:nvPr/>
        </p:nvSpPr>
        <p:spPr>
          <a:xfrm>
            <a:off x="2204997" y="1599140"/>
            <a:ext cx="9738620" cy="379421"/>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Paramètres généraux &gt; Profils d’heures supplémentaires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5" name="Rectangle : coins arrondis 4">
            <a:extLst>
              <a:ext uri="{FF2B5EF4-FFF2-40B4-BE49-F238E27FC236}">
                <a16:creationId xmlns:a16="http://schemas.microsoft.com/office/drawing/2014/main" id="{08B442FE-65CD-3EC9-A323-501CF8276CC5}"/>
              </a:ext>
            </a:extLst>
          </p:cNvPr>
          <p:cNvSpPr/>
          <p:nvPr/>
        </p:nvSpPr>
        <p:spPr>
          <a:xfrm>
            <a:off x="5385600" y="3117833"/>
            <a:ext cx="580512" cy="33866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92282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793987" y="2950756"/>
            <a:ext cx="4654281" cy="3646894"/>
          </a:xfrm>
        </p:spPr>
        <p:txBody>
          <a:bodyPr>
            <a:normAutofit/>
          </a:bodyPr>
          <a:lstStyle/>
          <a:p>
            <a:pPr marL="0" marR="0" lvl="0" indent="0"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Entre théorique de la</a:t>
            </a:r>
            <a:r>
              <a:rPr kumimoji="0" lang="fr-FR" sz="1600" b="0" i="0" u="none" strike="noStrike" kern="1200" cap="none" spc="0" normalizeH="0" baseline="0" noProof="0" dirty="0">
                <a:ln>
                  <a:noFill/>
                </a:ln>
                <a:solidFill>
                  <a:prstClr val="black"/>
                </a:solidFill>
                <a:effectLst/>
                <a:uLnTx/>
                <a:uFillTx/>
                <a:latin typeface="+mn-lt"/>
              </a:rPr>
              <a:t> semaine </a:t>
            </a:r>
            <a:r>
              <a:rPr kumimoji="0" lang="fr-FR" sz="1600" b="0" i="0" u="none" strike="noStrike" kern="1200" cap="none" spc="0" normalizeH="0" baseline="0" noProof="0" dirty="0">
                <a:ln>
                  <a:noFill/>
                </a:ln>
                <a:solidFill>
                  <a:prstClr val="black"/>
                </a:solidFill>
                <a:effectLst/>
                <a:uLnTx/>
                <a:uFillTx/>
                <a:latin typeface="+mn-lt"/>
                <a:ea typeface="+mn-ea"/>
                <a:cs typeface="+mn-cs"/>
              </a:rPr>
              <a:t>+0 et +4 et &gt; au théorique de la semaine +4 :</a:t>
            </a:r>
          </a:p>
          <a:p>
            <a:pPr>
              <a:lnSpc>
                <a:spcPct val="90000"/>
              </a:lnSpc>
              <a:buClr>
                <a:srgbClr val="1A9BFC"/>
              </a:buClr>
              <a:defRPr/>
            </a:pPr>
            <a:r>
              <a:rPr lang="fr-FR" sz="1200" dirty="0">
                <a:solidFill>
                  <a:prstClr val="black"/>
                </a:solidFill>
              </a:rPr>
              <a:t>Jusqu’à 4h supplémentaires les heures sont payées avec une majoration de 125%.</a:t>
            </a:r>
          </a:p>
          <a:p>
            <a:pPr marL="0" indent="0">
              <a:lnSpc>
                <a:spcPct val="90000"/>
              </a:lnSpc>
              <a:buClr>
                <a:srgbClr val="1A9BFC"/>
              </a:buClr>
              <a:buNone/>
              <a:defRPr/>
            </a:pPr>
            <a:endParaRPr lang="fr-FR" sz="1200" dirty="0">
              <a:solidFill>
                <a:prstClr val="black"/>
              </a:solidFill>
            </a:endParaRPr>
          </a:p>
          <a:p>
            <a:pPr>
              <a:lnSpc>
                <a:spcPct val="90000"/>
              </a:lnSpc>
              <a:buClr>
                <a:srgbClr val="1A9BFC"/>
              </a:buClr>
              <a:defRPr/>
            </a:pPr>
            <a:r>
              <a:rPr lang="fr-FR" sz="1200" dirty="0">
                <a:solidFill>
                  <a:prstClr val="black"/>
                </a:solidFill>
              </a:rPr>
              <a:t>Au-delà de 4h supplémentaires les heures sont payées avec une majoration de 150%.</a:t>
            </a:r>
          </a:p>
          <a:p>
            <a:pPr marL="0" indent="0">
              <a:lnSpc>
                <a:spcPct val="90000"/>
              </a:lnSpc>
              <a:buClr>
                <a:srgbClr val="1A9BFC"/>
              </a:buClr>
              <a:buNone/>
              <a:defRPr/>
            </a:pPr>
            <a:endParaRPr lang="fr-FR" sz="1200" dirty="0">
              <a:solidFill>
                <a:prstClr val="black"/>
              </a:solidFill>
            </a:endParaRPr>
          </a:p>
          <a:p>
            <a:pPr>
              <a:lnSpc>
                <a:spcPct val="90000"/>
              </a:lnSpc>
              <a:buClr>
                <a:srgbClr val="1A9BFC"/>
              </a:buClr>
              <a:defRPr/>
            </a:pPr>
            <a:r>
              <a:rPr lang="fr-FR" sz="1200" b="1" dirty="0">
                <a:solidFill>
                  <a:prstClr val="black"/>
                </a:solidFill>
                <a:latin typeface="Figtree"/>
              </a:rPr>
              <a:t>Résultat</a:t>
            </a:r>
            <a:r>
              <a:rPr lang="fr-FR" sz="1200" dirty="0">
                <a:solidFill>
                  <a:prstClr val="black"/>
                </a:solidFill>
                <a:latin typeface="Figtree"/>
              </a:rPr>
              <a:t> : Si une personne a effectué une heure supplémentaire, 1 heure et 15 minutes seront transférées en paie.</a:t>
            </a:r>
            <a:endParaRPr lang="fr-FR" sz="1200" dirty="0">
              <a:solidFill>
                <a:prstClr val="black"/>
              </a:solidFill>
            </a:endParaRPr>
          </a:p>
          <a:p>
            <a:pPr marL="0" indent="0">
              <a:buNone/>
            </a:pPr>
            <a:endParaRPr lang="fr-FR" dirty="0"/>
          </a:p>
          <a:p>
            <a:pPr marL="0" indent="0">
              <a:buNone/>
            </a:pPr>
            <a:r>
              <a:rPr lang="fr-FR" sz="1200" i="1" dirty="0"/>
              <a:t>      Pour aller plus loin: </a:t>
            </a:r>
            <a:r>
              <a:rPr lang="fr-FR" sz="1200" i="1" dirty="0">
                <a:hlinkClick r:id="rId2"/>
              </a:rPr>
              <a:t>Article du centre d’aide</a:t>
            </a:r>
            <a:endParaRPr lang="fr-FR" sz="1200" i="1"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r>
              <a:rPr lang="fr-FR" altLang="fr-FR" dirty="0"/>
              <a:t>, majorations et autres temps spéciaux</a:t>
            </a:r>
            <a:endParaRPr lang="fr-FR" altLang="fr-FR" b="1" dirty="0"/>
          </a:p>
        </p:txBody>
      </p:sp>
      <p:sp>
        <p:nvSpPr>
          <p:cNvPr id="20" name="ZoneTexte 19">
            <a:extLst>
              <a:ext uri="{FF2B5EF4-FFF2-40B4-BE49-F238E27FC236}">
                <a16:creationId xmlns:a16="http://schemas.microsoft.com/office/drawing/2014/main" id="{38684621-C272-4FFE-B9AC-56776BC54FCC}"/>
              </a:ext>
            </a:extLst>
          </p:cNvPr>
          <p:cNvSpPr txBox="1"/>
          <p:nvPr/>
        </p:nvSpPr>
        <p:spPr>
          <a:xfrm>
            <a:off x="-1073588" y="1841145"/>
            <a:ext cx="10193154" cy="791755"/>
          </a:xfrm>
          <a:prstGeom prst="rect">
            <a:avLst/>
          </a:prstGeom>
          <a:noFill/>
        </p:spPr>
        <p:txBody>
          <a:bodyPr wrap="square" lIns="91440" tIns="45720" rIns="91440" bIns="45720" rtlCol="0" anchor="t">
            <a:spAutoFit/>
          </a:bodyPr>
          <a:lstStyle/>
          <a:p>
            <a:pPr algn="ctr">
              <a:lnSpc>
                <a:spcPct val="120000"/>
              </a:lnSpc>
              <a:spcBef>
                <a:spcPts val="1000"/>
              </a:spcBef>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Exemple pour un horaire </a:t>
            </a:r>
            <a:r>
              <a:rPr lang="fr-FR" sz="1600" dirty="0">
                <a:solidFill>
                  <a:prstClr val="black"/>
                </a:solidFill>
                <a:latin typeface="Calibri" panose="020F0502020204030204"/>
              </a:rPr>
              <a:t>de 35h</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avec gestion des heures supplémentaires hebdomadaires</a:t>
            </a:r>
            <a:r>
              <a:rPr lang="fr-FR" sz="1600" dirty="0">
                <a:solidFill>
                  <a:prstClr val="black"/>
                </a:solidFill>
                <a:latin typeface="Calibri" panose="020F0502020204030204"/>
              </a:rPr>
              <a:t>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fr-FR" dirty="0">
              <a:solidFill>
                <a:prstClr val="black"/>
              </a:solidFill>
              <a:ea typeface="+mn-ea"/>
              <a:cs typeface="+mn-cs"/>
            </a:endParaRPr>
          </a:p>
          <a:p>
            <a:pPr marL="0" marR="0" lvl="0" indent="0" algn="ctr" defTabSz="914400" rtl="0" eaLnBrk="1" fontAlgn="auto" latinLnBrk="0" hangingPunct="1">
              <a:lnSpc>
                <a:spcPct val="120000"/>
              </a:lnSpc>
              <a:spcBef>
                <a:spcPts val="1000"/>
              </a:spcBef>
              <a:spcAft>
                <a:spcPts val="0"/>
              </a:spcAft>
              <a:buClrTx/>
              <a:buSzTx/>
              <a:buFontTx/>
              <a:buNone/>
              <a:tabLst/>
              <a:defRPr/>
            </a:pPr>
            <a:endParaRPr kumimoji="0" lang="fr-FR" altLang="fr-FR" sz="1600" b="1" i="0" u="none" strike="noStrike" kern="1200" cap="none" spc="0" normalizeH="0" baseline="0" noProof="0" dirty="0">
              <a:ln>
                <a:noFill/>
              </a:ln>
              <a:solidFill>
                <a:srgbClr val="333333"/>
              </a:solidFill>
              <a:effectLst/>
              <a:uLnTx/>
              <a:uFillTx/>
              <a:latin typeface="Figtree" pitchFamily="2" charset="0"/>
              <a:ea typeface="+mn-ea"/>
              <a:cs typeface="+mn-cs"/>
            </a:endParaRPr>
          </a:p>
        </p:txBody>
      </p:sp>
      <p:grpSp>
        <p:nvGrpSpPr>
          <p:cNvPr id="22" name="Groupe 21">
            <a:extLst>
              <a:ext uri="{FF2B5EF4-FFF2-40B4-BE49-F238E27FC236}">
                <a16:creationId xmlns:a16="http://schemas.microsoft.com/office/drawing/2014/main" id="{49F57CBB-DF30-D06F-977A-8A3EA293BFEA}"/>
              </a:ext>
            </a:extLst>
          </p:cNvPr>
          <p:cNvGrpSpPr/>
          <p:nvPr/>
        </p:nvGrpSpPr>
        <p:grpSpPr>
          <a:xfrm>
            <a:off x="267260" y="2237672"/>
            <a:ext cx="6765259" cy="4493327"/>
            <a:chOff x="267260" y="2237672"/>
            <a:chExt cx="6765259" cy="4493327"/>
          </a:xfrm>
        </p:grpSpPr>
        <p:pic>
          <p:nvPicPr>
            <p:cNvPr id="14" name="Image 13">
              <a:extLst>
                <a:ext uri="{FF2B5EF4-FFF2-40B4-BE49-F238E27FC236}">
                  <a16:creationId xmlns:a16="http://schemas.microsoft.com/office/drawing/2014/main" id="{78565CA6-6DDC-6C14-2302-EBB40427FF31}"/>
                </a:ext>
              </a:extLst>
            </p:cNvPr>
            <p:cNvPicPr>
              <a:picLocks noChangeAspect="1"/>
            </p:cNvPicPr>
            <p:nvPr/>
          </p:nvPicPr>
          <p:blipFill>
            <a:blip r:embed="rId3"/>
            <a:stretch>
              <a:fillRect/>
            </a:stretch>
          </p:blipFill>
          <p:spPr>
            <a:xfrm>
              <a:off x="267260" y="2237672"/>
              <a:ext cx="6290658" cy="4493327"/>
            </a:xfrm>
            <a:prstGeom prst="rect">
              <a:avLst/>
            </a:prstGeom>
            <a:ln>
              <a:noFill/>
            </a:ln>
            <a:effectLst>
              <a:outerShdw blurRad="292100" dist="139700" dir="2700000" algn="tl" rotWithShape="0">
                <a:srgbClr val="333333">
                  <a:alpha val="65000"/>
                </a:srgbClr>
              </a:outerShdw>
            </a:effectLst>
          </p:spPr>
        </p:pic>
        <p:pic>
          <p:nvPicPr>
            <p:cNvPr id="16" name="Graphique 15">
              <a:extLst>
                <a:ext uri="{FF2B5EF4-FFF2-40B4-BE49-F238E27FC236}">
                  <a16:creationId xmlns:a16="http://schemas.microsoft.com/office/drawing/2014/main" id="{89F1C260-98CF-EBBE-55FA-69B1544906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041052" flipH="1" flipV="1">
              <a:off x="5991091" y="3204399"/>
              <a:ext cx="594380" cy="594381"/>
            </a:xfrm>
            <a:prstGeom prst="rect">
              <a:avLst/>
            </a:prstGeom>
          </p:spPr>
        </p:pic>
        <p:pic>
          <p:nvPicPr>
            <p:cNvPr id="17" name="Graphique 16">
              <a:extLst>
                <a:ext uri="{FF2B5EF4-FFF2-40B4-BE49-F238E27FC236}">
                  <a16:creationId xmlns:a16="http://schemas.microsoft.com/office/drawing/2014/main" id="{3EB71476-EF5B-18DD-00E1-E7401ED7B3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974755" flipH="1">
              <a:off x="6300028" y="4738726"/>
              <a:ext cx="732491" cy="555131"/>
            </a:xfrm>
            <a:prstGeom prst="rect">
              <a:avLst/>
            </a:prstGeom>
          </p:spPr>
        </p:pic>
      </p:grpSp>
      <p:pic>
        <p:nvPicPr>
          <p:cNvPr id="23" name="Graphique 22">
            <a:extLst>
              <a:ext uri="{FF2B5EF4-FFF2-40B4-BE49-F238E27FC236}">
                <a16:creationId xmlns:a16="http://schemas.microsoft.com/office/drawing/2014/main" id="{FB742897-F9E3-82A1-3135-D56941C075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37342" y="6009516"/>
            <a:ext cx="339341" cy="372233"/>
          </a:xfrm>
          <a:prstGeom prst="rect">
            <a:avLst/>
          </a:prstGeom>
        </p:spPr>
      </p:pic>
      <p:sp>
        <p:nvSpPr>
          <p:cNvPr id="6" name="Espace réservé du tableau 1">
            <a:extLst>
              <a:ext uri="{FF2B5EF4-FFF2-40B4-BE49-F238E27FC236}">
                <a16:creationId xmlns:a16="http://schemas.microsoft.com/office/drawing/2014/main" id="{17798A72-DA84-9D59-B277-C8ACCED85E98}"/>
              </a:ext>
            </a:extLst>
          </p:cNvPr>
          <p:cNvSpPr txBox="1">
            <a:spLocks/>
          </p:cNvSpPr>
          <p:nvPr/>
        </p:nvSpPr>
        <p:spPr>
          <a:xfrm>
            <a:off x="2194413" y="1048807"/>
            <a:ext cx="10384204" cy="44292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8">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0">
                  <a:extLst>
                    <a:ext uri="{96DAC541-7B7A-43D3-8B79-37D633B846F1}">
                      <asvg:svgBlip xmlns:asvg="http://schemas.microsoft.com/office/drawing/2016/SVG/main" r:embed="rId11"/>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solidFill>
                <a:srgbClr val="333333"/>
              </a:solidFill>
              <a:latin typeface="Figtree"/>
            </a:endParaRPr>
          </a:p>
          <a:p>
            <a:r>
              <a:rPr lang="fr-FR" dirty="0">
                <a:solidFill>
                  <a:schemeClr val="accent1"/>
                </a:solidFill>
                <a:latin typeface="Figtree"/>
              </a:rPr>
              <a:t>Accès : Espace admin &gt; Paramètres généraux &gt; Profils d’heures supplémentaires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5" name="Rectangle : coins arrondis 4">
            <a:extLst>
              <a:ext uri="{FF2B5EF4-FFF2-40B4-BE49-F238E27FC236}">
                <a16:creationId xmlns:a16="http://schemas.microsoft.com/office/drawing/2014/main" id="{0549C970-DE22-01A5-71B5-6CF95E93438B}"/>
              </a:ext>
            </a:extLst>
          </p:cNvPr>
          <p:cNvSpPr/>
          <p:nvPr/>
        </p:nvSpPr>
        <p:spPr>
          <a:xfrm>
            <a:off x="370416" y="2952750"/>
            <a:ext cx="582083" cy="25399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2E5AA6CF-23B5-DF64-18FA-4586BF673B22}"/>
              </a:ext>
            </a:extLst>
          </p:cNvPr>
          <p:cNvSpPr/>
          <p:nvPr/>
        </p:nvSpPr>
        <p:spPr>
          <a:xfrm>
            <a:off x="380999" y="5630333"/>
            <a:ext cx="582083" cy="25399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48490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793987" y="2950756"/>
            <a:ext cx="4654281" cy="2583018"/>
          </a:xfrm>
        </p:spPr>
        <p:txBody>
          <a:bodyPr>
            <a:normAutofit/>
          </a:bodyPr>
          <a:lstStyle/>
          <a:p>
            <a:pPr>
              <a:lnSpc>
                <a:spcPct val="90000"/>
              </a:lnSpc>
              <a:buClr>
                <a:srgbClr val="1A9BFC"/>
              </a:buClr>
              <a:defRPr/>
            </a:pPr>
            <a:r>
              <a:rPr lang="fr-FR" sz="1200" dirty="0">
                <a:solidFill>
                  <a:prstClr val="black"/>
                </a:solidFill>
              </a:rPr>
              <a:t>Les heures de nuits sont configurées comme débutant à 21:00 et terminant à 07:00 le lendemain matin.</a:t>
            </a:r>
          </a:p>
          <a:p>
            <a:pPr marL="0" indent="0">
              <a:lnSpc>
                <a:spcPct val="90000"/>
              </a:lnSpc>
              <a:buClr>
                <a:srgbClr val="1A9BFC"/>
              </a:buClr>
              <a:buNone/>
              <a:defRPr/>
            </a:pPr>
            <a:endParaRPr lang="fr-FR" sz="1200" dirty="0">
              <a:solidFill>
                <a:prstClr val="black"/>
              </a:solidFill>
            </a:endParaRPr>
          </a:p>
          <a:p>
            <a:pPr>
              <a:lnSpc>
                <a:spcPct val="90000"/>
              </a:lnSpc>
              <a:buClr>
                <a:srgbClr val="1A9BFC"/>
              </a:buClr>
              <a:defRPr/>
            </a:pPr>
            <a:r>
              <a:rPr lang="fr-FR" sz="1200" dirty="0">
                <a:solidFill>
                  <a:prstClr val="black"/>
                </a:solidFill>
              </a:rPr>
              <a:t>Les heures de nuit sont payées avec une majoration de 125%.</a:t>
            </a:r>
          </a:p>
          <a:p>
            <a:pPr marL="0" indent="0">
              <a:buNone/>
            </a:pPr>
            <a:endParaRPr lang="fr-FR" dirty="0"/>
          </a:p>
          <a:p>
            <a:pPr marL="0" indent="0">
              <a:buNone/>
            </a:pPr>
            <a:r>
              <a:rPr lang="fr-FR" dirty="0"/>
              <a:t>      </a:t>
            </a:r>
            <a:r>
              <a:rPr lang="fr-FR" sz="1200" i="1" dirty="0"/>
              <a:t>Pour aller plus loin: </a:t>
            </a:r>
            <a:r>
              <a:rPr lang="fr-FR" sz="1200" i="1" dirty="0">
                <a:hlinkClick r:id="rId2"/>
              </a:rPr>
              <a:t>Article du centre d’aide</a:t>
            </a:r>
            <a:endParaRPr lang="fr-FR" i="1"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p>
          <a:p>
            <a:r>
              <a:rPr lang="fr-FR" altLang="fr-FR" dirty="0"/>
              <a:t>heures de nuit</a:t>
            </a:r>
          </a:p>
        </p:txBody>
      </p:sp>
      <p:sp>
        <p:nvSpPr>
          <p:cNvPr id="20" name="ZoneTexte 19">
            <a:extLst>
              <a:ext uri="{FF2B5EF4-FFF2-40B4-BE49-F238E27FC236}">
                <a16:creationId xmlns:a16="http://schemas.microsoft.com/office/drawing/2014/main" id="{38684621-C272-4FFE-B9AC-56776BC54FCC}"/>
              </a:ext>
            </a:extLst>
          </p:cNvPr>
          <p:cNvSpPr txBox="1"/>
          <p:nvPr/>
        </p:nvSpPr>
        <p:spPr>
          <a:xfrm>
            <a:off x="830090" y="2306076"/>
            <a:ext cx="10193154" cy="3674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Exemple pour un horaire à 39h avec gestion des heures de nuit:</a:t>
            </a:r>
            <a:endParaRPr lang="fr-FR">
              <a:ea typeface="+mn-ea"/>
              <a:cs typeface="+mn-cs"/>
            </a:endParaRPr>
          </a:p>
        </p:txBody>
      </p:sp>
      <p:pic>
        <p:nvPicPr>
          <p:cNvPr id="23" name="Graphique 22">
            <a:extLst>
              <a:ext uri="{FF2B5EF4-FFF2-40B4-BE49-F238E27FC236}">
                <a16:creationId xmlns:a16="http://schemas.microsoft.com/office/drawing/2014/main" id="{FB742897-F9E3-82A1-3135-D56941C07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3987" y="4374850"/>
            <a:ext cx="339341" cy="372233"/>
          </a:xfrm>
          <a:prstGeom prst="rect">
            <a:avLst/>
          </a:prstGeom>
        </p:spPr>
      </p:pic>
      <p:pic>
        <p:nvPicPr>
          <p:cNvPr id="6" name="Image 5">
            <a:extLst>
              <a:ext uri="{FF2B5EF4-FFF2-40B4-BE49-F238E27FC236}">
                <a16:creationId xmlns:a16="http://schemas.microsoft.com/office/drawing/2014/main" id="{D5A7568E-9469-6D43-81B6-9146EA848477}"/>
              </a:ext>
            </a:extLst>
          </p:cNvPr>
          <p:cNvPicPr>
            <a:picLocks noChangeAspect="1"/>
          </p:cNvPicPr>
          <p:nvPr/>
        </p:nvPicPr>
        <p:blipFill>
          <a:blip r:embed="rId5"/>
          <a:stretch>
            <a:fillRect/>
          </a:stretch>
        </p:blipFill>
        <p:spPr>
          <a:xfrm>
            <a:off x="781050" y="2950756"/>
            <a:ext cx="5154949" cy="2583018"/>
          </a:xfrm>
          <a:prstGeom prst="rect">
            <a:avLst/>
          </a:prstGeom>
          <a:ln>
            <a:noFill/>
          </a:ln>
          <a:effectLst>
            <a:outerShdw blurRad="292100" dist="139700" dir="2700000" algn="tl" rotWithShape="0">
              <a:srgbClr val="333333">
                <a:alpha val="65000"/>
              </a:srgbClr>
            </a:outerShdw>
          </a:effectLst>
        </p:spPr>
      </p:pic>
      <p:sp>
        <p:nvSpPr>
          <p:cNvPr id="8" name="Espace réservé du tableau 1">
            <a:extLst>
              <a:ext uri="{FF2B5EF4-FFF2-40B4-BE49-F238E27FC236}">
                <a16:creationId xmlns:a16="http://schemas.microsoft.com/office/drawing/2014/main" id="{4CCC5CDF-FF5A-245D-CEE0-CC440972C410}"/>
              </a:ext>
            </a:extLst>
          </p:cNvPr>
          <p:cNvSpPr txBox="1">
            <a:spLocks/>
          </p:cNvSpPr>
          <p:nvPr/>
        </p:nvSpPr>
        <p:spPr>
          <a:xfrm>
            <a:off x="2406080" y="17155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Paramètres généraux &gt; Profils d’heures supplémentaires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5" name="Rectangle : coins arrondis 4">
            <a:extLst>
              <a:ext uri="{FF2B5EF4-FFF2-40B4-BE49-F238E27FC236}">
                <a16:creationId xmlns:a16="http://schemas.microsoft.com/office/drawing/2014/main" id="{BFD15A18-A2AE-87EB-F827-E19CB51CD56E}"/>
              </a:ext>
            </a:extLst>
          </p:cNvPr>
          <p:cNvSpPr/>
          <p:nvPr/>
        </p:nvSpPr>
        <p:spPr>
          <a:xfrm>
            <a:off x="783166" y="3577166"/>
            <a:ext cx="1788583" cy="6667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BB70102E-7A82-81FD-84A3-FD5975D90ADC}"/>
              </a:ext>
            </a:extLst>
          </p:cNvPr>
          <p:cNvSpPr/>
          <p:nvPr/>
        </p:nvSpPr>
        <p:spPr>
          <a:xfrm>
            <a:off x="3757082" y="5217582"/>
            <a:ext cx="359833" cy="31750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70005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244837" y="2741204"/>
            <a:ext cx="4654281" cy="2662645"/>
          </a:xfrm>
        </p:spPr>
        <p:txBody>
          <a:bodyPr>
            <a:normAutofit/>
          </a:bodyPr>
          <a:lstStyle/>
          <a:p>
            <a:pPr marL="0" indent="0">
              <a:lnSpc>
                <a:spcPct val="90000"/>
              </a:lnSpc>
              <a:buClr>
                <a:srgbClr val="1A9BFC"/>
              </a:buClr>
              <a:buNone/>
              <a:defRPr/>
            </a:pPr>
            <a:endParaRPr lang="fr-FR" sz="1200" dirty="0">
              <a:solidFill>
                <a:prstClr val="black"/>
              </a:solidFill>
            </a:endParaRPr>
          </a:p>
          <a:p>
            <a:pPr>
              <a:lnSpc>
                <a:spcPct val="90000"/>
              </a:lnSpc>
              <a:buClr>
                <a:srgbClr val="1A9BFC"/>
              </a:buClr>
              <a:defRPr/>
            </a:pPr>
            <a:r>
              <a:rPr lang="fr-FR" sz="1200" dirty="0">
                <a:solidFill>
                  <a:prstClr val="black"/>
                </a:solidFill>
              </a:rPr>
              <a:t>Les heures travaillées le dimanche sont envoyées en récupération ou en paye avec une majoration de 125%.</a:t>
            </a:r>
          </a:p>
          <a:p>
            <a:pPr>
              <a:lnSpc>
                <a:spcPct val="90000"/>
              </a:lnSpc>
              <a:buClr>
                <a:srgbClr val="1A9BFC"/>
              </a:buClr>
              <a:defRPr/>
            </a:pPr>
            <a:endParaRPr lang="fr-FR" sz="1200" dirty="0">
              <a:solidFill>
                <a:prstClr val="black"/>
              </a:solidFill>
            </a:endParaRPr>
          </a:p>
          <a:p>
            <a:pPr marL="0" indent="0">
              <a:lnSpc>
                <a:spcPct val="90000"/>
              </a:lnSpc>
              <a:buClr>
                <a:srgbClr val="1A9BFC"/>
              </a:buClr>
              <a:buNone/>
              <a:defRPr/>
            </a:pPr>
            <a:endParaRPr lang="fr-FR" sz="1200" dirty="0">
              <a:solidFill>
                <a:prstClr val="black"/>
              </a:solidFill>
            </a:endParaRPr>
          </a:p>
          <a:p>
            <a:pPr marL="0" indent="0">
              <a:buNone/>
            </a:pPr>
            <a:endParaRPr lang="fr-FR" dirty="0"/>
          </a:p>
          <a:p>
            <a:pPr marL="0" indent="0">
              <a:buNone/>
            </a:pPr>
            <a:r>
              <a:rPr lang="fr-FR" dirty="0"/>
              <a:t>      </a:t>
            </a:r>
          </a:p>
          <a:p>
            <a:pPr marL="0" indent="0">
              <a:buNone/>
            </a:pPr>
            <a:r>
              <a:rPr lang="fr-FR" sz="1200" i="1" dirty="0"/>
              <a:t>        Pour aller plus loin: </a:t>
            </a:r>
            <a:r>
              <a:rPr lang="fr-FR" sz="1200" i="1" dirty="0">
                <a:hlinkClick r:id="rId2"/>
              </a:rPr>
              <a:t>Article du centre d’aide</a:t>
            </a:r>
            <a:endParaRPr lang="fr-FR" i="1"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p>
          <a:p>
            <a:r>
              <a:rPr lang="fr-FR" altLang="fr-FR" dirty="0"/>
              <a:t>jours non travaillés</a:t>
            </a:r>
          </a:p>
        </p:txBody>
      </p:sp>
      <p:sp>
        <p:nvSpPr>
          <p:cNvPr id="20" name="ZoneTexte 19">
            <a:extLst>
              <a:ext uri="{FF2B5EF4-FFF2-40B4-BE49-F238E27FC236}">
                <a16:creationId xmlns:a16="http://schemas.microsoft.com/office/drawing/2014/main" id="{38684621-C272-4FFE-B9AC-56776BC54FCC}"/>
              </a:ext>
            </a:extLst>
          </p:cNvPr>
          <p:cNvSpPr txBox="1"/>
          <p:nvPr/>
        </p:nvSpPr>
        <p:spPr>
          <a:xfrm>
            <a:off x="999423" y="2188265"/>
            <a:ext cx="10193154" cy="3674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20000"/>
              </a:lnSpc>
              <a:spcBef>
                <a:spcPts val="100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Exemple pour un horaire </a:t>
            </a:r>
            <a:r>
              <a:rPr lang="fr-FR" altLang="fr-FR" sz="1600" dirty="0">
                <a:solidFill>
                  <a:prstClr val="black"/>
                </a:solidFill>
                <a:latin typeface="Calibri" panose="020F0502020204030204"/>
              </a:rPr>
              <a:t>travaillé du lundi au vendredi avec samedi et dimanche de repos </a:t>
            </a:r>
            <a:r>
              <a:rPr lang="fr-FR" sz="1600" dirty="0">
                <a:solidFill>
                  <a:prstClr val="black"/>
                </a:solidFill>
                <a:latin typeface="Calibri" panose="020F0502020204030204"/>
              </a:rPr>
              <a:t>:</a:t>
            </a:r>
            <a:endParaRPr lang="fr-FR"/>
          </a:p>
        </p:txBody>
      </p:sp>
      <p:pic>
        <p:nvPicPr>
          <p:cNvPr id="23" name="Graphique 22">
            <a:extLst>
              <a:ext uri="{FF2B5EF4-FFF2-40B4-BE49-F238E27FC236}">
                <a16:creationId xmlns:a16="http://schemas.microsoft.com/office/drawing/2014/main" id="{FB742897-F9E3-82A1-3135-D56941C07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4837" y="4869002"/>
            <a:ext cx="339341" cy="372233"/>
          </a:xfrm>
          <a:prstGeom prst="rect">
            <a:avLst/>
          </a:prstGeom>
        </p:spPr>
      </p:pic>
      <p:grpSp>
        <p:nvGrpSpPr>
          <p:cNvPr id="18" name="Groupe 17">
            <a:extLst>
              <a:ext uri="{FF2B5EF4-FFF2-40B4-BE49-F238E27FC236}">
                <a16:creationId xmlns:a16="http://schemas.microsoft.com/office/drawing/2014/main" id="{F6AF1287-8AF1-6B77-0270-31208E77CEF8}"/>
              </a:ext>
            </a:extLst>
          </p:cNvPr>
          <p:cNvGrpSpPr/>
          <p:nvPr/>
        </p:nvGrpSpPr>
        <p:grpSpPr>
          <a:xfrm>
            <a:off x="195870" y="2665004"/>
            <a:ext cx="6706580" cy="3621456"/>
            <a:chOff x="126020" y="2521625"/>
            <a:chExt cx="7003404" cy="3744591"/>
          </a:xfrm>
        </p:grpSpPr>
        <p:pic>
          <p:nvPicPr>
            <p:cNvPr id="17" name="Image 16">
              <a:extLst>
                <a:ext uri="{FF2B5EF4-FFF2-40B4-BE49-F238E27FC236}">
                  <a16:creationId xmlns:a16="http://schemas.microsoft.com/office/drawing/2014/main" id="{251A4105-0785-368D-F719-780EECDFBC2E}"/>
                </a:ext>
              </a:extLst>
            </p:cNvPr>
            <p:cNvPicPr>
              <a:picLocks noChangeAspect="1"/>
            </p:cNvPicPr>
            <p:nvPr/>
          </p:nvPicPr>
          <p:blipFill>
            <a:blip r:embed="rId5"/>
            <a:stretch>
              <a:fillRect/>
            </a:stretch>
          </p:blipFill>
          <p:spPr>
            <a:xfrm>
              <a:off x="592875" y="2618069"/>
              <a:ext cx="6536549" cy="3648147"/>
            </a:xfrm>
            <a:prstGeom prst="rect">
              <a:avLst/>
            </a:prstGeom>
            <a:ln>
              <a:noFill/>
            </a:ln>
            <a:effectLst>
              <a:outerShdw blurRad="292100" dist="139700" dir="2700000" algn="tl" rotWithShape="0">
                <a:srgbClr val="333333">
                  <a:alpha val="65000"/>
                </a:srgbClr>
              </a:outerShdw>
            </a:effectLst>
          </p:spPr>
        </p:pic>
        <p:pic>
          <p:nvPicPr>
            <p:cNvPr id="15" name="Graphique 14">
              <a:extLst>
                <a:ext uri="{FF2B5EF4-FFF2-40B4-BE49-F238E27FC236}">
                  <a16:creationId xmlns:a16="http://schemas.microsoft.com/office/drawing/2014/main" id="{AC6D30CD-C33B-805E-925E-E79DAE2E05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20583">
              <a:off x="126020" y="2521625"/>
              <a:ext cx="702884" cy="702885"/>
            </a:xfrm>
            <a:prstGeom prst="rect">
              <a:avLst/>
            </a:prstGeom>
            <a:effectLst>
              <a:outerShdw blurRad="292100" dist="139700" dir="2700000" algn="tl" rotWithShape="0">
                <a:srgbClr val="333333">
                  <a:alpha val="65000"/>
                </a:srgbClr>
              </a:outerShdw>
            </a:effectLst>
          </p:spPr>
        </p:pic>
      </p:grpSp>
      <p:sp>
        <p:nvSpPr>
          <p:cNvPr id="6" name="Espace réservé du tableau 1">
            <a:extLst>
              <a:ext uri="{FF2B5EF4-FFF2-40B4-BE49-F238E27FC236}">
                <a16:creationId xmlns:a16="http://schemas.microsoft.com/office/drawing/2014/main" id="{8C33E600-DA01-A8ED-A8D8-4FFA4B73232F}"/>
              </a:ext>
            </a:extLst>
          </p:cNvPr>
          <p:cNvSpPr txBox="1">
            <a:spLocks/>
          </p:cNvSpPr>
          <p:nvPr/>
        </p:nvSpPr>
        <p:spPr>
          <a:xfrm>
            <a:off x="2215580" y="17155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8">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0">
                  <a:extLst>
                    <a:ext uri="{96DAC541-7B7A-43D3-8B79-37D633B846F1}">
                      <asvg:svgBlip xmlns:asvg="http://schemas.microsoft.com/office/drawing/2016/SVG/main" r:embed="rId11"/>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Paramètres généraux &gt; Profils d’heures supplémentaires </a:t>
            </a:r>
          </a:p>
          <a:p>
            <a:pPr>
              <a:buFontTx/>
              <a:buChar char="•"/>
            </a:pPr>
            <a:endParaRPr lang="fr-FR" dirty="0">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3064318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244837" y="2741204"/>
            <a:ext cx="4770697" cy="3773895"/>
          </a:xfrm>
        </p:spPr>
        <p:txBody>
          <a:bodyPr>
            <a:normAutofit fontScale="92500" lnSpcReduction="10000"/>
          </a:bodyPr>
          <a:lstStyle/>
          <a:p>
            <a:pPr marL="0" indent="0">
              <a:lnSpc>
                <a:spcPct val="90000"/>
              </a:lnSpc>
              <a:buClr>
                <a:srgbClr val="1A9BFC"/>
              </a:buClr>
              <a:buNone/>
              <a:defRPr/>
            </a:pPr>
            <a:endParaRPr lang="fr-FR" sz="1200" dirty="0">
              <a:solidFill>
                <a:prstClr val="black"/>
              </a:solidFill>
            </a:endParaRPr>
          </a:p>
          <a:p>
            <a:pPr>
              <a:buClr>
                <a:srgbClr val="1A9BFC"/>
              </a:buClr>
              <a:defRPr/>
            </a:pPr>
            <a:r>
              <a:rPr lang="fr-FR" sz="1300" dirty="0">
                <a:solidFill>
                  <a:prstClr val="black"/>
                </a:solidFill>
                <a:latin typeface="Figtree"/>
              </a:rPr>
              <a:t>Dans cet exemple les heures travaillées dans le cadre des jours fériés sont envoyées en récupération avec une majoration à 200%.</a:t>
            </a:r>
          </a:p>
          <a:p>
            <a:pPr marL="0" indent="0">
              <a:buClr>
                <a:srgbClr val="1A9BFC"/>
              </a:buClr>
              <a:buNone/>
              <a:defRPr/>
            </a:pPr>
            <a:endParaRPr lang="fr-FR" sz="1300" dirty="0">
              <a:solidFill>
                <a:prstClr val="black"/>
              </a:solidFill>
            </a:endParaRPr>
          </a:p>
          <a:p>
            <a:pPr>
              <a:buClr>
                <a:srgbClr val="1A9BFC"/>
              </a:buClr>
              <a:defRPr/>
            </a:pPr>
            <a:r>
              <a:rPr lang="fr-FR" sz="1300" dirty="0">
                <a:solidFill>
                  <a:prstClr val="black"/>
                </a:solidFill>
                <a:latin typeface="Figtree"/>
              </a:rPr>
              <a:t>Les jours fériés sont configurés dans le calendrier des jours fériés (Espace admin &gt; Paramètres généraux &gt; Calendrier des jours fériés).</a:t>
            </a:r>
          </a:p>
          <a:p>
            <a:pPr marL="0" indent="0">
              <a:lnSpc>
                <a:spcPct val="90000"/>
              </a:lnSpc>
              <a:buClr>
                <a:srgbClr val="1A9BFC"/>
              </a:buClr>
              <a:buNone/>
              <a:defRPr/>
            </a:pPr>
            <a:endParaRPr lang="fr-FR" sz="1300" dirty="0">
              <a:solidFill>
                <a:prstClr val="black"/>
              </a:solidFill>
            </a:endParaRPr>
          </a:p>
          <a:p>
            <a:pPr marL="0" indent="0">
              <a:buNone/>
            </a:pPr>
            <a:endParaRPr lang="fr-FR" dirty="0"/>
          </a:p>
          <a:p>
            <a:pPr marL="0" indent="0">
              <a:buNone/>
            </a:pPr>
            <a:endParaRPr lang="fr-FR" dirty="0">
              <a:latin typeface="Figtree"/>
            </a:endParaRPr>
          </a:p>
          <a:p>
            <a:pPr marL="0" indent="0">
              <a:buNone/>
            </a:pPr>
            <a:r>
              <a:rPr lang="fr-FR" sz="1200" i="1" dirty="0">
                <a:latin typeface="Figtree"/>
              </a:rPr>
              <a:t>        Pour aller plus loin: </a:t>
            </a:r>
            <a:r>
              <a:rPr lang="fr-FR" sz="1200" i="1" dirty="0">
                <a:latin typeface="Figtree"/>
                <a:hlinkClick r:id="rId2"/>
              </a:rPr>
              <a:t>Article du centre d’aide</a:t>
            </a:r>
            <a:r>
              <a:rPr lang="fr-FR" sz="1200" i="1" dirty="0">
                <a:latin typeface="Figtree"/>
              </a:rPr>
              <a:t> *</a:t>
            </a:r>
          </a:p>
          <a:p>
            <a:pPr marL="0" indent="0">
              <a:buNone/>
            </a:pPr>
            <a:r>
              <a:rPr lang="fr-FR" sz="1200" i="1" dirty="0">
                <a:latin typeface="Figtree"/>
              </a:rPr>
              <a:t>	* Gérer les règles de cumul</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heures supplémentaires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a:normAutofit/>
          </a:bodyPr>
          <a:lstStyle/>
          <a:p>
            <a:r>
              <a:rPr lang="fr-FR" altLang="fr-FR" dirty="0"/>
              <a:t>Paramétrer les </a:t>
            </a:r>
            <a:r>
              <a:rPr lang="fr-FR" altLang="fr-FR" b="1" dirty="0"/>
              <a:t>profils d'heures supplémentaires</a:t>
            </a:r>
          </a:p>
          <a:p>
            <a:r>
              <a:rPr lang="fr-FR" altLang="fr-FR" dirty="0"/>
              <a:t>jours fériés</a:t>
            </a:r>
          </a:p>
        </p:txBody>
      </p:sp>
      <p:pic>
        <p:nvPicPr>
          <p:cNvPr id="23" name="Graphique 22">
            <a:extLst>
              <a:ext uri="{FF2B5EF4-FFF2-40B4-BE49-F238E27FC236}">
                <a16:creationId xmlns:a16="http://schemas.microsoft.com/office/drawing/2014/main" id="{FB742897-F9E3-82A1-3135-D56941C07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5166" y="5801141"/>
            <a:ext cx="339341" cy="372233"/>
          </a:xfrm>
          <a:prstGeom prst="rect">
            <a:avLst/>
          </a:prstGeom>
        </p:spPr>
      </p:pic>
      <p:grpSp>
        <p:nvGrpSpPr>
          <p:cNvPr id="8" name="Groupe 7">
            <a:extLst>
              <a:ext uri="{FF2B5EF4-FFF2-40B4-BE49-F238E27FC236}">
                <a16:creationId xmlns:a16="http://schemas.microsoft.com/office/drawing/2014/main" id="{6EBBFC22-45EC-BE97-D945-016AEA8A580B}"/>
              </a:ext>
            </a:extLst>
          </p:cNvPr>
          <p:cNvGrpSpPr/>
          <p:nvPr/>
        </p:nvGrpSpPr>
        <p:grpSpPr>
          <a:xfrm>
            <a:off x="381000" y="2822529"/>
            <a:ext cx="6227297" cy="2981372"/>
            <a:chOff x="146162" y="2715434"/>
            <a:chExt cx="5961744" cy="2688415"/>
          </a:xfrm>
        </p:grpSpPr>
        <p:pic>
          <p:nvPicPr>
            <p:cNvPr id="6" name="Image 5">
              <a:extLst>
                <a:ext uri="{FF2B5EF4-FFF2-40B4-BE49-F238E27FC236}">
                  <a16:creationId xmlns:a16="http://schemas.microsoft.com/office/drawing/2014/main" id="{A07AE8C3-39A7-69F7-028D-2A12CA107EBA}"/>
                </a:ext>
              </a:extLst>
            </p:cNvPr>
            <p:cNvPicPr>
              <a:picLocks noChangeAspect="1"/>
            </p:cNvPicPr>
            <p:nvPr/>
          </p:nvPicPr>
          <p:blipFill>
            <a:blip r:embed="rId5"/>
            <a:stretch>
              <a:fillRect/>
            </a:stretch>
          </p:blipFill>
          <p:spPr>
            <a:xfrm>
              <a:off x="698752" y="2741203"/>
              <a:ext cx="5409154" cy="2662646"/>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62AB1709-B6E4-47E8-1E43-A5B663031A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20583">
              <a:off x="146162" y="2715434"/>
              <a:ext cx="673094" cy="679772"/>
            </a:xfrm>
            <a:prstGeom prst="rect">
              <a:avLst/>
            </a:prstGeom>
            <a:effectLst>
              <a:outerShdw blurRad="292100" dist="139700" dir="2700000" algn="tl" rotWithShape="0">
                <a:srgbClr val="333333">
                  <a:alpha val="65000"/>
                </a:srgbClr>
              </a:outerShdw>
            </a:effectLst>
          </p:spPr>
        </p:pic>
      </p:grpSp>
      <p:sp>
        <p:nvSpPr>
          <p:cNvPr id="9" name="Espace réservé du tableau 1">
            <a:extLst>
              <a:ext uri="{FF2B5EF4-FFF2-40B4-BE49-F238E27FC236}">
                <a16:creationId xmlns:a16="http://schemas.microsoft.com/office/drawing/2014/main" id="{6F1E0BA8-B600-08AF-BB9E-82DF341D68F9}"/>
              </a:ext>
            </a:extLst>
          </p:cNvPr>
          <p:cNvSpPr txBox="1">
            <a:spLocks/>
          </p:cNvSpPr>
          <p:nvPr/>
        </p:nvSpPr>
        <p:spPr>
          <a:xfrm>
            <a:off x="2353163" y="1821390"/>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8">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0">
                  <a:extLst>
                    <a:ext uri="{96DAC541-7B7A-43D3-8B79-37D633B846F1}">
                      <asvg:svgBlip xmlns:asvg="http://schemas.microsoft.com/office/drawing/2016/SVG/main" r:embed="rId11"/>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Paramètres généraux &gt; Profils d’heures supplémentaires </a:t>
            </a:r>
          </a:p>
          <a:p>
            <a:pPr>
              <a:buFontTx/>
              <a:buChar char="•"/>
            </a:pPr>
            <a:endParaRPr lang="fr-FR" altLang="fr-FR" dirty="0">
              <a:latin typeface="Figtree"/>
            </a:endParaRPr>
          </a:p>
        </p:txBody>
      </p:sp>
    </p:spTree>
    <p:extLst>
      <p:ext uri="{BB962C8B-B14F-4D97-AF65-F5344CB8AC3E}">
        <p14:creationId xmlns:p14="http://schemas.microsoft.com/office/powerpoint/2010/main" val="3213819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Gérer les profils temps et activités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99408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126456" y="4780756"/>
            <a:ext cx="7962899" cy="1353342"/>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90000"/>
              </a:lnSpc>
              <a:buClr>
                <a:srgbClr val="1A9BFC"/>
              </a:buClr>
              <a:defRPr/>
            </a:pPr>
            <a:r>
              <a:rPr lang="fr-FR" sz="4800" dirty="0">
                <a:solidFill>
                  <a:prstClr val="black"/>
                </a:solidFill>
                <a:latin typeface="Figtree"/>
              </a:rPr>
              <a:t>Je crée un nouveau profil en cliquant sur le + ou je sélectionne un profil existant dans la partie gauche ‘Profils’,</a:t>
            </a:r>
            <a:endParaRPr lang="fr-FR" sz="4800" dirty="0">
              <a:solidFill>
                <a:prstClr val="black"/>
              </a:solidFill>
            </a:endParaRPr>
          </a:p>
          <a:p>
            <a:pPr marL="0" indent="0">
              <a:lnSpc>
                <a:spcPct val="90000"/>
              </a:lnSpc>
              <a:buClr>
                <a:srgbClr val="1A9BFC"/>
              </a:buClr>
              <a:buNone/>
              <a:defRPr/>
            </a:pPr>
            <a:endParaRPr lang="fr-FR" sz="4800" dirty="0">
              <a:solidFill>
                <a:prstClr val="black"/>
              </a:solidFill>
            </a:endParaRPr>
          </a:p>
          <a:p>
            <a:pPr>
              <a:lnSpc>
                <a:spcPct val="90000"/>
              </a:lnSpc>
              <a:buClr>
                <a:srgbClr val="1A9BFC"/>
              </a:buClr>
              <a:defRPr/>
            </a:pPr>
            <a:r>
              <a:rPr lang="fr-FR" sz="4800" dirty="0">
                <a:solidFill>
                  <a:prstClr val="black"/>
                </a:solidFill>
                <a:latin typeface="Figtree"/>
              </a:rPr>
              <a:t>J'indique le nom de mon profil (en cliquant sur le drapeau, j'accède aux traductions),</a:t>
            </a:r>
            <a:endParaRPr lang="fr-FR" sz="4800" dirty="0">
              <a:solidFill>
                <a:prstClr val="black"/>
              </a:solidFill>
            </a:endParaRPr>
          </a:p>
          <a:p>
            <a:pPr marL="0" indent="0">
              <a:lnSpc>
                <a:spcPct val="90000"/>
              </a:lnSpc>
              <a:buClr>
                <a:srgbClr val="1A9BFC"/>
              </a:buClr>
              <a:buNone/>
              <a:defRPr/>
            </a:pPr>
            <a:endParaRPr lang="fr-FR" sz="4800" dirty="0">
              <a:solidFill>
                <a:prstClr val="black"/>
              </a:solidFill>
            </a:endParaRPr>
          </a:p>
          <a:p>
            <a:pPr>
              <a:lnSpc>
                <a:spcPct val="90000"/>
              </a:lnSpc>
              <a:buClr>
                <a:srgbClr val="1A9BFC"/>
              </a:buClr>
              <a:defRPr/>
            </a:pPr>
            <a:r>
              <a:rPr lang="fr-FR" sz="4800" dirty="0">
                <a:solidFill>
                  <a:prstClr val="black"/>
                </a:solidFill>
              </a:rPr>
              <a:t>J'indique le code du profil. Celui-ci est utile en cas d'import de données. Chaque code doit être unique.</a:t>
            </a:r>
          </a:p>
          <a:p>
            <a:pPr>
              <a:lnSpc>
                <a:spcPct val="90000"/>
              </a:lnSpc>
              <a:buClr>
                <a:srgbClr val="1A9BFC"/>
              </a:buClr>
              <a:defRPr/>
            </a:pPr>
            <a:endParaRPr lang="fr-FR" sz="4800" dirty="0">
              <a:solidFill>
                <a:prstClr val="black"/>
              </a:solidFill>
            </a:endParaRPr>
          </a:p>
          <a:p>
            <a:pPr marL="0" indent="0">
              <a:lnSpc>
                <a:spcPct val="90000"/>
              </a:lnSpc>
              <a:buClr>
                <a:srgbClr val="1A9BFC"/>
              </a:buClr>
              <a:buNone/>
              <a:defRPr/>
            </a:pPr>
            <a:endParaRPr lang="fr-FR" sz="1200" dirty="0">
              <a:solidFill>
                <a:prstClr val="black"/>
              </a:solidFill>
            </a:endParaRPr>
          </a:p>
          <a:p>
            <a:pPr marL="0" indent="0">
              <a:buNone/>
            </a:pPr>
            <a:endParaRPr lang="fr-FR" dirty="0"/>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a:t>
            </a:r>
          </a:p>
        </p:txBody>
      </p:sp>
      <p:sp>
        <p:nvSpPr>
          <p:cNvPr id="7" name="Espace réservé du tableau 1">
            <a:extLst>
              <a:ext uri="{FF2B5EF4-FFF2-40B4-BE49-F238E27FC236}">
                <a16:creationId xmlns:a16="http://schemas.microsoft.com/office/drawing/2014/main" id="{52C3FEB9-FD8F-47AA-A0E8-A545045BE5C0}"/>
              </a:ext>
            </a:extLst>
          </p:cNvPr>
          <p:cNvSpPr txBox="1">
            <a:spLocks/>
          </p:cNvSpPr>
          <p:nvPr/>
        </p:nvSpPr>
        <p:spPr>
          <a:xfrm>
            <a:off x="2691830"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8" name="Image 7">
            <a:extLst>
              <a:ext uri="{FF2B5EF4-FFF2-40B4-BE49-F238E27FC236}">
                <a16:creationId xmlns:a16="http://schemas.microsoft.com/office/drawing/2014/main" id="{E73DFBEA-DB28-8A98-E446-4638F5FAC745}"/>
              </a:ext>
            </a:extLst>
          </p:cNvPr>
          <p:cNvPicPr>
            <a:picLocks noChangeAspect="1"/>
          </p:cNvPicPr>
          <p:nvPr/>
        </p:nvPicPr>
        <p:blipFill>
          <a:blip r:embed="rId6"/>
          <a:stretch>
            <a:fillRect/>
          </a:stretch>
        </p:blipFill>
        <p:spPr>
          <a:xfrm>
            <a:off x="745330" y="2256592"/>
            <a:ext cx="10725150" cy="21508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8693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Les fonctionnalités de votre module</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419213"/>
            <a:ext cx="5283200" cy="1408250"/>
          </a:xfrm>
        </p:spPr>
        <p:txBody>
          <a:bodyPr/>
          <a:lstStyle/>
          <a:p>
            <a:pPr marL="0" indent="0">
              <a:lnSpc>
                <a:spcPct val="100000"/>
              </a:lnSpc>
              <a:buNone/>
            </a:pPr>
            <a:endParaRPr lang="fr-FR" dirty="0">
              <a:solidFill>
                <a:schemeClr val="bg1"/>
              </a:solidFill>
            </a:endParaRPr>
          </a:p>
          <a:p>
            <a:pPr>
              <a:lnSpc>
                <a:spcPct val="100000"/>
              </a:lnSpc>
            </a:pPr>
            <a:r>
              <a:rPr lang="fr-FR" dirty="0">
                <a:solidFill>
                  <a:schemeClr val="bg2"/>
                </a:solidFill>
                <a:hlinkClick r:id="rId3" action="ppaction://hlinksldjump">
                  <a:extLst>
                    <a:ext uri="{A12FA001-AC4F-418D-AE19-62706E023703}">
                      <ahyp:hlinkClr xmlns:ahyp="http://schemas.microsoft.com/office/drawing/2018/hyperlinkcolor" val="tx"/>
                    </a:ext>
                  </a:extLst>
                </a:hlinkClick>
              </a:rPr>
              <a:t>Créer les feuilles de temps pour les collaborateurs</a:t>
            </a:r>
            <a:endParaRPr lang="fr-FR" dirty="0">
              <a:solidFill>
                <a:schemeClr val="bg2"/>
              </a:solidFill>
            </a:endParaRPr>
          </a:p>
          <a:p>
            <a:pPr>
              <a:lnSpc>
                <a:spcPct val="100000"/>
              </a:lnSpc>
            </a:pPr>
            <a:r>
              <a:rPr lang="fr-FR" dirty="0">
                <a:solidFill>
                  <a:schemeClr val="bg2"/>
                </a:solidFill>
                <a:hlinkClick r:id="rId4" action="ppaction://hlinksldjump">
                  <a:extLst>
                    <a:ext uri="{A12FA001-AC4F-418D-AE19-62706E023703}">
                      <ahyp:hlinkClr xmlns:ahyp="http://schemas.microsoft.com/office/drawing/2018/hyperlinkcolor" val="tx"/>
                    </a:ext>
                  </a:extLst>
                </a:hlinkClick>
              </a:rPr>
              <a:t>Administrer les heures supplémentaires</a:t>
            </a:r>
            <a:endParaRPr lang="fr-FR" dirty="0">
              <a:solidFill>
                <a:schemeClr val="bg2"/>
              </a:solidFill>
            </a:endParaRPr>
          </a:p>
          <a:p>
            <a:pPr>
              <a:lnSpc>
                <a:spcPct val="100000"/>
              </a:lnSpc>
            </a:pPr>
            <a:endParaRPr lang="fr-FR" dirty="0">
              <a:solidFill>
                <a:schemeClr val="bg1"/>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3827463"/>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L’espace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237703"/>
            <a:ext cx="5283200" cy="18390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bg2"/>
                </a:solidFill>
                <a:hlinkClick r:id="rId10" action="ppaction://hlinksldjump">
                  <a:extLst>
                    <a:ext uri="{A12FA001-AC4F-418D-AE19-62706E023703}">
                      <ahyp:hlinkClr xmlns:ahyp="http://schemas.microsoft.com/office/drawing/2018/hyperlinkcolor" val="tx"/>
                    </a:ext>
                  </a:extLst>
                </a:hlinkClick>
              </a:rPr>
              <a:t>Gérer les horaires de travail</a:t>
            </a:r>
            <a:endParaRPr lang="fr-FR" dirty="0">
              <a:solidFill>
                <a:schemeClr val="bg2"/>
              </a:solidFill>
            </a:endParaRPr>
          </a:p>
          <a:p>
            <a:pPr>
              <a:lnSpc>
                <a:spcPct val="100000"/>
              </a:lnSpc>
            </a:pPr>
            <a:r>
              <a:rPr lang="fr-FR" dirty="0">
                <a:solidFill>
                  <a:schemeClr val="bg2"/>
                </a:solidFill>
                <a:hlinkClick r:id="rId11" action="ppaction://hlinksldjump">
                  <a:extLst>
                    <a:ext uri="{A12FA001-AC4F-418D-AE19-62706E023703}">
                      <ahyp:hlinkClr xmlns:ahyp="http://schemas.microsoft.com/office/drawing/2018/hyperlinkcolor" val="tx"/>
                    </a:ext>
                  </a:extLst>
                </a:hlinkClick>
              </a:rPr>
              <a:t>Gérer les heures supplémentaires</a:t>
            </a:r>
            <a:endParaRPr lang="fr-FR" dirty="0">
              <a:solidFill>
                <a:schemeClr val="bg2"/>
              </a:solidFill>
            </a:endParaRPr>
          </a:p>
          <a:p>
            <a:pPr>
              <a:lnSpc>
                <a:spcPct val="100000"/>
              </a:lnSpc>
            </a:pPr>
            <a:r>
              <a:rPr lang="fr-FR" dirty="0">
                <a:solidFill>
                  <a:schemeClr val="bg2"/>
                </a:solidFill>
                <a:hlinkClick r:id="rId12" action="ppaction://hlinksldjump">
                  <a:extLst>
                    <a:ext uri="{A12FA001-AC4F-418D-AE19-62706E023703}">
                      <ahyp:hlinkClr xmlns:ahyp="http://schemas.microsoft.com/office/drawing/2018/hyperlinkcolor" val="tx"/>
                    </a:ext>
                  </a:extLst>
                </a:hlinkClick>
              </a:rPr>
              <a:t>Gérer les profils temps et activités</a:t>
            </a:r>
            <a:endParaRPr lang="fr-FR" dirty="0">
              <a:solidFill>
                <a:schemeClr val="bg2"/>
              </a:solidFill>
            </a:endParaRPr>
          </a:p>
          <a:p>
            <a:pPr>
              <a:lnSpc>
                <a:spcPct val="100000"/>
              </a:lnSpc>
            </a:pPr>
            <a:r>
              <a:rPr lang="fr-FR" dirty="0">
                <a:solidFill>
                  <a:schemeClr val="bg2"/>
                </a:solidFill>
                <a:hlinkClick r:id="rId13" action="ppaction://hlinksldjump">
                  <a:extLst>
                    <a:ext uri="{A12FA001-AC4F-418D-AE19-62706E023703}">
                      <ahyp:hlinkClr xmlns:ahyp="http://schemas.microsoft.com/office/drawing/2018/hyperlinkcolor" val="tx"/>
                    </a:ext>
                  </a:extLst>
                </a:hlinkClick>
              </a:rPr>
              <a:t>Gérer les axes analytiques</a:t>
            </a:r>
            <a:endParaRPr lang="fr-FR" dirty="0">
              <a:solidFill>
                <a:schemeClr val="bg2"/>
              </a:solidFill>
            </a:endParaRPr>
          </a:p>
          <a:p>
            <a:pPr>
              <a:lnSpc>
                <a:spcPct val="100000"/>
              </a:lnSpc>
            </a:pPr>
            <a:endParaRPr lang="fr-FR" dirty="0">
              <a:solidFill>
                <a:schemeClr val="bg1"/>
              </a:solidFill>
            </a:endParaRPr>
          </a:p>
          <a:p>
            <a:pPr>
              <a:lnSpc>
                <a:spcPct val="100000"/>
              </a:lnSpc>
            </a:pPr>
            <a:endParaRPr lang="fr-FR" dirty="0">
              <a:solidFill>
                <a:schemeClr val="bg1"/>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4"/>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289050" y="4999885"/>
            <a:ext cx="10185399" cy="1341807"/>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buClr>
                <a:srgbClr val="1A9BFC"/>
              </a:buClr>
              <a:defRPr/>
            </a:pPr>
            <a:r>
              <a:rPr lang="fr-FR" sz="4800" dirty="0">
                <a:solidFill>
                  <a:prstClr val="black"/>
                </a:solidFill>
              </a:rPr>
              <a:t>Dans 'Autorisation de saisie', je choisis si mon salarié peut ou non saisir ou modifier lui-même les données en sélectionnant l'option désirée : Onglet 'suivi du temps' modifiable par le salarié  ou Onglet 'suivi du temps' non modifiable par le salarié.</a:t>
            </a:r>
          </a:p>
          <a:p>
            <a:pPr>
              <a:buClr>
                <a:srgbClr val="1A9BFC"/>
              </a:buClr>
              <a:defRPr/>
            </a:pPr>
            <a:r>
              <a:rPr lang="fr-FR" sz="4800" dirty="0">
                <a:solidFill>
                  <a:prstClr val="black"/>
                </a:solidFill>
              </a:rPr>
              <a:t>En fonction de mon choix, des options différentes me seront proposées.</a:t>
            </a:r>
          </a:p>
          <a:p>
            <a:pPr marL="0" indent="0">
              <a:lnSpc>
                <a:spcPct val="90000"/>
              </a:lnSpc>
              <a:buClr>
                <a:srgbClr val="1A9BFC"/>
              </a:buClr>
              <a:buNone/>
              <a:defRPr/>
            </a:pPr>
            <a:endParaRPr lang="fr-FR" sz="4800" dirty="0">
              <a:solidFill>
                <a:prstClr val="black"/>
              </a:solidFill>
            </a:endParaRPr>
          </a:p>
          <a:p>
            <a:pPr marL="0" indent="0">
              <a:lnSpc>
                <a:spcPct val="90000"/>
              </a:lnSpc>
              <a:buClr>
                <a:srgbClr val="1A9BFC"/>
              </a:buClr>
              <a:buNone/>
              <a:defRPr/>
            </a:pPr>
            <a:endParaRPr lang="fr-FR" sz="1200" dirty="0">
              <a:solidFill>
                <a:prstClr val="black"/>
              </a:solidFill>
            </a:endParaRPr>
          </a:p>
          <a:p>
            <a:pPr marL="0" indent="0">
              <a:buNone/>
            </a:pPr>
            <a:endParaRPr lang="fr-FR" dirty="0"/>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 suivi temps</a:t>
            </a:r>
          </a:p>
        </p:txBody>
      </p:sp>
      <p:pic>
        <p:nvPicPr>
          <p:cNvPr id="8" name="Image 7">
            <a:extLst>
              <a:ext uri="{FF2B5EF4-FFF2-40B4-BE49-F238E27FC236}">
                <a16:creationId xmlns:a16="http://schemas.microsoft.com/office/drawing/2014/main" id="{FA72178C-F466-BB31-E750-2A476FE73895}"/>
              </a:ext>
            </a:extLst>
          </p:cNvPr>
          <p:cNvPicPr>
            <a:picLocks noChangeAspect="1"/>
          </p:cNvPicPr>
          <p:nvPr/>
        </p:nvPicPr>
        <p:blipFill>
          <a:blip r:embed="rId2"/>
          <a:stretch>
            <a:fillRect/>
          </a:stretch>
        </p:blipFill>
        <p:spPr>
          <a:xfrm>
            <a:off x="3117297" y="2077243"/>
            <a:ext cx="5981215" cy="2437627"/>
          </a:xfrm>
          <a:prstGeom prst="rect">
            <a:avLst/>
          </a:prstGeom>
          <a:ln>
            <a:noFill/>
          </a:ln>
          <a:effectLst>
            <a:outerShdw blurRad="292100" dist="139700" dir="2700000" algn="tl" rotWithShape="0">
              <a:srgbClr val="333333">
                <a:alpha val="65000"/>
              </a:srgbClr>
            </a:outerShdw>
          </a:effectLst>
        </p:spPr>
      </p:pic>
      <p:sp>
        <p:nvSpPr>
          <p:cNvPr id="6" name="Espace réservé du tableau 1">
            <a:extLst>
              <a:ext uri="{FF2B5EF4-FFF2-40B4-BE49-F238E27FC236}">
                <a16:creationId xmlns:a16="http://schemas.microsoft.com/office/drawing/2014/main" id="{55EB3B46-E95B-611E-1D47-7F1A7F166E3B}"/>
              </a:ext>
            </a:extLst>
          </p:cNvPr>
          <p:cNvSpPr txBox="1">
            <a:spLocks/>
          </p:cNvSpPr>
          <p:nvPr/>
        </p:nvSpPr>
        <p:spPr>
          <a:xfrm>
            <a:off x="1284246"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 &gt; &gt; Paramétrage d’un suivi temps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3283539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2303886"/>
            <a:ext cx="5461000" cy="3893714"/>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rPr>
              <a:t>Je n'actionne pas le bouton 'Aide à la saisie', si mes collaborateurs saisissent leurs temps manuellement sans pré-remplissage des données.</a:t>
            </a:r>
          </a:p>
          <a:p>
            <a:pPr>
              <a:lnSpc>
                <a:spcPct val="170000"/>
              </a:lnSpc>
              <a:buClr>
                <a:srgbClr val="1A9BFC"/>
              </a:buClr>
              <a:defRPr/>
            </a:pPr>
            <a:r>
              <a:rPr lang="fr-FR" sz="4800" dirty="0">
                <a:solidFill>
                  <a:prstClr val="black"/>
                </a:solidFill>
                <a:latin typeface="Figtree"/>
              </a:rPr>
              <a:t>J'actionne le bouton 'Aide à la saisie' et je sélectionne mon choix :</a:t>
            </a:r>
          </a:p>
          <a:p>
            <a:pPr marL="537845" lvl="1">
              <a:lnSpc>
                <a:spcPct val="170000"/>
              </a:lnSpc>
              <a:buClr>
                <a:srgbClr val="1A9BFC"/>
              </a:buClr>
              <a:defRPr/>
            </a:pPr>
            <a:r>
              <a:rPr lang="fr-FR" sz="4800" dirty="0">
                <a:solidFill>
                  <a:prstClr val="black"/>
                </a:solidFill>
                <a:latin typeface="Figtree"/>
              </a:rPr>
              <a:t>Si je souhaite que la feuille de temps se </a:t>
            </a:r>
            <a:r>
              <a:rPr lang="fr-FR" sz="4800" dirty="0" err="1">
                <a:solidFill>
                  <a:prstClr val="black"/>
                </a:solidFill>
                <a:latin typeface="Figtree"/>
              </a:rPr>
              <a:t>pré-remplisse</a:t>
            </a:r>
            <a:r>
              <a:rPr lang="fr-FR" sz="4800" dirty="0">
                <a:solidFill>
                  <a:prstClr val="black"/>
                </a:solidFill>
                <a:latin typeface="Figtree"/>
              </a:rPr>
              <a:t> automatiquement avec l'horaire de travail lors de la première ouverture de la feuille (case « Journée standard » cochée par défaut à l’ouverture de la feuille),</a:t>
            </a:r>
          </a:p>
          <a:p>
            <a:pPr marL="537845" lvl="1">
              <a:lnSpc>
                <a:spcPct val="170000"/>
              </a:lnSpc>
              <a:buClr>
                <a:srgbClr val="1A9BFC"/>
              </a:buClr>
              <a:defRPr/>
            </a:pPr>
            <a:r>
              <a:rPr lang="fr-FR" sz="4800" dirty="0">
                <a:solidFill>
                  <a:prstClr val="black"/>
                </a:solidFill>
                <a:latin typeface="Figtree"/>
              </a:rPr>
              <a:t>Si je souhaite que ma feuille de temps se </a:t>
            </a:r>
            <a:r>
              <a:rPr lang="fr-FR" sz="4800" dirty="0" err="1">
                <a:solidFill>
                  <a:prstClr val="black"/>
                </a:solidFill>
                <a:latin typeface="Figtree"/>
              </a:rPr>
              <a:t>pré-remplisse</a:t>
            </a:r>
            <a:r>
              <a:rPr lang="fr-FR" sz="4800" dirty="0">
                <a:solidFill>
                  <a:prstClr val="black"/>
                </a:solidFill>
                <a:latin typeface="Figtree"/>
              </a:rPr>
              <a:t> avec l'horaire de travail lorsque je coche la case 'journée standard’,</a:t>
            </a:r>
          </a:p>
          <a:p>
            <a:pPr marL="537845" lvl="1">
              <a:lnSpc>
                <a:spcPct val="170000"/>
              </a:lnSpc>
              <a:buClr>
                <a:srgbClr val="1A9BFC"/>
              </a:buClr>
              <a:defRPr/>
            </a:pPr>
            <a:r>
              <a:rPr lang="fr-FR" sz="4800" dirty="0">
                <a:solidFill>
                  <a:prstClr val="black"/>
                </a:solidFill>
              </a:rPr>
              <a:t>Si je souhaite que ma feuille de temps se remplisse via les informations fournies par ma pointeuse (virtuelle ou physique).</a:t>
            </a:r>
          </a:p>
          <a:p>
            <a:pPr>
              <a:lnSpc>
                <a:spcPct val="170000"/>
              </a:lnSpc>
              <a:buClr>
                <a:srgbClr val="1A9BFC"/>
              </a:buClr>
              <a:defRPr/>
            </a:pPr>
            <a:r>
              <a:rPr lang="fr-FR" sz="4800" dirty="0">
                <a:solidFill>
                  <a:prstClr val="black"/>
                </a:solidFill>
              </a:rPr>
              <a:t>A noter : Les deux dernières options sont activables simultanément.</a:t>
            </a:r>
          </a:p>
          <a:p>
            <a:pPr marL="0" indent="0">
              <a:lnSpc>
                <a:spcPct val="90000"/>
              </a:lnSpc>
              <a:buClr>
                <a:srgbClr val="1A9BFC"/>
              </a:buClr>
              <a:buNone/>
              <a:defRPr/>
            </a:pPr>
            <a:endParaRPr lang="fr-FR" sz="4800" dirty="0">
              <a:solidFill>
                <a:prstClr val="black"/>
              </a:solidFill>
            </a:endParaRPr>
          </a:p>
          <a:p>
            <a:pPr marL="0" indent="0">
              <a:lnSpc>
                <a:spcPct val="90000"/>
              </a:lnSpc>
              <a:buClr>
                <a:srgbClr val="1A9BFC"/>
              </a:buClr>
              <a:buNone/>
              <a:defRPr/>
            </a:pPr>
            <a:endParaRPr lang="fr-FR" sz="1200" dirty="0">
              <a:solidFill>
                <a:prstClr val="black"/>
              </a:solidFill>
            </a:endParaRPr>
          </a:p>
          <a:p>
            <a:pPr marL="0" indent="0">
              <a:buNone/>
            </a:pPr>
            <a:endParaRPr lang="fr-FR" dirty="0"/>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 suivi temps</a:t>
            </a:r>
          </a:p>
        </p:txBody>
      </p:sp>
      <p:pic>
        <p:nvPicPr>
          <p:cNvPr id="8" name="Image 7">
            <a:extLst>
              <a:ext uri="{FF2B5EF4-FFF2-40B4-BE49-F238E27FC236}">
                <a16:creationId xmlns:a16="http://schemas.microsoft.com/office/drawing/2014/main" id="{FA72178C-F466-BB31-E750-2A476FE73895}"/>
              </a:ext>
            </a:extLst>
          </p:cNvPr>
          <p:cNvPicPr>
            <a:picLocks noChangeAspect="1"/>
          </p:cNvPicPr>
          <p:nvPr/>
        </p:nvPicPr>
        <p:blipFill>
          <a:blip r:embed="rId2"/>
          <a:stretch>
            <a:fillRect/>
          </a:stretch>
        </p:blipFill>
        <p:spPr>
          <a:xfrm>
            <a:off x="5907652" y="2597943"/>
            <a:ext cx="5981215" cy="2437627"/>
          </a:xfrm>
          <a:prstGeom prst="rect">
            <a:avLst/>
          </a:prstGeom>
          <a:ln>
            <a:noFill/>
          </a:ln>
          <a:effectLst>
            <a:outerShdw blurRad="292100" dist="139700" dir="2700000" algn="tl" rotWithShape="0">
              <a:srgbClr val="333333">
                <a:alpha val="65000"/>
              </a:srgbClr>
            </a:outerShdw>
          </a:effectLst>
        </p:spPr>
      </p:pic>
      <p:sp>
        <p:nvSpPr>
          <p:cNvPr id="9" name="Espace réservé du tableau 1">
            <a:extLst>
              <a:ext uri="{FF2B5EF4-FFF2-40B4-BE49-F238E27FC236}">
                <a16:creationId xmlns:a16="http://schemas.microsoft.com/office/drawing/2014/main" id="{3E98D3DD-DF1F-979E-45A8-9651BC5DFF5B}"/>
              </a:ext>
            </a:extLst>
          </p:cNvPr>
          <p:cNvSpPr txBox="1">
            <a:spLocks/>
          </p:cNvSpPr>
          <p:nvPr/>
        </p:nvSpPr>
        <p:spPr>
          <a:xfrm>
            <a:off x="1432413"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 &gt; Paramétrage d’un suivi temps </a:t>
            </a:r>
          </a:p>
          <a:p>
            <a:endParaRPr lang="fr-FR" dirty="0">
              <a:solidFill>
                <a:srgbClr val="333333"/>
              </a:solidFill>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2052690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35045" y="4650632"/>
            <a:ext cx="10921907" cy="1989509"/>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rPr>
              <a:t>Je sélectionne la modalité de saisie des activités :</a:t>
            </a:r>
          </a:p>
          <a:p>
            <a:pPr marL="537845" lvl="1">
              <a:lnSpc>
                <a:spcPct val="170000"/>
              </a:lnSpc>
              <a:buClr>
                <a:srgbClr val="1A9BFC"/>
              </a:buClr>
              <a:defRPr/>
            </a:pPr>
            <a:r>
              <a:rPr lang="fr-FR" sz="4800" dirty="0">
                <a:solidFill>
                  <a:prstClr val="black"/>
                </a:solidFill>
                <a:latin typeface="Figtree"/>
              </a:rPr>
              <a:t>En heures (volume horaire) et j'indique la granularité de saisie voulue : Minute, 10 minutes, 15 minutes, 30 minutes, heures entières,</a:t>
            </a:r>
            <a:endParaRPr lang="fr-FR" sz="4800">
              <a:solidFill>
                <a:prstClr val="black"/>
              </a:solidFill>
            </a:endParaRPr>
          </a:p>
          <a:p>
            <a:pPr marL="537845" lvl="1">
              <a:lnSpc>
                <a:spcPct val="170000"/>
              </a:lnSpc>
              <a:buClr>
                <a:srgbClr val="1A9BFC"/>
              </a:buClr>
              <a:defRPr/>
            </a:pPr>
            <a:r>
              <a:rPr lang="fr-FR" sz="4800" dirty="0">
                <a:solidFill>
                  <a:prstClr val="black"/>
                </a:solidFill>
              </a:rPr>
              <a:t>En plages horaires (heures de début / heures de fin) et j'indique la granularité de saisie voulue : minute, 10 minutes, 15 minutes, 30 minutes, heures entières</a:t>
            </a:r>
            <a:endParaRPr lang="fr-FR" sz="4800">
              <a:solidFill>
                <a:prstClr val="black"/>
              </a:solidFill>
            </a:endParaRPr>
          </a:p>
          <a:p>
            <a:pPr marL="537845" lvl="1">
              <a:lnSpc>
                <a:spcPct val="170000"/>
              </a:lnSpc>
              <a:buClr>
                <a:srgbClr val="1A9BFC"/>
              </a:buClr>
              <a:defRPr/>
            </a:pPr>
            <a:r>
              <a:rPr lang="fr-FR" sz="4800" dirty="0">
                <a:solidFill>
                  <a:prstClr val="black"/>
                </a:solidFill>
                <a:latin typeface="Figtree"/>
              </a:rPr>
              <a:t>En jours et j'indique la granularité de saisie voulue : centième de journée, dixième de journée, huitième de journée, quart de journée, demi-journée.</a:t>
            </a: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 suivi </a:t>
            </a:r>
            <a:r>
              <a:rPr lang="fr-FR" altLang="fr-FR" b="1" dirty="0" err="1"/>
              <a:t>activites</a:t>
            </a:r>
            <a:endParaRPr lang="fr-FR" altLang="fr-FR" b="1" dirty="0"/>
          </a:p>
        </p:txBody>
      </p:sp>
      <p:pic>
        <p:nvPicPr>
          <p:cNvPr id="12" name="Image 11">
            <a:extLst>
              <a:ext uri="{FF2B5EF4-FFF2-40B4-BE49-F238E27FC236}">
                <a16:creationId xmlns:a16="http://schemas.microsoft.com/office/drawing/2014/main" id="{4D4D1A9D-30E7-CFC5-BD15-F39BAFEA7C58}"/>
              </a:ext>
            </a:extLst>
          </p:cNvPr>
          <p:cNvPicPr>
            <a:picLocks noChangeAspect="1"/>
          </p:cNvPicPr>
          <p:nvPr/>
        </p:nvPicPr>
        <p:blipFill>
          <a:blip r:embed="rId2"/>
          <a:stretch>
            <a:fillRect/>
          </a:stretch>
        </p:blipFill>
        <p:spPr>
          <a:xfrm>
            <a:off x="3152623" y="2149382"/>
            <a:ext cx="5886753" cy="2410580"/>
          </a:xfrm>
          <a:prstGeom prst="rect">
            <a:avLst/>
          </a:prstGeom>
        </p:spPr>
      </p:pic>
      <p:sp>
        <p:nvSpPr>
          <p:cNvPr id="6" name="Espace réservé du tableau 1">
            <a:extLst>
              <a:ext uri="{FF2B5EF4-FFF2-40B4-BE49-F238E27FC236}">
                <a16:creationId xmlns:a16="http://schemas.microsoft.com/office/drawing/2014/main" id="{AA59675F-8F11-C8C6-6B88-E1A181061FAF}"/>
              </a:ext>
            </a:extLst>
          </p:cNvPr>
          <p:cNvSpPr txBox="1">
            <a:spLocks/>
          </p:cNvSpPr>
          <p:nvPr/>
        </p:nvSpPr>
        <p:spPr>
          <a:xfrm>
            <a:off x="1061996"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 &gt; Paramétrage d’un suivi activités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2237582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35045" y="4650632"/>
            <a:ext cx="10921907" cy="1989509"/>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rPr>
              <a:t>Je sélectionne la modalité de saisie des activités :</a:t>
            </a:r>
          </a:p>
          <a:p>
            <a:pPr marL="537845" lvl="1">
              <a:lnSpc>
                <a:spcPct val="170000"/>
              </a:lnSpc>
              <a:buClr>
                <a:srgbClr val="1A9BFC"/>
              </a:buClr>
              <a:defRPr/>
            </a:pPr>
            <a:r>
              <a:rPr lang="fr-FR" sz="4800" dirty="0">
                <a:solidFill>
                  <a:prstClr val="black"/>
                </a:solidFill>
              </a:rPr>
              <a:t>En heures (volume horaire) et j'indique la granularité de saisie voulue : Minute, 10 minutes, 15 minutes, 30 minutes, heures entières</a:t>
            </a:r>
          </a:p>
          <a:p>
            <a:pPr marL="537845" lvl="1">
              <a:lnSpc>
                <a:spcPct val="170000"/>
              </a:lnSpc>
              <a:buClr>
                <a:srgbClr val="1A9BFC"/>
              </a:buClr>
              <a:defRPr/>
            </a:pPr>
            <a:r>
              <a:rPr lang="fr-FR" sz="4800" dirty="0">
                <a:solidFill>
                  <a:prstClr val="black"/>
                </a:solidFill>
              </a:rPr>
              <a:t>En plages horaires (heures de début / heures de fin) et j'indique la granularité de saisie voulue : minute, 10 minutes, 15 minutes, 30 minutes, heures entières</a:t>
            </a:r>
          </a:p>
          <a:p>
            <a:pPr marL="537845" lvl="1">
              <a:lnSpc>
                <a:spcPct val="170000"/>
              </a:lnSpc>
              <a:buClr>
                <a:srgbClr val="1A9BFC"/>
              </a:buClr>
              <a:defRPr/>
            </a:pPr>
            <a:r>
              <a:rPr lang="fr-FR" sz="4800" dirty="0">
                <a:solidFill>
                  <a:prstClr val="black"/>
                </a:solidFill>
                <a:latin typeface="Figtree"/>
              </a:rPr>
              <a:t>En jours et j'indique la granularité de saisie voulue : centième de journée, dixième de journée, huitième de journée, quart de journée, demi-journée.</a:t>
            </a: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 suivi activités</a:t>
            </a:r>
          </a:p>
        </p:txBody>
      </p:sp>
      <p:pic>
        <p:nvPicPr>
          <p:cNvPr id="5" name="Image 4">
            <a:extLst>
              <a:ext uri="{FF2B5EF4-FFF2-40B4-BE49-F238E27FC236}">
                <a16:creationId xmlns:a16="http://schemas.microsoft.com/office/drawing/2014/main" id="{FC0E79F0-BDAE-76F1-9762-720B944B6B1A}"/>
              </a:ext>
            </a:extLst>
          </p:cNvPr>
          <p:cNvPicPr>
            <a:picLocks noChangeAspect="1"/>
          </p:cNvPicPr>
          <p:nvPr/>
        </p:nvPicPr>
        <p:blipFill rotWithShape="1">
          <a:blip r:embed="rId2"/>
          <a:srcRect t="39861" r="9855" b="8863"/>
          <a:stretch/>
        </p:blipFill>
        <p:spPr>
          <a:xfrm>
            <a:off x="2142373" y="2137124"/>
            <a:ext cx="7907249" cy="2365891"/>
          </a:xfrm>
          <a:prstGeom prst="rect">
            <a:avLst/>
          </a:prstGeom>
        </p:spPr>
      </p:pic>
      <p:sp>
        <p:nvSpPr>
          <p:cNvPr id="7" name="Espace réservé du tableau 1">
            <a:extLst>
              <a:ext uri="{FF2B5EF4-FFF2-40B4-BE49-F238E27FC236}">
                <a16:creationId xmlns:a16="http://schemas.microsoft.com/office/drawing/2014/main" id="{85486F59-0529-1097-17DA-19CF9C80F827}"/>
              </a:ext>
            </a:extLst>
          </p:cNvPr>
          <p:cNvSpPr txBox="1">
            <a:spLocks/>
          </p:cNvSpPr>
          <p:nvPr/>
        </p:nvSpPr>
        <p:spPr>
          <a:xfrm>
            <a:off x="1167830" y="145097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 &gt; Paramétrage d’un suivi activités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3966525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35046" y="4212481"/>
            <a:ext cx="10921907" cy="2124818"/>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rPr>
              <a:t>J'active le bouton si je souhaite ajouter une colonne dans la feuille de saisie pour préciser si certaines activités imputées sont refacturables. Il sera alors possible de filtrer les activités. Le cas échéant, je n'active pas le bouton. </a:t>
            </a:r>
          </a:p>
          <a:p>
            <a:pPr>
              <a:lnSpc>
                <a:spcPct val="170000"/>
              </a:lnSpc>
              <a:buClr>
                <a:srgbClr val="1A9BFC"/>
              </a:buClr>
              <a:defRPr/>
            </a:pPr>
            <a:r>
              <a:rPr lang="fr-FR" sz="4800" dirty="0">
                <a:solidFill>
                  <a:prstClr val="black"/>
                </a:solidFill>
              </a:rPr>
              <a:t>Si le 'Suivi du temps' et le 'Suivi des activités' sont activés simultanément, je peux actionner le bouton permettant de contrôler la cohérence entre l'onglet temps et l'onglet activités pour pouvoir soumettre à validation. Un message d'erreur bloquant s'affichera si le total des heures entre les deux onglets est différent.</a:t>
            </a:r>
          </a:p>
          <a:p>
            <a:pPr>
              <a:lnSpc>
                <a:spcPct val="170000"/>
              </a:lnSpc>
              <a:buClr>
                <a:srgbClr val="1A9BFC"/>
              </a:buClr>
              <a:defRPr/>
            </a:pPr>
            <a:r>
              <a:rPr lang="fr-FR" sz="4800" dirty="0">
                <a:solidFill>
                  <a:prstClr val="black"/>
                </a:solidFill>
              </a:rPr>
              <a:t>Une fois que votre profil est complété, n'oubliez pas d'enregistrer ! Vous pouvez créer autant de profils de temps que vous le souhaitez afin de répondre à tous les cas de figure de votre société.</a:t>
            </a: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Gérer les profils temps et activités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les </a:t>
            </a:r>
            <a:r>
              <a:rPr lang="fr-FR" altLang="fr-FR" b="1" dirty="0"/>
              <a:t>profils temps &amp; activités- suivi activités</a:t>
            </a:r>
          </a:p>
        </p:txBody>
      </p:sp>
      <p:pic>
        <p:nvPicPr>
          <p:cNvPr id="6" name="Image 5">
            <a:extLst>
              <a:ext uri="{FF2B5EF4-FFF2-40B4-BE49-F238E27FC236}">
                <a16:creationId xmlns:a16="http://schemas.microsoft.com/office/drawing/2014/main" id="{3F3BCCE5-7554-440F-9228-842482D10AD4}"/>
              </a:ext>
            </a:extLst>
          </p:cNvPr>
          <p:cNvPicPr>
            <a:picLocks noChangeAspect="1"/>
          </p:cNvPicPr>
          <p:nvPr/>
        </p:nvPicPr>
        <p:blipFill>
          <a:blip r:embed="rId2"/>
          <a:stretch>
            <a:fillRect/>
          </a:stretch>
        </p:blipFill>
        <p:spPr>
          <a:xfrm>
            <a:off x="987054" y="1989006"/>
            <a:ext cx="10241703" cy="1936805"/>
          </a:xfrm>
          <a:prstGeom prst="rect">
            <a:avLst/>
          </a:prstGeom>
          <a:ln>
            <a:noFill/>
          </a:ln>
          <a:effectLst>
            <a:outerShdw blurRad="292100" dist="139700" dir="2700000" algn="tl" rotWithShape="0">
              <a:srgbClr val="333333">
                <a:alpha val="65000"/>
              </a:srgbClr>
            </a:outerShdw>
          </a:effectLst>
        </p:spPr>
      </p:pic>
      <p:sp>
        <p:nvSpPr>
          <p:cNvPr id="8" name="Espace réservé du tableau 1">
            <a:extLst>
              <a:ext uri="{FF2B5EF4-FFF2-40B4-BE49-F238E27FC236}">
                <a16:creationId xmlns:a16="http://schemas.microsoft.com/office/drawing/2014/main" id="{086797FD-A916-BF6F-86DB-C66845870231}"/>
              </a:ext>
            </a:extLst>
          </p:cNvPr>
          <p:cNvSpPr txBox="1">
            <a:spLocks/>
          </p:cNvSpPr>
          <p:nvPr/>
        </p:nvSpPr>
        <p:spPr>
          <a:xfrm>
            <a:off x="1172749" y="1365250"/>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Profils temps et activités &gt; Paramétrage d’un suivi activités </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Tree>
    <p:extLst>
      <p:ext uri="{BB962C8B-B14F-4D97-AF65-F5344CB8AC3E}">
        <p14:creationId xmlns:p14="http://schemas.microsoft.com/office/powerpoint/2010/main" val="1355073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Administrer les axes analytiques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1885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96824" y="5233720"/>
            <a:ext cx="11822159" cy="640030"/>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latin typeface="Figtree"/>
              </a:rPr>
              <a:t>Les axes analytiques permettent d’affecter du temps passé à une ou plusieurs activités à des fins de statistiques ou encore dans le cadre de validations intermédiaires.</a:t>
            </a: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Administrer les axes analytiques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Créer ou dupliquer un axe analytique</a:t>
            </a:r>
            <a:endParaRPr lang="fr-FR" altLang="fr-FR" b="1" dirty="0"/>
          </a:p>
        </p:txBody>
      </p:sp>
      <p:sp>
        <p:nvSpPr>
          <p:cNvPr id="8" name="Espace réservé du tableau 1">
            <a:extLst>
              <a:ext uri="{FF2B5EF4-FFF2-40B4-BE49-F238E27FC236}">
                <a16:creationId xmlns:a16="http://schemas.microsoft.com/office/drawing/2014/main" id="{2F3514A8-CE7A-1B32-7FC0-765C73BC1109}"/>
              </a:ext>
            </a:extLst>
          </p:cNvPr>
          <p:cNvSpPr txBox="1">
            <a:spLocks/>
          </p:cNvSpPr>
          <p:nvPr/>
        </p:nvSpPr>
        <p:spPr>
          <a:xfrm>
            <a:off x="2522497"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Axes analytiques &gt; Ouvrir</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6" name="Rectangle : coins arrondis 5">
            <a:extLst>
              <a:ext uri="{FF2B5EF4-FFF2-40B4-BE49-F238E27FC236}">
                <a16:creationId xmlns:a16="http://schemas.microsoft.com/office/drawing/2014/main" id="{ADB85321-0008-D5B2-A2FC-99B1714905BF}"/>
              </a:ext>
            </a:extLst>
          </p:cNvPr>
          <p:cNvSpPr/>
          <p:nvPr/>
        </p:nvSpPr>
        <p:spPr>
          <a:xfrm>
            <a:off x="9652000" y="2719916"/>
            <a:ext cx="730250" cy="50800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E6FBE067-9878-B91F-B210-C05E23198A28}"/>
              </a:ext>
            </a:extLst>
          </p:cNvPr>
          <p:cNvPicPr>
            <a:picLocks noChangeAspect="1"/>
          </p:cNvPicPr>
          <p:nvPr/>
        </p:nvPicPr>
        <p:blipFill>
          <a:blip r:embed="rId6"/>
          <a:stretch>
            <a:fillRect/>
          </a:stretch>
        </p:blipFill>
        <p:spPr>
          <a:xfrm>
            <a:off x="1134076" y="2127250"/>
            <a:ext cx="9923847" cy="2699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0508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8008917" y="2658235"/>
            <a:ext cx="4089235" cy="640030"/>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marL="0" indent="0">
              <a:lnSpc>
                <a:spcPct val="170000"/>
              </a:lnSpc>
              <a:buClr>
                <a:srgbClr val="1A9BFC"/>
              </a:buClr>
              <a:buNone/>
              <a:defRPr/>
            </a:pPr>
            <a:r>
              <a:rPr lang="fr-FR" sz="4800" dirty="0">
                <a:solidFill>
                  <a:prstClr val="black"/>
                </a:solidFill>
              </a:rPr>
              <a:t>Dans l’onglet « GENERAL »  :</a:t>
            </a:r>
          </a:p>
          <a:p>
            <a:pPr>
              <a:lnSpc>
                <a:spcPct val="170000"/>
              </a:lnSpc>
              <a:buClr>
                <a:srgbClr val="1A9BFC"/>
              </a:buClr>
              <a:defRPr/>
            </a:pPr>
            <a:endParaRPr lang="fr-FR" sz="4800" dirty="0">
              <a:solidFill>
                <a:prstClr val="black"/>
              </a:solidFill>
            </a:endParaRPr>
          </a:p>
          <a:p>
            <a:pPr>
              <a:lnSpc>
                <a:spcPct val="170000"/>
              </a:lnSpc>
              <a:buClr>
                <a:srgbClr val="1A9BFC"/>
              </a:buClr>
              <a:defRPr/>
            </a:pPr>
            <a:r>
              <a:rPr lang="fr-FR" sz="4800" dirty="0">
                <a:solidFill>
                  <a:prstClr val="black"/>
                </a:solidFill>
              </a:rPr>
              <a:t>Donner un nom à l’axe dans le champ « Description ».</a:t>
            </a:r>
          </a:p>
          <a:p>
            <a:pPr>
              <a:lnSpc>
                <a:spcPct val="170000"/>
              </a:lnSpc>
              <a:buClr>
                <a:srgbClr val="1A9BFC"/>
              </a:buClr>
              <a:defRPr/>
            </a:pPr>
            <a:r>
              <a:rPr lang="fr-FR" sz="4800" dirty="0">
                <a:solidFill>
                  <a:prstClr val="black"/>
                </a:solidFill>
              </a:rPr>
              <a:t>Cocher la case « Afficher dans Temps  &amp; Activités » afin de pouvoir utiliser cet axe dans les feuilles de temps.</a:t>
            </a:r>
          </a:p>
          <a:p>
            <a:pPr>
              <a:lnSpc>
                <a:spcPct val="170000"/>
              </a:lnSpc>
              <a:buClr>
                <a:srgbClr val="1A9BFC"/>
              </a:buClr>
              <a:defRPr/>
            </a:pPr>
            <a:r>
              <a:rPr lang="fr-FR" sz="4800" dirty="0">
                <a:solidFill>
                  <a:prstClr val="black"/>
                </a:solidFill>
              </a:rPr>
              <a:t>Cocher la case « Rendre obligatoire la saisie » si vous souhaitez que cet axe soit obligatoirement renseigné lors de la saisie des temps par les collaborateurs.</a:t>
            </a:r>
          </a:p>
          <a:p>
            <a:pPr>
              <a:lnSpc>
                <a:spcPct val="170000"/>
              </a:lnSpc>
              <a:buClr>
                <a:srgbClr val="1A9BFC"/>
              </a:buClr>
              <a:defRPr/>
            </a:pP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Administrer les axes analytiques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Créer ou dupliquer un axe analytique</a:t>
            </a:r>
            <a:endParaRPr lang="fr-FR" altLang="fr-FR" b="1" dirty="0"/>
          </a:p>
        </p:txBody>
      </p:sp>
      <p:sp>
        <p:nvSpPr>
          <p:cNvPr id="9" name="Espace réservé du tableau 1">
            <a:extLst>
              <a:ext uri="{FF2B5EF4-FFF2-40B4-BE49-F238E27FC236}">
                <a16:creationId xmlns:a16="http://schemas.microsoft.com/office/drawing/2014/main" id="{9D43A978-5B8C-1837-0F88-10D5E527F0BC}"/>
              </a:ext>
            </a:extLst>
          </p:cNvPr>
          <p:cNvSpPr txBox="1">
            <a:spLocks/>
          </p:cNvSpPr>
          <p:nvPr/>
        </p:nvSpPr>
        <p:spPr>
          <a:xfrm>
            <a:off x="2808247" y="1715557"/>
            <a:ext cx="6900903"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Axes analytiques &gt; Ouvrir</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grpSp>
        <p:nvGrpSpPr>
          <p:cNvPr id="20" name="Groupe 19">
            <a:extLst>
              <a:ext uri="{FF2B5EF4-FFF2-40B4-BE49-F238E27FC236}">
                <a16:creationId xmlns:a16="http://schemas.microsoft.com/office/drawing/2014/main" id="{CAB66F5C-CE8A-EB41-8317-2A529ABDCC0C}"/>
              </a:ext>
            </a:extLst>
          </p:cNvPr>
          <p:cNvGrpSpPr/>
          <p:nvPr/>
        </p:nvGrpSpPr>
        <p:grpSpPr>
          <a:xfrm>
            <a:off x="186146" y="2978250"/>
            <a:ext cx="7814203" cy="2902962"/>
            <a:chOff x="186146" y="2978250"/>
            <a:chExt cx="7814203" cy="2902962"/>
          </a:xfrm>
        </p:grpSpPr>
        <p:pic>
          <p:nvPicPr>
            <p:cNvPr id="19" name="Image 18">
              <a:extLst>
                <a:ext uri="{FF2B5EF4-FFF2-40B4-BE49-F238E27FC236}">
                  <a16:creationId xmlns:a16="http://schemas.microsoft.com/office/drawing/2014/main" id="{686ABABB-E2CA-82C2-EDE1-32675916CE20}"/>
                </a:ext>
              </a:extLst>
            </p:cNvPr>
            <p:cNvPicPr>
              <a:picLocks noChangeAspect="1"/>
            </p:cNvPicPr>
            <p:nvPr/>
          </p:nvPicPr>
          <p:blipFill>
            <a:blip r:embed="rId6"/>
            <a:stretch>
              <a:fillRect/>
            </a:stretch>
          </p:blipFill>
          <p:spPr>
            <a:xfrm>
              <a:off x="204896" y="2978250"/>
              <a:ext cx="7795453" cy="2902962"/>
            </a:xfrm>
            <a:prstGeom prst="rect">
              <a:avLst/>
            </a:prstGeom>
            <a:ln>
              <a:noFill/>
            </a:ln>
            <a:effectLst>
              <a:outerShdw blurRad="292100" dist="139700" dir="2700000" algn="tl" rotWithShape="0">
                <a:srgbClr val="333333">
                  <a:alpha val="65000"/>
                </a:srgbClr>
              </a:outerShdw>
            </a:effectLst>
          </p:spPr>
        </p:pic>
        <p:pic>
          <p:nvPicPr>
            <p:cNvPr id="10" name="Graphique 9">
              <a:extLst>
                <a:ext uri="{FF2B5EF4-FFF2-40B4-BE49-F238E27FC236}">
                  <a16:creationId xmlns:a16="http://schemas.microsoft.com/office/drawing/2014/main" id="{BFCB5D04-601C-B27D-D10A-B2946A98A8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5294">
              <a:off x="186146" y="4231020"/>
              <a:ext cx="370656" cy="397422"/>
            </a:xfrm>
            <a:prstGeom prst="rect">
              <a:avLst/>
            </a:prstGeom>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146687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287119" y="5001822"/>
            <a:ext cx="10278973" cy="1674145"/>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marL="0" indent="0">
              <a:lnSpc>
                <a:spcPct val="170000"/>
              </a:lnSpc>
              <a:buClr>
                <a:srgbClr val="1A9BFC"/>
              </a:buClr>
              <a:buNone/>
              <a:defRPr/>
            </a:pPr>
            <a:r>
              <a:rPr lang="fr-FR" sz="4800" dirty="0">
                <a:solidFill>
                  <a:prstClr val="black"/>
                </a:solidFill>
                <a:latin typeface="Figtree"/>
              </a:rPr>
              <a:t>Dans l’onglet « Comptes »  :</a:t>
            </a:r>
          </a:p>
          <a:p>
            <a:pPr>
              <a:lnSpc>
                <a:spcPct val="170000"/>
              </a:lnSpc>
              <a:buClr>
                <a:srgbClr val="1A9BFC"/>
              </a:buClr>
              <a:defRPr/>
            </a:pPr>
            <a:r>
              <a:rPr lang="fr-FR" sz="4800" dirty="0">
                <a:solidFill>
                  <a:prstClr val="black"/>
                </a:solidFill>
                <a:latin typeface="Figtree"/>
              </a:rPr>
              <a:t>Cliquer sur les 3 points verticaux, puis choisir « Insérer une nouvelle ligne » pour créer un compte.</a:t>
            </a:r>
          </a:p>
          <a:p>
            <a:pPr>
              <a:lnSpc>
                <a:spcPct val="170000"/>
              </a:lnSpc>
              <a:buClr>
                <a:srgbClr val="1A9BFC"/>
              </a:buClr>
              <a:defRPr/>
            </a:pPr>
            <a:r>
              <a:rPr lang="fr-FR" sz="4800" dirty="0">
                <a:solidFill>
                  <a:prstClr val="black"/>
                </a:solidFill>
                <a:latin typeface="Figtree"/>
              </a:rPr>
              <a:t>Dans la nouvelle ligne créée, saisir le nom du compte dans la colonne « Compte », ainsi que les informations souhaitées dans les autres colonnes.</a:t>
            </a:r>
          </a:p>
          <a:p>
            <a:pPr>
              <a:lnSpc>
                <a:spcPct val="170000"/>
              </a:lnSpc>
              <a:buClr>
                <a:srgbClr val="1A9BFC"/>
              </a:buClr>
              <a:defRPr/>
            </a:pPr>
            <a:r>
              <a:rPr lang="fr-FR" sz="4800" dirty="0">
                <a:solidFill>
                  <a:prstClr val="black"/>
                </a:solidFill>
                <a:latin typeface="Figtree"/>
              </a:rPr>
              <a:t>Cliquer sur « Enregistrer ».</a:t>
            </a:r>
          </a:p>
          <a:p>
            <a:pPr>
              <a:lnSpc>
                <a:spcPct val="170000"/>
              </a:lnSpc>
              <a:buClr>
                <a:srgbClr val="1A9BFC"/>
              </a:buClr>
              <a:defRPr/>
            </a:pP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Administrer les axes analytiques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Créer ou dupliquer un axe analytique</a:t>
            </a:r>
            <a:endParaRPr lang="fr-FR" altLang="fr-FR" b="1" dirty="0"/>
          </a:p>
        </p:txBody>
      </p:sp>
      <p:sp>
        <p:nvSpPr>
          <p:cNvPr id="8" name="Espace réservé du tableau 1">
            <a:extLst>
              <a:ext uri="{FF2B5EF4-FFF2-40B4-BE49-F238E27FC236}">
                <a16:creationId xmlns:a16="http://schemas.microsoft.com/office/drawing/2014/main" id="{CA5561E9-FEDF-F528-6B87-F25F1A84D66D}"/>
              </a:ext>
            </a:extLst>
          </p:cNvPr>
          <p:cNvSpPr txBox="1">
            <a:spLocks/>
          </p:cNvSpPr>
          <p:nvPr/>
        </p:nvSpPr>
        <p:spPr>
          <a:xfrm>
            <a:off x="1442996" y="164147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Axes analytiques &gt; Ouvrir &gt; [axe souhaité] &gt; Comptes</a:t>
            </a:r>
          </a:p>
          <a:p>
            <a:pPr>
              <a:buFontTx/>
              <a:buChar char="•"/>
            </a:pPr>
            <a:endParaRPr lang="fr-FR" dirty="0">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altLang="fr-FR" dirty="0">
              <a:latin typeface="Figtree"/>
            </a:endParaRPr>
          </a:p>
        </p:txBody>
      </p:sp>
      <p:pic>
        <p:nvPicPr>
          <p:cNvPr id="9" name="Image 8">
            <a:extLst>
              <a:ext uri="{FF2B5EF4-FFF2-40B4-BE49-F238E27FC236}">
                <a16:creationId xmlns:a16="http://schemas.microsoft.com/office/drawing/2014/main" id="{60F695DB-8F10-4167-E3FC-81246F78B8C9}"/>
              </a:ext>
            </a:extLst>
          </p:cNvPr>
          <p:cNvPicPr>
            <a:picLocks noChangeAspect="1"/>
          </p:cNvPicPr>
          <p:nvPr/>
        </p:nvPicPr>
        <p:blipFill>
          <a:blip r:embed="rId6"/>
          <a:stretch>
            <a:fillRect/>
          </a:stretch>
        </p:blipFill>
        <p:spPr>
          <a:xfrm>
            <a:off x="1583919" y="2096985"/>
            <a:ext cx="9047974" cy="2904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7212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568521" y="3081132"/>
            <a:ext cx="4547280" cy="3565201"/>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rPr>
              <a:t>Le premier onglet, portant le nom de l’axe et du compte sélectionné, permet de gérer le suivi budgétaire.</a:t>
            </a:r>
          </a:p>
          <a:p>
            <a:pPr>
              <a:lnSpc>
                <a:spcPct val="170000"/>
              </a:lnSpc>
              <a:buClr>
                <a:srgbClr val="1A9BFC"/>
              </a:buClr>
              <a:defRPr/>
            </a:pPr>
            <a:r>
              <a:rPr lang="fr-FR" sz="4800" dirty="0">
                <a:solidFill>
                  <a:prstClr val="black"/>
                </a:solidFill>
              </a:rPr>
              <a:t>L’onglet « Gestionnaire(s) » est utilisé dans le cas d’une validation des temps par chef de projet.</a:t>
            </a:r>
          </a:p>
          <a:p>
            <a:pPr>
              <a:lnSpc>
                <a:spcPct val="170000"/>
              </a:lnSpc>
              <a:buClr>
                <a:srgbClr val="1A9BFC"/>
              </a:buClr>
              <a:defRPr/>
            </a:pPr>
            <a:r>
              <a:rPr lang="fr-FR" sz="4800" dirty="0">
                <a:solidFill>
                  <a:prstClr val="black"/>
                </a:solidFill>
                <a:latin typeface="Figtree"/>
              </a:rPr>
              <a:t>L’onglet « visible pour » permet de limiter la visibilité d’un compte analytique à certains utilisateurs.</a:t>
            </a:r>
          </a:p>
          <a:p>
            <a:pPr>
              <a:lnSpc>
                <a:spcPct val="170000"/>
              </a:lnSpc>
              <a:buClr>
                <a:srgbClr val="1A9BFC"/>
              </a:buClr>
              <a:defRPr/>
            </a:pPr>
            <a:r>
              <a:rPr lang="fr-FR" sz="4800" dirty="0">
                <a:solidFill>
                  <a:prstClr val="black"/>
                </a:solidFill>
              </a:rPr>
              <a:t>L’onglet « Taux spéciaux » est utilisé pour gérer des coûts et prix de vente spécifiques par compte et par utilisateur.</a:t>
            </a:r>
          </a:p>
          <a:p>
            <a:pPr>
              <a:lnSpc>
                <a:spcPct val="170000"/>
              </a:lnSpc>
              <a:buClr>
                <a:srgbClr val="1A9BFC"/>
              </a:buClr>
              <a:defRPr/>
            </a:pPr>
            <a:r>
              <a:rPr lang="fr-FR" sz="4800" dirty="0">
                <a:solidFill>
                  <a:prstClr val="black"/>
                </a:solidFill>
              </a:rPr>
              <a:t>Le dernier onglet, porte le nom de l’axe suivant et permet de faire la liaison entre les axes.</a:t>
            </a:r>
          </a:p>
          <a:p>
            <a:pPr marL="0" indent="0">
              <a:lnSpc>
                <a:spcPct val="170000"/>
              </a:lnSpc>
              <a:buClr>
                <a:srgbClr val="1A9BFC"/>
              </a:buClr>
              <a:buNone/>
              <a:defRPr/>
            </a:pP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Administrer les axes analytiques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Paramétrer un axe analytique</a:t>
            </a:r>
            <a:endParaRPr lang="fr-FR" altLang="fr-FR" b="1" dirty="0"/>
          </a:p>
        </p:txBody>
      </p:sp>
      <p:sp>
        <p:nvSpPr>
          <p:cNvPr id="8" name="Espace réservé du tableau 1">
            <a:extLst>
              <a:ext uri="{FF2B5EF4-FFF2-40B4-BE49-F238E27FC236}">
                <a16:creationId xmlns:a16="http://schemas.microsoft.com/office/drawing/2014/main" id="{866F5B90-7B89-3D6A-D2CD-FD2C52A746FE}"/>
              </a:ext>
            </a:extLst>
          </p:cNvPr>
          <p:cNvSpPr txBox="1">
            <a:spLocks/>
          </p:cNvSpPr>
          <p:nvPr/>
        </p:nvSpPr>
        <p:spPr>
          <a:xfrm>
            <a:off x="571411" y="2246211"/>
            <a:ext cx="4590343" cy="1038470"/>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Clr>
                <a:srgbClr val="1A9BFC"/>
              </a:buClr>
              <a:buFontTx/>
              <a:buNone/>
              <a:defRPr/>
            </a:pPr>
            <a:endParaRPr lang="fr-FR" sz="1200" dirty="0">
              <a:solidFill>
                <a:prstClr val="black"/>
              </a:solidFill>
            </a:endParaRPr>
          </a:p>
          <a:p>
            <a:pPr marL="0" indent="0">
              <a:lnSpc>
                <a:spcPct val="170000"/>
              </a:lnSpc>
              <a:buClr>
                <a:srgbClr val="1A9BFC"/>
              </a:buClr>
              <a:buFontTx/>
              <a:buNone/>
              <a:defRPr/>
            </a:pPr>
            <a:r>
              <a:rPr lang="fr-FR" sz="4800" dirty="0">
                <a:solidFill>
                  <a:prstClr val="black"/>
                </a:solidFill>
                <a:latin typeface="Figtree"/>
              </a:rPr>
              <a:t>Dans l’onglet « Comptes »  :</a:t>
            </a:r>
          </a:p>
          <a:p>
            <a:pPr>
              <a:lnSpc>
                <a:spcPct val="170000"/>
              </a:lnSpc>
              <a:buClr>
                <a:srgbClr val="1A9BFC"/>
              </a:buClr>
              <a:defRPr/>
            </a:pPr>
            <a:r>
              <a:rPr lang="fr-FR" sz="4800" dirty="0">
                <a:solidFill>
                  <a:prstClr val="black"/>
                </a:solidFill>
              </a:rPr>
              <a:t>Cliquer sur le bouton avec le crayon pour modifier le compte</a:t>
            </a:r>
          </a:p>
          <a:p>
            <a:pPr marL="0" indent="0">
              <a:buFontTx/>
              <a:buNone/>
            </a:pPr>
            <a:r>
              <a:rPr lang="fr-FR" dirty="0"/>
              <a:t> </a:t>
            </a:r>
          </a:p>
          <a:p>
            <a:pPr marL="0" indent="0">
              <a:buFontTx/>
              <a:buNone/>
            </a:pPr>
            <a:r>
              <a:rPr lang="fr-FR" sz="4800" i="1" dirty="0"/>
              <a:t>        </a:t>
            </a:r>
          </a:p>
          <a:p>
            <a:pPr marL="0" indent="0">
              <a:buFontTx/>
              <a:buNone/>
            </a:pPr>
            <a:r>
              <a:rPr lang="fr-FR" sz="4800" i="1" dirty="0"/>
              <a:t>	</a:t>
            </a:r>
          </a:p>
          <a:p>
            <a:pPr marL="0" indent="0">
              <a:buFontTx/>
              <a:buNone/>
            </a:pPr>
            <a:endParaRPr lang="fr-FR" dirty="0"/>
          </a:p>
        </p:txBody>
      </p:sp>
      <p:grpSp>
        <p:nvGrpSpPr>
          <p:cNvPr id="10" name="Groupe 9">
            <a:extLst>
              <a:ext uri="{FF2B5EF4-FFF2-40B4-BE49-F238E27FC236}">
                <a16:creationId xmlns:a16="http://schemas.microsoft.com/office/drawing/2014/main" id="{D1529DE5-CF43-4293-5D1A-B9BF0D360A76}"/>
              </a:ext>
            </a:extLst>
          </p:cNvPr>
          <p:cNvGrpSpPr/>
          <p:nvPr/>
        </p:nvGrpSpPr>
        <p:grpSpPr>
          <a:xfrm>
            <a:off x="5161754" y="2246669"/>
            <a:ext cx="1892300" cy="974725"/>
            <a:chOff x="6219263" y="2329531"/>
            <a:chExt cx="1892300" cy="974725"/>
          </a:xfrm>
        </p:grpSpPr>
        <p:pic>
          <p:nvPicPr>
            <p:cNvPr id="6" name="Image 2">
              <a:extLst>
                <a:ext uri="{FF2B5EF4-FFF2-40B4-BE49-F238E27FC236}">
                  <a16:creationId xmlns:a16="http://schemas.microsoft.com/office/drawing/2014/main" id="{FC3EC267-1FB3-1305-B9A6-4B5A608B53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263" y="2329531"/>
              <a:ext cx="1892300" cy="974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que 12">
              <a:extLst>
                <a:ext uri="{FF2B5EF4-FFF2-40B4-BE49-F238E27FC236}">
                  <a16:creationId xmlns:a16="http://schemas.microsoft.com/office/drawing/2014/main" id="{9E343631-4D28-30D1-BF03-BA9409521D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332299" flipH="1">
              <a:off x="7492080" y="2583013"/>
              <a:ext cx="340292" cy="364866"/>
            </a:xfrm>
            <a:prstGeom prst="rect">
              <a:avLst/>
            </a:prstGeom>
            <a:effectLst>
              <a:outerShdw blurRad="292100" dist="139700" dir="2700000" algn="tl" rotWithShape="0">
                <a:srgbClr val="333333">
                  <a:alpha val="65000"/>
                </a:srgbClr>
              </a:outerShdw>
            </a:effectLst>
          </p:spPr>
        </p:pic>
      </p:grpSp>
      <p:pic>
        <p:nvPicPr>
          <p:cNvPr id="12" name="Graphique 11">
            <a:extLst>
              <a:ext uri="{FF2B5EF4-FFF2-40B4-BE49-F238E27FC236}">
                <a16:creationId xmlns:a16="http://schemas.microsoft.com/office/drawing/2014/main" id="{FC4D1F5B-5E5A-1BEB-E32E-F5B4657569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04256" y="3385837"/>
            <a:ext cx="324651" cy="355520"/>
          </a:xfrm>
          <a:prstGeom prst="rect">
            <a:avLst/>
          </a:prstGeom>
          <a:effectLst>
            <a:outerShdw blurRad="292100" dist="139700" dir="2700000" algn="tl" rotWithShape="0">
              <a:srgbClr val="333333">
                <a:alpha val="65000"/>
              </a:srgbClr>
            </a:outerShdw>
          </a:effectLst>
        </p:spPr>
      </p:pic>
      <p:sp>
        <p:nvSpPr>
          <p:cNvPr id="7" name="Espace réservé du tableau 1">
            <a:extLst>
              <a:ext uri="{FF2B5EF4-FFF2-40B4-BE49-F238E27FC236}">
                <a16:creationId xmlns:a16="http://schemas.microsoft.com/office/drawing/2014/main" id="{9137F3A6-1358-03E4-A1F7-DACA723050C0}"/>
              </a:ext>
            </a:extLst>
          </p:cNvPr>
          <p:cNvSpPr txBox="1">
            <a:spLocks/>
          </p:cNvSpPr>
          <p:nvPr/>
        </p:nvSpPr>
        <p:spPr>
          <a:xfrm>
            <a:off x="1337163" y="17155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Axes analytiques &gt; Ouvrir &gt; [axe souhaité] &gt; Comptes</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19" name="Image 18">
            <a:extLst>
              <a:ext uri="{FF2B5EF4-FFF2-40B4-BE49-F238E27FC236}">
                <a16:creationId xmlns:a16="http://schemas.microsoft.com/office/drawing/2014/main" id="{24FD01FD-6C73-11D7-6585-823B033826E6}"/>
              </a:ext>
            </a:extLst>
          </p:cNvPr>
          <p:cNvPicPr>
            <a:picLocks noChangeAspect="1"/>
          </p:cNvPicPr>
          <p:nvPr/>
        </p:nvPicPr>
        <p:blipFill>
          <a:blip r:embed="rId9"/>
          <a:stretch>
            <a:fillRect/>
          </a:stretch>
        </p:blipFill>
        <p:spPr>
          <a:xfrm>
            <a:off x="1081298" y="3284681"/>
            <a:ext cx="5972756" cy="3252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48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Les fonctionnalités de votre module</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1009862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t>Administrer les axes analytiques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a:normAutofit/>
          </a:bodyPr>
          <a:lstStyle/>
          <a:p>
            <a:r>
              <a:rPr lang="fr-FR" altLang="fr-FR" dirty="0"/>
              <a:t>Désactiver un compte analytique</a:t>
            </a:r>
            <a:endParaRPr lang="fr-FR" altLang="fr-FR" b="1" dirty="0"/>
          </a:p>
        </p:txBody>
      </p:sp>
      <p:sp>
        <p:nvSpPr>
          <p:cNvPr id="8" name="Espace réservé du tableau 1">
            <a:extLst>
              <a:ext uri="{FF2B5EF4-FFF2-40B4-BE49-F238E27FC236}">
                <a16:creationId xmlns:a16="http://schemas.microsoft.com/office/drawing/2014/main" id="{866F5B90-7B89-3D6A-D2CD-FD2C52A746FE}"/>
              </a:ext>
            </a:extLst>
          </p:cNvPr>
          <p:cNvSpPr txBox="1">
            <a:spLocks/>
          </p:cNvSpPr>
          <p:nvPr/>
        </p:nvSpPr>
        <p:spPr>
          <a:xfrm>
            <a:off x="2192161" y="5137578"/>
            <a:ext cx="7013926" cy="1038470"/>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A9BFC"/>
              </a:buClr>
              <a:buSzTx/>
              <a:buFontTx/>
              <a:buNone/>
              <a:tabLst/>
              <a:defRPr/>
            </a:pPr>
            <a:endParaRPr kumimoji="0" lang="fr-FR" sz="1200" b="0" i="0" u="none" strike="noStrike" kern="1200" cap="none" spc="0" normalizeH="0" baseline="0" noProof="0" dirty="0">
              <a:ln>
                <a:noFill/>
              </a:ln>
              <a:solidFill>
                <a:prstClr val="black"/>
              </a:solidFill>
              <a:effectLst/>
              <a:uLnTx/>
              <a:uFillTx/>
              <a:latin typeface="Figtree" pitchFamily="2" charset="0"/>
              <a:ea typeface="+mn-ea"/>
              <a:cs typeface="+mn-cs"/>
            </a:endParaRPr>
          </a:p>
          <a:p>
            <a:pPr marL="0" marR="0" lvl="0" indent="0" algn="l" defTabSz="914400" rtl="0" eaLnBrk="1" fontAlgn="auto" latinLnBrk="0" hangingPunct="1">
              <a:lnSpc>
                <a:spcPct val="170000"/>
              </a:lnSpc>
              <a:spcBef>
                <a:spcPts val="1000"/>
              </a:spcBef>
              <a:spcAft>
                <a:spcPts val="0"/>
              </a:spcAft>
              <a:buClr>
                <a:srgbClr val="1A9BFC"/>
              </a:buClr>
              <a:buSzTx/>
              <a:buFontTx/>
              <a:buNone/>
              <a:tabLst/>
              <a:defRPr/>
            </a:pPr>
            <a:r>
              <a:rPr kumimoji="0" lang="fr-FR" sz="4800" b="0" i="0" u="none" strike="noStrike" kern="1200" cap="none" spc="0" normalizeH="0" baseline="0" noProof="0" dirty="0">
                <a:ln>
                  <a:noFill/>
                </a:ln>
                <a:solidFill>
                  <a:prstClr val="black"/>
                </a:solidFill>
                <a:effectLst/>
                <a:uLnTx/>
                <a:uFillTx/>
                <a:latin typeface="Figtree"/>
              </a:rPr>
              <a:t>Dans l’onglet « </a:t>
            </a:r>
            <a:r>
              <a:rPr lang="fr-FR" sz="4800" dirty="0">
                <a:solidFill>
                  <a:prstClr val="black"/>
                </a:solidFill>
                <a:latin typeface="Figtree"/>
              </a:rPr>
              <a:t>Comptes</a:t>
            </a:r>
            <a:r>
              <a:rPr kumimoji="0" lang="fr-FR" sz="4800" b="0" i="0" u="none" strike="noStrike" kern="1200" cap="none" spc="0" normalizeH="0" baseline="0" noProof="0" dirty="0">
                <a:ln>
                  <a:noFill/>
                </a:ln>
                <a:solidFill>
                  <a:prstClr val="black"/>
                </a:solidFill>
                <a:effectLst/>
                <a:uLnTx/>
                <a:uFillTx/>
                <a:latin typeface="Figtree"/>
              </a:rPr>
              <a:t> »  :</a:t>
            </a:r>
            <a:endParaRPr lang="fr-FR" sz="4800" b="0" i="0" u="none" strike="noStrike" kern="1200" cap="none" spc="0" normalizeH="0" baseline="0" noProof="0" dirty="0">
              <a:ln>
                <a:noFill/>
              </a:ln>
              <a:solidFill>
                <a:prstClr val="black"/>
              </a:solidFill>
              <a:effectLst/>
              <a:uLnTx/>
              <a:uFillTx/>
              <a:latin typeface="Figtree"/>
            </a:endParaRPr>
          </a:p>
          <a:p>
            <a:pPr>
              <a:lnSpc>
                <a:spcPct val="170000"/>
              </a:lnSpc>
              <a:buClr>
                <a:srgbClr val="1A9BFC"/>
              </a:buClr>
              <a:defRPr/>
            </a:pPr>
            <a:r>
              <a:rPr kumimoji="0" lang="fr-FR" sz="4800" b="0" i="0" u="none" strike="noStrike" kern="1200" cap="none" spc="0" normalizeH="0" baseline="0" noProof="0" dirty="0">
                <a:ln>
                  <a:noFill/>
                </a:ln>
                <a:solidFill>
                  <a:prstClr val="black"/>
                </a:solidFill>
                <a:effectLst/>
                <a:uLnTx/>
                <a:uFillTx/>
                <a:latin typeface="Figtree"/>
              </a:rPr>
              <a:t>Décocher la case dans la colonne « Actif » pour désactiver un compte analytique.</a:t>
            </a:r>
            <a:endParaRPr lang="fr-FR" sz="4800" b="0" i="0" u="none" strike="noStrike" kern="1200" cap="none" spc="0" normalizeH="0" baseline="0" noProof="0" dirty="0">
              <a:ln>
                <a:noFill/>
              </a:ln>
              <a:solidFill>
                <a:prstClr val="black"/>
              </a:solidFill>
              <a:effectLst/>
              <a:uLnTx/>
              <a:uFillTx/>
              <a:latin typeface="Figtree"/>
            </a:endParaRPr>
          </a:p>
          <a:p>
            <a:pPr marL="228600" marR="0" lvl="0" indent="-228600" algn="l" defTabSz="914400" rtl="0" eaLnBrk="1" fontAlgn="auto" latinLnBrk="0" hangingPunct="1">
              <a:lnSpc>
                <a:spcPct val="170000"/>
              </a:lnSpc>
              <a:spcBef>
                <a:spcPts val="1000"/>
              </a:spcBef>
              <a:spcAft>
                <a:spcPts val="0"/>
              </a:spcAft>
              <a:buClr>
                <a:srgbClr val="1A9BFC"/>
              </a:buClr>
              <a:buSzTx/>
              <a:buFontTx/>
              <a:buBlip>
                <a:blip r:embed="rId2">
                  <a:extLst>
                    <a:ext uri="{96DAC541-7B7A-43D3-8B79-37D633B846F1}">
                      <asvg:svgBlip xmlns:asvg="http://schemas.microsoft.com/office/drawing/2016/SVG/main" r:embed="rId3"/>
                    </a:ext>
                  </a:extLst>
                </a:blip>
              </a:buBlip>
              <a:tabLst/>
              <a:defRPr/>
            </a:pPr>
            <a:r>
              <a:rPr kumimoji="0" lang="fr-FR" sz="4800" b="0" i="0" u="none" strike="noStrike" kern="1200" cap="none" spc="0" normalizeH="0" baseline="0" noProof="0" dirty="0">
                <a:ln>
                  <a:noFill/>
                </a:ln>
                <a:solidFill>
                  <a:prstClr val="black"/>
                </a:solidFill>
                <a:effectLst/>
                <a:uLnTx/>
                <a:uFillTx/>
                <a:latin typeface="Figtree" pitchFamily="2" charset="0"/>
                <a:ea typeface="+mn-ea"/>
                <a:cs typeface="+mn-cs"/>
              </a:rPr>
              <a:t>Cliquer sur « Enregistrer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fr-FR" sz="1600" b="0" i="0" u="none" strike="noStrike" kern="1200" cap="none" spc="0" normalizeH="0" baseline="0" noProof="0" dirty="0">
                <a:ln>
                  <a:noFill/>
                </a:ln>
                <a:solidFill>
                  <a:srgbClr val="333333"/>
                </a:solidFill>
                <a:effectLst/>
                <a:uLnTx/>
                <a:uFillTx/>
                <a:latin typeface="Figtree" pitchFamily="2" charset="0"/>
                <a:ea typeface="+mn-ea"/>
                <a:cs typeface="+mn-cs"/>
              </a:rPr>
              <a:t>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fr-FR" sz="4800" b="0" i="1" u="none" strike="noStrike" kern="1200" cap="none" spc="0" normalizeH="0" baseline="0" noProof="0" dirty="0">
                <a:ln>
                  <a:noFill/>
                </a:ln>
                <a:solidFill>
                  <a:srgbClr val="333333"/>
                </a:solidFill>
                <a:effectLst/>
                <a:uLnTx/>
                <a:uFillTx/>
                <a:latin typeface="Figtree" pitchFamily="2" charset="0"/>
                <a:ea typeface="+mn-ea"/>
                <a:cs typeface="+mn-cs"/>
              </a:rPr>
              <a:t>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fr-FR" sz="4800" b="0" i="1" u="none" strike="noStrike" kern="1200" cap="none" spc="0" normalizeH="0" baseline="0" noProof="0" dirty="0">
                <a:ln>
                  <a:noFill/>
                </a:ln>
                <a:solidFill>
                  <a:srgbClr val="333333"/>
                </a:solidFill>
                <a:effectLst/>
                <a:uLnTx/>
                <a:uFillTx/>
                <a:latin typeface="Figtree" pitchFamily="2" charset="0"/>
                <a:ea typeface="+mn-ea"/>
                <a:cs typeface="+mn-cs"/>
              </a:rPr>
              <a:t>	</a:t>
            </a: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sp>
        <p:nvSpPr>
          <p:cNvPr id="6" name="Espace réservé du tableau 1">
            <a:extLst>
              <a:ext uri="{FF2B5EF4-FFF2-40B4-BE49-F238E27FC236}">
                <a16:creationId xmlns:a16="http://schemas.microsoft.com/office/drawing/2014/main" id="{30DEA57E-175D-1B6C-74BC-DD6936930E41}"/>
              </a:ext>
            </a:extLst>
          </p:cNvPr>
          <p:cNvSpPr txBox="1">
            <a:spLocks/>
          </p:cNvSpPr>
          <p:nvPr/>
        </p:nvSpPr>
        <p:spPr>
          <a:xfrm>
            <a:off x="1337163" y="154622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Espace admin &gt; Temps &amp; activités &gt; Axes analytiques &gt; Ouvrir &gt; [axe souhaité] &gt; Comptes</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5" name="Image 4">
            <a:extLst>
              <a:ext uri="{FF2B5EF4-FFF2-40B4-BE49-F238E27FC236}">
                <a16:creationId xmlns:a16="http://schemas.microsoft.com/office/drawing/2014/main" id="{21D77820-70F3-28AA-0FCE-A89669BE7179}"/>
              </a:ext>
            </a:extLst>
          </p:cNvPr>
          <p:cNvPicPr>
            <a:picLocks noChangeAspect="1"/>
          </p:cNvPicPr>
          <p:nvPr/>
        </p:nvPicPr>
        <p:blipFill>
          <a:blip r:embed="rId6"/>
          <a:stretch>
            <a:fillRect/>
          </a:stretch>
        </p:blipFill>
        <p:spPr>
          <a:xfrm>
            <a:off x="1689232" y="1968103"/>
            <a:ext cx="9680066" cy="3084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2698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145583" y="5732206"/>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latin typeface="Figtree"/>
                <a:hlinkClick r:id="rId2">
                  <a:extLst>
                    <a:ext uri="{A12FA001-AC4F-418D-AE19-62706E023703}">
                      <ahyp:hlinkClr xmlns:ahyp="http://schemas.microsoft.com/office/drawing/2018/hyperlinkcolor" val="tx"/>
                    </a:ext>
                  </a:extLst>
                </a:hlinkClick>
              </a:rPr>
              <a:t>support</a:t>
            </a:r>
            <a:r>
              <a:rPr lang="fr-FR" b="0" dirty="0">
                <a:latin typeface="Figtree"/>
                <a:hlinkClick r:id="rId2">
                  <a:extLst>
                    <a:ext uri="{A12FA001-AC4F-418D-AE19-62706E023703}">
                      <ahyp:hlinkClr xmlns:ahyp="http://schemas.microsoft.com/office/drawing/2018/hyperlinkcolor" val="tx"/>
                    </a:ext>
                  </a:extLst>
                </a:hlinkClick>
              </a:rPr>
              <a:t>@eurecia.com</a:t>
            </a:r>
            <a:endParaRPr lang="fr-FR" b="0" dirty="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98959" y="5732206"/>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Créer les feuilles de temps pour les collaborateurs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4987240"/>
          </a:xfrm>
        </p:spPr>
        <p:txBody>
          <a:bodyPr>
            <a:normAutofit/>
          </a:bodyPr>
          <a:lstStyle/>
          <a:p>
            <a:r>
              <a:rPr lang="fr-FR" dirty="0">
                <a:solidFill>
                  <a:schemeClr val="accent1"/>
                </a:solidFill>
                <a:latin typeface="Figtree"/>
              </a:rPr>
              <a:t>Accès : Espace admin &gt; Paramètres généraux &gt; Salariés et utilisateurs &gt; Ouvrir</a:t>
            </a:r>
          </a:p>
          <a:p>
            <a:pPr>
              <a:buChar char="•"/>
            </a:pPr>
            <a:endParaRPr lang="fr-FR" dirty="0"/>
          </a:p>
          <a:p>
            <a:endParaRPr lang="fr-FR" dirty="0"/>
          </a:p>
          <a:p>
            <a:endParaRPr lang="fr-FR" dirty="0"/>
          </a:p>
          <a:p>
            <a:endParaRPr lang="fr-FR" dirty="0"/>
          </a:p>
          <a:p>
            <a:endParaRPr lang="fr-FR" dirty="0"/>
          </a:p>
          <a:p>
            <a:endParaRPr lang="fr-FR" dirty="0"/>
          </a:p>
          <a:p>
            <a:pPr marL="0" indent="0">
              <a:buNone/>
            </a:pPr>
            <a:endParaRPr lang="fr-FR" dirty="0"/>
          </a:p>
          <a:p>
            <a:pPr>
              <a:buChar char="•"/>
            </a:pPr>
            <a:endParaRPr lang="fr-FR" dirty="0"/>
          </a:p>
          <a:p>
            <a:pPr marL="0" indent="0">
              <a:buNone/>
            </a:pPr>
            <a:r>
              <a:rPr lang="fr-FR" altLang="fr-FR" sz="1600" dirty="0">
                <a:latin typeface="Figtree"/>
              </a:rPr>
              <a:t>Pour ouvrir </a:t>
            </a:r>
            <a:r>
              <a:rPr lang="fr-FR" altLang="fr-FR" dirty="0">
                <a:latin typeface="Figtree"/>
              </a:rPr>
              <a:t>l’assistant</a:t>
            </a:r>
            <a:r>
              <a:rPr lang="fr-FR" altLang="fr-FR" sz="1600" dirty="0">
                <a:latin typeface="Figtree"/>
              </a:rPr>
              <a:t> de création, cliquer sur le menu « Actions » et choisir « Créer la première feuille de temps ».</a:t>
            </a:r>
          </a:p>
          <a:p>
            <a:pPr marL="0" indent="0">
              <a:buNone/>
            </a:pPr>
            <a:r>
              <a:rPr lang="fr-FR" altLang="fr-FR" sz="1600" dirty="0"/>
              <a:t>L’assistant vous permet de créer des feuilles de temps pour tous les salariés sélectionnés. Vous pouvez créer des feuilles de temps hebdomadaires ou mensuelles à partir de la date souhaitée.</a:t>
            </a: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Gérer les feuilles de temps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les feuilles de temps</a:t>
            </a:r>
          </a:p>
        </p:txBody>
      </p:sp>
      <p:grpSp>
        <p:nvGrpSpPr>
          <p:cNvPr id="5" name="Groupe 4">
            <a:extLst>
              <a:ext uri="{FF2B5EF4-FFF2-40B4-BE49-F238E27FC236}">
                <a16:creationId xmlns:a16="http://schemas.microsoft.com/office/drawing/2014/main" id="{21B0E614-28DF-79A6-925D-374FA181D486}"/>
              </a:ext>
            </a:extLst>
          </p:cNvPr>
          <p:cNvGrpSpPr/>
          <p:nvPr/>
        </p:nvGrpSpPr>
        <p:grpSpPr>
          <a:xfrm>
            <a:off x="748839" y="2193913"/>
            <a:ext cx="10718131" cy="2752879"/>
            <a:chOff x="748839" y="2193913"/>
            <a:chExt cx="10718131" cy="2752879"/>
          </a:xfrm>
        </p:grpSpPr>
        <p:pic>
          <p:nvPicPr>
            <p:cNvPr id="6" name="Image 5">
              <a:extLst>
                <a:ext uri="{FF2B5EF4-FFF2-40B4-BE49-F238E27FC236}">
                  <a16:creationId xmlns:a16="http://schemas.microsoft.com/office/drawing/2014/main" id="{EC0C3B64-321D-2D62-533B-33745DA0B3D2}"/>
                </a:ext>
              </a:extLst>
            </p:cNvPr>
            <p:cNvPicPr>
              <a:picLocks noChangeAspect="1"/>
            </p:cNvPicPr>
            <p:nvPr/>
          </p:nvPicPr>
          <p:blipFill>
            <a:blip r:embed="rId2"/>
            <a:stretch>
              <a:fillRect/>
            </a:stretch>
          </p:blipFill>
          <p:spPr>
            <a:xfrm>
              <a:off x="3948822" y="2498364"/>
              <a:ext cx="2003784" cy="2448428"/>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B25BC55A-1CA1-443C-AE57-787744EA3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109" y="3428513"/>
              <a:ext cx="4920861" cy="1488492"/>
            </a:xfrm>
            <a:prstGeom prst="rect">
              <a:avLst/>
            </a:prstGeom>
            <a:ln>
              <a:noFill/>
            </a:ln>
            <a:effectLst>
              <a:outerShdw blurRad="292100" dist="139700" dir="2700000" algn="tl" rotWithShape="0">
                <a:srgbClr val="333333">
                  <a:alpha val="65000"/>
                </a:srgbClr>
              </a:outerShdw>
            </a:effectLst>
          </p:spPr>
        </p:pic>
        <p:grpSp>
          <p:nvGrpSpPr>
            <p:cNvPr id="17" name="Groupe 16">
              <a:extLst>
                <a:ext uri="{FF2B5EF4-FFF2-40B4-BE49-F238E27FC236}">
                  <a16:creationId xmlns:a16="http://schemas.microsoft.com/office/drawing/2014/main" id="{CA712EA0-0CFA-04E3-DE32-C742B47E1323}"/>
                </a:ext>
              </a:extLst>
            </p:cNvPr>
            <p:cNvGrpSpPr/>
            <p:nvPr/>
          </p:nvGrpSpPr>
          <p:grpSpPr>
            <a:xfrm>
              <a:off x="748839" y="2193913"/>
              <a:ext cx="2606481" cy="2747562"/>
              <a:chOff x="3114259" y="442495"/>
              <a:chExt cx="6473266" cy="5973008"/>
            </a:xfrm>
          </p:grpSpPr>
          <p:pic>
            <p:nvPicPr>
              <p:cNvPr id="13" name="Image 12">
                <a:extLst>
                  <a:ext uri="{FF2B5EF4-FFF2-40B4-BE49-F238E27FC236}">
                    <a16:creationId xmlns:a16="http://schemas.microsoft.com/office/drawing/2014/main" id="{80E92094-38B8-C265-BE50-2C5765FA04C8}"/>
                  </a:ext>
                </a:extLst>
              </p:cNvPr>
              <p:cNvPicPr>
                <a:picLocks noChangeAspect="1"/>
              </p:cNvPicPr>
              <p:nvPr/>
            </p:nvPicPr>
            <p:blipFill>
              <a:blip r:embed="rId4"/>
              <a:stretch>
                <a:fillRect/>
              </a:stretch>
            </p:blipFill>
            <p:spPr>
              <a:xfrm>
                <a:off x="3114259" y="442495"/>
                <a:ext cx="6473266" cy="5973008"/>
              </a:xfrm>
              <a:prstGeom prst="rect">
                <a:avLst/>
              </a:prstGeom>
              <a:ln>
                <a:solidFill>
                  <a:schemeClr val="accent4"/>
                </a:solidFill>
              </a:ln>
              <a:effectLst>
                <a:outerShdw blurRad="292100" dist="139700" dir="2700000" algn="tl" rotWithShape="0">
                  <a:srgbClr val="333333">
                    <a:alpha val="65000"/>
                  </a:srgbClr>
                </a:outerShdw>
              </a:effectLst>
            </p:spPr>
          </p:pic>
          <p:pic>
            <p:nvPicPr>
              <p:cNvPr id="16" name="Graphique 15">
                <a:extLst>
                  <a:ext uri="{FF2B5EF4-FFF2-40B4-BE49-F238E27FC236}">
                    <a16:creationId xmlns:a16="http://schemas.microsoft.com/office/drawing/2014/main" id="{2D1102F9-66DD-5D06-2A35-23D413AF8C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7022997" y="2310082"/>
                <a:ext cx="702884" cy="702885"/>
              </a:xfrm>
              <a:prstGeom prst="rect">
                <a:avLst/>
              </a:prstGeom>
            </p:spPr>
          </p:pic>
        </p:grpSp>
      </p:grpSp>
      <p:sp>
        <p:nvSpPr>
          <p:cNvPr id="9" name="Rectangle : coins arrondis 8">
            <a:extLst>
              <a:ext uri="{FF2B5EF4-FFF2-40B4-BE49-F238E27FC236}">
                <a16:creationId xmlns:a16="http://schemas.microsoft.com/office/drawing/2014/main" id="{147E32EC-9A3A-166F-7B62-C95A5C4902B7}"/>
              </a:ext>
            </a:extLst>
          </p:cNvPr>
          <p:cNvSpPr/>
          <p:nvPr/>
        </p:nvSpPr>
        <p:spPr>
          <a:xfrm>
            <a:off x="1118576" y="4590723"/>
            <a:ext cx="899583" cy="35169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C8555585-73CA-7756-C3C8-0923068BB3D3}"/>
              </a:ext>
            </a:extLst>
          </p:cNvPr>
          <p:cNvSpPr/>
          <p:nvPr/>
        </p:nvSpPr>
        <p:spPr>
          <a:xfrm>
            <a:off x="3922345" y="3076492"/>
            <a:ext cx="801891" cy="26377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9EC0C78D-E4AA-365C-077F-62E9DFB70AB9}"/>
              </a:ext>
            </a:extLst>
          </p:cNvPr>
          <p:cNvSpPr/>
          <p:nvPr/>
        </p:nvSpPr>
        <p:spPr>
          <a:xfrm>
            <a:off x="4020037" y="3750568"/>
            <a:ext cx="1905814" cy="27353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4987240"/>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Gérer les feuilles de temps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Remettre à nouvelle une feuille de temps</a:t>
            </a:r>
          </a:p>
        </p:txBody>
      </p:sp>
      <p:grpSp>
        <p:nvGrpSpPr>
          <p:cNvPr id="23" name="Groupe 22">
            <a:extLst>
              <a:ext uri="{FF2B5EF4-FFF2-40B4-BE49-F238E27FC236}">
                <a16:creationId xmlns:a16="http://schemas.microsoft.com/office/drawing/2014/main" id="{2C1E392D-BE75-E807-BE9B-D225220B97BE}"/>
              </a:ext>
            </a:extLst>
          </p:cNvPr>
          <p:cNvGrpSpPr/>
          <p:nvPr/>
        </p:nvGrpSpPr>
        <p:grpSpPr>
          <a:xfrm>
            <a:off x="129204" y="1824616"/>
            <a:ext cx="2686424" cy="2191989"/>
            <a:chOff x="493267" y="1801057"/>
            <a:chExt cx="3502950" cy="3415239"/>
          </a:xfrm>
        </p:grpSpPr>
        <p:pic>
          <p:nvPicPr>
            <p:cNvPr id="12" name="Image 11">
              <a:extLst>
                <a:ext uri="{FF2B5EF4-FFF2-40B4-BE49-F238E27FC236}">
                  <a16:creationId xmlns:a16="http://schemas.microsoft.com/office/drawing/2014/main" id="{8171AC55-8E6F-84C4-B719-00A46482F86E}"/>
                </a:ext>
              </a:extLst>
            </p:cNvPr>
            <p:cNvPicPr>
              <a:picLocks noChangeAspect="1"/>
            </p:cNvPicPr>
            <p:nvPr/>
          </p:nvPicPr>
          <p:blipFill>
            <a:blip r:embed="rId2"/>
            <a:stretch>
              <a:fillRect/>
            </a:stretch>
          </p:blipFill>
          <p:spPr>
            <a:xfrm>
              <a:off x="493267" y="1801057"/>
              <a:ext cx="3502950" cy="3415239"/>
            </a:xfrm>
            <a:prstGeom prst="rect">
              <a:avLst/>
            </a:prstGeom>
            <a:ln>
              <a:noFill/>
            </a:ln>
            <a:effectLst>
              <a:outerShdw blurRad="292100" dist="139700" dir="2700000" algn="tl" rotWithShape="0">
                <a:srgbClr val="333333">
                  <a:alpha val="65000"/>
                </a:srgbClr>
              </a:outerShdw>
            </a:effectLst>
          </p:spPr>
        </p:pic>
        <p:pic>
          <p:nvPicPr>
            <p:cNvPr id="22" name="Graphique 21">
              <a:extLst>
                <a:ext uri="{FF2B5EF4-FFF2-40B4-BE49-F238E27FC236}">
                  <a16:creationId xmlns:a16="http://schemas.microsoft.com/office/drawing/2014/main" id="{58B430EC-8295-726B-A986-363B4DEA16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9524" y="2793508"/>
              <a:ext cx="375819" cy="375820"/>
            </a:xfrm>
            <a:prstGeom prst="rect">
              <a:avLst/>
            </a:prstGeom>
          </p:spPr>
        </p:pic>
      </p:grpSp>
      <p:pic>
        <p:nvPicPr>
          <p:cNvPr id="24" name="Image 23">
            <a:extLst>
              <a:ext uri="{FF2B5EF4-FFF2-40B4-BE49-F238E27FC236}">
                <a16:creationId xmlns:a16="http://schemas.microsoft.com/office/drawing/2014/main" id="{3333D5C3-F762-EAC2-290A-BB556A097948}"/>
              </a:ext>
            </a:extLst>
          </p:cNvPr>
          <p:cNvPicPr>
            <a:picLocks noChangeAspect="1"/>
          </p:cNvPicPr>
          <p:nvPr/>
        </p:nvPicPr>
        <p:blipFill>
          <a:blip r:embed="rId5"/>
          <a:stretch>
            <a:fillRect/>
          </a:stretch>
        </p:blipFill>
        <p:spPr>
          <a:xfrm>
            <a:off x="243458" y="3143396"/>
            <a:ext cx="6621263" cy="3280066"/>
          </a:xfrm>
          <a:prstGeom prst="rect">
            <a:avLst/>
          </a:prstGeom>
          <a:ln>
            <a:noFill/>
          </a:ln>
          <a:effectLst>
            <a:outerShdw blurRad="292100" dist="139700" dir="2700000" algn="tl" rotWithShape="0">
              <a:srgbClr val="333333">
                <a:alpha val="65000"/>
              </a:srgbClr>
            </a:outerShdw>
          </a:effectLst>
        </p:spPr>
      </p:pic>
      <p:sp>
        <p:nvSpPr>
          <p:cNvPr id="27" name="ZoneTexte 26">
            <a:extLst>
              <a:ext uri="{FF2B5EF4-FFF2-40B4-BE49-F238E27FC236}">
                <a16:creationId xmlns:a16="http://schemas.microsoft.com/office/drawing/2014/main" id="{97A0F433-B9CD-A163-8D02-366844E92E7E}"/>
              </a:ext>
            </a:extLst>
          </p:cNvPr>
          <p:cNvSpPr txBox="1"/>
          <p:nvPr/>
        </p:nvSpPr>
        <p:spPr>
          <a:xfrm>
            <a:off x="6940638" y="2401286"/>
            <a:ext cx="5251362" cy="4351695"/>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6">
                  <a:extLst>
                    <a:ext uri="{96DAC541-7B7A-43D3-8B79-37D633B846F1}">
                      <asvg:svgBlip xmlns:asvg="http://schemas.microsoft.com/office/drawing/2016/SVG/main" r:embed="rId7"/>
                    </a:ext>
                  </a:extLst>
                </a:blip>
              </a:buBlip>
              <a:defRPr sz="1600">
                <a:latin typeface="Figtree" pitchFamily="2" charset="0"/>
              </a:defRPr>
            </a:lvl1pPr>
            <a:lvl2pPr marL="538163" indent="-342900">
              <a:lnSpc>
                <a:spcPct val="120000"/>
              </a:lnSpc>
              <a:spcBef>
                <a:spcPts val="500"/>
              </a:spcBef>
              <a:buFontTx/>
              <a:buBlip>
                <a:blip r:embed="rId8">
                  <a:extLst>
                    <a:ext uri="{96DAC541-7B7A-43D3-8B79-37D633B846F1}">
                      <asvg:svgBlip xmlns:asvg="http://schemas.microsoft.com/office/drawing/2016/SVG/main" r:embed="rId9"/>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altLang="fr-FR" dirty="0">
                <a:latin typeface="Figtree"/>
              </a:rPr>
              <a:t>Cas fréquent : Une feuille de temps validée ne peut plus être modifiée et ses heures supplémentaires sont prises en compte.</a:t>
            </a:r>
          </a:p>
          <a:p>
            <a:r>
              <a:rPr lang="fr-FR" altLang="fr-FR" dirty="0"/>
              <a:t>Il est possible d’intervenir à nouveau sur la feuille de temps en cliquant sur le bouton « </a:t>
            </a:r>
            <a:r>
              <a:rPr lang="fr-FR" altLang="fr-FR" b="1" dirty="0"/>
              <a:t>Remettre à nouvelle ». Les impacts seront les suivants</a:t>
            </a:r>
            <a:r>
              <a:rPr lang="fr-FR" altLang="fr-FR" dirty="0"/>
              <a:t> :</a:t>
            </a:r>
          </a:p>
          <a:p>
            <a:pPr marL="537845" lvl="1"/>
            <a:r>
              <a:rPr lang="fr-FR" altLang="fr-FR" dirty="0">
                <a:latin typeface="Figtree"/>
              </a:rPr>
              <a:t>Modification du statut de la feuille de temps, qui passe du statut « Validée » au statut « Nouvelle ».</a:t>
            </a:r>
          </a:p>
          <a:p>
            <a:pPr marL="537845" lvl="1"/>
            <a:r>
              <a:rPr lang="fr-FR" altLang="fr-FR" dirty="0">
                <a:latin typeface="Figtree"/>
              </a:rPr>
              <a:t>Modification autorisée sur la feuille de temps.</a:t>
            </a:r>
          </a:p>
          <a:p>
            <a:pPr marL="537845" lvl="1"/>
            <a:r>
              <a:rPr lang="fr-FR" altLang="fr-FR" dirty="0">
                <a:latin typeface="Figtree"/>
              </a:rPr>
              <a:t>Réinitialisation du circuit de validation</a:t>
            </a:r>
          </a:p>
          <a:p>
            <a:pPr marL="537845" lvl="1"/>
            <a:r>
              <a:rPr lang="fr-FR" altLang="fr-FR" dirty="0"/>
              <a:t>Heures supplémentaires annulées.</a:t>
            </a:r>
          </a:p>
          <a:p>
            <a:endParaRPr lang="fr-FR" dirty="0"/>
          </a:p>
        </p:txBody>
      </p:sp>
      <p:sp>
        <p:nvSpPr>
          <p:cNvPr id="6" name="Espace réservé du tableau 1">
            <a:extLst>
              <a:ext uri="{FF2B5EF4-FFF2-40B4-BE49-F238E27FC236}">
                <a16:creationId xmlns:a16="http://schemas.microsoft.com/office/drawing/2014/main" id="{ED1EBF5D-0304-0561-9947-ABFECF2D8CEB}"/>
              </a:ext>
            </a:extLst>
          </p:cNvPr>
          <p:cNvSpPr txBox="1">
            <a:spLocks/>
          </p:cNvSpPr>
          <p:nvPr/>
        </p:nvSpPr>
        <p:spPr>
          <a:xfrm>
            <a:off x="2670663" y="139805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Temps &amp; Activités &gt; Vue manager &gt; Consultation / Validation</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altLang="fr-FR" dirty="0">
              <a:latin typeface="Figtree"/>
            </a:endParaRPr>
          </a:p>
        </p:txBody>
      </p:sp>
      <p:sp>
        <p:nvSpPr>
          <p:cNvPr id="7" name="Rectangle : coins arrondis 6">
            <a:extLst>
              <a:ext uri="{FF2B5EF4-FFF2-40B4-BE49-F238E27FC236}">
                <a16:creationId xmlns:a16="http://schemas.microsoft.com/office/drawing/2014/main" id="{1C2A12C2-CCCE-7A94-33B5-80FE0F44EAD2}"/>
              </a:ext>
            </a:extLst>
          </p:cNvPr>
          <p:cNvSpPr/>
          <p:nvPr/>
        </p:nvSpPr>
        <p:spPr>
          <a:xfrm>
            <a:off x="132698" y="2532673"/>
            <a:ext cx="543820" cy="38507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ADD28D79-01AF-21F3-B6BA-B4EFB809B5B3}"/>
              </a:ext>
            </a:extLst>
          </p:cNvPr>
          <p:cNvSpPr/>
          <p:nvPr/>
        </p:nvSpPr>
        <p:spPr>
          <a:xfrm>
            <a:off x="5837928" y="4779596"/>
            <a:ext cx="935403" cy="69198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42709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Administrer les heures supplémentaires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995354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4987240"/>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Administrer les heures supplémentaires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Consultation et export</a:t>
            </a:r>
          </a:p>
        </p:txBody>
      </p:sp>
      <p:sp>
        <p:nvSpPr>
          <p:cNvPr id="27" name="ZoneTexte 26">
            <a:extLst>
              <a:ext uri="{FF2B5EF4-FFF2-40B4-BE49-F238E27FC236}">
                <a16:creationId xmlns:a16="http://schemas.microsoft.com/office/drawing/2014/main" id="{97A0F433-B9CD-A163-8D02-366844E92E7E}"/>
              </a:ext>
            </a:extLst>
          </p:cNvPr>
          <p:cNvSpPr txBox="1"/>
          <p:nvPr/>
        </p:nvSpPr>
        <p:spPr>
          <a:xfrm>
            <a:off x="1" y="1925421"/>
            <a:ext cx="12191998" cy="746125"/>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fr-FR" altLang="fr-FR" sz="1600" dirty="0"/>
              <a:t>Dans le cadre d’un transfert « automatique », les heures supplémentaires obtiennent le statut « Transféré »  dès lors que la feuille de temps est validée. Le récapitulatif est alors affiché en bas de la feuille de temps.</a:t>
            </a:r>
            <a:endParaRPr lang="fr-FR" dirty="0"/>
          </a:p>
          <a:p>
            <a:pPr marL="0" indent="0">
              <a:buNone/>
            </a:pPr>
            <a:endParaRPr lang="fr-FR" altLang="fr-FR" dirty="0"/>
          </a:p>
          <a:p>
            <a:endParaRPr lang="fr-FR" dirty="0"/>
          </a:p>
        </p:txBody>
      </p:sp>
      <p:pic>
        <p:nvPicPr>
          <p:cNvPr id="5" name="Image 6">
            <a:extLst>
              <a:ext uri="{FF2B5EF4-FFF2-40B4-BE49-F238E27FC236}">
                <a16:creationId xmlns:a16="http://schemas.microsoft.com/office/drawing/2014/main" id="{31FBEC52-9406-CAB0-003A-D2013D81D9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5686" y="2651194"/>
            <a:ext cx="9421635" cy="687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ZoneTexte 5">
            <a:extLst>
              <a:ext uri="{FF2B5EF4-FFF2-40B4-BE49-F238E27FC236}">
                <a16:creationId xmlns:a16="http://schemas.microsoft.com/office/drawing/2014/main" id="{476AF822-3794-769E-8244-9839F4708202}"/>
              </a:ext>
            </a:extLst>
          </p:cNvPr>
          <p:cNvSpPr txBox="1"/>
          <p:nvPr/>
        </p:nvSpPr>
        <p:spPr>
          <a:xfrm>
            <a:off x="6991158" y="4923689"/>
            <a:ext cx="4843655" cy="1366301"/>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fr-FR" altLang="fr-FR" dirty="0"/>
              <a:t>Une feuille de temps validée ne peut plus être modifiée et ses heures supplémentaires sont prises en compte.</a:t>
            </a:r>
            <a:endParaRPr lang="fr-FR" dirty="0"/>
          </a:p>
        </p:txBody>
      </p:sp>
      <p:sp>
        <p:nvSpPr>
          <p:cNvPr id="11" name="Rectangle : coins arrondis 10">
            <a:extLst>
              <a:ext uri="{FF2B5EF4-FFF2-40B4-BE49-F238E27FC236}">
                <a16:creationId xmlns:a16="http://schemas.microsoft.com/office/drawing/2014/main" id="{AFF416A1-98A3-387A-D70C-AF0317BF9C78}"/>
              </a:ext>
            </a:extLst>
          </p:cNvPr>
          <p:cNvSpPr/>
          <p:nvPr/>
        </p:nvSpPr>
        <p:spPr>
          <a:xfrm>
            <a:off x="5810250" y="4370916"/>
            <a:ext cx="836083" cy="56091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ableau 1">
            <a:extLst>
              <a:ext uri="{FF2B5EF4-FFF2-40B4-BE49-F238E27FC236}">
                <a16:creationId xmlns:a16="http://schemas.microsoft.com/office/drawing/2014/main" id="{3AD475FD-E87A-D8FE-3447-E2ED74566A0E}"/>
              </a:ext>
            </a:extLst>
          </p:cNvPr>
          <p:cNvSpPr txBox="1">
            <a:spLocks/>
          </p:cNvSpPr>
          <p:nvPr/>
        </p:nvSpPr>
        <p:spPr>
          <a:xfrm>
            <a:off x="2339242" y="1251160"/>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Temps &amp; Activités &gt; Vue manager &gt; Consultation / Validation</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sp>
        <p:nvSpPr>
          <p:cNvPr id="14" name="Espace réservé du tableau 1">
            <a:extLst>
              <a:ext uri="{FF2B5EF4-FFF2-40B4-BE49-F238E27FC236}">
                <a16:creationId xmlns:a16="http://schemas.microsoft.com/office/drawing/2014/main" id="{B72C4BFE-F11E-C93F-F3EA-6BB8AA4F52FA}"/>
              </a:ext>
            </a:extLst>
          </p:cNvPr>
          <p:cNvSpPr txBox="1">
            <a:spLocks/>
          </p:cNvSpPr>
          <p:nvPr/>
        </p:nvSpPr>
        <p:spPr>
          <a:xfrm>
            <a:off x="2339242" y="3655463"/>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Accès : Temps &amp; Activités &gt; Transfert Heures supp.</a:t>
            </a: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9" name="Image 8">
            <a:extLst>
              <a:ext uri="{FF2B5EF4-FFF2-40B4-BE49-F238E27FC236}">
                <a16:creationId xmlns:a16="http://schemas.microsoft.com/office/drawing/2014/main" id="{1FC30D58-0318-6846-6D95-CF60A7A42124}"/>
              </a:ext>
            </a:extLst>
          </p:cNvPr>
          <p:cNvPicPr>
            <a:picLocks noChangeAspect="1"/>
          </p:cNvPicPr>
          <p:nvPr/>
        </p:nvPicPr>
        <p:blipFill>
          <a:blip r:embed="rId7"/>
          <a:stretch>
            <a:fillRect/>
          </a:stretch>
        </p:blipFill>
        <p:spPr>
          <a:xfrm>
            <a:off x="97250" y="4091262"/>
            <a:ext cx="6598244" cy="2686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5839060"/>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CFDAFC-4E7F-44DE-8298-2422C3DA181E}">
  <ds:schemaRefs>
    <ds:schemaRef ds:uri="http://schemas.microsoft.com/office/2006/metadata/properties"/>
    <ds:schemaRef ds:uri="2c2b06c5-99bd-423a-9f6e-c688389443bc"/>
    <ds:schemaRef ds:uri="http://schemas.microsoft.com/office/2006/documentManagement/types"/>
    <ds:schemaRef ds:uri="602bd6e3-6dcc-4d3a-87a7-d7792198175b"/>
    <ds:schemaRef ds:uri="http://schemas.microsoft.com/office/infopath/2007/PartnerControls"/>
    <ds:schemaRef ds:uri="http://schemas.openxmlformats.org/package/2006/metadata/core-properties"/>
    <ds:schemaRef ds:uri="http://purl.org/dc/dcmitype/"/>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427FD2CE-5889-472F-A1BE-A35DD408C3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5416</TotalTime>
  <Words>2843</Words>
  <Application>Microsoft Office PowerPoint</Application>
  <PresentationFormat>Grand écran</PresentationFormat>
  <Paragraphs>480</Paragraphs>
  <Slides>41</Slides>
  <Notes>0</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Eurecia</vt:lpstr>
      <vt:lpstr>Tout savoir sur le  module      Temps &amp; Activités</vt:lpstr>
      <vt:lpstr>A l’issue de la formation, les administrateurs seront capables de </vt:lpstr>
      <vt:lpstr>Les fonctionnalités de votre module</vt:lpstr>
      <vt:lpstr>Les fonctionnalités de votre module</vt:lpstr>
      <vt:lpstr>Créer les feuilles de temps pour les collaborateurs</vt:lpstr>
      <vt:lpstr>Gérer les feuilles de temps</vt:lpstr>
      <vt:lpstr>Gérer les feuilles de temps</vt:lpstr>
      <vt:lpstr>Administrer les heures supplémentaires</vt:lpstr>
      <vt:lpstr>Administrer les heures supplémentaires</vt:lpstr>
      <vt:lpstr>Administrer les heures supplémentaires</vt:lpstr>
      <vt:lpstr>L’espace administrateur</vt:lpstr>
      <vt:lpstr>Gérer les horaires de travail</vt:lpstr>
      <vt:lpstr>Gérer les horaires de travail</vt:lpstr>
      <vt:lpstr>Gérer les horaires de travail</vt:lpstr>
      <vt:lpstr>Gérer les horaires de travail</vt:lpstr>
      <vt:lpstr>Gérer les horaires de travail</vt:lpstr>
      <vt:lpstr>Gérer les horaires de travail</vt:lpstr>
      <vt:lpstr>Gérer les horaires de travail</vt:lpstr>
      <vt:lpstr>Gérer les horaires de travail</vt:lpstr>
      <vt:lpstr>Gérer les heures supplémentaires</vt:lpstr>
      <vt:lpstr>Gérer les heures supplémentaires</vt:lpstr>
      <vt:lpstr>Gérer les heures supplémentaires</vt:lpstr>
      <vt:lpstr>Gérer les heures supplémentaires</vt:lpstr>
      <vt:lpstr>Gérer les heures supplémentaires</vt:lpstr>
      <vt:lpstr>Gérer les heures supplémentaires</vt:lpstr>
      <vt:lpstr>Gérer les heures supplémentaires</vt:lpstr>
      <vt:lpstr>Gérer les heures supplémentaires</vt:lpstr>
      <vt:lpstr>Gérer les profils temps et activités</vt:lpstr>
      <vt:lpstr>Gérer les profils temps et activités</vt:lpstr>
      <vt:lpstr>Gérer les profils temps et activités</vt:lpstr>
      <vt:lpstr>Gérer les profils temps et activités</vt:lpstr>
      <vt:lpstr>Gérer les profils temps et activités</vt:lpstr>
      <vt:lpstr>Gérer les profils temps et activités</vt:lpstr>
      <vt:lpstr>Gérer les profils temps et activités</vt:lpstr>
      <vt:lpstr>Administrer les axes analytiques</vt:lpstr>
      <vt:lpstr>Administrer les axes analytiques</vt:lpstr>
      <vt:lpstr>Administrer les axes analytiques</vt:lpstr>
      <vt:lpstr>Administrer les axes analytiques</vt:lpstr>
      <vt:lpstr>Administrer les axes analytiques</vt:lpstr>
      <vt:lpstr>Administrer les axes analytiques</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sabrina.bendjema@eurecia.com</dc:creator>
  <cp:keywords>Support_Formation_ADMIN</cp:keywords>
  <cp:lastModifiedBy>Pauline MORIN [Eurécia]</cp:lastModifiedBy>
  <cp:revision>411</cp:revision>
  <dcterms:created xsi:type="dcterms:W3CDTF">2023-07-17T08:33:49Z</dcterms:created>
  <dcterms:modified xsi:type="dcterms:W3CDTF">2025-07-15T11:56:32Z</dcterms:modified>
  <cp:category>Module_Temps_et_Activités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