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341" r:id="rId5"/>
    <p:sldId id="287" r:id="rId6"/>
    <p:sldId id="288" r:id="rId7"/>
    <p:sldId id="336" r:id="rId8"/>
    <p:sldId id="334" r:id="rId9"/>
    <p:sldId id="335" r:id="rId10"/>
    <p:sldId id="353" r:id="rId11"/>
    <p:sldId id="382" r:id="rId12"/>
    <p:sldId id="354" r:id="rId13"/>
    <p:sldId id="355" r:id="rId14"/>
    <p:sldId id="381" r:id="rId15"/>
    <p:sldId id="383" r:id="rId16"/>
    <p:sldId id="356" r:id="rId17"/>
    <p:sldId id="357" r:id="rId18"/>
    <p:sldId id="358" r:id="rId19"/>
    <p:sldId id="359" r:id="rId20"/>
    <p:sldId id="360" r:id="rId21"/>
    <p:sldId id="361" r:id="rId22"/>
    <p:sldId id="362" r:id="rId23"/>
    <p:sldId id="384" r:id="rId24"/>
    <p:sldId id="363" r:id="rId25"/>
    <p:sldId id="380" r:id="rId26"/>
    <p:sldId id="364" r:id="rId27"/>
    <p:sldId id="387" r:id="rId28"/>
    <p:sldId id="366" r:id="rId29"/>
    <p:sldId id="367" r:id="rId30"/>
    <p:sldId id="368" r:id="rId31"/>
    <p:sldId id="385" r:id="rId32"/>
    <p:sldId id="369" r:id="rId33"/>
    <p:sldId id="370" r:id="rId34"/>
    <p:sldId id="371" r:id="rId35"/>
    <p:sldId id="372" r:id="rId36"/>
    <p:sldId id="373" r:id="rId37"/>
    <p:sldId id="374" r:id="rId38"/>
    <p:sldId id="386" r:id="rId39"/>
    <p:sldId id="375" r:id="rId40"/>
    <p:sldId id="376" r:id="rId41"/>
    <p:sldId id="377" r:id="rId42"/>
    <p:sldId id="378" r:id="rId43"/>
    <p:sldId id="379" r:id="rId44"/>
    <p:sldId id="342"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5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8F9574-276C-8A6E-B926-71302BCE1313}" v="387" dt="2025-07-15T12:16:13.04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naelle CLEMENT [Eurécia]" userId="92877b87-e3ba-49d4-b520-f72c39d7c752" providerId="ADAL" clId="{ABE2370B-4D72-4E5D-9D50-882E4545D5E7}"/>
    <pc:docChg chg="undo custSel modSld">
      <pc:chgData name="Gwenaelle CLEMENT [Eurécia]" userId="92877b87-e3ba-49d4-b520-f72c39d7c752" providerId="ADAL" clId="{ABE2370B-4D72-4E5D-9D50-882E4545D5E7}" dt="2025-04-15T13:06:57.426" v="3201" actId="11529"/>
      <pc:docMkLst>
        <pc:docMk/>
      </pc:docMkLst>
      <pc:sldChg chg="modSp mod">
        <pc:chgData name="Gwenaelle CLEMENT [Eurécia]" userId="92877b87-e3ba-49d4-b520-f72c39d7c752" providerId="ADAL" clId="{ABE2370B-4D72-4E5D-9D50-882E4545D5E7}" dt="2025-03-11T16:12:46.867" v="387" actId="20577"/>
        <pc:sldMkLst>
          <pc:docMk/>
          <pc:sldMk cId="3433291733" sldId="287"/>
        </pc:sldMkLst>
      </pc:sldChg>
      <pc:sldChg chg="modSp mod">
        <pc:chgData name="Gwenaelle CLEMENT [Eurécia]" userId="92877b87-e3ba-49d4-b520-f72c39d7c752" providerId="ADAL" clId="{ABE2370B-4D72-4E5D-9D50-882E4545D5E7}" dt="2025-03-11T16:12:55.367" v="389" actId="115"/>
        <pc:sldMkLst>
          <pc:docMk/>
          <pc:sldMk cId="1561398166" sldId="288"/>
        </pc:sldMkLst>
      </pc:sldChg>
      <pc:sldChg chg="addSp delSp modSp mod">
        <pc:chgData name="Gwenaelle CLEMENT [Eurécia]" userId="92877b87-e3ba-49d4-b520-f72c39d7c752" providerId="ADAL" clId="{ABE2370B-4D72-4E5D-9D50-882E4545D5E7}" dt="2025-03-11T16:03:02.515" v="88" actId="20577"/>
        <pc:sldMkLst>
          <pc:docMk/>
          <pc:sldMk cId="3815716929" sldId="355"/>
        </pc:sldMkLst>
      </pc:sldChg>
      <pc:sldChg chg="addSp delSp modSp mod">
        <pc:chgData name="Gwenaelle CLEMENT [Eurécia]" userId="92877b87-e3ba-49d4-b520-f72c39d7c752" providerId="ADAL" clId="{ABE2370B-4D72-4E5D-9D50-882E4545D5E7}" dt="2025-03-11T16:32:25.365" v="589" actId="14100"/>
        <pc:sldMkLst>
          <pc:docMk/>
          <pc:sldMk cId="3023161324" sldId="356"/>
        </pc:sldMkLst>
      </pc:sldChg>
      <pc:sldChg chg="addSp delSp modSp mod">
        <pc:chgData name="Gwenaelle CLEMENT [Eurécia]" userId="92877b87-e3ba-49d4-b520-f72c39d7c752" providerId="ADAL" clId="{ABE2370B-4D72-4E5D-9D50-882E4545D5E7}" dt="2025-03-11T16:40:07.022" v="773" actId="1076"/>
        <pc:sldMkLst>
          <pc:docMk/>
          <pc:sldMk cId="1451449613" sldId="357"/>
        </pc:sldMkLst>
      </pc:sldChg>
      <pc:sldChg chg="addSp delSp modSp mod">
        <pc:chgData name="Gwenaelle CLEMENT [Eurécia]" userId="92877b87-e3ba-49d4-b520-f72c39d7c752" providerId="ADAL" clId="{ABE2370B-4D72-4E5D-9D50-882E4545D5E7}" dt="2025-03-11T16:44:54.868" v="939" actId="20577"/>
        <pc:sldMkLst>
          <pc:docMk/>
          <pc:sldMk cId="2447771666" sldId="358"/>
        </pc:sldMkLst>
      </pc:sldChg>
      <pc:sldChg chg="addSp delSp modSp mod">
        <pc:chgData name="Gwenaelle CLEMENT [Eurécia]" userId="92877b87-e3ba-49d4-b520-f72c39d7c752" providerId="ADAL" clId="{ABE2370B-4D72-4E5D-9D50-882E4545D5E7}" dt="2025-03-12T10:55:04.690" v="1517" actId="20577"/>
        <pc:sldMkLst>
          <pc:docMk/>
          <pc:sldMk cId="393303410" sldId="359"/>
        </pc:sldMkLst>
      </pc:sldChg>
      <pc:sldChg chg="addSp delSp modSp mod">
        <pc:chgData name="Gwenaelle CLEMENT [Eurécia]" userId="92877b87-e3ba-49d4-b520-f72c39d7c752" providerId="ADAL" clId="{ABE2370B-4D72-4E5D-9D50-882E4545D5E7}" dt="2025-03-12T10:55:00.383" v="1515" actId="20577"/>
        <pc:sldMkLst>
          <pc:docMk/>
          <pc:sldMk cId="917141303" sldId="360"/>
        </pc:sldMkLst>
      </pc:sldChg>
      <pc:sldChg chg="addSp delSp modSp mod">
        <pc:chgData name="Gwenaelle CLEMENT [Eurécia]" userId="92877b87-e3ba-49d4-b520-f72c39d7c752" providerId="ADAL" clId="{ABE2370B-4D72-4E5D-9D50-882E4545D5E7}" dt="2025-03-12T10:24:20.588" v="1402" actId="1076"/>
        <pc:sldMkLst>
          <pc:docMk/>
          <pc:sldMk cId="4244877965" sldId="361"/>
        </pc:sldMkLst>
      </pc:sldChg>
      <pc:sldChg chg="addSp delSp modSp mod">
        <pc:chgData name="Gwenaelle CLEMENT [Eurécia]" userId="92877b87-e3ba-49d4-b520-f72c39d7c752" providerId="ADAL" clId="{ABE2370B-4D72-4E5D-9D50-882E4545D5E7}" dt="2025-03-12T11:01:56.916" v="1653" actId="20577"/>
        <pc:sldMkLst>
          <pc:docMk/>
          <pc:sldMk cId="2730774276" sldId="362"/>
        </pc:sldMkLst>
      </pc:sldChg>
      <pc:sldChg chg="addSp delSp modSp mod">
        <pc:chgData name="Gwenaelle CLEMENT [Eurécia]" userId="92877b87-e3ba-49d4-b520-f72c39d7c752" providerId="ADAL" clId="{ABE2370B-4D72-4E5D-9D50-882E4545D5E7}" dt="2025-03-14T14:28:41.631" v="1732" actId="1035"/>
        <pc:sldMkLst>
          <pc:docMk/>
          <pc:sldMk cId="2110490054" sldId="363"/>
        </pc:sldMkLst>
      </pc:sldChg>
      <pc:sldChg chg="addSp delSp modSp mod">
        <pc:chgData name="Gwenaelle CLEMENT [Eurécia]" userId="92877b87-e3ba-49d4-b520-f72c39d7c752" providerId="ADAL" clId="{ABE2370B-4D72-4E5D-9D50-882E4545D5E7}" dt="2025-03-17T16:53:29.719" v="1974" actId="5793"/>
        <pc:sldMkLst>
          <pc:docMk/>
          <pc:sldMk cId="2892282301" sldId="364"/>
        </pc:sldMkLst>
      </pc:sldChg>
      <pc:sldChg chg="addSp delSp modSp mod">
        <pc:chgData name="Gwenaelle CLEMENT [Eurécia]" userId="92877b87-e3ba-49d4-b520-f72c39d7c752" providerId="ADAL" clId="{ABE2370B-4D72-4E5D-9D50-882E4545D5E7}" dt="2025-04-07T14:17:16.181" v="2103" actId="14861"/>
        <pc:sldMkLst>
          <pc:docMk/>
          <pc:sldMk cId="2448490758" sldId="365"/>
        </pc:sldMkLst>
      </pc:sldChg>
      <pc:sldChg chg="addSp delSp modSp mod">
        <pc:chgData name="Gwenaelle CLEMENT [Eurécia]" userId="92877b87-e3ba-49d4-b520-f72c39d7c752" providerId="ADAL" clId="{ABE2370B-4D72-4E5D-9D50-882E4545D5E7}" dt="2025-04-07T14:54:37.413" v="2141" actId="20577"/>
        <pc:sldMkLst>
          <pc:docMk/>
          <pc:sldMk cId="3870005214" sldId="366"/>
        </pc:sldMkLst>
      </pc:sldChg>
      <pc:sldChg chg="addSp delSp modSp mod">
        <pc:chgData name="Gwenaelle CLEMENT [Eurécia]" userId="92877b87-e3ba-49d4-b520-f72c39d7c752" providerId="ADAL" clId="{ABE2370B-4D72-4E5D-9D50-882E4545D5E7}" dt="2025-04-07T15:17:32.739" v="2295" actId="20577"/>
        <pc:sldMkLst>
          <pc:docMk/>
          <pc:sldMk cId="3064318299" sldId="367"/>
        </pc:sldMkLst>
      </pc:sldChg>
      <pc:sldChg chg="addSp delSp modSp mod">
        <pc:chgData name="Gwenaelle CLEMENT [Eurécia]" userId="92877b87-e3ba-49d4-b520-f72c39d7c752" providerId="ADAL" clId="{ABE2370B-4D72-4E5D-9D50-882E4545D5E7}" dt="2025-04-07T15:17:55.512" v="2297" actId="1037"/>
        <pc:sldMkLst>
          <pc:docMk/>
          <pc:sldMk cId="3213819820" sldId="368"/>
        </pc:sldMkLst>
      </pc:sldChg>
      <pc:sldChg chg="addSp delSp modSp mod">
        <pc:chgData name="Gwenaelle CLEMENT [Eurécia]" userId="92877b87-e3ba-49d4-b520-f72c39d7c752" providerId="ADAL" clId="{ABE2370B-4D72-4E5D-9D50-882E4545D5E7}" dt="2025-04-15T06:47:20.334" v="2412" actId="113"/>
        <pc:sldMkLst>
          <pc:docMk/>
          <pc:sldMk cId="3218693000" sldId="369"/>
        </pc:sldMkLst>
      </pc:sldChg>
      <pc:sldChg chg="addSp delSp modSp mod">
        <pc:chgData name="Gwenaelle CLEMENT [Eurécia]" userId="92877b87-e3ba-49d4-b520-f72c39d7c752" providerId="ADAL" clId="{ABE2370B-4D72-4E5D-9D50-882E4545D5E7}" dt="2025-04-15T06:47:30.046" v="2413" actId="113"/>
        <pc:sldMkLst>
          <pc:docMk/>
          <pc:sldMk cId="3283539569" sldId="370"/>
        </pc:sldMkLst>
      </pc:sldChg>
      <pc:sldChg chg="addSp delSp modSp mod">
        <pc:chgData name="Gwenaelle CLEMENT [Eurécia]" userId="92877b87-e3ba-49d4-b520-f72c39d7c752" providerId="ADAL" clId="{ABE2370B-4D72-4E5D-9D50-882E4545D5E7}" dt="2025-04-15T07:29:33.503" v="2577" actId="20577"/>
        <pc:sldMkLst>
          <pc:docMk/>
          <pc:sldMk cId="2052690754" sldId="371"/>
        </pc:sldMkLst>
      </pc:sldChg>
      <pc:sldChg chg="addSp delSp modSp mod">
        <pc:chgData name="Gwenaelle CLEMENT [Eurécia]" userId="92877b87-e3ba-49d4-b520-f72c39d7c752" providerId="ADAL" clId="{ABE2370B-4D72-4E5D-9D50-882E4545D5E7}" dt="2025-04-15T07:43:44.188" v="2671" actId="14100"/>
        <pc:sldMkLst>
          <pc:docMk/>
          <pc:sldMk cId="2237582167" sldId="372"/>
        </pc:sldMkLst>
      </pc:sldChg>
      <pc:sldChg chg="addSp delSp modSp mod">
        <pc:chgData name="Gwenaelle CLEMENT [Eurécia]" userId="92877b87-e3ba-49d4-b520-f72c39d7c752" providerId="ADAL" clId="{ABE2370B-4D72-4E5D-9D50-882E4545D5E7}" dt="2025-04-15T08:12:58.242" v="2735" actId="313"/>
        <pc:sldMkLst>
          <pc:docMk/>
          <pc:sldMk cId="3966525168" sldId="373"/>
        </pc:sldMkLst>
      </pc:sldChg>
      <pc:sldChg chg="addSp delSp modSp mod">
        <pc:chgData name="Gwenaelle CLEMENT [Eurécia]" userId="92877b87-e3ba-49d4-b520-f72c39d7c752" providerId="ADAL" clId="{ABE2370B-4D72-4E5D-9D50-882E4545D5E7}" dt="2025-04-15T08:22:46.832" v="2802" actId="1036"/>
        <pc:sldMkLst>
          <pc:docMk/>
          <pc:sldMk cId="1355073799" sldId="374"/>
        </pc:sldMkLst>
      </pc:sldChg>
      <pc:sldChg chg="addSp delSp modSp mod">
        <pc:chgData name="Gwenaelle CLEMENT [Eurécia]" userId="92877b87-e3ba-49d4-b520-f72c39d7c752" providerId="ADAL" clId="{ABE2370B-4D72-4E5D-9D50-882E4545D5E7}" dt="2025-04-15T08:50:49.119" v="2842" actId="1076"/>
        <pc:sldMkLst>
          <pc:docMk/>
          <pc:sldMk cId="1960508437" sldId="375"/>
        </pc:sldMkLst>
      </pc:sldChg>
      <pc:sldChg chg="addSp delSp modSp mod">
        <pc:chgData name="Gwenaelle CLEMENT [Eurécia]" userId="92877b87-e3ba-49d4-b520-f72c39d7c752" providerId="ADAL" clId="{ABE2370B-4D72-4E5D-9D50-882E4545D5E7}" dt="2025-04-15T09:03:19.482" v="3005" actId="1037"/>
        <pc:sldMkLst>
          <pc:docMk/>
          <pc:sldMk cId="4146687220" sldId="376"/>
        </pc:sldMkLst>
      </pc:sldChg>
      <pc:sldChg chg="addSp delSp modSp mod">
        <pc:chgData name="Gwenaelle CLEMENT [Eurécia]" userId="92877b87-e3ba-49d4-b520-f72c39d7c752" providerId="ADAL" clId="{ABE2370B-4D72-4E5D-9D50-882E4545D5E7}" dt="2025-04-15T10:20:34.013" v="3084" actId="20577"/>
        <pc:sldMkLst>
          <pc:docMk/>
          <pc:sldMk cId="3307212671" sldId="377"/>
        </pc:sldMkLst>
      </pc:sldChg>
      <pc:sldChg chg="addSp delSp modSp mod">
        <pc:chgData name="Gwenaelle CLEMENT [Eurécia]" userId="92877b87-e3ba-49d4-b520-f72c39d7c752" providerId="ADAL" clId="{ABE2370B-4D72-4E5D-9D50-882E4545D5E7}" dt="2025-04-15T12:11:55.338" v="3154" actId="20577"/>
        <pc:sldMkLst>
          <pc:docMk/>
          <pc:sldMk cId="166487415" sldId="378"/>
        </pc:sldMkLst>
      </pc:sldChg>
      <pc:sldChg chg="addSp delSp modSp mod">
        <pc:chgData name="Gwenaelle CLEMENT [Eurécia]" userId="92877b87-e3ba-49d4-b520-f72c39d7c752" providerId="ADAL" clId="{ABE2370B-4D72-4E5D-9D50-882E4545D5E7}" dt="2025-04-15T13:06:57.426" v="3201" actId="11529"/>
        <pc:sldMkLst>
          <pc:docMk/>
          <pc:sldMk cId="3562698328" sldId="379"/>
        </pc:sldMkLst>
      </pc:sldChg>
      <pc:sldChg chg="addSp delSp modSp mod">
        <pc:chgData name="Gwenaelle CLEMENT [Eurécia]" userId="92877b87-e3ba-49d4-b520-f72c39d7c752" providerId="ADAL" clId="{ABE2370B-4D72-4E5D-9D50-882E4545D5E7}" dt="2025-03-14T14:52:48.806" v="1901" actId="11529"/>
        <pc:sldMkLst>
          <pc:docMk/>
          <pc:sldMk cId="1027535000" sldId="380"/>
        </pc:sldMkLst>
      </pc:sldChg>
      <pc:sldChg chg="addSp delSp modSp mod">
        <pc:chgData name="Gwenaelle CLEMENT [Eurécia]" userId="92877b87-e3ba-49d4-b520-f72c39d7c752" providerId="ADAL" clId="{ABE2370B-4D72-4E5D-9D50-882E4545D5E7}" dt="2025-03-11T16:03:33.052" v="91" actId="478"/>
        <pc:sldMkLst>
          <pc:docMk/>
          <pc:sldMk cId="977639732" sldId="381"/>
        </pc:sldMkLst>
      </pc:sldChg>
      <pc:sldChg chg="delSp modSp mod">
        <pc:chgData name="Gwenaelle CLEMENT [Eurécia]" userId="92877b87-e3ba-49d4-b520-f72c39d7c752" providerId="ADAL" clId="{ABE2370B-4D72-4E5D-9D50-882E4545D5E7}" dt="2025-03-11T16:12:41.589" v="386" actId="20577"/>
        <pc:sldMkLst>
          <pc:docMk/>
          <pc:sldMk cId="620372872" sldId="383"/>
        </pc:sldMkLst>
      </pc:sldChg>
      <pc:sldChg chg="delSp mod">
        <pc:chgData name="Gwenaelle CLEMENT [Eurécia]" userId="92877b87-e3ba-49d4-b520-f72c39d7c752" providerId="ADAL" clId="{ABE2370B-4D72-4E5D-9D50-882E4545D5E7}" dt="2025-03-12T11:02:39.556" v="1655" actId="478"/>
        <pc:sldMkLst>
          <pc:docMk/>
          <pc:sldMk cId="1061316313" sldId="384"/>
        </pc:sldMkLst>
      </pc:sldChg>
      <pc:sldChg chg="delSp modSp mod">
        <pc:chgData name="Gwenaelle CLEMENT [Eurécia]" userId="92877b87-e3ba-49d4-b520-f72c39d7c752" providerId="ADAL" clId="{ABE2370B-4D72-4E5D-9D50-882E4545D5E7}" dt="2025-04-07T15:18:39.221" v="2300" actId="20577"/>
        <pc:sldMkLst>
          <pc:docMk/>
          <pc:sldMk cId="499408540" sldId="385"/>
        </pc:sldMkLst>
      </pc:sldChg>
      <pc:sldChg chg="delSp mod">
        <pc:chgData name="Gwenaelle CLEMENT [Eurécia]" userId="92877b87-e3ba-49d4-b520-f72c39d7c752" providerId="ADAL" clId="{ABE2370B-4D72-4E5D-9D50-882E4545D5E7}" dt="2025-04-15T08:22:57.898" v="2804" actId="478"/>
        <pc:sldMkLst>
          <pc:docMk/>
          <pc:sldMk cId="31885942" sldId="386"/>
        </pc:sldMkLst>
      </pc:sldChg>
    </pc:docChg>
  </pc:docChgLst>
  <pc:docChgLst>
    <pc:chgData name="Noreen ROPERS [Eurécia]" userId="S::noreen.ropers@eurecia.com::f3a8d8f2-0e49-41aa-b7d1-58879f4fb21f" providerId="AD" clId="Web-{20B3EDAE-89B7-398A-A18D-700D11916DE6}"/>
    <pc:docChg chg="addSld modSld">
      <pc:chgData name="Noreen ROPERS [Eurécia]" userId="S::noreen.ropers@eurecia.com::f3a8d8f2-0e49-41aa-b7d1-58879f4fb21f" providerId="AD" clId="Web-{20B3EDAE-89B7-398A-A18D-700D11916DE6}" dt="2025-07-10T14:58:35.702" v="884"/>
      <pc:docMkLst>
        <pc:docMk/>
      </pc:docMkLst>
      <pc:sldChg chg="modSp">
        <pc:chgData name="Noreen ROPERS [Eurécia]" userId="S::noreen.ropers@eurecia.com::f3a8d8f2-0e49-41aa-b7d1-58879f4fb21f" providerId="AD" clId="Web-{20B3EDAE-89B7-398A-A18D-700D11916DE6}" dt="2025-07-10T13:27:16.707" v="11" actId="20577"/>
        <pc:sldMkLst>
          <pc:docMk/>
          <pc:sldMk cId="3433291733" sldId="287"/>
        </pc:sldMkLst>
        <pc:spChg chg="mod">
          <ac:chgData name="Noreen ROPERS [Eurécia]" userId="S::noreen.ropers@eurecia.com::f3a8d8f2-0e49-41aa-b7d1-58879f4fb21f" providerId="AD" clId="Web-{20B3EDAE-89B7-398A-A18D-700D11916DE6}" dt="2025-07-10T13:27:16.707" v="11" actId="20577"/>
          <ac:spMkLst>
            <pc:docMk/>
            <pc:sldMk cId="3433291733" sldId="287"/>
            <ac:spMk id="42" creationId="{A809FF54-8E21-E76D-9608-77AF773D0852}"/>
          </ac:spMkLst>
        </pc:spChg>
      </pc:sldChg>
      <pc:sldChg chg="modSp">
        <pc:chgData name="Noreen ROPERS [Eurécia]" userId="S::noreen.ropers@eurecia.com::f3a8d8f2-0e49-41aa-b7d1-58879f4fb21f" providerId="AD" clId="Web-{20B3EDAE-89B7-398A-A18D-700D11916DE6}" dt="2025-07-10T13:29:07.788" v="33" actId="20577"/>
        <pc:sldMkLst>
          <pc:docMk/>
          <pc:sldMk cId="1561398166" sldId="288"/>
        </pc:sldMkLst>
        <pc:spChg chg="mod">
          <ac:chgData name="Noreen ROPERS [Eurécia]" userId="S::noreen.ropers@eurecia.com::f3a8d8f2-0e49-41aa-b7d1-58879f4fb21f" providerId="AD" clId="Web-{20B3EDAE-89B7-398A-A18D-700D11916DE6}" dt="2025-07-10T13:29:07.788" v="33" actId="20577"/>
          <ac:spMkLst>
            <pc:docMk/>
            <pc:sldMk cId="1561398166" sldId="288"/>
            <ac:spMk id="5" creationId="{9DF4D431-5721-618B-9501-EDA06836B0A2}"/>
          </ac:spMkLst>
        </pc:spChg>
        <pc:spChg chg="mod">
          <ac:chgData name="Noreen ROPERS [Eurécia]" userId="S::noreen.ropers@eurecia.com::f3a8d8f2-0e49-41aa-b7d1-58879f4fb21f" providerId="AD" clId="Web-{20B3EDAE-89B7-398A-A18D-700D11916DE6}" dt="2025-07-10T13:27:42.535" v="14" actId="1076"/>
          <ac:spMkLst>
            <pc:docMk/>
            <pc:sldMk cId="1561398166" sldId="288"/>
            <ac:spMk id="42" creationId="{A809FF54-8E21-E76D-9608-77AF773D0852}"/>
          </ac:spMkLst>
        </pc:spChg>
      </pc:sldChg>
      <pc:sldChg chg="modSp">
        <pc:chgData name="Noreen ROPERS [Eurécia]" userId="S::noreen.ropers@eurecia.com::f3a8d8f2-0e49-41aa-b7d1-58879f4fb21f" providerId="AD" clId="Web-{20B3EDAE-89B7-398A-A18D-700D11916DE6}" dt="2025-07-10T13:39:37.992" v="89"/>
        <pc:sldMkLst>
          <pc:docMk/>
          <pc:sldMk cId="1542998316" sldId="335"/>
        </pc:sldMkLst>
        <pc:picChg chg="mod">
          <ac:chgData name="Noreen ROPERS [Eurécia]" userId="S::noreen.ropers@eurecia.com::f3a8d8f2-0e49-41aa-b7d1-58879f4fb21f" providerId="AD" clId="Web-{20B3EDAE-89B7-398A-A18D-700D11916DE6}" dt="2025-07-10T13:39:33.351" v="87"/>
          <ac:picMkLst>
            <pc:docMk/>
            <pc:sldMk cId="1542998316" sldId="335"/>
            <ac:picMk id="1028" creationId="{3D0882A9-3D61-2DD8-E85C-892D7576C27D}"/>
          </ac:picMkLst>
        </pc:picChg>
        <pc:picChg chg="mod">
          <ac:chgData name="Noreen ROPERS [Eurécia]" userId="S::noreen.ropers@eurecia.com::f3a8d8f2-0e49-41aa-b7d1-58879f4fb21f" providerId="AD" clId="Web-{20B3EDAE-89B7-398A-A18D-700D11916DE6}" dt="2025-07-10T13:39:35.726" v="88"/>
          <ac:picMkLst>
            <pc:docMk/>
            <pc:sldMk cId="1542998316" sldId="335"/>
            <ac:picMk id="1030" creationId="{EB70004F-533D-1CE9-CB32-5592E605F6AA}"/>
          </ac:picMkLst>
        </pc:picChg>
        <pc:picChg chg="mod">
          <ac:chgData name="Noreen ROPERS [Eurécia]" userId="S::noreen.ropers@eurecia.com::f3a8d8f2-0e49-41aa-b7d1-58879f4fb21f" providerId="AD" clId="Web-{20B3EDAE-89B7-398A-A18D-700D11916DE6}" dt="2025-07-10T13:39:37.992" v="89"/>
          <ac:picMkLst>
            <pc:docMk/>
            <pc:sldMk cId="1542998316" sldId="335"/>
            <ac:picMk id="1032" creationId="{E81D01A1-74D9-DF11-A500-476FAEA7ED6E}"/>
          </ac:picMkLst>
        </pc:picChg>
      </pc:sldChg>
      <pc:sldChg chg="modSp">
        <pc:chgData name="Noreen ROPERS [Eurécia]" userId="S::noreen.ropers@eurecia.com::f3a8d8f2-0e49-41aa-b7d1-58879f4fb21f" providerId="AD" clId="Web-{20B3EDAE-89B7-398A-A18D-700D11916DE6}" dt="2025-07-10T13:26:05.689" v="4" actId="20577"/>
        <pc:sldMkLst>
          <pc:docMk/>
          <pc:sldMk cId="2016794526" sldId="341"/>
        </pc:sldMkLst>
        <pc:spChg chg="mod">
          <ac:chgData name="Noreen ROPERS [Eurécia]" userId="S::noreen.ropers@eurecia.com::f3a8d8f2-0e49-41aa-b7d1-58879f4fb21f" providerId="AD" clId="Web-{20B3EDAE-89B7-398A-A18D-700D11916DE6}" dt="2025-07-10T13:26:05.689" v="4" actId="20577"/>
          <ac:spMkLst>
            <pc:docMk/>
            <pc:sldMk cId="2016794526" sldId="341"/>
            <ac:spMk id="5" creationId="{3195E9D3-9AFA-61CC-A3DF-163CA96FAB19}"/>
          </ac:spMkLst>
        </pc:spChg>
      </pc:sldChg>
      <pc:sldChg chg="addSp delSp modSp">
        <pc:chgData name="Noreen ROPERS [Eurécia]" userId="S::noreen.ropers@eurecia.com::f3a8d8f2-0e49-41aa-b7d1-58879f4fb21f" providerId="AD" clId="Web-{20B3EDAE-89B7-398A-A18D-700D11916DE6}" dt="2025-07-10T13:35:11.219" v="79" actId="1076"/>
        <pc:sldMkLst>
          <pc:docMk/>
          <pc:sldMk cId="1742709411" sldId="353"/>
        </pc:sldMkLst>
        <pc:spChg chg="mod">
          <ac:chgData name="Noreen ROPERS [Eurécia]" userId="S::noreen.ropers@eurecia.com::f3a8d8f2-0e49-41aa-b7d1-58879f4fb21f" providerId="AD" clId="Web-{20B3EDAE-89B7-398A-A18D-700D11916DE6}" dt="2025-07-10T13:31:33.745" v="41" actId="20577"/>
          <ac:spMkLst>
            <pc:docMk/>
            <pc:sldMk cId="1742709411" sldId="353"/>
            <ac:spMk id="6" creationId="{ED1EBF5D-0304-0561-9947-ABFECF2D8CEB}"/>
          </ac:spMkLst>
        </pc:spChg>
        <pc:spChg chg="mod">
          <ac:chgData name="Noreen ROPERS [Eurécia]" userId="S::noreen.ropers@eurecia.com::f3a8d8f2-0e49-41aa-b7d1-58879f4fb21f" providerId="AD" clId="Web-{20B3EDAE-89B7-398A-A18D-700D11916DE6}" dt="2025-07-10T13:32:50.168" v="51" actId="20577"/>
          <ac:spMkLst>
            <pc:docMk/>
            <pc:sldMk cId="1742709411" sldId="353"/>
            <ac:spMk id="27" creationId="{97A0F433-B9CD-A163-8D02-366844E92E7E}"/>
          </ac:spMkLst>
        </pc:spChg>
        <pc:picChg chg="add mod">
          <ac:chgData name="Noreen ROPERS [Eurécia]" userId="S::noreen.ropers@eurecia.com::f3a8d8f2-0e49-41aa-b7d1-58879f4fb21f" providerId="AD" clId="Web-{20B3EDAE-89B7-398A-A18D-700D11916DE6}" dt="2025-07-10T13:34:06.092" v="70" actId="1076"/>
          <ac:picMkLst>
            <pc:docMk/>
            <pc:sldMk cId="1742709411" sldId="353"/>
            <ac:picMk id="7" creationId="{6483ABE7-C431-52EA-A6F0-0C747BB05E73}"/>
          </ac:picMkLst>
        </pc:picChg>
        <pc:picChg chg="add mod ord">
          <ac:chgData name="Noreen ROPERS [Eurécia]" userId="S::noreen.ropers@eurecia.com::f3a8d8f2-0e49-41aa-b7d1-58879f4fb21f" providerId="AD" clId="Web-{20B3EDAE-89B7-398A-A18D-700D11916DE6}" dt="2025-07-10T13:35:11.219" v="79" actId="1076"/>
          <ac:picMkLst>
            <pc:docMk/>
            <pc:sldMk cId="1742709411" sldId="353"/>
            <ac:picMk id="8" creationId="{3BF4ED16-019D-4623-EAFD-A49788979A5C}"/>
          </ac:picMkLst>
        </pc:picChg>
        <pc:picChg chg="mod">
          <ac:chgData name="Noreen ROPERS [Eurécia]" userId="S::noreen.ropers@eurecia.com::f3a8d8f2-0e49-41aa-b7d1-58879f4fb21f" providerId="AD" clId="Web-{20B3EDAE-89B7-398A-A18D-700D11916DE6}" dt="2025-07-10T13:33:42.592" v="62"/>
          <ac:picMkLst>
            <pc:docMk/>
            <pc:sldMk cId="1742709411" sldId="353"/>
            <ac:picMk id="2052" creationId="{D48A02F3-9A14-0779-2235-82605D825F95}"/>
          </ac:picMkLst>
        </pc:picChg>
      </pc:sldChg>
      <pc:sldChg chg="modSp">
        <pc:chgData name="Noreen ROPERS [Eurécia]" userId="S::noreen.ropers@eurecia.com::f3a8d8f2-0e49-41aa-b7d1-58879f4fb21f" providerId="AD" clId="Web-{20B3EDAE-89B7-398A-A18D-700D11916DE6}" dt="2025-07-10T13:35:34.641" v="83"/>
        <pc:sldMkLst>
          <pc:docMk/>
          <pc:sldMk cId="835839060" sldId="354"/>
        </pc:sldMkLst>
        <pc:picChg chg="mod">
          <ac:chgData name="Noreen ROPERS [Eurécia]" userId="S::noreen.ropers@eurecia.com::f3a8d8f2-0e49-41aa-b7d1-58879f4fb21f" providerId="AD" clId="Web-{20B3EDAE-89B7-398A-A18D-700D11916DE6}" dt="2025-07-10T13:35:32.204" v="82"/>
          <ac:picMkLst>
            <pc:docMk/>
            <pc:sldMk cId="835839060" sldId="354"/>
            <ac:picMk id="3074" creationId="{E23F16B2-A56A-0C89-2694-D65657B8C62D}"/>
          </ac:picMkLst>
        </pc:picChg>
        <pc:picChg chg="mod">
          <ac:chgData name="Noreen ROPERS [Eurécia]" userId="S::noreen.ropers@eurecia.com::f3a8d8f2-0e49-41aa-b7d1-58879f4fb21f" providerId="AD" clId="Web-{20B3EDAE-89B7-398A-A18D-700D11916DE6}" dt="2025-07-10T13:35:34.641" v="83"/>
          <ac:picMkLst>
            <pc:docMk/>
            <pc:sldMk cId="835839060" sldId="354"/>
            <ac:picMk id="3076" creationId="{16D93ED6-08B9-9F11-24F4-267061161BB5}"/>
          </ac:picMkLst>
        </pc:picChg>
      </pc:sldChg>
      <pc:sldChg chg="addSp delSp modSp">
        <pc:chgData name="Noreen ROPERS [Eurécia]" userId="S::noreen.ropers@eurecia.com::f3a8d8f2-0e49-41aa-b7d1-58879f4fb21f" providerId="AD" clId="Web-{20B3EDAE-89B7-398A-A18D-700D11916DE6}" dt="2025-07-10T13:41:28.307" v="103" actId="1076"/>
        <pc:sldMkLst>
          <pc:docMk/>
          <pc:sldMk cId="3815716929" sldId="355"/>
        </pc:sldMkLst>
        <pc:spChg chg="mod">
          <ac:chgData name="Noreen ROPERS [Eurécia]" userId="S::noreen.ropers@eurecia.com::f3a8d8f2-0e49-41aa-b7d1-58879f4fb21f" providerId="AD" clId="Web-{20B3EDAE-89B7-398A-A18D-700D11916DE6}" dt="2025-07-10T13:41:24.619" v="102" actId="1076"/>
          <ac:spMkLst>
            <pc:docMk/>
            <pc:sldMk cId="3815716929" sldId="355"/>
            <ac:spMk id="16" creationId="{D5F128F2-1AFB-C17B-C35F-80AA431138F2}"/>
          </ac:spMkLst>
        </pc:spChg>
        <pc:spChg chg="mod">
          <ac:chgData name="Noreen ROPERS [Eurécia]" userId="S::noreen.ropers@eurecia.com::f3a8d8f2-0e49-41aa-b7d1-58879f4fb21f" providerId="AD" clId="Web-{20B3EDAE-89B7-398A-A18D-700D11916DE6}" dt="2025-07-10T13:41:15.447" v="99" actId="1076"/>
          <ac:spMkLst>
            <pc:docMk/>
            <pc:sldMk cId="3815716929" sldId="355"/>
            <ac:spMk id="17" creationId="{AE42A7EC-C148-2C85-3122-6594F69A1D77}"/>
          </ac:spMkLst>
        </pc:spChg>
        <pc:picChg chg="add mod">
          <ac:chgData name="Noreen ROPERS [Eurécia]" userId="S::noreen.ropers@eurecia.com::f3a8d8f2-0e49-41aa-b7d1-58879f4fb21f" providerId="AD" clId="Web-{20B3EDAE-89B7-398A-A18D-700D11916DE6}" dt="2025-07-10T13:41:28.307" v="103" actId="1076"/>
          <ac:picMkLst>
            <pc:docMk/>
            <pc:sldMk cId="3815716929" sldId="355"/>
            <ac:picMk id="5" creationId="{689576F6-53ED-0D3E-17D3-7E3BB09A61D7}"/>
          </ac:picMkLst>
        </pc:picChg>
        <pc:picChg chg="mod">
          <ac:chgData name="Noreen ROPERS [Eurécia]" userId="S::noreen.ropers@eurecia.com::f3a8d8f2-0e49-41aa-b7d1-58879f4fb21f" providerId="AD" clId="Web-{20B3EDAE-89B7-398A-A18D-700D11916DE6}" dt="2025-07-10T13:41:21.682" v="101" actId="1076"/>
          <ac:picMkLst>
            <pc:docMk/>
            <pc:sldMk cId="3815716929" sldId="355"/>
            <ac:picMk id="4100" creationId="{5D581B97-5776-CE1E-C343-9FB0089C4C3F}"/>
          </ac:picMkLst>
        </pc:picChg>
        <pc:picChg chg="mod">
          <ac:chgData name="Noreen ROPERS [Eurécia]" userId="S::noreen.ropers@eurecia.com::f3a8d8f2-0e49-41aa-b7d1-58879f4fb21f" providerId="AD" clId="Web-{20B3EDAE-89B7-398A-A18D-700D11916DE6}" dt="2025-07-10T13:41:12.947" v="98" actId="1076"/>
          <ac:picMkLst>
            <pc:docMk/>
            <pc:sldMk cId="3815716929" sldId="355"/>
            <ac:picMk id="4102" creationId="{3C326202-E5E2-ED05-719F-612C037D7E14}"/>
          </ac:picMkLst>
        </pc:picChg>
      </pc:sldChg>
      <pc:sldChg chg="modSp">
        <pc:chgData name="Noreen ROPERS [Eurécia]" userId="S::noreen.ropers@eurecia.com::f3a8d8f2-0e49-41aa-b7d1-58879f4fb21f" providerId="AD" clId="Web-{20B3EDAE-89B7-398A-A18D-700D11916DE6}" dt="2025-07-10T13:42:47.200" v="117" actId="20577"/>
        <pc:sldMkLst>
          <pc:docMk/>
          <pc:sldMk cId="3023161324" sldId="356"/>
        </pc:sldMkLst>
        <pc:spChg chg="mod">
          <ac:chgData name="Noreen ROPERS [Eurécia]" userId="S::noreen.ropers@eurecia.com::f3a8d8f2-0e49-41aa-b7d1-58879f4fb21f" providerId="AD" clId="Web-{20B3EDAE-89B7-398A-A18D-700D11916DE6}" dt="2025-07-10T13:42:47.200" v="117" actId="20577"/>
          <ac:spMkLst>
            <pc:docMk/>
            <pc:sldMk cId="3023161324" sldId="356"/>
            <ac:spMk id="6" creationId="{476AF822-3794-769E-8244-9839F4708202}"/>
          </ac:spMkLst>
        </pc:spChg>
        <pc:picChg chg="mod">
          <ac:chgData name="Noreen ROPERS [Eurécia]" userId="S::noreen.ropers@eurecia.com::f3a8d8f2-0e49-41aa-b7d1-58879f4fb21f" providerId="AD" clId="Web-{20B3EDAE-89B7-398A-A18D-700D11916DE6}" dt="2025-07-10T13:41:56.151" v="104"/>
          <ac:picMkLst>
            <pc:docMk/>
            <pc:sldMk cId="3023161324" sldId="356"/>
            <ac:picMk id="5122" creationId="{CDCF503E-A4A0-D89E-92B7-810DBF934624}"/>
          </ac:picMkLst>
        </pc:picChg>
      </pc:sldChg>
      <pc:sldChg chg="addSp delSp modSp">
        <pc:chgData name="Noreen ROPERS [Eurécia]" userId="S::noreen.ropers@eurecia.com::f3a8d8f2-0e49-41aa-b7d1-58879f4fb21f" providerId="AD" clId="Web-{20B3EDAE-89B7-398A-A18D-700D11916DE6}" dt="2025-07-10T14:06:43.415" v="213"/>
        <pc:sldMkLst>
          <pc:docMk/>
          <pc:sldMk cId="1451449613" sldId="357"/>
        </pc:sldMkLst>
        <pc:spChg chg="mod">
          <ac:chgData name="Noreen ROPERS [Eurécia]" userId="S::noreen.ropers@eurecia.com::f3a8d8f2-0e49-41aa-b7d1-58879f4fb21f" providerId="AD" clId="Web-{20B3EDAE-89B7-398A-A18D-700D11916DE6}" dt="2025-07-10T14:06:39.149" v="212" actId="1076"/>
          <ac:spMkLst>
            <pc:docMk/>
            <pc:sldMk cId="1451449613" sldId="357"/>
            <ac:spMk id="6" creationId="{476AF822-3794-769E-8244-9839F4708202}"/>
          </ac:spMkLst>
        </pc:spChg>
        <pc:spChg chg="mod">
          <ac:chgData name="Noreen ROPERS [Eurécia]" userId="S::noreen.ropers@eurecia.com::f3a8d8f2-0e49-41aa-b7d1-58879f4fb21f" providerId="AD" clId="Web-{20B3EDAE-89B7-398A-A18D-700D11916DE6}" dt="2025-07-10T14:06:36.743" v="211" actId="1076"/>
          <ac:spMkLst>
            <pc:docMk/>
            <pc:sldMk cId="1451449613" sldId="357"/>
            <ac:spMk id="7" creationId="{68AB08F1-5752-DB13-BCBF-F2146B5B6676}"/>
          </ac:spMkLst>
        </pc:spChg>
        <pc:picChg chg="add mod">
          <ac:chgData name="Noreen ROPERS [Eurécia]" userId="S::noreen.ropers@eurecia.com::f3a8d8f2-0e49-41aa-b7d1-58879f4fb21f" providerId="AD" clId="Web-{20B3EDAE-89B7-398A-A18D-700D11916DE6}" dt="2025-07-10T14:06:43.415" v="213"/>
          <ac:picMkLst>
            <pc:docMk/>
            <pc:sldMk cId="1451449613" sldId="357"/>
            <ac:picMk id="12" creationId="{7C0D2E32-0336-84EC-98BD-F14A44C473DC}"/>
          </ac:picMkLst>
        </pc:picChg>
      </pc:sldChg>
      <pc:sldChg chg="addSp delSp modSp">
        <pc:chgData name="Noreen ROPERS [Eurécia]" userId="S::noreen.ropers@eurecia.com::f3a8d8f2-0e49-41aa-b7d1-58879f4fb21f" providerId="AD" clId="Web-{20B3EDAE-89B7-398A-A18D-700D11916DE6}" dt="2025-07-10T14:08:19.825" v="229" actId="1076"/>
        <pc:sldMkLst>
          <pc:docMk/>
          <pc:sldMk cId="2447771666" sldId="358"/>
        </pc:sldMkLst>
        <pc:spChg chg="mod">
          <ac:chgData name="Noreen ROPERS [Eurécia]" userId="S::noreen.ropers@eurecia.com::f3a8d8f2-0e49-41aa-b7d1-58879f4fb21f" providerId="AD" clId="Web-{20B3EDAE-89B7-398A-A18D-700D11916DE6}" dt="2025-07-10T14:08:19.825" v="229" actId="1076"/>
          <ac:spMkLst>
            <pc:docMk/>
            <pc:sldMk cId="2447771666" sldId="358"/>
            <ac:spMk id="8" creationId="{45DF4655-0752-0EE7-7954-BFE06C744917}"/>
          </ac:spMkLst>
        </pc:spChg>
        <pc:picChg chg="add mod">
          <ac:chgData name="Noreen ROPERS [Eurécia]" userId="S::noreen.ropers@eurecia.com::f3a8d8f2-0e49-41aa-b7d1-58879f4fb21f" providerId="AD" clId="Web-{20B3EDAE-89B7-398A-A18D-700D11916DE6}" dt="2025-07-10T14:08:14.512" v="227" actId="1076"/>
          <ac:picMkLst>
            <pc:docMk/>
            <pc:sldMk cId="2447771666" sldId="358"/>
            <ac:picMk id="5" creationId="{DB39F43C-7A24-5C39-A98C-9809C687A577}"/>
          </ac:picMkLst>
        </pc:picChg>
      </pc:sldChg>
      <pc:sldChg chg="addSp delSp modSp">
        <pc:chgData name="Noreen ROPERS [Eurécia]" userId="S::noreen.ropers@eurecia.com::f3a8d8f2-0e49-41aa-b7d1-58879f4fb21f" providerId="AD" clId="Web-{20B3EDAE-89B7-398A-A18D-700D11916DE6}" dt="2025-07-10T14:21:34.448" v="493" actId="14100"/>
        <pc:sldMkLst>
          <pc:docMk/>
          <pc:sldMk cId="393303410" sldId="359"/>
        </pc:sldMkLst>
        <pc:spChg chg="add mod">
          <ac:chgData name="Noreen ROPERS [Eurécia]" userId="S::noreen.ropers@eurecia.com::f3a8d8f2-0e49-41aa-b7d1-58879f4fb21f" providerId="AD" clId="Web-{20B3EDAE-89B7-398A-A18D-700D11916DE6}" dt="2025-07-10T14:21:34.448" v="493" actId="14100"/>
          <ac:spMkLst>
            <pc:docMk/>
            <pc:sldMk cId="393303410" sldId="359"/>
            <ac:spMk id="5" creationId="{9129B2DC-9B2D-F6A1-EDFD-C9ADF222BD37}"/>
          </ac:spMkLst>
        </pc:spChg>
        <pc:spChg chg="add mod">
          <ac:chgData name="Noreen ROPERS [Eurécia]" userId="S::noreen.ropers@eurecia.com::f3a8d8f2-0e49-41aa-b7d1-58879f4fb21f" providerId="AD" clId="Web-{20B3EDAE-89B7-398A-A18D-700D11916DE6}" dt="2025-07-10T14:14:32.557" v="388" actId="14100"/>
          <ac:spMkLst>
            <pc:docMk/>
            <pc:sldMk cId="393303410" sldId="359"/>
            <ac:spMk id="12" creationId="{0ED16911-BE4F-7178-A964-6BF6DF2D85CF}"/>
          </ac:spMkLst>
        </pc:spChg>
        <pc:spChg chg="mod">
          <ac:chgData name="Noreen ROPERS [Eurécia]" userId="S::noreen.ropers@eurecia.com::f3a8d8f2-0e49-41aa-b7d1-58879f4fb21f" providerId="AD" clId="Web-{20B3EDAE-89B7-398A-A18D-700D11916DE6}" dt="2025-07-10T14:19:36.412" v="454" actId="1076"/>
          <ac:spMkLst>
            <pc:docMk/>
            <pc:sldMk cId="393303410" sldId="359"/>
            <ac:spMk id="20" creationId="{38684621-C272-4FFE-B9AC-56776BC54FCC}"/>
          </ac:spMkLst>
        </pc:spChg>
        <pc:picChg chg="add mod">
          <ac:chgData name="Noreen ROPERS [Eurécia]" userId="S::noreen.ropers@eurecia.com::f3a8d8f2-0e49-41aa-b7d1-58879f4fb21f" providerId="AD" clId="Web-{20B3EDAE-89B7-398A-A18D-700D11916DE6}" dt="2025-07-10T14:18:57.973" v="442" actId="1076"/>
          <ac:picMkLst>
            <pc:docMk/>
            <pc:sldMk cId="393303410" sldId="359"/>
            <ac:picMk id="17" creationId="{4FB553A7-23CE-AD9A-0162-CE426B874114}"/>
          </ac:picMkLst>
        </pc:picChg>
        <pc:picChg chg="add mod">
          <ac:chgData name="Noreen ROPERS [Eurécia]" userId="S::noreen.ropers@eurecia.com::f3a8d8f2-0e49-41aa-b7d1-58879f4fb21f" providerId="AD" clId="Web-{20B3EDAE-89B7-398A-A18D-700D11916DE6}" dt="2025-07-10T14:18:57.989" v="443" actId="1076"/>
          <ac:picMkLst>
            <pc:docMk/>
            <pc:sldMk cId="393303410" sldId="359"/>
            <ac:picMk id="18" creationId="{C5AA1B21-3812-6189-6681-F07BA97D5D7E}"/>
          </ac:picMkLst>
        </pc:picChg>
        <pc:picChg chg="add mod">
          <ac:chgData name="Noreen ROPERS [Eurécia]" userId="S::noreen.ropers@eurecia.com::f3a8d8f2-0e49-41aa-b7d1-58879f4fb21f" providerId="AD" clId="Web-{20B3EDAE-89B7-398A-A18D-700D11916DE6}" dt="2025-07-10T14:18:57.989" v="444" actId="1076"/>
          <ac:picMkLst>
            <pc:docMk/>
            <pc:sldMk cId="393303410" sldId="359"/>
            <ac:picMk id="19" creationId="{696B55E6-D56C-DF65-2A30-1AC62812FEA6}"/>
          </ac:picMkLst>
        </pc:picChg>
        <pc:picChg chg="add mod">
          <ac:chgData name="Noreen ROPERS [Eurécia]" userId="S::noreen.ropers@eurecia.com::f3a8d8f2-0e49-41aa-b7d1-58879f4fb21f" providerId="AD" clId="Web-{20B3EDAE-89B7-398A-A18D-700D11916DE6}" dt="2025-07-10T14:19:38.959" v="455" actId="1076"/>
          <ac:picMkLst>
            <pc:docMk/>
            <pc:sldMk cId="393303410" sldId="359"/>
            <ac:picMk id="21" creationId="{1B5070BE-F5C2-D517-985E-EA08B871E688}"/>
          </ac:picMkLst>
        </pc:picChg>
      </pc:sldChg>
      <pc:sldChg chg="addSp delSp modSp">
        <pc:chgData name="Noreen ROPERS [Eurécia]" userId="S::noreen.ropers@eurecia.com::f3a8d8f2-0e49-41aa-b7d1-58879f4fb21f" providerId="AD" clId="Web-{20B3EDAE-89B7-398A-A18D-700D11916DE6}" dt="2025-07-10T14:22:22.887" v="552" actId="1076"/>
        <pc:sldMkLst>
          <pc:docMk/>
          <pc:sldMk cId="917141303" sldId="360"/>
        </pc:sldMkLst>
        <pc:spChg chg="add mod">
          <ac:chgData name="Noreen ROPERS [Eurécia]" userId="S::noreen.ropers@eurecia.com::f3a8d8f2-0e49-41aa-b7d1-58879f4fb21f" providerId="AD" clId="Web-{20B3EDAE-89B7-398A-A18D-700D11916DE6}" dt="2025-07-10T14:22:22.871" v="550" actId="1076"/>
          <ac:spMkLst>
            <pc:docMk/>
            <pc:sldMk cId="917141303" sldId="360"/>
            <ac:spMk id="5" creationId="{9129B2DC-9B2D-F6A1-EDFD-C9ADF222BD37}"/>
          </ac:spMkLst>
        </pc:spChg>
        <pc:spChg chg="mod">
          <ac:chgData name="Noreen ROPERS [Eurécia]" userId="S::noreen.ropers@eurecia.com::f3a8d8f2-0e49-41aa-b7d1-58879f4fb21f" providerId="AD" clId="Web-{20B3EDAE-89B7-398A-A18D-700D11916DE6}" dt="2025-07-10T14:21:04.087" v="470" actId="1076"/>
          <ac:spMkLst>
            <pc:docMk/>
            <pc:sldMk cId="917141303" sldId="360"/>
            <ac:spMk id="20" creationId="{38684621-C272-4FFE-B9AC-56776BC54FCC}"/>
          </ac:spMkLst>
        </pc:spChg>
        <pc:picChg chg="add mod">
          <ac:chgData name="Noreen ROPERS [Eurécia]" userId="S::noreen.ropers@eurecia.com::f3a8d8f2-0e49-41aa-b7d1-58879f4fb21f" providerId="AD" clId="Web-{20B3EDAE-89B7-398A-A18D-700D11916DE6}" dt="2025-07-10T14:22:22.887" v="551" actId="1076"/>
          <ac:picMkLst>
            <pc:docMk/>
            <pc:sldMk cId="917141303" sldId="360"/>
            <ac:picMk id="6" creationId="{4FB553A7-23CE-AD9A-0162-CE426B874114}"/>
          </ac:picMkLst>
        </pc:picChg>
        <pc:picChg chg="add mod">
          <ac:chgData name="Noreen ROPERS [Eurécia]" userId="S::noreen.ropers@eurecia.com::f3a8d8f2-0e49-41aa-b7d1-58879f4fb21f" providerId="AD" clId="Web-{20B3EDAE-89B7-398A-A18D-700D11916DE6}" dt="2025-07-10T14:22:22.887" v="552" actId="1076"/>
          <ac:picMkLst>
            <pc:docMk/>
            <pc:sldMk cId="917141303" sldId="360"/>
            <ac:picMk id="7" creationId="{C5AA1B21-3812-6189-6681-F07BA97D5D7E}"/>
          </ac:picMkLst>
        </pc:picChg>
        <pc:picChg chg="add mod">
          <ac:chgData name="Noreen ROPERS [Eurécia]" userId="S::noreen.ropers@eurecia.com::f3a8d8f2-0e49-41aa-b7d1-58879f4fb21f" providerId="AD" clId="Web-{20B3EDAE-89B7-398A-A18D-700D11916DE6}" dt="2025-07-10T14:21:05.962" v="471" actId="1076"/>
          <ac:picMkLst>
            <pc:docMk/>
            <pc:sldMk cId="917141303" sldId="360"/>
            <ac:picMk id="8" creationId="{AFB1D36A-2513-396E-0C13-393A3280C95C}"/>
          </ac:picMkLst>
        </pc:picChg>
      </pc:sldChg>
      <pc:sldChg chg="addSp delSp modSp">
        <pc:chgData name="Noreen ROPERS [Eurécia]" userId="S::noreen.ropers@eurecia.com::f3a8d8f2-0e49-41aa-b7d1-58879f4fb21f" providerId="AD" clId="Web-{20B3EDAE-89B7-398A-A18D-700D11916DE6}" dt="2025-07-10T14:26:21.193" v="576"/>
        <pc:sldMkLst>
          <pc:docMk/>
          <pc:sldMk cId="4244877965" sldId="361"/>
        </pc:sldMkLst>
        <pc:spChg chg="add mod">
          <ac:chgData name="Noreen ROPERS [Eurécia]" userId="S::noreen.ropers@eurecia.com::f3a8d8f2-0e49-41aa-b7d1-58879f4fb21f" providerId="AD" clId="Web-{20B3EDAE-89B7-398A-A18D-700D11916DE6}" dt="2025-07-10T14:25:07.737" v="563"/>
          <ac:spMkLst>
            <pc:docMk/>
            <pc:sldMk cId="4244877965" sldId="361"/>
            <ac:spMk id="8" creationId="{4CE35923-BFF8-5BC4-0ADB-C69048E70C29}"/>
          </ac:spMkLst>
        </pc:spChg>
        <pc:picChg chg="add mod">
          <ac:chgData name="Noreen ROPERS [Eurécia]" userId="S::noreen.ropers@eurecia.com::f3a8d8f2-0e49-41aa-b7d1-58879f4fb21f" providerId="AD" clId="Web-{20B3EDAE-89B7-398A-A18D-700D11916DE6}" dt="2025-07-10T14:25:31.097" v="572"/>
          <ac:picMkLst>
            <pc:docMk/>
            <pc:sldMk cId="4244877965" sldId="361"/>
            <ac:picMk id="10" creationId="{697771FE-BFA6-87FB-D8A4-549B447B8A45}"/>
          </ac:picMkLst>
        </pc:picChg>
        <pc:picChg chg="add mod">
          <ac:chgData name="Noreen ROPERS [Eurécia]" userId="S::noreen.ropers@eurecia.com::f3a8d8f2-0e49-41aa-b7d1-58879f4fb21f" providerId="AD" clId="Web-{20B3EDAE-89B7-398A-A18D-700D11916DE6}" dt="2025-07-10T14:26:21.193" v="576"/>
          <ac:picMkLst>
            <pc:docMk/>
            <pc:sldMk cId="4244877965" sldId="361"/>
            <ac:picMk id="11" creationId="{DEB09E9E-452B-38DB-73F2-5D00544C2CD2}"/>
          </ac:picMkLst>
        </pc:picChg>
      </pc:sldChg>
      <pc:sldChg chg="addSp delSp modSp">
        <pc:chgData name="Noreen ROPERS [Eurécia]" userId="S::noreen.ropers@eurecia.com::f3a8d8f2-0e49-41aa-b7d1-58879f4fb21f" providerId="AD" clId="Web-{20B3EDAE-89B7-398A-A18D-700D11916DE6}" dt="2025-07-10T14:30:41.171" v="596"/>
        <pc:sldMkLst>
          <pc:docMk/>
          <pc:sldMk cId="2730774276" sldId="362"/>
        </pc:sldMkLst>
        <pc:spChg chg="mod">
          <ac:chgData name="Noreen ROPERS [Eurécia]" userId="S::noreen.ropers@eurecia.com::f3a8d8f2-0e49-41aa-b7d1-58879f4fb21f" providerId="AD" clId="Web-{20B3EDAE-89B7-398A-A18D-700D11916DE6}" dt="2025-07-10T14:27:13.523" v="577" actId="1076"/>
          <ac:spMkLst>
            <pc:docMk/>
            <pc:sldMk cId="2730774276" sldId="362"/>
            <ac:spMk id="4" creationId="{90A438DC-811C-961D-F9DD-B6FEB9763FC2}"/>
          </ac:spMkLst>
        </pc:spChg>
        <pc:spChg chg="mod">
          <ac:chgData name="Noreen ROPERS [Eurécia]" userId="S::noreen.ropers@eurecia.com::f3a8d8f2-0e49-41aa-b7d1-58879f4fb21f" providerId="AD" clId="Web-{20B3EDAE-89B7-398A-A18D-700D11916DE6}" dt="2025-07-10T14:27:13.539" v="578" actId="1076"/>
          <ac:spMkLst>
            <pc:docMk/>
            <pc:sldMk cId="2730774276" sldId="362"/>
            <ac:spMk id="12" creationId="{647BFDE0-1F37-033B-D613-E024D0A4EC59}"/>
          </ac:spMkLst>
        </pc:spChg>
        <pc:spChg chg="mod">
          <ac:chgData name="Noreen ROPERS [Eurécia]" userId="S::noreen.ropers@eurecia.com::f3a8d8f2-0e49-41aa-b7d1-58879f4fb21f" providerId="AD" clId="Web-{20B3EDAE-89B7-398A-A18D-700D11916DE6}" dt="2025-07-10T14:30:38.077" v="594" actId="1076"/>
          <ac:spMkLst>
            <pc:docMk/>
            <pc:sldMk cId="2730774276" sldId="362"/>
            <ac:spMk id="20" creationId="{38684621-C272-4FFE-B9AC-56776BC54FCC}"/>
          </ac:spMkLst>
        </pc:spChg>
        <pc:picChg chg="add mod">
          <ac:chgData name="Noreen ROPERS [Eurécia]" userId="S::noreen.ropers@eurecia.com::f3a8d8f2-0e49-41aa-b7d1-58879f4fb21f" providerId="AD" clId="Web-{20B3EDAE-89B7-398A-A18D-700D11916DE6}" dt="2025-07-10T14:30:41.171" v="596"/>
          <ac:picMkLst>
            <pc:docMk/>
            <pc:sldMk cId="2730774276" sldId="362"/>
            <ac:picMk id="5" creationId="{86624294-4B32-3A99-4DAE-B4F14C0AB0E6}"/>
          </ac:picMkLst>
        </pc:picChg>
      </pc:sldChg>
      <pc:sldChg chg="addSp modSp">
        <pc:chgData name="Noreen ROPERS [Eurécia]" userId="S::noreen.ropers@eurecia.com::f3a8d8f2-0e49-41aa-b7d1-58879f4fb21f" providerId="AD" clId="Web-{20B3EDAE-89B7-398A-A18D-700D11916DE6}" dt="2025-07-10T14:34:25.914" v="627" actId="20577"/>
        <pc:sldMkLst>
          <pc:docMk/>
          <pc:sldMk cId="2110490054" sldId="363"/>
        </pc:sldMkLst>
        <pc:spChg chg="mod">
          <ac:chgData name="Noreen ROPERS [Eurécia]" userId="S::noreen.ropers@eurecia.com::f3a8d8f2-0e49-41aa-b7d1-58879f4fb21f" providerId="AD" clId="Web-{20B3EDAE-89B7-398A-A18D-700D11916DE6}" dt="2025-07-10T14:34:00.897" v="614" actId="20577"/>
          <ac:spMkLst>
            <pc:docMk/>
            <pc:sldMk cId="2110490054" sldId="363"/>
            <ac:spMk id="4" creationId="{90A438DC-811C-961D-F9DD-B6FEB9763FC2}"/>
          </ac:spMkLst>
        </pc:spChg>
        <pc:spChg chg="mod">
          <ac:chgData name="Noreen ROPERS [Eurécia]" userId="S::noreen.ropers@eurecia.com::f3a8d8f2-0e49-41aa-b7d1-58879f4fb21f" providerId="AD" clId="Web-{20B3EDAE-89B7-398A-A18D-700D11916DE6}" dt="2025-07-10T14:34:25.914" v="627" actId="20577"/>
          <ac:spMkLst>
            <pc:docMk/>
            <pc:sldMk cId="2110490054" sldId="363"/>
            <ac:spMk id="7" creationId="{9C34B21A-FB6F-EBA7-1D18-AC58C1E667DA}"/>
          </ac:spMkLst>
        </pc:spChg>
        <pc:picChg chg="add mod">
          <ac:chgData name="Noreen ROPERS [Eurécia]" userId="S::noreen.ropers@eurecia.com::f3a8d8f2-0e49-41aa-b7d1-58879f4fb21f" providerId="AD" clId="Web-{20B3EDAE-89B7-398A-A18D-700D11916DE6}" dt="2025-07-10T14:32:22.550" v="607" actId="1076"/>
          <ac:picMkLst>
            <pc:docMk/>
            <pc:sldMk cId="2110490054" sldId="363"/>
            <ac:picMk id="5" creationId="{84412B99-4D1A-C8AF-A824-FFDFEF6D43BC}"/>
          </ac:picMkLst>
        </pc:picChg>
        <pc:picChg chg="mod">
          <ac:chgData name="Noreen ROPERS [Eurécia]" userId="S::noreen.ropers@eurecia.com::f3a8d8f2-0e49-41aa-b7d1-58879f4fb21f" providerId="AD" clId="Web-{20B3EDAE-89B7-398A-A18D-700D11916DE6}" dt="2025-07-10T14:32:10.190" v="605" actId="1076"/>
          <ac:picMkLst>
            <pc:docMk/>
            <pc:sldMk cId="2110490054" sldId="363"/>
            <ac:picMk id="6" creationId="{4658BB01-D7E6-F543-ACF6-E4DA085FEC4E}"/>
          </ac:picMkLst>
        </pc:picChg>
      </pc:sldChg>
      <pc:sldChg chg="modSp">
        <pc:chgData name="Noreen ROPERS [Eurécia]" userId="S::noreen.ropers@eurecia.com::f3a8d8f2-0e49-41aa-b7d1-58879f4fb21f" providerId="AD" clId="Web-{20B3EDAE-89B7-398A-A18D-700D11916DE6}" dt="2025-07-10T14:40:45.834" v="659" actId="20577"/>
        <pc:sldMkLst>
          <pc:docMk/>
          <pc:sldMk cId="2892282301" sldId="364"/>
        </pc:sldMkLst>
        <pc:spChg chg="mod">
          <ac:chgData name="Noreen ROPERS [Eurécia]" userId="S::noreen.ropers@eurecia.com::f3a8d8f2-0e49-41aa-b7d1-58879f4fb21f" providerId="AD" clId="Web-{20B3EDAE-89B7-398A-A18D-700D11916DE6}" dt="2025-07-10T14:37:45.062" v="645" actId="20577"/>
          <ac:spMkLst>
            <pc:docMk/>
            <pc:sldMk cId="2892282301" sldId="364"/>
            <ac:spMk id="4" creationId="{90A438DC-811C-961D-F9DD-B6FEB9763FC2}"/>
          </ac:spMkLst>
        </pc:spChg>
        <pc:spChg chg="mod">
          <ac:chgData name="Noreen ROPERS [Eurécia]" userId="S::noreen.ropers@eurecia.com::f3a8d8f2-0e49-41aa-b7d1-58879f4fb21f" providerId="AD" clId="Web-{20B3EDAE-89B7-398A-A18D-700D11916DE6}" dt="2025-07-10T14:38:09.610" v="646" actId="20577"/>
          <ac:spMkLst>
            <pc:docMk/>
            <pc:sldMk cId="2892282301" sldId="364"/>
            <ac:spMk id="8" creationId="{F8162C26-F2D1-0629-01CB-7FE4994E0378}"/>
          </ac:spMkLst>
        </pc:spChg>
        <pc:spChg chg="mod">
          <ac:chgData name="Noreen ROPERS [Eurécia]" userId="S::noreen.ropers@eurecia.com::f3a8d8f2-0e49-41aa-b7d1-58879f4fb21f" providerId="AD" clId="Web-{20B3EDAE-89B7-398A-A18D-700D11916DE6}" dt="2025-07-10T14:40:45.834" v="659" actId="20577"/>
          <ac:spMkLst>
            <pc:docMk/>
            <pc:sldMk cId="2892282301" sldId="364"/>
            <ac:spMk id="18" creationId="{7E910BC7-9345-BFF1-22D6-0D663783C3F9}"/>
          </ac:spMkLst>
        </pc:spChg>
        <pc:picChg chg="mod">
          <ac:chgData name="Noreen ROPERS [Eurécia]" userId="S::noreen.ropers@eurecia.com::f3a8d8f2-0e49-41aa-b7d1-58879f4fb21f" providerId="AD" clId="Web-{20B3EDAE-89B7-398A-A18D-700D11916DE6}" dt="2025-07-10T14:37:19.155" v="638"/>
          <ac:picMkLst>
            <pc:docMk/>
            <pc:sldMk cId="2892282301" sldId="364"/>
            <ac:picMk id="16" creationId="{54303166-1D8B-6A83-A956-79596E5E983E}"/>
          </ac:picMkLst>
        </pc:picChg>
      </pc:sldChg>
      <pc:sldChg chg="addSp delSp modSp">
        <pc:chgData name="Noreen ROPERS [Eurécia]" userId="S::noreen.ropers@eurecia.com::f3a8d8f2-0e49-41aa-b7d1-58879f4fb21f" providerId="AD" clId="Web-{20B3EDAE-89B7-398A-A18D-700D11916DE6}" dt="2025-07-10T14:51:08.420" v="804" actId="1076"/>
        <pc:sldMkLst>
          <pc:docMk/>
          <pc:sldMk cId="2448490758" sldId="365"/>
        </pc:sldMkLst>
      </pc:sldChg>
      <pc:sldChg chg="addSp delSp modSp">
        <pc:chgData name="Noreen ROPERS [Eurécia]" userId="S::noreen.ropers@eurecia.com::f3a8d8f2-0e49-41aa-b7d1-58879f4fb21f" providerId="AD" clId="Web-{20B3EDAE-89B7-398A-A18D-700D11916DE6}" dt="2025-07-10T14:53:24.815" v="837" actId="20577"/>
        <pc:sldMkLst>
          <pc:docMk/>
          <pc:sldMk cId="3870005214" sldId="366"/>
        </pc:sldMkLst>
        <pc:spChg chg="mod">
          <ac:chgData name="Noreen ROPERS [Eurécia]" userId="S::noreen.ropers@eurecia.com::f3a8d8f2-0e49-41aa-b7d1-58879f4fb21f" providerId="AD" clId="Web-{20B3EDAE-89B7-398A-A18D-700D11916DE6}" dt="2025-07-10T14:53:24.815" v="837" actId="20577"/>
          <ac:spMkLst>
            <pc:docMk/>
            <pc:sldMk cId="3870005214" sldId="366"/>
            <ac:spMk id="2" creationId="{0ED16911-BE4F-7178-A964-6BF6DF2D85CF}"/>
          </ac:spMkLst>
        </pc:spChg>
        <pc:picChg chg="add mod">
          <ac:chgData name="Noreen ROPERS [Eurécia]" userId="S::noreen.ropers@eurecia.com::f3a8d8f2-0e49-41aa-b7d1-58879f4fb21f" providerId="AD" clId="Web-{20B3EDAE-89B7-398A-A18D-700D11916DE6}" dt="2025-07-10T14:52:38.517" v="813" actId="1076"/>
          <ac:picMkLst>
            <pc:docMk/>
            <pc:sldMk cId="3870005214" sldId="366"/>
            <ac:picMk id="5" creationId="{127279F4-C3AA-76E7-FFF6-02CE38BF4A2D}"/>
          </ac:picMkLst>
        </pc:picChg>
      </pc:sldChg>
      <pc:sldChg chg="addSp delSp modSp">
        <pc:chgData name="Noreen ROPERS [Eurécia]" userId="S::noreen.ropers@eurecia.com::f3a8d8f2-0e49-41aa-b7d1-58879f4fb21f" providerId="AD" clId="Web-{20B3EDAE-89B7-398A-A18D-700D11916DE6}" dt="2025-07-10T14:54:37.131" v="847" actId="1076"/>
        <pc:sldMkLst>
          <pc:docMk/>
          <pc:sldMk cId="3064318299" sldId="367"/>
        </pc:sldMkLst>
        <pc:spChg chg="mod">
          <ac:chgData name="Noreen ROPERS [Eurécia]" userId="S::noreen.ropers@eurecia.com::f3a8d8f2-0e49-41aa-b7d1-58879f4fb21f" providerId="AD" clId="Web-{20B3EDAE-89B7-398A-A18D-700D11916DE6}" dt="2025-07-10T14:53:35.019" v="839" actId="20577"/>
          <ac:spMkLst>
            <pc:docMk/>
            <pc:sldMk cId="3064318299" sldId="367"/>
            <ac:spMk id="2" creationId="{0ED16911-BE4F-7178-A964-6BF6DF2D85CF}"/>
          </ac:spMkLst>
        </pc:spChg>
        <pc:picChg chg="add mod">
          <ac:chgData name="Noreen ROPERS [Eurécia]" userId="S::noreen.ropers@eurecia.com::f3a8d8f2-0e49-41aa-b7d1-58879f4fb21f" providerId="AD" clId="Web-{20B3EDAE-89B7-398A-A18D-700D11916DE6}" dt="2025-07-10T14:54:37.131" v="847" actId="1076"/>
          <ac:picMkLst>
            <pc:docMk/>
            <pc:sldMk cId="3064318299" sldId="367"/>
            <ac:picMk id="7" creationId="{B33A4D5E-4244-53F4-2C0B-D6BF4385B2AA}"/>
          </ac:picMkLst>
        </pc:picChg>
      </pc:sldChg>
      <pc:sldChg chg="addSp delSp modSp">
        <pc:chgData name="Noreen ROPERS [Eurécia]" userId="S::noreen.ropers@eurecia.com::f3a8d8f2-0e49-41aa-b7d1-58879f4fb21f" providerId="AD" clId="Web-{20B3EDAE-89B7-398A-A18D-700D11916DE6}" dt="2025-07-10T14:55:56.305" v="854"/>
        <pc:sldMkLst>
          <pc:docMk/>
          <pc:sldMk cId="3213819820" sldId="368"/>
        </pc:sldMkLst>
        <pc:picChg chg="add mod">
          <ac:chgData name="Noreen ROPERS [Eurécia]" userId="S::noreen.ropers@eurecia.com::f3a8d8f2-0e49-41aa-b7d1-58879f4fb21f" providerId="AD" clId="Web-{20B3EDAE-89B7-398A-A18D-700D11916DE6}" dt="2025-07-10T14:55:56.305" v="854"/>
          <ac:picMkLst>
            <pc:docMk/>
            <pc:sldMk cId="3213819820" sldId="368"/>
            <ac:picMk id="5" creationId="{0F25BC39-5929-55AF-03CF-90FF597E88EA}"/>
          </ac:picMkLst>
        </pc:picChg>
      </pc:sldChg>
      <pc:sldChg chg="modSp">
        <pc:chgData name="Noreen ROPERS [Eurécia]" userId="S::noreen.ropers@eurecia.com::f3a8d8f2-0e49-41aa-b7d1-58879f4fb21f" providerId="AD" clId="Web-{20B3EDAE-89B7-398A-A18D-700D11916DE6}" dt="2025-07-10T14:58:35.702" v="884"/>
        <pc:sldMkLst>
          <pc:docMk/>
          <pc:sldMk cId="3218693000" sldId="369"/>
        </pc:sldMkLst>
        <pc:spChg chg="mod">
          <ac:chgData name="Noreen ROPERS [Eurécia]" userId="S::noreen.ropers@eurecia.com::f3a8d8f2-0e49-41aa-b7d1-58879f4fb21f" providerId="AD" clId="Web-{20B3EDAE-89B7-398A-A18D-700D11916DE6}" dt="2025-07-10T14:58:31.389" v="883" actId="20577"/>
          <ac:spMkLst>
            <pc:docMk/>
            <pc:sldMk cId="3218693000" sldId="369"/>
            <ac:spMk id="2" creationId="{0ED16911-BE4F-7178-A964-6BF6DF2D85CF}"/>
          </ac:spMkLst>
        </pc:spChg>
        <pc:picChg chg="mod">
          <ac:chgData name="Noreen ROPERS [Eurécia]" userId="S::noreen.ropers@eurecia.com::f3a8d8f2-0e49-41aa-b7d1-58879f4fb21f" providerId="AD" clId="Web-{20B3EDAE-89B7-398A-A18D-700D11916DE6}" dt="2025-07-10T14:58:35.702" v="884"/>
          <ac:picMkLst>
            <pc:docMk/>
            <pc:sldMk cId="3218693000" sldId="369"/>
            <ac:picMk id="4098" creationId="{9A709E81-EED5-B125-BC4F-152D4046E9D9}"/>
          </ac:picMkLst>
        </pc:picChg>
      </pc:sldChg>
      <pc:sldChg chg="modSp">
        <pc:chgData name="Noreen ROPERS [Eurécia]" userId="S::noreen.ropers@eurecia.com::f3a8d8f2-0e49-41aa-b7d1-58879f4fb21f" providerId="AD" clId="Web-{20B3EDAE-89B7-398A-A18D-700D11916DE6}" dt="2025-07-10T14:37:14.717" v="637" actId="1076"/>
        <pc:sldMkLst>
          <pc:docMk/>
          <pc:sldMk cId="1027535000" sldId="380"/>
        </pc:sldMkLst>
        <pc:spChg chg="mod">
          <ac:chgData name="Noreen ROPERS [Eurécia]" userId="S::noreen.ropers@eurecia.com::f3a8d8f2-0e49-41aa-b7d1-58879f4fb21f" providerId="AD" clId="Web-{20B3EDAE-89B7-398A-A18D-700D11916DE6}" dt="2025-07-10T14:36:51.482" v="633" actId="1076"/>
          <ac:spMkLst>
            <pc:docMk/>
            <pc:sldMk cId="1027535000" sldId="380"/>
            <ac:spMk id="4" creationId="{90A438DC-811C-961D-F9DD-B6FEB9763FC2}"/>
          </ac:spMkLst>
        </pc:spChg>
        <pc:spChg chg="mod">
          <ac:chgData name="Noreen ROPERS [Eurécia]" userId="S::noreen.ropers@eurecia.com::f3a8d8f2-0e49-41aa-b7d1-58879f4fb21f" providerId="AD" clId="Web-{20B3EDAE-89B7-398A-A18D-700D11916DE6}" dt="2025-07-10T14:36:12.262" v="630" actId="1076"/>
          <ac:spMkLst>
            <pc:docMk/>
            <pc:sldMk cId="1027535000" sldId="380"/>
            <ac:spMk id="8" creationId="{B547CE71-79F8-ACE1-A728-8C74578C061C}"/>
          </ac:spMkLst>
        </pc:spChg>
        <pc:spChg chg="mod">
          <ac:chgData name="Noreen ROPERS [Eurécia]" userId="S::noreen.ropers@eurecia.com::f3a8d8f2-0e49-41aa-b7d1-58879f4fb21f" providerId="AD" clId="Web-{20B3EDAE-89B7-398A-A18D-700D11916DE6}" dt="2025-07-10T14:37:14.717" v="637" actId="1076"/>
          <ac:spMkLst>
            <pc:docMk/>
            <pc:sldMk cId="1027535000" sldId="380"/>
            <ac:spMk id="19" creationId="{65940EE2-AB65-82D8-D3C9-7622C6A660D7}"/>
          </ac:spMkLst>
        </pc:spChg>
        <pc:picChg chg="mod">
          <ac:chgData name="Noreen ROPERS [Eurécia]" userId="S::noreen.ropers@eurecia.com::f3a8d8f2-0e49-41aa-b7d1-58879f4fb21f" providerId="AD" clId="Web-{20B3EDAE-89B7-398A-A18D-700D11916DE6}" dt="2025-07-10T14:36:18.152" v="631"/>
          <ac:picMkLst>
            <pc:docMk/>
            <pc:sldMk cId="1027535000" sldId="380"/>
            <ac:picMk id="11" creationId="{EE27D53D-AFE1-67A6-B544-2867245C0896}"/>
          </ac:picMkLst>
        </pc:picChg>
      </pc:sldChg>
      <pc:sldChg chg="modSp">
        <pc:chgData name="Noreen ROPERS [Eurécia]" userId="S::noreen.ropers@eurecia.com::f3a8d8f2-0e49-41aa-b7d1-58879f4fb21f" providerId="AD" clId="Web-{20B3EDAE-89B7-398A-A18D-700D11916DE6}" dt="2025-07-10T13:35:24.922" v="81" actId="20577"/>
        <pc:sldMkLst>
          <pc:docMk/>
          <pc:sldMk cId="3995354232" sldId="382"/>
        </pc:sldMkLst>
        <pc:spChg chg="mod">
          <ac:chgData name="Noreen ROPERS [Eurécia]" userId="S::noreen.ropers@eurecia.com::f3a8d8f2-0e49-41aa-b7d1-58879f4fb21f" providerId="AD" clId="Web-{20B3EDAE-89B7-398A-A18D-700D11916DE6}" dt="2025-07-10T13:35:24.922" v="81" actId="20577"/>
          <ac:spMkLst>
            <pc:docMk/>
            <pc:sldMk cId="3995354232" sldId="382"/>
            <ac:spMk id="2" creationId="{18B74BD9-57AD-C852-1754-B7B1DAD43A1F}"/>
          </ac:spMkLst>
        </pc:spChg>
      </pc:sldChg>
      <pc:sldChg chg="modSp">
        <pc:chgData name="Noreen ROPERS [Eurécia]" userId="S::noreen.ropers@eurecia.com::f3a8d8f2-0e49-41aa-b7d1-58879f4fb21f" providerId="AD" clId="Web-{20B3EDAE-89B7-398A-A18D-700D11916DE6}" dt="2025-07-10T14:56:45.667" v="856" actId="20577"/>
        <pc:sldMkLst>
          <pc:docMk/>
          <pc:sldMk cId="499408540" sldId="385"/>
        </pc:sldMkLst>
        <pc:spChg chg="mod">
          <ac:chgData name="Noreen ROPERS [Eurécia]" userId="S::noreen.ropers@eurecia.com::f3a8d8f2-0e49-41aa-b7d1-58879f4fb21f" providerId="AD" clId="Web-{20B3EDAE-89B7-398A-A18D-700D11916DE6}" dt="2025-07-10T14:56:45.667" v="856" actId="20577"/>
          <ac:spMkLst>
            <pc:docMk/>
            <pc:sldMk cId="499408540" sldId="385"/>
            <ac:spMk id="2" creationId="{18B74BD9-57AD-C852-1754-B7B1DAD43A1F}"/>
          </ac:spMkLst>
        </pc:spChg>
      </pc:sldChg>
      <pc:sldChg chg="addSp modSp add replId">
        <pc:chgData name="Noreen ROPERS [Eurécia]" userId="S::noreen.ropers@eurecia.com::f3a8d8f2-0e49-41aa-b7d1-58879f4fb21f" providerId="AD" clId="Web-{20B3EDAE-89B7-398A-A18D-700D11916DE6}" dt="2025-07-10T14:53:16.034" v="835" actId="20577"/>
        <pc:sldMkLst>
          <pc:docMk/>
          <pc:sldMk cId="1996487988" sldId="387"/>
        </pc:sldMkLst>
        <pc:spChg chg="mod">
          <ac:chgData name="Noreen ROPERS [Eurécia]" userId="S::noreen.ropers@eurecia.com::f3a8d8f2-0e49-41aa-b7d1-58879f4fb21f" providerId="AD" clId="Web-{20B3EDAE-89B7-398A-A18D-700D11916DE6}" dt="2025-07-10T14:53:16.034" v="835" actId="20577"/>
          <ac:spMkLst>
            <pc:docMk/>
            <pc:sldMk cId="1996487988" sldId="387"/>
            <ac:spMk id="2" creationId="{E2D9459A-E831-E8AD-B39C-44C06631FE7C}"/>
          </ac:spMkLst>
        </pc:spChg>
        <pc:spChg chg="mod">
          <ac:chgData name="Noreen ROPERS [Eurécia]" userId="S::noreen.ropers@eurecia.com::f3a8d8f2-0e49-41aa-b7d1-58879f4fb21f" providerId="AD" clId="Web-{20B3EDAE-89B7-398A-A18D-700D11916DE6}" dt="2025-07-10T14:47:14.255" v="691" actId="1076"/>
          <ac:spMkLst>
            <pc:docMk/>
            <pc:sldMk cId="1996487988" sldId="387"/>
            <ac:spMk id="20" creationId="{4D7873E3-69EC-7562-5C2D-D2224FD7D747}"/>
          </ac:spMkLst>
        </pc:spChg>
        <pc:picChg chg="add mod">
          <ac:chgData name="Noreen ROPERS [Eurécia]" userId="S::noreen.ropers@eurecia.com::f3a8d8f2-0e49-41aa-b7d1-58879f4fb21f" providerId="AD" clId="Web-{20B3EDAE-89B7-398A-A18D-700D11916DE6}" dt="2025-07-10T14:46:58.332" v="688" actId="1076"/>
          <ac:picMkLst>
            <pc:docMk/>
            <pc:sldMk cId="1996487988" sldId="387"/>
            <ac:picMk id="5" creationId="{DD12380A-1EC6-B253-C434-6B5E95C8FCF4}"/>
          </ac:picMkLst>
        </pc:picChg>
        <pc:picChg chg="add mod">
          <ac:chgData name="Noreen ROPERS [Eurécia]" userId="S::noreen.ropers@eurecia.com::f3a8d8f2-0e49-41aa-b7d1-58879f4fb21f" providerId="AD" clId="Web-{20B3EDAE-89B7-398A-A18D-700D11916DE6}" dt="2025-07-10T14:46:53.192" v="687" actId="1076"/>
          <ac:picMkLst>
            <pc:docMk/>
            <pc:sldMk cId="1996487988" sldId="387"/>
            <ac:picMk id="6" creationId="{58AA2455-A79E-1A2E-02D8-E6656FC73C8D}"/>
          </ac:picMkLst>
        </pc:picChg>
        <pc:picChg chg="mod">
          <ac:chgData name="Noreen ROPERS [Eurécia]" userId="S::noreen.ropers@eurecia.com::f3a8d8f2-0e49-41aa-b7d1-58879f4fb21f" providerId="AD" clId="Web-{20B3EDAE-89B7-398A-A18D-700D11916DE6}" dt="2025-07-10T14:48:23.773" v="700" actId="1076"/>
          <ac:picMkLst>
            <pc:docMk/>
            <pc:sldMk cId="1996487988" sldId="387"/>
            <ac:picMk id="11" creationId="{F71EA41A-7F14-E626-8E3B-6CB57AA4F93C}"/>
          </ac:picMkLst>
        </pc:picChg>
      </pc:sldChg>
    </pc:docChg>
  </pc:docChgLst>
  <pc:docChgLst>
    <pc:chgData name="Noreen ROPERS [Eurécia]" userId="S::noreen.ropers@eurecia.com::f3a8d8f2-0e49-41aa-b7d1-58879f4fb21f" providerId="AD" clId="Web-{658F9574-276C-8A6E-B926-71302BCE1313}"/>
    <pc:docChg chg="delSld modSld">
      <pc:chgData name="Noreen ROPERS [Eurécia]" userId="S::noreen.ropers@eurecia.com::f3a8d8f2-0e49-41aa-b7d1-58879f4fb21f" providerId="AD" clId="Web-{658F9574-276C-8A6E-B926-71302BCE1313}" dt="2025-07-15T12:16:13.044" v="368" actId="20577"/>
      <pc:docMkLst>
        <pc:docMk/>
      </pc:docMkLst>
      <pc:sldChg chg="modSp">
        <pc:chgData name="Noreen ROPERS [Eurécia]" userId="S::noreen.ropers@eurecia.com::f3a8d8f2-0e49-41aa-b7d1-58879f4fb21f" providerId="AD" clId="Web-{658F9574-276C-8A6E-B926-71302BCE1313}" dt="2025-07-15T12:16:13.044" v="368" actId="20577"/>
        <pc:sldMkLst>
          <pc:docMk/>
          <pc:sldMk cId="1323003873" sldId="342"/>
        </pc:sldMkLst>
        <pc:spChg chg="mod">
          <ac:chgData name="Noreen ROPERS [Eurécia]" userId="S::noreen.ropers@eurecia.com::f3a8d8f2-0e49-41aa-b7d1-58879f4fb21f" providerId="AD" clId="Web-{658F9574-276C-8A6E-B926-71302BCE1313}" dt="2025-07-15T12:15:53.105" v="367" actId="20577"/>
          <ac:spMkLst>
            <pc:docMk/>
            <pc:sldMk cId="1323003873" sldId="342"/>
            <ac:spMk id="2" creationId="{F08AB10F-1DCA-B10B-CC95-10172B63F2C3}"/>
          </ac:spMkLst>
        </pc:spChg>
        <pc:spChg chg="mod">
          <ac:chgData name="Noreen ROPERS [Eurécia]" userId="S::noreen.ropers@eurecia.com::f3a8d8f2-0e49-41aa-b7d1-58879f4fb21f" providerId="AD" clId="Web-{658F9574-276C-8A6E-B926-71302BCE1313}" dt="2025-07-15T12:16:13.044" v="368" actId="20577"/>
          <ac:spMkLst>
            <pc:docMk/>
            <pc:sldMk cId="1323003873" sldId="342"/>
            <ac:spMk id="6" creationId="{02E320D8-64DB-C0BB-AC1C-4496F1B96168}"/>
          </ac:spMkLst>
        </pc:spChg>
      </pc:sldChg>
      <pc:sldChg chg="del">
        <pc:chgData name="Noreen ROPERS [Eurécia]" userId="S::noreen.ropers@eurecia.com::f3a8d8f2-0e49-41aa-b7d1-58879f4fb21f" providerId="AD" clId="Web-{658F9574-276C-8A6E-B926-71302BCE1313}" dt="2025-07-15T11:48:20.114" v="0"/>
        <pc:sldMkLst>
          <pc:docMk/>
          <pc:sldMk cId="2448490758" sldId="365"/>
        </pc:sldMkLst>
      </pc:sldChg>
      <pc:sldChg chg="modSp">
        <pc:chgData name="Noreen ROPERS [Eurécia]" userId="S::noreen.ropers@eurecia.com::f3a8d8f2-0e49-41aa-b7d1-58879f4fb21f" providerId="AD" clId="Web-{658F9574-276C-8A6E-B926-71302BCE1313}" dt="2025-07-15T11:49:52.227" v="8" actId="20577"/>
        <pc:sldMkLst>
          <pc:docMk/>
          <pc:sldMk cId="3218693000" sldId="369"/>
        </pc:sldMkLst>
        <pc:spChg chg="mod">
          <ac:chgData name="Noreen ROPERS [Eurécia]" userId="S::noreen.ropers@eurecia.com::f3a8d8f2-0e49-41aa-b7d1-58879f4fb21f" providerId="AD" clId="Web-{658F9574-276C-8A6E-B926-71302BCE1313}" dt="2025-07-15T11:49:52.227" v="8" actId="20577"/>
          <ac:spMkLst>
            <pc:docMk/>
            <pc:sldMk cId="3218693000" sldId="369"/>
            <ac:spMk id="2" creationId="{0ED16911-BE4F-7178-A964-6BF6DF2D85CF}"/>
          </ac:spMkLst>
        </pc:spChg>
      </pc:sldChg>
      <pc:sldChg chg="modSp">
        <pc:chgData name="Noreen ROPERS [Eurécia]" userId="S::noreen.ropers@eurecia.com::f3a8d8f2-0e49-41aa-b7d1-58879f4fb21f" providerId="AD" clId="Web-{658F9574-276C-8A6E-B926-71302BCE1313}" dt="2025-07-15T11:50:30.431" v="13"/>
        <pc:sldMkLst>
          <pc:docMk/>
          <pc:sldMk cId="3283539569" sldId="370"/>
        </pc:sldMkLst>
        <pc:spChg chg="mod">
          <ac:chgData name="Noreen ROPERS [Eurécia]" userId="S::noreen.ropers@eurecia.com::f3a8d8f2-0e49-41aa-b7d1-58879f4fb21f" providerId="AD" clId="Web-{658F9574-276C-8A6E-B926-71302BCE1313}" dt="2025-07-15T11:50:28.150" v="12" actId="20577"/>
          <ac:spMkLst>
            <pc:docMk/>
            <pc:sldMk cId="3283539569" sldId="370"/>
            <ac:spMk id="2" creationId="{0ED16911-BE4F-7178-A964-6BF6DF2D85CF}"/>
          </ac:spMkLst>
        </pc:spChg>
        <pc:picChg chg="mod">
          <ac:chgData name="Noreen ROPERS [Eurécia]" userId="S::noreen.ropers@eurecia.com::f3a8d8f2-0e49-41aa-b7d1-58879f4fb21f" providerId="AD" clId="Web-{658F9574-276C-8A6E-B926-71302BCE1313}" dt="2025-07-15T11:50:30.431" v="13"/>
          <ac:picMkLst>
            <pc:docMk/>
            <pc:sldMk cId="3283539569" sldId="370"/>
            <ac:picMk id="5122" creationId="{FB5B05EF-474D-D18A-589B-CDE747418395}"/>
          </ac:picMkLst>
        </pc:picChg>
      </pc:sldChg>
      <pc:sldChg chg="addSp delSp modSp">
        <pc:chgData name="Noreen ROPERS [Eurécia]" userId="S::noreen.ropers@eurecia.com::f3a8d8f2-0e49-41aa-b7d1-58879f4fb21f" providerId="AD" clId="Web-{658F9574-276C-8A6E-B926-71302BCE1313}" dt="2025-07-15T11:59:43.933" v="153" actId="1076"/>
        <pc:sldMkLst>
          <pc:docMk/>
          <pc:sldMk cId="2052690754" sldId="371"/>
        </pc:sldMkLst>
        <pc:spChg chg="mod">
          <ac:chgData name="Noreen ROPERS [Eurécia]" userId="S::noreen.ropers@eurecia.com::f3a8d8f2-0e49-41aa-b7d1-58879f4fb21f" providerId="AD" clId="Web-{658F9574-276C-8A6E-B926-71302BCE1313}" dt="2025-07-15T11:59:43.933" v="153" actId="1076"/>
          <ac:spMkLst>
            <pc:docMk/>
            <pc:sldMk cId="2052690754" sldId="371"/>
            <ac:spMk id="2" creationId="{0ED16911-BE4F-7178-A964-6BF6DF2D85CF}"/>
          </ac:spMkLst>
        </pc:spChg>
        <pc:picChg chg="add del mod">
          <ac:chgData name="Noreen ROPERS [Eurécia]" userId="S::noreen.ropers@eurecia.com::f3a8d8f2-0e49-41aa-b7d1-58879f4fb21f" providerId="AD" clId="Web-{658F9574-276C-8A6E-B926-71302BCE1313}" dt="2025-07-15T11:56:58.991" v="125"/>
          <ac:picMkLst>
            <pc:docMk/>
            <pc:sldMk cId="2052690754" sldId="371"/>
            <ac:picMk id="5" creationId="{19A7C50A-D25A-90E9-78BF-2885EA91626E}"/>
          </ac:picMkLst>
        </pc:picChg>
        <pc:picChg chg="add mod">
          <ac:chgData name="Noreen ROPERS [Eurécia]" userId="S::noreen.ropers@eurecia.com::f3a8d8f2-0e49-41aa-b7d1-58879f4fb21f" providerId="AD" clId="Web-{658F9574-276C-8A6E-B926-71302BCE1313}" dt="2025-07-15T11:57:26.257" v="132"/>
          <ac:picMkLst>
            <pc:docMk/>
            <pc:sldMk cId="2052690754" sldId="371"/>
            <ac:picMk id="6" creationId="{E7704A12-2E4B-6709-A12C-0D032AF2C20A}"/>
          </ac:picMkLst>
        </pc:picChg>
        <pc:picChg chg="del">
          <ac:chgData name="Noreen ROPERS [Eurécia]" userId="S::noreen.ropers@eurecia.com::f3a8d8f2-0e49-41aa-b7d1-58879f4fb21f" providerId="AD" clId="Web-{658F9574-276C-8A6E-B926-71302BCE1313}" dt="2025-07-15T11:54:45.893" v="115"/>
          <ac:picMkLst>
            <pc:docMk/>
            <pc:sldMk cId="2052690754" sldId="371"/>
            <ac:picMk id="11" creationId="{4C108C45-D7AA-BFEA-CFE7-973669CA18B4}"/>
          </ac:picMkLst>
        </pc:picChg>
      </pc:sldChg>
      <pc:sldChg chg="modSp">
        <pc:chgData name="Noreen ROPERS [Eurécia]" userId="S::noreen.ropers@eurecia.com::f3a8d8f2-0e49-41aa-b7d1-58879f4fb21f" providerId="AD" clId="Web-{658F9574-276C-8A6E-B926-71302BCE1313}" dt="2025-07-15T12:05:08.194" v="163"/>
        <pc:sldMkLst>
          <pc:docMk/>
          <pc:sldMk cId="2237582167" sldId="372"/>
        </pc:sldMkLst>
        <pc:spChg chg="mod">
          <ac:chgData name="Noreen ROPERS [Eurécia]" userId="S::noreen.ropers@eurecia.com::f3a8d8f2-0e49-41aa-b7d1-58879f4fb21f" providerId="AD" clId="Web-{658F9574-276C-8A6E-B926-71302BCE1313}" dt="2025-07-15T12:01:38.562" v="161" actId="20577"/>
          <ac:spMkLst>
            <pc:docMk/>
            <pc:sldMk cId="2237582167" sldId="372"/>
            <ac:spMk id="2" creationId="{0ED16911-BE4F-7178-A964-6BF6DF2D85CF}"/>
          </ac:spMkLst>
        </pc:spChg>
        <pc:picChg chg="mod">
          <ac:chgData name="Noreen ROPERS [Eurécia]" userId="S::noreen.ropers@eurecia.com::f3a8d8f2-0e49-41aa-b7d1-58879f4fb21f" providerId="AD" clId="Web-{658F9574-276C-8A6E-B926-71302BCE1313}" dt="2025-07-15T12:05:08.194" v="163"/>
          <ac:picMkLst>
            <pc:docMk/>
            <pc:sldMk cId="2237582167" sldId="372"/>
            <ac:picMk id="7" creationId="{5699CAA9-48E6-BFB0-CF4F-B91BC2D85FD6}"/>
          </ac:picMkLst>
        </pc:picChg>
        <pc:picChg chg="mod">
          <ac:chgData name="Noreen ROPERS [Eurécia]" userId="S::noreen.ropers@eurecia.com::f3a8d8f2-0e49-41aa-b7d1-58879f4fb21f" providerId="AD" clId="Web-{658F9574-276C-8A6E-B926-71302BCE1313}" dt="2025-07-15T12:01:43.187" v="162" actId="1076"/>
          <ac:picMkLst>
            <pc:docMk/>
            <pc:sldMk cId="2237582167" sldId="372"/>
            <ac:picMk id="11" creationId="{541CA789-877D-9190-490D-22798D9B25C5}"/>
          </ac:picMkLst>
        </pc:picChg>
      </pc:sldChg>
      <pc:sldChg chg="modSp">
        <pc:chgData name="Noreen ROPERS [Eurécia]" userId="S::noreen.ropers@eurecia.com::f3a8d8f2-0e49-41aa-b7d1-58879f4fb21f" providerId="AD" clId="Web-{658F9574-276C-8A6E-B926-71302BCE1313}" dt="2025-07-15T12:06:30.306" v="164"/>
        <pc:sldMkLst>
          <pc:docMk/>
          <pc:sldMk cId="3966525168" sldId="373"/>
        </pc:sldMkLst>
        <pc:picChg chg="mod">
          <ac:chgData name="Noreen ROPERS [Eurécia]" userId="S::noreen.ropers@eurecia.com::f3a8d8f2-0e49-41aa-b7d1-58879f4fb21f" providerId="AD" clId="Web-{658F9574-276C-8A6E-B926-71302BCE1313}" dt="2025-07-15T12:06:30.306" v="164"/>
          <ac:picMkLst>
            <pc:docMk/>
            <pc:sldMk cId="3966525168" sldId="373"/>
            <ac:picMk id="8" creationId="{9F846F7A-CEB2-ADCC-3DEF-C82B265F3C96}"/>
          </ac:picMkLst>
        </pc:picChg>
      </pc:sldChg>
      <pc:sldChg chg="modSp">
        <pc:chgData name="Noreen ROPERS [Eurécia]" userId="S::noreen.ropers@eurecia.com::f3a8d8f2-0e49-41aa-b7d1-58879f4fb21f" providerId="AD" clId="Web-{658F9574-276C-8A6E-B926-71302BCE1313}" dt="2025-07-15T12:08:59.686" v="171" actId="20577"/>
        <pc:sldMkLst>
          <pc:docMk/>
          <pc:sldMk cId="1355073799" sldId="374"/>
        </pc:sldMkLst>
        <pc:spChg chg="mod">
          <ac:chgData name="Noreen ROPERS [Eurécia]" userId="S::noreen.ropers@eurecia.com::f3a8d8f2-0e49-41aa-b7d1-58879f4fb21f" providerId="AD" clId="Web-{658F9574-276C-8A6E-B926-71302BCE1313}" dt="2025-07-15T12:08:59.686" v="171" actId="20577"/>
          <ac:spMkLst>
            <pc:docMk/>
            <pc:sldMk cId="1355073799" sldId="374"/>
            <ac:spMk id="2" creationId="{0ED16911-BE4F-7178-A964-6BF6DF2D85CF}"/>
          </ac:spMkLst>
        </pc:spChg>
        <pc:picChg chg="mod">
          <ac:chgData name="Noreen ROPERS [Eurécia]" userId="S::noreen.ropers@eurecia.com::f3a8d8f2-0e49-41aa-b7d1-58879f4fb21f" providerId="AD" clId="Web-{658F9574-276C-8A6E-B926-71302BCE1313}" dt="2025-07-15T12:07:59.512" v="165"/>
          <ac:picMkLst>
            <pc:docMk/>
            <pc:sldMk cId="1355073799" sldId="374"/>
            <ac:picMk id="10" creationId="{B067C98D-E5E7-0D20-8B2D-C17D08332BC9}"/>
          </ac:picMkLst>
        </pc:picChg>
      </pc:sldChg>
      <pc:sldChg chg="modSp">
        <pc:chgData name="Noreen ROPERS [Eurécia]" userId="S::noreen.ropers@eurecia.com::f3a8d8f2-0e49-41aa-b7d1-58879f4fb21f" providerId="AD" clId="Web-{658F9574-276C-8A6E-B926-71302BCE1313}" dt="2025-07-15T12:12:32.833" v="294" actId="20577"/>
        <pc:sldMkLst>
          <pc:docMk/>
          <pc:sldMk cId="1960508437" sldId="375"/>
        </pc:sldMkLst>
        <pc:spChg chg="mod">
          <ac:chgData name="Noreen ROPERS [Eurécia]" userId="S::noreen.ropers@eurecia.com::f3a8d8f2-0e49-41aa-b7d1-58879f4fb21f" providerId="AD" clId="Web-{658F9574-276C-8A6E-B926-71302BCE1313}" dt="2025-07-15T12:10:21.970" v="191" actId="20577"/>
          <ac:spMkLst>
            <pc:docMk/>
            <pc:sldMk cId="1960508437" sldId="375"/>
            <ac:spMk id="2" creationId="{0ED16911-BE4F-7178-A964-6BF6DF2D85CF}"/>
          </ac:spMkLst>
        </pc:spChg>
        <pc:spChg chg="mod">
          <ac:chgData name="Noreen ROPERS [Eurécia]" userId="S::noreen.ropers@eurecia.com::f3a8d8f2-0e49-41aa-b7d1-58879f4fb21f" providerId="AD" clId="Web-{658F9574-276C-8A6E-B926-71302BCE1313}" dt="2025-07-15T12:12:32.833" v="294" actId="20577"/>
          <ac:spMkLst>
            <pc:docMk/>
            <pc:sldMk cId="1960508437" sldId="375"/>
            <ac:spMk id="4" creationId="{90A438DC-811C-961D-F9DD-B6FEB9763FC2}"/>
          </ac:spMkLst>
        </pc:spChg>
        <pc:picChg chg="mod">
          <ac:chgData name="Noreen ROPERS [Eurécia]" userId="S::noreen.ropers@eurecia.com::f3a8d8f2-0e49-41aa-b7d1-58879f4fb21f" providerId="AD" clId="Web-{658F9574-276C-8A6E-B926-71302BCE1313}" dt="2025-07-15T12:09:03.483" v="172"/>
          <ac:picMkLst>
            <pc:docMk/>
            <pc:sldMk cId="1960508437" sldId="375"/>
            <ac:picMk id="1026" creationId="{6A23179A-9E10-BBCD-E7AB-E875D2BB7C79}"/>
          </ac:picMkLst>
        </pc:picChg>
      </pc:sldChg>
      <pc:sldChg chg="modSp">
        <pc:chgData name="Noreen ROPERS [Eurécia]" userId="S::noreen.ropers@eurecia.com::f3a8d8f2-0e49-41aa-b7d1-58879f4fb21f" providerId="AD" clId="Web-{658F9574-276C-8A6E-B926-71302BCE1313}" dt="2025-07-15T12:12:24.271" v="281" actId="20577"/>
        <pc:sldMkLst>
          <pc:docMk/>
          <pc:sldMk cId="4146687220" sldId="376"/>
        </pc:sldMkLst>
        <pc:spChg chg="mod">
          <ac:chgData name="Noreen ROPERS [Eurécia]" userId="S::noreen.ropers@eurecia.com::f3a8d8f2-0e49-41aa-b7d1-58879f4fb21f" providerId="AD" clId="Web-{658F9574-276C-8A6E-B926-71302BCE1313}" dt="2025-07-15T12:11:53.848" v="253" actId="20577"/>
          <ac:spMkLst>
            <pc:docMk/>
            <pc:sldMk cId="4146687220" sldId="376"/>
            <ac:spMk id="2" creationId="{0ED16911-BE4F-7178-A964-6BF6DF2D85CF}"/>
          </ac:spMkLst>
        </pc:spChg>
        <pc:spChg chg="mod">
          <ac:chgData name="Noreen ROPERS [Eurécia]" userId="S::noreen.ropers@eurecia.com::f3a8d8f2-0e49-41aa-b7d1-58879f4fb21f" providerId="AD" clId="Web-{658F9574-276C-8A6E-B926-71302BCE1313}" dt="2025-07-15T12:12:24.271" v="281" actId="20577"/>
          <ac:spMkLst>
            <pc:docMk/>
            <pc:sldMk cId="4146687220" sldId="376"/>
            <ac:spMk id="4" creationId="{90A438DC-811C-961D-F9DD-B6FEB9763FC2}"/>
          </ac:spMkLst>
        </pc:spChg>
        <pc:picChg chg="mod">
          <ac:chgData name="Noreen ROPERS [Eurécia]" userId="S::noreen.ropers@eurecia.com::f3a8d8f2-0e49-41aa-b7d1-58879f4fb21f" providerId="AD" clId="Web-{658F9574-276C-8A6E-B926-71302BCE1313}" dt="2025-07-15T12:10:24.720" v="192"/>
          <ac:picMkLst>
            <pc:docMk/>
            <pc:sldMk cId="4146687220" sldId="376"/>
            <ac:picMk id="6" creationId="{342D2454-F64F-8FB1-6A9C-8E5A4B810D5C}"/>
          </ac:picMkLst>
        </pc:picChg>
        <pc:picChg chg="mod">
          <ac:chgData name="Noreen ROPERS [Eurécia]" userId="S::noreen.ropers@eurecia.com::f3a8d8f2-0e49-41aa-b7d1-58879f4fb21f" providerId="AD" clId="Web-{658F9574-276C-8A6E-B926-71302BCE1313}" dt="2025-07-15T12:10:27.345" v="193"/>
          <ac:picMkLst>
            <pc:docMk/>
            <pc:sldMk cId="4146687220" sldId="376"/>
            <ac:picMk id="14" creationId="{54670A16-53EE-18E3-770E-EB511AF92B79}"/>
          </ac:picMkLst>
        </pc:picChg>
      </pc:sldChg>
      <pc:sldChg chg="modSp">
        <pc:chgData name="Noreen ROPERS [Eurécia]" userId="S::noreen.ropers@eurecia.com::f3a8d8f2-0e49-41aa-b7d1-58879f4fb21f" providerId="AD" clId="Web-{658F9574-276C-8A6E-B926-71302BCE1313}" dt="2025-07-15T12:12:12.551" v="269" actId="20577"/>
        <pc:sldMkLst>
          <pc:docMk/>
          <pc:sldMk cId="3307212671" sldId="377"/>
        </pc:sldMkLst>
        <pc:spChg chg="mod">
          <ac:chgData name="Noreen ROPERS [Eurécia]" userId="S::noreen.ropers@eurecia.com::f3a8d8f2-0e49-41aa-b7d1-58879f4fb21f" providerId="AD" clId="Web-{658F9574-276C-8A6E-B926-71302BCE1313}" dt="2025-07-15T12:12:12.551" v="269" actId="20577"/>
          <ac:spMkLst>
            <pc:docMk/>
            <pc:sldMk cId="3307212671" sldId="377"/>
            <ac:spMk id="4" creationId="{90A438DC-811C-961D-F9DD-B6FEB9763FC2}"/>
          </ac:spMkLst>
        </pc:spChg>
        <pc:spChg chg="mod">
          <ac:chgData name="Noreen ROPERS [Eurécia]" userId="S::noreen.ropers@eurecia.com::f3a8d8f2-0e49-41aa-b7d1-58879f4fb21f" providerId="AD" clId="Web-{658F9574-276C-8A6E-B926-71302BCE1313}" dt="2025-07-15T12:12:06.317" v="259" actId="20577"/>
          <ac:spMkLst>
            <pc:docMk/>
            <pc:sldMk cId="3307212671" sldId="377"/>
            <ac:spMk id="8" creationId="{CA5561E9-FEDF-F528-6B87-F25F1A84D66D}"/>
          </ac:spMkLst>
        </pc:spChg>
        <pc:picChg chg="mod">
          <ac:chgData name="Noreen ROPERS [Eurécia]" userId="S::noreen.ropers@eurecia.com::f3a8d8f2-0e49-41aa-b7d1-58879f4fb21f" providerId="AD" clId="Web-{658F9574-276C-8A6E-B926-71302BCE1313}" dt="2025-07-15T12:11:56.676" v="254"/>
          <ac:picMkLst>
            <pc:docMk/>
            <pc:sldMk cId="3307212671" sldId="377"/>
            <ac:picMk id="3074" creationId="{78744987-3419-C6DB-43E8-ED17D2D282B8}"/>
          </ac:picMkLst>
        </pc:picChg>
      </pc:sldChg>
      <pc:sldChg chg="modSp">
        <pc:chgData name="Noreen ROPERS [Eurécia]" userId="S::noreen.ropers@eurecia.com::f3a8d8f2-0e49-41aa-b7d1-58879f4fb21f" providerId="AD" clId="Web-{658F9574-276C-8A6E-B926-71302BCE1313}" dt="2025-07-15T12:15:03.463" v="352" actId="20577"/>
        <pc:sldMkLst>
          <pc:docMk/>
          <pc:sldMk cId="166487415" sldId="378"/>
        </pc:sldMkLst>
        <pc:spChg chg="mod">
          <ac:chgData name="Noreen ROPERS [Eurécia]" userId="S::noreen.ropers@eurecia.com::f3a8d8f2-0e49-41aa-b7d1-58879f4fb21f" providerId="AD" clId="Web-{658F9574-276C-8A6E-B926-71302BCE1313}" dt="2025-07-15T12:15:03.463" v="352" actId="20577"/>
          <ac:spMkLst>
            <pc:docMk/>
            <pc:sldMk cId="166487415" sldId="378"/>
            <ac:spMk id="2" creationId="{0ED16911-BE4F-7178-A964-6BF6DF2D85CF}"/>
          </ac:spMkLst>
        </pc:spChg>
        <pc:spChg chg="mod">
          <ac:chgData name="Noreen ROPERS [Eurécia]" userId="S::noreen.ropers@eurecia.com::f3a8d8f2-0e49-41aa-b7d1-58879f4fb21f" providerId="AD" clId="Web-{658F9574-276C-8A6E-B926-71302BCE1313}" dt="2025-07-15T12:13:02.819" v="312" actId="20577"/>
          <ac:spMkLst>
            <pc:docMk/>
            <pc:sldMk cId="166487415" sldId="378"/>
            <ac:spMk id="4" creationId="{90A438DC-811C-961D-F9DD-B6FEB9763FC2}"/>
          </ac:spMkLst>
        </pc:spChg>
        <pc:spChg chg="mod">
          <ac:chgData name="Noreen ROPERS [Eurécia]" userId="S::noreen.ropers@eurecia.com::f3a8d8f2-0e49-41aa-b7d1-58879f4fb21f" providerId="AD" clId="Web-{658F9574-276C-8A6E-B926-71302BCE1313}" dt="2025-07-15T12:13:39.617" v="318" actId="20577"/>
          <ac:spMkLst>
            <pc:docMk/>
            <pc:sldMk cId="166487415" sldId="378"/>
            <ac:spMk id="7" creationId="{9137F3A6-1358-03E4-A1F7-DACA723050C0}"/>
          </ac:spMkLst>
        </pc:spChg>
        <pc:picChg chg="mod">
          <ac:chgData name="Noreen ROPERS [Eurécia]" userId="S::noreen.ropers@eurecia.com::f3a8d8f2-0e49-41aa-b7d1-58879f4fb21f" providerId="AD" clId="Web-{658F9574-276C-8A6E-B926-71302BCE1313}" dt="2025-07-15T12:12:45.849" v="295"/>
          <ac:picMkLst>
            <pc:docMk/>
            <pc:sldMk cId="166487415" sldId="378"/>
            <ac:picMk id="1026" creationId="{6EF741F3-C417-4DA9-3043-39C3F957747E}"/>
          </ac:picMkLst>
        </pc:picChg>
        <pc:picChg chg="mod">
          <ac:chgData name="Noreen ROPERS [Eurécia]" userId="S::noreen.ropers@eurecia.com::f3a8d8f2-0e49-41aa-b7d1-58879f4fb21f" providerId="AD" clId="Web-{658F9574-276C-8A6E-B926-71302BCE1313}" dt="2025-07-15T12:12:48.037" v="296"/>
          <ac:picMkLst>
            <pc:docMk/>
            <pc:sldMk cId="166487415" sldId="378"/>
            <ac:picMk id="1028" creationId="{FDF72EB6-B90F-2488-96BB-691D0E47BB02}"/>
          </ac:picMkLst>
        </pc:picChg>
      </pc:sldChg>
      <pc:sldChg chg="modSp">
        <pc:chgData name="Noreen ROPERS [Eurécia]" userId="S::noreen.ropers@eurecia.com::f3a8d8f2-0e49-41aa-b7d1-58879f4fb21f" providerId="AD" clId="Web-{658F9574-276C-8A6E-B926-71302BCE1313}" dt="2025-07-15T12:15:47.043" v="357" actId="20577"/>
        <pc:sldMkLst>
          <pc:docMk/>
          <pc:sldMk cId="3562698328" sldId="379"/>
        </pc:sldMkLst>
        <pc:spChg chg="mod">
          <ac:chgData name="Noreen ROPERS [Eurécia]" userId="S::noreen.ropers@eurecia.com::f3a8d8f2-0e49-41aa-b7d1-58879f4fb21f" providerId="AD" clId="Web-{658F9574-276C-8A6E-B926-71302BCE1313}" dt="2025-07-15T12:15:38.558" v="354" actId="20577"/>
          <ac:spMkLst>
            <pc:docMk/>
            <pc:sldMk cId="3562698328" sldId="379"/>
            <ac:spMk id="6" creationId="{30DEA57E-175D-1B6C-74BC-DD6936930E41}"/>
          </ac:spMkLst>
        </pc:spChg>
        <pc:spChg chg="mod">
          <ac:chgData name="Noreen ROPERS [Eurécia]" userId="S::noreen.ropers@eurecia.com::f3a8d8f2-0e49-41aa-b7d1-58879f4fb21f" providerId="AD" clId="Web-{658F9574-276C-8A6E-B926-71302BCE1313}" dt="2025-07-15T12:15:47.043" v="357" actId="20577"/>
          <ac:spMkLst>
            <pc:docMk/>
            <pc:sldMk cId="3562698328" sldId="379"/>
            <ac:spMk id="8" creationId="{866F5B90-7B89-3D6A-D2CD-FD2C52A746FE}"/>
          </ac:spMkLst>
        </pc:spChg>
        <pc:picChg chg="mod">
          <ac:chgData name="Noreen ROPERS [Eurécia]" userId="S::noreen.ropers@eurecia.com::f3a8d8f2-0e49-41aa-b7d1-58879f4fb21f" providerId="AD" clId="Web-{658F9574-276C-8A6E-B926-71302BCE1313}" dt="2025-07-15T12:15:06.354" v="353"/>
          <ac:picMkLst>
            <pc:docMk/>
            <pc:sldMk cId="3562698328" sldId="379"/>
            <ac:picMk id="2050" creationId="{CD1EE69A-2C66-BDB6-D89B-446A18664126}"/>
          </ac:picMkLst>
        </pc:picChg>
      </pc:sldChg>
      <pc:sldChg chg="modSp">
        <pc:chgData name="Noreen ROPERS [Eurécia]" userId="S::noreen.ropers@eurecia.com::f3a8d8f2-0e49-41aa-b7d1-58879f4fb21f" providerId="AD" clId="Web-{658F9574-276C-8A6E-B926-71302BCE1313}" dt="2025-07-15T12:09:13.296" v="178" actId="20577"/>
        <pc:sldMkLst>
          <pc:docMk/>
          <pc:sldMk cId="31885942" sldId="386"/>
        </pc:sldMkLst>
        <pc:spChg chg="mod">
          <ac:chgData name="Noreen ROPERS [Eurécia]" userId="S::noreen.ropers@eurecia.com::f3a8d8f2-0e49-41aa-b7d1-58879f4fb21f" providerId="AD" clId="Web-{658F9574-276C-8A6E-B926-71302BCE1313}" dt="2025-07-15T12:09:13.296" v="178" actId="20577"/>
          <ac:spMkLst>
            <pc:docMk/>
            <pc:sldMk cId="31885942" sldId="386"/>
            <ac:spMk id="2" creationId="{18B74BD9-57AD-C852-1754-B7B1DAD43A1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15/07/2025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15/07/2025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15/07/2025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15/07/2025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41.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svg"/><Relationship Id="rId7" Type="http://schemas.openxmlformats.org/officeDocument/2006/relationships/image" Target="../media/image41.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svg"/><Relationship Id="rId7"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svg"/><Relationship Id="rId7" Type="http://schemas.openxmlformats.org/officeDocument/2006/relationships/image" Target="../media/image49.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hyperlink" Target="https://help.eurecia.com/hc/fr/articles/115000653945-Param%C3%A9trer-les-profils-d-heures-suppl%C3%A9mentaires-majorations-et-autres-temps-sp%C3%A9ciaux" TargetMode="Externa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2.svg"/><Relationship Id="rId7"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5.xml"/><Relationship Id="rId7" Type="http://schemas.openxmlformats.org/officeDocument/2006/relationships/image" Target="../media/image2.svg"/><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image" Target="../media/image1.png"/><Relationship Id="rId5" Type="http://schemas.openxmlformats.org/officeDocument/2006/relationships/slide" Target="slide11.xml"/><Relationship Id="rId10" Type="http://schemas.openxmlformats.org/officeDocument/2006/relationships/image" Target="../media/image25.png"/><Relationship Id="rId4" Type="http://schemas.openxmlformats.org/officeDocument/2006/relationships/slide" Target="slide8.xml"/><Relationship Id="rId9"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4.sv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4.sv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svg"/><Relationship Id="rId7"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sv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4.sv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4.sv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4.sv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49.svg"/></Relationships>
</file>

<file path=ppt/slides/_rels/slide3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svg"/><Relationship Id="rId7"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4.sv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49.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4.sv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hyperlink" Target="https://help.eurecia.com/hc/en-gb"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8536420" cy="2660366"/>
          </a:xfrm>
        </p:spPr>
        <p:txBody>
          <a:bodyPr/>
          <a:lstStyle/>
          <a:p>
            <a:r>
              <a:rPr lang="fr-FR" sz="6000" dirty="0">
                <a:solidFill>
                  <a:srgbClr val="79BF9D"/>
                </a:solidFill>
                <a:latin typeface="PP Woodland"/>
              </a:rPr>
              <a:t>All </a:t>
            </a:r>
            <a:r>
              <a:rPr lang="fr-FR" sz="6000" dirty="0" err="1">
                <a:solidFill>
                  <a:srgbClr val="79BF9D"/>
                </a:solidFill>
                <a:latin typeface="PP Woodland"/>
              </a:rPr>
              <a:t>you</a:t>
            </a:r>
            <a:r>
              <a:rPr lang="fr-FR" sz="6000" dirty="0">
                <a:solidFill>
                  <a:srgbClr val="79BF9D"/>
                </a:solidFill>
                <a:latin typeface="PP Woodland"/>
              </a:rPr>
              <a:t> </a:t>
            </a:r>
            <a:r>
              <a:rPr lang="fr-FR" sz="6000" dirty="0" err="1">
                <a:solidFill>
                  <a:srgbClr val="79BF9D"/>
                </a:solidFill>
                <a:latin typeface="PP Woodland"/>
              </a:rPr>
              <a:t>need</a:t>
            </a:r>
            <a:r>
              <a:rPr lang="fr-FR" sz="6000" dirty="0">
                <a:solidFill>
                  <a:srgbClr val="79BF9D"/>
                </a:solidFill>
                <a:latin typeface="PP Woodland"/>
              </a:rPr>
              <a:t> to know about </a:t>
            </a:r>
            <a:br>
              <a:rPr lang="fr-FR" sz="6600" dirty="0">
                <a:latin typeface="PP Woodland"/>
              </a:rPr>
            </a:br>
            <a:r>
              <a:rPr lang="fr-FR" sz="6600" dirty="0">
                <a:latin typeface="PP Woodland"/>
              </a:rPr>
              <a:t>    </a:t>
            </a:r>
            <a:r>
              <a:rPr lang="fr-FR" sz="5400" b="1" dirty="0">
                <a:solidFill>
                  <a:schemeClr val="bg1"/>
                </a:solidFill>
                <a:latin typeface="PP Woodland"/>
              </a:rPr>
              <a:t>Time &amp; </a:t>
            </a:r>
            <a:r>
              <a:rPr lang="fr-FR" sz="5400" b="1" dirty="0" err="1">
                <a:solidFill>
                  <a:schemeClr val="bg1"/>
                </a:solidFill>
                <a:latin typeface="PP Woodland"/>
              </a:rPr>
              <a:t>Activities</a:t>
            </a:r>
            <a:endParaRPr lang="fr-FR" b="1" dirty="0" err="1">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dirty="0" err="1">
                <a:latin typeface="Figtree"/>
              </a:rPr>
              <a:t>Administrator</a:t>
            </a:r>
            <a:r>
              <a:rPr lang="fr-FR" dirty="0">
                <a:latin typeface="Figtree"/>
              </a:rPr>
              <a:t> training guide</a:t>
            </a:r>
            <a:endParaRPr lang="fr-FR" dirty="0"/>
          </a:p>
        </p:txBody>
      </p:sp>
      <p:sp>
        <p:nvSpPr>
          <p:cNvPr id="5" name="Espace réservé du texte 4">
            <a:extLst>
              <a:ext uri="{FF2B5EF4-FFF2-40B4-BE49-F238E27FC236}">
                <a16:creationId xmlns:a16="http://schemas.microsoft.com/office/drawing/2014/main" id="{3195E9D3-9AFA-61CC-A3DF-163CA96FAB19}"/>
              </a:ext>
            </a:extLst>
          </p:cNvPr>
          <p:cNvSpPr>
            <a:spLocks noGrp="1"/>
          </p:cNvSpPr>
          <p:nvPr>
            <p:ph type="body" sz="quarter" idx="15"/>
          </p:nvPr>
        </p:nvSpPr>
        <p:spPr/>
        <p:txBody>
          <a:bodyPr vert="horz" lIns="91440" tIns="45720" rIns="91440" bIns="45720" rtlCol="0" anchor="t">
            <a:normAutofit fontScale="47500" lnSpcReduction="20000"/>
          </a:bodyPr>
          <a:lstStyle/>
          <a:p>
            <a:r>
              <a:rPr lang="fr-FR" dirty="0">
                <a:latin typeface="Figtree"/>
              </a:rPr>
              <a:t>Last </a:t>
            </a:r>
            <a:r>
              <a:rPr lang="fr-FR" dirty="0" err="1">
                <a:latin typeface="Figtree"/>
              </a:rPr>
              <a:t>updated</a:t>
            </a:r>
            <a:endParaRPr lang="fr-FR" dirty="0" err="1"/>
          </a:p>
          <a:p>
            <a:r>
              <a:rPr lang="fr-FR" dirty="0">
                <a:latin typeface="Figtree"/>
              </a:rPr>
              <a:t>July 2025</a:t>
            </a:r>
            <a:endParaRPr lang="fr-FR" dirty="0"/>
          </a:p>
        </p:txBody>
      </p:sp>
      <p:pic>
        <p:nvPicPr>
          <p:cNvPr id="2" name="Image 1" descr="Une image contenant cercle, Graphique&#10;&#10;Description générée automatiquement">
            <a:extLst>
              <a:ext uri="{FF2B5EF4-FFF2-40B4-BE49-F238E27FC236}">
                <a16:creationId xmlns:a16="http://schemas.microsoft.com/office/drawing/2014/main" id="{35A2972C-870D-30D5-0726-2F9E320CB217}"/>
              </a:ext>
            </a:extLst>
          </p:cNvPr>
          <p:cNvPicPr>
            <a:picLocks noChangeAspect="1"/>
          </p:cNvPicPr>
          <p:nvPr/>
        </p:nvPicPr>
        <p:blipFill>
          <a:blip r:embed="rId3"/>
          <a:stretch>
            <a:fillRect/>
          </a:stretch>
        </p:blipFill>
        <p:spPr>
          <a:xfrm>
            <a:off x="822832" y="3754094"/>
            <a:ext cx="624968" cy="644181"/>
          </a:xfrm>
          <a:prstGeom prst="rect">
            <a:avLst/>
          </a:prstGeom>
        </p:spPr>
      </p:pic>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id="{3C326202-E5E2-ED05-719F-612C037D7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169" y="4260195"/>
            <a:ext cx="7914860" cy="2321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523220"/>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overtime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Reviewing</a:t>
            </a:r>
            <a:r>
              <a:rPr lang="fr-FR" dirty="0">
                <a:latin typeface="Figtree"/>
              </a:rPr>
              <a:t> and </a:t>
            </a:r>
            <a:r>
              <a:rPr lang="fr-FR" dirty="0" err="1">
                <a:latin typeface="Figtree"/>
              </a:rPr>
              <a:t>exporting</a:t>
            </a:r>
            <a:r>
              <a:rPr lang="fr-FR" dirty="0">
                <a:latin typeface="Figtree"/>
              </a:rPr>
              <a:t> (</a:t>
            </a:r>
            <a:r>
              <a:rPr lang="fr-FR" dirty="0" err="1">
                <a:latin typeface="Figtree"/>
              </a:rPr>
              <a:t>Payroll</a:t>
            </a:r>
            <a:r>
              <a:rPr lang="fr-FR" dirty="0">
                <a:latin typeface="Figtree"/>
              </a:rPr>
              <a:t> </a:t>
            </a:r>
            <a:r>
              <a:rPr lang="fr-FR" dirty="0" err="1">
                <a:latin typeface="Figtree"/>
              </a:rPr>
              <a:t>grids</a:t>
            </a:r>
            <a:r>
              <a:rPr lang="fr-FR" dirty="0">
                <a:latin typeface="Figtree"/>
              </a:rPr>
              <a:t>)</a:t>
            </a:r>
            <a:endParaRPr lang="fr-FR" dirty="0"/>
          </a:p>
        </p:txBody>
      </p:sp>
      <p:sp>
        <p:nvSpPr>
          <p:cNvPr id="24" name="Espace réservé du tableau 1">
            <a:extLst>
              <a:ext uri="{FF2B5EF4-FFF2-40B4-BE49-F238E27FC236}">
                <a16:creationId xmlns:a16="http://schemas.microsoft.com/office/drawing/2014/main" id="{69079D4E-B692-F2A0-9B65-D3FEB6F86F25}"/>
              </a:ext>
            </a:extLst>
          </p:cNvPr>
          <p:cNvSpPr txBox="1">
            <a:spLocks/>
          </p:cNvSpPr>
          <p:nvPr/>
        </p:nvSpPr>
        <p:spPr>
          <a:xfrm>
            <a:off x="649246" y="1433582"/>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t>
            </a:r>
            <a:r>
              <a:rPr lang="fr-FR" dirty="0" err="1">
                <a:solidFill>
                  <a:schemeClr val="accent1"/>
                </a:solidFill>
                <a:latin typeface="Figtree"/>
              </a:rPr>
              <a:t>Payroll</a:t>
            </a:r>
            <a:r>
              <a:rPr lang="fr-FR" dirty="0">
                <a:solidFill>
                  <a:schemeClr val="accent1"/>
                </a:solidFill>
                <a:latin typeface="Figtree"/>
              </a:rPr>
              <a:t> &gt; Variable </a:t>
            </a:r>
            <a:r>
              <a:rPr lang="fr-FR" dirty="0" err="1">
                <a:solidFill>
                  <a:schemeClr val="accent1"/>
                </a:solidFill>
                <a:latin typeface="Figtree"/>
              </a:rPr>
              <a:t>payroll</a:t>
            </a:r>
            <a:r>
              <a:rPr lang="fr-FR" dirty="0">
                <a:solidFill>
                  <a:schemeClr val="accent1"/>
                </a:solidFill>
                <a:latin typeface="Figtree"/>
              </a:rPr>
              <a:t> input</a:t>
            </a:r>
          </a:p>
        </p:txBody>
      </p:sp>
      <p:pic>
        <p:nvPicPr>
          <p:cNvPr id="4100" name="Picture 4">
            <a:extLst>
              <a:ext uri="{FF2B5EF4-FFF2-40B4-BE49-F238E27FC236}">
                <a16:creationId xmlns:a16="http://schemas.microsoft.com/office/drawing/2014/main" id="{5D581B97-5776-CE1E-C343-9FB0089C4C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1008" y="1932837"/>
            <a:ext cx="7334057" cy="1929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ZoneTexte 12">
            <a:extLst>
              <a:ext uri="{FF2B5EF4-FFF2-40B4-BE49-F238E27FC236}">
                <a16:creationId xmlns:a16="http://schemas.microsoft.com/office/drawing/2014/main" id="{9C3E7476-1F8E-4C58-05CB-B911981C7A16}"/>
              </a:ext>
            </a:extLst>
          </p:cNvPr>
          <p:cNvSpPr txBox="1"/>
          <p:nvPr/>
        </p:nvSpPr>
        <p:spPr>
          <a:xfrm>
            <a:off x="8740430" y="4474387"/>
            <a:ext cx="3094383" cy="1600438"/>
          </a:xfrm>
          <a:prstGeom prst="rect">
            <a:avLst/>
          </a:prstGeom>
          <a:noFill/>
        </p:spPr>
        <p:txBody>
          <a:bodyPr wrap="square">
            <a:spAutoFit/>
          </a:bodyPr>
          <a:lstStyle/>
          <a:p>
            <a:r>
              <a:rPr lang="fr-FR" sz="1400" dirty="0" err="1">
                <a:solidFill>
                  <a:prstClr val="black"/>
                </a:solidFill>
                <a:latin typeface="+mn-lt"/>
              </a:rPr>
              <a:t>Transferred</a:t>
            </a:r>
            <a:r>
              <a:rPr lang="fr-FR" sz="1400" dirty="0">
                <a:solidFill>
                  <a:prstClr val="black"/>
                </a:solidFill>
                <a:latin typeface="+mn-lt"/>
              </a:rPr>
              <a:t> overtime </a:t>
            </a:r>
            <a:r>
              <a:rPr lang="fr-FR" sz="1400" dirty="0" err="1">
                <a:solidFill>
                  <a:prstClr val="black"/>
                </a:solidFill>
                <a:latin typeface="+mn-lt"/>
              </a:rPr>
              <a:t>hours</a:t>
            </a:r>
            <a:r>
              <a:rPr lang="fr-FR" sz="1400" dirty="0">
                <a:solidFill>
                  <a:prstClr val="black"/>
                </a:solidFill>
                <a:latin typeface="+mn-lt"/>
              </a:rPr>
              <a:t> </a:t>
            </a:r>
            <a:r>
              <a:rPr lang="fr-FR" sz="1400" dirty="0" err="1">
                <a:solidFill>
                  <a:prstClr val="black"/>
                </a:solidFill>
                <a:latin typeface="+mn-lt"/>
              </a:rPr>
              <a:t>automatically</a:t>
            </a:r>
            <a:r>
              <a:rPr lang="fr-FR" sz="1400" dirty="0">
                <a:solidFill>
                  <a:prstClr val="black"/>
                </a:solidFill>
                <a:latin typeface="+mn-lt"/>
              </a:rPr>
              <a:t> </a:t>
            </a:r>
            <a:r>
              <a:rPr lang="fr-FR" sz="1400" dirty="0" err="1">
                <a:solidFill>
                  <a:prstClr val="black"/>
                </a:solidFill>
                <a:latin typeface="+mn-lt"/>
              </a:rPr>
              <a:t>appear</a:t>
            </a:r>
            <a:r>
              <a:rPr lang="fr-FR" sz="1400" dirty="0">
                <a:solidFill>
                  <a:prstClr val="black"/>
                </a:solidFill>
                <a:latin typeface="+mn-lt"/>
              </a:rPr>
              <a:t> in </a:t>
            </a:r>
            <a:r>
              <a:rPr lang="fr-FR" sz="1400" dirty="0" err="1">
                <a:solidFill>
                  <a:prstClr val="black"/>
                </a:solidFill>
                <a:latin typeface="+mn-lt"/>
              </a:rPr>
              <a:t>payroll</a:t>
            </a:r>
            <a:r>
              <a:rPr lang="fr-FR" sz="1400" dirty="0">
                <a:solidFill>
                  <a:prstClr val="black"/>
                </a:solidFill>
                <a:latin typeface="+mn-lt"/>
              </a:rPr>
              <a:t> </a:t>
            </a:r>
            <a:r>
              <a:rPr lang="fr-FR" sz="1400" dirty="0" err="1">
                <a:solidFill>
                  <a:prstClr val="black"/>
                </a:solidFill>
                <a:latin typeface="+mn-lt"/>
              </a:rPr>
              <a:t>grids</a:t>
            </a:r>
            <a:r>
              <a:rPr lang="fr-FR" sz="1400" dirty="0">
                <a:solidFill>
                  <a:prstClr val="black"/>
                </a:solidFill>
                <a:latin typeface="+mn-lt"/>
              </a:rPr>
              <a:t> for the </a:t>
            </a:r>
            <a:r>
              <a:rPr lang="fr-FR" sz="1400" dirty="0" err="1">
                <a:solidFill>
                  <a:prstClr val="black"/>
                </a:solidFill>
                <a:latin typeface="+mn-lt"/>
              </a:rPr>
              <a:t>desired</a:t>
            </a:r>
            <a:r>
              <a:rPr lang="fr-FR" sz="1400" dirty="0">
                <a:solidFill>
                  <a:prstClr val="black"/>
                </a:solidFill>
                <a:latin typeface="+mn-lt"/>
              </a:rPr>
              <a:t> </a:t>
            </a:r>
            <a:r>
              <a:rPr lang="fr-FR" sz="1400" dirty="0" err="1">
                <a:solidFill>
                  <a:prstClr val="black"/>
                </a:solidFill>
                <a:latin typeface="+mn-lt"/>
              </a:rPr>
              <a:t>period</a:t>
            </a:r>
            <a:r>
              <a:rPr lang="fr-FR" sz="1400" dirty="0">
                <a:solidFill>
                  <a:prstClr val="black"/>
                </a:solidFill>
                <a:latin typeface="+mn-lt"/>
              </a:rPr>
              <a:t>.</a:t>
            </a:r>
            <a:br>
              <a:rPr lang="fr-FR" sz="1400" dirty="0">
                <a:solidFill>
                  <a:prstClr val="black"/>
                </a:solidFill>
                <a:latin typeface="+mn-lt"/>
              </a:rPr>
            </a:br>
            <a:endParaRPr lang="fr-FR" sz="1400" dirty="0">
              <a:solidFill>
                <a:prstClr val="black"/>
              </a:solidFill>
              <a:latin typeface="+mn-lt"/>
            </a:endParaRPr>
          </a:p>
          <a:p>
            <a:r>
              <a:rPr lang="en-US" sz="1400" b="0" i="0" u="none" strike="noStrike" kern="1200" cap="none" spc="0" normalizeH="0" baseline="0" noProof="0" dirty="0">
                <a:ln>
                  <a:noFill/>
                </a:ln>
                <a:solidFill>
                  <a:prstClr val="black"/>
                </a:solidFill>
                <a:effectLst/>
                <a:uLnTx/>
                <a:uFillTx/>
                <a:latin typeface="+mn-lt"/>
              </a:rPr>
              <a:t>The grid can then be exported in Excel format or in the format expected by the payroll software.</a:t>
            </a:r>
            <a:endParaRPr lang="fr-FR" sz="1400" b="0" i="0" u="none" strike="noStrike" kern="1200" cap="none" spc="0" normalizeH="0" baseline="0" noProof="0" dirty="0">
              <a:ln>
                <a:noFill/>
              </a:ln>
              <a:solidFill>
                <a:prstClr val="black"/>
              </a:solidFill>
              <a:effectLst/>
              <a:uLnTx/>
              <a:uFillTx/>
              <a:latin typeface="+mn-lt"/>
            </a:endParaRPr>
          </a:p>
        </p:txBody>
      </p:sp>
      <p:sp>
        <p:nvSpPr>
          <p:cNvPr id="16" name="Rectangle : coins arrondis 15">
            <a:extLst>
              <a:ext uri="{FF2B5EF4-FFF2-40B4-BE49-F238E27FC236}">
                <a16:creationId xmlns:a16="http://schemas.microsoft.com/office/drawing/2014/main" id="{D5F128F2-1AFB-C17B-C35F-80AA431138F2}"/>
              </a:ext>
            </a:extLst>
          </p:cNvPr>
          <p:cNvSpPr/>
          <p:nvPr/>
        </p:nvSpPr>
        <p:spPr>
          <a:xfrm>
            <a:off x="10117865" y="3429000"/>
            <a:ext cx="921026" cy="42910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AE42A7EC-C148-2C85-3122-6594F69A1D77}"/>
              </a:ext>
            </a:extLst>
          </p:cNvPr>
          <p:cNvSpPr/>
          <p:nvPr/>
        </p:nvSpPr>
        <p:spPr>
          <a:xfrm>
            <a:off x="649246" y="5739211"/>
            <a:ext cx="2729574" cy="23475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capture d’écran, diagramme&#10;&#10;Le contenu généré par l’IA peut être incorrect.">
            <a:extLst>
              <a:ext uri="{FF2B5EF4-FFF2-40B4-BE49-F238E27FC236}">
                <a16:creationId xmlns:a16="http://schemas.microsoft.com/office/drawing/2014/main" id="{689576F6-53ED-0D3E-17D3-7E3BB09A61D7}"/>
              </a:ext>
            </a:extLst>
          </p:cNvPr>
          <p:cNvPicPr>
            <a:picLocks noChangeAspect="1"/>
          </p:cNvPicPr>
          <p:nvPr/>
        </p:nvPicPr>
        <p:blipFill>
          <a:blip r:embed="rId8"/>
          <a:stretch>
            <a:fillRect/>
          </a:stretch>
        </p:blipFill>
        <p:spPr>
          <a:xfrm>
            <a:off x="643793" y="1930890"/>
            <a:ext cx="3567724" cy="2156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5716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a:latin typeface="PP Woodland"/>
              </a:rPr>
              <a:t>Admin Area</a:t>
            </a:r>
          </a:p>
        </p:txBody>
      </p:sp>
    </p:spTree>
    <p:extLst>
      <p:ext uri="{BB962C8B-B14F-4D97-AF65-F5344CB8AC3E}">
        <p14:creationId xmlns:p14="http://schemas.microsoft.com/office/powerpoint/2010/main" val="977639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err="1">
                <a:latin typeface="PP Woodland"/>
              </a:rPr>
              <a:t>Managing</a:t>
            </a:r>
            <a:r>
              <a:rPr lang="fr-FR" sz="8000" dirty="0">
                <a:latin typeface="PP Woodland"/>
              </a:rPr>
              <a:t> </a:t>
            </a:r>
            <a:r>
              <a:rPr lang="fr-FR" sz="8000" dirty="0" err="1">
                <a:latin typeface="PP Woodland"/>
              </a:rPr>
              <a:t>work</a:t>
            </a:r>
            <a:r>
              <a:rPr lang="fr-FR" sz="8000" dirty="0">
                <a:latin typeface="PP Woodland"/>
              </a:rPr>
              <a:t> shift </a:t>
            </a:r>
            <a:r>
              <a:rPr lang="fr-FR" sz="8000" dirty="0" err="1">
                <a:latin typeface="PP Woodland"/>
              </a:rPr>
              <a:t>calendars</a:t>
            </a:r>
            <a:endParaRPr lang="fr-FR" sz="8000" dirty="0">
              <a:latin typeface="PP Woodland"/>
            </a:endParaRPr>
          </a:p>
        </p:txBody>
      </p:sp>
    </p:spTree>
    <p:extLst>
      <p:ext uri="{BB962C8B-B14F-4D97-AF65-F5344CB8AC3E}">
        <p14:creationId xmlns:p14="http://schemas.microsoft.com/office/powerpoint/2010/main" val="620372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a:t>
            </a:r>
            <a:r>
              <a:rPr lang="fr-FR" altLang="fr-FR" dirty="0" err="1">
                <a:latin typeface="Figtree Light"/>
              </a:rPr>
              <a:t>work</a:t>
            </a:r>
            <a:r>
              <a:rPr lang="fr-FR" altLang="fr-FR" dirty="0">
                <a:latin typeface="Figtree Light"/>
              </a:rPr>
              <a:t> shift </a:t>
            </a:r>
            <a:r>
              <a:rPr lang="fr-FR" altLang="fr-FR" dirty="0" err="1">
                <a:latin typeface="Figtree Light"/>
              </a:rPr>
              <a:t>calendars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tLang="fr-FR" dirty="0" err="1">
                <a:latin typeface="Figtree"/>
              </a:rPr>
              <a:t>Creating</a:t>
            </a:r>
            <a:r>
              <a:rPr lang="fr-FR" altLang="fr-FR" dirty="0">
                <a:latin typeface="Figtree"/>
              </a:rPr>
              <a:t> or </a:t>
            </a:r>
            <a:r>
              <a:rPr lang="fr-FR" altLang="fr-FR" dirty="0" err="1">
                <a:latin typeface="Figtree"/>
              </a:rPr>
              <a:t>duplicating</a:t>
            </a:r>
            <a:r>
              <a:rPr lang="fr-FR" altLang="fr-FR" dirty="0">
                <a:latin typeface="Figtree"/>
              </a:rPr>
              <a:t> </a:t>
            </a:r>
            <a:r>
              <a:rPr lang="fr-FR" altLang="fr-FR" dirty="0" err="1">
                <a:latin typeface="Figtree"/>
              </a:rPr>
              <a:t>work</a:t>
            </a:r>
            <a:r>
              <a:rPr lang="fr-FR" altLang="fr-FR" dirty="0">
                <a:latin typeface="Figtree"/>
              </a:rPr>
              <a:t> shift </a:t>
            </a:r>
            <a:r>
              <a:rPr lang="fr-FR" altLang="fr-FR" dirty="0" err="1">
                <a:latin typeface="Figtree"/>
              </a:rPr>
              <a:t>calendars</a:t>
            </a:r>
            <a:endParaRPr lang="fr-FR" dirty="0"/>
          </a:p>
        </p:txBody>
      </p:sp>
      <p:sp>
        <p:nvSpPr>
          <p:cNvPr id="6" name="ZoneTexte 5">
            <a:extLst>
              <a:ext uri="{FF2B5EF4-FFF2-40B4-BE49-F238E27FC236}">
                <a16:creationId xmlns:a16="http://schemas.microsoft.com/office/drawing/2014/main" id="{476AF822-3794-769E-8244-9839F4708202}"/>
              </a:ext>
            </a:extLst>
          </p:cNvPr>
          <p:cNvSpPr txBox="1"/>
          <p:nvPr/>
        </p:nvSpPr>
        <p:spPr>
          <a:xfrm>
            <a:off x="903897" y="5318402"/>
            <a:ext cx="10384204" cy="910120"/>
          </a:xfrm>
          <a:prstGeom prst="rect">
            <a:avLst/>
          </a:prstGeom>
        </p:spPr>
        <p:txBody>
          <a:bodyPr vert="horz" lIns="91440" tIns="45720" rIns="91440" bIns="45720" rtlCol="0" anchor="t">
            <a:noAutofit/>
          </a:bodyPr>
          <a:lstStyle>
            <a:lvl1pPr marL="228600" indent="-228600">
              <a:lnSpc>
                <a:spcPct val="120000"/>
              </a:lnSpc>
              <a:spcBef>
                <a:spcPts val="1000"/>
              </a:spcBef>
              <a:buFontTx/>
              <a:buBlip>
                <a:blip r:embed="rId2">
                  <a:extLst>
                    <a:ext uri="{96DAC541-7B7A-43D3-8B79-37D633B846F1}">
                      <asvg:svgBlip xmlns:asvg="http://schemas.microsoft.com/office/drawing/2016/SVG/main" r:embed="rId3"/>
                    </a:ext>
                  </a:extLst>
                </a:blip>
              </a:buBlip>
              <a:defRPr sz="1600">
                <a:latin typeface="Figtree" pitchFamily="2" charset="0"/>
              </a:defRPr>
            </a:lvl1pPr>
            <a:lvl2pPr marL="538163" indent="-342900">
              <a:lnSpc>
                <a:spcPct val="120000"/>
              </a:lnSpc>
              <a:spcBef>
                <a:spcPts val="500"/>
              </a:spcBef>
              <a:buFontTx/>
              <a:buBlip>
                <a:blip r:embed="rId4">
                  <a:extLst>
                    <a:ext uri="{96DAC541-7B7A-43D3-8B79-37D633B846F1}">
                      <asvg:svgBlip xmlns:asvg="http://schemas.microsoft.com/office/drawing/2016/SVG/main" r:embed="rId5"/>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defRPr/>
            </a:pPr>
            <a:r>
              <a:rPr lang="fr-FR" altLang="fr-FR" sz="1400" dirty="0">
                <a:solidFill>
                  <a:prstClr val="black"/>
                </a:solidFill>
                <a:latin typeface="Figtree"/>
              </a:rPr>
              <a:t>You can duplicate an </a:t>
            </a:r>
            <a:r>
              <a:rPr lang="fr-FR" altLang="fr-FR" sz="1400" dirty="0" err="1">
                <a:solidFill>
                  <a:prstClr val="black"/>
                </a:solidFill>
                <a:latin typeface="Figtree"/>
              </a:rPr>
              <a:t>existing</a:t>
            </a:r>
            <a:r>
              <a:rPr lang="fr-FR" altLang="fr-FR" sz="1400" dirty="0">
                <a:solidFill>
                  <a:prstClr val="black"/>
                </a:solidFill>
                <a:latin typeface="Figtree"/>
              </a:rPr>
              <a:t> </a:t>
            </a:r>
            <a:r>
              <a:rPr lang="fr-FR" altLang="fr-FR" sz="1400" dirty="0" err="1">
                <a:solidFill>
                  <a:prstClr val="black"/>
                </a:solidFill>
                <a:latin typeface="Figtree"/>
              </a:rPr>
              <a:t>work</a:t>
            </a:r>
            <a:r>
              <a:rPr lang="fr-FR" altLang="fr-FR" sz="1400" dirty="0">
                <a:solidFill>
                  <a:prstClr val="black"/>
                </a:solidFill>
                <a:latin typeface="Figtree"/>
              </a:rPr>
              <a:t> shift </a:t>
            </a:r>
            <a:r>
              <a:rPr lang="fr-FR" altLang="fr-FR" sz="1400" dirty="0" err="1">
                <a:solidFill>
                  <a:prstClr val="black"/>
                </a:solidFill>
                <a:latin typeface="Figtree"/>
              </a:rPr>
              <a:t>calendar</a:t>
            </a:r>
            <a:r>
              <a:rPr lang="fr-FR" altLang="fr-FR" sz="1400" dirty="0">
                <a:solidFill>
                  <a:prstClr val="black"/>
                </a:solidFill>
                <a:latin typeface="Figtree"/>
              </a:rPr>
              <a:t> </a:t>
            </a:r>
            <a:r>
              <a:rPr lang="fr-FR" altLang="fr-FR" sz="1400" dirty="0" err="1">
                <a:solidFill>
                  <a:prstClr val="black"/>
                </a:solidFill>
                <a:latin typeface="Figtree"/>
              </a:rPr>
              <a:t>from</a:t>
            </a:r>
            <a:r>
              <a:rPr lang="fr-FR" altLang="fr-FR" sz="1400" dirty="0">
                <a:solidFill>
                  <a:prstClr val="black"/>
                </a:solidFill>
                <a:latin typeface="Figtree"/>
              </a:rPr>
              <a:t> the 3 dots, or </a:t>
            </a:r>
            <a:r>
              <a:rPr lang="fr-FR" altLang="fr-FR" sz="1400" dirty="0" err="1">
                <a:solidFill>
                  <a:prstClr val="black"/>
                </a:solidFill>
                <a:latin typeface="Figtree"/>
              </a:rPr>
              <a:t>create</a:t>
            </a:r>
            <a:r>
              <a:rPr lang="fr-FR" altLang="fr-FR" sz="1400" dirty="0">
                <a:solidFill>
                  <a:prstClr val="black"/>
                </a:solidFill>
                <a:latin typeface="Figtree"/>
              </a:rPr>
              <a:t> a new </a:t>
            </a:r>
            <a:r>
              <a:rPr lang="fr-FR" altLang="fr-FR" sz="1400" dirty="0" err="1">
                <a:solidFill>
                  <a:prstClr val="black"/>
                </a:solidFill>
                <a:latin typeface="Figtree"/>
              </a:rPr>
              <a:t>work</a:t>
            </a:r>
            <a:r>
              <a:rPr lang="fr-FR" altLang="fr-FR" sz="1400" dirty="0">
                <a:solidFill>
                  <a:prstClr val="black"/>
                </a:solidFill>
                <a:latin typeface="Figtree"/>
              </a:rPr>
              <a:t> shift </a:t>
            </a:r>
            <a:r>
              <a:rPr lang="fr-FR" altLang="fr-FR" sz="1400" dirty="0" err="1">
                <a:solidFill>
                  <a:prstClr val="black"/>
                </a:solidFill>
                <a:latin typeface="Figtree"/>
              </a:rPr>
              <a:t>calendar</a:t>
            </a:r>
            <a:r>
              <a:rPr lang="fr-FR" altLang="fr-FR" sz="1400" dirty="0">
                <a:solidFill>
                  <a:prstClr val="black"/>
                </a:solidFill>
                <a:latin typeface="Figtree"/>
              </a:rPr>
              <a:t> </a:t>
            </a:r>
            <a:r>
              <a:rPr lang="fr-FR" altLang="fr-FR" sz="1400" dirty="0" err="1">
                <a:solidFill>
                  <a:prstClr val="black"/>
                </a:solidFill>
                <a:latin typeface="Figtree"/>
              </a:rPr>
              <a:t>from</a:t>
            </a:r>
            <a:r>
              <a:rPr lang="fr-FR" altLang="fr-FR" sz="1400" dirty="0">
                <a:solidFill>
                  <a:prstClr val="black"/>
                </a:solidFill>
                <a:latin typeface="Figtree"/>
              </a:rPr>
              <a:t> the top right </a:t>
            </a:r>
            <a:r>
              <a:rPr lang="fr-FR" altLang="fr-FR" sz="1400" dirty="0" err="1">
                <a:solidFill>
                  <a:prstClr val="black"/>
                </a:solidFill>
                <a:latin typeface="Figtree"/>
              </a:rPr>
              <a:t>button</a:t>
            </a:r>
            <a:r>
              <a:rPr lang="fr-FR" altLang="fr-FR" sz="1400" dirty="0">
                <a:solidFill>
                  <a:prstClr val="black"/>
                </a:solidFill>
                <a:latin typeface="Figtree"/>
              </a:rPr>
              <a:t>.</a:t>
            </a:r>
          </a:p>
          <a:p>
            <a:pPr marL="0" indent="0">
              <a:buNone/>
              <a:defRPr/>
            </a:pPr>
            <a:r>
              <a:rPr lang="fr-FR" altLang="fr-FR" sz="1400" b="0" i="0" u="none" strike="noStrike" kern="1200" cap="none" spc="0" normalizeH="0" baseline="0" noProof="0" dirty="0">
                <a:ln>
                  <a:noFill/>
                </a:ln>
                <a:solidFill>
                  <a:prstClr val="black"/>
                </a:solidFill>
                <a:effectLst/>
                <a:uLnTx/>
                <a:uFillTx/>
                <a:latin typeface="Figtree"/>
              </a:rPr>
              <a:t>You can </a:t>
            </a:r>
            <a:r>
              <a:rPr lang="fr-FR" altLang="fr-FR" sz="1400" b="0" i="0" u="none" strike="noStrike" kern="1200" cap="none" spc="0" normalizeH="0" baseline="0" noProof="0" dirty="0" err="1">
                <a:ln>
                  <a:noFill/>
                </a:ln>
                <a:solidFill>
                  <a:prstClr val="black"/>
                </a:solidFill>
                <a:effectLst/>
                <a:uLnTx/>
                <a:uFillTx/>
                <a:latin typeface="Figtree"/>
              </a:rPr>
              <a:t>simply</a:t>
            </a:r>
            <a:r>
              <a:rPr lang="fr-FR" altLang="fr-FR" sz="1400" b="0" i="0" u="none" strike="noStrike" kern="1200" cap="none" spc="0" normalizeH="0" baseline="0" noProof="0" dirty="0">
                <a:ln>
                  <a:noFill/>
                </a:ln>
                <a:solidFill>
                  <a:prstClr val="black"/>
                </a:solidFill>
                <a:effectLst/>
                <a:uLnTx/>
                <a:uFillTx/>
                <a:latin typeface="Figtree"/>
              </a:rPr>
              <a:t> click on t</a:t>
            </a:r>
            <a:r>
              <a:rPr lang="fr-FR" altLang="fr-FR" sz="1400" dirty="0">
                <a:solidFill>
                  <a:prstClr val="black"/>
                </a:solidFill>
                <a:latin typeface="Figtree"/>
              </a:rPr>
              <a:t>he line to open a </a:t>
            </a:r>
            <a:r>
              <a:rPr lang="fr-FR" altLang="fr-FR" sz="1400" dirty="0" err="1">
                <a:solidFill>
                  <a:prstClr val="black"/>
                </a:solidFill>
                <a:latin typeface="Figtree"/>
              </a:rPr>
              <a:t>work</a:t>
            </a:r>
            <a:r>
              <a:rPr lang="fr-FR" altLang="fr-FR" sz="1400" dirty="0">
                <a:solidFill>
                  <a:prstClr val="black"/>
                </a:solidFill>
                <a:latin typeface="Figtree"/>
              </a:rPr>
              <a:t> shift </a:t>
            </a:r>
            <a:r>
              <a:rPr lang="fr-FR" altLang="fr-FR" sz="1400" dirty="0" err="1">
                <a:solidFill>
                  <a:prstClr val="black"/>
                </a:solidFill>
                <a:latin typeface="Figtree"/>
              </a:rPr>
              <a:t>calendar</a:t>
            </a:r>
            <a:r>
              <a:rPr lang="fr-FR" altLang="fr-FR" sz="1400" dirty="0">
                <a:solidFill>
                  <a:prstClr val="black"/>
                </a:solidFill>
                <a:latin typeface="Figtree"/>
              </a:rPr>
              <a:t>.</a:t>
            </a:r>
            <a:endParaRPr lang="fr-FR" altLang="fr-FR" sz="1400" b="0" i="0" u="none" strike="noStrike" kern="1200" cap="none" spc="0" normalizeH="0" baseline="0" noProof="0" dirty="0">
              <a:ln>
                <a:noFill/>
              </a:ln>
              <a:solidFill>
                <a:prstClr val="black"/>
              </a:solidFill>
              <a:effectLst/>
              <a:uLnTx/>
              <a:uFillTx/>
              <a:latin typeface="Figtree"/>
            </a:endParaRPr>
          </a:p>
        </p:txBody>
      </p:sp>
      <p:sp>
        <p:nvSpPr>
          <p:cNvPr id="13" name="Espace réservé du tableau 1">
            <a:extLst>
              <a:ext uri="{FF2B5EF4-FFF2-40B4-BE49-F238E27FC236}">
                <a16:creationId xmlns:a16="http://schemas.microsoft.com/office/drawing/2014/main" id="{81641F54-9601-741D-D93F-ECC5C7514BB6}"/>
              </a:ext>
            </a:extLst>
          </p:cNvPr>
          <p:cNvSpPr txBox="1">
            <a:spLocks/>
          </p:cNvSpPr>
          <p:nvPr/>
        </p:nvSpPr>
        <p:spPr>
          <a:xfrm>
            <a:off x="780295" y="1539598"/>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Work shift </a:t>
            </a:r>
            <a:r>
              <a:rPr lang="fr-FR" dirty="0" err="1">
                <a:solidFill>
                  <a:schemeClr val="accent1"/>
                </a:solidFill>
                <a:latin typeface="Figtree"/>
              </a:rPr>
              <a:t>calendars</a:t>
            </a:r>
            <a:r>
              <a:rPr lang="fr-FR" dirty="0">
                <a:solidFill>
                  <a:schemeClr val="accent1"/>
                </a:solidFill>
                <a:latin typeface="Figtree"/>
              </a:rPr>
              <a:t> &gt; Open</a:t>
            </a:r>
            <a:endParaRPr lang="fr-FR" dirty="0">
              <a:latin typeface="Figtree"/>
            </a:endParaRPr>
          </a:p>
        </p:txBody>
      </p:sp>
      <p:pic>
        <p:nvPicPr>
          <p:cNvPr id="5122" name="Picture 2">
            <a:extLst>
              <a:ext uri="{FF2B5EF4-FFF2-40B4-BE49-F238E27FC236}">
                <a16:creationId xmlns:a16="http://schemas.microsoft.com/office/drawing/2014/main" id="{CDCF503E-A4A0-D89E-92B7-810DBF9346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024" y="2445023"/>
            <a:ext cx="10815951" cy="2467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 coins arrondis 8">
            <a:extLst>
              <a:ext uri="{FF2B5EF4-FFF2-40B4-BE49-F238E27FC236}">
                <a16:creationId xmlns:a16="http://schemas.microsoft.com/office/drawing/2014/main" id="{EE1AB6DC-DF77-862E-0EA5-BCA25BDAF74C}"/>
              </a:ext>
            </a:extLst>
          </p:cNvPr>
          <p:cNvSpPr/>
          <p:nvPr/>
        </p:nvSpPr>
        <p:spPr>
          <a:xfrm>
            <a:off x="1292087" y="4267198"/>
            <a:ext cx="165652" cy="64521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68D5EF18-E68B-C057-F25F-5E7B3FCDB2F9}"/>
              </a:ext>
            </a:extLst>
          </p:cNvPr>
          <p:cNvSpPr/>
          <p:nvPr/>
        </p:nvSpPr>
        <p:spPr>
          <a:xfrm>
            <a:off x="10661374" y="2716694"/>
            <a:ext cx="801756" cy="49033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23161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a:t>
            </a:r>
            <a:r>
              <a:rPr lang="fr-FR" altLang="fr-FR" dirty="0" err="1">
                <a:latin typeface="Figtree Light"/>
              </a:rPr>
              <a:t>work</a:t>
            </a:r>
            <a:r>
              <a:rPr lang="fr-FR" altLang="fr-FR" dirty="0">
                <a:latin typeface="Figtree Light"/>
              </a:rPr>
              <a:t> shift </a:t>
            </a:r>
            <a:r>
              <a:rPr lang="fr-FR" altLang="fr-FR" dirty="0" err="1">
                <a:latin typeface="Figtree Light"/>
              </a:rPr>
              <a:t>calendars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or </a:t>
            </a:r>
            <a:r>
              <a:rPr lang="fr-FR" dirty="0" err="1">
                <a:latin typeface="Figtree"/>
              </a:rPr>
              <a:t>duplicating</a:t>
            </a:r>
            <a:r>
              <a:rPr lang="fr-FR" dirty="0">
                <a:latin typeface="Figtree"/>
              </a:rPr>
              <a:t> </a:t>
            </a:r>
            <a:r>
              <a:rPr lang="fr-FR" dirty="0" err="1">
                <a:latin typeface="Figtree"/>
              </a:rPr>
              <a:t>work</a:t>
            </a:r>
            <a:r>
              <a:rPr lang="fr-FR" dirty="0">
                <a:latin typeface="Figtree"/>
              </a:rPr>
              <a:t> shift </a:t>
            </a:r>
            <a:r>
              <a:rPr lang="fr-FR" dirty="0" err="1">
                <a:latin typeface="Figtree"/>
              </a:rPr>
              <a:t>calendars</a:t>
            </a:r>
            <a:endParaRPr lang="fr-FR" dirty="0">
              <a:latin typeface="Figtree"/>
            </a:endParaRPr>
          </a:p>
          <a:p>
            <a:endParaRPr lang="fr-FR" altLang="fr-FR" dirty="0"/>
          </a:p>
        </p:txBody>
      </p:sp>
      <p:sp>
        <p:nvSpPr>
          <p:cNvPr id="6" name="ZoneTexte 5">
            <a:extLst>
              <a:ext uri="{FF2B5EF4-FFF2-40B4-BE49-F238E27FC236}">
                <a16:creationId xmlns:a16="http://schemas.microsoft.com/office/drawing/2014/main" id="{476AF822-3794-769E-8244-9839F4708202}"/>
              </a:ext>
            </a:extLst>
          </p:cNvPr>
          <p:cNvSpPr txBox="1"/>
          <p:nvPr/>
        </p:nvSpPr>
        <p:spPr>
          <a:xfrm>
            <a:off x="942594" y="1714496"/>
            <a:ext cx="9899145" cy="439570"/>
          </a:xfrm>
          <a:prstGeom prst="rect">
            <a:avLst/>
          </a:prstGeom>
        </p:spPr>
        <p:txBody>
          <a:bodyPr vert="horz" lIns="91440" tIns="45720" rIns="91440" bIns="45720" rtlCol="0" anchor="t">
            <a:noAutofit/>
          </a:bodyPr>
          <a:lstStyle>
            <a:lvl1pPr marL="228600" indent="-228600">
              <a:lnSpc>
                <a:spcPct val="120000"/>
              </a:lnSpc>
              <a:spcBef>
                <a:spcPts val="1000"/>
              </a:spcBef>
              <a:buFontTx/>
              <a:buBlip>
                <a:blip r:embed="rId2">
                  <a:extLst>
                    <a:ext uri="{96DAC541-7B7A-43D3-8B79-37D633B846F1}">
                      <asvg:svgBlip xmlns:asvg="http://schemas.microsoft.com/office/drawing/2016/SVG/main" r:embed="rId3"/>
                    </a:ext>
                  </a:extLst>
                </a:blip>
              </a:buBlip>
              <a:defRPr sz="1600">
                <a:latin typeface="Figtree" pitchFamily="2" charset="0"/>
              </a:defRPr>
            </a:lvl1pPr>
            <a:lvl2pPr marL="538163" indent="-342900">
              <a:lnSpc>
                <a:spcPct val="120000"/>
              </a:lnSpc>
              <a:spcBef>
                <a:spcPts val="500"/>
              </a:spcBef>
              <a:buFontTx/>
              <a:buBlip>
                <a:blip r:embed="rId4">
                  <a:extLst>
                    <a:ext uri="{96DAC541-7B7A-43D3-8B79-37D633B846F1}">
                      <asvg:svgBlip xmlns:asvg="http://schemas.microsoft.com/office/drawing/2016/SVG/main" r:embed="rId5"/>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lnSpc>
                <a:spcPct val="100000"/>
              </a:lnSpc>
              <a:buNone/>
              <a:defRPr/>
            </a:pPr>
            <a:r>
              <a:rPr lang="fr-FR" altLang="fr-FR" sz="1400" dirty="0">
                <a:latin typeface="Figtree"/>
                <a:ea typeface="Calibri"/>
                <a:cs typeface="Calibri"/>
              </a:rPr>
              <a:t>You can set a </a:t>
            </a:r>
            <a:r>
              <a:rPr lang="fr-FR" altLang="fr-FR" sz="1400" err="1">
                <a:latin typeface="Figtree"/>
                <a:ea typeface="Calibri"/>
                <a:cs typeface="Calibri"/>
              </a:rPr>
              <a:t>typical</a:t>
            </a:r>
            <a:r>
              <a:rPr lang="fr-FR" altLang="fr-FR" sz="1400" dirty="0">
                <a:latin typeface="Figtree"/>
                <a:ea typeface="Calibri"/>
                <a:cs typeface="Calibri"/>
              </a:rPr>
              <a:t> </a:t>
            </a:r>
            <a:r>
              <a:rPr lang="fr-FR" altLang="fr-FR" sz="1400" err="1">
                <a:latin typeface="Figtree"/>
                <a:ea typeface="Calibri"/>
                <a:cs typeface="Calibri"/>
              </a:rPr>
              <a:t>day</a:t>
            </a:r>
            <a:r>
              <a:rPr lang="fr-FR" altLang="fr-FR" sz="1400" dirty="0">
                <a:latin typeface="Figtree"/>
                <a:ea typeface="Calibri"/>
                <a:cs typeface="Calibri"/>
              </a:rPr>
              <a:t> type in the </a:t>
            </a:r>
            <a:r>
              <a:rPr lang="fr-FR" altLang="fr-FR" sz="1400" err="1">
                <a:latin typeface="Figtree"/>
                <a:ea typeface="Calibri"/>
                <a:cs typeface="Calibri"/>
              </a:rPr>
              <a:t>grey</a:t>
            </a:r>
            <a:r>
              <a:rPr lang="fr-FR" altLang="fr-FR" sz="1400" dirty="0">
                <a:latin typeface="Figtree"/>
                <a:ea typeface="Calibri"/>
                <a:cs typeface="Calibri"/>
              </a:rPr>
              <a:t> area. </a:t>
            </a:r>
            <a:endParaRPr lang="fr-FR">
              <a:ea typeface="Calibri"/>
              <a:cs typeface="Calibri"/>
            </a:endParaRPr>
          </a:p>
          <a:p>
            <a:pPr marL="0" indent="0" algn="ctr">
              <a:lnSpc>
                <a:spcPct val="100000"/>
              </a:lnSpc>
              <a:buNone/>
              <a:defRPr/>
            </a:pPr>
            <a:r>
              <a:rPr lang="fr-FR" altLang="fr-FR" sz="1400" err="1">
                <a:latin typeface="Figtree"/>
                <a:ea typeface="Calibri"/>
                <a:cs typeface="Calibri"/>
              </a:rPr>
              <a:t>Doing</a:t>
            </a:r>
            <a:r>
              <a:rPr lang="fr-FR" altLang="fr-FR" sz="1400" dirty="0">
                <a:latin typeface="Figtree"/>
                <a:ea typeface="Calibri"/>
                <a:cs typeface="Calibri"/>
              </a:rPr>
              <a:t> </a:t>
            </a:r>
            <a:r>
              <a:rPr lang="fr-FR" altLang="fr-FR" sz="1400" err="1">
                <a:latin typeface="Figtree"/>
                <a:ea typeface="Calibri"/>
                <a:cs typeface="Calibri"/>
              </a:rPr>
              <a:t>this</a:t>
            </a:r>
            <a:r>
              <a:rPr lang="fr-FR" altLang="fr-FR" sz="1400" dirty="0">
                <a:latin typeface="Figtree"/>
                <a:ea typeface="Calibri"/>
                <a:cs typeface="Calibri"/>
              </a:rPr>
              <a:t> </a:t>
            </a:r>
            <a:r>
              <a:rPr lang="fr-FR" altLang="fr-FR" sz="1400" err="1">
                <a:latin typeface="Figtree"/>
                <a:ea typeface="Calibri"/>
                <a:cs typeface="Calibri"/>
              </a:rPr>
              <a:t>will</a:t>
            </a:r>
            <a:r>
              <a:rPr lang="fr-FR" altLang="fr-FR" sz="1400" dirty="0">
                <a:latin typeface="Figtree"/>
                <a:ea typeface="Calibri"/>
                <a:cs typeface="Calibri"/>
              </a:rPr>
              <a:t> </a:t>
            </a:r>
            <a:r>
              <a:rPr lang="fr-FR" altLang="fr-FR" sz="1400" err="1">
                <a:latin typeface="Figtree"/>
                <a:ea typeface="Calibri"/>
                <a:cs typeface="Calibri"/>
              </a:rPr>
              <a:t>allow</a:t>
            </a:r>
            <a:r>
              <a:rPr lang="fr-FR" altLang="fr-FR" sz="1400" dirty="0">
                <a:latin typeface="Figtree"/>
                <a:ea typeface="Calibri"/>
                <a:cs typeface="Calibri"/>
              </a:rPr>
              <a:t> </a:t>
            </a:r>
            <a:r>
              <a:rPr lang="fr-FR" altLang="fr-FR" sz="1400" err="1">
                <a:latin typeface="Figtree"/>
                <a:ea typeface="Calibri"/>
                <a:cs typeface="Calibri"/>
              </a:rPr>
              <a:t>you</a:t>
            </a:r>
            <a:r>
              <a:rPr lang="fr-FR" altLang="fr-FR" sz="1400" dirty="0">
                <a:latin typeface="Figtree"/>
                <a:ea typeface="Calibri"/>
                <a:cs typeface="Calibri"/>
              </a:rPr>
              <a:t> to </a:t>
            </a:r>
            <a:r>
              <a:rPr lang="fr-FR" altLang="fr-FR" sz="1400" err="1">
                <a:latin typeface="Figtree"/>
                <a:ea typeface="Calibri"/>
                <a:cs typeface="Calibri"/>
              </a:rPr>
              <a:t>simply</a:t>
            </a:r>
            <a:r>
              <a:rPr lang="fr-FR" altLang="fr-FR" sz="1400" dirty="0">
                <a:latin typeface="Figtree"/>
                <a:ea typeface="Calibri"/>
                <a:cs typeface="Calibri"/>
              </a:rPr>
              <a:t> check the box on </a:t>
            </a:r>
            <a:r>
              <a:rPr lang="fr-FR" altLang="fr-FR" sz="1400" err="1">
                <a:latin typeface="Figtree"/>
                <a:ea typeface="Calibri"/>
                <a:cs typeface="Calibri"/>
              </a:rPr>
              <a:t>days</a:t>
            </a:r>
            <a:r>
              <a:rPr lang="fr-FR" altLang="fr-FR" sz="1400" dirty="0">
                <a:latin typeface="Figtree"/>
                <a:ea typeface="Calibri"/>
                <a:cs typeface="Calibri"/>
              </a:rPr>
              <a:t> </a:t>
            </a:r>
            <a:r>
              <a:rPr lang="fr-FR" altLang="fr-FR" sz="1400" err="1">
                <a:latin typeface="Figtree"/>
                <a:ea typeface="Calibri"/>
                <a:cs typeface="Calibri"/>
              </a:rPr>
              <a:t>that</a:t>
            </a:r>
            <a:r>
              <a:rPr lang="fr-FR" altLang="fr-FR" sz="1400" dirty="0">
                <a:latin typeface="Figtree"/>
                <a:ea typeface="Calibri"/>
                <a:cs typeface="Calibri"/>
              </a:rPr>
              <a:t> are </a:t>
            </a:r>
            <a:r>
              <a:rPr lang="fr-FR" altLang="fr-FR" sz="1400" err="1">
                <a:latin typeface="Figtree"/>
                <a:ea typeface="Calibri"/>
                <a:cs typeface="Calibri"/>
              </a:rPr>
              <a:t>identical</a:t>
            </a:r>
            <a:r>
              <a:rPr lang="fr-FR" altLang="fr-FR" sz="1400" dirty="0">
                <a:latin typeface="Figtree"/>
                <a:ea typeface="Calibri"/>
                <a:cs typeface="Calibri"/>
              </a:rPr>
              <a:t> to </a:t>
            </a:r>
            <a:r>
              <a:rPr lang="fr-FR" altLang="fr-FR" sz="1400" err="1">
                <a:latin typeface="Figtree"/>
                <a:ea typeface="Calibri"/>
                <a:cs typeface="Calibri"/>
              </a:rPr>
              <a:t>this</a:t>
            </a:r>
            <a:r>
              <a:rPr lang="fr-FR" altLang="fr-FR" sz="1400" dirty="0">
                <a:latin typeface="Figtree"/>
                <a:ea typeface="Calibri"/>
                <a:cs typeface="Calibri"/>
              </a:rPr>
              <a:t> </a:t>
            </a:r>
            <a:r>
              <a:rPr lang="fr-FR" altLang="fr-FR" sz="1400" err="1">
                <a:latin typeface="Figtree"/>
                <a:ea typeface="Calibri"/>
                <a:cs typeface="Calibri"/>
              </a:rPr>
              <a:t>typical</a:t>
            </a:r>
            <a:r>
              <a:rPr lang="fr-FR" altLang="fr-FR" sz="1400" dirty="0">
                <a:latin typeface="Figtree"/>
                <a:ea typeface="Calibri"/>
                <a:cs typeface="Calibri"/>
              </a:rPr>
              <a:t> </a:t>
            </a:r>
            <a:r>
              <a:rPr lang="fr-FR" altLang="fr-FR" sz="1400" err="1">
                <a:latin typeface="Figtree"/>
                <a:ea typeface="Calibri"/>
                <a:cs typeface="Calibri"/>
              </a:rPr>
              <a:t>day</a:t>
            </a:r>
            <a:r>
              <a:rPr lang="fr-FR" altLang="fr-FR" sz="1400" dirty="0">
                <a:latin typeface="Figtree"/>
                <a:ea typeface="Calibri"/>
                <a:cs typeface="Calibri"/>
              </a:rPr>
              <a:t>.</a:t>
            </a:r>
            <a:endParaRPr lang="fr-FR"/>
          </a:p>
          <a:p>
            <a:pPr marL="0" marR="0" lvl="0" indent="0" algn="ctr" defTabSz="914400" rtl="0" eaLnBrk="1" fontAlgn="auto" latinLnBrk="0" hangingPunct="1">
              <a:lnSpc>
                <a:spcPct val="100000"/>
              </a:lnSpc>
              <a:spcBef>
                <a:spcPts val="1000"/>
              </a:spcBef>
              <a:spcAft>
                <a:spcPts val="0"/>
              </a:spcAft>
              <a:buClrTx/>
              <a:buSzTx/>
              <a:buNone/>
              <a:tabLst/>
              <a:defRPr/>
            </a:pPr>
            <a:endParaRPr lang="fr-FR" altLang="fr-FR" sz="1400" b="0" i="0" u="none" strike="noStrike" kern="1200" cap="none" spc="0" normalizeH="0" baseline="0" noProof="0" dirty="0">
              <a:ln>
                <a:noFill/>
              </a:ln>
              <a:solidFill>
                <a:prstClr val="black"/>
              </a:solidFill>
              <a:effectLst/>
              <a:uLnTx/>
              <a:uFillTx/>
            </a:endParaRPr>
          </a:p>
          <a:p>
            <a:pPr marL="0" marR="0" lvl="0" indent="0" algn="ctr" defTabSz="914400" rtl="0" eaLnBrk="1" fontAlgn="auto" latinLnBrk="0" hangingPunct="1">
              <a:lnSpc>
                <a:spcPct val="100000"/>
              </a:lnSpc>
              <a:spcBef>
                <a:spcPts val="1000"/>
              </a:spcBef>
              <a:spcAft>
                <a:spcPts val="0"/>
              </a:spcAft>
              <a:buClrTx/>
              <a:buSzTx/>
              <a:buFontTx/>
              <a:buNone/>
              <a:tabLst/>
              <a:defRPr/>
            </a:pPr>
            <a:endParaRPr lang="fr-FR" altLang="fr-FR" sz="1400" b="0" i="0" u="none" strike="noStrike" kern="1200" cap="none" spc="0" normalizeH="0" baseline="0" noProof="0" dirty="0">
              <a:ln>
                <a:noFill/>
              </a:ln>
              <a:solidFill>
                <a:prstClr val="black"/>
              </a:solidFill>
              <a:effectLst/>
              <a:uLnTx/>
              <a:uFillTx/>
            </a:endParaRPr>
          </a:p>
          <a:p>
            <a:pPr marL="228600" marR="0" lvl="0" indent="0" algn="ctr" defTabSz="914400" rtl="0" eaLnBrk="1" fontAlgn="auto" latinLnBrk="0" hangingPunct="1">
              <a:lnSpc>
                <a:spcPct val="10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endParaRPr lang="fr-FR" altLang="fr-FR" sz="1400" b="0" i="0" u="none" strike="noStrike" kern="1200" cap="none" spc="0" normalizeH="0" baseline="0" noProof="0" dirty="0">
              <a:ln>
                <a:noFill/>
              </a:ln>
              <a:solidFill>
                <a:srgbClr val="333333"/>
              </a:solidFill>
              <a:effectLst/>
              <a:uLnTx/>
              <a:uFillTx/>
            </a:endParaRPr>
          </a:p>
        </p:txBody>
      </p:sp>
      <p:sp>
        <p:nvSpPr>
          <p:cNvPr id="7" name="Espace réservé du tableau 1">
            <a:extLst>
              <a:ext uri="{FF2B5EF4-FFF2-40B4-BE49-F238E27FC236}">
                <a16:creationId xmlns:a16="http://schemas.microsoft.com/office/drawing/2014/main" id="{68AB08F1-5752-DB13-BCBF-F2146B5B6676}"/>
              </a:ext>
            </a:extLst>
          </p:cNvPr>
          <p:cNvSpPr txBox="1">
            <a:spLocks/>
          </p:cNvSpPr>
          <p:nvPr/>
        </p:nvSpPr>
        <p:spPr>
          <a:xfrm>
            <a:off x="780939" y="1275490"/>
            <a:ext cx="7043180"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Work shift </a:t>
            </a:r>
            <a:r>
              <a:rPr lang="fr-FR" dirty="0" err="1">
                <a:solidFill>
                  <a:schemeClr val="accent1"/>
                </a:solidFill>
                <a:latin typeface="Figtree"/>
              </a:rPr>
              <a:t>calendars</a:t>
            </a:r>
            <a:r>
              <a:rPr lang="fr-FR" dirty="0">
                <a:solidFill>
                  <a:schemeClr val="accent1"/>
                </a:solidFill>
                <a:latin typeface="Figtree"/>
              </a:rPr>
              <a:t> &gt; Open</a:t>
            </a:r>
            <a:endParaRPr lang="en-US" dirty="0">
              <a:solidFill>
                <a:schemeClr val="accent1"/>
              </a:solidFill>
              <a:latin typeface="Figtree"/>
            </a:endParaRPr>
          </a:p>
        </p:txBody>
      </p:sp>
      <p:pic>
        <p:nvPicPr>
          <p:cNvPr id="12" name="Image 11" descr="Une image contenant texte, capture d’écran, nombre, Police&#10;&#10;Le contenu généré par l’IA peut être incorrect.">
            <a:extLst>
              <a:ext uri="{FF2B5EF4-FFF2-40B4-BE49-F238E27FC236}">
                <a16:creationId xmlns:a16="http://schemas.microsoft.com/office/drawing/2014/main" id="{7C0D2E32-0336-84EC-98BD-F14A44C473DC}"/>
              </a:ext>
            </a:extLst>
          </p:cNvPr>
          <p:cNvPicPr>
            <a:picLocks noChangeAspect="1"/>
          </p:cNvPicPr>
          <p:nvPr/>
        </p:nvPicPr>
        <p:blipFill>
          <a:blip r:embed="rId6"/>
          <a:stretch>
            <a:fillRect/>
          </a:stretch>
        </p:blipFill>
        <p:spPr>
          <a:xfrm>
            <a:off x="1472142" y="2563473"/>
            <a:ext cx="9268884" cy="38151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1449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11449050" cy="5367482"/>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a:latin typeface="Figtree Light"/>
              </a:rPr>
              <a:t>Manage </a:t>
            </a:r>
            <a:r>
              <a:rPr lang="fr-FR" altLang="fr-FR" dirty="0" err="1">
                <a:latin typeface="Figtree Light"/>
              </a:rPr>
              <a:t>work</a:t>
            </a:r>
            <a:r>
              <a:rPr lang="fr-FR" altLang="fr-FR" dirty="0">
                <a:latin typeface="Figtree Light"/>
              </a:rPr>
              <a:t> </a:t>
            </a:r>
            <a:r>
              <a:rPr lang="fr-FR" altLang="fr-FR" dirty="0" err="1">
                <a:latin typeface="Figtree Light"/>
              </a:rPr>
              <a:t>hift</a:t>
            </a:r>
            <a:r>
              <a:rPr lang="fr-FR" altLang="fr-FR" dirty="0">
                <a:latin typeface="Figtree Light"/>
              </a:rPr>
              <a:t> </a:t>
            </a:r>
            <a:r>
              <a:rPr lang="fr-FR" altLang="fr-FR" dirty="0" err="1">
                <a:latin typeface="Figtree Light"/>
              </a:rPr>
              <a:t>calendars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or </a:t>
            </a:r>
            <a:r>
              <a:rPr lang="fr-FR" dirty="0" err="1">
                <a:latin typeface="Figtree"/>
              </a:rPr>
              <a:t>duplicating</a:t>
            </a:r>
            <a:r>
              <a:rPr lang="fr-FR" dirty="0">
                <a:latin typeface="Figtree"/>
              </a:rPr>
              <a:t> </a:t>
            </a:r>
            <a:r>
              <a:rPr lang="fr-FR" dirty="0" err="1">
                <a:latin typeface="Figtree"/>
              </a:rPr>
              <a:t>work</a:t>
            </a:r>
            <a:r>
              <a:rPr lang="fr-FR" dirty="0">
                <a:latin typeface="Figtree"/>
              </a:rPr>
              <a:t> shift </a:t>
            </a:r>
            <a:r>
              <a:rPr lang="fr-FR" dirty="0" err="1">
                <a:latin typeface="Figtree"/>
              </a:rPr>
              <a:t>calendars</a:t>
            </a:r>
            <a:endParaRPr lang="en-US" dirty="0">
              <a:latin typeface="Figtree"/>
            </a:endParaRPr>
          </a:p>
          <a:p>
            <a:endParaRPr lang="fr-FR" dirty="0">
              <a:latin typeface="Figtree"/>
            </a:endParaRPr>
          </a:p>
          <a:p>
            <a:endParaRPr lang="fr-FR" altLang="fr-FR" dirty="0"/>
          </a:p>
        </p:txBody>
      </p:sp>
      <p:sp>
        <p:nvSpPr>
          <p:cNvPr id="10" name="Espace réservé du tableau 1">
            <a:extLst>
              <a:ext uri="{FF2B5EF4-FFF2-40B4-BE49-F238E27FC236}">
                <a16:creationId xmlns:a16="http://schemas.microsoft.com/office/drawing/2014/main" id="{2356C31B-FF66-2C77-07F7-C8DBC4BCBFDE}"/>
              </a:ext>
            </a:extLst>
          </p:cNvPr>
          <p:cNvSpPr txBox="1">
            <a:spLocks/>
          </p:cNvSpPr>
          <p:nvPr/>
        </p:nvSpPr>
        <p:spPr>
          <a:xfrm>
            <a:off x="641797" y="1500645"/>
            <a:ext cx="7700446" cy="29475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Work shift </a:t>
            </a:r>
            <a:r>
              <a:rPr lang="fr-FR" dirty="0" err="1">
                <a:solidFill>
                  <a:schemeClr val="accent1"/>
                </a:solidFill>
                <a:latin typeface="Figtree"/>
              </a:rPr>
              <a:t>calendars</a:t>
            </a:r>
            <a:r>
              <a:rPr lang="fr-FR" dirty="0">
                <a:solidFill>
                  <a:schemeClr val="accent1"/>
                </a:solidFill>
                <a:latin typeface="Figtree"/>
              </a:rPr>
              <a:t> &gt; Open</a:t>
            </a:r>
            <a:endParaRPr lang="en-US" dirty="0">
              <a:solidFill>
                <a:schemeClr val="accent1"/>
              </a:solidFill>
              <a:latin typeface="Figtree"/>
            </a:endParaRPr>
          </a:p>
          <a:p>
            <a:endParaRPr lang="fr-FR" dirty="0">
              <a:solidFill>
                <a:srgbClr val="333333"/>
              </a:solidFill>
              <a:latin typeface="Figtree"/>
            </a:endParaRPr>
          </a:p>
          <a:p>
            <a:endParaRPr lang="fr-FR" dirty="0">
              <a:solidFill>
                <a:srgbClr val="333333"/>
              </a:solidFill>
              <a:latin typeface="Figtree"/>
            </a:endParaRP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dirty="0">
              <a:solidFill>
                <a:schemeClr val="accent1"/>
              </a:solidFill>
              <a:latin typeface="Figtree"/>
            </a:endParaRPr>
          </a:p>
        </p:txBody>
      </p:sp>
      <p:sp>
        <p:nvSpPr>
          <p:cNvPr id="8" name="ZoneTexte 7">
            <a:extLst>
              <a:ext uri="{FF2B5EF4-FFF2-40B4-BE49-F238E27FC236}">
                <a16:creationId xmlns:a16="http://schemas.microsoft.com/office/drawing/2014/main" id="{45DF4655-0752-0EE7-7954-BFE06C744917}"/>
              </a:ext>
            </a:extLst>
          </p:cNvPr>
          <p:cNvSpPr txBox="1"/>
          <p:nvPr/>
        </p:nvSpPr>
        <p:spPr>
          <a:xfrm>
            <a:off x="9690514" y="3429290"/>
            <a:ext cx="2133715" cy="1169551"/>
          </a:xfrm>
          <a:prstGeom prst="rect">
            <a:avLst/>
          </a:prstGeom>
          <a:noFill/>
        </p:spPr>
        <p:txBody>
          <a:bodyPr wrap="square" lIns="91440" tIns="45720" rIns="91440" bIns="45720" anchor="t">
            <a:spAutoFit/>
          </a:bodyPr>
          <a:lstStyle/>
          <a:p>
            <a:pPr>
              <a:defRPr/>
            </a:pPr>
            <a:r>
              <a:rPr lang="fr-FR" altLang="fr-FR" sz="1400" dirty="0">
                <a:ea typeface="Calibri"/>
                <a:cs typeface="Calibri"/>
              </a:rPr>
              <a:t>If a </a:t>
            </a:r>
            <a:r>
              <a:rPr lang="fr-FR" altLang="fr-FR" sz="1400" dirty="0" err="1">
                <a:ea typeface="Calibri"/>
                <a:cs typeface="Calibri"/>
              </a:rPr>
              <a:t>half-day</a:t>
            </a:r>
            <a:r>
              <a:rPr lang="fr-FR" altLang="fr-FR" sz="1400" dirty="0">
                <a:ea typeface="Calibri"/>
                <a:cs typeface="Calibri"/>
              </a:rPr>
              <a:t> </a:t>
            </a:r>
            <a:r>
              <a:rPr lang="fr-FR" altLang="fr-FR" sz="1400" dirty="0" err="1">
                <a:ea typeface="Calibri"/>
                <a:cs typeface="Calibri"/>
              </a:rPr>
              <a:t>is</a:t>
            </a:r>
            <a:r>
              <a:rPr lang="fr-FR" altLang="fr-FR" sz="1400" dirty="0">
                <a:ea typeface="Calibri"/>
                <a:cs typeface="Calibri"/>
              </a:rPr>
              <a:t> </a:t>
            </a:r>
            <a:r>
              <a:rPr lang="fr-FR" altLang="fr-FR" sz="1400" dirty="0" err="1">
                <a:ea typeface="Calibri"/>
                <a:cs typeface="Calibri"/>
              </a:rPr>
              <a:t>worked</a:t>
            </a:r>
            <a:r>
              <a:rPr lang="fr-FR" altLang="fr-FR" sz="1400" dirty="0">
                <a:ea typeface="Calibri"/>
                <a:cs typeface="Calibri"/>
              </a:rPr>
              <a:t>, slide to the right (</a:t>
            </a:r>
            <a:r>
              <a:rPr lang="fr-FR" altLang="fr-FR" sz="1400" dirty="0" err="1">
                <a:ea typeface="Calibri"/>
                <a:cs typeface="Calibri"/>
              </a:rPr>
              <a:t>blue</a:t>
            </a:r>
            <a:r>
              <a:rPr lang="fr-FR" altLang="fr-FR" sz="1400" dirty="0">
                <a:ea typeface="Calibri"/>
                <a:cs typeface="Calibri"/>
              </a:rPr>
              <a:t>).</a:t>
            </a:r>
          </a:p>
          <a:p>
            <a:pPr marL="0" indent="0">
              <a:buNone/>
              <a:defRPr/>
            </a:pPr>
            <a:endParaRPr lang="fr-FR" altLang="fr-FR" sz="1400" dirty="0">
              <a:ea typeface="Calibri"/>
              <a:cs typeface="Calibri"/>
            </a:endParaRPr>
          </a:p>
          <a:p>
            <a:pPr marL="0" indent="0">
              <a:buNone/>
              <a:defRPr/>
            </a:pPr>
            <a:r>
              <a:rPr lang="fr-FR" altLang="fr-FR" sz="1400" dirty="0">
                <a:ea typeface="Calibri"/>
                <a:cs typeface="Calibri"/>
              </a:rPr>
              <a:t>If  a </a:t>
            </a:r>
            <a:r>
              <a:rPr lang="fr-FR" altLang="fr-FR" sz="1400" dirty="0" err="1">
                <a:ea typeface="Calibri"/>
                <a:cs typeface="Calibri"/>
              </a:rPr>
              <a:t>haf-dayl</a:t>
            </a:r>
            <a:r>
              <a:rPr lang="fr-FR" altLang="fr-FR" sz="1400" dirty="0">
                <a:ea typeface="Calibri"/>
                <a:cs typeface="Calibri"/>
              </a:rPr>
              <a:t> </a:t>
            </a:r>
            <a:r>
              <a:rPr lang="fr-FR" altLang="fr-FR" sz="1400" dirty="0" err="1">
                <a:ea typeface="Calibri"/>
                <a:cs typeface="Calibri"/>
              </a:rPr>
              <a:t>is</a:t>
            </a:r>
            <a:r>
              <a:rPr lang="fr-FR" altLang="fr-FR" sz="1400" dirty="0">
                <a:ea typeface="Calibri"/>
                <a:cs typeface="Calibri"/>
              </a:rPr>
              <a:t> off, slide to the </a:t>
            </a:r>
            <a:r>
              <a:rPr lang="fr-FR" altLang="fr-FR" sz="1400" dirty="0" err="1">
                <a:ea typeface="Calibri"/>
                <a:cs typeface="Calibri"/>
              </a:rPr>
              <a:t>left</a:t>
            </a:r>
            <a:r>
              <a:rPr lang="fr-FR" altLang="fr-FR" sz="1400" dirty="0">
                <a:ea typeface="Calibri"/>
                <a:cs typeface="Calibri"/>
              </a:rPr>
              <a:t> (</a:t>
            </a:r>
            <a:r>
              <a:rPr lang="fr-FR" altLang="fr-FR" sz="1400" dirty="0" err="1">
                <a:ea typeface="Calibri"/>
                <a:cs typeface="Calibri"/>
              </a:rPr>
              <a:t>grey</a:t>
            </a:r>
            <a:r>
              <a:rPr lang="fr-FR" altLang="fr-FR" sz="1400" dirty="0">
                <a:ea typeface="Calibri"/>
                <a:cs typeface="Calibri"/>
              </a:rPr>
              <a:t>).</a:t>
            </a:r>
          </a:p>
        </p:txBody>
      </p:sp>
      <p:pic>
        <p:nvPicPr>
          <p:cNvPr id="5" name="Image 4" descr="Une image contenant texte, capture d’écran, nombre, Police&#10;&#10;Le contenu généré par l’IA peut être incorrect.">
            <a:extLst>
              <a:ext uri="{FF2B5EF4-FFF2-40B4-BE49-F238E27FC236}">
                <a16:creationId xmlns:a16="http://schemas.microsoft.com/office/drawing/2014/main" id="{DB39F43C-7A24-5C39-A98C-9809C687A577}"/>
              </a:ext>
            </a:extLst>
          </p:cNvPr>
          <p:cNvPicPr>
            <a:picLocks noChangeAspect="1"/>
          </p:cNvPicPr>
          <p:nvPr/>
        </p:nvPicPr>
        <p:blipFill>
          <a:blip r:embed="rId6"/>
          <a:stretch>
            <a:fillRect/>
          </a:stretch>
        </p:blipFill>
        <p:spPr>
          <a:xfrm>
            <a:off x="381000" y="2458610"/>
            <a:ext cx="9175751" cy="3528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7771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a:t>
            </a:r>
            <a:r>
              <a:rPr lang="fr-FR" altLang="fr-FR" dirty="0" err="1">
                <a:latin typeface="Figtree Light"/>
              </a:rPr>
              <a:t>work</a:t>
            </a:r>
            <a:r>
              <a:rPr lang="fr-FR" altLang="fr-FR" dirty="0">
                <a:latin typeface="Figtree Light"/>
              </a:rPr>
              <a:t> shift </a:t>
            </a:r>
            <a:r>
              <a:rPr lang="fr-FR" altLang="fr-FR" dirty="0" err="1">
                <a:latin typeface="Figtree Light"/>
              </a:rPr>
              <a:t>calendars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tLang="fr-FR" dirty="0">
                <a:latin typeface="Figtree"/>
              </a:rPr>
              <a:t>Setting up </a:t>
            </a:r>
            <a:r>
              <a:rPr lang="fr-FR" altLang="fr-FR" dirty="0" err="1">
                <a:latin typeface="Figtree"/>
              </a:rPr>
              <a:t>work</a:t>
            </a:r>
            <a:r>
              <a:rPr lang="fr-FR" altLang="fr-FR" dirty="0">
                <a:latin typeface="Figtree"/>
              </a:rPr>
              <a:t> shift </a:t>
            </a:r>
            <a:r>
              <a:rPr lang="fr-FR" altLang="fr-FR" dirty="0" err="1">
                <a:latin typeface="Figtree"/>
              </a:rPr>
              <a:t>calendars</a:t>
            </a:r>
            <a:r>
              <a:rPr lang="fr-FR" altLang="fr-FR" dirty="0">
                <a:latin typeface="Figtree"/>
              </a:rPr>
              <a:t> – </a:t>
            </a:r>
            <a:r>
              <a:rPr lang="fr-FR" altLang="fr-FR" b="1" dirty="0">
                <a:latin typeface="Figtree"/>
              </a:rPr>
              <a:t>Business </a:t>
            </a:r>
            <a:r>
              <a:rPr lang="fr-FR" altLang="fr-FR" b="1" dirty="0" err="1">
                <a:latin typeface="Figtree"/>
              </a:rPr>
              <a:t>days</a:t>
            </a:r>
            <a:endParaRPr lang="fr-FR" altLang="fr-FR" b="1" dirty="0">
              <a:latin typeface="Figtree"/>
            </a:endParaRPr>
          </a:p>
        </p:txBody>
      </p:sp>
      <p:sp>
        <p:nvSpPr>
          <p:cNvPr id="20" name="ZoneTexte 19">
            <a:extLst>
              <a:ext uri="{FF2B5EF4-FFF2-40B4-BE49-F238E27FC236}">
                <a16:creationId xmlns:a16="http://schemas.microsoft.com/office/drawing/2014/main" id="{38684621-C272-4FFE-B9AC-56776BC54FCC}"/>
              </a:ext>
            </a:extLst>
          </p:cNvPr>
          <p:cNvSpPr txBox="1"/>
          <p:nvPr/>
        </p:nvSpPr>
        <p:spPr>
          <a:xfrm>
            <a:off x="160000" y="2044888"/>
            <a:ext cx="3786332" cy="307777"/>
          </a:xfrm>
          <a:prstGeom prst="rect">
            <a:avLst/>
          </a:prstGeom>
          <a:noFill/>
        </p:spPr>
        <p:txBody>
          <a:bodyPr wrap="square" lIns="91440" tIns="45720" rIns="91440" bIns="45720" rtlCol="0" anchor="t">
            <a:spAutoFit/>
          </a:bodyPr>
          <a:lstStyle/>
          <a:p>
            <a:pPr algn="ctr">
              <a:defRPr/>
            </a:pPr>
            <a:r>
              <a:rPr lang="fr-FR" sz="1400" dirty="0">
                <a:solidFill>
                  <a:prstClr val="black"/>
                </a:solidFill>
                <a:ea typeface="Calibri"/>
                <a:cs typeface="Calibri"/>
              </a:rPr>
              <a:t>For </a:t>
            </a:r>
            <a:r>
              <a:rPr lang="fr-FR" sz="1400" dirty="0" err="1">
                <a:solidFill>
                  <a:prstClr val="black"/>
                </a:solidFill>
                <a:ea typeface="Calibri"/>
                <a:cs typeface="Calibri"/>
              </a:rPr>
              <a:t>example</a:t>
            </a:r>
            <a:r>
              <a:rPr lang="fr-FR" sz="1400" dirty="0">
                <a:solidFill>
                  <a:prstClr val="black"/>
                </a:solidFill>
                <a:ea typeface="Calibri"/>
                <a:cs typeface="Calibri"/>
              </a:rPr>
              <a:t>: </a:t>
            </a:r>
            <a:r>
              <a:rPr lang="fr-FR" sz="1400" dirty="0" err="1">
                <a:solidFill>
                  <a:prstClr val="black"/>
                </a:solidFill>
                <a:ea typeface="Calibri"/>
                <a:cs typeface="Calibri"/>
              </a:rPr>
              <a:t>Monday</a:t>
            </a:r>
            <a:r>
              <a:rPr lang="fr-FR" sz="1400" dirty="0">
                <a:solidFill>
                  <a:prstClr val="black"/>
                </a:solidFill>
                <a:ea typeface="Calibri"/>
                <a:cs typeface="Calibri"/>
              </a:rPr>
              <a:t> to Friday are </a:t>
            </a:r>
            <a:r>
              <a:rPr lang="fr-FR" sz="1400" dirty="0" err="1">
                <a:solidFill>
                  <a:prstClr val="black"/>
                </a:solidFill>
                <a:ea typeface="Calibri"/>
                <a:cs typeface="Calibri"/>
              </a:rPr>
              <a:t>worked</a:t>
            </a:r>
            <a:endParaRPr lang="fr-FR" sz="1400" dirty="0">
              <a:solidFill>
                <a:prstClr val="black"/>
              </a:solidFill>
              <a:ea typeface="Calibri"/>
              <a:cs typeface="Calibri"/>
            </a:endParaRPr>
          </a:p>
        </p:txBody>
      </p:sp>
      <p:sp>
        <p:nvSpPr>
          <p:cNvPr id="6" name="Espace réservé du tableau 1">
            <a:extLst>
              <a:ext uri="{FF2B5EF4-FFF2-40B4-BE49-F238E27FC236}">
                <a16:creationId xmlns:a16="http://schemas.microsoft.com/office/drawing/2014/main" id="{338EF7BA-32A4-45E9-29D1-64DDB37E02E7}"/>
              </a:ext>
            </a:extLst>
          </p:cNvPr>
          <p:cNvSpPr txBox="1">
            <a:spLocks/>
          </p:cNvSpPr>
          <p:nvPr/>
        </p:nvSpPr>
        <p:spPr>
          <a:xfrm>
            <a:off x="719666" y="1453452"/>
            <a:ext cx="7148268"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Work shift </a:t>
            </a:r>
            <a:r>
              <a:rPr lang="fr-FR" dirty="0" err="1">
                <a:solidFill>
                  <a:schemeClr val="accent1"/>
                </a:solidFill>
                <a:latin typeface="Figtree"/>
              </a:rPr>
              <a:t>calendars</a:t>
            </a:r>
            <a:r>
              <a:rPr lang="fr-FR" dirty="0">
                <a:solidFill>
                  <a:schemeClr val="accent1"/>
                </a:solidFill>
                <a:latin typeface="Figtree"/>
              </a:rPr>
              <a:t> &gt; Open</a:t>
            </a:r>
            <a:endParaRPr lang="en-US" dirty="0">
              <a:solidFill>
                <a:schemeClr val="accent1"/>
              </a:solidFill>
              <a:latin typeface="Figtree"/>
            </a:endParaRPr>
          </a:p>
        </p:txBody>
      </p:sp>
      <p:sp>
        <p:nvSpPr>
          <p:cNvPr id="5" name="ZoneTexte 10">
            <a:extLst>
              <a:ext uri="{FF2B5EF4-FFF2-40B4-BE49-F238E27FC236}">
                <a16:creationId xmlns:a16="http://schemas.microsoft.com/office/drawing/2014/main" id="{9129B2DC-9B2D-F6A1-EDFD-C9ADF222BD37}"/>
              </a:ext>
            </a:extLst>
          </p:cNvPr>
          <p:cNvSpPr txBox="1"/>
          <p:nvPr/>
        </p:nvSpPr>
        <p:spPr>
          <a:xfrm>
            <a:off x="7467288" y="3105923"/>
            <a:ext cx="4248277" cy="2292757"/>
          </a:xfrm>
          <a:prstGeom prst="rect">
            <a:avLst/>
          </a:prstGeom>
        </p:spPr>
        <p:txBody>
          <a:bodyPr vert="horz" lIns="91440" tIns="45720" rIns="91440" bIns="45720" rtlCol="0" anchor="t">
            <a:normAutofit/>
          </a:bodyPr>
          <a:lstStyle>
            <a:defPPr>
              <a:defRPr lang="fr-FR"/>
            </a:defPPr>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endParaRPr lang="fr-FR" dirty="0">
              <a:solidFill>
                <a:prstClr val="black"/>
              </a:solidFill>
              <a:latin typeface="+mn-lt"/>
            </a:endParaRPr>
          </a:p>
          <a:p>
            <a:pPr marL="0" indent="0" algn="just">
              <a:lnSpc>
                <a:spcPct val="90000"/>
              </a:lnSpc>
              <a:buClr>
                <a:srgbClr val="1A9BFC"/>
              </a:buClr>
              <a:buNone/>
              <a:defRPr/>
            </a:pPr>
            <a:r>
              <a:rPr lang="fr-FR" b="1" dirty="0" err="1">
                <a:solidFill>
                  <a:prstClr val="black"/>
                </a:solidFill>
                <a:latin typeface="+mn-lt"/>
              </a:rPr>
              <a:t>Modify</a:t>
            </a:r>
            <a:r>
              <a:rPr kumimoji="0" lang="fr-FR" sz="1600" b="1" i="0" u="none" strike="noStrike" kern="1200" cap="none" spc="0" normalizeH="0" baseline="0" noProof="0" dirty="0">
                <a:ln>
                  <a:noFill/>
                </a:ln>
                <a:solidFill>
                  <a:prstClr val="black"/>
                </a:solidFill>
                <a:effectLst/>
                <a:uLnTx/>
                <a:uFillTx/>
                <a:latin typeface="+mn-lt"/>
                <a:ea typeface="+mn-ea"/>
                <a:cs typeface="+mn-cs"/>
              </a:rPr>
              <a:t> </a:t>
            </a:r>
            <a:r>
              <a:rPr lang="fr-FR" b="1" dirty="0">
                <a:solidFill>
                  <a:prstClr val="black"/>
                </a:solidFill>
                <a:latin typeface="+mn-lt"/>
              </a:rPr>
              <a:t>the '</a:t>
            </a:r>
            <a:r>
              <a:rPr lang="fr-FR" b="1" dirty="0" err="1">
                <a:solidFill>
                  <a:prstClr val="black"/>
                </a:solidFill>
                <a:latin typeface="+mn-lt"/>
              </a:rPr>
              <a:t>Leave</a:t>
            </a:r>
            <a:r>
              <a:rPr lang="fr-FR" b="1" dirty="0">
                <a:solidFill>
                  <a:prstClr val="black"/>
                </a:solidFill>
                <a:latin typeface="+mn-lt"/>
              </a:rPr>
              <a:t> management' </a:t>
            </a:r>
            <a:r>
              <a:rPr lang="fr-FR" b="1" dirty="0" err="1">
                <a:solidFill>
                  <a:prstClr val="black"/>
                </a:solidFill>
                <a:latin typeface="+mn-lt"/>
              </a:rPr>
              <a:t>column</a:t>
            </a:r>
            <a:r>
              <a:rPr kumimoji="0" lang="fr-FR" sz="1600" b="0" i="0" u="none" strike="noStrike" kern="1200" cap="none" spc="0" normalizeH="0" baseline="0" noProof="0" dirty="0">
                <a:ln>
                  <a:noFill/>
                </a:ln>
                <a:solidFill>
                  <a:prstClr val="black"/>
                </a:solidFill>
                <a:effectLst/>
                <a:uLnTx/>
                <a:uFillTx/>
                <a:latin typeface="+mn-lt"/>
                <a:ea typeface="+mn-ea"/>
                <a:cs typeface="+mn-cs"/>
              </a:rPr>
              <a:t>:</a:t>
            </a:r>
            <a:endParaRPr lang="fr-FR" sz="1600" b="0" i="0" u="none" strike="noStrike" kern="1200" cap="none" spc="0" normalizeH="0" baseline="0" noProof="0" dirty="0">
              <a:ln>
                <a:noFill/>
              </a:ln>
              <a:solidFill>
                <a:prstClr val="black"/>
              </a:solidFill>
              <a:effectLst/>
              <a:uLnTx/>
              <a:uFillTx/>
              <a:latin typeface="+mn-lt"/>
            </a:endParaRPr>
          </a:p>
          <a:p>
            <a:pPr marL="0" indent="0">
              <a:lnSpc>
                <a:spcPct val="90000"/>
              </a:lnSpc>
              <a:buClr>
                <a:srgbClr val="1A9BFC"/>
              </a:buClr>
              <a:buNone/>
              <a:defRPr/>
            </a:pPr>
            <a:r>
              <a:rPr lang="fr-FR" dirty="0">
                <a:solidFill>
                  <a:prstClr val="black"/>
                </a:solidFill>
                <a:latin typeface="+mn-lt"/>
                <a:ea typeface="Calibri"/>
                <a:cs typeface="Calibri"/>
              </a:rPr>
              <a:t>For Saturday, set </a:t>
            </a:r>
            <a:r>
              <a:rPr lang="fr-FR" dirty="0" err="1">
                <a:solidFill>
                  <a:prstClr val="black"/>
                </a:solidFill>
                <a:latin typeface="+mn-lt"/>
                <a:ea typeface="Calibri"/>
                <a:cs typeface="Calibri"/>
              </a:rPr>
              <a:t>it</a:t>
            </a:r>
            <a:r>
              <a:rPr lang="fr-FR" dirty="0">
                <a:solidFill>
                  <a:prstClr val="black"/>
                </a:solidFill>
                <a:latin typeface="+mn-lt"/>
                <a:ea typeface="Calibri"/>
                <a:cs typeface="Calibri"/>
              </a:rPr>
              <a:t> to "business </a:t>
            </a:r>
            <a:r>
              <a:rPr lang="fr-FR" dirty="0" err="1">
                <a:solidFill>
                  <a:prstClr val="black"/>
                </a:solidFill>
                <a:latin typeface="+mn-lt"/>
                <a:ea typeface="Calibri"/>
                <a:cs typeface="Calibri"/>
              </a:rPr>
              <a:t>day</a:t>
            </a:r>
            <a:r>
              <a:rPr lang="fr-FR" dirty="0">
                <a:solidFill>
                  <a:prstClr val="black"/>
                </a:solidFill>
                <a:latin typeface="+mn-lt"/>
                <a:ea typeface="Calibri"/>
                <a:cs typeface="Calibri"/>
              </a:rPr>
              <a:t>"</a:t>
            </a:r>
            <a:endParaRPr lang="fr-FR" sz="1600" b="0" i="0" u="none" strike="noStrike" kern="1200" cap="none" spc="0" normalizeH="0" baseline="0" noProof="0" dirty="0">
              <a:ln>
                <a:noFill/>
              </a:ln>
              <a:solidFill>
                <a:prstClr val="black"/>
              </a:solidFill>
              <a:effectLst/>
              <a:uLnTx/>
              <a:uFillTx/>
              <a:latin typeface="+mn-lt"/>
              <a:ea typeface="Calibri"/>
              <a:cs typeface="Calibri"/>
            </a:endParaRPr>
          </a:p>
          <a:p>
            <a:pPr marL="0" indent="0">
              <a:lnSpc>
                <a:spcPct val="90000"/>
              </a:lnSpc>
              <a:buClr>
                <a:srgbClr val="1A9BFC"/>
              </a:buClr>
              <a:buNone/>
              <a:defRPr/>
            </a:pPr>
            <a:r>
              <a:rPr lang="fr-FR" dirty="0">
                <a:solidFill>
                  <a:prstClr val="black"/>
                </a:solidFill>
                <a:latin typeface="+mn-lt"/>
              </a:rPr>
              <a:t>For Sunday, set </a:t>
            </a:r>
            <a:r>
              <a:rPr lang="fr-FR" dirty="0" err="1">
                <a:solidFill>
                  <a:prstClr val="black"/>
                </a:solidFill>
                <a:latin typeface="+mn-lt"/>
              </a:rPr>
              <a:t>it</a:t>
            </a:r>
            <a:r>
              <a:rPr lang="fr-FR" dirty="0">
                <a:solidFill>
                  <a:prstClr val="black"/>
                </a:solidFill>
                <a:latin typeface="+mn-lt"/>
              </a:rPr>
              <a:t> to "</a:t>
            </a:r>
            <a:r>
              <a:rPr lang="fr-FR" dirty="0" err="1">
                <a:solidFill>
                  <a:prstClr val="black"/>
                </a:solidFill>
                <a:latin typeface="+mn-lt"/>
              </a:rPr>
              <a:t>rest</a:t>
            </a:r>
            <a:r>
              <a:rPr lang="fr-FR" dirty="0">
                <a:solidFill>
                  <a:prstClr val="black"/>
                </a:solidFill>
                <a:latin typeface="+mn-lt"/>
              </a:rPr>
              <a:t>"</a:t>
            </a:r>
            <a:endParaRPr lang="fr-FR" sz="1600" b="0" i="0" u="none" strike="noStrike" kern="1200" cap="none" spc="0" normalizeH="0" baseline="0" noProof="0" dirty="0">
              <a:ln>
                <a:noFill/>
              </a:ln>
              <a:solidFill>
                <a:prstClr val="black"/>
              </a:solidFill>
              <a:effectLst/>
              <a:uLnTx/>
              <a:uFillTx/>
              <a:latin typeface="+mn-lt"/>
              <a:ea typeface="Calibri"/>
              <a:cs typeface="Calibri"/>
            </a:endParaRPr>
          </a:p>
          <a:p>
            <a:pPr marL="0" indent="0">
              <a:lnSpc>
                <a:spcPct val="90000"/>
              </a:lnSpc>
              <a:buClr>
                <a:srgbClr val="1A9BFC"/>
              </a:buClr>
              <a:buNone/>
              <a:defRPr/>
            </a:pPr>
            <a:r>
              <a:rPr lang="fr-FR" dirty="0">
                <a:solidFill>
                  <a:prstClr val="black"/>
                </a:solidFill>
                <a:latin typeface="Figtree"/>
              </a:rPr>
              <a:t>For all </a:t>
            </a:r>
            <a:r>
              <a:rPr lang="fr-FR" dirty="0" err="1">
                <a:solidFill>
                  <a:prstClr val="black"/>
                </a:solidFill>
                <a:latin typeface="Figtree"/>
              </a:rPr>
              <a:t>other</a:t>
            </a:r>
            <a:r>
              <a:rPr lang="fr-FR" dirty="0">
                <a:solidFill>
                  <a:prstClr val="black"/>
                </a:solidFill>
                <a:latin typeface="Figtree"/>
              </a:rPr>
              <a:t> </a:t>
            </a:r>
            <a:r>
              <a:rPr lang="fr-FR" dirty="0" err="1">
                <a:solidFill>
                  <a:prstClr val="black"/>
                </a:solidFill>
                <a:latin typeface="Figtree"/>
              </a:rPr>
              <a:t>days</a:t>
            </a:r>
            <a:r>
              <a:rPr lang="fr-FR" dirty="0">
                <a:solidFill>
                  <a:prstClr val="black"/>
                </a:solidFill>
                <a:latin typeface="Figtree"/>
              </a:rPr>
              <a:t> (</a:t>
            </a:r>
            <a:r>
              <a:rPr lang="fr-FR" dirty="0" err="1">
                <a:solidFill>
                  <a:prstClr val="black"/>
                </a:solidFill>
                <a:latin typeface="Figtree"/>
              </a:rPr>
              <a:t>Monday</a:t>
            </a:r>
            <a:r>
              <a:rPr lang="fr-FR" dirty="0">
                <a:solidFill>
                  <a:prstClr val="black"/>
                </a:solidFill>
                <a:latin typeface="Figtree"/>
              </a:rPr>
              <a:t> to Friday) set to "</a:t>
            </a:r>
            <a:r>
              <a:rPr lang="fr-FR" dirty="0" err="1">
                <a:solidFill>
                  <a:prstClr val="black"/>
                </a:solidFill>
                <a:latin typeface="Figtree"/>
              </a:rPr>
              <a:t>working</a:t>
            </a:r>
            <a:r>
              <a:rPr lang="fr-FR" dirty="0">
                <a:solidFill>
                  <a:prstClr val="black"/>
                </a:solidFill>
                <a:latin typeface="Figtree"/>
              </a:rPr>
              <a:t> </a:t>
            </a:r>
            <a:r>
              <a:rPr lang="fr-FR" dirty="0" err="1">
                <a:solidFill>
                  <a:prstClr val="black"/>
                </a:solidFill>
                <a:latin typeface="Figtree"/>
              </a:rPr>
              <a:t>days</a:t>
            </a:r>
            <a:r>
              <a:rPr lang="fr-FR" dirty="0">
                <a:solidFill>
                  <a:prstClr val="black"/>
                </a:solidFill>
                <a:latin typeface="Figtree"/>
              </a:rPr>
              <a:t>"</a:t>
            </a:r>
            <a:endParaRPr lang="fr-FR" sz="1600" b="0" i="0" u="none" strike="noStrike" kern="1200" cap="none" spc="0" normalizeH="0" baseline="0" noProof="0" dirty="0">
              <a:ln>
                <a:noFill/>
              </a:ln>
              <a:solidFill>
                <a:prstClr val="black"/>
              </a:solidFill>
              <a:effectLst/>
              <a:uLnTx/>
              <a:uFillTx/>
              <a:latin typeface="Figtree"/>
            </a:endParaRPr>
          </a:p>
          <a:p>
            <a:pPr marL="0" marR="0" lvl="0" indent="0" algn="l" defTabSz="914400" rtl="0" eaLnBrk="1" fontAlgn="auto" latinLnBrk="0" hangingPunct="1">
              <a:lnSpc>
                <a:spcPct val="120000"/>
              </a:lnSpc>
              <a:spcBef>
                <a:spcPts val="1000"/>
              </a:spcBef>
              <a:spcAft>
                <a:spcPts val="0"/>
              </a:spcAft>
              <a:buClrTx/>
              <a:buSz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endParaRPr kumimoji="0" lang="fr-FR" alt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sp>
        <p:nvSpPr>
          <p:cNvPr id="12" name="Espace réservé du tableau 1">
            <a:extLst>
              <a:ext uri="{FF2B5EF4-FFF2-40B4-BE49-F238E27FC236}">
                <a16:creationId xmlns:a16="http://schemas.microsoft.com/office/drawing/2014/main" id="{0ED16911-BE4F-7178-A964-6BF6DF2D85CF}"/>
              </a:ext>
            </a:extLst>
          </p:cNvPr>
          <p:cNvSpPr>
            <a:spLocks noGrp="1"/>
          </p:cNvSpPr>
          <p:nvPr/>
        </p:nvSpPr>
        <p:spPr>
          <a:xfrm>
            <a:off x="763058" y="398992"/>
            <a:ext cx="11449050" cy="153631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pic>
        <p:nvPicPr>
          <p:cNvPr id="17" name="Graphique 17">
            <a:extLst>
              <a:ext uri="{FF2B5EF4-FFF2-40B4-BE49-F238E27FC236}">
                <a16:creationId xmlns:a16="http://schemas.microsoft.com/office/drawing/2014/main" id="{4FB553A7-23CE-AD9A-0162-CE426B8741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97492" y="3856256"/>
            <a:ext cx="259213" cy="150102"/>
          </a:xfrm>
          <a:prstGeom prst="rect">
            <a:avLst/>
          </a:prstGeom>
        </p:spPr>
      </p:pic>
      <p:pic>
        <p:nvPicPr>
          <p:cNvPr id="18" name="Graphique 18">
            <a:extLst>
              <a:ext uri="{FF2B5EF4-FFF2-40B4-BE49-F238E27FC236}">
                <a16:creationId xmlns:a16="http://schemas.microsoft.com/office/drawing/2014/main" id="{C5AA1B21-3812-6189-6681-F07BA97D5D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94926" y="4244663"/>
            <a:ext cx="259213" cy="150102"/>
          </a:xfrm>
          <a:prstGeom prst="rect">
            <a:avLst/>
          </a:prstGeom>
        </p:spPr>
      </p:pic>
      <p:pic>
        <p:nvPicPr>
          <p:cNvPr id="19" name="Graphique 22">
            <a:extLst>
              <a:ext uri="{FF2B5EF4-FFF2-40B4-BE49-F238E27FC236}">
                <a16:creationId xmlns:a16="http://schemas.microsoft.com/office/drawing/2014/main" id="{696B55E6-D56C-DF65-2A30-1AC62812FE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94926" y="4584104"/>
            <a:ext cx="259213" cy="150102"/>
          </a:xfrm>
          <a:prstGeom prst="rect">
            <a:avLst/>
          </a:prstGeom>
        </p:spPr>
      </p:pic>
      <p:pic>
        <p:nvPicPr>
          <p:cNvPr id="21" name="Image 20" descr="Une image contenant texte, capture d’écran, nombre, Police&#10;&#10;Le contenu généré par l’IA peut être incorrect.">
            <a:extLst>
              <a:ext uri="{FF2B5EF4-FFF2-40B4-BE49-F238E27FC236}">
                <a16:creationId xmlns:a16="http://schemas.microsoft.com/office/drawing/2014/main" id="{1B5070BE-F5C2-D517-985E-EA08B871E688}"/>
              </a:ext>
            </a:extLst>
          </p:cNvPr>
          <p:cNvPicPr>
            <a:picLocks noChangeAspect="1"/>
          </p:cNvPicPr>
          <p:nvPr/>
        </p:nvPicPr>
        <p:blipFill>
          <a:blip r:embed="rId8"/>
          <a:stretch>
            <a:fillRect/>
          </a:stretch>
        </p:blipFill>
        <p:spPr>
          <a:xfrm>
            <a:off x="271463" y="2401358"/>
            <a:ext cx="6558492" cy="3685118"/>
          </a:xfrm>
          <a:prstGeom prst="rect">
            <a:avLst/>
          </a:prstGeom>
        </p:spPr>
      </p:pic>
    </p:spTree>
    <p:extLst>
      <p:ext uri="{BB962C8B-B14F-4D97-AF65-F5344CB8AC3E}">
        <p14:creationId xmlns:p14="http://schemas.microsoft.com/office/powerpoint/2010/main" val="393303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a:t>
            </a:r>
            <a:r>
              <a:rPr lang="fr-FR" altLang="fr-FR" dirty="0" err="1">
                <a:latin typeface="Figtree Light"/>
              </a:rPr>
              <a:t>work</a:t>
            </a:r>
            <a:r>
              <a:rPr lang="fr-FR" altLang="fr-FR" dirty="0">
                <a:latin typeface="Figtree Light"/>
              </a:rPr>
              <a:t> shift </a:t>
            </a:r>
            <a:r>
              <a:rPr lang="fr-FR" altLang="fr-FR" dirty="0" err="1">
                <a:latin typeface="Figtree Light"/>
              </a:rPr>
              <a:t>calendars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Setting up </a:t>
            </a:r>
            <a:r>
              <a:rPr lang="fr-FR" dirty="0" err="1">
                <a:latin typeface="Figtree"/>
              </a:rPr>
              <a:t>work</a:t>
            </a:r>
            <a:r>
              <a:rPr lang="fr-FR" dirty="0">
                <a:latin typeface="Figtree"/>
              </a:rPr>
              <a:t> shift </a:t>
            </a:r>
            <a:r>
              <a:rPr lang="fr-FR" dirty="0" err="1">
                <a:latin typeface="Figtree"/>
              </a:rPr>
              <a:t>calendars</a:t>
            </a:r>
            <a:r>
              <a:rPr lang="fr-FR" dirty="0">
                <a:latin typeface="Figtree"/>
              </a:rPr>
              <a:t> – </a:t>
            </a:r>
            <a:r>
              <a:rPr lang="fr-FR" b="1" dirty="0" err="1">
                <a:latin typeface="Figtree"/>
              </a:rPr>
              <a:t>working</a:t>
            </a:r>
            <a:r>
              <a:rPr lang="fr-FR" b="1" dirty="0">
                <a:latin typeface="Figtree"/>
              </a:rPr>
              <a:t> </a:t>
            </a:r>
            <a:r>
              <a:rPr lang="fr-FR" b="1" dirty="0" err="1">
                <a:latin typeface="Figtree"/>
              </a:rPr>
              <a:t>days</a:t>
            </a:r>
            <a:endParaRPr lang="fr-FR" b="1" dirty="0">
              <a:latin typeface="Figtree"/>
            </a:endParaRPr>
          </a:p>
          <a:p>
            <a:endParaRPr lang="fr-FR" altLang="fr-FR" b="1" dirty="0"/>
          </a:p>
        </p:txBody>
      </p:sp>
      <p:sp>
        <p:nvSpPr>
          <p:cNvPr id="20" name="ZoneTexte 19">
            <a:extLst>
              <a:ext uri="{FF2B5EF4-FFF2-40B4-BE49-F238E27FC236}">
                <a16:creationId xmlns:a16="http://schemas.microsoft.com/office/drawing/2014/main" id="{38684621-C272-4FFE-B9AC-56776BC54FCC}"/>
              </a:ext>
            </a:extLst>
          </p:cNvPr>
          <p:cNvSpPr txBox="1"/>
          <p:nvPr/>
        </p:nvSpPr>
        <p:spPr>
          <a:xfrm>
            <a:off x="177806" y="2033123"/>
            <a:ext cx="3676638" cy="333105"/>
          </a:xfrm>
          <a:prstGeom prst="rect">
            <a:avLst/>
          </a:prstGeom>
          <a:noFill/>
        </p:spPr>
        <p:txBody>
          <a:bodyPr wrap="square" lIns="91440" tIns="45720" rIns="91440" bIns="45720" rtlCol="0" anchor="t">
            <a:spAutoFit/>
          </a:bodyPr>
          <a:lstStyle/>
          <a:p>
            <a:pPr algn="ctr">
              <a:lnSpc>
                <a:spcPct val="120000"/>
              </a:lnSpc>
              <a:spcBef>
                <a:spcPts val="1000"/>
              </a:spcBef>
              <a:defRPr/>
            </a:pPr>
            <a:r>
              <a:rPr lang="fr-FR" sz="1400" dirty="0">
                <a:solidFill>
                  <a:prstClr val="black"/>
                </a:solidFill>
                <a:latin typeface="Figtree"/>
              </a:rPr>
              <a:t>For </a:t>
            </a:r>
            <a:r>
              <a:rPr lang="fr-FR" sz="1400" dirty="0" err="1">
                <a:solidFill>
                  <a:prstClr val="black"/>
                </a:solidFill>
                <a:latin typeface="Figtree"/>
              </a:rPr>
              <a:t>example</a:t>
            </a:r>
            <a:r>
              <a:rPr lang="fr-FR" sz="1400" dirty="0">
                <a:solidFill>
                  <a:prstClr val="black"/>
                </a:solidFill>
                <a:latin typeface="Figtree"/>
              </a:rPr>
              <a:t>, </a:t>
            </a:r>
            <a:r>
              <a:rPr lang="fr-FR" sz="1400" dirty="0" err="1">
                <a:solidFill>
                  <a:prstClr val="black"/>
                </a:solidFill>
                <a:latin typeface="Figtree"/>
              </a:rPr>
              <a:t>Monday</a:t>
            </a:r>
            <a:r>
              <a:rPr lang="fr-FR" sz="1400" dirty="0">
                <a:solidFill>
                  <a:prstClr val="black"/>
                </a:solidFill>
                <a:latin typeface="Figtree"/>
              </a:rPr>
              <a:t> to Friday are </a:t>
            </a:r>
            <a:r>
              <a:rPr lang="fr-FR" sz="1400" dirty="0" err="1">
                <a:solidFill>
                  <a:prstClr val="black"/>
                </a:solidFill>
                <a:latin typeface="Figtree"/>
              </a:rPr>
              <a:t>worked</a:t>
            </a:r>
            <a:r>
              <a:rPr lang="fr-FR" sz="1400" dirty="0">
                <a:solidFill>
                  <a:prstClr val="black"/>
                </a:solidFill>
                <a:latin typeface="Figtree"/>
              </a:rPr>
              <a:t>:</a:t>
            </a:r>
            <a:endParaRPr lang="fr-FR" altLang="fr-FR" sz="1400" b="1" i="0" u="none" strike="noStrike" kern="1200" cap="none" spc="0" normalizeH="0" baseline="0" noProof="0" dirty="0">
              <a:ln>
                <a:noFill/>
              </a:ln>
              <a:solidFill>
                <a:prstClr val="black"/>
              </a:solidFill>
              <a:effectLst/>
              <a:uLnTx/>
              <a:uFillTx/>
              <a:latin typeface="Figtree"/>
            </a:endParaRPr>
          </a:p>
        </p:txBody>
      </p:sp>
      <p:sp>
        <p:nvSpPr>
          <p:cNvPr id="9" name="Espace réservé du tableau 1">
            <a:extLst>
              <a:ext uri="{FF2B5EF4-FFF2-40B4-BE49-F238E27FC236}">
                <a16:creationId xmlns:a16="http://schemas.microsoft.com/office/drawing/2014/main" id="{D57C3CD4-D217-D431-3A4D-89C5DDFCE19C}"/>
              </a:ext>
            </a:extLst>
          </p:cNvPr>
          <p:cNvSpPr txBox="1">
            <a:spLocks/>
          </p:cNvSpPr>
          <p:nvPr/>
        </p:nvSpPr>
        <p:spPr>
          <a:xfrm>
            <a:off x="970257" y="1447339"/>
            <a:ext cx="7067186"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Work shift </a:t>
            </a:r>
            <a:r>
              <a:rPr lang="fr-FR" dirty="0" err="1">
                <a:solidFill>
                  <a:schemeClr val="accent1"/>
                </a:solidFill>
                <a:latin typeface="Figtree"/>
              </a:rPr>
              <a:t>calendars</a:t>
            </a:r>
            <a:r>
              <a:rPr lang="fr-FR" dirty="0">
                <a:solidFill>
                  <a:schemeClr val="accent1"/>
                </a:solidFill>
                <a:latin typeface="Figtree"/>
              </a:rPr>
              <a:t> &gt; Open</a:t>
            </a:r>
            <a:endParaRPr lang="fr-FR" dirty="0">
              <a:latin typeface="Figtree"/>
            </a:endParaRPr>
          </a:p>
        </p:txBody>
      </p:sp>
      <p:sp>
        <p:nvSpPr>
          <p:cNvPr id="5" name="ZoneTexte 10">
            <a:extLst>
              <a:ext uri="{FF2B5EF4-FFF2-40B4-BE49-F238E27FC236}">
                <a16:creationId xmlns:a16="http://schemas.microsoft.com/office/drawing/2014/main" id="{9129B2DC-9B2D-F6A1-EDFD-C9ADF222BD37}"/>
              </a:ext>
            </a:extLst>
          </p:cNvPr>
          <p:cNvSpPr txBox="1"/>
          <p:nvPr/>
        </p:nvSpPr>
        <p:spPr>
          <a:xfrm>
            <a:off x="7464938" y="3148256"/>
            <a:ext cx="4481111" cy="2578508"/>
          </a:xfrm>
          <a:prstGeom prst="rect">
            <a:avLst/>
          </a:prstGeom>
        </p:spPr>
        <p:txBody>
          <a:bodyPr vert="horz" lIns="91440" tIns="45720" rIns="91440" bIns="45720" rtlCol="0" anchor="t">
            <a:normAutofit/>
          </a:bodyPr>
          <a:lstStyle>
            <a:defPPr>
              <a:defRPr lang="fr-FR"/>
            </a:defPPr>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indent="0" algn="just">
              <a:lnSpc>
                <a:spcPct val="90000"/>
              </a:lnSpc>
              <a:buClr>
                <a:srgbClr val="1A9BFC"/>
              </a:buClr>
              <a:buNone/>
              <a:defRPr/>
            </a:pPr>
            <a:r>
              <a:rPr lang="fr-FR" b="1" dirty="0" err="1">
                <a:solidFill>
                  <a:prstClr val="black"/>
                </a:solidFill>
                <a:latin typeface="+mn-lt"/>
              </a:rPr>
              <a:t>Modify</a:t>
            </a:r>
            <a:r>
              <a:rPr kumimoji="0" lang="fr-FR" sz="1600" b="1" i="0" u="none" strike="noStrike" kern="1200" cap="none" spc="0" normalizeH="0" baseline="0" noProof="0" dirty="0">
                <a:ln>
                  <a:noFill/>
                </a:ln>
                <a:solidFill>
                  <a:prstClr val="black"/>
                </a:solidFill>
                <a:effectLst/>
                <a:uLnTx/>
                <a:uFillTx/>
                <a:latin typeface="+mn-lt"/>
                <a:ea typeface="+mn-ea"/>
                <a:cs typeface="+mn-cs"/>
              </a:rPr>
              <a:t> </a:t>
            </a:r>
            <a:r>
              <a:rPr lang="fr-FR" b="1" dirty="0">
                <a:solidFill>
                  <a:prstClr val="black"/>
                </a:solidFill>
                <a:latin typeface="+mn-lt"/>
              </a:rPr>
              <a:t>the '</a:t>
            </a:r>
            <a:r>
              <a:rPr lang="fr-FR" b="1" dirty="0" err="1">
                <a:solidFill>
                  <a:prstClr val="black"/>
                </a:solidFill>
                <a:latin typeface="+mn-lt"/>
              </a:rPr>
              <a:t>Leave</a:t>
            </a:r>
            <a:r>
              <a:rPr lang="fr-FR" b="1" dirty="0">
                <a:solidFill>
                  <a:prstClr val="black"/>
                </a:solidFill>
                <a:latin typeface="+mn-lt"/>
              </a:rPr>
              <a:t> management' </a:t>
            </a:r>
            <a:r>
              <a:rPr lang="fr-FR" b="1" dirty="0" err="1">
                <a:solidFill>
                  <a:prstClr val="black"/>
                </a:solidFill>
                <a:latin typeface="+mn-lt"/>
              </a:rPr>
              <a:t>colum</a:t>
            </a:r>
            <a:r>
              <a:rPr lang="fr-FR" b="1" dirty="0">
                <a:solidFill>
                  <a:prstClr val="black"/>
                </a:solidFill>
                <a:latin typeface="+mn-lt"/>
              </a:rPr>
              <a:t> </a:t>
            </a:r>
            <a:r>
              <a:rPr kumimoji="0" lang="fr-FR" sz="1600" b="0" i="0" u="none" strike="noStrike" kern="1200" cap="none" spc="0" normalizeH="0" baseline="0" noProof="0" dirty="0">
                <a:ln>
                  <a:noFill/>
                </a:ln>
                <a:solidFill>
                  <a:prstClr val="black"/>
                </a:solidFill>
                <a:effectLst/>
                <a:uLnTx/>
                <a:uFillTx/>
                <a:latin typeface="+mn-lt"/>
                <a:ea typeface="+mn-ea"/>
                <a:cs typeface="+mn-cs"/>
              </a:rPr>
              <a:t>:</a:t>
            </a:r>
            <a:endParaRPr lang="fr-FR" sz="1600" b="0" i="0" u="none" strike="noStrike" kern="1200" cap="none" spc="0" normalizeH="0" baseline="0" noProof="0" dirty="0">
              <a:ln>
                <a:noFill/>
              </a:ln>
              <a:solidFill>
                <a:prstClr val="black"/>
              </a:solidFill>
              <a:effectLst/>
              <a:uLnTx/>
              <a:uFillTx/>
              <a:latin typeface="+mn-lt"/>
            </a:endParaRPr>
          </a:p>
          <a:p>
            <a:pPr marL="0" indent="0">
              <a:lnSpc>
                <a:spcPct val="90000"/>
              </a:lnSpc>
              <a:buClr>
                <a:srgbClr val="1A9BFC"/>
              </a:buClr>
              <a:buNone/>
              <a:defRPr/>
            </a:pPr>
            <a:r>
              <a:rPr lang="fr-FR" dirty="0">
                <a:solidFill>
                  <a:prstClr val="black"/>
                </a:solidFill>
                <a:latin typeface="+mn-lt"/>
              </a:rPr>
              <a:t>Set up </a:t>
            </a:r>
            <a:r>
              <a:rPr lang="fr-FR" dirty="0" err="1">
                <a:solidFill>
                  <a:prstClr val="black"/>
                </a:solidFill>
                <a:latin typeface="+mn-lt"/>
              </a:rPr>
              <a:t>both</a:t>
            </a:r>
            <a:r>
              <a:rPr lang="fr-FR" dirty="0">
                <a:solidFill>
                  <a:prstClr val="black"/>
                </a:solidFill>
                <a:latin typeface="+mn-lt"/>
              </a:rPr>
              <a:t> Saturday and Sunday to "</a:t>
            </a:r>
            <a:r>
              <a:rPr lang="fr-FR" dirty="0" err="1">
                <a:solidFill>
                  <a:prstClr val="black"/>
                </a:solidFill>
                <a:latin typeface="+mn-lt"/>
              </a:rPr>
              <a:t>rest</a:t>
            </a:r>
            <a:r>
              <a:rPr lang="fr-FR" dirty="0">
                <a:solidFill>
                  <a:prstClr val="black"/>
                </a:solidFill>
                <a:latin typeface="+mn-lt"/>
              </a:rPr>
              <a:t>"</a:t>
            </a:r>
            <a:r>
              <a:rPr kumimoji="0" lang="fr-FR" sz="1600" b="0" i="0" u="none" strike="noStrike" kern="1200" cap="none" spc="0" normalizeH="0" baseline="0" noProof="0" dirty="0">
                <a:ln>
                  <a:noFill/>
                </a:ln>
                <a:solidFill>
                  <a:prstClr val="black"/>
                </a:solidFill>
                <a:effectLst/>
                <a:uLnTx/>
                <a:uFillTx/>
                <a:latin typeface="+mn-lt"/>
                <a:ea typeface="+mn-ea"/>
                <a:cs typeface="+mn-cs"/>
              </a:rPr>
              <a:t> </a:t>
            </a:r>
            <a:endParaRPr lang="fr-FR" sz="1600" b="0" i="0" u="none" strike="noStrike" kern="1200" cap="none" spc="0" normalizeH="0" baseline="0" noProof="0" dirty="0">
              <a:ln>
                <a:noFill/>
              </a:ln>
              <a:solidFill>
                <a:prstClr val="black"/>
              </a:solidFill>
              <a:effectLst/>
              <a:uLnTx/>
              <a:uFillTx/>
              <a:latin typeface="+mn-lt"/>
              <a:ea typeface="Calibri"/>
              <a:cs typeface="Calibri"/>
            </a:endParaRPr>
          </a:p>
          <a:p>
            <a:pPr marL="0" indent="0">
              <a:lnSpc>
                <a:spcPct val="90000"/>
              </a:lnSpc>
              <a:buClr>
                <a:srgbClr val="1A9BFC"/>
              </a:buClr>
              <a:buNone/>
              <a:defRPr/>
            </a:pPr>
            <a:r>
              <a:rPr lang="fr-FR" dirty="0">
                <a:solidFill>
                  <a:prstClr val="black"/>
                </a:solidFill>
                <a:latin typeface="+mn-lt"/>
                <a:ea typeface="Calibri"/>
                <a:cs typeface="Calibri"/>
              </a:rPr>
              <a:t>Set up all </a:t>
            </a:r>
            <a:r>
              <a:rPr lang="fr-FR" dirty="0" err="1">
                <a:solidFill>
                  <a:prstClr val="black"/>
                </a:solidFill>
                <a:latin typeface="+mn-lt"/>
                <a:ea typeface="Calibri"/>
                <a:cs typeface="Calibri"/>
              </a:rPr>
              <a:t>other</a:t>
            </a:r>
            <a:r>
              <a:rPr lang="fr-FR" dirty="0">
                <a:solidFill>
                  <a:prstClr val="black"/>
                </a:solidFill>
                <a:latin typeface="+mn-lt"/>
                <a:ea typeface="Calibri"/>
                <a:cs typeface="Calibri"/>
              </a:rPr>
              <a:t> </a:t>
            </a:r>
            <a:r>
              <a:rPr lang="fr-FR" dirty="0" err="1">
                <a:solidFill>
                  <a:prstClr val="black"/>
                </a:solidFill>
                <a:latin typeface="+mn-lt"/>
                <a:ea typeface="Calibri"/>
                <a:cs typeface="Calibri"/>
              </a:rPr>
              <a:t>days</a:t>
            </a:r>
            <a:r>
              <a:rPr lang="fr-FR" dirty="0">
                <a:solidFill>
                  <a:prstClr val="black"/>
                </a:solidFill>
                <a:latin typeface="+mn-lt"/>
                <a:ea typeface="Calibri"/>
                <a:cs typeface="Calibri"/>
              </a:rPr>
              <a:t> (</a:t>
            </a:r>
            <a:r>
              <a:rPr lang="fr-FR" dirty="0" err="1">
                <a:solidFill>
                  <a:prstClr val="black"/>
                </a:solidFill>
                <a:latin typeface="+mn-lt"/>
                <a:ea typeface="Calibri"/>
                <a:cs typeface="Calibri"/>
              </a:rPr>
              <a:t>Monday</a:t>
            </a:r>
            <a:r>
              <a:rPr lang="fr-FR" dirty="0">
                <a:solidFill>
                  <a:prstClr val="black"/>
                </a:solidFill>
                <a:latin typeface="+mn-lt"/>
                <a:ea typeface="Calibri"/>
                <a:cs typeface="Calibri"/>
              </a:rPr>
              <a:t> to Friday) to "</a:t>
            </a:r>
            <a:r>
              <a:rPr lang="fr-FR" dirty="0" err="1">
                <a:solidFill>
                  <a:prstClr val="black"/>
                </a:solidFill>
                <a:latin typeface="+mn-lt"/>
                <a:ea typeface="Calibri"/>
                <a:cs typeface="Calibri"/>
              </a:rPr>
              <a:t>working</a:t>
            </a:r>
            <a:r>
              <a:rPr lang="fr-FR" dirty="0">
                <a:solidFill>
                  <a:prstClr val="black"/>
                </a:solidFill>
                <a:latin typeface="+mn-lt"/>
                <a:ea typeface="Calibri"/>
                <a:cs typeface="Calibri"/>
              </a:rPr>
              <a:t> </a:t>
            </a:r>
            <a:r>
              <a:rPr lang="fr-FR" dirty="0" err="1">
                <a:solidFill>
                  <a:prstClr val="black"/>
                </a:solidFill>
                <a:latin typeface="+mn-lt"/>
                <a:ea typeface="Calibri"/>
                <a:cs typeface="Calibri"/>
              </a:rPr>
              <a:t>days</a:t>
            </a:r>
            <a:r>
              <a:rPr lang="fr-FR" dirty="0">
                <a:solidFill>
                  <a:prstClr val="black"/>
                </a:solidFill>
                <a:latin typeface="+mn-lt"/>
                <a:ea typeface="Calibri"/>
                <a:cs typeface="Calibri"/>
              </a:rPr>
              <a:t>"</a:t>
            </a:r>
            <a:endParaRPr lang="fr-FR" sz="1600" b="0" i="0" u="none" strike="noStrike" kern="1200" cap="none" spc="0" normalizeH="0" baseline="0" noProof="0" dirty="0">
              <a:ln>
                <a:noFill/>
              </a:ln>
              <a:solidFill>
                <a:prstClr val="black"/>
              </a:solidFill>
              <a:effectLst/>
              <a:uLnTx/>
              <a:uFillTx/>
              <a:latin typeface="+mn-lt"/>
              <a:ea typeface="Calibri"/>
              <a:cs typeface="Calibri"/>
            </a:endParaRPr>
          </a:p>
          <a:p>
            <a:pPr marL="228600" marR="0" lvl="0" indent="-228600" algn="l" defTabSz="914400" rtl="0" eaLnBrk="1" fontAlgn="auto" latinLnBrk="0" hangingPunct="1">
              <a:lnSpc>
                <a:spcPct val="12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endParaRPr kumimoji="0" lang="fr-FR" alt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pic>
        <p:nvPicPr>
          <p:cNvPr id="6" name="Graphique 17">
            <a:extLst>
              <a:ext uri="{FF2B5EF4-FFF2-40B4-BE49-F238E27FC236}">
                <a16:creationId xmlns:a16="http://schemas.microsoft.com/office/drawing/2014/main" id="{4FB553A7-23CE-AD9A-0162-CE426B8741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23409" y="3909173"/>
            <a:ext cx="259213" cy="150102"/>
          </a:xfrm>
          <a:prstGeom prst="rect">
            <a:avLst/>
          </a:prstGeom>
        </p:spPr>
      </p:pic>
      <p:pic>
        <p:nvPicPr>
          <p:cNvPr id="7" name="Graphique 18">
            <a:extLst>
              <a:ext uri="{FF2B5EF4-FFF2-40B4-BE49-F238E27FC236}">
                <a16:creationId xmlns:a16="http://schemas.microsoft.com/office/drawing/2014/main" id="{C5AA1B21-3812-6189-6681-F07BA97D5D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3176" y="4477497"/>
            <a:ext cx="259213" cy="150102"/>
          </a:xfrm>
          <a:prstGeom prst="rect">
            <a:avLst/>
          </a:prstGeom>
        </p:spPr>
      </p:pic>
      <p:pic>
        <p:nvPicPr>
          <p:cNvPr id="8" name="Image 7" descr="Une image contenant texte, capture d’écran, nombre, Police&#10;&#10;Le contenu généré par l’IA peut être incorrect.">
            <a:extLst>
              <a:ext uri="{FF2B5EF4-FFF2-40B4-BE49-F238E27FC236}">
                <a16:creationId xmlns:a16="http://schemas.microsoft.com/office/drawing/2014/main" id="{AFB1D36A-2513-396E-0C13-393A3280C95C}"/>
              </a:ext>
            </a:extLst>
          </p:cNvPr>
          <p:cNvPicPr>
            <a:picLocks noChangeAspect="1"/>
          </p:cNvPicPr>
          <p:nvPr/>
        </p:nvPicPr>
        <p:blipFill>
          <a:blip r:embed="rId8"/>
          <a:stretch>
            <a:fillRect/>
          </a:stretch>
        </p:blipFill>
        <p:spPr>
          <a:xfrm>
            <a:off x="259292" y="2516717"/>
            <a:ext cx="6646334" cy="3803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7141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a:t>
            </a:r>
            <a:r>
              <a:rPr lang="fr-FR" altLang="fr-FR" dirty="0" err="1">
                <a:latin typeface="Figtree Light"/>
              </a:rPr>
              <a:t>work</a:t>
            </a:r>
            <a:r>
              <a:rPr lang="fr-FR" altLang="fr-FR" dirty="0">
                <a:latin typeface="Figtree Light"/>
              </a:rPr>
              <a:t> shift </a:t>
            </a:r>
            <a:r>
              <a:rPr lang="fr-FR" altLang="fr-FR" dirty="0" err="1">
                <a:latin typeface="Figtree Light"/>
              </a:rPr>
              <a:t>calendars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tLang="fr-FR" dirty="0">
                <a:latin typeface="Figtree"/>
              </a:rPr>
              <a:t>Setting up </a:t>
            </a:r>
            <a:r>
              <a:rPr lang="fr-FR" altLang="fr-FR" dirty="0" err="1">
                <a:latin typeface="Figtree"/>
              </a:rPr>
              <a:t>work</a:t>
            </a:r>
            <a:r>
              <a:rPr lang="fr-FR" altLang="fr-FR" dirty="0">
                <a:latin typeface="Figtree"/>
              </a:rPr>
              <a:t> shift </a:t>
            </a:r>
            <a:r>
              <a:rPr lang="fr-FR" altLang="fr-FR" dirty="0" err="1">
                <a:latin typeface="Figtree"/>
              </a:rPr>
              <a:t>calendars</a:t>
            </a:r>
            <a:r>
              <a:rPr lang="fr-FR" altLang="fr-FR" dirty="0">
                <a:latin typeface="Figtree"/>
              </a:rPr>
              <a:t> – </a:t>
            </a:r>
            <a:r>
              <a:rPr lang="fr-FR" altLang="fr-FR" b="1" dirty="0" err="1">
                <a:latin typeface="Figtree"/>
              </a:rPr>
              <a:t>Going</a:t>
            </a:r>
            <a:r>
              <a:rPr lang="fr-FR" altLang="fr-FR" b="1" dirty="0">
                <a:latin typeface="Figtree"/>
              </a:rPr>
              <a:t> </a:t>
            </a:r>
            <a:r>
              <a:rPr lang="fr-FR" altLang="fr-FR" b="1" dirty="0" err="1">
                <a:latin typeface="Figtree"/>
              </a:rPr>
              <a:t>further</a:t>
            </a:r>
            <a:endParaRPr lang="fr-FR" altLang="fr-FR" b="1" dirty="0"/>
          </a:p>
        </p:txBody>
      </p:sp>
      <p:sp>
        <p:nvSpPr>
          <p:cNvPr id="13" name="Espace réservé du texte 2">
            <a:extLst>
              <a:ext uri="{FF2B5EF4-FFF2-40B4-BE49-F238E27FC236}">
                <a16:creationId xmlns:a16="http://schemas.microsoft.com/office/drawing/2014/main" id="{4E865320-16A8-6D48-86FA-8BEF468A4D32}"/>
              </a:ext>
            </a:extLst>
          </p:cNvPr>
          <p:cNvSpPr txBox="1">
            <a:spLocks noChangeArrowheads="1"/>
          </p:cNvSpPr>
          <p:nvPr/>
        </p:nvSpPr>
        <p:spPr bwMode="auto">
          <a:xfrm>
            <a:off x="9273787" y="1810907"/>
            <a:ext cx="277495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285750" indent="-285750">
              <a:lnSpc>
                <a:spcPct val="90000"/>
              </a:lnSpc>
              <a:spcBef>
                <a:spcPts val="1000"/>
              </a:spcBef>
              <a:buFont typeface="Arial" panose="020B0604020202020204" pitchFamily="34" charset="0"/>
              <a:defRPr>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just" defTabSz="914400" rtl="0" eaLnBrk="1" fontAlgn="base" latinLnBrk="0" hangingPunct="1">
              <a:lnSpc>
                <a:spcPct val="100000"/>
              </a:lnSpc>
              <a:spcBef>
                <a:spcPts val="1000"/>
              </a:spcBef>
              <a:spcAft>
                <a:spcPct val="0"/>
              </a:spcAft>
              <a:buClr>
                <a:srgbClr val="1A9BFC"/>
              </a:buClr>
              <a:buSzTx/>
              <a:buFont typeface="+mj-lt"/>
              <a:buAutoNum type="arabicPeriod"/>
              <a:tabLst/>
              <a:defRPr/>
            </a:pPr>
            <a:endParaRPr kumimoji="0" lang="fr-FR" altLang="fr-FR" sz="14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indent="-342900" fontAlgn="base">
              <a:lnSpc>
                <a:spcPct val="100000"/>
              </a:lnSpc>
              <a:spcAft>
                <a:spcPct val="0"/>
              </a:spcAft>
              <a:buClr>
                <a:srgbClr val="C75741"/>
              </a:buClr>
              <a:buFont typeface="PP Woodland"/>
              <a:buAutoNum type="arabicPeriod"/>
              <a:defRPr/>
            </a:pPr>
            <a:r>
              <a:rPr lang="fr-FR" altLang="fr-FR" sz="1200" b="1" dirty="0">
                <a:solidFill>
                  <a:prstClr val="black"/>
                </a:solidFill>
                <a:latin typeface="+mn-lt"/>
                <a:ea typeface="Calibri"/>
                <a:cs typeface="Calibri"/>
              </a:rPr>
              <a:t>Equivalent</a:t>
            </a:r>
            <a:r>
              <a:rPr kumimoji="0" lang="fr-FR" altLang="fr-FR" sz="1200" b="1" i="0" u="none" strike="noStrike" kern="1200" cap="none" spc="0" normalizeH="0" baseline="0" noProof="0" dirty="0">
                <a:ln>
                  <a:noFill/>
                </a:ln>
                <a:solidFill>
                  <a:prstClr val="black"/>
                </a:solidFill>
                <a:effectLst/>
                <a:uLnTx/>
                <a:uFillTx/>
                <a:latin typeface="+mn-lt"/>
                <a:ea typeface="Calibri"/>
                <a:cs typeface="Calibri"/>
              </a:rPr>
              <a:t> </a:t>
            </a:r>
            <a:r>
              <a:rPr lang="fr-FR" altLang="fr-FR" sz="1200" b="1" dirty="0">
                <a:solidFill>
                  <a:prstClr val="black"/>
                </a:solidFill>
                <a:latin typeface="+mn-lt"/>
                <a:ea typeface="Calibri"/>
                <a:cs typeface="Calibri"/>
              </a:rPr>
              <a:t>in </a:t>
            </a:r>
            <a:r>
              <a:rPr lang="fr-FR" altLang="fr-FR" sz="1200" b="1" dirty="0" err="1">
                <a:solidFill>
                  <a:prstClr val="black"/>
                </a:solidFill>
                <a:latin typeface="+mn-lt"/>
                <a:ea typeface="Calibri"/>
                <a:cs typeface="Calibri"/>
              </a:rPr>
              <a:t>days</a:t>
            </a:r>
            <a:r>
              <a:rPr lang="fr-FR" altLang="fr-FR" sz="1200" b="1" dirty="0">
                <a:solidFill>
                  <a:prstClr val="black"/>
                </a:solidFill>
                <a:latin typeface="+mn-lt"/>
                <a:ea typeface="Calibri"/>
                <a:cs typeface="Calibri"/>
              </a:rPr>
              <a:t>:</a:t>
            </a:r>
            <a:r>
              <a:rPr lang="fr-FR" altLang="fr-FR" sz="1200" dirty="0">
                <a:solidFill>
                  <a:prstClr val="black"/>
                </a:solidFill>
                <a:latin typeface="+mn-lt"/>
                <a:ea typeface="Calibri"/>
                <a:cs typeface="Calibri"/>
              </a:rPr>
              <a:t> </a:t>
            </a:r>
            <a:r>
              <a:rPr lang="fr-FR" altLang="fr-FR" sz="1200" dirty="0" err="1">
                <a:solidFill>
                  <a:prstClr val="black"/>
                </a:solidFill>
                <a:latin typeface="+mn-lt"/>
                <a:ea typeface="Calibri"/>
                <a:cs typeface="Calibri"/>
              </a:rPr>
              <a:t>Used</a:t>
            </a:r>
            <a:r>
              <a:rPr lang="fr-FR" altLang="fr-FR" sz="1200" dirty="0">
                <a:solidFill>
                  <a:prstClr val="black"/>
                </a:solidFill>
                <a:latin typeface="+mn-lt"/>
                <a:ea typeface="Calibri"/>
                <a:cs typeface="Calibri"/>
              </a:rPr>
              <a:t> for </a:t>
            </a:r>
            <a:r>
              <a:rPr lang="fr-FR" altLang="fr-FR" sz="1200" dirty="0" err="1">
                <a:solidFill>
                  <a:prstClr val="black"/>
                </a:solidFill>
                <a:latin typeface="+mn-lt"/>
                <a:ea typeface="Calibri"/>
                <a:cs typeface="Calibri"/>
              </a:rPr>
              <a:t>calculating</a:t>
            </a:r>
            <a:r>
              <a:rPr lang="fr-FR" altLang="fr-FR" sz="1200" dirty="0">
                <a:solidFill>
                  <a:prstClr val="black"/>
                </a:solidFill>
                <a:latin typeface="+mn-lt"/>
                <a:ea typeface="Calibri"/>
                <a:cs typeface="Calibri"/>
              </a:rPr>
              <a:t> </a:t>
            </a:r>
            <a:r>
              <a:rPr lang="fr-FR" altLang="fr-FR" sz="1200" dirty="0" err="1">
                <a:solidFill>
                  <a:prstClr val="black"/>
                </a:solidFill>
                <a:latin typeface="+mn-lt"/>
                <a:ea typeface="Calibri"/>
                <a:cs typeface="Calibri"/>
              </a:rPr>
              <a:t>leave</a:t>
            </a:r>
            <a:r>
              <a:rPr lang="fr-FR" altLang="fr-FR" sz="1200" dirty="0">
                <a:solidFill>
                  <a:prstClr val="black"/>
                </a:solidFill>
                <a:latin typeface="+mn-lt"/>
                <a:ea typeface="Calibri"/>
                <a:cs typeface="Calibri"/>
              </a:rPr>
              <a:t> </a:t>
            </a:r>
            <a:r>
              <a:rPr lang="fr-FR" altLang="fr-FR" sz="1200" dirty="0" err="1">
                <a:solidFill>
                  <a:prstClr val="black"/>
                </a:solidFill>
                <a:latin typeface="+mn-lt"/>
                <a:ea typeface="Calibri"/>
                <a:cs typeface="Calibri"/>
              </a:rPr>
              <a:t>days</a:t>
            </a:r>
            <a:endParaRPr lang="fr-FR" altLang="fr-FR" sz="1200" b="0" i="0" u="none" strike="noStrike" kern="1200" cap="none" spc="0" normalizeH="0" baseline="0" noProof="0" dirty="0">
              <a:ln>
                <a:noFill/>
              </a:ln>
              <a:solidFill>
                <a:prstClr val="black"/>
              </a:solidFill>
              <a:effectLst/>
              <a:uLnTx/>
              <a:uFillTx/>
              <a:latin typeface="+mn-lt"/>
              <a:ea typeface="Calibri"/>
              <a:cs typeface="Calibri"/>
            </a:endParaRPr>
          </a:p>
          <a:p>
            <a:pPr marL="342900" indent="-342900" fontAlgn="base">
              <a:lnSpc>
                <a:spcPct val="100000"/>
              </a:lnSpc>
              <a:spcAft>
                <a:spcPct val="0"/>
              </a:spcAft>
              <a:buClr>
                <a:srgbClr val="C75741"/>
              </a:buClr>
              <a:buFont typeface="+mj-lt"/>
              <a:buAutoNum type="arabicPeriod"/>
              <a:defRPr/>
            </a:pPr>
            <a:r>
              <a:rPr lang="fr-FR" altLang="fr-FR" sz="1200" b="1" dirty="0" err="1">
                <a:solidFill>
                  <a:prstClr val="black"/>
                </a:solidFill>
                <a:latin typeface="+mn-lt"/>
              </a:rPr>
              <a:t>Hours</a:t>
            </a:r>
            <a:r>
              <a:rPr lang="fr-FR" altLang="fr-FR" sz="1200" b="1" dirty="0">
                <a:solidFill>
                  <a:prstClr val="black"/>
                </a:solidFill>
                <a:latin typeface="+mn-lt"/>
              </a:rPr>
              <a:t> </a:t>
            </a:r>
            <a:r>
              <a:rPr lang="fr-FR" altLang="fr-FR" sz="1200" b="1" dirty="0" err="1">
                <a:solidFill>
                  <a:prstClr val="black"/>
                </a:solidFill>
                <a:latin typeface="+mn-lt"/>
              </a:rPr>
              <a:t>counted</a:t>
            </a:r>
            <a:r>
              <a:rPr lang="fr-FR" altLang="fr-FR" sz="1200" b="1" dirty="0">
                <a:solidFill>
                  <a:prstClr val="black"/>
                </a:solidFill>
                <a:latin typeface="+mn-lt"/>
              </a:rPr>
              <a:t> in the case of public </a:t>
            </a:r>
            <a:r>
              <a:rPr lang="fr-FR" altLang="fr-FR" sz="1200" b="1" dirty="0" err="1">
                <a:solidFill>
                  <a:prstClr val="black"/>
                </a:solidFill>
                <a:latin typeface="+mn-lt"/>
              </a:rPr>
              <a:t>holidays</a:t>
            </a:r>
            <a:r>
              <a:rPr kumimoji="0" lang="fr-FR" altLang="fr-FR" sz="1200" b="1" i="0" strike="noStrike" kern="1200" cap="none" spc="0" normalizeH="0" baseline="0" noProof="0" dirty="0">
                <a:ln>
                  <a:noFill/>
                </a:ln>
                <a:solidFill>
                  <a:prstClr val="black"/>
                </a:solidFill>
                <a:effectLst/>
                <a:uLnTx/>
                <a:uFillTx/>
                <a:latin typeface="+mn-lt"/>
                <a:ea typeface="+mn-ea"/>
                <a:cs typeface="+mn-cs"/>
              </a:rPr>
              <a:t> </a:t>
            </a: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a:t>
            </a:r>
            <a:r>
              <a:rPr lang="fr-FR" altLang="fr-FR" sz="1200" dirty="0" err="1">
                <a:solidFill>
                  <a:prstClr val="black"/>
                </a:solidFill>
                <a:latin typeface="+mn-lt"/>
              </a:rPr>
              <a:t>Used</a:t>
            </a:r>
            <a:r>
              <a:rPr lang="fr-FR" altLang="fr-FR" sz="1200" dirty="0">
                <a:solidFill>
                  <a:prstClr val="black"/>
                </a:solidFill>
                <a:latin typeface="+mn-lt"/>
              </a:rPr>
              <a:t> for </a:t>
            </a:r>
            <a:r>
              <a:rPr lang="fr-FR" altLang="fr-FR" sz="1200" dirty="0" err="1">
                <a:solidFill>
                  <a:prstClr val="black"/>
                </a:solidFill>
                <a:latin typeface="+mn-lt"/>
              </a:rPr>
              <a:t>managing</a:t>
            </a:r>
            <a:r>
              <a:rPr lang="fr-FR" altLang="fr-FR" sz="1200" dirty="0">
                <a:solidFill>
                  <a:prstClr val="black"/>
                </a:solidFill>
                <a:latin typeface="+mn-lt"/>
              </a:rPr>
              <a:t> overtime </a:t>
            </a:r>
            <a:r>
              <a:rPr lang="fr-FR" altLang="fr-FR" sz="1200" dirty="0" err="1">
                <a:solidFill>
                  <a:prstClr val="black"/>
                </a:solidFill>
                <a:latin typeface="+mn-lt"/>
              </a:rPr>
              <a:t>during</a:t>
            </a:r>
            <a:r>
              <a:rPr lang="fr-FR" altLang="fr-FR" sz="1200" dirty="0">
                <a:solidFill>
                  <a:prstClr val="black"/>
                </a:solidFill>
                <a:latin typeface="+mn-lt"/>
              </a:rPr>
              <a:t> public </a:t>
            </a:r>
            <a:r>
              <a:rPr lang="fr-FR" altLang="fr-FR" sz="1200" dirty="0" err="1">
                <a:solidFill>
                  <a:prstClr val="black"/>
                </a:solidFill>
                <a:latin typeface="+mn-lt"/>
              </a:rPr>
              <a:t>holidays</a:t>
            </a:r>
            <a:endParaRPr lang="fr-FR" altLang="fr-FR" sz="1200" b="0" i="0" u="none" strike="noStrike" kern="1200" cap="none" spc="0" normalizeH="0" baseline="0" noProof="0" dirty="0" err="1">
              <a:ln>
                <a:noFill/>
              </a:ln>
              <a:solidFill>
                <a:prstClr val="black"/>
              </a:solidFill>
              <a:effectLst/>
              <a:uLnTx/>
              <a:uFillTx/>
              <a:latin typeface="+mn-lt"/>
            </a:endParaRPr>
          </a:p>
          <a:p>
            <a:pPr marL="342900" indent="-342900" fontAlgn="base">
              <a:lnSpc>
                <a:spcPct val="100000"/>
              </a:lnSpc>
              <a:spcAft>
                <a:spcPct val="0"/>
              </a:spcAft>
              <a:buClr>
                <a:srgbClr val="C75741"/>
              </a:buClr>
              <a:buFont typeface="+mj-lt"/>
              <a:buAutoNum type="arabicPeriod"/>
              <a:defRPr/>
            </a:pPr>
            <a:r>
              <a:rPr kumimoji="0" lang="fr-FR" altLang="fr-FR" sz="1200" b="1" i="0" strike="noStrike" kern="1200" cap="none" spc="0" normalizeH="0" baseline="0" noProof="0" dirty="0">
                <a:ln>
                  <a:noFill/>
                </a:ln>
                <a:solidFill>
                  <a:prstClr val="black"/>
                </a:solidFill>
                <a:effectLst/>
                <a:uLnTx/>
                <a:uFillTx/>
                <a:latin typeface="+mn-lt"/>
                <a:ea typeface="+mn-ea"/>
                <a:cs typeface="+mn-cs"/>
              </a:rPr>
              <a:t>Minimum </a:t>
            </a:r>
            <a:r>
              <a:rPr lang="fr-FR" altLang="fr-FR" sz="1200" b="1" dirty="0" err="1">
                <a:solidFill>
                  <a:prstClr val="black"/>
                </a:solidFill>
                <a:latin typeface="+mn-lt"/>
              </a:rPr>
              <a:t>hours</a:t>
            </a:r>
            <a:r>
              <a:rPr kumimoji="0" lang="fr-FR" altLang="fr-FR" sz="1200" b="1" i="0" strike="noStrike" kern="1200" cap="none" spc="0" normalizeH="0" baseline="0" noProof="0" dirty="0">
                <a:ln>
                  <a:noFill/>
                </a:ln>
                <a:solidFill>
                  <a:prstClr val="black"/>
                </a:solidFill>
                <a:effectLst/>
                <a:uLnTx/>
                <a:uFillTx/>
                <a:latin typeface="+mn-lt"/>
                <a:ea typeface="+mn-ea"/>
                <a:cs typeface="+mn-cs"/>
              </a:rPr>
              <a:t> </a:t>
            </a: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a:t>
            </a:r>
            <a:r>
              <a:rPr lang="fr-FR" altLang="fr-FR" sz="1200" dirty="0">
                <a:solidFill>
                  <a:prstClr val="black"/>
                </a:solidFill>
                <a:latin typeface="+mn-lt"/>
              </a:rPr>
              <a:t>Minimum </a:t>
            </a:r>
            <a:r>
              <a:rPr lang="fr-FR" altLang="fr-FR" sz="1200" dirty="0" err="1">
                <a:solidFill>
                  <a:prstClr val="black"/>
                </a:solidFill>
                <a:latin typeface="+mn-lt"/>
              </a:rPr>
              <a:t>number</a:t>
            </a:r>
            <a:r>
              <a:rPr lang="fr-FR" altLang="fr-FR" sz="1200" dirty="0">
                <a:solidFill>
                  <a:prstClr val="black"/>
                </a:solidFill>
                <a:latin typeface="+mn-lt"/>
              </a:rPr>
              <a:t> of </a:t>
            </a:r>
            <a:r>
              <a:rPr lang="fr-FR" altLang="fr-FR" sz="1200" dirty="0" err="1">
                <a:solidFill>
                  <a:prstClr val="black"/>
                </a:solidFill>
                <a:latin typeface="+mn-lt"/>
              </a:rPr>
              <a:t>hours</a:t>
            </a:r>
            <a:r>
              <a:rPr lang="fr-FR" altLang="fr-FR" sz="1200" dirty="0">
                <a:solidFill>
                  <a:prstClr val="black"/>
                </a:solidFill>
                <a:latin typeface="+mn-lt"/>
              </a:rPr>
              <a:t> to </a:t>
            </a:r>
            <a:r>
              <a:rPr lang="fr-FR" altLang="fr-FR" sz="1200" dirty="0" err="1">
                <a:solidFill>
                  <a:prstClr val="black"/>
                </a:solidFill>
                <a:latin typeface="+mn-lt"/>
              </a:rPr>
              <a:t>be</a:t>
            </a:r>
            <a:r>
              <a:rPr lang="fr-FR" altLang="fr-FR" sz="1200" dirty="0">
                <a:solidFill>
                  <a:prstClr val="black"/>
                </a:solidFill>
                <a:latin typeface="+mn-lt"/>
              </a:rPr>
              <a:t> </a:t>
            </a:r>
            <a:r>
              <a:rPr lang="fr-FR" altLang="fr-FR" sz="1200" dirty="0" err="1">
                <a:solidFill>
                  <a:prstClr val="black"/>
                </a:solidFill>
                <a:latin typeface="+mn-lt"/>
              </a:rPr>
              <a:t>worked</a:t>
            </a:r>
            <a:r>
              <a:rPr lang="fr-FR" altLang="fr-FR" sz="1200" dirty="0">
                <a:solidFill>
                  <a:prstClr val="black"/>
                </a:solidFill>
                <a:latin typeface="+mn-lt"/>
              </a:rPr>
              <a:t> per </a:t>
            </a:r>
            <a:r>
              <a:rPr lang="fr-FR" altLang="fr-FR" sz="1200" dirty="0" err="1">
                <a:solidFill>
                  <a:prstClr val="black"/>
                </a:solidFill>
                <a:latin typeface="+mn-lt"/>
              </a:rPr>
              <a:t>day</a:t>
            </a:r>
            <a:endParaRPr lang="fr-FR" altLang="fr-FR" sz="1200" b="0" i="0" u="none" strike="noStrike" kern="1200" cap="none" spc="0" normalizeH="0" baseline="0" noProof="0" dirty="0" err="1">
              <a:ln>
                <a:noFill/>
              </a:ln>
              <a:solidFill>
                <a:prstClr val="black"/>
              </a:solidFill>
              <a:effectLst/>
              <a:uLnTx/>
              <a:uFillTx/>
              <a:latin typeface="+mn-lt"/>
            </a:endParaRPr>
          </a:p>
          <a:p>
            <a:pPr marL="342900" indent="-342900" fontAlgn="base">
              <a:lnSpc>
                <a:spcPct val="100000"/>
              </a:lnSpc>
              <a:spcAft>
                <a:spcPct val="0"/>
              </a:spcAft>
              <a:buClr>
                <a:srgbClr val="C75741"/>
              </a:buClr>
              <a:buFont typeface="+mj-lt"/>
              <a:buAutoNum type="arabicPeriod"/>
              <a:defRPr/>
            </a:pPr>
            <a:r>
              <a:rPr lang="fr-FR" altLang="fr-FR" sz="1200" b="1" dirty="0">
                <a:solidFill>
                  <a:prstClr val="black"/>
                </a:solidFill>
                <a:latin typeface="+mn-lt"/>
                <a:ea typeface="Calibri"/>
                <a:cs typeface="Calibri"/>
              </a:rPr>
              <a:t>Maximum </a:t>
            </a:r>
            <a:r>
              <a:rPr lang="fr-FR" altLang="fr-FR" sz="1200" b="1" dirty="0" err="1">
                <a:solidFill>
                  <a:prstClr val="black"/>
                </a:solidFill>
                <a:latin typeface="+mn-lt"/>
                <a:ea typeface="Calibri"/>
                <a:cs typeface="Calibri"/>
              </a:rPr>
              <a:t>hours</a:t>
            </a:r>
            <a:r>
              <a:rPr kumimoji="0" lang="fr-FR" altLang="fr-FR" sz="1200" b="1" i="0" strike="noStrike" kern="1200" cap="none" spc="0" normalizeH="0" baseline="0" noProof="0" dirty="0">
                <a:ln>
                  <a:noFill/>
                </a:ln>
                <a:solidFill>
                  <a:prstClr val="black"/>
                </a:solidFill>
                <a:effectLst/>
                <a:uLnTx/>
                <a:uFillTx/>
                <a:latin typeface="+mn-lt"/>
                <a:ea typeface="Calibri"/>
                <a:cs typeface="Calibri"/>
              </a:rPr>
              <a:t> </a:t>
            </a:r>
            <a:r>
              <a:rPr kumimoji="0" lang="fr-FR" altLang="fr-FR" sz="1200" b="0" i="0" u="none" strike="noStrike" kern="1200" cap="none" spc="0" normalizeH="0" baseline="0" noProof="0" dirty="0">
                <a:ln>
                  <a:noFill/>
                </a:ln>
                <a:solidFill>
                  <a:prstClr val="black"/>
                </a:solidFill>
                <a:effectLst/>
                <a:uLnTx/>
                <a:uFillTx/>
                <a:latin typeface="+mn-lt"/>
                <a:ea typeface="Calibri"/>
                <a:cs typeface="Calibri"/>
              </a:rPr>
              <a:t>:</a:t>
            </a:r>
            <a:r>
              <a:rPr lang="fr-FR" altLang="fr-FR" sz="1200" dirty="0">
                <a:solidFill>
                  <a:prstClr val="black"/>
                </a:solidFill>
                <a:latin typeface="+mn-lt"/>
                <a:ea typeface="Calibri"/>
                <a:cs typeface="Calibri"/>
              </a:rPr>
              <a:t> Maximum </a:t>
            </a:r>
            <a:r>
              <a:rPr lang="fr-FR" altLang="fr-FR" sz="1200" dirty="0" err="1">
                <a:solidFill>
                  <a:prstClr val="black"/>
                </a:solidFill>
                <a:latin typeface="+mn-lt"/>
                <a:ea typeface="Calibri"/>
                <a:cs typeface="Calibri"/>
              </a:rPr>
              <a:t>number</a:t>
            </a:r>
            <a:r>
              <a:rPr lang="fr-FR" altLang="fr-FR" sz="1200" dirty="0">
                <a:solidFill>
                  <a:prstClr val="black"/>
                </a:solidFill>
                <a:latin typeface="+mn-lt"/>
                <a:ea typeface="Calibri"/>
                <a:cs typeface="Calibri"/>
              </a:rPr>
              <a:t> of </a:t>
            </a:r>
            <a:r>
              <a:rPr lang="fr-FR" altLang="fr-FR" sz="1200" dirty="0" err="1">
                <a:solidFill>
                  <a:prstClr val="black"/>
                </a:solidFill>
                <a:latin typeface="+mn-lt"/>
                <a:ea typeface="Calibri"/>
                <a:cs typeface="Calibri"/>
              </a:rPr>
              <a:t>hours</a:t>
            </a:r>
            <a:r>
              <a:rPr lang="fr-FR" altLang="fr-FR" sz="1200" dirty="0">
                <a:solidFill>
                  <a:prstClr val="black"/>
                </a:solidFill>
                <a:latin typeface="+mn-lt"/>
                <a:ea typeface="Calibri"/>
                <a:cs typeface="Calibri"/>
              </a:rPr>
              <a:t> to </a:t>
            </a:r>
            <a:r>
              <a:rPr lang="fr-FR" altLang="fr-FR" sz="1200" dirty="0" err="1">
                <a:solidFill>
                  <a:prstClr val="black"/>
                </a:solidFill>
                <a:latin typeface="+mn-lt"/>
                <a:ea typeface="Calibri"/>
                <a:cs typeface="Calibri"/>
              </a:rPr>
              <a:t>be</a:t>
            </a:r>
            <a:r>
              <a:rPr lang="fr-FR" altLang="fr-FR" sz="1200" dirty="0">
                <a:solidFill>
                  <a:prstClr val="black"/>
                </a:solidFill>
                <a:latin typeface="+mn-lt"/>
                <a:ea typeface="Calibri"/>
                <a:cs typeface="Calibri"/>
              </a:rPr>
              <a:t> </a:t>
            </a:r>
            <a:r>
              <a:rPr lang="fr-FR" altLang="fr-FR" sz="1200" dirty="0" err="1">
                <a:solidFill>
                  <a:prstClr val="black"/>
                </a:solidFill>
                <a:latin typeface="+mn-lt"/>
                <a:ea typeface="Calibri"/>
                <a:cs typeface="Calibri"/>
              </a:rPr>
              <a:t>worked</a:t>
            </a:r>
            <a:r>
              <a:rPr lang="fr-FR" altLang="fr-FR" sz="1200" dirty="0">
                <a:solidFill>
                  <a:prstClr val="black"/>
                </a:solidFill>
                <a:latin typeface="+mn-lt"/>
                <a:ea typeface="Calibri"/>
                <a:cs typeface="Calibri"/>
              </a:rPr>
              <a:t> per </a:t>
            </a:r>
            <a:r>
              <a:rPr lang="fr-FR" altLang="fr-FR" sz="1200" dirty="0" err="1">
                <a:solidFill>
                  <a:prstClr val="black"/>
                </a:solidFill>
                <a:latin typeface="+mn-lt"/>
                <a:ea typeface="Calibri"/>
                <a:cs typeface="Calibri"/>
              </a:rPr>
              <a:t>day</a:t>
            </a:r>
            <a:endParaRPr lang="fr-FR" altLang="fr-FR" sz="1200" b="0" i="0" u="none" strike="noStrike" kern="1200" cap="none" spc="0" normalizeH="0" baseline="0" noProof="0" dirty="0" err="1">
              <a:ln>
                <a:noFill/>
              </a:ln>
              <a:solidFill>
                <a:prstClr val="black"/>
              </a:solidFill>
              <a:effectLst/>
              <a:uLnTx/>
              <a:uFillTx/>
              <a:latin typeface="+mn-lt"/>
              <a:ea typeface="Calibri"/>
              <a:cs typeface="Calibri"/>
            </a:endParaRPr>
          </a:p>
          <a:p>
            <a:pPr marL="342900" indent="-342900" fontAlgn="base">
              <a:lnSpc>
                <a:spcPct val="100000"/>
              </a:lnSpc>
              <a:spcAft>
                <a:spcPct val="0"/>
              </a:spcAft>
              <a:buClr>
                <a:srgbClr val="C75741"/>
              </a:buClr>
              <a:buFont typeface="+mj-lt"/>
              <a:buAutoNum type="arabicPeriod"/>
              <a:defRPr/>
            </a:pPr>
            <a:r>
              <a:rPr lang="fr-FR" altLang="fr-FR" sz="1200" b="1" dirty="0">
                <a:solidFill>
                  <a:prstClr val="black"/>
                </a:solidFill>
                <a:latin typeface="+mn-lt"/>
              </a:rPr>
              <a:t>Display in </a:t>
            </a:r>
            <a:r>
              <a:rPr lang="fr-FR" altLang="fr-FR" sz="1200" b="1" dirty="0" err="1">
                <a:solidFill>
                  <a:prstClr val="black"/>
                </a:solidFill>
                <a:latin typeface="+mn-lt"/>
              </a:rPr>
              <a:t>timesheets</a:t>
            </a:r>
            <a:r>
              <a:rPr kumimoji="0" lang="fr-FR" altLang="fr-FR" sz="1200" b="1" i="0" strike="noStrike" kern="1200" cap="none" spc="0" normalizeH="0" baseline="0" noProof="0" dirty="0">
                <a:ln>
                  <a:noFill/>
                </a:ln>
                <a:solidFill>
                  <a:prstClr val="black"/>
                </a:solidFill>
                <a:effectLst/>
                <a:uLnTx/>
                <a:uFillTx/>
                <a:latin typeface="+mn-lt"/>
                <a:ea typeface="+mn-ea"/>
                <a:cs typeface="+mn-cs"/>
              </a:rPr>
              <a:t> </a:t>
            </a: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a:t>
            </a:r>
            <a:r>
              <a:rPr lang="fr-FR" altLang="fr-FR" sz="1200" dirty="0" err="1">
                <a:solidFill>
                  <a:prstClr val="black"/>
                </a:solidFill>
                <a:latin typeface="+mn-lt"/>
              </a:rPr>
              <a:t>Used</a:t>
            </a:r>
            <a:r>
              <a:rPr lang="fr-FR" altLang="fr-FR" sz="1200" dirty="0">
                <a:solidFill>
                  <a:prstClr val="black"/>
                </a:solidFill>
                <a:latin typeface="+mn-lt"/>
              </a:rPr>
              <a:t> for </a:t>
            </a:r>
            <a:r>
              <a:rPr lang="fr-FR" altLang="fr-FR" sz="1200" dirty="0" err="1">
                <a:solidFill>
                  <a:prstClr val="black"/>
                </a:solidFill>
                <a:latin typeface="+mn-lt"/>
              </a:rPr>
              <a:t>hiding</a:t>
            </a:r>
            <a:r>
              <a:rPr lang="fr-FR" altLang="fr-FR" sz="1200" dirty="0">
                <a:solidFill>
                  <a:prstClr val="black"/>
                </a:solidFill>
                <a:latin typeface="+mn-lt"/>
              </a:rPr>
              <a:t> or </a:t>
            </a:r>
            <a:r>
              <a:rPr lang="fr-FR" altLang="fr-FR" sz="1200" dirty="0" err="1">
                <a:solidFill>
                  <a:prstClr val="black"/>
                </a:solidFill>
                <a:latin typeface="+mn-lt"/>
              </a:rPr>
              <a:t>displaying</a:t>
            </a:r>
            <a:r>
              <a:rPr lang="fr-FR" altLang="fr-FR" sz="1200" dirty="0">
                <a:solidFill>
                  <a:prstClr val="black"/>
                </a:solidFill>
                <a:latin typeface="+mn-lt"/>
              </a:rPr>
              <a:t> </a:t>
            </a:r>
            <a:r>
              <a:rPr lang="fr-FR" altLang="fr-FR" sz="1200" dirty="0" err="1">
                <a:solidFill>
                  <a:prstClr val="black"/>
                </a:solidFill>
                <a:latin typeface="+mn-lt"/>
              </a:rPr>
              <a:t>specific</a:t>
            </a:r>
            <a:r>
              <a:rPr lang="fr-FR" altLang="fr-FR" sz="1200" dirty="0">
                <a:solidFill>
                  <a:prstClr val="black"/>
                </a:solidFill>
                <a:latin typeface="+mn-lt"/>
              </a:rPr>
              <a:t> </a:t>
            </a:r>
            <a:r>
              <a:rPr lang="fr-FR" altLang="fr-FR" sz="1200" dirty="0" err="1">
                <a:solidFill>
                  <a:prstClr val="black"/>
                </a:solidFill>
                <a:latin typeface="+mn-lt"/>
              </a:rPr>
              <a:t>days</a:t>
            </a:r>
            <a:r>
              <a:rPr lang="fr-FR" altLang="fr-FR" sz="1200" dirty="0">
                <a:solidFill>
                  <a:prstClr val="black"/>
                </a:solidFill>
                <a:latin typeface="+mn-lt"/>
              </a:rPr>
              <a:t> on </a:t>
            </a:r>
            <a:r>
              <a:rPr lang="fr-FR" altLang="fr-FR" sz="1200" dirty="0" err="1">
                <a:solidFill>
                  <a:prstClr val="black"/>
                </a:solidFill>
                <a:latin typeface="+mn-lt"/>
              </a:rPr>
              <a:t>timesheets</a:t>
            </a:r>
            <a:endParaRPr lang="fr-FR" altLang="fr-FR" sz="1200" b="0" i="0" u="none" strike="noStrike" kern="1200" cap="none" spc="0" normalizeH="0" baseline="0" noProof="0" dirty="0">
              <a:ln>
                <a:noFill/>
              </a:ln>
              <a:solidFill>
                <a:prstClr val="black"/>
              </a:solidFill>
              <a:effectLst/>
              <a:uLnTx/>
              <a:uFillTx/>
              <a:latin typeface="+mn-lt"/>
            </a:endParaRPr>
          </a:p>
          <a:p>
            <a:pPr marL="342900" indent="-342900" fontAlgn="base">
              <a:lnSpc>
                <a:spcPct val="100000"/>
              </a:lnSpc>
              <a:spcAft>
                <a:spcPct val="0"/>
              </a:spcAft>
              <a:buClr>
                <a:srgbClr val="C75741"/>
              </a:buClr>
              <a:buFont typeface="+mj-lt"/>
              <a:buAutoNum type="arabicPeriod"/>
              <a:defRPr/>
            </a:pPr>
            <a:r>
              <a:rPr lang="fr-FR" altLang="fr-FR" sz="1200" b="1" dirty="0" err="1">
                <a:solidFill>
                  <a:prstClr val="black"/>
                </a:solidFill>
                <a:latin typeface="+mn-lt"/>
              </a:rPr>
              <a:t>Hide</a:t>
            </a:r>
            <a:r>
              <a:rPr lang="fr-FR" altLang="fr-FR" sz="1200" b="1" dirty="0">
                <a:solidFill>
                  <a:prstClr val="black"/>
                </a:solidFill>
                <a:latin typeface="+mn-lt"/>
              </a:rPr>
              <a:t> in staff </a:t>
            </a:r>
            <a:r>
              <a:rPr lang="fr-FR" altLang="fr-FR" sz="1200" b="1" dirty="0" err="1">
                <a:solidFill>
                  <a:prstClr val="black"/>
                </a:solidFill>
                <a:latin typeface="+mn-lt"/>
              </a:rPr>
              <a:t>leave</a:t>
            </a:r>
            <a:r>
              <a:rPr kumimoji="0" lang="fr-FR" altLang="fr-FR" sz="1200" b="1" i="0" strike="noStrike" kern="1200" cap="none" spc="0" normalizeH="0" baseline="0" noProof="0" dirty="0">
                <a:ln>
                  <a:noFill/>
                </a:ln>
                <a:solidFill>
                  <a:prstClr val="black"/>
                </a:solidFill>
                <a:effectLst/>
                <a:uLnTx/>
                <a:uFillTx/>
                <a:latin typeface="+mn-lt"/>
                <a:ea typeface="+mn-ea"/>
                <a:cs typeface="+mn-cs"/>
              </a:rPr>
              <a:t> </a:t>
            </a:r>
            <a:r>
              <a:rPr lang="fr-FR" altLang="fr-FR" sz="1200" b="1" dirty="0" err="1">
                <a:solidFill>
                  <a:prstClr val="black"/>
                </a:solidFill>
                <a:latin typeface="+mn-lt"/>
              </a:rPr>
              <a:t>calendar</a:t>
            </a:r>
            <a:r>
              <a:rPr lang="fr-FR" altLang="fr-FR" sz="1200" b="1" dirty="0">
                <a:solidFill>
                  <a:prstClr val="black"/>
                </a:solidFill>
                <a:latin typeface="+mn-lt"/>
              </a:rPr>
              <a:t> </a:t>
            </a: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a:t>
            </a:r>
            <a:r>
              <a:rPr lang="fr-FR" altLang="fr-FR" sz="1200" dirty="0">
                <a:solidFill>
                  <a:prstClr val="black"/>
                </a:solidFill>
                <a:latin typeface="+mn-lt"/>
              </a:rPr>
              <a:t>Grey out </a:t>
            </a:r>
            <a:r>
              <a:rPr lang="fr-FR" altLang="fr-FR" sz="1200" dirty="0" err="1">
                <a:solidFill>
                  <a:prstClr val="black"/>
                </a:solidFill>
                <a:latin typeface="+mn-lt"/>
              </a:rPr>
              <a:t>days</a:t>
            </a:r>
            <a:r>
              <a:rPr lang="fr-FR" altLang="fr-FR" sz="1200" dirty="0">
                <a:solidFill>
                  <a:prstClr val="black"/>
                </a:solidFill>
                <a:latin typeface="+mn-lt"/>
              </a:rPr>
              <a:t> in the staff </a:t>
            </a:r>
            <a:r>
              <a:rPr lang="fr-FR" altLang="fr-FR" sz="1200" dirty="0" err="1">
                <a:solidFill>
                  <a:prstClr val="black"/>
                </a:solidFill>
                <a:latin typeface="+mn-lt"/>
              </a:rPr>
              <a:t>leave</a:t>
            </a:r>
            <a:r>
              <a:rPr lang="fr-FR" altLang="fr-FR" sz="1200" dirty="0">
                <a:solidFill>
                  <a:prstClr val="black"/>
                </a:solidFill>
                <a:latin typeface="+mn-lt"/>
              </a:rPr>
              <a:t> </a:t>
            </a:r>
            <a:r>
              <a:rPr lang="fr-FR" altLang="fr-FR" sz="1200" dirty="0" err="1">
                <a:solidFill>
                  <a:prstClr val="black"/>
                </a:solidFill>
                <a:latin typeface="+mn-lt"/>
              </a:rPr>
              <a:t>calendar</a:t>
            </a:r>
            <a:endParaRPr lang="fr-FR" altLang="fr-FR" sz="1200" b="0" i="0" u="none" strike="noStrike" kern="1200" cap="none" spc="0" normalizeH="0" baseline="0" noProof="0" dirty="0" err="1">
              <a:ln>
                <a:noFill/>
              </a:ln>
              <a:solidFill>
                <a:prstClr val="black"/>
              </a:solidFill>
              <a:effectLst/>
              <a:uLnTx/>
              <a:uFillTx/>
              <a:latin typeface="+mn-lt"/>
            </a:endParaRPr>
          </a:p>
        </p:txBody>
      </p:sp>
      <p:sp>
        <p:nvSpPr>
          <p:cNvPr id="7" name="Espace réservé du tableau 1">
            <a:extLst>
              <a:ext uri="{FF2B5EF4-FFF2-40B4-BE49-F238E27FC236}">
                <a16:creationId xmlns:a16="http://schemas.microsoft.com/office/drawing/2014/main" id="{B10469F2-E900-B601-10E9-5EDBE5008AA3}"/>
              </a:ext>
            </a:extLst>
          </p:cNvPr>
          <p:cNvSpPr txBox="1">
            <a:spLocks/>
          </p:cNvSpPr>
          <p:nvPr/>
        </p:nvSpPr>
        <p:spPr>
          <a:xfrm>
            <a:off x="762797" y="1748641"/>
            <a:ext cx="6952992"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Work shift </a:t>
            </a:r>
            <a:r>
              <a:rPr lang="fr-FR" dirty="0" err="1">
                <a:solidFill>
                  <a:schemeClr val="accent1"/>
                </a:solidFill>
                <a:latin typeface="Figtree"/>
              </a:rPr>
              <a:t>calendars</a:t>
            </a:r>
            <a:r>
              <a:rPr lang="fr-FR" dirty="0">
                <a:solidFill>
                  <a:schemeClr val="accent1"/>
                </a:solidFill>
                <a:latin typeface="Figtree"/>
              </a:rPr>
              <a:t> &gt; Open</a:t>
            </a:r>
            <a:endParaRPr lang="en-US" dirty="0">
              <a:solidFill>
                <a:schemeClr val="accent1"/>
              </a:solidFill>
              <a:latin typeface="Figtree"/>
            </a:endParaRPr>
          </a:p>
        </p:txBody>
      </p:sp>
      <p:sp>
        <p:nvSpPr>
          <p:cNvPr id="8" name="Espace réservé du tableau 7">
            <a:extLst>
              <a:ext uri="{FF2B5EF4-FFF2-40B4-BE49-F238E27FC236}">
                <a16:creationId xmlns:a16="http://schemas.microsoft.com/office/drawing/2014/main" id="{4CE35923-BFF8-5BC4-0ADB-C69048E70C29}"/>
              </a:ext>
            </a:extLst>
          </p:cNvPr>
          <p:cNvSpPr>
            <a:spLocks noGrp="1"/>
          </p:cNvSpPr>
          <p:nvPr>
            <p:ph type="tbl" sz="quarter" idx="10"/>
          </p:nvPr>
        </p:nvSpPr>
        <p:spPr/>
      </p:sp>
      <p:pic>
        <p:nvPicPr>
          <p:cNvPr id="10" name="Image 9" descr="Une image contenant texte, capture d’écran, nombre, Police&#10;&#10;Le contenu généré par l’IA peut être incorrect.">
            <a:extLst>
              <a:ext uri="{FF2B5EF4-FFF2-40B4-BE49-F238E27FC236}">
                <a16:creationId xmlns:a16="http://schemas.microsoft.com/office/drawing/2014/main" id="{697771FE-BFA6-87FB-D8A4-549B447B8A45}"/>
              </a:ext>
            </a:extLst>
          </p:cNvPr>
          <p:cNvPicPr>
            <a:picLocks noChangeAspect="1"/>
          </p:cNvPicPr>
          <p:nvPr/>
        </p:nvPicPr>
        <p:blipFill>
          <a:blip r:embed="rId6"/>
          <a:stretch>
            <a:fillRect/>
          </a:stretch>
        </p:blipFill>
        <p:spPr>
          <a:xfrm>
            <a:off x="581299" y="2201179"/>
            <a:ext cx="3980903" cy="3174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 10" descr="Une image contenant texte, capture d’écran, nombre, Police&#10;&#10;Le contenu généré par l’IA peut être incorrect.">
            <a:extLst>
              <a:ext uri="{FF2B5EF4-FFF2-40B4-BE49-F238E27FC236}">
                <a16:creationId xmlns:a16="http://schemas.microsoft.com/office/drawing/2014/main" id="{DEB09E9E-452B-38DB-73F2-5D00544C2CD2}"/>
              </a:ext>
            </a:extLst>
          </p:cNvPr>
          <p:cNvPicPr>
            <a:picLocks noChangeAspect="1"/>
          </p:cNvPicPr>
          <p:nvPr/>
        </p:nvPicPr>
        <p:blipFill>
          <a:blip r:embed="rId7"/>
          <a:stretch>
            <a:fillRect/>
          </a:stretch>
        </p:blipFill>
        <p:spPr>
          <a:xfrm>
            <a:off x="4307650" y="2613929"/>
            <a:ext cx="4762033" cy="3544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4877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9555196" y="2716481"/>
            <a:ext cx="2255804" cy="3291840"/>
          </a:xfrm>
        </p:spPr>
        <p:txBody>
          <a:bodyPr>
            <a:normAutofit/>
          </a:bodyPr>
          <a:lstStyle/>
          <a:p>
            <a:pPr marL="0" marR="0" lvl="0" indent="0"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endParaRPr kumimoji="0" lang="fr-FR" sz="1500" b="0" i="0" u="none" strike="noStrike" kern="1200" cap="none" spc="0" normalizeH="0" baseline="0" noProof="0" dirty="0">
              <a:ln>
                <a:noFill/>
              </a:ln>
              <a:solidFill>
                <a:prstClr val="black"/>
              </a:solidFill>
              <a:effectLst/>
              <a:uLnTx/>
              <a:uFillTx/>
            </a:endParaRPr>
          </a:p>
          <a:p>
            <a:pPr>
              <a:lnSpc>
                <a:spcPct val="90000"/>
              </a:lnSpc>
              <a:buClr>
                <a:srgbClr val="C75741"/>
              </a:buClr>
              <a:buFont typeface="+mj-lt"/>
              <a:buAutoNum type="arabicPeriod"/>
              <a:defRPr/>
            </a:pPr>
            <a:r>
              <a:rPr lang="fr-FR" sz="1200" dirty="0">
                <a:solidFill>
                  <a:prstClr val="black"/>
                </a:solidFill>
              </a:rPr>
              <a:t>Check the « </a:t>
            </a:r>
            <a:r>
              <a:rPr lang="fr-FR" sz="1200" dirty="0" err="1">
                <a:solidFill>
                  <a:prstClr val="black"/>
                </a:solidFill>
              </a:rPr>
              <a:t>Cyclical</a:t>
            </a:r>
            <a:r>
              <a:rPr lang="fr-FR" sz="1200" dirty="0">
                <a:solidFill>
                  <a:prstClr val="black"/>
                </a:solidFill>
              </a:rPr>
              <a:t> </a:t>
            </a:r>
            <a:r>
              <a:rPr lang="fr-FR" sz="1200" dirty="0" err="1">
                <a:solidFill>
                  <a:prstClr val="black"/>
                </a:solidFill>
              </a:rPr>
              <a:t>work</a:t>
            </a:r>
            <a:r>
              <a:rPr lang="fr-FR" sz="1200" dirty="0">
                <a:solidFill>
                  <a:prstClr val="black"/>
                </a:solidFill>
              </a:rPr>
              <a:t> </a:t>
            </a:r>
            <a:r>
              <a:rPr lang="fr-FR" sz="1200" dirty="0" err="1">
                <a:solidFill>
                  <a:prstClr val="black"/>
                </a:solidFill>
              </a:rPr>
              <a:t>schedule</a:t>
            </a:r>
            <a:r>
              <a:rPr lang="fr-FR" sz="1200" dirty="0">
                <a:solidFill>
                  <a:prstClr val="black"/>
                </a:solidFill>
              </a:rPr>
              <a:t> » box  and </a:t>
            </a:r>
            <a:r>
              <a:rPr lang="fr-FR" sz="1200" dirty="0" err="1">
                <a:solidFill>
                  <a:prstClr val="black"/>
                </a:solidFill>
              </a:rPr>
              <a:t>choose</a:t>
            </a:r>
            <a:r>
              <a:rPr lang="fr-FR" sz="1200" dirty="0">
                <a:solidFill>
                  <a:prstClr val="black"/>
                </a:solidFill>
              </a:rPr>
              <a:t> the </a:t>
            </a:r>
            <a:r>
              <a:rPr lang="fr-FR" sz="1200" dirty="0" err="1">
                <a:solidFill>
                  <a:prstClr val="black"/>
                </a:solidFill>
              </a:rPr>
              <a:t>starting</a:t>
            </a:r>
            <a:r>
              <a:rPr lang="fr-FR" sz="1200" dirty="0">
                <a:solidFill>
                  <a:prstClr val="black"/>
                </a:solidFill>
              </a:rPr>
              <a:t> date for the cycle.</a:t>
            </a:r>
            <a:endParaRPr lang="fr-FR" sz="1200" b="0" i="0" u="none" strike="noStrike" kern="1200" cap="none" spc="0" normalizeH="0" baseline="0" noProof="0" dirty="0">
              <a:ln>
                <a:noFill/>
              </a:ln>
              <a:solidFill>
                <a:prstClr val="black"/>
              </a:solidFill>
              <a:effectLst/>
              <a:uLnTx/>
              <a:uFillTx/>
            </a:endParaRPr>
          </a:p>
          <a:p>
            <a:pPr>
              <a:lnSpc>
                <a:spcPct val="90000"/>
              </a:lnSpc>
              <a:buClr>
                <a:srgbClr val="C75741"/>
              </a:buClr>
              <a:buFont typeface="+mj-lt"/>
              <a:buAutoNum type="arabicPeriod"/>
              <a:defRPr/>
            </a:pPr>
            <a:r>
              <a:rPr lang="fr-FR" sz="1200" dirty="0">
                <a:solidFill>
                  <a:prstClr val="black"/>
                </a:solidFill>
              </a:rPr>
              <a:t>Enter the </a:t>
            </a:r>
            <a:r>
              <a:rPr lang="fr-FR" sz="1200" dirty="0" err="1">
                <a:solidFill>
                  <a:prstClr val="black"/>
                </a:solidFill>
              </a:rPr>
              <a:t>number</a:t>
            </a:r>
            <a:r>
              <a:rPr lang="fr-FR" sz="1200" dirty="0">
                <a:solidFill>
                  <a:prstClr val="black"/>
                </a:solidFill>
              </a:rPr>
              <a:t> of </a:t>
            </a:r>
            <a:r>
              <a:rPr lang="fr-FR" sz="1200" dirty="0" err="1">
                <a:solidFill>
                  <a:prstClr val="black"/>
                </a:solidFill>
              </a:rPr>
              <a:t>days</a:t>
            </a:r>
            <a:r>
              <a:rPr lang="fr-FR" sz="1200" dirty="0">
                <a:solidFill>
                  <a:prstClr val="black"/>
                </a:solidFill>
              </a:rPr>
              <a:t> in the </a:t>
            </a:r>
            <a:r>
              <a:rPr kumimoji="0" lang="fr-FR" sz="1200" b="0" i="0" u="none" strike="noStrike" kern="1200" cap="none" spc="0" normalizeH="0" baseline="0" noProof="0" dirty="0">
                <a:ln>
                  <a:noFill/>
                </a:ln>
                <a:solidFill>
                  <a:prstClr val="black"/>
                </a:solidFill>
                <a:effectLst/>
                <a:uLnTx/>
                <a:uFillTx/>
              </a:rPr>
              <a:t>cycle. </a:t>
            </a:r>
            <a:r>
              <a:rPr lang="fr-FR" sz="1200" dirty="0">
                <a:solidFill>
                  <a:prstClr val="black"/>
                </a:solidFill>
              </a:rPr>
              <a:t>This </a:t>
            </a:r>
            <a:r>
              <a:rPr lang="fr-FR" sz="1200" dirty="0" err="1">
                <a:solidFill>
                  <a:prstClr val="black"/>
                </a:solidFill>
              </a:rPr>
              <a:t>creates</a:t>
            </a:r>
            <a:r>
              <a:rPr lang="fr-FR" sz="1200" dirty="0">
                <a:solidFill>
                  <a:prstClr val="black"/>
                </a:solidFill>
              </a:rPr>
              <a:t> the </a:t>
            </a:r>
            <a:r>
              <a:rPr lang="fr-FR" sz="1200" dirty="0" err="1">
                <a:solidFill>
                  <a:prstClr val="black"/>
                </a:solidFill>
              </a:rPr>
              <a:t>number</a:t>
            </a:r>
            <a:r>
              <a:rPr lang="fr-FR" sz="1200" dirty="0">
                <a:solidFill>
                  <a:prstClr val="black"/>
                </a:solidFill>
              </a:rPr>
              <a:t> of </a:t>
            </a:r>
            <a:r>
              <a:rPr lang="fr-FR" sz="1200" dirty="0" err="1">
                <a:solidFill>
                  <a:prstClr val="black"/>
                </a:solidFill>
              </a:rPr>
              <a:t>lines</a:t>
            </a:r>
            <a:r>
              <a:rPr lang="fr-FR" sz="1200" dirty="0">
                <a:solidFill>
                  <a:prstClr val="black"/>
                </a:solidFill>
              </a:rPr>
              <a:t> </a:t>
            </a:r>
            <a:r>
              <a:rPr lang="fr-FR" sz="1200" dirty="0" err="1">
                <a:solidFill>
                  <a:prstClr val="black"/>
                </a:solidFill>
              </a:rPr>
              <a:t>required</a:t>
            </a:r>
            <a:r>
              <a:rPr kumimoji="0" lang="fr-FR" sz="1200" b="0" i="0" u="none" strike="noStrike" kern="1200" cap="none" spc="0" normalizeH="0" baseline="0" noProof="0" dirty="0">
                <a:ln>
                  <a:noFill/>
                </a:ln>
                <a:solidFill>
                  <a:prstClr val="black"/>
                </a:solidFill>
                <a:effectLst/>
                <a:uLnTx/>
                <a:uFillTx/>
              </a:rPr>
              <a:t>.</a:t>
            </a:r>
            <a:endParaRPr lang="fr-FR" sz="1200" b="0" i="0" u="none" strike="noStrike" kern="1200" cap="none" spc="0" normalizeH="0" baseline="0" noProof="0" dirty="0">
              <a:ln>
                <a:noFill/>
              </a:ln>
              <a:solidFill>
                <a:prstClr val="black"/>
              </a:solidFill>
              <a:effectLst/>
              <a:uLnTx/>
              <a:uFillTx/>
              <a:ea typeface="Calibri"/>
              <a:cs typeface="Calibri"/>
            </a:endParaRPr>
          </a:p>
          <a:p>
            <a:pPr>
              <a:lnSpc>
                <a:spcPct val="90000"/>
              </a:lnSpc>
              <a:buClr>
                <a:srgbClr val="C75741"/>
              </a:buClr>
              <a:buFont typeface="+mj-lt"/>
              <a:buAutoNum type="arabicPeriod"/>
              <a:defRPr/>
            </a:pPr>
            <a:r>
              <a:rPr lang="fr-FR" sz="1200" dirty="0">
                <a:solidFill>
                  <a:prstClr val="black"/>
                </a:solidFill>
              </a:rPr>
              <a:t>Enter the </a:t>
            </a:r>
            <a:r>
              <a:rPr lang="fr-FR" sz="1200" dirty="0" err="1">
                <a:solidFill>
                  <a:prstClr val="black"/>
                </a:solidFill>
              </a:rPr>
              <a:t>number</a:t>
            </a:r>
            <a:r>
              <a:rPr lang="fr-FR" sz="1200" dirty="0">
                <a:solidFill>
                  <a:prstClr val="black"/>
                </a:solidFill>
              </a:rPr>
              <a:t> of non-</a:t>
            </a:r>
            <a:r>
              <a:rPr lang="fr-FR" sz="1200" dirty="0" err="1">
                <a:solidFill>
                  <a:prstClr val="black"/>
                </a:solidFill>
              </a:rPr>
              <a:t>working</a:t>
            </a:r>
            <a:r>
              <a:rPr lang="fr-FR" sz="1200" dirty="0">
                <a:solidFill>
                  <a:prstClr val="black"/>
                </a:solidFill>
              </a:rPr>
              <a:t> </a:t>
            </a:r>
            <a:r>
              <a:rPr lang="fr-FR" sz="1200" dirty="0" err="1">
                <a:solidFill>
                  <a:prstClr val="black"/>
                </a:solidFill>
              </a:rPr>
              <a:t>days</a:t>
            </a:r>
            <a:r>
              <a:rPr lang="fr-FR" sz="1200" dirty="0">
                <a:solidFill>
                  <a:prstClr val="black"/>
                </a:solidFill>
              </a:rPr>
              <a:t> in the </a:t>
            </a:r>
            <a:r>
              <a:rPr lang="fr-FR" sz="1200" dirty="0" err="1">
                <a:solidFill>
                  <a:prstClr val="black"/>
                </a:solidFill>
              </a:rPr>
              <a:t>week</a:t>
            </a:r>
            <a:r>
              <a:rPr lang="fr-FR" sz="1200" dirty="0">
                <a:solidFill>
                  <a:prstClr val="black"/>
                </a:solidFill>
              </a:rPr>
              <a:t> </a:t>
            </a:r>
            <a:r>
              <a:rPr kumimoji="0" lang="fr-FR" sz="1200" b="0" i="0" u="none" strike="noStrike" kern="1200" cap="none" spc="0" normalizeH="0" baseline="0" noProof="0" dirty="0">
                <a:ln>
                  <a:noFill/>
                </a:ln>
                <a:solidFill>
                  <a:prstClr val="black"/>
                </a:solidFill>
                <a:effectLst/>
                <a:uLnTx/>
                <a:uFillTx/>
              </a:rPr>
              <a:t>(important </a:t>
            </a:r>
            <a:r>
              <a:rPr lang="fr-FR" sz="1200" dirty="0">
                <a:solidFill>
                  <a:prstClr val="black"/>
                </a:solidFill>
              </a:rPr>
              <a:t>for </a:t>
            </a:r>
            <a:r>
              <a:rPr lang="fr-FR" sz="1200" dirty="0" err="1">
                <a:solidFill>
                  <a:prstClr val="black"/>
                </a:solidFill>
              </a:rPr>
              <a:t>working</a:t>
            </a:r>
            <a:r>
              <a:rPr lang="fr-FR" sz="1200" dirty="0">
                <a:solidFill>
                  <a:prstClr val="black"/>
                </a:solidFill>
              </a:rPr>
              <a:t> </a:t>
            </a:r>
            <a:r>
              <a:rPr lang="fr-FR" sz="1200" dirty="0" err="1">
                <a:solidFill>
                  <a:prstClr val="black"/>
                </a:solidFill>
              </a:rPr>
              <a:t>days</a:t>
            </a:r>
            <a:r>
              <a:rPr lang="fr-FR" sz="1200" dirty="0">
                <a:solidFill>
                  <a:prstClr val="black"/>
                </a:solidFill>
              </a:rPr>
              <a:t> and </a:t>
            </a:r>
            <a:r>
              <a:rPr lang="fr-FR" sz="1200" dirty="0" err="1">
                <a:solidFill>
                  <a:prstClr val="black"/>
                </a:solidFill>
              </a:rPr>
              <a:t>leave</a:t>
            </a:r>
            <a:r>
              <a:rPr lang="fr-FR" sz="1200" dirty="0">
                <a:solidFill>
                  <a:prstClr val="black"/>
                </a:solidFill>
              </a:rPr>
              <a:t> </a:t>
            </a:r>
            <a:r>
              <a:rPr lang="fr-FR" sz="1200" dirty="0" err="1">
                <a:solidFill>
                  <a:prstClr val="black"/>
                </a:solidFill>
              </a:rPr>
              <a:t>calculation</a:t>
            </a:r>
            <a:r>
              <a:rPr kumimoji="0" lang="fr-FR" sz="1200" b="0" i="0" u="none" strike="noStrike" kern="1200" cap="none" spc="0" normalizeH="0" baseline="0" noProof="0" dirty="0">
                <a:ln>
                  <a:noFill/>
                </a:ln>
                <a:solidFill>
                  <a:prstClr val="black"/>
                </a:solidFill>
                <a:effectLst/>
                <a:uLnTx/>
                <a:uFillTx/>
              </a:rPr>
              <a:t>).</a:t>
            </a:r>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a:t>
            </a:r>
            <a:r>
              <a:rPr lang="fr-FR" altLang="fr-FR" dirty="0" err="1">
                <a:latin typeface="Figtree Light"/>
              </a:rPr>
              <a:t>work</a:t>
            </a:r>
            <a:r>
              <a:rPr lang="fr-FR" altLang="fr-FR" dirty="0">
                <a:latin typeface="Figtree Light"/>
              </a:rPr>
              <a:t> shift </a:t>
            </a:r>
            <a:r>
              <a:rPr lang="fr-FR" altLang="fr-FR" dirty="0" err="1">
                <a:latin typeface="Figtree Light"/>
              </a:rPr>
              <a:t>calendars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1098550"/>
            <a:ext cx="11453813" cy="339725"/>
          </a:xfrm>
        </p:spPr>
        <p:txBody>
          <a:bodyPr vert="horz" lIns="91440" tIns="45720" rIns="91440" bIns="45720" rtlCol="0" anchor="t">
            <a:normAutofit/>
          </a:bodyPr>
          <a:lstStyle/>
          <a:p>
            <a:r>
              <a:rPr lang="fr-FR" dirty="0">
                <a:latin typeface="Figtree"/>
              </a:rPr>
              <a:t>Setting up </a:t>
            </a:r>
            <a:r>
              <a:rPr lang="fr-FR" dirty="0" err="1">
                <a:latin typeface="Figtree"/>
              </a:rPr>
              <a:t>work</a:t>
            </a:r>
            <a:r>
              <a:rPr lang="fr-FR" dirty="0">
                <a:latin typeface="Figtree"/>
              </a:rPr>
              <a:t> shift </a:t>
            </a:r>
            <a:r>
              <a:rPr lang="fr-FR" dirty="0" err="1">
                <a:latin typeface="Figtree"/>
              </a:rPr>
              <a:t>calendars</a:t>
            </a:r>
            <a:r>
              <a:rPr lang="fr-FR" dirty="0">
                <a:latin typeface="Figtree"/>
              </a:rPr>
              <a:t> – </a:t>
            </a:r>
            <a:r>
              <a:rPr lang="fr-FR" b="1" dirty="0" err="1">
                <a:latin typeface="Figtree"/>
              </a:rPr>
              <a:t>cyclical</a:t>
            </a:r>
            <a:r>
              <a:rPr lang="fr-FR" b="1" dirty="0">
                <a:latin typeface="Figtree"/>
              </a:rPr>
              <a:t> </a:t>
            </a:r>
            <a:r>
              <a:rPr lang="fr-FR" b="1" dirty="0" err="1">
                <a:latin typeface="Figtree"/>
              </a:rPr>
              <a:t>work</a:t>
            </a:r>
            <a:r>
              <a:rPr lang="fr-FR" b="1" dirty="0">
                <a:latin typeface="Figtree"/>
              </a:rPr>
              <a:t> </a:t>
            </a:r>
            <a:r>
              <a:rPr lang="fr-FR" b="1" dirty="0" err="1">
                <a:latin typeface="Figtree"/>
              </a:rPr>
              <a:t>schedule</a:t>
            </a:r>
            <a:endParaRPr lang="fr-FR" b="1" dirty="0">
              <a:latin typeface="Figtree"/>
            </a:endParaRPr>
          </a:p>
          <a:p>
            <a:endParaRPr lang="fr-FR" altLang="fr-FR" b="1" dirty="0"/>
          </a:p>
        </p:txBody>
      </p:sp>
      <p:sp>
        <p:nvSpPr>
          <p:cNvPr id="20" name="ZoneTexte 19">
            <a:extLst>
              <a:ext uri="{FF2B5EF4-FFF2-40B4-BE49-F238E27FC236}">
                <a16:creationId xmlns:a16="http://schemas.microsoft.com/office/drawing/2014/main" id="{38684621-C272-4FFE-B9AC-56776BC54FCC}"/>
              </a:ext>
            </a:extLst>
          </p:cNvPr>
          <p:cNvSpPr txBox="1"/>
          <p:nvPr/>
        </p:nvSpPr>
        <p:spPr>
          <a:xfrm>
            <a:off x="374075" y="1985606"/>
            <a:ext cx="7543016" cy="307777"/>
          </a:xfrm>
          <a:prstGeom prst="rect">
            <a:avLst/>
          </a:prstGeom>
          <a:noFill/>
        </p:spPr>
        <p:txBody>
          <a:bodyPr wrap="square" lIns="91440" tIns="45720" rIns="91440" bIns="45720" rtlCol="0" anchor="t">
            <a:spAutoFit/>
          </a:bodyPr>
          <a:lstStyle/>
          <a:p>
            <a:pPr algn="ctr">
              <a:defRPr/>
            </a:pPr>
            <a:r>
              <a:rPr lang="fr-FR" sz="1400" dirty="0">
                <a:solidFill>
                  <a:prstClr val="black"/>
                </a:solidFill>
                <a:latin typeface="Figtree"/>
              </a:rPr>
              <a:t>Example for a </a:t>
            </a:r>
            <a:r>
              <a:rPr lang="fr-FR" sz="1400" dirty="0" err="1">
                <a:solidFill>
                  <a:prstClr val="black"/>
                </a:solidFill>
                <a:latin typeface="Figtree"/>
              </a:rPr>
              <a:t>Monday</a:t>
            </a:r>
            <a:r>
              <a:rPr lang="fr-FR" sz="1400" dirty="0">
                <a:solidFill>
                  <a:prstClr val="black"/>
                </a:solidFill>
                <a:latin typeface="Figtree"/>
              </a:rPr>
              <a:t> to Friday </a:t>
            </a:r>
            <a:r>
              <a:rPr lang="fr-FR" sz="1400" dirty="0" err="1">
                <a:solidFill>
                  <a:prstClr val="black"/>
                </a:solidFill>
                <a:latin typeface="Figtree"/>
              </a:rPr>
              <a:t>work</a:t>
            </a:r>
            <a:r>
              <a:rPr lang="fr-FR" sz="1400" dirty="0">
                <a:solidFill>
                  <a:prstClr val="black"/>
                </a:solidFill>
                <a:latin typeface="Figtree"/>
              </a:rPr>
              <a:t> </a:t>
            </a:r>
            <a:r>
              <a:rPr lang="fr-FR" sz="1400" dirty="0" err="1">
                <a:solidFill>
                  <a:prstClr val="black"/>
                </a:solidFill>
                <a:latin typeface="Figtree"/>
              </a:rPr>
              <a:t>schedule</a:t>
            </a:r>
            <a:r>
              <a:rPr lang="fr-FR" sz="1400" dirty="0">
                <a:solidFill>
                  <a:prstClr val="black"/>
                </a:solidFill>
                <a:latin typeface="Figtree"/>
              </a:rPr>
              <a:t> </a:t>
            </a:r>
            <a:r>
              <a:rPr lang="fr-FR" sz="1400" dirty="0" err="1">
                <a:solidFill>
                  <a:prstClr val="black"/>
                </a:solidFill>
                <a:latin typeface="Figtree"/>
              </a:rPr>
              <a:t>with</a:t>
            </a:r>
            <a:r>
              <a:rPr lang="fr-FR" sz="1400" dirty="0">
                <a:solidFill>
                  <a:prstClr val="black"/>
                </a:solidFill>
                <a:latin typeface="Figtree"/>
              </a:rPr>
              <a:t> one </a:t>
            </a:r>
            <a:r>
              <a:rPr lang="fr-FR" sz="1400" dirty="0" err="1">
                <a:solidFill>
                  <a:prstClr val="black"/>
                </a:solidFill>
                <a:latin typeface="Figtree"/>
              </a:rPr>
              <a:t>Monday</a:t>
            </a:r>
            <a:r>
              <a:rPr lang="fr-FR" sz="1400" dirty="0">
                <a:solidFill>
                  <a:prstClr val="black"/>
                </a:solidFill>
                <a:latin typeface="Figtree"/>
              </a:rPr>
              <a:t> out of the </a:t>
            </a:r>
            <a:r>
              <a:rPr lang="fr-FR" sz="1400" dirty="0" err="1">
                <a:solidFill>
                  <a:prstClr val="black"/>
                </a:solidFill>
                <a:latin typeface="Figtree"/>
              </a:rPr>
              <a:t>two</a:t>
            </a:r>
            <a:r>
              <a:rPr lang="fr-FR" sz="1400" dirty="0">
                <a:solidFill>
                  <a:prstClr val="black"/>
                </a:solidFill>
                <a:latin typeface="Figtree"/>
              </a:rPr>
              <a:t> not </a:t>
            </a:r>
            <a:r>
              <a:rPr lang="fr-FR" sz="1400" dirty="0" err="1">
                <a:solidFill>
                  <a:prstClr val="black"/>
                </a:solidFill>
                <a:latin typeface="Figtree"/>
              </a:rPr>
              <a:t>worked</a:t>
            </a:r>
            <a:r>
              <a:rPr lang="fr-FR" sz="1400" dirty="0">
                <a:solidFill>
                  <a:prstClr val="black"/>
                </a:solidFill>
                <a:latin typeface="Figtree"/>
              </a:rPr>
              <a:t>:</a:t>
            </a:r>
            <a:endParaRPr lang="fr-FR" sz="1400" i="0" u="none" strike="noStrike" kern="1200" cap="none" spc="0" normalizeH="0" baseline="0" noProof="0" dirty="0" err="1">
              <a:ln>
                <a:noFill/>
              </a:ln>
              <a:solidFill>
                <a:prstClr val="black"/>
              </a:solidFill>
              <a:effectLst/>
              <a:uLnTx/>
              <a:uFillTx/>
              <a:latin typeface="Figtree" pitchFamily="2" charset="0"/>
            </a:endParaRPr>
          </a:p>
        </p:txBody>
      </p:sp>
      <p:sp>
        <p:nvSpPr>
          <p:cNvPr id="12" name="Espace réservé du tableau 1">
            <a:extLst>
              <a:ext uri="{FF2B5EF4-FFF2-40B4-BE49-F238E27FC236}">
                <a16:creationId xmlns:a16="http://schemas.microsoft.com/office/drawing/2014/main" id="{647BFDE0-1F37-033B-D613-E024D0A4EC59}"/>
              </a:ext>
            </a:extLst>
          </p:cNvPr>
          <p:cNvSpPr txBox="1">
            <a:spLocks/>
          </p:cNvSpPr>
          <p:nvPr/>
        </p:nvSpPr>
        <p:spPr>
          <a:xfrm>
            <a:off x="679708" y="1423814"/>
            <a:ext cx="7046309"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Work shift </a:t>
            </a:r>
            <a:r>
              <a:rPr lang="fr-FR" dirty="0" err="1">
                <a:solidFill>
                  <a:schemeClr val="accent1"/>
                </a:solidFill>
                <a:latin typeface="Figtree"/>
              </a:rPr>
              <a:t>calendars</a:t>
            </a:r>
            <a:r>
              <a:rPr lang="fr-FR" dirty="0">
                <a:solidFill>
                  <a:schemeClr val="accent1"/>
                </a:solidFill>
                <a:latin typeface="Figtree"/>
              </a:rPr>
              <a:t> &gt; Open</a:t>
            </a:r>
            <a:endParaRPr lang="en-US" dirty="0">
              <a:solidFill>
                <a:schemeClr val="accent1"/>
              </a:solidFill>
              <a:latin typeface="Figtree"/>
            </a:endParaRPr>
          </a:p>
        </p:txBody>
      </p:sp>
      <p:pic>
        <p:nvPicPr>
          <p:cNvPr id="5" name="Image 4" descr="Une image contenant texte, capture d’écran, nombre, Police&#10;&#10;Le contenu généré par l’IA peut être incorrect.">
            <a:extLst>
              <a:ext uri="{FF2B5EF4-FFF2-40B4-BE49-F238E27FC236}">
                <a16:creationId xmlns:a16="http://schemas.microsoft.com/office/drawing/2014/main" id="{86624294-4B32-3A99-4DAE-B4F14C0AB0E6}"/>
              </a:ext>
            </a:extLst>
          </p:cNvPr>
          <p:cNvPicPr>
            <a:picLocks noChangeAspect="1"/>
          </p:cNvPicPr>
          <p:nvPr/>
        </p:nvPicPr>
        <p:blipFill>
          <a:blip r:embed="rId6"/>
          <a:stretch>
            <a:fillRect/>
          </a:stretch>
        </p:blipFill>
        <p:spPr>
          <a:xfrm>
            <a:off x="381000" y="2414629"/>
            <a:ext cx="8890000" cy="40713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0774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At the end of </a:t>
            </a:r>
            <a:r>
              <a:rPr lang="fr-FR" dirty="0" err="1"/>
              <a:t>this</a:t>
            </a:r>
            <a:r>
              <a:rPr lang="fr-FR" dirty="0"/>
              <a:t> training, </a:t>
            </a:r>
            <a:r>
              <a:rPr lang="fr-FR" dirty="0" err="1"/>
              <a:t>administrators</a:t>
            </a:r>
            <a:r>
              <a:rPr lang="fr-FR" dirty="0"/>
              <a:t> </a:t>
            </a:r>
            <a:r>
              <a:rPr lang="fr-FR" dirty="0" err="1"/>
              <a:t>will</a:t>
            </a:r>
            <a:r>
              <a:rPr lang="fr-FR" dirty="0"/>
              <a:t> </a:t>
            </a:r>
            <a:r>
              <a:rPr lang="fr-FR" dirty="0" err="1"/>
              <a:t>be</a:t>
            </a:r>
            <a:r>
              <a:rPr lang="fr-FR" dirty="0"/>
              <a:t> able to:</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dirty="0"/>
              <a:t>Training objectives</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2634138"/>
            <a:ext cx="6254931" cy="3264060"/>
          </a:xfrm>
        </p:spPr>
        <p:txBody>
          <a:bodyPr vert="horz" lIns="91440" tIns="45720" rIns="91440" bIns="45720" rtlCol="0" anchor="t">
            <a:normAutofit/>
          </a:bodyPr>
          <a:lstStyle/>
          <a:p>
            <a:pPr>
              <a:lnSpc>
                <a:spcPct val="109999"/>
              </a:lnSpc>
            </a:pPr>
            <a:r>
              <a:rPr lang="fr-FR" altLang="fr-FR" dirty="0">
                <a:latin typeface="Figtree"/>
              </a:rPr>
              <a:t>Set up and manage </a:t>
            </a:r>
            <a:r>
              <a:rPr lang="fr-FR" altLang="fr-FR" dirty="0" err="1">
                <a:latin typeface="Figtree"/>
              </a:rPr>
              <a:t>work</a:t>
            </a:r>
            <a:r>
              <a:rPr lang="fr-FR" altLang="fr-FR" dirty="0">
                <a:latin typeface="Figtree"/>
              </a:rPr>
              <a:t> shift </a:t>
            </a:r>
            <a:r>
              <a:rPr lang="fr-FR" altLang="fr-FR" dirty="0" err="1">
                <a:latin typeface="Figtree"/>
              </a:rPr>
              <a:t>calendars</a:t>
            </a:r>
            <a:endParaRPr lang="fr-FR" dirty="0"/>
          </a:p>
          <a:p>
            <a:pPr>
              <a:lnSpc>
                <a:spcPct val="109999"/>
              </a:lnSpc>
            </a:pPr>
            <a:r>
              <a:rPr lang="fr-FR" dirty="0">
                <a:latin typeface="Figtree"/>
              </a:rPr>
              <a:t>Manage and set up overtime</a:t>
            </a:r>
            <a:endParaRPr lang="fr-FR" dirty="0"/>
          </a:p>
          <a:p>
            <a:pPr>
              <a:lnSpc>
                <a:spcPct val="109999"/>
              </a:lnSpc>
            </a:pPr>
            <a:r>
              <a:rPr lang="fr-FR" dirty="0">
                <a:latin typeface="Figtree"/>
              </a:rPr>
              <a:t>Set up time and </a:t>
            </a:r>
            <a:r>
              <a:rPr lang="fr-FR" dirty="0" err="1">
                <a:latin typeface="Figtree"/>
              </a:rPr>
              <a:t>activities</a:t>
            </a:r>
            <a:r>
              <a:rPr lang="fr-FR" dirty="0">
                <a:latin typeface="Figtree"/>
              </a:rPr>
              <a:t> profiles</a:t>
            </a:r>
            <a:endParaRPr lang="fr-FR" dirty="0"/>
          </a:p>
          <a:p>
            <a:pPr>
              <a:lnSpc>
                <a:spcPct val="109999"/>
              </a:lnSpc>
            </a:pPr>
            <a:r>
              <a:rPr lang="fr-FR" dirty="0">
                <a:latin typeface="Figtree"/>
              </a:rPr>
              <a:t>Manage report </a:t>
            </a:r>
            <a:r>
              <a:rPr lang="fr-FR" dirty="0" err="1">
                <a:latin typeface="Figtree"/>
              </a:rPr>
              <a:t>criteria</a:t>
            </a:r>
          </a:p>
          <a:p>
            <a:pPr>
              <a:lnSpc>
                <a:spcPct val="109999"/>
              </a:lnSpc>
            </a:pPr>
            <a:r>
              <a:rPr lang="fr-FR" dirty="0">
                <a:latin typeface="Figtree"/>
              </a:rPr>
              <a:t>Manage </a:t>
            </a:r>
            <a:r>
              <a:rPr lang="fr-FR" dirty="0" err="1">
                <a:latin typeface="Figtree"/>
              </a:rPr>
              <a:t>employee</a:t>
            </a:r>
            <a:r>
              <a:rPr lang="fr-FR" dirty="0">
                <a:latin typeface="Figtree"/>
              </a:rPr>
              <a:t> </a:t>
            </a:r>
            <a:r>
              <a:rPr lang="fr-FR" dirty="0" err="1">
                <a:latin typeface="Figtree"/>
              </a:rPr>
              <a:t>timesheets</a:t>
            </a:r>
            <a:endParaRPr lang="fr-FR" dirty="0" err="1"/>
          </a:p>
          <a:p>
            <a:pPr marL="685800" lvl="1" indent="0">
              <a:lnSpc>
                <a:spcPct val="150000"/>
              </a:lnSpc>
              <a:buClr>
                <a:srgbClr val="1A9BFC"/>
              </a:buClr>
              <a:buNone/>
            </a:pPr>
            <a:r>
              <a:rPr lang="fr-FR" altLang="fr-FR" dirty="0" err="1">
                <a:latin typeface="Figtree"/>
              </a:rPr>
              <a:t>Creation</a:t>
            </a:r>
            <a:endParaRPr lang="fr-FR" altLang="fr-FR" dirty="0" err="1"/>
          </a:p>
          <a:p>
            <a:pPr marL="685800" lvl="1" indent="0">
              <a:lnSpc>
                <a:spcPct val="150000"/>
              </a:lnSpc>
              <a:buClr>
                <a:srgbClr val="1A9BFC"/>
              </a:buClr>
              <a:buNone/>
            </a:pPr>
            <a:r>
              <a:rPr lang="fr-FR" altLang="fr-FR" dirty="0"/>
              <a:t>Modification</a:t>
            </a:r>
          </a:p>
          <a:p>
            <a:pPr marL="685800" lvl="1" indent="0">
              <a:lnSpc>
                <a:spcPct val="150000"/>
              </a:lnSpc>
              <a:buClr>
                <a:srgbClr val="1A9BFC"/>
              </a:buClr>
              <a:buNone/>
            </a:pPr>
            <a:r>
              <a:rPr lang="fr-FR" altLang="fr-FR" dirty="0">
                <a:latin typeface="Figtree"/>
              </a:rPr>
              <a:t>Handling overtime</a:t>
            </a:r>
            <a:endParaRPr lang="fr-FR" altLang="fr-FR" dirty="0"/>
          </a:p>
          <a:p>
            <a:pPr marL="0" indent="0">
              <a:buNone/>
            </a:pPr>
            <a:endParaRPr lang="fr-FR" dirty="0"/>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err="1">
                <a:latin typeface="PP Woodland"/>
              </a:rPr>
              <a:t>Managing</a:t>
            </a:r>
            <a:r>
              <a:rPr lang="fr-FR" sz="8000" dirty="0">
                <a:latin typeface="PP Woodland"/>
              </a:rPr>
              <a:t> overtime</a:t>
            </a:r>
            <a:endParaRPr lang="fr-FR" dirty="0"/>
          </a:p>
        </p:txBody>
      </p:sp>
    </p:spTree>
    <p:extLst>
      <p:ext uri="{BB962C8B-B14F-4D97-AF65-F5344CB8AC3E}">
        <p14:creationId xmlns:p14="http://schemas.microsoft.com/office/powerpoint/2010/main" val="1061316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overtime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657916"/>
          </a:xfrm>
        </p:spPr>
        <p:txBody>
          <a:bodyPr vert="horz" lIns="91440" tIns="45720" rIns="91440" bIns="45720" rtlCol="0" anchor="t">
            <a:normAutofit/>
          </a:bodyPr>
          <a:lstStyle/>
          <a:p>
            <a:r>
              <a:rPr lang="fr-FR" altLang="fr-FR" dirty="0">
                <a:latin typeface="Figtree"/>
              </a:rPr>
              <a:t>Setting up </a:t>
            </a:r>
            <a:r>
              <a:rPr lang="fr-FR" altLang="fr-FR" b="1" dirty="0">
                <a:latin typeface="Figtree"/>
              </a:rPr>
              <a:t>overtime profiles</a:t>
            </a:r>
            <a:r>
              <a:rPr lang="fr-FR" altLang="fr-FR" dirty="0">
                <a:latin typeface="Figtree"/>
              </a:rPr>
              <a:t>, </a:t>
            </a:r>
            <a:r>
              <a:rPr lang="fr-FR" altLang="fr-FR" dirty="0" err="1">
                <a:latin typeface="Figtree"/>
              </a:rPr>
              <a:t>add-ons</a:t>
            </a:r>
            <a:r>
              <a:rPr lang="fr-FR" altLang="fr-FR" dirty="0">
                <a:latin typeface="Figtree"/>
              </a:rPr>
              <a:t> and </a:t>
            </a:r>
            <a:r>
              <a:rPr lang="fr-FR" altLang="fr-FR" dirty="0" err="1">
                <a:latin typeface="Figtree"/>
              </a:rPr>
              <a:t>special</a:t>
            </a:r>
            <a:r>
              <a:rPr lang="fr-FR" altLang="fr-FR" dirty="0">
                <a:latin typeface="Figtree"/>
              </a:rPr>
              <a:t> times</a:t>
            </a:r>
            <a:endParaRPr lang="fr-FR" altLang="fr-FR" b="1" dirty="0">
              <a:latin typeface="Figtree"/>
            </a:endParaRPr>
          </a:p>
          <a:p>
            <a:pPr eaLnBrk="1" hangingPunct="1"/>
            <a:endParaRPr lang="fr-FR" altLang="fr-FR" b="1" dirty="0"/>
          </a:p>
        </p:txBody>
      </p:sp>
      <p:sp>
        <p:nvSpPr>
          <p:cNvPr id="7" name="Espace réservé du tableau 1">
            <a:extLst>
              <a:ext uri="{FF2B5EF4-FFF2-40B4-BE49-F238E27FC236}">
                <a16:creationId xmlns:a16="http://schemas.microsoft.com/office/drawing/2014/main" id="{9C34B21A-FB6F-EBA7-1D18-AC58C1E667DA}"/>
              </a:ext>
            </a:extLst>
          </p:cNvPr>
          <p:cNvSpPr txBox="1">
            <a:spLocks/>
          </p:cNvSpPr>
          <p:nvPr/>
        </p:nvSpPr>
        <p:spPr>
          <a:xfrm>
            <a:off x="552589" y="1757735"/>
            <a:ext cx="5915391"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General Settings &gt; Overtime profiles</a:t>
            </a:r>
          </a:p>
        </p:txBody>
      </p:sp>
      <p:pic>
        <p:nvPicPr>
          <p:cNvPr id="6" name="Image 5">
            <a:extLst>
              <a:ext uri="{FF2B5EF4-FFF2-40B4-BE49-F238E27FC236}">
                <a16:creationId xmlns:a16="http://schemas.microsoft.com/office/drawing/2014/main" id="{4658BB01-D7E6-F543-ACF6-E4DA085FEC4E}"/>
              </a:ext>
            </a:extLst>
          </p:cNvPr>
          <p:cNvPicPr>
            <a:picLocks noChangeAspect="1"/>
          </p:cNvPicPr>
          <p:nvPr/>
        </p:nvPicPr>
        <p:blipFill>
          <a:blip r:embed="rId6"/>
          <a:stretch>
            <a:fillRect/>
          </a:stretch>
        </p:blipFill>
        <p:spPr>
          <a:xfrm>
            <a:off x="463722" y="2481008"/>
            <a:ext cx="11275138" cy="3563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phique 4">
            <a:extLst>
              <a:ext uri="{FF2B5EF4-FFF2-40B4-BE49-F238E27FC236}">
                <a16:creationId xmlns:a16="http://schemas.microsoft.com/office/drawing/2014/main" id="{84412B99-4D1A-C8AF-A824-FFDFEF6D43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flipV="1">
            <a:off x="1727694" y="5147297"/>
            <a:ext cx="504603" cy="509609"/>
          </a:xfrm>
          <a:prstGeom prst="rect">
            <a:avLst/>
          </a:prstGeo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0490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overtime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1248156" y="1106808"/>
            <a:ext cx="9695688" cy="337087"/>
          </a:xfrm>
        </p:spPr>
        <p:txBody>
          <a:bodyPr vert="horz" lIns="91440" tIns="45720" rIns="91440" bIns="45720" rtlCol="0" anchor="t">
            <a:normAutofit/>
          </a:bodyPr>
          <a:lstStyle/>
          <a:p>
            <a:r>
              <a:rPr lang="fr-FR" dirty="0">
                <a:latin typeface="Figtree"/>
              </a:rPr>
              <a:t>Setting up </a:t>
            </a:r>
            <a:r>
              <a:rPr lang="fr-FR" b="1" dirty="0">
                <a:latin typeface="Figtree"/>
              </a:rPr>
              <a:t>overtime profiles</a:t>
            </a:r>
            <a:r>
              <a:rPr lang="fr-FR" dirty="0">
                <a:latin typeface="Figtree"/>
              </a:rPr>
              <a:t>, premiums and </a:t>
            </a:r>
            <a:r>
              <a:rPr lang="fr-FR" dirty="0" err="1">
                <a:latin typeface="Figtree"/>
              </a:rPr>
              <a:t>special</a:t>
            </a:r>
            <a:r>
              <a:rPr lang="fr-FR" dirty="0">
                <a:latin typeface="Figtree"/>
              </a:rPr>
              <a:t> times</a:t>
            </a:r>
          </a:p>
          <a:p>
            <a:endParaRPr lang="fr-FR" dirty="0"/>
          </a:p>
          <a:p>
            <a:endParaRPr lang="fr-FR" altLang="fr-FR" dirty="0"/>
          </a:p>
        </p:txBody>
      </p:sp>
      <p:sp>
        <p:nvSpPr>
          <p:cNvPr id="19" name="Espace réservé du tableau 1">
            <a:extLst>
              <a:ext uri="{FF2B5EF4-FFF2-40B4-BE49-F238E27FC236}">
                <a16:creationId xmlns:a16="http://schemas.microsoft.com/office/drawing/2014/main" id="{65940EE2-AB65-82D8-D3C9-7622C6A660D7}"/>
              </a:ext>
            </a:extLst>
          </p:cNvPr>
          <p:cNvSpPr>
            <a:spLocks noGrp="1"/>
          </p:cNvSpPr>
          <p:nvPr>
            <p:ph type="tbl" sz="quarter" idx="10"/>
          </p:nvPr>
        </p:nvSpPr>
        <p:spPr>
          <a:xfrm>
            <a:off x="3120395" y="2349474"/>
            <a:ext cx="5951209" cy="343984"/>
          </a:xfrm>
        </p:spPr>
        <p:txBody>
          <a:bodyPr>
            <a:normAutofit fontScale="85000" lnSpcReduction="10000"/>
          </a:bodyPr>
          <a:lstStyle/>
          <a:p>
            <a:pPr marL="0" indent="0">
              <a:buNone/>
            </a:pPr>
            <a:r>
              <a:rPr lang="fr-FR" sz="1500" dirty="0">
                <a:solidFill>
                  <a:prstClr val="black"/>
                </a:solidFill>
                <a:latin typeface="Figtree"/>
              </a:rPr>
              <a:t>To </a:t>
            </a:r>
            <a:r>
              <a:rPr lang="fr-FR" sz="1500" dirty="0" err="1">
                <a:solidFill>
                  <a:prstClr val="black"/>
                </a:solidFill>
                <a:latin typeface="Figtree"/>
              </a:rPr>
              <a:t>access</a:t>
            </a:r>
            <a:r>
              <a:rPr lang="fr-FR" sz="1500" dirty="0">
                <a:solidFill>
                  <a:prstClr val="black"/>
                </a:solidFill>
                <a:latin typeface="Figtree"/>
              </a:rPr>
              <a:t> a relevant overtime profile </a:t>
            </a:r>
            <a:r>
              <a:rPr lang="fr-FR" sz="1500" dirty="0" err="1">
                <a:solidFill>
                  <a:prstClr val="black"/>
                </a:solidFill>
                <a:latin typeface="Figtree"/>
              </a:rPr>
              <a:t>from</a:t>
            </a:r>
            <a:r>
              <a:rPr lang="fr-FR" sz="1500" dirty="0">
                <a:solidFill>
                  <a:prstClr val="black"/>
                </a:solidFill>
                <a:latin typeface="Figtree"/>
              </a:rPr>
              <a:t> an </a:t>
            </a:r>
            <a:r>
              <a:rPr lang="fr-FR" sz="1500" dirty="0" err="1">
                <a:solidFill>
                  <a:prstClr val="black"/>
                </a:solidFill>
                <a:latin typeface="Figtree"/>
              </a:rPr>
              <a:t>existing</a:t>
            </a:r>
            <a:r>
              <a:rPr lang="fr-FR" sz="1500" dirty="0">
                <a:solidFill>
                  <a:prstClr val="black"/>
                </a:solidFill>
                <a:latin typeface="Figtree"/>
              </a:rPr>
              <a:t> </a:t>
            </a:r>
            <a:r>
              <a:rPr lang="fr-FR" sz="1500" dirty="0" err="1">
                <a:solidFill>
                  <a:prstClr val="black"/>
                </a:solidFill>
                <a:latin typeface="Figtree"/>
              </a:rPr>
              <a:t>work</a:t>
            </a:r>
            <a:r>
              <a:rPr lang="fr-FR" sz="1500" dirty="0">
                <a:solidFill>
                  <a:prstClr val="black"/>
                </a:solidFill>
                <a:latin typeface="Figtree"/>
              </a:rPr>
              <a:t> shift </a:t>
            </a:r>
            <a:r>
              <a:rPr lang="fr-FR" sz="1500" dirty="0" err="1">
                <a:solidFill>
                  <a:prstClr val="black"/>
                </a:solidFill>
                <a:latin typeface="Figtree"/>
              </a:rPr>
              <a:t>schedule</a:t>
            </a:r>
            <a:r>
              <a:rPr lang="fr-FR" sz="1500" dirty="0">
                <a:solidFill>
                  <a:prstClr val="black"/>
                </a:solidFill>
                <a:latin typeface="Figtree"/>
              </a:rPr>
              <a:t> :</a:t>
            </a:r>
            <a:endParaRPr kumimoji="0" lang="fr-FR" sz="1500" b="0" i="0" strike="noStrike" kern="1200" cap="none" spc="0" normalizeH="0" baseline="0" noProof="0" dirty="0">
              <a:ln>
                <a:noFill/>
              </a:ln>
              <a:solidFill>
                <a:prstClr val="black"/>
              </a:solidFill>
              <a:effectLst/>
              <a:uLnTx/>
              <a:uFillTx/>
              <a:latin typeface="Figtree"/>
            </a:endParaRPr>
          </a:p>
          <a:p>
            <a:pPr marL="0" indent="0">
              <a:buNone/>
            </a:pPr>
            <a:endParaRPr lang="fr-FR" dirty="0"/>
          </a:p>
          <a:p>
            <a:endParaRPr lang="fr-FR" dirty="0"/>
          </a:p>
          <a:p>
            <a:pPr marL="0" indent="0">
              <a:buNone/>
            </a:pPr>
            <a:endParaRPr lang="fr-FR" dirty="0"/>
          </a:p>
        </p:txBody>
      </p:sp>
      <p:sp>
        <p:nvSpPr>
          <p:cNvPr id="8" name="Espace réservé du tableau 1">
            <a:extLst>
              <a:ext uri="{FF2B5EF4-FFF2-40B4-BE49-F238E27FC236}">
                <a16:creationId xmlns:a16="http://schemas.microsoft.com/office/drawing/2014/main" id="{B547CE71-79F8-ACE1-A728-8C74578C061C}"/>
              </a:ext>
            </a:extLst>
          </p:cNvPr>
          <p:cNvSpPr txBox="1">
            <a:spLocks/>
          </p:cNvSpPr>
          <p:nvPr/>
        </p:nvSpPr>
        <p:spPr>
          <a:xfrm>
            <a:off x="1474493" y="1715064"/>
            <a:ext cx="9250488" cy="326504"/>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Work shift </a:t>
            </a:r>
            <a:r>
              <a:rPr lang="fr-FR" dirty="0" err="1">
                <a:solidFill>
                  <a:schemeClr val="accent1"/>
                </a:solidFill>
                <a:latin typeface="Figtree"/>
              </a:rPr>
              <a:t>calendars</a:t>
            </a:r>
            <a:r>
              <a:rPr lang="fr-FR" dirty="0">
                <a:solidFill>
                  <a:schemeClr val="accent1"/>
                </a:solidFill>
                <a:latin typeface="Figtree"/>
              </a:rPr>
              <a:t> &gt; Open &gt; </a:t>
            </a:r>
            <a:r>
              <a:rPr lang="fr-FR" dirty="0" err="1">
                <a:solidFill>
                  <a:schemeClr val="accent1"/>
                </a:solidFill>
                <a:latin typeface="Figtree"/>
              </a:rPr>
              <a:t>Additional</a:t>
            </a:r>
            <a:r>
              <a:rPr lang="fr-FR" dirty="0">
                <a:solidFill>
                  <a:schemeClr val="accent1"/>
                </a:solidFill>
                <a:latin typeface="Figtree"/>
              </a:rPr>
              <a:t> </a:t>
            </a:r>
            <a:r>
              <a:rPr lang="fr-FR" dirty="0" err="1">
                <a:solidFill>
                  <a:schemeClr val="accent1"/>
                </a:solidFill>
                <a:latin typeface="Figtree"/>
              </a:rPr>
              <a:t>hour</a:t>
            </a:r>
            <a:r>
              <a:rPr lang="fr-FR" dirty="0">
                <a:solidFill>
                  <a:schemeClr val="accent1"/>
                </a:solidFill>
                <a:latin typeface="Figtree"/>
              </a:rPr>
              <a:t> profile</a:t>
            </a:r>
            <a:endParaRPr lang="en-US" dirty="0">
              <a:solidFill>
                <a:schemeClr val="accent1"/>
              </a:solidFill>
              <a:latin typeface="Figtree"/>
            </a:endParaRPr>
          </a:p>
        </p:txBody>
      </p:sp>
      <p:pic>
        <p:nvPicPr>
          <p:cNvPr id="11" name="Image 10">
            <a:extLst>
              <a:ext uri="{FF2B5EF4-FFF2-40B4-BE49-F238E27FC236}">
                <a16:creationId xmlns:a16="http://schemas.microsoft.com/office/drawing/2014/main" id="{EE27D53D-AFE1-67A6-B544-2867245C0896}"/>
              </a:ext>
            </a:extLst>
          </p:cNvPr>
          <p:cNvPicPr>
            <a:picLocks noChangeAspect="1"/>
          </p:cNvPicPr>
          <p:nvPr/>
        </p:nvPicPr>
        <p:blipFill>
          <a:blip r:embed="rId6"/>
          <a:stretch>
            <a:fillRect/>
          </a:stretch>
        </p:blipFill>
        <p:spPr>
          <a:xfrm>
            <a:off x="1628145" y="2793548"/>
            <a:ext cx="8935710" cy="3512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 coins arrondis 11">
            <a:extLst>
              <a:ext uri="{FF2B5EF4-FFF2-40B4-BE49-F238E27FC236}">
                <a16:creationId xmlns:a16="http://schemas.microsoft.com/office/drawing/2014/main" id="{7E23080F-873F-AFF1-5FD4-8E44085F4F9C}"/>
              </a:ext>
            </a:extLst>
          </p:cNvPr>
          <p:cNvSpPr/>
          <p:nvPr/>
        </p:nvSpPr>
        <p:spPr>
          <a:xfrm>
            <a:off x="1728216" y="4078224"/>
            <a:ext cx="1033272" cy="29260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27535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54303166-1D8B-6A83-A956-79596E5E983E}"/>
              </a:ext>
            </a:extLst>
          </p:cNvPr>
          <p:cNvPicPr>
            <a:picLocks noChangeAspect="1"/>
          </p:cNvPicPr>
          <p:nvPr/>
        </p:nvPicPr>
        <p:blipFill>
          <a:blip r:embed="rId2"/>
          <a:stretch>
            <a:fillRect/>
          </a:stretch>
        </p:blipFill>
        <p:spPr>
          <a:xfrm>
            <a:off x="509048" y="2305674"/>
            <a:ext cx="8534400"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9224924" y="1968390"/>
            <a:ext cx="2737690" cy="3532068"/>
          </a:xfrm>
        </p:spPr>
        <p:txBody>
          <a:bodyPr vert="horz" lIns="91440" tIns="45720" rIns="91440" bIns="45720" rtlCol="0">
            <a:noAutofit/>
          </a:bodyPr>
          <a:lstStyle/>
          <a:p>
            <a:pPr marL="0" marR="0" lvl="0" indent="0" defTabSz="914400" rtl="0" eaLnBrk="1" fontAlgn="auto" latinLnBrk="0" hangingPunct="1">
              <a:lnSpc>
                <a:spcPct val="90000"/>
              </a:lnSpc>
              <a:spcBef>
                <a:spcPts val="1000"/>
              </a:spcBef>
              <a:spcAft>
                <a:spcPts val="0"/>
              </a:spcAft>
              <a:buClr>
                <a:srgbClr val="1A9BFC"/>
              </a:buClr>
              <a:buSzTx/>
              <a:buFont typeface="Arial" panose="020B0604020202020204" pitchFamily="34" charset="0"/>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90000"/>
              </a:lnSpc>
              <a:buClr>
                <a:srgbClr val="1A9BFC"/>
              </a:buClr>
              <a:defRPr/>
            </a:pPr>
            <a:r>
              <a:rPr lang="fr-FR" sz="1400" dirty="0">
                <a:solidFill>
                  <a:prstClr val="black"/>
                </a:solidFill>
                <a:latin typeface="Figtree"/>
              </a:rPr>
              <a:t>Name the overtime profile.</a:t>
            </a:r>
            <a:endParaRPr lang="fr-FR" dirty="0">
              <a:solidFill>
                <a:prstClr val="black"/>
              </a:solidFill>
            </a:endParaRPr>
          </a:p>
          <a:p>
            <a:pPr>
              <a:lnSpc>
                <a:spcPct val="90000"/>
              </a:lnSpc>
              <a:buClr>
                <a:srgbClr val="1A9BFC"/>
              </a:buClr>
              <a:defRPr/>
            </a:pPr>
            <a:r>
              <a:rPr lang="fr-FR" sz="1400" dirty="0" err="1">
                <a:solidFill>
                  <a:prstClr val="black"/>
                </a:solidFill>
                <a:latin typeface="Figtree"/>
              </a:rPr>
              <a:t>Choose</a:t>
            </a:r>
            <a:r>
              <a:rPr lang="fr-FR" sz="1400" dirty="0">
                <a:solidFill>
                  <a:prstClr val="black"/>
                </a:solidFill>
                <a:latin typeface="Figtree"/>
              </a:rPr>
              <a:t> </a:t>
            </a:r>
            <a:r>
              <a:rPr lang="fr-FR" sz="1400" dirty="0" err="1">
                <a:solidFill>
                  <a:prstClr val="black"/>
                </a:solidFill>
                <a:latin typeface="Figtree"/>
              </a:rPr>
              <a:t>which</a:t>
            </a:r>
            <a:r>
              <a:rPr lang="fr-FR" sz="1400" dirty="0">
                <a:solidFill>
                  <a:prstClr val="black"/>
                </a:solidFill>
                <a:latin typeface="Figtree"/>
              </a:rPr>
              <a:t> </a:t>
            </a:r>
            <a:r>
              <a:rPr lang="fr-FR" sz="1400" dirty="0" err="1">
                <a:solidFill>
                  <a:prstClr val="black"/>
                </a:solidFill>
                <a:latin typeface="Figtree"/>
              </a:rPr>
              <a:t>environment</a:t>
            </a:r>
            <a:r>
              <a:rPr lang="fr-FR" sz="1400" dirty="0">
                <a:solidFill>
                  <a:prstClr val="black"/>
                </a:solidFill>
                <a:latin typeface="Figtree"/>
              </a:rPr>
              <a:t> the overtime </a:t>
            </a:r>
            <a:r>
              <a:rPr lang="fr-FR" sz="1400" dirty="0" err="1">
                <a:solidFill>
                  <a:prstClr val="black"/>
                </a:solidFill>
                <a:latin typeface="Figtree"/>
              </a:rPr>
              <a:t>will</a:t>
            </a:r>
            <a:r>
              <a:rPr lang="fr-FR" sz="1400" dirty="0">
                <a:solidFill>
                  <a:prstClr val="black"/>
                </a:solidFill>
                <a:latin typeface="Figtree"/>
              </a:rPr>
              <a:t> </a:t>
            </a:r>
            <a:r>
              <a:rPr lang="fr-FR" sz="1400" dirty="0" err="1">
                <a:solidFill>
                  <a:prstClr val="black"/>
                </a:solidFill>
                <a:latin typeface="Figtree"/>
              </a:rPr>
              <a:t>apply</a:t>
            </a:r>
            <a:r>
              <a:rPr lang="fr-FR" sz="1400" dirty="0">
                <a:solidFill>
                  <a:prstClr val="black"/>
                </a:solidFill>
                <a:latin typeface="Figtree"/>
              </a:rPr>
              <a:t> to:</a:t>
            </a:r>
          </a:p>
          <a:p>
            <a:pPr marL="537845" lvl="1">
              <a:lnSpc>
                <a:spcPct val="90000"/>
              </a:lnSpc>
              <a:spcBef>
                <a:spcPts val="1000"/>
              </a:spcBef>
              <a:buClr>
                <a:srgbClr val="1A9BFC"/>
              </a:buClr>
              <a:defRPr/>
            </a:pPr>
            <a:r>
              <a:rPr lang="fr-FR" sz="1400" dirty="0" err="1">
                <a:solidFill>
                  <a:prstClr val="black"/>
                </a:solidFill>
                <a:latin typeface="Figtree"/>
              </a:rPr>
              <a:t>Timesheets</a:t>
            </a:r>
            <a:r>
              <a:rPr lang="fr-FR" sz="1400" dirty="0">
                <a:solidFill>
                  <a:prstClr val="black"/>
                </a:solidFill>
                <a:latin typeface="Figtree"/>
              </a:rPr>
              <a:t>: If overtime </a:t>
            </a:r>
            <a:r>
              <a:rPr lang="fr-FR" sz="1400" dirty="0" err="1">
                <a:solidFill>
                  <a:prstClr val="black"/>
                </a:solidFill>
                <a:latin typeface="Figtree"/>
              </a:rPr>
              <a:t>should</a:t>
            </a:r>
            <a:r>
              <a:rPr lang="fr-FR" sz="1400" dirty="0">
                <a:solidFill>
                  <a:prstClr val="black"/>
                </a:solidFill>
                <a:latin typeface="Figtree"/>
              </a:rPr>
              <a:t> </a:t>
            </a:r>
            <a:r>
              <a:rPr lang="fr-FR" sz="1400" dirty="0" err="1">
                <a:solidFill>
                  <a:prstClr val="black"/>
                </a:solidFill>
                <a:latin typeface="Figtree"/>
              </a:rPr>
              <a:t>be</a:t>
            </a:r>
            <a:r>
              <a:rPr lang="fr-FR" sz="1400" dirty="0">
                <a:solidFill>
                  <a:prstClr val="black"/>
                </a:solidFill>
                <a:latin typeface="Figtree"/>
              </a:rPr>
              <a:t> </a:t>
            </a:r>
            <a:r>
              <a:rPr lang="fr-FR" sz="1400" dirty="0" err="1">
                <a:solidFill>
                  <a:prstClr val="black"/>
                </a:solidFill>
                <a:latin typeface="Figtree"/>
              </a:rPr>
              <a:t>calculated</a:t>
            </a:r>
            <a:r>
              <a:rPr lang="fr-FR" sz="1400" dirty="0">
                <a:solidFill>
                  <a:prstClr val="black"/>
                </a:solidFill>
                <a:latin typeface="Figtree"/>
              </a:rPr>
              <a:t> </a:t>
            </a:r>
            <a:r>
              <a:rPr lang="fr-FR" sz="1400" dirty="0" err="1">
                <a:solidFill>
                  <a:prstClr val="black"/>
                </a:solidFill>
                <a:latin typeface="Figtree"/>
              </a:rPr>
              <a:t>from</a:t>
            </a:r>
            <a:r>
              <a:rPr lang="fr-FR" sz="1400" dirty="0">
                <a:solidFill>
                  <a:prstClr val="black"/>
                </a:solidFill>
                <a:latin typeface="Figtree"/>
              </a:rPr>
              <a:t> the "Time </a:t>
            </a:r>
            <a:r>
              <a:rPr lang="fr-FR" sz="1400" dirty="0" err="1">
                <a:solidFill>
                  <a:prstClr val="black"/>
                </a:solidFill>
                <a:latin typeface="Figtree"/>
              </a:rPr>
              <a:t>tracking</a:t>
            </a:r>
            <a:r>
              <a:rPr lang="fr-FR" sz="1400" dirty="0">
                <a:solidFill>
                  <a:prstClr val="black"/>
                </a:solidFill>
                <a:latin typeface="Figtree"/>
              </a:rPr>
              <a:t>" </a:t>
            </a:r>
            <a:r>
              <a:rPr lang="fr-FR" sz="1400" dirty="0" err="1">
                <a:solidFill>
                  <a:prstClr val="black"/>
                </a:solidFill>
                <a:latin typeface="Figtree"/>
              </a:rPr>
              <a:t>tab.</a:t>
            </a:r>
            <a:endParaRPr lang="fr-FR" sz="1400" dirty="0">
              <a:solidFill>
                <a:prstClr val="black"/>
              </a:solidFill>
              <a:latin typeface="Figtree"/>
            </a:endParaRPr>
          </a:p>
          <a:p>
            <a:pPr marL="537845" lvl="1">
              <a:lnSpc>
                <a:spcPct val="90000"/>
              </a:lnSpc>
              <a:spcBef>
                <a:spcPts val="1000"/>
              </a:spcBef>
              <a:buClr>
                <a:srgbClr val="1A9BFC"/>
              </a:buClr>
              <a:defRPr/>
            </a:pPr>
            <a:r>
              <a:rPr lang="fr-FR" sz="1400" dirty="0">
                <a:solidFill>
                  <a:prstClr val="black"/>
                </a:solidFill>
                <a:latin typeface="Figtree"/>
              </a:rPr>
              <a:t>Activity </a:t>
            </a:r>
            <a:r>
              <a:rPr lang="fr-FR" sz="1400" dirty="0" err="1">
                <a:solidFill>
                  <a:prstClr val="black"/>
                </a:solidFill>
                <a:latin typeface="Figtree"/>
              </a:rPr>
              <a:t>sheets</a:t>
            </a:r>
            <a:r>
              <a:rPr lang="fr-FR" sz="1400" dirty="0">
                <a:solidFill>
                  <a:prstClr val="black"/>
                </a:solidFill>
                <a:latin typeface="Figtree"/>
              </a:rPr>
              <a:t>: If overtime </a:t>
            </a:r>
            <a:r>
              <a:rPr lang="fr-FR" sz="1400" dirty="0" err="1">
                <a:solidFill>
                  <a:prstClr val="black"/>
                </a:solidFill>
                <a:latin typeface="Figtree"/>
              </a:rPr>
              <a:t>should</a:t>
            </a:r>
            <a:r>
              <a:rPr lang="fr-FR" sz="1400" dirty="0">
                <a:solidFill>
                  <a:prstClr val="black"/>
                </a:solidFill>
                <a:latin typeface="Figtree"/>
              </a:rPr>
              <a:t> </a:t>
            </a:r>
            <a:r>
              <a:rPr lang="fr-FR" sz="1400" dirty="0" err="1">
                <a:solidFill>
                  <a:prstClr val="black"/>
                </a:solidFill>
                <a:latin typeface="Figtree"/>
              </a:rPr>
              <a:t>be</a:t>
            </a:r>
            <a:r>
              <a:rPr lang="fr-FR" sz="1400" dirty="0">
                <a:solidFill>
                  <a:prstClr val="black"/>
                </a:solidFill>
                <a:latin typeface="Figtree"/>
              </a:rPr>
              <a:t> </a:t>
            </a:r>
            <a:r>
              <a:rPr lang="fr-FR" sz="1400" dirty="0" err="1">
                <a:solidFill>
                  <a:prstClr val="black"/>
                </a:solidFill>
                <a:latin typeface="Figtree"/>
              </a:rPr>
              <a:t>calculated</a:t>
            </a:r>
            <a:r>
              <a:rPr lang="fr-FR" sz="1400" dirty="0">
                <a:solidFill>
                  <a:prstClr val="black"/>
                </a:solidFill>
                <a:latin typeface="Figtree"/>
              </a:rPr>
              <a:t> </a:t>
            </a:r>
            <a:r>
              <a:rPr lang="fr-FR" sz="1400" dirty="0" err="1">
                <a:solidFill>
                  <a:prstClr val="black"/>
                </a:solidFill>
                <a:latin typeface="Figtree"/>
              </a:rPr>
              <a:t>from</a:t>
            </a:r>
            <a:r>
              <a:rPr lang="fr-FR" sz="1400" dirty="0">
                <a:solidFill>
                  <a:prstClr val="black"/>
                </a:solidFill>
                <a:latin typeface="Figtree"/>
              </a:rPr>
              <a:t> the "Activity </a:t>
            </a:r>
            <a:r>
              <a:rPr lang="fr-FR" sz="1400" dirty="0" err="1">
                <a:solidFill>
                  <a:prstClr val="black"/>
                </a:solidFill>
                <a:latin typeface="Figtree"/>
              </a:rPr>
              <a:t>tracking</a:t>
            </a:r>
            <a:r>
              <a:rPr lang="fr-FR" sz="1400" dirty="0">
                <a:solidFill>
                  <a:prstClr val="black"/>
                </a:solidFill>
                <a:latin typeface="Figtree"/>
              </a:rPr>
              <a:t>" </a:t>
            </a:r>
            <a:r>
              <a:rPr lang="fr-FR" sz="1400" dirty="0" err="1">
                <a:solidFill>
                  <a:prstClr val="black"/>
                </a:solidFill>
                <a:latin typeface="Figtree"/>
              </a:rPr>
              <a:t>tab.</a:t>
            </a:r>
            <a:endParaRPr lang="fr-FR" sz="1400" dirty="0">
              <a:solidFill>
                <a:prstClr val="black"/>
              </a:solidFill>
              <a:latin typeface="Figtree"/>
            </a:endParaRPr>
          </a:p>
          <a:p>
            <a:pPr marL="537845" lvl="1">
              <a:lnSpc>
                <a:spcPct val="90000"/>
              </a:lnSpc>
              <a:spcBef>
                <a:spcPts val="1000"/>
              </a:spcBef>
              <a:buClr>
                <a:srgbClr val="1A9BFC"/>
              </a:buClr>
              <a:defRPr/>
            </a:pPr>
            <a:r>
              <a:rPr lang="fr-FR" sz="1400" dirty="0" err="1">
                <a:solidFill>
                  <a:prstClr val="black"/>
                </a:solidFill>
                <a:latin typeface="Figtree"/>
              </a:rPr>
              <a:t>Calendar</a:t>
            </a:r>
            <a:r>
              <a:rPr lang="fr-FR" sz="1400" dirty="0">
                <a:solidFill>
                  <a:prstClr val="black"/>
                </a:solidFill>
                <a:latin typeface="Figtree"/>
              </a:rPr>
              <a:t>: If overtime </a:t>
            </a:r>
            <a:r>
              <a:rPr lang="fr-FR" sz="1400" dirty="0" err="1">
                <a:solidFill>
                  <a:prstClr val="black"/>
                </a:solidFill>
                <a:latin typeface="Figtree"/>
              </a:rPr>
              <a:t>should</a:t>
            </a:r>
            <a:r>
              <a:rPr lang="fr-FR" sz="1400" dirty="0">
                <a:solidFill>
                  <a:prstClr val="black"/>
                </a:solidFill>
                <a:latin typeface="Figtree"/>
              </a:rPr>
              <a:t> </a:t>
            </a:r>
            <a:r>
              <a:rPr lang="fr-FR" sz="1400" dirty="0" err="1">
                <a:solidFill>
                  <a:prstClr val="black"/>
                </a:solidFill>
                <a:latin typeface="Figtree"/>
              </a:rPr>
              <a:t>be</a:t>
            </a:r>
            <a:r>
              <a:rPr lang="fr-FR" sz="1400" dirty="0">
                <a:solidFill>
                  <a:prstClr val="black"/>
                </a:solidFill>
                <a:latin typeface="Figtree"/>
              </a:rPr>
              <a:t> </a:t>
            </a:r>
            <a:r>
              <a:rPr lang="fr-FR" sz="1400" dirty="0" err="1">
                <a:solidFill>
                  <a:prstClr val="black"/>
                </a:solidFill>
                <a:latin typeface="Figtree"/>
              </a:rPr>
              <a:t>calculated</a:t>
            </a:r>
            <a:r>
              <a:rPr lang="fr-FR" sz="1400" dirty="0">
                <a:solidFill>
                  <a:prstClr val="black"/>
                </a:solidFill>
                <a:latin typeface="Figtree"/>
              </a:rPr>
              <a:t> </a:t>
            </a:r>
            <a:r>
              <a:rPr lang="fr-FR" sz="1400" dirty="0" err="1">
                <a:solidFill>
                  <a:prstClr val="black"/>
                </a:solidFill>
                <a:latin typeface="Figtree"/>
              </a:rPr>
              <a:t>from</a:t>
            </a:r>
            <a:r>
              <a:rPr lang="fr-FR" sz="1400" dirty="0">
                <a:solidFill>
                  <a:prstClr val="black"/>
                </a:solidFill>
                <a:latin typeface="Figtree"/>
              </a:rPr>
              <a:t> the team </a:t>
            </a:r>
            <a:r>
              <a:rPr lang="fr-FR" sz="1400" dirty="0" err="1">
                <a:solidFill>
                  <a:prstClr val="black"/>
                </a:solidFill>
                <a:latin typeface="Figtree"/>
              </a:rPr>
              <a:t>calendar</a:t>
            </a:r>
            <a:r>
              <a:rPr lang="fr-FR" sz="1400" dirty="0">
                <a:solidFill>
                  <a:prstClr val="black"/>
                </a:solidFill>
                <a:latin typeface="Figtree"/>
              </a:rPr>
              <a:t>.</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overtime</a:t>
            </a:r>
            <a:endParaRPr lang="fr-FR" alt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304800"/>
          </a:xfrm>
        </p:spPr>
        <p:txBody>
          <a:bodyPr vert="horz" lIns="91440" tIns="45720" rIns="91440" bIns="45720" rtlCol="0" anchor="t">
            <a:normAutofit/>
          </a:bodyPr>
          <a:lstStyle/>
          <a:p>
            <a:r>
              <a:rPr lang="fr-FR" dirty="0">
                <a:latin typeface="Figtree"/>
              </a:rPr>
              <a:t>Setting up </a:t>
            </a:r>
            <a:r>
              <a:rPr lang="fr-FR" b="1" dirty="0">
                <a:latin typeface="Figtree"/>
              </a:rPr>
              <a:t>overtime profiles</a:t>
            </a:r>
            <a:r>
              <a:rPr lang="fr-FR" dirty="0">
                <a:latin typeface="Figtree"/>
              </a:rPr>
              <a:t>, </a:t>
            </a:r>
            <a:r>
              <a:rPr lang="fr-FR" dirty="0" err="1">
                <a:latin typeface="Figtree"/>
              </a:rPr>
              <a:t>add-ons</a:t>
            </a:r>
            <a:r>
              <a:rPr lang="fr-FR" dirty="0">
                <a:latin typeface="Figtree"/>
              </a:rPr>
              <a:t> and </a:t>
            </a:r>
            <a:r>
              <a:rPr lang="fr-FR" dirty="0" err="1">
                <a:latin typeface="Figtree"/>
              </a:rPr>
              <a:t>special</a:t>
            </a:r>
            <a:r>
              <a:rPr lang="fr-FR" dirty="0">
                <a:latin typeface="Figtree"/>
              </a:rPr>
              <a:t> times</a:t>
            </a:r>
            <a:endParaRPr lang="en-US" dirty="0">
              <a:latin typeface="Figtree"/>
            </a:endParaRPr>
          </a:p>
        </p:txBody>
      </p:sp>
      <p:sp>
        <p:nvSpPr>
          <p:cNvPr id="8" name="Espace réservé du tableau 1">
            <a:extLst>
              <a:ext uri="{FF2B5EF4-FFF2-40B4-BE49-F238E27FC236}">
                <a16:creationId xmlns:a16="http://schemas.microsoft.com/office/drawing/2014/main" id="{F8162C26-F2D1-0629-01CB-7FE4994E0378}"/>
              </a:ext>
            </a:extLst>
          </p:cNvPr>
          <p:cNvSpPr txBox="1">
            <a:spLocks/>
          </p:cNvSpPr>
          <p:nvPr/>
        </p:nvSpPr>
        <p:spPr>
          <a:xfrm>
            <a:off x="946058" y="1486445"/>
            <a:ext cx="5893654" cy="379421"/>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Overtime profiles</a:t>
            </a:r>
            <a:endParaRPr lang="fr-FR" dirty="0">
              <a:latin typeface="Figtree"/>
            </a:endParaRPr>
          </a:p>
        </p:txBody>
      </p:sp>
      <p:sp>
        <p:nvSpPr>
          <p:cNvPr id="18" name="ZoneTexte 17">
            <a:extLst>
              <a:ext uri="{FF2B5EF4-FFF2-40B4-BE49-F238E27FC236}">
                <a16:creationId xmlns:a16="http://schemas.microsoft.com/office/drawing/2014/main" id="{7E910BC7-9345-BFF1-22D6-0D663783C3F9}"/>
              </a:ext>
            </a:extLst>
          </p:cNvPr>
          <p:cNvSpPr txBox="1"/>
          <p:nvPr/>
        </p:nvSpPr>
        <p:spPr>
          <a:xfrm>
            <a:off x="1050478" y="5709620"/>
            <a:ext cx="7449094" cy="286232"/>
          </a:xfrm>
          <a:prstGeom prst="rect">
            <a:avLst/>
          </a:prstGeom>
          <a:noFill/>
        </p:spPr>
        <p:txBody>
          <a:bodyPr wrap="square" lIns="91440" tIns="45720" rIns="91440" bIns="45720" anchor="t">
            <a:spAutoFit/>
          </a:bodyPr>
          <a:lstStyle/>
          <a:p>
            <a:pPr>
              <a:lnSpc>
                <a:spcPct val="90000"/>
              </a:lnSpc>
              <a:buClr>
                <a:srgbClr val="1A9BFC"/>
              </a:buClr>
              <a:defRPr/>
            </a:pPr>
            <a:r>
              <a:rPr lang="fr-FR" sz="1400" dirty="0" err="1">
                <a:solidFill>
                  <a:prstClr val="black"/>
                </a:solidFill>
                <a:latin typeface="Figtree"/>
              </a:rPr>
              <a:t>Choose</a:t>
            </a:r>
            <a:r>
              <a:rPr lang="fr-FR" sz="1400" dirty="0">
                <a:solidFill>
                  <a:prstClr val="black"/>
                </a:solidFill>
                <a:latin typeface="Figtree"/>
              </a:rPr>
              <a:t> the </a:t>
            </a:r>
            <a:r>
              <a:rPr lang="fr-FR" sz="1400" dirty="0" err="1">
                <a:solidFill>
                  <a:prstClr val="black"/>
                </a:solidFill>
                <a:latin typeface="Figtree"/>
              </a:rPr>
              <a:t>schedule</a:t>
            </a:r>
            <a:r>
              <a:rPr lang="fr-FR" sz="1400" dirty="0">
                <a:solidFill>
                  <a:prstClr val="black"/>
                </a:solidFill>
                <a:latin typeface="Figtree"/>
              </a:rPr>
              <a:t> </a:t>
            </a:r>
            <a:r>
              <a:rPr lang="fr-FR" sz="1400" dirty="0" err="1">
                <a:solidFill>
                  <a:prstClr val="black"/>
                </a:solidFill>
                <a:latin typeface="Figtree"/>
              </a:rPr>
              <a:t>that</a:t>
            </a:r>
            <a:r>
              <a:rPr lang="fr-FR" sz="1400" dirty="0">
                <a:solidFill>
                  <a:prstClr val="black"/>
                </a:solidFill>
                <a:latin typeface="Figtree"/>
              </a:rPr>
              <a:t> </a:t>
            </a:r>
            <a:r>
              <a:rPr lang="fr-FR" sz="1400" dirty="0" err="1">
                <a:solidFill>
                  <a:prstClr val="black"/>
                </a:solidFill>
                <a:latin typeface="Figtree"/>
              </a:rPr>
              <a:t>will</a:t>
            </a:r>
            <a:r>
              <a:rPr lang="fr-FR" sz="1400" dirty="0">
                <a:solidFill>
                  <a:prstClr val="black"/>
                </a:solidFill>
                <a:latin typeface="Figtree"/>
              </a:rPr>
              <a:t> </a:t>
            </a:r>
            <a:r>
              <a:rPr lang="fr-FR" sz="1400" dirty="0" err="1">
                <a:solidFill>
                  <a:prstClr val="black"/>
                </a:solidFill>
                <a:latin typeface="Figtree"/>
              </a:rPr>
              <a:t>be</a:t>
            </a:r>
            <a:r>
              <a:rPr lang="fr-FR" sz="1400" dirty="0">
                <a:solidFill>
                  <a:prstClr val="black"/>
                </a:solidFill>
                <a:latin typeface="Figtree"/>
              </a:rPr>
              <a:t> </a:t>
            </a:r>
            <a:r>
              <a:rPr lang="fr-FR" sz="1400" dirty="0" err="1">
                <a:solidFill>
                  <a:prstClr val="black"/>
                </a:solidFill>
                <a:latin typeface="Figtree"/>
              </a:rPr>
              <a:t>linked</a:t>
            </a:r>
            <a:r>
              <a:rPr lang="fr-FR" sz="1400" dirty="0">
                <a:solidFill>
                  <a:prstClr val="black"/>
                </a:solidFill>
                <a:latin typeface="Figtree"/>
              </a:rPr>
              <a:t> to </a:t>
            </a:r>
            <a:r>
              <a:rPr lang="fr-FR" sz="1400" dirty="0" err="1">
                <a:solidFill>
                  <a:prstClr val="black"/>
                </a:solidFill>
                <a:latin typeface="Figtree"/>
              </a:rPr>
              <a:t>this</a:t>
            </a:r>
            <a:r>
              <a:rPr lang="fr-FR" sz="1400" dirty="0">
                <a:solidFill>
                  <a:prstClr val="black"/>
                </a:solidFill>
                <a:latin typeface="Figtree"/>
              </a:rPr>
              <a:t> overtime management: </a:t>
            </a:r>
            <a:r>
              <a:rPr lang="fr-FR" sz="1400" dirty="0" err="1">
                <a:solidFill>
                  <a:prstClr val="black"/>
                </a:solidFill>
                <a:latin typeface="Figtree"/>
              </a:rPr>
              <a:t>here</a:t>
            </a:r>
            <a:r>
              <a:rPr lang="fr-FR" sz="1400" dirty="0">
                <a:solidFill>
                  <a:prstClr val="black"/>
                </a:solidFill>
                <a:latin typeface="Figtree"/>
              </a:rPr>
              <a:t>, 35h (standard).</a:t>
            </a:r>
          </a:p>
        </p:txBody>
      </p:sp>
    </p:spTree>
    <p:extLst>
      <p:ext uri="{BB962C8B-B14F-4D97-AF65-F5344CB8AC3E}">
        <p14:creationId xmlns:p14="http://schemas.microsoft.com/office/powerpoint/2010/main" val="2892282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2872D-3960-6F1D-2365-4AB88B0776E0}"/>
            </a:ext>
          </a:extLst>
        </p:cNvPr>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E2D9459A-E831-E8AD-B39C-44C06631FE7C}"/>
              </a:ext>
            </a:extLst>
          </p:cNvPr>
          <p:cNvSpPr>
            <a:spLocks noGrp="1"/>
          </p:cNvSpPr>
          <p:nvPr>
            <p:ph type="tbl" sz="quarter" idx="10"/>
          </p:nvPr>
        </p:nvSpPr>
        <p:spPr>
          <a:xfrm>
            <a:off x="6092158" y="2500366"/>
            <a:ext cx="5577580" cy="3646894"/>
          </a:xfrm>
        </p:spPr>
        <p:txBody>
          <a:bodyPr>
            <a:normAutofit fontScale="92500" lnSpcReduction="10000"/>
          </a:bodyPr>
          <a:lstStyle/>
          <a:p>
            <a:pPr marL="0" indent="0">
              <a:lnSpc>
                <a:spcPct val="110000"/>
              </a:lnSpc>
              <a:buClr>
                <a:srgbClr val="1A9BFC"/>
              </a:buClr>
              <a:buNone/>
              <a:defRPr/>
            </a:pPr>
            <a:r>
              <a:rPr lang="fr-FR" sz="1400" err="1">
                <a:solidFill>
                  <a:prstClr val="black"/>
                </a:solidFill>
                <a:latin typeface="+mn-lt"/>
              </a:rPr>
              <a:t>Between</a:t>
            </a:r>
            <a:r>
              <a:rPr lang="fr-FR" sz="1400" dirty="0">
                <a:solidFill>
                  <a:prstClr val="black"/>
                </a:solidFill>
                <a:latin typeface="+mn-lt"/>
              </a:rPr>
              <a:t> the </a:t>
            </a:r>
            <a:r>
              <a:rPr lang="fr-FR" sz="1400" err="1">
                <a:solidFill>
                  <a:prstClr val="black"/>
                </a:solidFill>
                <a:latin typeface="+mn-lt"/>
              </a:rPr>
              <a:t>theoretical</a:t>
            </a:r>
            <a:r>
              <a:rPr lang="fr-FR" sz="1400" dirty="0">
                <a:solidFill>
                  <a:prstClr val="black"/>
                </a:solidFill>
                <a:latin typeface="+mn-lt"/>
              </a:rPr>
              <a:t> </a:t>
            </a:r>
            <a:r>
              <a:rPr lang="fr-FR" sz="1400" err="1">
                <a:solidFill>
                  <a:prstClr val="black"/>
                </a:solidFill>
                <a:latin typeface="+mn-lt"/>
              </a:rPr>
              <a:t>week</a:t>
            </a:r>
            <a:r>
              <a:rPr lang="fr-FR" sz="1400" dirty="0">
                <a:solidFill>
                  <a:prstClr val="black"/>
                </a:solidFill>
                <a:latin typeface="+mn-lt"/>
              </a:rPr>
              <a:t> +0 and +4 and </a:t>
            </a:r>
            <a:r>
              <a:rPr lang="fr-FR" sz="1400" err="1">
                <a:solidFill>
                  <a:prstClr val="black"/>
                </a:solidFill>
                <a:latin typeface="+mn-lt"/>
              </a:rPr>
              <a:t>above</a:t>
            </a:r>
            <a:r>
              <a:rPr lang="fr-FR" sz="1400" dirty="0">
                <a:solidFill>
                  <a:prstClr val="black"/>
                </a:solidFill>
                <a:latin typeface="+mn-lt"/>
              </a:rPr>
              <a:t> the </a:t>
            </a:r>
            <a:r>
              <a:rPr lang="fr-FR" sz="1400" err="1">
                <a:solidFill>
                  <a:prstClr val="black"/>
                </a:solidFill>
                <a:latin typeface="+mn-lt"/>
              </a:rPr>
              <a:t>weekly</a:t>
            </a:r>
            <a:r>
              <a:rPr lang="fr-FR" sz="1400" dirty="0">
                <a:solidFill>
                  <a:prstClr val="black"/>
                </a:solidFill>
                <a:latin typeface="+mn-lt"/>
              </a:rPr>
              <a:t> </a:t>
            </a:r>
            <a:r>
              <a:rPr lang="fr-FR" sz="1400" err="1">
                <a:solidFill>
                  <a:prstClr val="black"/>
                </a:solidFill>
                <a:latin typeface="+mn-lt"/>
              </a:rPr>
              <a:t>theoretical</a:t>
            </a:r>
            <a:r>
              <a:rPr lang="fr-FR" sz="1400" dirty="0">
                <a:solidFill>
                  <a:prstClr val="black"/>
                </a:solidFill>
                <a:latin typeface="+mn-lt"/>
              </a:rPr>
              <a:t> +4:</a:t>
            </a:r>
            <a:endParaRPr lang="fr-FR">
              <a:solidFill>
                <a:prstClr val="black"/>
              </a:solidFill>
              <a:ea typeface="+mn-ea"/>
              <a:cs typeface="+mn-cs"/>
            </a:endParaRPr>
          </a:p>
          <a:p>
            <a:pPr marL="0" indent="0">
              <a:lnSpc>
                <a:spcPct val="110000"/>
              </a:lnSpc>
              <a:buNone/>
              <a:defRPr/>
            </a:pPr>
            <a:endParaRPr lang="fr-FR" sz="1400" dirty="0">
              <a:solidFill>
                <a:prstClr val="black"/>
              </a:solidFill>
              <a:latin typeface="+mn-lt"/>
            </a:endParaRPr>
          </a:p>
          <a:p>
            <a:pPr>
              <a:lnSpc>
                <a:spcPct val="110000"/>
              </a:lnSpc>
              <a:buClr>
                <a:srgbClr val="1A9BFC"/>
              </a:buClr>
              <a:defRPr/>
            </a:pPr>
            <a:r>
              <a:rPr lang="fr-FR" sz="1400" dirty="0">
                <a:solidFill>
                  <a:prstClr val="black"/>
                </a:solidFill>
                <a:latin typeface="+mn-lt"/>
              </a:rPr>
              <a:t>Up to 4 </a:t>
            </a:r>
            <a:r>
              <a:rPr lang="fr-FR" sz="1400" err="1">
                <a:solidFill>
                  <a:prstClr val="black"/>
                </a:solidFill>
                <a:latin typeface="+mn-lt"/>
              </a:rPr>
              <a:t>hours</a:t>
            </a:r>
            <a:r>
              <a:rPr lang="fr-FR" sz="1400" dirty="0">
                <a:solidFill>
                  <a:prstClr val="black"/>
                </a:solidFill>
                <a:latin typeface="+mn-lt"/>
              </a:rPr>
              <a:t> of overtime, the </a:t>
            </a:r>
            <a:r>
              <a:rPr lang="fr-FR" sz="1400" err="1">
                <a:solidFill>
                  <a:prstClr val="black"/>
                </a:solidFill>
                <a:latin typeface="+mn-lt"/>
              </a:rPr>
              <a:t>hours</a:t>
            </a:r>
            <a:r>
              <a:rPr lang="fr-FR" sz="1400" dirty="0">
                <a:solidFill>
                  <a:prstClr val="black"/>
                </a:solidFill>
                <a:latin typeface="+mn-lt"/>
              </a:rPr>
              <a:t> are </a:t>
            </a:r>
            <a:r>
              <a:rPr lang="fr-FR" sz="1400" err="1">
                <a:solidFill>
                  <a:prstClr val="black"/>
                </a:solidFill>
                <a:latin typeface="+mn-lt"/>
              </a:rPr>
              <a:t>paid</a:t>
            </a:r>
            <a:r>
              <a:rPr lang="fr-FR" sz="1400" dirty="0">
                <a:solidFill>
                  <a:prstClr val="black"/>
                </a:solidFill>
                <a:latin typeface="+mn-lt"/>
              </a:rPr>
              <a:t> </a:t>
            </a:r>
            <a:r>
              <a:rPr lang="fr-FR" sz="1400" err="1">
                <a:solidFill>
                  <a:prstClr val="black"/>
                </a:solidFill>
                <a:latin typeface="+mn-lt"/>
              </a:rPr>
              <a:t>with</a:t>
            </a:r>
            <a:r>
              <a:rPr lang="fr-FR" sz="1400" dirty="0">
                <a:solidFill>
                  <a:prstClr val="black"/>
                </a:solidFill>
                <a:latin typeface="+mn-lt"/>
              </a:rPr>
              <a:t> a 125% </a:t>
            </a:r>
            <a:r>
              <a:rPr lang="fr-FR" sz="1400" err="1">
                <a:solidFill>
                  <a:prstClr val="black"/>
                </a:solidFill>
                <a:latin typeface="+mn-lt"/>
              </a:rPr>
              <a:t>increase</a:t>
            </a:r>
            <a:r>
              <a:rPr lang="fr-FR" sz="1400" dirty="0">
                <a:solidFill>
                  <a:prstClr val="black"/>
                </a:solidFill>
                <a:latin typeface="+mn-lt"/>
              </a:rPr>
              <a:t>.</a:t>
            </a:r>
          </a:p>
          <a:p>
            <a:pPr>
              <a:lnSpc>
                <a:spcPct val="110000"/>
              </a:lnSpc>
              <a:buClr>
                <a:srgbClr val="1A9BFC"/>
              </a:buClr>
              <a:buChar char="•"/>
              <a:defRPr/>
            </a:pPr>
            <a:endParaRPr lang="fr-FR" sz="1400" dirty="0">
              <a:solidFill>
                <a:prstClr val="black"/>
              </a:solidFill>
              <a:latin typeface="+mn-lt"/>
            </a:endParaRPr>
          </a:p>
          <a:p>
            <a:pPr marL="0" indent="0">
              <a:lnSpc>
                <a:spcPct val="110000"/>
              </a:lnSpc>
              <a:buClr>
                <a:srgbClr val="1A9BFC"/>
              </a:buClr>
              <a:buNone/>
              <a:defRPr/>
            </a:pPr>
            <a:r>
              <a:rPr lang="fr-FR" sz="1400" b="1" err="1">
                <a:solidFill>
                  <a:prstClr val="black"/>
                </a:solidFill>
                <a:latin typeface="+mn-lt"/>
              </a:rPr>
              <a:t>Result</a:t>
            </a:r>
            <a:r>
              <a:rPr lang="fr-FR" sz="1400" b="1" dirty="0">
                <a:solidFill>
                  <a:prstClr val="black"/>
                </a:solidFill>
                <a:latin typeface="+mn-lt"/>
              </a:rPr>
              <a:t>: </a:t>
            </a:r>
            <a:r>
              <a:rPr lang="fr-FR" sz="1400" dirty="0">
                <a:solidFill>
                  <a:prstClr val="black"/>
                </a:solidFill>
                <a:latin typeface="+mn-lt"/>
              </a:rPr>
              <a:t>If a </a:t>
            </a:r>
            <a:r>
              <a:rPr lang="fr-FR" sz="1400" err="1">
                <a:solidFill>
                  <a:prstClr val="black"/>
                </a:solidFill>
                <a:latin typeface="+mn-lt"/>
              </a:rPr>
              <a:t>person</a:t>
            </a:r>
            <a:r>
              <a:rPr lang="fr-FR" sz="1400" dirty="0">
                <a:solidFill>
                  <a:prstClr val="black"/>
                </a:solidFill>
                <a:latin typeface="+mn-lt"/>
              </a:rPr>
              <a:t> has </a:t>
            </a:r>
            <a:r>
              <a:rPr lang="fr-FR" sz="1400" err="1">
                <a:solidFill>
                  <a:prstClr val="black"/>
                </a:solidFill>
                <a:latin typeface="+mn-lt"/>
              </a:rPr>
              <a:t>worked</a:t>
            </a:r>
            <a:r>
              <a:rPr lang="fr-FR" sz="1400" dirty="0">
                <a:solidFill>
                  <a:prstClr val="black"/>
                </a:solidFill>
                <a:latin typeface="+mn-lt"/>
              </a:rPr>
              <a:t> one </a:t>
            </a:r>
            <a:r>
              <a:rPr lang="fr-FR" sz="1400" err="1">
                <a:solidFill>
                  <a:prstClr val="black"/>
                </a:solidFill>
                <a:latin typeface="+mn-lt"/>
              </a:rPr>
              <a:t>hour</a:t>
            </a:r>
            <a:r>
              <a:rPr lang="fr-FR" sz="1400" dirty="0">
                <a:solidFill>
                  <a:prstClr val="black"/>
                </a:solidFill>
                <a:latin typeface="+mn-lt"/>
              </a:rPr>
              <a:t> over the </a:t>
            </a:r>
            <a:r>
              <a:rPr lang="fr-FR" sz="1400" err="1">
                <a:solidFill>
                  <a:prstClr val="black"/>
                </a:solidFill>
                <a:latin typeface="+mn-lt"/>
              </a:rPr>
              <a:t>weekly</a:t>
            </a:r>
            <a:r>
              <a:rPr lang="fr-FR" sz="1400" dirty="0">
                <a:solidFill>
                  <a:prstClr val="black"/>
                </a:solidFill>
                <a:latin typeface="+mn-lt"/>
              </a:rPr>
              <a:t> </a:t>
            </a:r>
            <a:r>
              <a:rPr lang="fr-FR" sz="1400" err="1">
                <a:solidFill>
                  <a:prstClr val="black"/>
                </a:solidFill>
                <a:latin typeface="+mn-lt"/>
              </a:rPr>
              <a:t>theorical</a:t>
            </a:r>
            <a:r>
              <a:rPr lang="fr-FR" sz="1400" dirty="0">
                <a:solidFill>
                  <a:prstClr val="black"/>
                </a:solidFill>
                <a:latin typeface="+mn-lt"/>
              </a:rPr>
              <a:t>,    1 </a:t>
            </a:r>
            <a:r>
              <a:rPr lang="fr-FR" sz="1400" err="1">
                <a:solidFill>
                  <a:prstClr val="black"/>
                </a:solidFill>
                <a:latin typeface="+mn-lt"/>
              </a:rPr>
              <a:t>hour</a:t>
            </a:r>
            <a:r>
              <a:rPr lang="fr-FR" sz="1400" dirty="0">
                <a:solidFill>
                  <a:prstClr val="black"/>
                </a:solidFill>
                <a:latin typeface="+mn-lt"/>
              </a:rPr>
              <a:t> and 15 minutes </a:t>
            </a:r>
            <a:r>
              <a:rPr lang="fr-FR" sz="1400" err="1">
                <a:solidFill>
                  <a:prstClr val="black"/>
                </a:solidFill>
                <a:latin typeface="+mn-lt"/>
              </a:rPr>
              <a:t>will</a:t>
            </a:r>
            <a:r>
              <a:rPr lang="fr-FR" sz="1400" dirty="0">
                <a:solidFill>
                  <a:prstClr val="black"/>
                </a:solidFill>
                <a:latin typeface="+mn-lt"/>
              </a:rPr>
              <a:t> </a:t>
            </a:r>
            <a:r>
              <a:rPr lang="fr-FR" sz="1400" err="1">
                <a:solidFill>
                  <a:prstClr val="black"/>
                </a:solidFill>
                <a:latin typeface="+mn-lt"/>
              </a:rPr>
              <a:t>be</a:t>
            </a:r>
            <a:r>
              <a:rPr lang="fr-FR" sz="1400" dirty="0">
                <a:solidFill>
                  <a:prstClr val="black"/>
                </a:solidFill>
                <a:latin typeface="+mn-lt"/>
              </a:rPr>
              <a:t> </a:t>
            </a:r>
            <a:r>
              <a:rPr lang="fr-FR" sz="1400" err="1">
                <a:solidFill>
                  <a:prstClr val="black"/>
                </a:solidFill>
                <a:latin typeface="+mn-lt"/>
              </a:rPr>
              <a:t>transferred</a:t>
            </a:r>
            <a:r>
              <a:rPr lang="fr-FR" sz="1400" dirty="0">
                <a:solidFill>
                  <a:prstClr val="black"/>
                </a:solidFill>
                <a:latin typeface="+mn-lt"/>
              </a:rPr>
              <a:t> to </a:t>
            </a:r>
            <a:r>
              <a:rPr lang="fr-FR" sz="1400" err="1">
                <a:solidFill>
                  <a:prstClr val="black"/>
                </a:solidFill>
                <a:latin typeface="+mn-lt"/>
              </a:rPr>
              <a:t>payroll</a:t>
            </a:r>
            <a:r>
              <a:rPr lang="fr-FR" sz="1400" dirty="0">
                <a:solidFill>
                  <a:prstClr val="black"/>
                </a:solidFill>
                <a:latin typeface="+mn-lt"/>
              </a:rPr>
              <a:t>.</a:t>
            </a:r>
            <a:endParaRPr lang="fr-FR">
              <a:solidFill>
                <a:prstClr val="black"/>
              </a:solidFill>
            </a:endParaRPr>
          </a:p>
          <a:p>
            <a:pPr marL="0" indent="0">
              <a:lnSpc>
                <a:spcPct val="110000"/>
              </a:lnSpc>
              <a:buClr>
                <a:srgbClr val="1A9BFC"/>
              </a:buClr>
              <a:buNone/>
              <a:defRPr/>
            </a:pPr>
            <a:endParaRPr lang="fr-FR" sz="1400" dirty="0">
              <a:solidFill>
                <a:prstClr val="black"/>
              </a:solidFill>
              <a:latin typeface="+mn-lt"/>
            </a:endParaRPr>
          </a:p>
          <a:p>
            <a:pPr>
              <a:lnSpc>
                <a:spcPct val="110000"/>
              </a:lnSpc>
              <a:buClr>
                <a:srgbClr val="1A9BFC"/>
              </a:buClr>
              <a:defRPr/>
            </a:pPr>
            <a:r>
              <a:rPr lang="fr-FR" sz="1400" dirty="0">
                <a:solidFill>
                  <a:prstClr val="black"/>
                </a:solidFill>
                <a:latin typeface="+mn-lt"/>
              </a:rPr>
              <a:t>Beyond 4 </a:t>
            </a:r>
            <a:r>
              <a:rPr lang="fr-FR" sz="1400" err="1">
                <a:solidFill>
                  <a:prstClr val="black"/>
                </a:solidFill>
                <a:latin typeface="+mn-lt"/>
              </a:rPr>
              <a:t>hours</a:t>
            </a:r>
            <a:r>
              <a:rPr lang="fr-FR" sz="1400" dirty="0">
                <a:solidFill>
                  <a:prstClr val="black"/>
                </a:solidFill>
                <a:latin typeface="+mn-lt"/>
              </a:rPr>
              <a:t> of overtime, the </a:t>
            </a:r>
            <a:r>
              <a:rPr lang="fr-FR" sz="1400" err="1">
                <a:solidFill>
                  <a:prstClr val="black"/>
                </a:solidFill>
                <a:latin typeface="+mn-lt"/>
              </a:rPr>
              <a:t>hours</a:t>
            </a:r>
            <a:r>
              <a:rPr lang="fr-FR" sz="1400" dirty="0">
                <a:solidFill>
                  <a:prstClr val="black"/>
                </a:solidFill>
                <a:latin typeface="+mn-lt"/>
              </a:rPr>
              <a:t> are </a:t>
            </a:r>
            <a:r>
              <a:rPr lang="fr-FR" sz="1400" err="1">
                <a:solidFill>
                  <a:prstClr val="black"/>
                </a:solidFill>
                <a:latin typeface="+mn-lt"/>
              </a:rPr>
              <a:t>paid</a:t>
            </a:r>
            <a:r>
              <a:rPr lang="fr-FR" sz="1400" dirty="0">
                <a:solidFill>
                  <a:prstClr val="black"/>
                </a:solidFill>
                <a:latin typeface="+mn-lt"/>
              </a:rPr>
              <a:t> </a:t>
            </a:r>
            <a:r>
              <a:rPr lang="fr-FR" sz="1400" err="1">
                <a:solidFill>
                  <a:prstClr val="black"/>
                </a:solidFill>
                <a:latin typeface="+mn-lt"/>
              </a:rPr>
              <a:t>with</a:t>
            </a:r>
            <a:r>
              <a:rPr lang="fr-FR" sz="1400" dirty="0">
                <a:solidFill>
                  <a:prstClr val="black"/>
                </a:solidFill>
                <a:latin typeface="+mn-lt"/>
              </a:rPr>
              <a:t> a 150% </a:t>
            </a:r>
            <a:r>
              <a:rPr lang="fr-FR" sz="1400" err="1">
                <a:solidFill>
                  <a:prstClr val="black"/>
                </a:solidFill>
                <a:latin typeface="+mn-lt"/>
              </a:rPr>
              <a:t>increase</a:t>
            </a:r>
            <a:r>
              <a:rPr lang="fr-FR" sz="1400" dirty="0">
                <a:solidFill>
                  <a:prstClr val="black"/>
                </a:solidFill>
                <a:latin typeface="+mn-lt"/>
              </a:rPr>
              <a:t>.</a:t>
            </a:r>
          </a:p>
          <a:p>
            <a:pPr marL="0" indent="0">
              <a:lnSpc>
                <a:spcPct val="110000"/>
              </a:lnSpc>
              <a:buClr>
                <a:srgbClr val="1A9BFC"/>
              </a:buClr>
              <a:buNone/>
              <a:defRPr/>
            </a:pPr>
            <a:endParaRPr lang="fr-FR" sz="1400" dirty="0">
              <a:solidFill>
                <a:prstClr val="black"/>
              </a:solidFill>
              <a:latin typeface="+mn-lt"/>
            </a:endParaRPr>
          </a:p>
          <a:p>
            <a:pPr marL="0" indent="0">
              <a:lnSpc>
                <a:spcPct val="110000"/>
              </a:lnSpc>
              <a:buClr>
                <a:srgbClr val="1A9BFC"/>
              </a:buClr>
              <a:buNone/>
              <a:defRPr/>
            </a:pPr>
            <a:r>
              <a:rPr lang="fr-FR" sz="1400" b="1" err="1">
                <a:solidFill>
                  <a:prstClr val="black"/>
                </a:solidFill>
                <a:latin typeface="+mn-lt"/>
              </a:rPr>
              <a:t>Result</a:t>
            </a:r>
            <a:r>
              <a:rPr lang="fr-FR" sz="1400" b="1" dirty="0">
                <a:solidFill>
                  <a:prstClr val="black"/>
                </a:solidFill>
                <a:latin typeface="+mn-lt"/>
              </a:rPr>
              <a:t>: </a:t>
            </a:r>
            <a:r>
              <a:rPr lang="fr-FR" sz="1400" dirty="0">
                <a:solidFill>
                  <a:prstClr val="black"/>
                </a:solidFill>
                <a:latin typeface="+mn-lt"/>
              </a:rPr>
              <a:t>If a </a:t>
            </a:r>
            <a:r>
              <a:rPr lang="fr-FR" sz="1400" err="1">
                <a:solidFill>
                  <a:prstClr val="black"/>
                </a:solidFill>
                <a:latin typeface="+mn-lt"/>
              </a:rPr>
              <a:t>person</a:t>
            </a:r>
            <a:r>
              <a:rPr lang="fr-FR" sz="1400" dirty="0">
                <a:solidFill>
                  <a:prstClr val="black"/>
                </a:solidFill>
                <a:latin typeface="+mn-lt"/>
              </a:rPr>
              <a:t> has </a:t>
            </a:r>
            <a:r>
              <a:rPr lang="fr-FR" sz="1400" err="1">
                <a:solidFill>
                  <a:prstClr val="black"/>
                </a:solidFill>
                <a:latin typeface="+mn-lt"/>
              </a:rPr>
              <a:t>worked</a:t>
            </a:r>
            <a:r>
              <a:rPr lang="fr-FR" sz="1400" dirty="0">
                <a:solidFill>
                  <a:prstClr val="black"/>
                </a:solidFill>
                <a:latin typeface="+mn-lt"/>
              </a:rPr>
              <a:t> one </a:t>
            </a:r>
            <a:r>
              <a:rPr lang="fr-FR" sz="1400" err="1">
                <a:solidFill>
                  <a:prstClr val="black"/>
                </a:solidFill>
                <a:latin typeface="+mn-lt"/>
              </a:rPr>
              <a:t>hour</a:t>
            </a:r>
            <a:r>
              <a:rPr lang="fr-FR" sz="1400" dirty="0">
                <a:solidFill>
                  <a:prstClr val="black"/>
                </a:solidFill>
                <a:latin typeface="+mn-lt"/>
              </a:rPr>
              <a:t> over the </a:t>
            </a:r>
            <a:r>
              <a:rPr lang="fr-FR" sz="1400" err="1">
                <a:solidFill>
                  <a:prstClr val="black"/>
                </a:solidFill>
                <a:latin typeface="+mn-lt"/>
              </a:rPr>
              <a:t>weekly</a:t>
            </a:r>
            <a:r>
              <a:rPr lang="fr-FR" sz="1400" dirty="0">
                <a:solidFill>
                  <a:prstClr val="black"/>
                </a:solidFill>
                <a:latin typeface="+mn-lt"/>
              </a:rPr>
              <a:t> </a:t>
            </a:r>
            <a:r>
              <a:rPr lang="fr-FR" sz="1400" err="1">
                <a:solidFill>
                  <a:prstClr val="black"/>
                </a:solidFill>
                <a:latin typeface="+mn-lt"/>
              </a:rPr>
              <a:t>theoretical</a:t>
            </a:r>
            <a:r>
              <a:rPr lang="fr-FR" sz="1400" dirty="0">
                <a:solidFill>
                  <a:prstClr val="black"/>
                </a:solidFill>
                <a:latin typeface="+mn-lt"/>
              </a:rPr>
              <a:t> +4, 1 </a:t>
            </a:r>
            <a:r>
              <a:rPr lang="fr-FR" sz="1400" err="1">
                <a:solidFill>
                  <a:prstClr val="black"/>
                </a:solidFill>
                <a:latin typeface="+mn-lt"/>
              </a:rPr>
              <a:t>hour</a:t>
            </a:r>
            <a:r>
              <a:rPr lang="fr-FR" sz="1400" dirty="0">
                <a:solidFill>
                  <a:prstClr val="black"/>
                </a:solidFill>
                <a:latin typeface="+mn-lt"/>
              </a:rPr>
              <a:t> and 30 minutes </a:t>
            </a:r>
            <a:r>
              <a:rPr lang="fr-FR" sz="1400" err="1">
                <a:solidFill>
                  <a:prstClr val="black"/>
                </a:solidFill>
                <a:latin typeface="+mn-lt"/>
              </a:rPr>
              <a:t>will</a:t>
            </a:r>
            <a:r>
              <a:rPr lang="fr-FR" sz="1400" dirty="0">
                <a:solidFill>
                  <a:prstClr val="black"/>
                </a:solidFill>
                <a:latin typeface="+mn-lt"/>
              </a:rPr>
              <a:t> </a:t>
            </a:r>
            <a:r>
              <a:rPr lang="fr-FR" sz="1400" err="1">
                <a:solidFill>
                  <a:prstClr val="black"/>
                </a:solidFill>
                <a:latin typeface="+mn-lt"/>
              </a:rPr>
              <a:t>be</a:t>
            </a:r>
            <a:r>
              <a:rPr lang="fr-FR" sz="1400" dirty="0">
                <a:solidFill>
                  <a:prstClr val="black"/>
                </a:solidFill>
                <a:latin typeface="+mn-lt"/>
              </a:rPr>
              <a:t> </a:t>
            </a:r>
            <a:r>
              <a:rPr lang="fr-FR" sz="1400" err="1">
                <a:solidFill>
                  <a:prstClr val="black"/>
                </a:solidFill>
                <a:latin typeface="+mn-lt"/>
              </a:rPr>
              <a:t>transferred</a:t>
            </a:r>
            <a:r>
              <a:rPr lang="fr-FR" sz="1400" dirty="0">
                <a:solidFill>
                  <a:prstClr val="black"/>
                </a:solidFill>
                <a:latin typeface="+mn-lt"/>
              </a:rPr>
              <a:t> to </a:t>
            </a:r>
            <a:r>
              <a:rPr lang="fr-FR" sz="1400" err="1">
                <a:solidFill>
                  <a:prstClr val="black"/>
                </a:solidFill>
                <a:latin typeface="+mn-lt"/>
              </a:rPr>
              <a:t>payroll</a:t>
            </a:r>
            <a:r>
              <a:rPr lang="fr-FR" sz="1400" dirty="0">
                <a:solidFill>
                  <a:prstClr val="black"/>
                </a:solidFill>
                <a:latin typeface="+mn-lt"/>
              </a:rPr>
              <a:t>.</a:t>
            </a:r>
          </a:p>
          <a:p>
            <a:pPr marL="0" indent="0">
              <a:buNone/>
            </a:pPr>
            <a:endParaRPr lang="fr-FR" sz="1400" dirty="0">
              <a:latin typeface="+mn-lt"/>
            </a:endParaRPr>
          </a:p>
        </p:txBody>
      </p:sp>
      <p:sp>
        <p:nvSpPr>
          <p:cNvPr id="3" name="Titre 2">
            <a:extLst>
              <a:ext uri="{FF2B5EF4-FFF2-40B4-BE49-F238E27FC236}">
                <a16:creationId xmlns:a16="http://schemas.microsoft.com/office/drawing/2014/main" id="{739123BA-5670-0724-F877-F044C6ED91FD}"/>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overtime</a:t>
            </a:r>
            <a:endParaRPr lang="fr-FR" dirty="0"/>
          </a:p>
        </p:txBody>
      </p:sp>
      <p:sp>
        <p:nvSpPr>
          <p:cNvPr id="4" name="Espace réservé du texte 3">
            <a:extLst>
              <a:ext uri="{FF2B5EF4-FFF2-40B4-BE49-F238E27FC236}">
                <a16:creationId xmlns:a16="http://schemas.microsoft.com/office/drawing/2014/main" id="{3BB75B05-E3A2-0CE6-520D-C30351F68B08}"/>
              </a:ext>
            </a:extLst>
          </p:cNvPr>
          <p:cNvSpPr>
            <a:spLocks noGrp="1"/>
          </p:cNvSpPr>
          <p:nvPr>
            <p:ph type="body" sz="quarter" idx="19"/>
          </p:nvPr>
        </p:nvSpPr>
        <p:spPr>
          <a:xfrm>
            <a:off x="371708" y="939800"/>
            <a:ext cx="11444520" cy="546404"/>
          </a:xfrm>
        </p:spPr>
        <p:txBody>
          <a:bodyPr vert="horz" lIns="91440" tIns="45720" rIns="91440" bIns="45720" rtlCol="0" anchor="t">
            <a:normAutofit/>
          </a:bodyPr>
          <a:lstStyle/>
          <a:p>
            <a:r>
              <a:rPr lang="fr-FR" dirty="0">
                <a:latin typeface="Figtree"/>
              </a:rPr>
              <a:t>Setting up </a:t>
            </a:r>
            <a:r>
              <a:rPr lang="fr-FR" b="1" dirty="0">
                <a:latin typeface="Figtree"/>
              </a:rPr>
              <a:t>overtime profiles</a:t>
            </a:r>
            <a:r>
              <a:rPr lang="fr-FR" dirty="0">
                <a:latin typeface="Figtree"/>
              </a:rPr>
              <a:t>, </a:t>
            </a:r>
            <a:r>
              <a:rPr lang="fr-FR" dirty="0" err="1">
                <a:latin typeface="Figtree"/>
              </a:rPr>
              <a:t>add-ons</a:t>
            </a:r>
            <a:r>
              <a:rPr lang="fr-FR" dirty="0">
                <a:latin typeface="Figtree"/>
              </a:rPr>
              <a:t> and </a:t>
            </a:r>
            <a:r>
              <a:rPr lang="fr-FR" dirty="0" err="1">
                <a:latin typeface="Figtree"/>
              </a:rPr>
              <a:t>special</a:t>
            </a:r>
            <a:r>
              <a:rPr lang="fr-FR" dirty="0">
                <a:latin typeface="Figtree"/>
              </a:rPr>
              <a:t> times</a:t>
            </a:r>
            <a:endParaRPr lang="en-US" dirty="0">
              <a:latin typeface="Figtree"/>
            </a:endParaRPr>
          </a:p>
        </p:txBody>
      </p:sp>
      <p:sp>
        <p:nvSpPr>
          <p:cNvPr id="20" name="ZoneTexte 19">
            <a:extLst>
              <a:ext uri="{FF2B5EF4-FFF2-40B4-BE49-F238E27FC236}">
                <a16:creationId xmlns:a16="http://schemas.microsoft.com/office/drawing/2014/main" id="{4D7873E3-69EC-7562-5C2D-D2224FD7D747}"/>
              </a:ext>
            </a:extLst>
          </p:cNvPr>
          <p:cNvSpPr txBox="1"/>
          <p:nvPr/>
        </p:nvSpPr>
        <p:spPr>
          <a:xfrm>
            <a:off x="80916" y="1915665"/>
            <a:ext cx="5944594" cy="333617"/>
          </a:xfrm>
          <a:prstGeom prst="rect">
            <a:avLst/>
          </a:prstGeom>
          <a:noFill/>
        </p:spPr>
        <p:txBody>
          <a:bodyPr wrap="square" lIns="91440" tIns="45720" rIns="91440" bIns="45720" rtlCol="0" anchor="t">
            <a:spAutoFit/>
          </a:bodyPr>
          <a:lstStyle/>
          <a:p>
            <a:pPr algn="ctr">
              <a:lnSpc>
                <a:spcPct val="120000"/>
              </a:lnSpc>
              <a:spcBef>
                <a:spcPts val="1000"/>
              </a:spcBef>
              <a:defRPr/>
            </a:pPr>
            <a:r>
              <a:rPr lang="fr-FR" sz="1400" dirty="0">
                <a:solidFill>
                  <a:prstClr val="black"/>
                </a:solidFill>
              </a:rPr>
              <a:t>Example</a:t>
            </a:r>
            <a:r>
              <a:rPr kumimoji="0" lang="fr-FR" sz="1400" b="0" i="0" u="none" strike="noStrike" kern="1200" cap="none" spc="0" normalizeH="0" baseline="0" noProof="0" dirty="0">
                <a:ln>
                  <a:noFill/>
                </a:ln>
                <a:solidFill>
                  <a:prstClr val="black"/>
                </a:solidFill>
                <a:effectLst/>
                <a:uLnTx/>
                <a:uFillTx/>
                <a:ea typeface="+mn-ea"/>
                <a:cs typeface="+mn-cs"/>
              </a:rPr>
              <a:t>:</a:t>
            </a:r>
            <a:r>
              <a:rPr lang="fr-FR" sz="1400" dirty="0">
                <a:solidFill>
                  <a:prstClr val="black"/>
                </a:solidFill>
              </a:rPr>
              <a:t> 35 </a:t>
            </a:r>
            <a:r>
              <a:rPr lang="fr-FR" sz="1400" dirty="0" err="1">
                <a:solidFill>
                  <a:prstClr val="black"/>
                </a:solidFill>
              </a:rPr>
              <a:t>hours</a:t>
            </a:r>
            <a:r>
              <a:rPr lang="fr-FR" sz="1400" dirty="0">
                <a:solidFill>
                  <a:prstClr val="black"/>
                </a:solidFill>
              </a:rPr>
              <a:t> per </a:t>
            </a:r>
            <a:r>
              <a:rPr lang="fr-FR" sz="1400" dirty="0" err="1">
                <a:solidFill>
                  <a:prstClr val="black"/>
                </a:solidFill>
              </a:rPr>
              <a:t>week</a:t>
            </a:r>
            <a:r>
              <a:rPr lang="fr-FR" sz="1400" dirty="0">
                <a:solidFill>
                  <a:prstClr val="black"/>
                </a:solidFill>
              </a:rPr>
              <a:t> </a:t>
            </a:r>
            <a:r>
              <a:rPr lang="fr-FR" sz="1400" dirty="0" err="1">
                <a:solidFill>
                  <a:prstClr val="black"/>
                </a:solidFill>
              </a:rPr>
              <a:t>work</a:t>
            </a:r>
            <a:r>
              <a:rPr lang="fr-FR" sz="1400" dirty="0">
                <a:solidFill>
                  <a:prstClr val="black"/>
                </a:solidFill>
              </a:rPr>
              <a:t> </a:t>
            </a:r>
            <a:r>
              <a:rPr lang="fr-FR" sz="1400" dirty="0" err="1">
                <a:solidFill>
                  <a:prstClr val="black"/>
                </a:solidFill>
              </a:rPr>
              <a:t>schedule</a:t>
            </a:r>
            <a:r>
              <a:rPr lang="fr-FR" sz="1400" dirty="0">
                <a:solidFill>
                  <a:prstClr val="black"/>
                </a:solidFill>
              </a:rPr>
              <a:t> </a:t>
            </a:r>
            <a:r>
              <a:rPr lang="fr-FR" sz="1400" dirty="0" err="1">
                <a:solidFill>
                  <a:prstClr val="black"/>
                </a:solidFill>
              </a:rPr>
              <a:t>with</a:t>
            </a:r>
            <a:r>
              <a:rPr lang="fr-FR" sz="1400" dirty="0">
                <a:solidFill>
                  <a:prstClr val="black"/>
                </a:solidFill>
              </a:rPr>
              <a:t> overtime management</a:t>
            </a:r>
            <a:endParaRPr lang="fr-FR" sz="1400" dirty="0">
              <a:ea typeface="+mn-ea"/>
              <a:cs typeface="+mn-cs"/>
            </a:endParaRPr>
          </a:p>
        </p:txBody>
      </p:sp>
      <p:sp>
        <p:nvSpPr>
          <p:cNvPr id="9" name="Espace réservé du tableau 1">
            <a:extLst>
              <a:ext uri="{FF2B5EF4-FFF2-40B4-BE49-F238E27FC236}">
                <a16:creationId xmlns:a16="http://schemas.microsoft.com/office/drawing/2014/main" id="{093DE29D-4185-4F33-6553-BB5499A0A0B2}"/>
              </a:ext>
            </a:extLst>
          </p:cNvPr>
          <p:cNvSpPr txBox="1">
            <a:spLocks/>
          </p:cNvSpPr>
          <p:nvPr/>
        </p:nvSpPr>
        <p:spPr>
          <a:xfrm>
            <a:off x="507978" y="1338826"/>
            <a:ext cx="9738620" cy="379421"/>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Overtime profiles</a:t>
            </a:r>
          </a:p>
        </p:txBody>
      </p:sp>
      <p:pic>
        <p:nvPicPr>
          <p:cNvPr id="10" name="Graphique 9">
            <a:extLst>
              <a:ext uri="{FF2B5EF4-FFF2-40B4-BE49-F238E27FC236}">
                <a16:creationId xmlns:a16="http://schemas.microsoft.com/office/drawing/2014/main" id="{5D8571EE-B73C-8FE6-CBD3-6E959E8762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712687">
            <a:off x="5584866" y="3072089"/>
            <a:ext cx="504603" cy="509609"/>
          </a:xfrm>
          <a:prstGeom prst="rect">
            <a:avLst/>
          </a:prstGeom>
          <a:effectLst>
            <a:outerShdw blurRad="292100" dist="139700" dir="2700000" algn="tl" rotWithShape="0">
              <a:srgbClr val="333333">
                <a:alpha val="65000"/>
              </a:srgbClr>
            </a:outerShdw>
          </a:effectLst>
        </p:spPr>
      </p:pic>
      <p:pic>
        <p:nvPicPr>
          <p:cNvPr id="11" name="Graphique 10">
            <a:extLst>
              <a:ext uri="{FF2B5EF4-FFF2-40B4-BE49-F238E27FC236}">
                <a16:creationId xmlns:a16="http://schemas.microsoft.com/office/drawing/2014/main" id="{F71EA41A-7F14-E626-8E3B-6CB57AA4F9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flipV="1">
            <a:off x="5643528" y="5104964"/>
            <a:ext cx="504603" cy="509609"/>
          </a:xfrm>
          <a:prstGeom prst="rect">
            <a:avLst/>
          </a:prstGeom>
          <a:effectLst>
            <a:outerShdw blurRad="292100" dist="139700" dir="2700000" algn="tl" rotWithShape="0">
              <a:srgbClr val="333333">
                <a:alpha val="65000"/>
              </a:srgbClr>
            </a:outerShdw>
          </a:effectLst>
        </p:spPr>
      </p:pic>
      <p:pic>
        <p:nvPicPr>
          <p:cNvPr id="5" name="Image 4" descr="Une image contenant texte, capture d’écran, affichage, nombre&#10;&#10;Le contenu généré par l’IA peut être incorrect.">
            <a:extLst>
              <a:ext uri="{FF2B5EF4-FFF2-40B4-BE49-F238E27FC236}">
                <a16:creationId xmlns:a16="http://schemas.microsoft.com/office/drawing/2014/main" id="{DD12380A-1EC6-B253-C434-6B5E95C8FCF4}"/>
              </a:ext>
            </a:extLst>
          </p:cNvPr>
          <p:cNvPicPr>
            <a:picLocks noChangeAspect="1"/>
          </p:cNvPicPr>
          <p:nvPr/>
        </p:nvPicPr>
        <p:blipFill>
          <a:blip r:embed="rId8"/>
          <a:stretch>
            <a:fillRect/>
          </a:stretch>
        </p:blipFill>
        <p:spPr>
          <a:xfrm>
            <a:off x="225955" y="2326217"/>
            <a:ext cx="5030259" cy="2639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descr="Une image contenant texte, capture d’écran, affichage, nombre&#10;&#10;Le contenu généré par l’IA peut être incorrect.">
            <a:extLst>
              <a:ext uri="{FF2B5EF4-FFF2-40B4-BE49-F238E27FC236}">
                <a16:creationId xmlns:a16="http://schemas.microsoft.com/office/drawing/2014/main" id="{58AA2455-A79E-1A2E-02D8-E6656FC73C8D}"/>
              </a:ext>
            </a:extLst>
          </p:cNvPr>
          <p:cNvPicPr>
            <a:picLocks noChangeAspect="1"/>
          </p:cNvPicPr>
          <p:nvPr/>
        </p:nvPicPr>
        <p:blipFill>
          <a:blip r:embed="rId9"/>
          <a:stretch>
            <a:fillRect/>
          </a:stretch>
        </p:blipFill>
        <p:spPr>
          <a:xfrm>
            <a:off x="368829" y="4326995"/>
            <a:ext cx="5167841" cy="2278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6487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989903" y="3247089"/>
            <a:ext cx="3754698" cy="2583018"/>
          </a:xfrm>
        </p:spPr>
        <p:txBody>
          <a:bodyPr>
            <a:normAutofit/>
          </a:bodyPr>
          <a:lstStyle/>
          <a:p>
            <a:pPr>
              <a:lnSpc>
                <a:spcPct val="100000"/>
              </a:lnSpc>
              <a:buClr>
                <a:srgbClr val="1A9BFC"/>
              </a:buClr>
              <a:defRPr/>
            </a:pPr>
            <a:r>
              <a:rPr lang="fr-FR" sz="1400" dirty="0">
                <a:solidFill>
                  <a:prstClr val="black"/>
                </a:solidFill>
                <a:latin typeface="Figtree"/>
              </a:rPr>
              <a:t>Night </a:t>
            </a:r>
            <a:r>
              <a:rPr lang="fr-FR" sz="1400" err="1">
                <a:solidFill>
                  <a:prstClr val="black"/>
                </a:solidFill>
                <a:latin typeface="Figtree"/>
              </a:rPr>
              <a:t>hours</a:t>
            </a:r>
            <a:r>
              <a:rPr lang="fr-FR" sz="1400" dirty="0">
                <a:solidFill>
                  <a:prstClr val="black"/>
                </a:solidFill>
                <a:latin typeface="Figtree"/>
              </a:rPr>
              <a:t> are set to start at 9pm          and end at 7am the </a:t>
            </a:r>
            <a:r>
              <a:rPr lang="fr-FR" sz="1400" err="1">
                <a:solidFill>
                  <a:prstClr val="black"/>
                </a:solidFill>
                <a:latin typeface="Figtree"/>
              </a:rPr>
              <a:t>following</a:t>
            </a:r>
            <a:r>
              <a:rPr lang="fr-FR" sz="1400" dirty="0">
                <a:solidFill>
                  <a:prstClr val="black"/>
                </a:solidFill>
                <a:latin typeface="Figtree"/>
              </a:rPr>
              <a:t> </a:t>
            </a:r>
            <a:r>
              <a:rPr lang="fr-FR" sz="1400" err="1">
                <a:solidFill>
                  <a:prstClr val="black"/>
                </a:solidFill>
                <a:latin typeface="Figtree"/>
              </a:rPr>
              <a:t>morning</a:t>
            </a:r>
            <a:r>
              <a:rPr lang="fr-FR" sz="1400" dirty="0">
                <a:solidFill>
                  <a:prstClr val="black"/>
                </a:solidFill>
                <a:latin typeface="Figtree"/>
              </a:rPr>
              <a:t>.</a:t>
            </a:r>
            <a:endParaRPr lang="fr-FR" sz="1400">
              <a:solidFill>
                <a:prstClr val="black"/>
              </a:solidFill>
            </a:endParaRPr>
          </a:p>
          <a:p>
            <a:pPr marL="0" indent="0">
              <a:lnSpc>
                <a:spcPct val="100000"/>
              </a:lnSpc>
              <a:buClr>
                <a:srgbClr val="1A9BFC"/>
              </a:buClr>
              <a:buNone/>
              <a:defRPr/>
            </a:pPr>
            <a:endParaRPr lang="fr-FR" sz="1400" dirty="0">
              <a:solidFill>
                <a:prstClr val="black"/>
              </a:solidFill>
            </a:endParaRPr>
          </a:p>
          <a:p>
            <a:pPr>
              <a:lnSpc>
                <a:spcPct val="100000"/>
              </a:lnSpc>
              <a:buClr>
                <a:srgbClr val="1A9BFC"/>
              </a:buClr>
              <a:defRPr/>
            </a:pPr>
            <a:r>
              <a:rPr lang="fr-FR" sz="1400" dirty="0">
                <a:solidFill>
                  <a:prstClr val="black"/>
                </a:solidFill>
                <a:latin typeface="Figtree"/>
              </a:rPr>
              <a:t>Night </a:t>
            </a:r>
            <a:r>
              <a:rPr lang="fr-FR" sz="1400" err="1">
                <a:solidFill>
                  <a:prstClr val="black"/>
                </a:solidFill>
                <a:latin typeface="Figtree"/>
              </a:rPr>
              <a:t>hours</a:t>
            </a:r>
            <a:r>
              <a:rPr lang="fr-FR" sz="1400" dirty="0">
                <a:solidFill>
                  <a:prstClr val="black"/>
                </a:solidFill>
                <a:latin typeface="Figtree"/>
              </a:rPr>
              <a:t> are </a:t>
            </a:r>
            <a:r>
              <a:rPr lang="fr-FR" sz="1400" err="1">
                <a:solidFill>
                  <a:prstClr val="black"/>
                </a:solidFill>
                <a:latin typeface="Figtree"/>
              </a:rPr>
              <a:t>paid</a:t>
            </a:r>
            <a:r>
              <a:rPr lang="fr-FR" sz="1400" dirty="0">
                <a:solidFill>
                  <a:prstClr val="black"/>
                </a:solidFill>
                <a:latin typeface="Figtree"/>
              </a:rPr>
              <a:t> </a:t>
            </a:r>
            <a:r>
              <a:rPr lang="fr-FR" sz="1400" err="1">
                <a:solidFill>
                  <a:prstClr val="black"/>
                </a:solidFill>
                <a:latin typeface="Figtree"/>
              </a:rPr>
              <a:t>with</a:t>
            </a:r>
            <a:r>
              <a:rPr lang="fr-FR" sz="1400" dirty="0">
                <a:solidFill>
                  <a:prstClr val="black"/>
                </a:solidFill>
                <a:latin typeface="Figtree"/>
              </a:rPr>
              <a:t> a 125% </a:t>
            </a:r>
            <a:r>
              <a:rPr lang="fr-FR" sz="1400" err="1">
                <a:solidFill>
                  <a:prstClr val="black"/>
                </a:solidFill>
                <a:latin typeface="Figtree"/>
              </a:rPr>
              <a:t>increase</a:t>
            </a:r>
            <a:r>
              <a:rPr lang="fr-FR" sz="1400" dirty="0">
                <a:solidFill>
                  <a:prstClr val="black"/>
                </a:solidFill>
                <a:latin typeface="Figtree"/>
              </a:rPr>
              <a:t>.</a:t>
            </a:r>
            <a:endParaRPr lang="fr-FR" sz="1400" dirty="0">
              <a:solidFill>
                <a:prstClr val="black"/>
              </a:solidFill>
            </a:endParaRPr>
          </a:p>
          <a:p>
            <a:pPr marL="0" indent="0">
              <a:lnSpc>
                <a:spcPct val="100000"/>
              </a:lnSpc>
              <a:buNone/>
            </a:pPr>
            <a:endParaRPr lang="fr-FR" dirty="0">
              <a:latin typeface="Figtree"/>
            </a:endParaRPr>
          </a:p>
          <a:p>
            <a:pPr marL="0" indent="0">
              <a:lnSpc>
                <a:spcPct val="100000"/>
              </a:lnSpc>
              <a:buNone/>
            </a:pPr>
            <a:r>
              <a:rPr lang="fr-FR" dirty="0">
                <a:latin typeface="Figtree"/>
              </a:rPr>
              <a:t> </a:t>
            </a:r>
            <a:endParaRPr lang="fr-FR" sz="1200" i="1">
              <a:latin typeface="Figtree"/>
            </a:endParaRPr>
          </a:p>
          <a:p>
            <a:pPr marL="0" indent="0">
              <a:lnSpc>
                <a:spcPct val="100000"/>
              </a:lnSpc>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overtime</a:t>
            </a:r>
            <a:endParaRPr lang="fr-FR" dirty="0">
              <a:solidFill>
                <a:srgbClr val="000000"/>
              </a:solidFill>
              <a:latin typeface="Figtree Light"/>
            </a:endParaRP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304800"/>
          </a:xfrm>
        </p:spPr>
        <p:txBody>
          <a:bodyPr vert="horz" lIns="91440" tIns="45720" rIns="91440" bIns="45720" rtlCol="0" anchor="t">
            <a:normAutofit/>
          </a:bodyPr>
          <a:lstStyle/>
          <a:p>
            <a:r>
              <a:rPr lang="fr-FR" dirty="0">
                <a:latin typeface="Figtree"/>
              </a:rPr>
              <a:t>Night shifts</a:t>
            </a:r>
            <a:endParaRPr lang="fr-FR" altLang="fr-FR" dirty="0">
              <a:latin typeface="Figtree"/>
            </a:endParaRPr>
          </a:p>
        </p:txBody>
      </p:sp>
      <p:sp>
        <p:nvSpPr>
          <p:cNvPr id="20" name="ZoneTexte 19">
            <a:extLst>
              <a:ext uri="{FF2B5EF4-FFF2-40B4-BE49-F238E27FC236}">
                <a16:creationId xmlns:a16="http://schemas.microsoft.com/office/drawing/2014/main" id="{38684621-C272-4FFE-B9AC-56776BC54FCC}"/>
              </a:ext>
            </a:extLst>
          </p:cNvPr>
          <p:cNvSpPr txBox="1"/>
          <p:nvPr/>
        </p:nvSpPr>
        <p:spPr>
          <a:xfrm>
            <a:off x="381000" y="2484990"/>
            <a:ext cx="6413355" cy="331116"/>
          </a:xfrm>
          <a:prstGeom prst="rect">
            <a:avLst/>
          </a:prstGeom>
          <a:noFill/>
        </p:spPr>
        <p:txBody>
          <a:bodyPr wrap="square" lIns="91440" tIns="45720" rIns="91440" bIns="45720" rtlCol="0" anchor="t">
            <a:spAutoFit/>
          </a:bodyPr>
          <a:lstStyle/>
          <a:p>
            <a:pPr algn="ctr">
              <a:lnSpc>
                <a:spcPct val="120000"/>
              </a:lnSpc>
              <a:spcBef>
                <a:spcPts val="1000"/>
              </a:spcBef>
              <a:defRPr/>
            </a:pPr>
            <a:r>
              <a:rPr lang="fr-FR" sz="1400" dirty="0">
                <a:solidFill>
                  <a:prstClr val="black"/>
                </a:solidFill>
              </a:rPr>
              <a:t>Example: 39 </a:t>
            </a:r>
            <a:r>
              <a:rPr lang="fr-FR" sz="1400" dirty="0" err="1">
                <a:solidFill>
                  <a:prstClr val="black"/>
                </a:solidFill>
              </a:rPr>
              <a:t>hours</a:t>
            </a:r>
            <a:r>
              <a:rPr lang="fr-FR" sz="1400" dirty="0">
                <a:solidFill>
                  <a:prstClr val="black"/>
                </a:solidFill>
              </a:rPr>
              <a:t> per </a:t>
            </a:r>
            <a:r>
              <a:rPr lang="fr-FR" sz="1400" dirty="0" err="1">
                <a:solidFill>
                  <a:prstClr val="black"/>
                </a:solidFill>
              </a:rPr>
              <a:t>week</a:t>
            </a:r>
            <a:r>
              <a:rPr lang="fr-FR" sz="1400" dirty="0">
                <a:solidFill>
                  <a:prstClr val="black"/>
                </a:solidFill>
              </a:rPr>
              <a:t> </a:t>
            </a:r>
            <a:r>
              <a:rPr lang="fr-FR" sz="1400" dirty="0" err="1">
                <a:solidFill>
                  <a:prstClr val="black"/>
                </a:solidFill>
              </a:rPr>
              <a:t>work</a:t>
            </a:r>
            <a:r>
              <a:rPr lang="fr-FR" sz="1400" dirty="0">
                <a:solidFill>
                  <a:prstClr val="black"/>
                </a:solidFill>
              </a:rPr>
              <a:t> </a:t>
            </a:r>
            <a:r>
              <a:rPr lang="fr-FR" sz="1400" dirty="0" err="1">
                <a:solidFill>
                  <a:prstClr val="black"/>
                </a:solidFill>
              </a:rPr>
              <a:t>schedule</a:t>
            </a:r>
            <a:r>
              <a:rPr lang="fr-FR" sz="1400" dirty="0">
                <a:solidFill>
                  <a:prstClr val="black"/>
                </a:solidFill>
              </a:rPr>
              <a:t> </a:t>
            </a:r>
            <a:r>
              <a:rPr lang="fr-FR" sz="1400" dirty="0" err="1">
                <a:solidFill>
                  <a:prstClr val="black"/>
                </a:solidFill>
              </a:rPr>
              <a:t>with</a:t>
            </a:r>
            <a:r>
              <a:rPr lang="fr-FR" sz="1400" dirty="0">
                <a:solidFill>
                  <a:prstClr val="black"/>
                </a:solidFill>
              </a:rPr>
              <a:t> overtime management</a:t>
            </a:r>
            <a:endParaRPr lang="fr-FR" sz="1400" dirty="0" err="1">
              <a:solidFill>
                <a:prstClr val="black"/>
              </a:solidFill>
              <a:ea typeface="+mn-ea"/>
              <a:cs typeface="+mn-cs"/>
            </a:endParaRPr>
          </a:p>
        </p:txBody>
      </p:sp>
      <p:sp>
        <p:nvSpPr>
          <p:cNvPr id="8" name="Espace réservé du tableau 1">
            <a:extLst>
              <a:ext uri="{FF2B5EF4-FFF2-40B4-BE49-F238E27FC236}">
                <a16:creationId xmlns:a16="http://schemas.microsoft.com/office/drawing/2014/main" id="{4CCC5CDF-FF5A-245D-CEE0-CC440972C410}"/>
              </a:ext>
            </a:extLst>
          </p:cNvPr>
          <p:cNvSpPr txBox="1">
            <a:spLocks/>
          </p:cNvSpPr>
          <p:nvPr/>
        </p:nvSpPr>
        <p:spPr>
          <a:xfrm>
            <a:off x="522689" y="1505475"/>
            <a:ext cx="60760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Overtime profiles</a:t>
            </a:r>
            <a:endParaRPr lang="en-US" dirty="0">
              <a:solidFill>
                <a:schemeClr val="accent1"/>
              </a:solidFill>
              <a:latin typeface="Figtree"/>
            </a:endParaRPr>
          </a:p>
        </p:txBody>
      </p:sp>
      <p:pic>
        <p:nvPicPr>
          <p:cNvPr id="5" name="Image 4" descr="Une image contenant texte, capture d’écran, affichage, nombre&#10;&#10;Le contenu généré par l’IA peut être incorrect.">
            <a:extLst>
              <a:ext uri="{FF2B5EF4-FFF2-40B4-BE49-F238E27FC236}">
                <a16:creationId xmlns:a16="http://schemas.microsoft.com/office/drawing/2014/main" id="{127279F4-C3AA-76E7-FFF6-02CE38BF4A2D}"/>
              </a:ext>
            </a:extLst>
          </p:cNvPr>
          <p:cNvPicPr>
            <a:picLocks noChangeAspect="1"/>
          </p:cNvPicPr>
          <p:nvPr/>
        </p:nvPicPr>
        <p:blipFill>
          <a:blip r:embed="rId6"/>
          <a:stretch>
            <a:fillRect/>
          </a:stretch>
        </p:blipFill>
        <p:spPr>
          <a:xfrm>
            <a:off x="372005" y="2954867"/>
            <a:ext cx="7426325" cy="3170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0005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324350" y="3240465"/>
            <a:ext cx="4654281" cy="2662645"/>
          </a:xfrm>
        </p:spPr>
        <p:txBody>
          <a:bodyPr>
            <a:normAutofit/>
          </a:bodyPr>
          <a:lstStyle/>
          <a:p>
            <a:pPr marL="0" indent="0">
              <a:lnSpc>
                <a:spcPct val="90000"/>
              </a:lnSpc>
              <a:buClr>
                <a:srgbClr val="1A9BFC"/>
              </a:buClr>
              <a:buNone/>
              <a:defRPr/>
            </a:pPr>
            <a:endParaRPr lang="fr-FR" sz="1200" dirty="0">
              <a:solidFill>
                <a:prstClr val="black"/>
              </a:solidFill>
            </a:endParaRPr>
          </a:p>
          <a:p>
            <a:pPr>
              <a:lnSpc>
                <a:spcPct val="90000"/>
              </a:lnSpc>
              <a:buClr>
                <a:srgbClr val="1A9BFC"/>
              </a:buClr>
              <a:defRPr/>
            </a:pPr>
            <a:r>
              <a:rPr lang="fr-FR" sz="1400" dirty="0" err="1">
                <a:solidFill>
                  <a:prstClr val="black"/>
                </a:solidFill>
                <a:latin typeface="Figtree"/>
              </a:rPr>
              <a:t>Hours</a:t>
            </a:r>
            <a:r>
              <a:rPr lang="fr-FR" sz="1400" dirty="0">
                <a:solidFill>
                  <a:prstClr val="black"/>
                </a:solidFill>
                <a:latin typeface="Figtree"/>
              </a:rPr>
              <a:t> </a:t>
            </a:r>
            <a:r>
              <a:rPr lang="fr-FR" sz="1400" dirty="0" err="1">
                <a:solidFill>
                  <a:prstClr val="black"/>
                </a:solidFill>
                <a:latin typeface="Figtree"/>
              </a:rPr>
              <a:t>worked</a:t>
            </a:r>
            <a:r>
              <a:rPr lang="fr-FR" sz="1400" dirty="0">
                <a:solidFill>
                  <a:prstClr val="black"/>
                </a:solidFill>
                <a:latin typeface="Figtree"/>
              </a:rPr>
              <a:t> on Sunday are </a:t>
            </a:r>
            <a:r>
              <a:rPr lang="fr-FR" sz="1400" dirty="0" err="1">
                <a:solidFill>
                  <a:prstClr val="black"/>
                </a:solidFill>
                <a:latin typeface="Figtree"/>
              </a:rPr>
              <a:t>compensated</a:t>
            </a:r>
            <a:r>
              <a:rPr lang="fr-FR" sz="1400" dirty="0">
                <a:solidFill>
                  <a:prstClr val="black"/>
                </a:solidFill>
                <a:latin typeface="Figtree"/>
              </a:rPr>
              <a:t> </a:t>
            </a:r>
            <a:r>
              <a:rPr lang="fr-FR" sz="1400" dirty="0" err="1">
                <a:solidFill>
                  <a:prstClr val="black"/>
                </a:solidFill>
                <a:latin typeface="Figtree"/>
              </a:rPr>
              <a:t>with</a:t>
            </a:r>
            <a:r>
              <a:rPr lang="fr-FR" sz="1400" dirty="0">
                <a:solidFill>
                  <a:prstClr val="black"/>
                </a:solidFill>
                <a:latin typeface="Figtree"/>
              </a:rPr>
              <a:t> a 125% </a:t>
            </a:r>
            <a:r>
              <a:rPr lang="fr-FR" sz="1400" dirty="0" err="1">
                <a:solidFill>
                  <a:prstClr val="black"/>
                </a:solidFill>
                <a:latin typeface="Figtree"/>
              </a:rPr>
              <a:t>increase</a:t>
            </a:r>
            <a:r>
              <a:rPr lang="fr-FR" sz="1400" dirty="0">
                <a:solidFill>
                  <a:prstClr val="black"/>
                </a:solidFill>
                <a:latin typeface="Figtree"/>
              </a:rPr>
              <a:t>, </a:t>
            </a:r>
            <a:r>
              <a:rPr lang="fr-FR" sz="1400" dirty="0" err="1">
                <a:solidFill>
                  <a:prstClr val="black"/>
                </a:solidFill>
                <a:latin typeface="Figtree"/>
              </a:rPr>
              <a:t>either</a:t>
            </a:r>
            <a:r>
              <a:rPr lang="fr-FR" sz="1400" dirty="0">
                <a:solidFill>
                  <a:prstClr val="black"/>
                </a:solidFill>
                <a:latin typeface="Figtree"/>
              </a:rPr>
              <a:t> as </a:t>
            </a:r>
            <a:r>
              <a:rPr lang="fr-FR" sz="1400" dirty="0" err="1">
                <a:solidFill>
                  <a:prstClr val="black"/>
                </a:solidFill>
                <a:latin typeface="Figtree"/>
              </a:rPr>
              <a:t>recovery</a:t>
            </a:r>
            <a:r>
              <a:rPr lang="fr-FR" sz="1400" dirty="0">
                <a:solidFill>
                  <a:prstClr val="black"/>
                </a:solidFill>
                <a:latin typeface="Figtree"/>
              </a:rPr>
              <a:t> time or in </a:t>
            </a:r>
            <a:r>
              <a:rPr lang="fr-FR" sz="1400" dirty="0" err="1">
                <a:solidFill>
                  <a:prstClr val="black"/>
                </a:solidFill>
                <a:latin typeface="Figtree"/>
              </a:rPr>
              <a:t>payroll</a:t>
            </a:r>
            <a:r>
              <a:rPr lang="fr-FR" sz="1400" dirty="0">
                <a:solidFill>
                  <a:prstClr val="black"/>
                </a:solidFill>
                <a:latin typeface="Figtree"/>
              </a:rPr>
              <a:t>.</a:t>
            </a:r>
            <a:endParaRPr lang="fr-FR" sz="1400" dirty="0">
              <a:solidFill>
                <a:prstClr val="black"/>
              </a:solidFill>
            </a:endParaRPr>
          </a:p>
          <a:p>
            <a:pPr>
              <a:lnSpc>
                <a:spcPct val="90000"/>
              </a:lnSpc>
              <a:buClr>
                <a:srgbClr val="1A9BFC"/>
              </a:buClr>
              <a:defRPr/>
            </a:pPr>
            <a:endParaRPr lang="fr-FR" sz="1200" dirty="0">
              <a:solidFill>
                <a:prstClr val="black"/>
              </a:solidFill>
            </a:endParaRPr>
          </a:p>
          <a:p>
            <a:pPr marL="0" indent="0">
              <a:buNone/>
            </a:pPr>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overtime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337087"/>
          </a:xfrm>
        </p:spPr>
        <p:txBody>
          <a:bodyPr vert="horz" lIns="91440" tIns="45720" rIns="91440" bIns="45720" rtlCol="0" anchor="t">
            <a:normAutofit/>
          </a:bodyPr>
          <a:lstStyle/>
          <a:p>
            <a:r>
              <a:rPr lang="fr-FR" altLang="fr-FR" dirty="0">
                <a:latin typeface="Figtree"/>
              </a:rPr>
              <a:t>Non-</a:t>
            </a:r>
            <a:r>
              <a:rPr lang="fr-FR" altLang="fr-FR" dirty="0" err="1">
                <a:latin typeface="Figtree"/>
              </a:rPr>
              <a:t>working</a:t>
            </a:r>
            <a:r>
              <a:rPr lang="fr-FR" altLang="fr-FR" dirty="0">
                <a:latin typeface="Figtree"/>
              </a:rPr>
              <a:t> </a:t>
            </a:r>
            <a:r>
              <a:rPr lang="fr-FR" altLang="fr-FR" dirty="0" err="1">
                <a:latin typeface="Figtree"/>
              </a:rPr>
              <a:t>days</a:t>
            </a:r>
            <a:endParaRPr lang="fr-FR" altLang="fr-FR" dirty="0">
              <a:latin typeface="Figtree"/>
            </a:endParaRPr>
          </a:p>
        </p:txBody>
      </p:sp>
      <p:sp>
        <p:nvSpPr>
          <p:cNvPr id="20" name="ZoneTexte 19">
            <a:extLst>
              <a:ext uri="{FF2B5EF4-FFF2-40B4-BE49-F238E27FC236}">
                <a16:creationId xmlns:a16="http://schemas.microsoft.com/office/drawing/2014/main" id="{38684621-C272-4FFE-B9AC-56776BC54FCC}"/>
              </a:ext>
            </a:extLst>
          </p:cNvPr>
          <p:cNvSpPr txBox="1"/>
          <p:nvPr/>
        </p:nvSpPr>
        <p:spPr>
          <a:xfrm>
            <a:off x="-152384" y="2348296"/>
            <a:ext cx="10193154" cy="331116"/>
          </a:xfrm>
          <a:prstGeom prst="rect">
            <a:avLst/>
          </a:prstGeom>
          <a:noFill/>
        </p:spPr>
        <p:txBody>
          <a:bodyPr wrap="square" lIns="91440" tIns="45720" rIns="91440" bIns="45720" rtlCol="0" anchor="t">
            <a:spAutoFit/>
          </a:bodyPr>
          <a:lstStyle/>
          <a:p>
            <a:pPr algn="ctr">
              <a:lnSpc>
                <a:spcPct val="120000"/>
              </a:lnSpc>
              <a:spcBef>
                <a:spcPts val="1000"/>
              </a:spcBef>
              <a:defRPr/>
            </a:pPr>
            <a:r>
              <a:rPr lang="fr-FR" sz="1400" dirty="0">
                <a:solidFill>
                  <a:prstClr val="black"/>
                </a:solidFill>
              </a:rPr>
              <a:t>Example of a </a:t>
            </a:r>
            <a:r>
              <a:rPr lang="fr-FR" sz="1400" dirty="0" err="1">
                <a:solidFill>
                  <a:prstClr val="black"/>
                </a:solidFill>
              </a:rPr>
              <a:t>work</a:t>
            </a:r>
            <a:r>
              <a:rPr lang="fr-FR" sz="1400" dirty="0">
                <a:solidFill>
                  <a:prstClr val="black"/>
                </a:solidFill>
              </a:rPr>
              <a:t> </a:t>
            </a:r>
            <a:r>
              <a:rPr lang="fr-FR" sz="1400" dirty="0" err="1">
                <a:solidFill>
                  <a:prstClr val="black"/>
                </a:solidFill>
              </a:rPr>
              <a:t>schedule</a:t>
            </a:r>
            <a:r>
              <a:rPr lang="fr-FR" sz="1400" dirty="0">
                <a:solidFill>
                  <a:prstClr val="black"/>
                </a:solidFill>
              </a:rPr>
              <a:t> </a:t>
            </a:r>
            <a:r>
              <a:rPr lang="fr-FR" sz="1400" dirty="0" err="1">
                <a:solidFill>
                  <a:prstClr val="black"/>
                </a:solidFill>
              </a:rPr>
              <a:t>with</a:t>
            </a:r>
            <a:r>
              <a:rPr lang="fr-FR" sz="1400" dirty="0">
                <a:solidFill>
                  <a:prstClr val="black"/>
                </a:solidFill>
              </a:rPr>
              <a:t> overtime management in case of </a:t>
            </a:r>
            <a:r>
              <a:rPr lang="fr-FR" sz="1400" dirty="0" err="1">
                <a:solidFill>
                  <a:prstClr val="black"/>
                </a:solidFill>
              </a:rPr>
              <a:t>work</a:t>
            </a:r>
            <a:r>
              <a:rPr lang="fr-FR" sz="1400" dirty="0">
                <a:solidFill>
                  <a:prstClr val="black"/>
                </a:solidFill>
              </a:rPr>
              <a:t> on a </a:t>
            </a:r>
            <a:r>
              <a:rPr lang="fr-FR" sz="1400" dirty="0" err="1">
                <a:solidFill>
                  <a:prstClr val="black"/>
                </a:solidFill>
              </a:rPr>
              <a:t>day</a:t>
            </a:r>
            <a:r>
              <a:rPr lang="fr-FR" sz="1400" dirty="0">
                <a:solidFill>
                  <a:prstClr val="black"/>
                </a:solidFill>
              </a:rPr>
              <a:t> </a:t>
            </a:r>
            <a:r>
              <a:rPr lang="fr-FR" sz="1400" dirty="0" err="1">
                <a:solidFill>
                  <a:prstClr val="black"/>
                </a:solidFill>
              </a:rPr>
              <a:t>usually</a:t>
            </a:r>
            <a:r>
              <a:rPr lang="fr-FR" sz="1400" dirty="0">
                <a:solidFill>
                  <a:prstClr val="black"/>
                </a:solidFill>
              </a:rPr>
              <a:t> not </a:t>
            </a:r>
            <a:r>
              <a:rPr lang="fr-FR" sz="1400" dirty="0" err="1">
                <a:solidFill>
                  <a:prstClr val="black"/>
                </a:solidFill>
              </a:rPr>
              <a:t>worked</a:t>
            </a:r>
            <a:r>
              <a:rPr lang="fr-FR" sz="1400" dirty="0">
                <a:solidFill>
                  <a:prstClr val="black"/>
                </a:solidFill>
              </a:rPr>
              <a:t> (Sunday).</a:t>
            </a:r>
            <a:endParaRPr lang="fr-FR" sz="1400" dirty="0">
              <a:solidFill>
                <a:prstClr val="black"/>
              </a:solidFill>
              <a:ea typeface="Calibri"/>
              <a:cs typeface="Calibri"/>
            </a:endParaRPr>
          </a:p>
        </p:txBody>
      </p:sp>
      <p:sp>
        <p:nvSpPr>
          <p:cNvPr id="6" name="Espace réservé du tableau 1">
            <a:extLst>
              <a:ext uri="{FF2B5EF4-FFF2-40B4-BE49-F238E27FC236}">
                <a16:creationId xmlns:a16="http://schemas.microsoft.com/office/drawing/2014/main" id="{8C33E600-DA01-A8ED-A8D8-4FFA4B73232F}"/>
              </a:ext>
            </a:extLst>
          </p:cNvPr>
          <p:cNvSpPr txBox="1">
            <a:spLocks/>
          </p:cNvSpPr>
          <p:nvPr/>
        </p:nvSpPr>
        <p:spPr>
          <a:xfrm>
            <a:off x="625320" y="1503440"/>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Overtime profiles</a:t>
            </a:r>
            <a:endParaRPr lang="fr-FR" dirty="0">
              <a:solidFill>
                <a:schemeClr val="accent1"/>
              </a:solidFill>
            </a:endParaRPr>
          </a:p>
        </p:txBody>
      </p:sp>
      <p:pic>
        <p:nvPicPr>
          <p:cNvPr id="7" name="Image 6" descr="Une image contenant texte, capture d’écran, affichage, nombre&#10;&#10;Le contenu généré par l’IA peut être incorrect.">
            <a:extLst>
              <a:ext uri="{FF2B5EF4-FFF2-40B4-BE49-F238E27FC236}">
                <a16:creationId xmlns:a16="http://schemas.microsoft.com/office/drawing/2014/main" id="{B33A4D5E-4244-53F4-2C0B-D6BF4385B2AA}"/>
              </a:ext>
            </a:extLst>
          </p:cNvPr>
          <p:cNvPicPr>
            <a:picLocks noChangeAspect="1"/>
          </p:cNvPicPr>
          <p:nvPr/>
        </p:nvPicPr>
        <p:blipFill>
          <a:blip r:embed="rId6"/>
          <a:stretch>
            <a:fillRect/>
          </a:stretch>
        </p:blipFill>
        <p:spPr>
          <a:xfrm>
            <a:off x="379413" y="2963863"/>
            <a:ext cx="6744759" cy="3216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4318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659757" y="3060913"/>
            <a:ext cx="4046015" cy="2534478"/>
          </a:xfrm>
        </p:spPr>
        <p:txBody>
          <a:bodyPr>
            <a:normAutofit/>
          </a:bodyPr>
          <a:lstStyle/>
          <a:p>
            <a:pPr marL="0" indent="0">
              <a:lnSpc>
                <a:spcPct val="90000"/>
              </a:lnSpc>
              <a:buClr>
                <a:srgbClr val="1A9BFC"/>
              </a:buClr>
              <a:buNone/>
              <a:defRPr/>
            </a:pPr>
            <a:endParaRPr lang="fr-FR" sz="1200" dirty="0">
              <a:solidFill>
                <a:prstClr val="black"/>
              </a:solidFill>
            </a:endParaRPr>
          </a:p>
          <a:p>
            <a:pPr>
              <a:buClr>
                <a:srgbClr val="1A9BFC"/>
              </a:buClr>
              <a:defRPr/>
            </a:pPr>
            <a:r>
              <a:rPr lang="fr-FR" sz="1300" dirty="0">
                <a:solidFill>
                  <a:prstClr val="black"/>
                </a:solidFill>
                <a:latin typeface="Figtree"/>
              </a:rPr>
              <a:t>In </a:t>
            </a:r>
            <a:r>
              <a:rPr lang="fr-FR" sz="1300" dirty="0" err="1">
                <a:solidFill>
                  <a:prstClr val="black"/>
                </a:solidFill>
                <a:latin typeface="Figtree"/>
              </a:rPr>
              <a:t>this</a:t>
            </a:r>
            <a:r>
              <a:rPr lang="fr-FR" sz="1300" dirty="0">
                <a:solidFill>
                  <a:prstClr val="black"/>
                </a:solidFill>
                <a:latin typeface="Figtree"/>
              </a:rPr>
              <a:t> </a:t>
            </a:r>
            <a:r>
              <a:rPr lang="fr-FR" sz="1300" dirty="0" err="1">
                <a:solidFill>
                  <a:prstClr val="black"/>
                </a:solidFill>
                <a:latin typeface="Figtree"/>
              </a:rPr>
              <a:t>example</a:t>
            </a:r>
            <a:r>
              <a:rPr lang="fr-FR" sz="1300" dirty="0">
                <a:solidFill>
                  <a:prstClr val="black"/>
                </a:solidFill>
                <a:latin typeface="Figtree"/>
              </a:rPr>
              <a:t>, </a:t>
            </a:r>
            <a:r>
              <a:rPr lang="fr-FR" sz="1300" dirty="0" err="1">
                <a:solidFill>
                  <a:prstClr val="black"/>
                </a:solidFill>
                <a:latin typeface="Figtree"/>
              </a:rPr>
              <a:t>hours</a:t>
            </a:r>
            <a:r>
              <a:rPr lang="fr-FR" sz="1300" dirty="0">
                <a:solidFill>
                  <a:prstClr val="black"/>
                </a:solidFill>
                <a:latin typeface="Figtree"/>
              </a:rPr>
              <a:t> </a:t>
            </a:r>
            <a:r>
              <a:rPr lang="fr-FR" sz="1300" dirty="0" err="1">
                <a:solidFill>
                  <a:prstClr val="black"/>
                </a:solidFill>
                <a:latin typeface="Figtree"/>
              </a:rPr>
              <a:t>worked</a:t>
            </a:r>
            <a:r>
              <a:rPr lang="fr-FR" sz="1300" dirty="0">
                <a:solidFill>
                  <a:prstClr val="black"/>
                </a:solidFill>
                <a:latin typeface="Figtree"/>
              </a:rPr>
              <a:t> on public </a:t>
            </a:r>
            <a:r>
              <a:rPr lang="fr-FR" sz="1300" dirty="0" err="1">
                <a:solidFill>
                  <a:prstClr val="black"/>
                </a:solidFill>
                <a:latin typeface="Figtree"/>
              </a:rPr>
              <a:t>holidays</a:t>
            </a:r>
            <a:r>
              <a:rPr lang="fr-FR" sz="1300" dirty="0">
                <a:solidFill>
                  <a:prstClr val="black"/>
                </a:solidFill>
                <a:latin typeface="Figtree"/>
              </a:rPr>
              <a:t> are </a:t>
            </a:r>
            <a:r>
              <a:rPr lang="fr-FR" sz="1300" dirty="0" err="1">
                <a:solidFill>
                  <a:prstClr val="black"/>
                </a:solidFill>
                <a:latin typeface="Figtree"/>
              </a:rPr>
              <a:t>compensated</a:t>
            </a:r>
            <a:r>
              <a:rPr lang="fr-FR" sz="1300" dirty="0">
                <a:solidFill>
                  <a:prstClr val="black"/>
                </a:solidFill>
                <a:latin typeface="Figtree"/>
              </a:rPr>
              <a:t> </a:t>
            </a:r>
            <a:r>
              <a:rPr lang="fr-FR" sz="1300" dirty="0" err="1">
                <a:solidFill>
                  <a:prstClr val="black"/>
                </a:solidFill>
                <a:latin typeface="Figtree"/>
              </a:rPr>
              <a:t>with</a:t>
            </a:r>
            <a:r>
              <a:rPr lang="fr-FR" sz="1300" dirty="0">
                <a:solidFill>
                  <a:prstClr val="black"/>
                </a:solidFill>
                <a:latin typeface="Figtree"/>
              </a:rPr>
              <a:t> </a:t>
            </a:r>
            <a:r>
              <a:rPr lang="fr-FR" sz="1300" dirty="0" err="1">
                <a:solidFill>
                  <a:prstClr val="black"/>
                </a:solidFill>
                <a:latin typeface="Figtree"/>
              </a:rPr>
              <a:t>recovery</a:t>
            </a:r>
            <a:r>
              <a:rPr lang="fr-FR" sz="1300" dirty="0">
                <a:solidFill>
                  <a:prstClr val="black"/>
                </a:solidFill>
                <a:latin typeface="Figtree"/>
              </a:rPr>
              <a:t> time at a 200% </a:t>
            </a:r>
            <a:r>
              <a:rPr lang="fr-FR" sz="1300" dirty="0" err="1">
                <a:solidFill>
                  <a:prstClr val="black"/>
                </a:solidFill>
                <a:latin typeface="Figtree"/>
              </a:rPr>
              <a:t>increase</a:t>
            </a:r>
            <a:r>
              <a:rPr lang="fr-FR" sz="1300" dirty="0">
                <a:solidFill>
                  <a:prstClr val="black"/>
                </a:solidFill>
                <a:latin typeface="Figtree"/>
              </a:rPr>
              <a:t>.</a:t>
            </a:r>
            <a:endParaRPr lang="fr-FR" sz="1300" dirty="0">
              <a:solidFill>
                <a:prstClr val="black"/>
              </a:solidFill>
            </a:endParaRPr>
          </a:p>
          <a:p>
            <a:pPr marL="0" indent="0">
              <a:buNone/>
            </a:pPr>
            <a:endParaRPr lang="fr-FR" dirty="0">
              <a:latin typeface="Figtree"/>
            </a:endParaRPr>
          </a:p>
          <a:p>
            <a:pPr marL="0" indent="0">
              <a:buNone/>
            </a:pPr>
            <a:r>
              <a:rPr lang="fr-FR" sz="1200" i="1" dirty="0">
                <a:latin typeface="Figtree"/>
              </a:rPr>
              <a:t>        For </a:t>
            </a:r>
            <a:r>
              <a:rPr lang="fr-FR" sz="1200" i="1" dirty="0" err="1">
                <a:latin typeface="Figtree"/>
              </a:rPr>
              <a:t>further</a:t>
            </a:r>
            <a:r>
              <a:rPr lang="fr-FR" sz="1200" i="1" dirty="0">
                <a:latin typeface="Figtree"/>
              </a:rPr>
              <a:t> information: </a:t>
            </a:r>
            <a:r>
              <a:rPr lang="fr-FR" sz="1200" i="1" dirty="0">
                <a:latin typeface="Figtree"/>
                <a:hlinkClick r:id="rId2"/>
              </a:rPr>
              <a:t>Help Center Article</a:t>
            </a:r>
            <a:endParaRPr lang="fr-FR" sz="1200" i="1" dirty="0">
              <a:latin typeface="Figtree"/>
            </a:endParaRP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overtime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337087"/>
          </a:xfrm>
        </p:spPr>
        <p:txBody>
          <a:bodyPr vert="horz" lIns="91440" tIns="45720" rIns="91440" bIns="45720" rtlCol="0" anchor="t">
            <a:normAutofit/>
          </a:bodyPr>
          <a:lstStyle/>
          <a:p>
            <a:r>
              <a:rPr lang="fr-FR" altLang="fr-FR" dirty="0">
                <a:latin typeface="Figtree"/>
              </a:rPr>
              <a:t>Public </a:t>
            </a:r>
            <a:r>
              <a:rPr lang="fr-FR" altLang="fr-FR" dirty="0" err="1">
                <a:latin typeface="Figtree"/>
              </a:rPr>
              <a:t>holidays</a:t>
            </a:r>
            <a:endParaRPr lang="fr-FR" altLang="fr-FR" dirty="0"/>
          </a:p>
        </p:txBody>
      </p:sp>
      <p:sp>
        <p:nvSpPr>
          <p:cNvPr id="9" name="Espace réservé du tableau 1">
            <a:extLst>
              <a:ext uri="{FF2B5EF4-FFF2-40B4-BE49-F238E27FC236}">
                <a16:creationId xmlns:a16="http://schemas.microsoft.com/office/drawing/2014/main" id="{6F1E0BA8-B600-08AF-BB9E-82DF341D68F9}"/>
              </a:ext>
            </a:extLst>
          </p:cNvPr>
          <p:cNvSpPr txBox="1">
            <a:spLocks/>
          </p:cNvSpPr>
          <p:nvPr/>
        </p:nvSpPr>
        <p:spPr>
          <a:xfrm>
            <a:off x="371475" y="1548938"/>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Overtime profiles</a:t>
            </a:r>
          </a:p>
          <a:p>
            <a:pPr>
              <a:buFontTx/>
              <a:buChar char="•"/>
            </a:pPr>
            <a:endParaRPr lang="fr-FR" dirty="0">
              <a:solidFill>
                <a:schemeClr val="accent1"/>
              </a:solidFill>
              <a:latin typeface="Figtree"/>
            </a:endParaRPr>
          </a:p>
        </p:txBody>
      </p:sp>
      <p:sp>
        <p:nvSpPr>
          <p:cNvPr id="12" name="ZoneTexte 11">
            <a:extLst>
              <a:ext uri="{FF2B5EF4-FFF2-40B4-BE49-F238E27FC236}">
                <a16:creationId xmlns:a16="http://schemas.microsoft.com/office/drawing/2014/main" id="{F1036522-0153-060E-A3DB-A85C2AFD57A2}"/>
              </a:ext>
            </a:extLst>
          </p:cNvPr>
          <p:cNvSpPr txBox="1"/>
          <p:nvPr/>
        </p:nvSpPr>
        <p:spPr>
          <a:xfrm>
            <a:off x="386837" y="2452376"/>
            <a:ext cx="9439650" cy="307777"/>
          </a:xfrm>
          <a:prstGeom prst="rect">
            <a:avLst/>
          </a:prstGeom>
          <a:noFill/>
        </p:spPr>
        <p:txBody>
          <a:bodyPr wrap="square">
            <a:spAutoFit/>
          </a:bodyPr>
          <a:lstStyle/>
          <a:p>
            <a:pPr>
              <a:buClr>
                <a:srgbClr val="1A9BFC"/>
              </a:buClr>
              <a:defRPr/>
            </a:pPr>
            <a:r>
              <a:rPr lang="fr-FR" sz="1400" dirty="0">
                <a:solidFill>
                  <a:prstClr val="black"/>
                </a:solidFill>
                <a:latin typeface="Figtree"/>
              </a:rPr>
              <a:t>Public </a:t>
            </a:r>
            <a:r>
              <a:rPr lang="fr-FR" sz="1400" dirty="0" err="1">
                <a:solidFill>
                  <a:prstClr val="black"/>
                </a:solidFill>
                <a:latin typeface="Figtree"/>
              </a:rPr>
              <a:t>holidays</a:t>
            </a:r>
            <a:r>
              <a:rPr lang="fr-FR" sz="1400" dirty="0">
                <a:solidFill>
                  <a:prstClr val="black"/>
                </a:solidFill>
                <a:latin typeface="Figtree"/>
              </a:rPr>
              <a:t> are set up in the public </a:t>
            </a:r>
            <a:r>
              <a:rPr lang="fr-FR" sz="1400" dirty="0" err="1">
                <a:solidFill>
                  <a:prstClr val="black"/>
                </a:solidFill>
                <a:latin typeface="Figtree"/>
              </a:rPr>
              <a:t>holiday</a:t>
            </a:r>
            <a:r>
              <a:rPr lang="fr-FR" sz="1400" dirty="0">
                <a:solidFill>
                  <a:prstClr val="black"/>
                </a:solidFill>
                <a:latin typeface="Figtree"/>
              </a:rPr>
              <a:t> </a:t>
            </a:r>
            <a:r>
              <a:rPr lang="fr-FR" sz="1400" dirty="0" err="1">
                <a:solidFill>
                  <a:prstClr val="black"/>
                </a:solidFill>
                <a:latin typeface="Figtree"/>
              </a:rPr>
              <a:t>calendar</a:t>
            </a:r>
            <a:r>
              <a:rPr lang="fr-FR" sz="1400" dirty="0">
                <a:solidFill>
                  <a:prstClr val="black"/>
                </a:solidFill>
                <a:latin typeface="Figtree"/>
              </a:rPr>
              <a:t> (Admin Area &gt; General settings &gt; Public </a:t>
            </a:r>
            <a:r>
              <a:rPr lang="fr-FR" sz="1400" dirty="0" err="1">
                <a:solidFill>
                  <a:prstClr val="black"/>
                </a:solidFill>
                <a:latin typeface="Figtree"/>
              </a:rPr>
              <a:t>holidays</a:t>
            </a:r>
            <a:r>
              <a:rPr lang="fr-FR" sz="1400" dirty="0">
                <a:solidFill>
                  <a:prstClr val="black"/>
                </a:solidFill>
                <a:latin typeface="Figtree"/>
              </a:rPr>
              <a:t> </a:t>
            </a:r>
            <a:r>
              <a:rPr lang="fr-FR" sz="1400" dirty="0" err="1">
                <a:solidFill>
                  <a:prstClr val="black"/>
                </a:solidFill>
                <a:latin typeface="Figtree"/>
              </a:rPr>
              <a:t>calendars</a:t>
            </a:r>
            <a:r>
              <a:rPr lang="fr-FR" sz="1400" dirty="0">
                <a:solidFill>
                  <a:prstClr val="black"/>
                </a:solidFill>
                <a:latin typeface="Figtree"/>
              </a:rPr>
              <a:t>) </a:t>
            </a:r>
          </a:p>
        </p:txBody>
      </p:sp>
      <p:pic>
        <p:nvPicPr>
          <p:cNvPr id="5" name="Image 4" descr="Une image contenant texte, capture d’écran, affichage, nombre&#10;&#10;Le contenu généré par l’IA peut être incorrect.">
            <a:extLst>
              <a:ext uri="{FF2B5EF4-FFF2-40B4-BE49-F238E27FC236}">
                <a16:creationId xmlns:a16="http://schemas.microsoft.com/office/drawing/2014/main" id="{0F25BC39-5929-55AF-03CF-90FF597E88EA}"/>
              </a:ext>
            </a:extLst>
          </p:cNvPr>
          <p:cNvPicPr>
            <a:picLocks noChangeAspect="1"/>
          </p:cNvPicPr>
          <p:nvPr/>
        </p:nvPicPr>
        <p:blipFill>
          <a:blip r:embed="rId7"/>
          <a:stretch>
            <a:fillRect/>
          </a:stretch>
        </p:blipFill>
        <p:spPr>
          <a:xfrm>
            <a:off x="374121" y="2932641"/>
            <a:ext cx="7273925" cy="3331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3819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err="1">
                <a:latin typeface="PP Woodland"/>
              </a:rPr>
              <a:t>Managing</a:t>
            </a:r>
            <a:br>
              <a:rPr lang="fr-FR" sz="8000" dirty="0">
                <a:latin typeface="PP Woodland"/>
              </a:rPr>
            </a:br>
            <a:r>
              <a:rPr lang="fr-FR" sz="8000" dirty="0">
                <a:latin typeface="PP Woodland"/>
              </a:rPr>
              <a:t>Time &amp; </a:t>
            </a:r>
            <a:r>
              <a:rPr lang="fr-FR" sz="8000" dirty="0" err="1">
                <a:latin typeface="PP Woodland"/>
              </a:rPr>
              <a:t>Activities</a:t>
            </a:r>
            <a:r>
              <a:rPr lang="fr-FR" sz="8000" dirty="0">
                <a:latin typeface="PP Woodland"/>
              </a:rPr>
              <a:t> profiles</a:t>
            </a:r>
            <a:endParaRPr lang="fr-FR" dirty="0"/>
          </a:p>
        </p:txBody>
      </p:sp>
    </p:spTree>
    <p:extLst>
      <p:ext uri="{BB962C8B-B14F-4D97-AF65-F5344CB8AC3E}">
        <p14:creationId xmlns:p14="http://schemas.microsoft.com/office/powerpoint/2010/main" val="499408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553557" y="4502460"/>
            <a:ext cx="9084883" cy="1656798"/>
          </a:xfrm>
        </p:spPr>
        <p:txBody>
          <a:bodyPr>
            <a:noAutofit/>
          </a:bodyPr>
          <a:lstStyle/>
          <a:p>
            <a:pPr marL="0" indent="0">
              <a:lnSpc>
                <a:spcPct val="90000"/>
              </a:lnSpc>
              <a:buNone/>
              <a:defRPr/>
            </a:pPr>
            <a:endParaRPr lang="fr-FR" sz="1400" dirty="0">
              <a:solidFill>
                <a:prstClr val="black"/>
              </a:solidFill>
              <a:latin typeface="Figtree"/>
            </a:endParaRPr>
          </a:p>
          <a:p>
            <a:pPr>
              <a:lnSpc>
                <a:spcPct val="90000"/>
              </a:lnSpc>
              <a:buClr>
                <a:srgbClr val="1A9BFC"/>
              </a:buClr>
              <a:defRPr/>
            </a:pPr>
            <a:r>
              <a:rPr lang="fr-FR" sz="1400" dirty="0" err="1">
                <a:solidFill>
                  <a:prstClr val="black"/>
                </a:solidFill>
                <a:latin typeface="Figtree"/>
              </a:rPr>
              <a:t>Create</a:t>
            </a:r>
            <a:r>
              <a:rPr lang="fr-FR" sz="1400" dirty="0">
                <a:solidFill>
                  <a:prstClr val="black"/>
                </a:solidFill>
                <a:latin typeface="Figtree"/>
              </a:rPr>
              <a:t> a new profile by </a:t>
            </a:r>
            <a:r>
              <a:rPr lang="fr-FR" sz="1400" dirty="0" err="1">
                <a:solidFill>
                  <a:prstClr val="black"/>
                </a:solidFill>
                <a:latin typeface="Figtree"/>
              </a:rPr>
              <a:t>clicking</a:t>
            </a:r>
            <a:r>
              <a:rPr lang="fr-FR" sz="1400" dirty="0">
                <a:solidFill>
                  <a:prstClr val="black"/>
                </a:solidFill>
                <a:latin typeface="Figtree"/>
              </a:rPr>
              <a:t> on the + or select an </a:t>
            </a:r>
            <a:r>
              <a:rPr lang="fr-FR" sz="1400" dirty="0" err="1">
                <a:solidFill>
                  <a:prstClr val="black"/>
                </a:solidFill>
                <a:latin typeface="Figtree"/>
              </a:rPr>
              <a:t>existing</a:t>
            </a:r>
            <a:r>
              <a:rPr lang="fr-FR" sz="1400" dirty="0">
                <a:solidFill>
                  <a:prstClr val="black"/>
                </a:solidFill>
                <a:latin typeface="Figtree"/>
              </a:rPr>
              <a:t> profile </a:t>
            </a:r>
            <a:r>
              <a:rPr lang="fr-FR" sz="1400" dirty="0" err="1">
                <a:solidFill>
                  <a:prstClr val="black"/>
                </a:solidFill>
                <a:latin typeface="Figtree"/>
              </a:rPr>
              <a:t>from</a:t>
            </a:r>
            <a:r>
              <a:rPr lang="fr-FR" sz="1400" dirty="0">
                <a:solidFill>
                  <a:prstClr val="black"/>
                </a:solidFill>
                <a:latin typeface="Figtree"/>
              </a:rPr>
              <a:t> the Profiles section to the </a:t>
            </a:r>
            <a:r>
              <a:rPr lang="fr-FR" sz="1400" dirty="0" err="1">
                <a:solidFill>
                  <a:prstClr val="black"/>
                </a:solidFill>
                <a:latin typeface="Figtree"/>
              </a:rPr>
              <a:t>left</a:t>
            </a:r>
            <a:r>
              <a:rPr lang="fr-FR" sz="1400" dirty="0">
                <a:solidFill>
                  <a:prstClr val="black"/>
                </a:solidFill>
                <a:latin typeface="Figtree"/>
              </a:rPr>
              <a:t>.</a:t>
            </a:r>
          </a:p>
          <a:p>
            <a:pPr>
              <a:lnSpc>
                <a:spcPct val="90000"/>
              </a:lnSpc>
              <a:defRPr/>
            </a:pPr>
            <a:r>
              <a:rPr lang="fr-FR" sz="1400" dirty="0" err="1">
                <a:solidFill>
                  <a:prstClr val="black"/>
                </a:solidFill>
                <a:latin typeface="Figtree"/>
              </a:rPr>
              <a:t>Specify</a:t>
            </a:r>
            <a:r>
              <a:rPr lang="fr-FR" sz="1400" dirty="0">
                <a:solidFill>
                  <a:prstClr val="black"/>
                </a:solidFill>
                <a:latin typeface="Figtree"/>
              </a:rPr>
              <a:t> the </a:t>
            </a:r>
            <a:r>
              <a:rPr lang="fr-FR" sz="1400" dirty="0" err="1">
                <a:solidFill>
                  <a:prstClr val="black"/>
                </a:solidFill>
                <a:latin typeface="Figtree"/>
              </a:rPr>
              <a:t>name</a:t>
            </a:r>
            <a:r>
              <a:rPr lang="fr-FR" sz="1400" dirty="0">
                <a:solidFill>
                  <a:prstClr val="black"/>
                </a:solidFill>
                <a:latin typeface="Figtree"/>
              </a:rPr>
              <a:t> of the new profile (by </a:t>
            </a:r>
            <a:r>
              <a:rPr lang="fr-FR" sz="1400" dirty="0" err="1">
                <a:solidFill>
                  <a:prstClr val="black"/>
                </a:solidFill>
                <a:latin typeface="Figtree"/>
              </a:rPr>
              <a:t>clicking</a:t>
            </a:r>
            <a:r>
              <a:rPr lang="fr-FR" sz="1400" dirty="0">
                <a:solidFill>
                  <a:prstClr val="black"/>
                </a:solidFill>
                <a:latin typeface="Figtree"/>
              </a:rPr>
              <a:t> on the flag, I can </a:t>
            </a:r>
            <a:r>
              <a:rPr lang="fr-FR" sz="1400" dirty="0" err="1">
                <a:solidFill>
                  <a:prstClr val="black"/>
                </a:solidFill>
                <a:latin typeface="Figtree"/>
              </a:rPr>
              <a:t>access</a:t>
            </a:r>
            <a:r>
              <a:rPr lang="fr-FR" sz="1400" dirty="0">
                <a:solidFill>
                  <a:prstClr val="black"/>
                </a:solidFill>
                <a:latin typeface="Figtree"/>
              </a:rPr>
              <a:t> translations).</a:t>
            </a:r>
          </a:p>
          <a:p>
            <a:pPr>
              <a:lnSpc>
                <a:spcPct val="90000"/>
              </a:lnSpc>
              <a:buClr>
                <a:srgbClr val="1A9BFC"/>
              </a:buClr>
              <a:defRPr/>
            </a:pPr>
            <a:r>
              <a:rPr lang="fr-FR" sz="1400" dirty="0" err="1">
                <a:solidFill>
                  <a:prstClr val="black"/>
                </a:solidFill>
                <a:latin typeface="Figtree"/>
              </a:rPr>
              <a:t>Specify</a:t>
            </a:r>
            <a:r>
              <a:rPr lang="fr-FR" sz="1400" dirty="0">
                <a:solidFill>
                  <a:prstClr val="black"/>
                </a:solidFill>
                <a:latin typeface="Figtree"/>
              </a:rPr>
              <a:t> the profil code. This </a:t>
            </a:r>
            <a:r>
              <a:rPr lang="fr-FR" sz="1400" dirty="0" err="1">
                <a:solidFill>
                  <a:prstClr val="black"/>
                </a:solidFill>
                <a:latin typeface="Figtree"/>
              </a:rPr>
              <a:t>will</a:t>
            </a:r>
            <a:r>
              <a:rPr lang="fr-FR" sz="1400" dirty="0">
                <a:solidFill>
                  <a:prstClr val="black"/>
                </a:solidFill>
                <a:latin typeface="Figtree"/>
              </a:rPr>
              <a:t> </a:t>
            </a:r>
            <a:r>
              <a:rPr lang="fr-FR" sz="1400" dirty="0" err="1">
                <a:solidFill>
                  <a:prstClr val="black"/>
                </a:solidFill>
                <a:latin typeface="Figtree"/>
              </a:rPr>
              <a:t>be</a:t>
            </a:r>
            <a:r>
              <a:rPr lang="fr-FR" sz="1400" dirty="0">
                <a:solidFill>
                  <a:prstClr val="black"/>
                </a:solidFill>
                <a:latin typeface="Figtree"/>
              </a:rPr>
              <a:t> </a:t>
            </a:r>
            <a:r>
              <a:rPr lang="fr-FR" sz="1400" dirty="0" err="1">
                <a:solidFill>
                  <a:prstClr val="black"/>
                </a:solidFill>
                <a:latin typeface="Figtree"/>
              </a:rPr>
              <a:t>used</a:t>
            </a:r>
            <a:r>
              <a:rPr lang="fr-FR" sz="1400" dirty="0">
                <a:solidFill>
                  <a:prstClr val="black"/>
                </a:solidFill>
                <a:latin typeface="Figtree"/>
              </a:rPr>
              <a:t> in case of data import. </a:t>
            </a:r>
            <a:r>
              <a:rPr lang="fr-FR" sz="1400" dirty="0" err="1">
                <a:solidFill>
                  <a:prstClr val="black"/>
                </a:solidFill>
                <a:latin typeface="Figtree"/>
              </a:rPr>
              <a:t>Each</a:t>
            </a:r>
            <a:r>
              <a:rPr lang="fr-FR" sz="1400" dirty="0">
                <a:solidFill>
                  <a:prstClr val="black"/>
                </a:solidFill>
                <a:latin typeface="Figtree"/>
              </a:rPr>
              <a:t> code must </a:t>
            </a:r>
            <a:r>
              <a:rPr lang="fr-FR" sz="1400" dirty="0" err="1">
                <a:solidFill>
                  <a:prstClr val="black"/>
                </a:solidFill>
                <a:latin typeface="Figtree"/>
              </a:rPr>
              <a:t>be</a:t>
            </a:r>
            <a:r>
              <a:rPr lang="fr-FR" sz="1400" dirty="0">
                <a:solidFill>
                  <a:prstClr val="black"/>
                </a:solidFill>
                <a:latin typeface="Figtree"/>
              </a:rPr>
              <a:t> unique.</a:t>
            </a:r>
            <a:endParaRPr lang="fr-FR" sz="1400" dirty="0">
              <a:solidFill>
                <a:prstClr val="black"/>
              </a:solidFill>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Time &amp; </a:t>
            </a:r>
            <a:r>
              <a:rPr lang="fr-FR" altLang="fr-FR" dirty="0" err="1">
                <a:latin typeface="Figtree Light"/>
              </a:rPr>
              <a:t>Activities</a:t>
            </a:r>
            <a:r>
              <a:rPr lang="fr-FR" altLang="fr-FR" dirty="0">
                <a:latin typeface="Figtree Light"/>
              </a:rPr>
              <a:t> profile</a:t>
            </a:r>
            <a:endParaRPr lang="fr-FR" alt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vert="horz" lIns="91440" tIns="45720" rIns="91440" bIns="45720" rtlCol="0" anchor="t">
            <a:normAutofit/>
          </a:bodyPr>
          <a:lstStyle/>
          <a:p>
            <a:r>
              <a:rPr lang="fr-FR" altLang="fr-FR" dirty="0">
                <a:latin typeface="Figtree"/>
              </a:rPr>
              <a:t>Setting up</a:t>
            </a:r>
            <a:r>
              <a:rPr lang="fr-FR" altLang="fr-FR" b="1" dirty="0">
                <a:latin typeface="Figtree"/>
              </a:rPr>
              <a:t> </a:t>
            </a:r>
            <a:r>
              <a:rPr lang="fr-FR" altLang="fr-FR" dirty="0">
                <a:latin typeface="Figtree"/>
              </a:rPr>
              <a:t>Time &amp; </a:t>
            </a:r>
            <a:r>
              <a:rPr lang="fr-FR" altLang="fr-FR" dirty="0" err="1">
                <a:latin typeface="Figtree"/>
              </a:rPr>
              <a:t>activities</a:t>
            </a:r>
            <a:r>
              <a:rPr lang="fr-FR" altLang="fr-FR" dirty="0">
                <a:latin typeface="Figtree"/>
              </a:rPr>
              <a:t> profiles</a:t>
            </a:r>
            <a:endParaRPr lang="fr-FR" dirty="0"/>
          </a:p>
        </p:txBody>
      </p:sp>
      <p:sp>
        <p:nvSpPr>
          <p:cNvPr id="7" name="Espace réservé du tableau 1">
            <a:extLst>
              <a:ext uri="{FF2B5EF4-FFF2-40B4-BE49-F238E27FC236}">
                <a16:creationId xmlns:a16="http://schemas.microsoft.com/office/drawing/2014/main" id="{52C3FEB9-FD8F-47AA-A0E8-A545045BE5C0}"/>
              </a:ext>
            </a:extLst>
          </p:cNvPr>
          <p:cNvSpPr txBox="1">
            <a:spLocks/>
          </p:cNvSpPr>
          <p:nvPr/>
        </p:nvSpPr>
        <p:spPr>
          <a:xfrm>
            <a:off x="677500" y="1473833"/>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Time &amp; </a:t>
            </a:r>
            <a:r>
              <a:rPr lang="fr-FR" dirty="0" err="1">
                <a:solidFill>
                  <a:schemeClr val="accent1"/>
                </a:solidFill>
                <a:latin typeface="Figtree"/>
              </a:rPr>
              <a:t>activities</a:t>
            </a:r>
            <a:r>
              <a:rPr lang="fr-FR" dirty="0">
                <a:solidFill>
                  <a:schemeClr val="accent1"/>
                </a:solidFill>
                <a:latin typeface="Figtree"/>
              </a:rPr>
              <a:t> profiles</a:t>
            </a:r>
            <a:endParaRPr lang="fr-FR" dirty="0">
              <a:solidFill>
                <a:schemeClr val="accent1"/>
              </a:solidFill>
            </a:endParaRPr>
          </a:p>
          <a:p>
            <a:pPr>
              <a:buFontTx/>
              <a:buChar char="•"/>
            </a:pPr>
            <a:endParaRPr lang="fr-FR" dirty="0">
              <a:latin typeface="Figtree"/>
            </a:endParaRP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pic>
        <p:nvPicPr>
          <p:cNvPr id="4098" name="Picture 2">
            <a:extLst>
              <a:ext uri="{FF2B5EF4-FFF2-40B4-BE49-F238E27FC236}">
                <a16:creationId xmlns:a16="http://schemas.microsoft.com/office/drawing/2014/main" id="{9A709E81-EED5-B125-BC4F-152D4046E9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270" y="2451652"/>
            <a:ext cx="10261459" cy="1656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 coins arrondis 4">
            <a:extLst>
              <a:ext uri="{FF2B5EF4-FFF2-40B4-BE49-F238E27FC236}">
                <a16:creationId xmlns:a16="http://schemas.microsoft.com/office/drawing/2014/main" id="{B613BB4C-9BAC-5A9B-8A0D-EF6340B11DF8}"/>
              </a:ext>
            </a:extLst>
          </p:cNvPr>
          <p:cNvSpPr/>
          <p:nvPr/>
        </p:nvSpPr>
        <p:spPr>
          <a:xfrm>
            <a:off x="3366052" y="2923826"/>
            <a:ext cx="218661" cy="21693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Graphique 5">
            <a:extLst>
              <a:ext uri="{FF2B5EF4-FFF2-40B4-BE49-F238E27FC236}">
                <a16:creationId xmlns:a16="http://schemas.microsoft.com/office/drawing/2014/main" id="{5A54D2FC-F13F-CF33-E599-62785E1F13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680616">
            <a:off x="3332411" y="2338982"/>
            <a:ext cx="504603" cy="509609"/>
          </a:xfrm>
          <a:prstGeom prst="rect">
            <a:avLst/>
          </a:prstGeom>
          <a:effectLst>
            <a:outerShdw blurRad="292100" dist="139700" dir="2700000" algn="tl" rotWithShape="0">
              <a:srgbClr val="333333">
                <a:alpha val="65000"/>
              </a:srgbClr>
            </a:outerShdw>
          </a:effectLst>
        </p:spPr>
      </p:pic>
      <p:sp>
        <p:nvSpPr>
          <p:cNvPr id="9" name="Rectangle : coins arrondis 8">
            <a:extLst>
              <a:ext uri="{FF2B5EF4-FFF2-40B4-BE49-F238E27FC236}">
                <a16:creationId xmlns:a16="http://schemas.microsoft.com/office/drawing/2014/main" id="{E85E3540-BF98-ACCC-4B0C-E49734526B76}"/>
              </a:ext>
            </a:extLst>
          </p:cNvPr>
          <p:cNvSpPr/>
          <p:nvPr/>
        </p:nvSpPr>
        <p:spPr>
          <a:xfrm>
            <a:off x="3886371" y="3558209"/>
            <a:ext cx="811525" cy="35780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E7A1DB9C-F30D-F5BE-EB8F-38E20477CEC3}"/>
              </a:ext>
            </a:extLst>
          </p:cNvPr>
          <p:cNvSpPr/>
          <p:nvPr/>
        </p:nvSpPr>
        <p:spPr>
          <a:xfrm>
            <a:off x="8504753" y="3558209"/>
            <a:ext cx="606117" cy="35780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18693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Module </a:t>
            </a:r>
            <a:r>
              <a:rPr lang="fr-FR" dirty="0" err="1">
                <a:hlinkClick r:id="rId2" action="ppaction://hlinksldjump"/>
              </a:rPr>
              <a:t>features</a:t>
            </a:r>
            <a:r>
              <a:rPr lang="fr-FR" dirty="0">
                <a:hlinkClick r:id="rId2" action="ppaction://hlinksldjump"/>
              </a:rPr>
              <a:t> </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dirty="0"/>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1950290"/>
            <a:ext cx="5283200" cy="1408250"/>
          </a:xfrm>
        </p:spPr>
        <p:txBody>
          <a:bodyPr vert="horz" lIns="91440" tIns="45720" rIns="91440" bIns="45720" rtlCol="0" anchor="t">
            <a:normAutofit/>
          </a:bodyPr>
          <a:lstStyle/>
          <a:p>
            <a:pPr marL="0" indent="0">
              <a:lnSpc>
                <a:spcPct val="100000"/>
              </a:lnSpc>
              <a:buNone/>
            </a:pPr>
            <a:endParaRPr lang="fr-FR" dirty="0">
              <a:solidFill>
                <a:schemeClr val="bg1"/>
              </a:solidFill>
            </a:endParaRPr>
          </a:p>
          <a:p>
            <a:pPr>
              <a:lnSpc>
                <a:spcPct val="100000"/>
              </a:lnSpc>
            </a:pPr>
            <a:r>
              <a:rPr lang="fr-FR"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Creating</a:t>
            </a:r>
            <a:r>
              <a:rPr lang="fr-FR"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timesheets</a:t>
            </a:r>
            <a:r>
              <a:rPr lang="fr-FR"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 for </a:t>
            </a:r>
            <a:r>
              <a:rPr lang="fr-FR"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employees</a:t>
            </a:r>
            <a:endParaRPr lang="fr-FR" dirty="0" err="1">
              <a:solidFill>
                <a:schemeClr val="bg2"/>
              </a:solidFill>
            </a:endParaRPr>
          </a:p>
          <a:p>
            <a:pPr>
              <a:lnSpc>
                <a:spcPct val="100000"/>
              </a:lnSpc>
            </a:pPr>
            <a:r>
              <a:rPr lang="fr-FR" dirty="0" err="1">
                <a:solidFill>
                  <a:schemeClr val="bg2"/>
                </a:solidFill>
                <a:latin typeface="Figtree"/>
                <a:hlinkClick r:id="rId4" action="ppaction://hlinksldjump">
                  <a:extLst>
                    <a:ext uri="{A12FA001-AC4F-418D-AE19-62706E023703}">
                      <ahyp:hlinkClr xmlns:ahyp="http://schemas.microsoft.com/office/drawing/2018/hyperlinkcolor" val="tx"/>
                    </a:ext>
                  </a:extLst>
                </a:hlinkClick>
              </a:rPr>
              <a:t>Managing</a:t>
            </a:r>
            <a:r>
              <a:rPr lang="fr-FR"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 overtime</a:t>
            </a:r>
            <a:endParaRPr lang="fr-FR" dirty="0">
              <a:solidFill>
                <a:schemeClr val="bg2"/>
              </a:solidFill>
            </a:endParaRPr>
          </a:p>
          <a:p>
            <a:pPr>
              <a:lnSpc>
                <a:spcPct val="100000"/>
              </a:lnSpc>
            </a:pPr>
            <a:endParaRPr lang="fr-FR" dirty="0">
              <a:solidFill>
                <a:schemeClr val="bg1"/>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3827463"/>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err="1">
                <a:hlinkClick r:id="rId5" action="ppaction://hlinksldjump"/>
              </a:rPr>
              <a:t>Administrator</a:t>
            </a:r>
            <a:r>
              <a:rPr lang="fr-FR" dirty="0">
                <a:hlinkClick r:id="rId5" action="ppaction://hlinksldjump"/>
              </a:rPr>
              <a:t> area</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4237703"/>
            <a:ext cx="5283200" cy="183900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u="sng" dirty="0">
                <a:solidFill>
                  <a:schemeClr val="bg2"/>
                </a:solidFill>
                <a:latin typeface="Figtree"/>
                <a:hlinkClick r:id="" action="ppaction://noaction">
                  <a:extLst>
                    <a:ext uri="{A12FA001-AC4F-418D-AE19-62706E023703}">
                      <ahyp:hlinkClr xmlns:ahyp="http://schemas.microsoft.com/office/drawing/2018/hyperlinkcolor" val="tx"/>
                    </a:ext>
                  </a:extLst>
                </a:hlinkClick>
              </a:rPr>
              <a:t>Managing work </a:t>
            </a:r>
            <a:r>
              <a:rPr lang="fr-FR" u="sng" dirty="0">
                <a:solidFill>
                  <a:schemeClr val="bg2"/>
                </a:solidFill>
                <a:latin typeface="Figtree"/>
              </a:rPr>
              <a:t>shift </a:t>
            </a:r>
            <a:r>
              <a:rPr lang="fr-FR" u="sng" dirty="0" err="1">
                <a:solidFill>
                  <a:schemeClr val="bg2"/>
                </a:solidFill>
                <a:latin typeface="Figtree"/>
              </a:rPr>
              <a:t>calendars</a:t>
            </a:r>
            <a:endParaRPr lang="fr-FR" u="sng" dirty="0">
              <a:solidFill>
                <a:schemeClr val="bg2"/>
              </a:solidFill>
            </a:endParaRPr>
          </a:p>
          <a:p>
            <a:pPr>
              <a:lnSpc>
                <a:spcPct val="100000"/>
              </a:lnSpc>
            </a:pPr>
            <a:r>
              <a:rPr lang="fr-FR" dirty="0">
                <a:solidFill>
                  <a:schemeClr val="bg2"/>
                </a:solidFill>
                <a:latin typeface="Figtree"/>
                <a:hlinkClick r:id="" action="ppaction://noaction">
                  <a:extLst>
                    <a:ext uri="{A12FA001-AC4F-418D-AE19-62706E023703}">
                      <ahyp:hlinkClr xmlns:ahyp="http://schemas.microsoft.com/office/drawing/2018/hyperlinkcolor" val="tx"/>
                    </a:ext>
                  </a:extLst>
                </a:hlinkClick>
              </a:rPr>
              <a:t>Managing overtime</a:t>
            </a:r>
            <a:endParaRPr lang="fr-FR" dirty="0">
              <a:solidFill>
                <a:schemeClr val="bg2"/>
              </a:solidFill>
              <a:hlinkClick r:id="" action="ppaction://noaction">
                <a:extLst>
                  <a:ext uri="{A12FA001-AC4F-418D-AE19-62706E023703}">
                    <ahyp:hlinkClr xmlns:ahyp="http://schemas.microsoft.com/office/drawing/2018/hyperlinkcolor" val="tx"/>
                  </a:ext>
                </a:extLst>
              </a:hlinkClick>
            </a:endParaRPr>
          </a:p>
          <a:p>
            <a:pPr>
              <a:lnSpc>
                <a:spcPct val="100000"/>
              </a:lnSpc>
            </a:pPr>
            <a:r>
              <a:rPr lang="fr-FR" dirty="0">
                <a:solidFill>
                  <a:schemeClr val="bg2"/>
                </a:solidFill>
                <a:latin typeface="Figtree"/>
                <a:hlinkClick r:id="" action="ppaction://noaction">
                  <a:extLst>
                    <a:ext uri="{A12FA001-AC4F-418D-AE19-62706E023703}">
                      <ahyp:hlinkClr xmlns:ahyp="http://schemas.microsoft.com/office/drawing/2018/hyperlinkcolor" val="tx"/>
                    </a:ext>
                  </a:extLst>
                </a:hlinkClick>
              </a:rPr>
              <a:t>Managing Time &amp; Activities Profiles</a:t>
            </a:r>
            <a:endParaRPr lang="fr-FR" dirty="0">
              <a:solidFill>
                <a:schemeClr val="bg2"/>
              </a:solidFill>
              <a:hlinkClick r:id="" action="ppaction://noaction">
                <a:extLst>
                  <a:ext uri="{A12FA001-AC4F-418D-AE19-62706E023703}">
                    <ahyp:hlinkClr xmlns:ahyp="http://schemas.microsoft.com/office/drawing/2018/hyperlinkcolor" val="tx"/>
                  </a:ext>
                </a:extLst>
              </a:hlinkClick>
            </a:endParaRPr>
          </a:p>
          <a:p>
            <a:pPr>
              <a:lnSpc>
                <a:spcPct val="100000"/>
              </a:lnSpc>
            </a:pPr>
            <a:r>
              <a:rPr lang="fr-FR" dirty="0">
                <a:solidFill>
                  <a:schemeClr val="bg2"/>
                </a:solidFill>
                <a:latin typeface="Figtree"/>
                <a:hlinkClick r:id="" action="ppaction://noaction">
                  <a:extLst>
                    <a:ext uri="{A12FA001-AC4F-418D-AE19-62706E023703}">
                      <ahyp:hlinkClr xmlns:ahyp="http://schemas.microsoft.com/office/drawing/2018/hyperlinkcolor" val="tx"/>
                    </a:ext>
                  </a:extLst>
                </a:hlinkClick>
              </a:rPr>
              <a:t>Managing report criteria</a:t>
            </a:r>
            <a:endParaRPr lang="fr-FR" dirty="0">
              <a:solidFill>
                <a:schemeClr val="bg2"/>
              </a:solidFill>
              <a:hlinkClick r:id="" action="ppaction://noaction">
                <a:extLst>
                  <a:ext uri="{A12FA001-AC4F-418D-AE19-62706E023703}">
                    <ahyp:hlinkClr xmlns:ahyp="http://schemas.microsoft.com/office/drawing/2018/hyperlinkcolor" val="tx"/>
                  </a:ext>
                </a:extLst>
              </a:hlinkClick>
            </a:endParaRPr>
          </a:p>
          <a:p>
            <a:pPr>
              <a:lnSpc>
                <a:spcPct val="100000"/>
              </a:lnSpc>
            </a:pPr>
            <a:endParaRPr lang="fr-FR" dirty="0">
              <a:solidFill>
                <a:schemeClr val="bg1"/>
              </a:solidFill>
            </a:endParaRPr>
          </a:p>
          <a:p>
            <a:pPr>
              <a:lnSpc>
                <a:spcPct val="100000"/>
              </a:lnSpc>
            </a:pPr>
            <a:endParaRPr lang="fr-FR" dirty="0">
              <a:solidFill>
                <a:schemeClr val="bg1"/>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0"/>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289050" y="4999885"/>
            <a:ext cx="10185399" cy="1341807"/>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buClr>
                <a:srgbClr val="1A9BFC"/>
              </a:buClr>
              <a:defRPr/>
            </a:pPr>
            <a:r>
              <a:rPr lang="fr-FR" sz="4800" dirty="0">
                <a:solidFill>
                  <a:prstClr val="black"/>
                </a:solidFill>
                <a:latin typeface="Figtree"/>
              </a:rPr>
              <a:t>In "Input </a:t>
            </a:r>
            <a:r>
              <a:rPr lang="fr-FR" sz="4800" dirty="0" err="1">
                <a:solidFill>
                  <a:prstClr val="black"/>
                </a:solidFill>
                <a:latin typeface="Figtree"/>
              </a:rPr>
              <a:t>Authorisation</a:t>
            </a:r>
            <a:r>
              <a:rPr lang="fr-FR" sz="4800" dirty="0">
                <a:solidFill>
                  <a:prstClr val="black"/>
                </a:solidFill>
                <a:latin typeface="Figtree"/>
              </a:rPr>
              <a:t>", </a:t>
            </a:r>
            <a:r>
              <a:rPr lang="fr-FR" sz="4800" dirty="0" err="1">
                <a:solidFill>
                  <a:prstClr val="black"/>
                </a:solidFill>
                <a:latin typeface="Figtree"/>
              </a:rPr>
              <a:t>choose</a:t>
            </a:r>
            <a:r>
              <a:rPr lang="fr-FR" sz="4800" dirty="0">
                <a:solidFill>
                  <a:prstClr val="black"/>
                </a:solidFill>
                <a:latin typeface="Figtree"/>
              </a:rPr>
              <a:t> </a:t>
            </a:r>
            <a:r>
              <a:rPr lang="fr-FR" sz="4800" dirty="0" err="1">
                <a:solidFill>
                  <a:prstClr val="black"/>
                </a:solidFill>
                <a:latin typeface="Figtree"/>
              </a:rPr>
              <a:t>whether</a:t>
            </a:r>
            <a:r>
              <a:rPr lang="fr-FR" sz="4800" dirty="0">
                <a:solidFill>
                  <a:prstClr val="black"/>
                </a:solidFill>
                <a:latin typeface="Figtree"/>
              </a:rPr>
              <a:t> </a:t>
            </a:r>
            <a:r>
              <a:rPr lang="fr-FR" sz="4800" dirty="0" err="1">
                <a:solidFill>
                  <a:prstClr val="black"/>
                </a:solidFill>
                <a:latin typeface="Figtree"/>
              </a:rPr>
              <a:t>employees</a:t>
            </a:r>
            <a:r>
              <a:rPr lang="fr-FR" sz="4800" dirty="0">
                <a:solidFill>
                  <a:prstClr val="black"/>
                </a:solidFill>
                <a:latin typeface="Figtree"/>
              </a:rPr>
              <a:t> can enter or </a:t>
            </a:r>
            <a:r>
              <a:rPr lang="fr-FR" sz="4800" dirty="0" err="1">
                <a:solidFill>
                  <a:prstClr val="black"/>
                </a:solidFill>
                <a:latin typeface="Figtree"/>
              </a:rPr>
              <a:t>modify</a:t>
            </a:r>
            <a:r>
              <a:rPr lang="fr-FR" sz="4800" dirty="0">
                <a:solidFill>
                  <a:prstClr val="black"/>
                </a:solidFill>
                <a:latin typeface="Figtree"/>
              </a:rPr>
              <a:t> </a:t>
            </a:r>
            <a:r>
              <a:rPr lang="fr-FR" sz="4800" dirty="0" err="1">
                <a:solidFill>
                  <a:prstClr val="black"/>
                </a:solidFill>
                <a:latin typeface="Figtree"/>
              </a:rPr>
              <a:t>their</a:t>
            </a:r>
            <a:r>
              <a:rPr lang="fr-FR" sz="4800" dirty="0">
                <a:solidFill>
                  <a:prstClr val="black"/>
                </a:solidFill>
                <a:latin typeface="Figtree"/>
              </a:rPr>
              <a:t> </a:t>
            </a:r>
            <a:r>
              <a:rPr lang="fr-FR" sz="4800" dirty="0" err="1">
                <a:solidFill>
                  <a:prstClr val="black"/>
                </a:solidFill>
                <a:latin typeface="Figtree"/>
              </a:rPr>
              <a:t>own</a:t>
            </a:r>
            <a:r>
              <a:rPr lang="fr-FR" sz="4800" dirty="0">
                <a:solidFill>
                  <a:prstClr val="black"/>
                </a:solidFill>
                <a:latin typeface="Figtree"/>
              </a:rPr>
              <a:t> data: ’Time </a:t>
            </a:r>
            <a:r>
              <a:rPr lang="fr-FR" sz="4800" dirty="0" err="1">
                <a:solidFill>
                  <a:prstClr val="black"/>
                </a:solidFill>
                <a:latin typeface="Figtree"/>
              </a:rPr>
              <a:t>tracking</a:t>
            </a:r>
            <a:r>
              <a:rPr lang="fr-FR" sz="4800" dirty="0">
                <a:solidFill>
                  <a:prstClr val="black"/>
                </a:solidFill>
                <a:latin typeface="Figtree"/>
              </a:rPr>
              <a:t> tab can </a:t>
            </a:r>
            <a:r>
              <a:rPr lang="fr-FR" sz="4800" dirty="0" err="1">
                <a:solidFill>
                  <a:prstClr val="black"/>
                </a:solidFill>
                <a:latin typeface="Figtree"/>
              </a:rPr>
              <a:t>be</a:t>
            </a:r>
            <a:r>
              <a:rPr lang="fr-FR" sz="4800" dirty="0">
                <a:solidFill>
                  <a:prstClr val="black"/>
                </a:solidFill>
                <a:latin typeface="Figtree"/>
              </a:rPr>
              <a:t> </a:t>
            </a:r>
            <a:r>
              <a:rPr lang="fr-FR" sz="4800" dirty="0" err="1">
                <a:solidFill>
                  <a:prstClr val="black"/>
                </a:solidFill>
                <a:latin typeface="Figtree"/>
              </a:rPr>
              <a:t>modified</a:t>
            </a:r>
            <a:r>
              <a:rPr lang="fr-FR" sz="4800" dirty="0">
                <a:solidFill>
                  <a:prstClr val="black"/>
                </a:solidFill>
                <a:latin typeface="Figtree"/>
              </a:rPr>
              <a:t> by the </a:t>
            </a:r>
            <a:r>
              <a:rPr lang="fr-FR" sz="4800" dirty="0" err="1">
                <a:solidFill>
                  <a:prstClr val="black"/>
                </a:solidFill>
                <a:latin typeface="Figtree"/>
              </a:rPr>
              <a:t>employee</a:t>
            </a:r>
            <a:r>
              <a:rPr lang="fr-FR" sz="4800" dirty="0">
                <a:solidFill>
                  <a:prstClr val="black"/>
                </a:solidFill>
                <a:latin typeface="Figtree"/>
              </a:rPr>
              <a:t>’ or "Time </a:t>
            </a:r>
            <a:r>
              <a:rPr lang="fr-FR" sz="4800" dirty="0" err="1">
                <a:solidFill>
                  <a:prstClr val="black"/>
                </a:solidFill>
                <a:latin typeface="Figtree"/>
              </a:rPr>
              <a:t>tracking</a:t>
            </a:r>
            <a:r>
              <a:rPr lang="fr-FR" sz="4800" dirty="0">
                <a:solidFill>
                  <a:prstClr val="black"/>
                </a:solidFill>
                <a:latin typeface="Figtree"/>
              </a:rPr>
              <a:t> tab </a:t>
            </a:r>
            <a:r>
              <a:rPr lang="fr-FR" sz="4800" dirty="0" err="1">
                <a:solidFill>
                  <a:prstClr val="black"/>
                </a:solidFill>
                <a:latin typeface="Figtree"/>
              </a:rPr>
              <a:t>cannot</a:t>
            </a:r>
            <a:r>
              <a:rPr lang="fr-FR" sz="4800" dirty="0">
                <a:solidFill>
                  <a:prstClr val="black"/>
                </a:solidFill>
                <a:latin typeface="Figtree"/>
              </a:rPr>
              <a:t> </a:t>
            </a:r>
            <a:r>
              <a:rPr lang="fr-FR" sz="4800" dirty="0" err="1">
                <a:solidFill>
                  <a:prstClr val="black"/>
                </a:solidFill>
                <a:latin typeface="Figtree"/>
              </a:rPr>
              <a:t>be</a:t>
            </a:r>
            <a:r>
              <a:rPr lang="fr-FR" sz="4800" dirty="0">
                <a:solidFill>
                  <a:prstClr val="black"/>
                </a:solidFill>
                <a:latin typeface="Figtree"/>
              </a:rPr>
              <a:t> </a:t>
            </a:r>
            <a:r>
              <a:rPr lang="fr-FR" sz="4800" dirty="0" err="1">
                <a:solidFill>
                  <a:prstClr val="black"/>
                </a:solidFill>
                <a:latin typeface="Figtree"/>
              </a:rPr>
              <a:t>modified</a:t>
            </a:r>
            <a:r>
              <a:rPr lang="fr-FR" sz="4800" dirty="0">
                <a:solidFill>
                  <a:prstClr val="black"/>
                </a:solidFill>
                <a:latin typeface="Figtree"/>
              </a:rPr>
              <a:t> by the </a:t>
            </a:r>
            <a:r>
              <a:rPr lang="fr-FR" sz="4800" dirty="0" err="1">
                <a:solidFill>
                  <a:prstClr val="black"/>
                </a:solidFill>
                <a:latin typeface="Figtree"/>
              </a:rPr>
              <a:t>employee</a:t>
            </a:r>
            <a:r>
              <a:rPr lang="fr-FR" sz="4800" dirty="0">
                <a:solidFill>
                  <a:prstClr val="black"/>
                </a:solidFill>
                <a:latin typeface="Figtree"/>
              </a:rPr>
              <a:t>".</a:t>
            </a:r>
          </a:p>
          <a:p>
            <a:pPr>
              <a:buClr>
                <a:srgbClr val="1A9BFC"/>
              </a:buClr>
              <a:defRPr/>
            </a:pPr>
            <a:r>
              <a:rPr lang="fr-FR" sz="4800" dirty="0" err="1">
                <a:solidFill>
                  <a:prstClr val="black"/>
                </a:solidFill>
                <a:latin typeface="Figtree"/>
              </a:rPr>
              <a:t>Depending</a:t>
            </a:r>
            <a:r>
              <a:rPr lang="fr-FR" sz="4800" dirty="0">
                <a:solidFill>
                  <a:prstClr val="black"/>
                </a:solidFill>
                <a:latin typeface="Figtree"/>
              </a:rPr>
              <a:t> on </a:t>
            </a:r>
            <a:r>
              <a:rPr lang="fr-FR" sz="4800" dirty="0" err="1">
                <a:solidFill>
                  <a:prstClr val="black"/>
                </a:solidFill>
                <a:latin typeface="Figtree"/>
              </a:rPr>
              <a:t>your</a:t>
            </a:r>
            <a:r>
              <a:rPr lang="fr-FR" sz="4800" dirty="0">
                <a:solidFill>
                  <a:prstClr val="black"/>
                </a:solidFill>
                <a:latin typeface="Figtree"/>
              </a:rPr>
              <a:t> </a:t>
            </a:r>
            <a:r>
              <a:rPr lang="fr-FR" sz="4800" dirty="0" err="1">
                <a:solidFill>
                  <a:prstClr val="black"/>
                </a:solidFill>
                <a:latin typeface="Figtree"/>
              </a:rPr>
              <a:t>choice</a:t>
            </a:r>
            <a:r>
              <a:rPr lang="fr-FR" sz="4800" dirty="0">
                <a:solidFill>
                  <a:prstClr val="black"/>
                </a:solidFill>
                <a:latin typeface="Figtree"/>
              </a:rPr>
              <a:t>, </a:t>
            </a:r>
            <a:r>
              <a:rPr lang="fr-FR" sz="4800" dirty="0" err="1">
                <a:solidFill>
                  <a:prstClr val="black"/>
                </a:solidFill>
                <a:latin typeface="Figtree"/>
              </a:rPr>
              <a:t>different</a:t>
            </a:r>
            <a:r>
              <a:rPr lang="fr-FR" sz="4800" dirty="0">
                <a:solidFill>
                  <a:prstClr val="black"/>
                </a:solidFill>
                <a:latin typeface="Figtree"/>
              </a:rPr>
              <a:t> options </a:t>
            </a:r>
            <a:r>
              <a:rPr lang="fr-FR" sz="4800" dirty="0" err="1">
                <a:solidFill>
                  <a:prstClr val="black"/>
                </a:solidFill>
                <a:latin typeface="Figtree"/>
              </a:rPr>
              <a:t>will</a:t>
            </a:r>
            <a:r>
              <a:rPr lang="fr-FR" sz="4800" dirty="0">
                <a:solidFill>
                  <a:prstClr val="black"/>
                </a:solidFill>
                <a:latin typeface="Figtree"/>
              </a:rPr>
              <a:t> </a:t>
            </a:r>
            <a:r>
              <a:rPr lang="fr-FR" sz="4800" dirty="0" err="1">
                <a:solidFill>
                  <a:prstClr val="black"/>
                </a:solidFill>
                <a:latin typeface="Figtree"/>
              </a:rPr>
              <a:t>be</a:t>
            </a:r>
            <a:r>
              <a:rPr lang="fr-FR" sz="4800" dirty="0">
                <a:solidFill>
                  <a:prstClr val="black"/>
                </a:solidFill>
                <a:latin typeface="Figtree"/>
              </a:rPr>
              <a:t> </a:t>
            </a:r>
            <a:r>
              <a:rPr lang="fr-FR" sz="4800" dirty="0" err="1">
                <a:solidFill>
                  <a:prstClr val="black"/>
                </a:solidFill>
                <a:latin typeface="Figtree"/>
              </a:rPr>
              <a:t>offered</a:t>
            </a:r>
            <a:r>
              <a:rPr lang="fr-FR" sz="4800" dirty="0">
                <a:solidFill>
                  <a:prstClr val="black"/>
                </a:solidFill>
                <a:latin typeface="Figtree"/>
              </a:rPr>
              <a:t>.</a:t>
            </a:r>
            <a:endParaRPr lang="fr-FR" sz="4800" dirty="0">
              <a:solidFill>
                <a:prstClr val="black"/>
              </a:solidFill>
            </a:endParaRPr>
          </a:p>
          <a:p>
            <a:pPr marL="0" indent="0">
              <a:lnSpc>
                <a:spcPct val="90000"/>
              </a:lnSpc>
              <a:buClr>
                <a:srgbClr val="1A9BFC"/>
              </a:buClr>
              <a:buNone/>
              <a:defRPr/>
            </a:pPr>
            <a:endParaRPr lang="fr-FR" sz="4800" dirty="0">
              <a:solidFill>
                <a:prstClr val="black"/>
              </a:solidFill>
            </a:endParaRPr>
          </a:p>
          <a:p>
            <a:pPr marL="0" indent="0">
              <a:lnSpc>
                <a:spcPct val="90000"/>
              </a:lnSpc>
              <a:buClr>
                <a:srgbClr val="1A9BFC"/>
              </a:buClr>
              <a:buNone/>
              <a:defRPr/>
            </a:pPr>
            <a:endParaRPr lang="fr-FR" sz="1200" dirty="0">
              <a:solidFill>
                <a:prstClr val="black"/>
              </a:solidFill>
            </a:endParaRPr>
          </a:p>
          <a:p>
            <a:pPr marL="0" indent="0">
              <a:buNone/>
            </a:pPr>
            <a:endParaRPr lang="fr-FR" dirty="0"/>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Time &amp; </a:t>
            </a:r>
            <a:r>
              <a:rPr lang="fr-FR" altLang="fr-FR" dirty="0" err="1">
                <a:latin typeface="Figtree Light"/>
              </a:rPr>
              <a:t>Activities</a:t>
            </a:r>
            <a:r>
              <a:rPr lang="fr-FR" altLang="fr-FR" dirty="0">
                <a:latin typeface="Figtree Light"/>
              </a:rPr>
              <a:t> profile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vert="horz" lIns="91440" tIns="45720" rIns="91440" bIns="45720" rtlCol="0" anchor="t">
            <a:normAutofit/>
          </a:bodyPr>
          <a:lstStyle/>
          <a:p>
            <a:r>
              <a:rPr lang="fr-FR" dirty="0">
                <a:latin typeface="Figtree"/>
              </a:rPr>
              <a:t>Setting up</a:t>
            </a:r>
            <a:r>
              <a:rPr lang="fr-FR" b="1" dirty="0">
                <a:latin typeface="Figtree"/>
              </a:rPr>
              <a:t> </a:t>
            </a:r>
            <a:r>
              <a:rPr lang="fr-FR" dirty="0">
                <a:latin typeface="Figtree"/>
              </a:rPr>
              <a:t>Time &amp; </a:t>
            </a:r>
            <a:r>
              <a:rPr lang="fr-FR" dirty="0" err="1">
                <a:latin typeface="Figtree"/>
              </a:rPr>
              <a:t>activities</a:t>
            </a:r>
            <a:r>
              <a:rPr lang="fr-FR" dirty="0">
                <a:latin typeface="Figtree"/>
              </a:rPr>
              <a:t> profiles </a:t>
            </a:r>
            <a:r>
              <a:rPr lang="fr-FR" b="1" dirty="0">
                <a:latin typeface="Figtree"/>
              </a:rPr>
              <a:t>– Time </a:t>
            </a:r>
            <a:r>
              <a:rPr lang="fr-FR" b="1" dirty="0" err="1">
                <a:latin typeface="Figtree"/>
              </a:rPr>
              <a:t>tracking</a:t>
            </a:r>
            <a:endParaRPr lang="fr-FR" dirty="0" err="1">
              <a:latin typeface="Figtree"/>
            </a:endParaRPr>
          </a:p>
          <a:p>
            <a:endParaRPr lang="fr-FR" altLang="fr-FR" b="1" dirty="0"/>
          </a:p>
        </p:txBody>
      </p:sp>
      <p:sp>
        <p:nvSpPr>
          <p:cNvPr id="6" name="Espace réservé du tableau 1">
            <a:extLst>
              <a:ext uri="{FF2B5EF4-FFF2-40B4-BE49-F238E27FC236}">
                <a16:creationId xmlns:a16="http://schemas.microsoft.com/office/drawing/2014/main" id="{55EB3B46-E95B-611E-1D47-7F1A7F166E3B}"/>
              </a:ext>
            </a:extLst>
          </p:cNvPr>
          <p:cNvSpPr txBox="1">
            <a:spLocks/>
          </p:cNvSpPr>
          <p:nvPr/>
        </p:nvSpPr>
        <p:spPr>
          <a:xfrm>
            <a:off x="674646" y="1592228"/>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Time &amp; </a:t>
            </a:r>
            <a:r>
              <a:rPr lang="fr-FR" dirty="0" err="1">
                <a:solidFill>
                  <a:schemeClr val="accent1"/>
                </a:solidFill>
                <a:latin typeface="Figtree"/>
              </a:rPr>
              <a:t>activities</a:t>
            </a:r>
            <a:r>
              <a:rPr lang="fr-FR" dirty="0">
                <a:solidFill>
                  <a:schemeClr val="accent1"/>
                </a:solidFill>
                <a:latin typeface="Figtree"/>
              </a:rPr>
              <a:t> profiles &gt; Type(s) of </a:t>
            </a:r>
            <a:r>
              <a:rPr lang="fr-FR" dirty="0" err="1">
                <a:solidFill>
                  <a:schemeClr val="accent1"/>
                </a:solidFill>
                <a:latin typeface="Figtree"/>
              </a:rPr>
              <a:t>Tracking</a:t>
            </a:r>
            <a:endParaRPr lang="fr-FR" dirty="0">
              <a:solidFill>
                <a:schemeClr val="accent1"/>
              </a:solidFill>
              <a:latin typeface="Figtree"/>
            </a:endParaRPr>
          </a:p>
        </p:txBody>
      </p:sp>
      <p:pic>
        <p:nvPicPr>
          <p:cNvPr id="5122" name="Picture 2">
            <a:extLst>
              <a:ext uri="{FF2B5EF4-FFF2-40B4-BE49-F238E27FC236}">
                <a16:creationId xmlns:a16="http://schemas.microsoft.com/office/drawing/2014/main" id="{FB5B05EF-474D-D18A-589B-CDE7474183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1140" y="2339009"/>
            <a:ext cx="8909720" cy="248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539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02523" y="2955326"/>
            <a:ext cx="5889075" cy="2545551"/>
          </a:xfrm>
        </p:spPr>
        <p:txBody>
          <a:bodyPr>
            <a:normAutofit fontScale="25000" lnSpcReduction="20000"/>
          </a:bodyPr>
          <a:lstStyle/>
          <a:p>
            <a:pPr>
              <a:lnSpc>
                <a:spcPct val="170000"/>
              </a:lnSpc>
              <a:buClr>
                <a:srgbClr val="1A9BFC"/>
              </a:buClr>
              <a:defRPr/>
            </a:pPr>
            <a:r>
              <a:rPr lang="fr-FR" sz="4800" dirty="0">
                <a:solidFill>
                  <a:prstClr val="black"/>
                </a:solidFill>
                <a:latin typeface="Figtree"/>
              </a:rPr>
              <a:t>You </a:t>
            </a:r>
            <a:r>
              <a:rPr lang="fr-FR" sz="4800" dirty="0" err="1">
                <a:solidFill>
                  <a:prstClr val="black"/>
                </a:solidFill>
                <a:latin typeface="Figtree"/>
              </a:rPr>
              <a:t>may</a:t>
            </a:r>
            <a:r>
              <a:rPr lang="fr-FR" sz="4800" dirty="0">
                <a:solidFill>
                  <a:prstClr val="black"/>
                </a:solidFill>
                <a:latin typeface="Figtree"/>
              </a:rPr>
              <a:t> </a:t>
            </a:r>
            <a:r>
              <a:rPr lang="fr-FR" sz="4800" dirty="0" err="1">
                <a:solidFill>
                  <a:prstClr val="black"/>
                </a:solidFill>
                <a:latin typeface="Figtree"/>
              </a:rPr>
              <a:t>activate</a:t>
            </a:r>
            <a:r>
              <a:rPr lang="fr-FR" sz="4800" dirty="0">
                <a:solidFill>
                  <a:prstClr val="black"/>
                </a:solidFill>
                <a:latin typeface="Figtree"/>
              </a:rPr>
              <a:t> the </a:t>
            </a:r>
            <a:r>
              <a:rPr lang="fr-FR" sz="4800" dirty="0" err="1">
                <a:solidFill>
                  <a:prstClr val="black"/>
                </a:solidFill>
                <a:latin typeface="Figtree"/>
              </a:rPr>
              <a:t>the</a:t>
            </a:r>
            <a:r>
              <a:rPr lang="fr-FR" sz="4800" dirty="0">
                <a:solidFill>
                  <a:prstClr val="black"/>
                </a:solidFill>
                <a:latin typeface="Figtree"/>
              </a:rPr>
              <a:t> « input help » option if:</a:t>
            </a:r>
            <a:endParaRPr lang="fr-FR" dirty="0">
              <a:solidFill>
                <a:prstClr val="black"/>
              </a:solidFill>
            </a:endParaRPr>
          </a:p>
          <a:p>
            <a:pPr marL="537845" lvl="1">
              <a:lnSpc>
                <a:spcPct val="170000"/>
              </a:lnSpc>
              <a:buClr>
                <a:srgbClr val="1A9BFC"/>
              </a:buClr>
              <a:defRPr/>
            </a:pPr>
            <a:r>
              <a:rPr lang="fr-FR" sz="4800" dirty="0">
                <a:solidFill>
                  <a:prstClr val="black"/>
                </a:solidFill>
                <a:latin typeface="Figtree"/>
              </a:rPr>
              <a:t>You </a:t>
            </a:r>
            <a:r>
              <a:rPr lang="fr-FR" sz="4800" dirty="0" err="1">
                <a:solidFill>
                  <a:prstClr val="black"/>
                </a:solidFill>
                <a:latin typeface="Figtree"/>
              </a:rPr>
              <a:t>wish</a:t>
            </a:r>
            <a:r>
              <a:rPr lang="fr-FR" sz="4800" dirty="0">
                <a:solidFill>
                  <a:prstClr val="black"/>
                </a:solidFill>
                <a:latin typeface="Figtree"/>
              </a:rPr>
              <a:t> for </a:t>
            </a:r>
            <a:r>
              <a:rPr lang="fr-FR" sz="4800" dirty="0" err="1">
                <a:solidFill>
                  <a:prstClr val="black"/>
                </a:solidFill>
                <a:latin typeface="Figtree"/>
              </a:rPr>
              <a:t>timesheets</a:t>
            </a:r>
            <a:r>
              <a:rPr lang="fr-FR" sz="4800" dirty="0">
                <a:solidFill>
                  <a:prstClr val="black"/>
                </a:solidFill>
                <a:latin typeface="Figtree"/>
              </a:rPr>
              <a:t> to </a:t>
            </a:r>
            <a:r>
              <a:rPr lang="fr-FR" sz="4800" dirty="0" err="1">
                <a:solidFill>
                  <a:prstClr val="black"/>
                </a:solidFill>
                <a:latin typeface="Figtree"/>
              </a:rPr>
              <a:t>be</a:t>
            </a:r>
            <a:r>
              <a:rPr lang="fr-FR" sz="4800" dirty="0">
                <a:solidFill>
                  <a:prstClr val="black"/>
                </a:solidFill>
                <a:latin typeface="Figtree"/>
              </a:rPr>
              <a:t> </a:t>
            </a:r>
            <a:r>
              <a:rPr lang="fr-FR" sz="4800" dirty="0" err="1">
                <a:solidFill>
                  <a:prstClr val="black"/>
                </a:solidFill>
                <a:latin typeface="Figtree"/>
              </a:rPr>
              <a:t>pre-filled</a:t>
            </a:r>
            <a:r>
              <a:rPr lang="fr-FR" sz="4800" dirty="0">
                <a:solidFill>
                  <a:prstClr val="black"/>
                </a:solidFill>
                <a:latin typeface="Figtree"/>
              </a:rPr>
              <a:t> </a:t>
            </a:r>
            <a:r>
              <a:rPr lang="fr-FR" sz="4800" dirty="0" err="1">
                <a:solidFill>
                  <a:prstClr val="black"/>
                </a:solidFill>
                <a:latin typeface="Figtree"/>
              </a:rPr>
              <a:t>automatically</a:t>
            </a:r>
            <a:r>
              <a:rPr lang="fr-FR" sz="4800" dirty="0">
                <a:solidFill>
                  <a:prstClr val="black"/>
                </a:solidFill>
                <a:latin typeface="Figtree"/>
              </a:rPr>
              <a:t> </a:t>
            </a:r>
            <a:r>
              <a:rPr lang="fr-FR" sz="4800" dirty="0" err="1">
                <a:solidFill>
                  <a:prstClr val="black"/>
                </a:solidFill>
                <a:latin typeface="Figtree"/>
              </a:rPr>
              <a:t>with</a:t>
            </a:r>
            <a:r>
              <a:rPr lang="fr-FR" sz="4800" dirty="0">
                <a:solidFill>
                  <a:prstClr val="black"/>
                </a:solidFill>
                <a:latin typeface="Figtree"/>
              </a:rPr>
              <a:t> relevant </a:t>
            </a:r>
            <a:r>
              <a:rPr lang="fr-FR" sz="4800" dirty="0" err="1">
                <a:solidFill>
                  <a:prstClr val="black"/>
                </a:solidFill>
                <a:latin typeface="Figtree"/>
              </a:rPr>
              <a:t>work</a:t>
            </a:r>
            <a:r>
              <a:rPr lang="fr-FR" sz="4800" dirty="0">
                <a:solidFill>
                  <a:prstClr val="black"/>
                </a:solidFill>
                <a:latin typeface="Figtree"/>
              </a:rPr>
              <a:t> </a:t>
            </a:r>
            <a:r>
              <a:rPr lang="fr-FR" sz="4800" dirty="0" err="1">
                <a:solidFill>
                  <a:prstClr val="black"/>
                </a:solidFill>
                <a:latin typeface="Figtree"/>
              </a:rPr>
              <a:t>schedules</a:t>
            </a:r>
            <a:r>
              <a:rPr lang="fr-FR" sz="4800" dirty="0">
                <a:solidFill>
                  <a:prstClr val="black"/>
                </a:solidFill>
                <a:latin typeface="Figtree"/>
              </a:rPr>
              <a:t>.</a:t>
            </a:r>
            <a:endParaRPr lang="fr-FR" sz="4800" dirty="0">
              <a:solidFill>
                <a:prstClr val="black"/>
              </a:solidFill>
            </a:endParaRPr>
          </a:p>
          <a:p>
            <a:pPr marL="537845" lvl="1">
              <a:lnSpc>
                <a:spcPct val="170000"/>
              </a:lnSpc>
              <a:buClr>
                <a:srgbClr val="1A9BFC"/>
              </a:buClr>
              <a:defRPr/>
            </a:pPr>
            <a:r>
              <a:rPr lang="fr-FR" sz="4800" dirty="0">
                <a:solidFill>
                  <a:prstClr val="black"/>
                </a:solidFill>
                <a:latin typeface="Figtree"/>
              </a:rPr>
              <a:t>You </a:t>
            </a:r>
            <a:r>
              <a:rPr lang="fr-FR" sz="4800" dirty="0" err="1">
                <a:solidFill>
                  <a:prstClr val="black"/>
                </a:solidFill>
                <a:latin typeface="Figtree"/>
              </a:rPr>
              <a:t>wish</a:t>
            </a:r>
            <a:r>
              <a:rPr lang="fr-FR" sz="4800" dirty="0">
                <a:solidFill>
                  <a:prstClr val="black"/>
                </a:solidFill>
                <a:latin typeface="Figtree"/>
              </a:rPr>
              <a:t> for </a:t>
            </a:r>
            <a:r>
              <a:rPr lang="fr-FR" sz="4800" dirty="0" err="1">
                <a:solidFill>
                  <a:prstClr val="black"/>
                </a:solidFill>
                <a:latin typeface="Figtree"/>
              </a:rPr>
              <a:t>timesheets</a:t>
            </a:r>
            <a:r>
              <a:rPr lang="fr-FR" sz="4800" dirty="0">
                <a:solidFill>
                  <a:prstClr val="black"/>
                </a:solidFill>
                <a:latin typeface="Figtree"/>
              </a:rPr>
              <a:t> to </a:t>
            </a:r>
            <a:r>
              <a:rPr lang="fr-FR" sz="4800" dirty="0" err="1">
                <a:solidFill>
                  <a:prstClr val="black"/>
                </a:solidFill>
                <a:latin typeface="Figtree"/>
              </a:rPr>
              <a:t>be</a:t>
            </a:r>
            <a:r>
              <a:rPr lang="fr-FR" sz="4800" dirty="0">
                <a:solidFill>
                  <a:prstClr val="black"/>
                </a:solidFill>
                <a:latin typeface="Figtree"/>
              </a:rPr>
              <a:t> </a:t>
            </a:r>
            <a:r>
              <a:rPr lang="fr-FR" sz="4800" dirty="0" err="1">
                <a:solidFill>
                  <a:prstClr val="black"/>
                </a:solidFill>
                <a:latin typeface="Figtree"/>
              </a:rPr>
              <a:t>pre-filled</a:t>
            </a:r>
            <a:r>
              <a:rPr lang="fr-FR" sz="4800" dirty="0">
                <a:solidFill>
                  <a:prstClr val="black"/>
                </a:solidFill>
                <a:latin typeface="Figtree"/>
              </a:rPr>
              <a:t> </a:t>
            </a:r>
            <a:r>
              <a:rPr lang="fr-FR" sz="4800" dirty="0" err="1">
                <a:solidFill>
                  <a:prstClr val="black"/>
                </a:solidFill>
                <a:latin typeface="Figtree"/>
              </a:rPr>
              <a:t>with</a:t>
            </a:r>
            <a:r>
              <a:rPr lang="fr-FR" sz="4800" dirty="0">
                <a:solidFill>
                  <a:prstClr val="black"/>
                </a:solidFill>
                <a:latin typeface="Figtree"/>
              </a:rPr>
              <a:t> relevant </a:t>
            </a:r>
            <a:r>
              <a:rPr lang="fr-FR" sz="4800" dirty="0" err="1">
                <a:solidFill>
                  <a:prstClr val="black"/>
                </a:solidFill>
                <a:latin typeface="Figtree"/>
              </a:rPr>
              <a:t>work</a:t>
            </a:r>
            <a:r>
              <a:rPr lang="fr-FR" sz="4800" dirty="0">
                <a:solidFill>
                  <a:prstClr val="black"/>
                </a:solidFill>
                <a:latin typeface="Figtree"/>
              </a:rPr>
              <a:t> </a:t>
            </a:r>
            <a:r>
              <a:rPr lang="fr-FR" sz="4800" dirty="0" err="1">
                <a:solidFill>
                  <a:prstClr val="black"/>
                </a:solidFill>
                <a:latin typeface="Figtree"/>
              </a:rPr>
              <a:t>schedules</a:t>
            </a:r>
            <a:r>
              <a:rPr lang="fr-FR" sz="4800" dirty="0">
                <a:solidFill>
                  <a:prstClr val="black"/>
                </a:solidFill>
                <a:latin typeface="Figtree"/>
              </a:rPr>
              <a:t> </a:t>
            </a:r>
            <a:r>
              <a:rPr lang="fr-FR" sz="4800" dirty="0" err="1">
                <a:solidFill>
                  <a:prstClr val="black"/>
                </a:solidFill>
                <a:latin typeface="Figtree"/>
              </a:rPr>
              <a:t>whenever</a:t>
            </a:r>
            <a:r>
              <a:rPr lang="fr-FR" sz="4800" dirty="0">
                <a:solidFill>
                  <a:prstClr val="black"/>
                </a:solidFill>
                <a:latin typeface="Figtree"/>
              </a:rPr>
              <a:t> the "standard </a:t>
            </a:r>
            <a:r>
              <a:rPr lang="fr-FR" sz="4800" dirty="0" err="1">
                <a:solidFill>
                  <a:prstClr val="black"/>
                </a:solidFill>
                <a:latin typeface="Figtree"/>
              </a:rPr>
              <a:t>day</a:t>
            </a:r>
            <a:r>
              <a:rPr lang="fr-FR" sz="4800" dirty="0">
                <a:solidFill>
                  <a:prstClr val="black"/>
                </a:solidFill>
                <a:latin typeface="Figtree"/>
              </a:rPr>
              <a:t>" box </a:t>
            </a:r>
            <a:r>
              <a:rPr lang="fr-FR" sz="4800" dirty="0" err="1">
                <a:solidFill>
                  <a:prstClr val="black"/>
                </a:solidFill>
                <a:latin typeface="Figtree"/>
              </a:rPr>
              <a:t>is</a:t>
            </a:r>
            <a:r>
              <a:rPr lang="fr-FR" sz="4800" dirty="0">
                <a:solidFill>
                  <a:prstClr val="black"/>
                </a:solidFill>
                <a:latin typeface="Figtree"/>
              </a:rPr>
              <a:t> </a:t>
            </a:r>
            <a:r>
              <a:rPr lang="fr-FR" sz="4800" dirty="0" err="1">
                <a:solidFill>
                  <a:prstClr val="black"/>
                </a:solidFill>
                <a:latin typeface="Figtree"/>
              </a:rPr>
              <a:t>checked</a:t>
            </a:r>
            <a:endParaRPr lang="fr-FR" sz="4800" dirty="0">
              <a:solidFill>
                <a:prstClr val="black"/>
              </a:solidFill>
              <a:latin typeface="Figtree"/>
            </a:endParaRPr>
          </a:p>
          <a:p>
            <a:pPr marL="537845" lvl="1">
              <a:lnSpc>
                <a:spcPct val="170000"/>
              </a:lnSpc>
              <a:buClr>
                <a:srgbClr val="1A9BFC"/>
              </a:buClr>
              <a:defRPr/>
            </a:pPr>
            <a:r>
              <a:rPr lang="fr-FR" sz="4800" dirty="0">
                <a:solidFill>
                  <a:prstClr val="black"/>
                </a:solidFill>
                <a:latin typeface="Figtree"/>
              </a:rPr>
              <a:t>You </a:t>
            </a:r>
            <a:r>
              <a:rPr lang="fr-FR" sz="4800" dirty="0" err="1">
                <a:solidFill>
                  <a:prstClr val="black"/>
                </a:solidFill>
                <a:latin typeface="Figtree"/>
              </a:rPr>
              <a:t>wish</a:t>
            </a:r>
            <a:r>
              <a:rPr lang="fr-FR" sz="4800" dirty="0">
                <a:solidFill>
                  <a:prstClr val="black"/>
                </a:solidFill>
                <a:latin typeface="Figtree"/>
              </a:rPr>
              <a:t> for </a:t>
            </a:r>
            <a:r>
              <a:rPr lang="fr-FR" sz="4800" dirty="0" err="1">
                <a:solidFill>
                  <a:prstClr val="black"/>
                </a:solidFill>
                <a:latin typeface="Figtree"/>
              </a:rPr>
              <a:t>timesheets</a:t>
            </a:r>
            <a:r>
              <a:rPr lang="fr-FR" sz="4800" dirty="0">
                <a:solidFill>
                  <a:prstClr val="black"/>
                </a:solidFill>
                <a:latin typeface="Figtree"/>
              </a:rPr>
              <a:t> to </a:t>
            </a:r>
            <a:r>
              <a:rPr lang="fr-FR" sz="4800" dirty="0" err="1">
                <a:solidFill>
                  <a:prstClr val="black"/>
                </a:solidFill>
                <a:latin typeface="Figtree"/>
              </a:rPr>
              <a:t>be</a:t>
            </a:r>
            <a:r>
              <a:rPr lang="fr-FR" sz="4800" dirty="0">
                <a:solidFill>
                  <a:prstClr val="black"/>
                </a:solidFill>
                <a:latin typeface="Figtree"/>
              </a:rPr>
              <a:t> </a:t>
            </a:r>
            <a:r>
              <a:rPr lang="fr-FR" sz="4800" dirty="0" err="1">
                <a:solidFill>
                  <a:prstClr val="black"/>
                </a:solidFill>
                <a:latin typeface="Figtree"/>
              </a:rPr>
              <a:t>filled</a:t>
            </a:r>
            <a:r>
              <a:rPr lang="fr-FR" sz="4800" dirty="0">
                <a:solidFill>
                  <a:prstClr val="black"/>
                </a:solidFill>
                <a:latin typeface="Figtree"/>
              </a:rPr>
              <a:t> </a:t>
            </a:r>
            <a:r>
              <a:rPr lang="fr-FR" sz="4800" dirty="0" err="1">
                <a:solidFill>
                  <a:prstClr val="black"/>
                </a:solidFill>
                <a:latin typeface="Figtree"/>
              </a:rPr>
              <a:t>directly</a:t>
            </a:r>
            <a:r>
              <a:rPr lang="fr-FR" sz="4800" dirty="0">
                <a:solidFill>
                  <a:prstClr val="black"/>
                </a:solidFill>
                <a:latin typeface="Figtree"/>
              </a:rPr>
              <a:t> by time </a:t>
            </a:r>
            <a:r>
              <a:rPr lang="fr-FR" sz="4800" dirty="0" err="1">
                <a:solidFill>
                  <a:prstClr val="black"/>
                </a:solidFill>
                <a:latin typeface="Figtree"/>
              </a:rPr>
              <a:t>clocks</a:t>
            </a:r>
            <a:r>
              <a:rPr lang="fr-FR" sz="4800" dirty="0">
                <a:solidFill>
                  <a:prstClr val="black"/>
                </a:solidFill>
                <a:latin typeface="Figtree"/>
              </a:rPr>
              <a:t>.</a:t>
            </a:r>
          </a:p>
          <a:p>
            <a:pPr>
              <a:lnSpc>
                <a:spcPct val="170000"/>
              </a:lnSpc>
              <a:defRPr/>
            </a:pPr>
            <a:r>
              <a:rPr lang="fr-FR" sz="4800" dirty="0">
                <a:solidFill>
                  <a:prstClr val="black"/>
                </a:solidFill>
                <a:latin typeface="Figtree"/>
              </a:rPr>
              <a:t>Note: the last </a:t>
            </a:r>
            <a:r>
              <a:rPr lang="fr-FR" sz="4800" dirty="0" err="1">
                <a:solidFill>
                  <a:prstClr val="black"/>
                </a:solidFill>
                <a:latin typeface="Figtree"/>
              </a:rPr>
              <a:t>two</a:t>
            </a:r>
            <a:r>
              <a:rPr lang="fr-FR" sz="4800" dirty="0">
                <a:solidFill>
                  <a:prstClr val="black"/>
                </a:solidFill>
                <a:latin typeface="Figtree"/>
              </a:rPr>
              <a:t> options </a:t>
            </a:r>
            <a:r>
              <a:rPr lang="fr-FR" sz="4800" dirty="0" err="1">
                <a:solidFill>
                  <a:prstClr val="black"/>
                </a:solidFill>
                <a:latin typeface="Figtree"/>
              </a:rPr>
              <a:t>may</a:t>
            </a:r>
            <a:r>
              <a:rPr lang="fr-FR" sz="4800" dirty="0">
                <a:solidFill>
                  <a:prstClr val="black"/>
                </a:solidFill>
                <a:latin typeface="Figtree"/>
              </a:rPr>
              <a:t> </a:t>
            </a:r>
            <a:r>
              <a:rPr lang="fr-FR" sz="4800" dirty="0" err="1">
                <a:solidFill>
                  <a:prstClr val="black"/>
                </a:solidFill>
                <a:latin typeface="Figtree"/>
              </a:rPr>
              <a:t>be</a:t>
            </a:r>
            <a:r>
              <a:rPr lang="fr-FR" sz="4800" dirty="0">
                <a:solidFill>
                  <a:prstClr val="black"/>
                </a:solidFill>
                <a:latin typeface="Figtree"/>
              </a:rPr>
              <a:t> </a:t>
            </a:r>
            <a:r>
              <a:rPr lang="fr-FR" sz="4800" dirty="0" err="1">
                <a:solidFill>
                  <a:prstClr val="black"/>
                </a:solidFill>
                <a:latin typeface="Figtree"/>
              </a:rPr>
              <a:t>activated</a:t>
            </a:r>
            <a:r>
              <a:rPr lang="fr-FR" sz="4800" dirty="0">
                <a:solidFill>
                  <a:prstClr val="black"/>
                </a:solidFill>
                <a:latin typeface="Figtree"/>
              </a:rPr>
              <a:t> </a:t>
            </a:r>
            <a:r>
              <a:rPr lang="fr-FR" sz="4800" dirty="0" err="1">
                <a:solidFill>
                  <a:prstClr val="black"/>
                </a:solidFill>
                <a:latin typeface="Figtree"/>
              </a:rPr>
              <a:t>simultaneously</a:t>
            </a:r>
            <a:r>
              <a:rPr lang="fr-FR" sz="4800" dirty="0">
                <a:solidFill>
                  <a:prstClr val="black"/>
                </a:solidFill>
                <a:latin typeface="Figtree"/>
              </a:rPr>
              <a:t>.</a:t>
            </a:r>
            <a:endParaRPr lang="fr-FR" sz="4800" dirty="0">
              <a:solidFill>
                <a:prstClr val="black"/>
              </a:solidFill>
            </a:endParaRPr>
          </a:p>
          <a:p>
            <a:pPr>
              <a:lnSpc>
                <a:spcPct val="170000"/>
              </a:lnSpc>
              <a:buChar char="•"/>
              <a:defRPr/>
            </a:pPr>
            <a:r>
              <a:rPr lang="fr-FR" sz="4800" dirty="0">
                <a:solidFill>
                  <a:prstClr val="black"/>
                </a:solidFill>
                <a:latin typeface="Figtree"/>
              </a:rPr>
              <a:t>You can </a:t>
            </a:r>
            <a:r>
              <a:rPr lang="fr-FR" sz="4800" dirty="0" err="1">
                <a:solidFill>
                  <a:prstClr val="black"/>
                </a:solidFill>
                <a:latin typeface="Figtree"/>
              </a:rPr>
              <a:t>decide</a:t>
            </a:r>
            <a:r>
              <a:rPr lang="fr-FR" sz="4800" dirty="0">
                <a:solidFill>
                  <a:prstClr val="black"/>
                </a:solidFill>
                <a:latin typeface="Figtree"/>
              </a:rPr>
              <a:t> to </a:t>
            </a:r>
            <a:r>
              <a:rPr lang="fr-FR" sz="4800" dirty="0" err="1">
                <a:solidFill>
                  <a:prstClr val="black"/>
                </a:solidFill>
                <a:latin typeface="Figtree"/>
              </a:rPr>
              <a:t>leave</a:t>
            </a:r>
            <a:r>
              <a:rPr lang="fr-FR" sz="4800" dirty="0">
                <a:solidFill>
                  <a:prstClr val="black"/>
                </a:solidFill>
                <a:latin typeface="Figtree"/>
              </a:rPr>
              <a:t> "Input help" </a:t>
            </a:r>
            <a:r>
              <a:rPr lang="fr-FR" sz="4800" dirty="0" err="1">
                <a:solidFill>
                  <a:prstClr val="black"/>
                </a:solidFill>
                <a:latin typeface="Figtree"/>
              </a:rPr>
              <a:t>unticked</a:t>
            </a:r>
            <a:r>
              <a:rPr lang="fr-FR" sz="4800" dirty="0">
                <a:solidFill>
                  <a:prstClr val="black"/>
                </a:solidFill>
                <a:latin typeface="Figtree"/>
              </a:rPr>
              <a:t> if </a:t>
            </a:r>
            <a:r>
              <a:rPr lang="fr-FR" sz="4800" dirty="0" err="1">
                <a:solidFill>
                  <a:prstClr val="black"/>
                </a:solidFill>
                <a:latin typeface="Figtree"/>
              </a:rPr>
              <a:t>employees</a:t>
            </a:r>
            <a:r>
              <a:rPr lang="fr-FR" sz="4800" dirty="0">
                <a:solidFill>
                  <a:prstClr val="black"/>
                </a:solidFill>
                <a:latin typeface="Figtree"/>
              </a:rPr>
              <a:t> </a:t>
            </a:r>
            <a:r>
              <a:rPr lang="fr-FR" sz="4800" dirty="0" err="1">
                <a:solidFill>
                  <a:prstClr val="black"/>
                </a:solidFill>
                <a:latin typeface="Figtree"/>
              </a:rPr>
              <a:t>fill</a:t>
            </a:r>
            <a:r>
              <a:rPr lang="fr-FR" sz="4800" dirty="0">
                <a:solidFill>
                  <a:prstClr val="black"/>
                </a:solidFill>
                <a:latin typeface="Figtree"/>
              </a:rPr>
              <a:t> up </a:t>
            </a:r>
            <a:r>
              <a:rPr lang="fr-FR" sz="4800" dirty="0" err="1">
                <a:solidFill>
                  <a:prstClr val="black"/>
                </a:solidFill>
                <a:latin typeface="Figtree"/>
              </a:rPr>
              <a:t>their</a:t>
            </a:r>
            <a:r>
              <a:rPr lang="fr-FR" sz="4800" dirty="0">
                <a:solidFill>
                  <a:prstClr val="black"/>
                </a:solidFill>
                <a:latin typeface="Figtree"/>
              </a:rPr>
              <a:t> </a:t>
            </a:r>
            <a:r>
              <a:rPr lang="fr-FR" sz="4800" dirty="0" err="1">
                <a:solidFill>
                  <a:prstClr val="black"/>
                </a:solidFill>
                <a:latin typeface="Figtree"/>
              </a:rPr>
              <a:t>timesheets</a:t>
            </a:r>
            <a:r>
              <a:rPr lang="fr-FR" sz="4800" dirty="0">
                <a:solidFill>
                  <a:prstClr val="black"/>
                </a:solidFill>
                <a:latin typeface="Figtree"/>
              </a:rPr>
              <a:t> </a:t>
            </a:r>
            <a:r>
              <a:rPr lang="fr-FR" sz="4800" dirty="0" err="1">
                <a:solidFill>
                  <a:prstClr val="black"/>
                </a:solidFill>
                <a:latin typeface="Figtree"/>
              </a:rPr>
              <a:t>manually</a:t>
            </a:r>
          </a:p>
          <a:p>
            <a:pPr marL="194945" lvl="1" indent="0">
              <a:lnSpc>
                <a:spcPct val="170000"/>
              </a:lnSpc>
              <a:buClr>
                <a:srgbClr val="1A9BFC"/>
              </a:buClr>
              <a:buNone/>
              <a:defRPr/>
            </a:pPr>
            <a:endParaRPr lang="fr-FR" sz="4800" dirty="0">
              <a:solidFill>
                <a:prstClr val="black"/>
              </a:solidFill>
            </a:endParaRPr>
          </a:p>
          <a:p>
            <a:pPr marL="537845" lvl="1">
              <a:lnSpc>
                <a:spcPct val="170000"/>
              </a:lnSpc>
              <a:buClr>
                <a:srgbClr val="1A9BFC"/>
              </a:buClr>
              <a:buChar char="•"/>
              <a:defRPr/>
            </a:pPr>
            <a:endParaRPr lang="fr-FR" sz="4800" dirty="0">
              <a:solidFill>
                <a:prstClr val="black"/>
              </a:solidFill>
            </a:endParaRPr>
          </a:p>
          <a:p>
            <a:pPr>
              <a:lnSpc>
                <a:spcPct val="170000"/>
              </a:lnSpc>
              <a:buClr>
                <a:srgbClr val="1A9BFC"/>
              </a:buClr>
              <a:buChar char="•"/>
              <a:defRPr/>
            </a:pPr>
            <a:endParaRPr lang="fr-FR" sz="4800" dirty="0">
              <a:solidFill>
                <a:prstClr val="black"/>
              </a:solidFill>
            </a:endParaRPr>
          </a:p>
          <a:p>
            <a:pPr>
              <a:lnSpc>
                <a:spcPct val="170000"/>
              </a:lnSpc>
              <a:buClr>
                <a:srgbClr val="1A9BFC"/>
              </a:buClr>
              <a:buChar char="•"/>
            </a:pPr>
            <a:endParaRPr lang="fr-FR" sz="4800" dirty="0">
              <a:solidFill>
                <a:srgbClr val="000000"/>
              </a:solidFill>
            </a:endParaRPr>
          </a:p>
          <a:p>
            <a:pPr marL="0" indent="0">
              <a:lnSpc>
                <a:spcPct val="90000"/>
              </a:lnSpc>
              <a:buClr>
                <a:srgbClr val="1A9BFC"/>
              </a:buClr>
              <a:buNone/>
            </a:pPr>
            <a:endParaRPr lang="fr-FR" sz="4800" dirty="0">
              <a:solidFill>
                <a:srgbClr val="000000"/>
              </a:solidFill>
            </a:endParaRPr>
          </a:p>
          <a:p>
            <a:pPr marL="0" indent="0">
              <a:lnSpc>
                <a:spcPct val="90000"/>
              </a:lnSpc>
              <a:buClr>
                <a:srgbClr val="1A9BFC"/>
              </a:buClr>
              <a:buNone/>
            </a:pPr>
            <a:endParaRPr lang="fr-FR" sz="1200" dirty="0">
              <a:solidFill>
                <a:srgbClr val="000000"/>
              </a:solidFill>
            </a:endParaRPr>
          </a:p>
          <a:p>
            <a:pPr marL="0" indent="0">
              <a:buNone/>
            </a:pPr>
            <a:endParaRPr lang="fr-FR" dirty="0">
              <a:solidFill>
                <a:srgbClr val="333333"/>
              </a:solidFill>
            </a:endParaRP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Time &amp; </a:t>
            </a:r>
            <a:r>
              <a:rPr lang="fr-FR" altLang="fr-FR" dirty="0" err="1">
                <a:latin typeface="Figtree Light"/>
              </a:rPr>
              <a:t>Activities</a:t>
            </a:r>
            <a:r>
              <a:rPr lang="fr-FR" altLang="fr-FR" dirty="0">
                <a:latin typeface="Figtree Light"/>
              </a:rPr>
              <a:t> profile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vert="horz" lIns="91440" tIns="45720" rIns="91440" bIns="45720" rtlCol="0" anchor="t">
            <a:normAutofit/>
          </a:bodyPr>
          <a:lstStyle/>
          <a:p>
            <a:r>
              <a:rPr lang="fr-FR" dirty="0">
                <a:latin typeface="Figtree"/>
              </a:rPr>
              <a:t>Setting up</a:t>
            </a:r>
            <a:r>
              <a:rPr lang="fr-FR" b="1" dirty="0">
                <a:latin typeface="Figtree"/>
              </a:rPr>
              <a:t> </a:t>
            </a:r>
            <a:r>
              <a:rPr lang="fr-FR" dirty="0">
                <a:latin typeface="Figtree"/>
              </a:rPr>
              <a:t>Time &amp; </a:t>
            </a:r>
            <a:r>
              <a:rPr lang="fr-FR" dirty="0" err="1">
                <a:latin typeface="Figtree"/>
              </a:rPr>
              <a:t>activities</a:t>
            </a:r>
            <a:r>
              <a:rPr lang="fr-FR" dirty="0">
                <a:latin typeface="Figtree"/>
              </a:rPr>
              <a:t> profiles </a:t>
            </a:r>
            <a:r>
              <a:rPr lang="fr-FR" b="1" dirty="0">
                <a:latin typeface="Figtree"/>
              </a:rPr>
              <a:t>– Time </a:t>
            </a:r>
            <a:r>
              <a:rPr lang="fr-FR" b="1" dirty="0" err="1">
                <a:latin typeface="Figtree"/>
              </a:rPr>
              <a:t>tracking</a:t>
            </a:r>
            <a:endParaRPr lang="fr-FR" b="1" dirty="0">
              <a:latin typeface="Figtree"/>
            </a:endParaRPr>
          </a:p>
          <a:p>
            <a:endParaRPr lang="fr-FR" dirty="0">
              <a:latin typeface="Figtree"/>
            </a:endParaRPr>
          </a:p>
          <a:p>
            <a:endParaRPr lang="fr-FR" altLang="fr-FR" b="1" dirty="0"/>
          </a:p>
        </p:txBody>
      </p:sp>
      <p:sp>
        <p:nvSpPr>
          <p:cNvPr id="9" name="Espace réservé du tableau 1">
            <a:extLst>
              <a:ext uri="{FF2B5EF4-FFF2-40B4-BE49-F238E27FC236}">
                <a16:creationId xmlns:a16="http://schemas.microsoft.com/office/drawing/2014/main" id="{3E98D3DD-DF1F-979E-45A8-9651BC5DFF5B}"/>
              </a:ext>
            </a:extLst>
          </p:cNvPr>
          <p:cNvSpPr txBox="1">
            <a:spLocks/>
          </p:cNvSpPr>
          <p:nvPr/>
        </p:nvSpPr>
        <p:spPr>
          <a:xfrm>
            <a:off x="518013" y="1475966"/>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Time &amp; </a:t>
            </a:r>
            <a:r>
              <a:rPr lang="fr-FR" dirty="0" err="1">
                <a:solidFill>
                  <a:schemeClr val="accent1"/>
                </a:solidFill>
                <a:latin typeface="Figtree"/>
              </a:rPr>
              <a:t>activities</a:t>
            </a:r>
            <a:r>
              <a:rPr lang="fr-FR" dirty="0">
                <a:solidFill>
                  <a:schemeClr val="accent1"/>
                </a:solidFill>
                <a:latin typeface="Figtree"/>
              </a:rPr>
              <a:t> profiles &gt; Type(s) of </a:t>
            </a:r>
            <a:r>
              <a:rPr lang="fr-FR" dirty="0" err="1">
                <a:solidFill>
                  <a:schemeClr val="accent1"/>
                </a:solidFill>
                <a:latin typeface="Figtree"/>
              </a:rPr>
              <a:t>Tracking</a:t>
            </a:r>
            <a:endParaRPr lang="fr-FR" dirty="0">
              <a:solidFill>
                <a:srgbClr val="333333"/>
              </a:solidFill>
              <a:latin typeface="Figtree"/>
            </a:endParaRPr>
          </a:p>
        </p:txBody>
      </p:sp>
      <p:pic>
        <p:nvPicPr>
          <p:cNvPr id="6" name="Image 5" descr="Une image contenant texte, capture d’écran, logiciel, Icône d’ordinateur&#10;&#10;Le contenu généré par l’IA peut être incorrect.">
            <a:extLst>
              <a:ext uri="{FF2B5EF4-FFF2-40B4-BE49-F238E27FC236}">
                <a16:creationId xmlns:a16="http://schemas.microsoft.com/office/drawing/2014/main" id="{E7704A12-2E4B-6709-A12C-0D032AF2C20A}"/>
              </a:ext>
            </a:extLst>
          </p:cNvPr>
          <p:cNvPicPr>
            <a:picLocks noChangeAspect="1"/>
          </p:cNvPicPr>
          <p:nvPr/>
        </p:nvPicPr>
        <p:blipFill>
          <a:blip r:embed="rId6"/>
          <a:stretch>
            <a:fillRect/>
          </a:stretch>
        </p:blipFill>
        <p:spPr>
          <a:xfrm>
            <a:off x="6300630" y="1936750"/>
            <a:ext cx="5527992" cy="45931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2690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35045" y="4650632"/>
            <a:ext cx="10921907" cy="1989509"/>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170000"/>
              </a:lnSpc>
              <a:buClr>
                <a:srgbClr val="1A9BFC"/>
              </a:buClr>
              <a:defRPr/>
            </a:pPr>
            <a:r>
              <a:rPr lang="fr-FR" sz="4800" dirty="0">
                <a:solidFill>
                  <a:prstClr val="black"/>
                </a:solidFill>
                <a:latin typeface="Figtree"/>
              </a:rPr>
              <a:t>I select the entry </a:t>
            </a:r>
            <a:r>
              <a:rPr lang="fr-FR" sz="4800" dirty="0" err="1">
                <a:solidFill>
                  <a:prstClr val="black"/>
                </a:solidFill>
                <a:latin typeface="Figtree"/>
              </a:rPr>
              <a:t>method</a:t>
            </a:r>
            <a:r>
              <a:rPr lang="fr-FR" sz="4800" dirty="0">
                <a:solidFill>
                  <a:prstClr val="black"/>
                </a:solidFill>
                <a:latin typeface="Figtree"/>
              </a:rPr>
              <a:t>:</a:t>
            </a:r>
            <a:endParaRPr lang="fr-FR" sz="4800" dirty="0">
              <a:solidFill>
                <a:prstClr val="black"/>
              </a:solidFill>
            </a:endParaRPr>
          </a:p>
          <a:p>
            <a:pPr marL="537845" lvl="1">
              <a:lnSpc>
                <a:spcPct val="170000"/>
              </a:lnSpc>
              <a:buClr>
                <a:srgbClr val="1A9BFC"/>
              </a:buClr>
              <a:defRPr/>
            </a:pPr>
            <a:r>
              <a:rPr lang="fr-FR" sz="4800" dirty="0">
                <a:solidFill>
                  <a:prstClr val="black"/>
                </a:solidFill>
                <a:latin typeface="Figtree"/>
              </a:rPr>
              <a:t>In </a:t>
            </a:r>
            <a:r>
              <a:rPr lang="fr-FR" sz="4800" dirty="0" err="1">
                <a:solidFill>
                  <a:prstClr val="black"/>
                </a:solidFill>
                <a:latin typeface="Figtree"/>
              </a:rPr>
              <a:t>hours</a:t>
            </a:r>
            <a:r>
              <a:rPr lang="fr-FR" sz="4800" dirty="0">
                <a:solidFill>
                  <a:prstClr val="black"/>
                </a:solidFill>
                <a:latin typeface="Figtree"/>
              </a:rPr>
              <a:t>, I </a:t>
            </a:r>
            <a:r>
              <a:rPr lang="fr-FR" sz="4800" dirty="0" err="1">
                <a:solidFill>
                  <a:prstClr val="black"/>
                </a:solidFill>
                <a:latin typeface="Figtree"/>
              </a:rPr>
              <a:t>indicate</a:t>
            </a:r>
            <a:r>
              <a:rPr lang="fr-FR" sz="4800" dirty="0">
                <a:solidFill>
                  <a:prstClr val="black"/>
                </a:solidFill>
                <a:latin typeface="Figtree"/>
              </a:rPr>
              <a:t> the </a:t>
            </a:r>
            <a:r>
              <a:rPr lang="fr-FR" sz="4800" dirty="0" err="1">
                <a:solidFill>
                  <a:prstClr val="black"/>
                </a:solidFill>
                <a:latin typeface="Figtree"/>
              </a:rPr>
              <a:t>desired</a:t>
            </a:r>
            <a:r>
              <a:rPr lang="fr-FR" sz="4800" dirty="0">
                <a:solidFill>
                  <a:prstClr val="black"/>
                </a:solidFill>
                <a:latin typeface="Figtree"/>
              </a:rPr>
              <a:t> </a:t>
            </a:r>
            <a:r>
              <a:rPr lang="fr-FR" sz="4800" dirty="0" err="1">
                <a:solidFill>
                  <a:prstClr val="black"/>
                </a:solidFill>
                <a:latin typeface="Figtree"/>
              </a:rPr>
              <a:t>granularity</a:t>
            </a:r>
            <a:r>
              <a:rPr lang="fr-FR" sz="4800" dirty="0">
                <a:solidFill>
                  <a:prstClr val="black"/>
                </a:solidFill>
                <a:latin typeface="Figtree"/>
              </a:rPr>
              <a:t>: Minute, 10 minutes, 15 minutes, 30 minutes, </a:t>
            </a:r>
            <a:r>
              <a:rPr lang="fr-FR" sz="4800" dirty="0" err="1">
                <a:solidFill>
                  <a:prstClr val="black"/>
                </a:solidFill>
                <a:latin typeface="Figtree"/>
              </a:rPr>
              <a:t>whole</a:t>
            </a:r>
            <a:r>
              <a:rPr lang="fr-FR" sz="4800" dirty="0">
                <a:solidFill>
                  <a:prstClr val="black"/>
                </a:solidFill>
                <a:latin typeface="Figtree"/>
              </a:rPr>
              <a:t> </a:t>
            </a:r>
            <a:r>
              <a:rPr lang="fr-FR" sz="4800" dirty="0" err="1">
                <a:solidFill>
                  <a:prstClr val="black"/>
                </a:solidFill>
                <a:latin typeface="Figtree"/>
              </a:rPr>
              <a:t>hours</a:t>
            </a:r>
            <a:r>
              <a:rPr lang="fr-FR" sz="4800" dirty="0">
                <a:solidFill>
                  <a:prstClr val="black"/>
                </a:solidFill>
                <a:latin typeface="Figtree"/>
              </a:rPr>
              <a:t>.</a:t>
            </a:r>
            <a:endParaRPr lang="fr-FR" sz="4800" dirty="0">
              <a:solidFill>
                <a:prstClr val="black"/>
              </a:solidFill>
            </a:endParaRPr>
          </a:p>
          <a:p>
            <a:pPr marL="537845" lvl="1">
              <a:lnSpc>
                <a:spcPct val="170000"/>
              </a:lnSpc>
              <a:buClr>
                <a:srgbClr val="1A9BFC"/>
              </a:buClr>
              <a:defRPr/>
            </a:pPr>
            <a:r>
              <a:rPr lang="fr-FR" sz="4800" dirty="0">
                <a:solidFill>
                  <a:prstClr val="black"/>
                </a:solidFill>
                <a:latin typeface="Figtree"/>
              </a:rPr>
              <a:t>In time slots, I </a:t>
            </a:r>
            <a:r>
              <a:rPr lang="fr-FR" sz="4800" dirty="0" err="1">
                <a:solidFill>
                  <a:prstClr val="black"/>
                </a:solidFill>
                <a:latin typeface="Figtree"/>
              </a:rPr>
              <a:t>indicate</a:t>
            </a:r>
            <a:r>
              <a:rPr lang="fr-FR" sz="4800" dirty="0">
                <a:solidFill>
                  <a:prstClr val="black"/>
                </a:solidFill>
                <a:latin typeface="Figtree"/>
              </a:rPr>
              <a:t> the </a:t>
            </a:r>
            <a:r>
              <a:rPr lang="fr-FR" sz="4800" dirty="0" err="1">
                <a:solidFill>
                  <a:prstClr val="black"/>
                </a:solidFill>
                <a:latin typeface="Figtree"/>
              </a:rPr>
              <a:t>desired</a:t>
            </a:r>
            <a:r>
              <a:rPr lang="fr-FR" sz="4800" dirty="0">
                <a:solidFill>
                  <a:prstClr val="black"/>
                </a:solidFill>
                <a:latin typeface="Figtree"/>
              </a:rPr>
              <a:t> </a:t>
            </a:r>
            <a:r>
              <a:rPr lang="fr-FR" sz="4800" dirty="0" err="1">
                <a:solidFill>
                  <a:prstClr val="black"/>
                </a:solidFill>
                <a:latin typeface="Figtree"/>
              </a:rPr>
              <a:t>granularity</a:t>
            </a:r>
            <a:r>
              <a:rPr lang="fr-FR" sz="4800" dirty="0">
                <a:solidFill>
                  <a:prstClr val="black"/>
                </a:solidFill>
                <a:latin typeface="Figtree"/>
              </a:rPr>
              <a:t>: Minute, 10 minutes, 15 minutes, 30 minutes, </a:t>
            </a:r>
            <a:r>
              <a:rPr lang="fr-FR" sz="4800" dirty="0" err="1">
                <a:solidFill>
                  <a:prstClr val="black"/>
                </a:solidFill>
                <a:latin typeface="Figtree"/>
              </a:rPr>
              <a:t>whole</a:t>
            </a:r>
            <a:r>
              <a:rPr lang="fr-FR" sz="4800" dirty="0">
                <a:solidFill>
                  <a:prstClr val="black"/>
                </a:solidFill>
                <a:latin typeface="Figtree"/>
              </a:rPr>
              <a:t> </a:t>
            </a:r>
            <a:r>
              <a:rPr lang="fr-FR" sz="4800" dirty="0" err="1">
                <a:solidFill>
                  <a:prstClr val="black"/>
                </a:solidFill>
                <a:latin typeface="Figtree"/>
              </a:rPr>
              <a:t>hours</a:t>
            </a:r>
            <a:r>
              <a:rPr lang="fr-FR" sz="4800" dirty="0">
                <a:solidFill>
                  <a:prstClr val="black"/>
                </a:solidFill>
                <a:latin typeface="Figtree"/>
              </a:rPr>
              <a:t>.</a:t>
            </a:r>
          </a:p>
          <a:p>
            <a:pPr marL="537845" lvl="1">
              <a:lnSpc>
                <a:spcPct val="170000"/>
              </a:lnSpc>
              <a:buClr>
                <a:srgbClr val="1A9BFC"/>
              </a:buClr>
              <a:defRPr/>
            </a:pPr>
            <a:r>
              <a:rPr lang="fr-FR" sz="4800" dirty="0">
                <a:solidFill>
                  <a:prstClr val="black"/>
                </a:solidFill>
                <a:latin typeface="Figtree"/>
              </a:rPr>
              <a:t>In </a:t>
            </a:r>
            <a:r>
              <a:rPr lang="fr-FR" sz="4800" dirty="0" err="1">
                <a:solidFill>
                  <a:prstClr val="black"/>
                </a:solidFill>
                <a:latin typeface="Figtree"/>
              </a:rPr>
              <a:t>days</a:t>
            </a:r>
            <a:r>
              <a:rPr lang="fr-FR" sz="4800" dirty="0">
                <a:solidFill>
                  <a:prstClr val="black"/>
                </a:solidFill>
                <a:latin typeface="Figtree"/>
              </a:rPr>
              <a:t>, I </a:t>
            </a:r>
            <a:r>
              <a:rPr lang="fr-FR" sz="4800" dirty="0" err="1">
                <a:solidFill>
                  <a:prstClr val="black"/>
                </a:solidFill>
                <a:latin typeface="Figtree"/>
              </a:rPr>
              <a:t>indicate</a:t>
            </a:r>
            <a:r>
              <a:rPr lang="fr-FR" sz="4800" dirty="0">
                <a:solidFill>
                  <a:prstClr val="black"/>
                </a:solidFill>
                <a:latin typeface="Figtree"/>
              </a:rPr>
              <a:t> the </a:t>
            </a:r>
            <a:r>
              <a:rPr lang="fr-FR" sz="4800" dirty="0" err="1">
                <a:solidFill>
                  <a:prstClr val="black"/>
                </a:solidFill>
                <a:latin typeface="Figtree"/>
              </a:rPr>
              <a:t>desired</a:t>
            </a:r>
            <a:r>
              <a:rPr lang="fr-FR" sz="4800" dirty="0">
                <a:solidFill>
                  <a:prstClr val="black"/>
                </a:solidFill>
                <a:latin typeface="Figtree"/>
              </a:rPr>
              <a:t> </a:t>
            </a:r>
            <a:r>
              <a:rPr lang="fr-FR" sz="4800" dirty="0" err="1">
                <a:solidFill>
                  <a:prstClr val="black"/>
                </a:solidFill>
                <a:latin typeface="Figtree"/>
              </a:rPr>
              <a:t>granularity</a:t>
            </a:r>
            <a:r>
              <a:rPr lang="fr-FR" sz="4800" dirty="0">
                <a:solidFill>
                  <a:prstClr val="black"/>
                </a:solidFill>
                <a:latin typeface="Figtree"/>
              </a:rPr>
              <a:t>: </a:t>
            </a:r>
            <a:r>
              <a:rPr lang="fr-FR" sz="4800" dirty="0" err="1">
                <a:solidFill>
                  <a:prstClr val="black"/>
                </a:solidFill>
                <a:latin typeface="Figtree"/>
              </a:rPr>
              <a:t>Hundredth</a:t>
            </a:r>
            <a:r>
              <a:rPr lang="fr-FR" sz="4800" dirty="0">
                <a:solidFill>
                  <a:prstClr val="black"/>
                </a:solidFill>
                <a:latin typeface="Figtree"/>
              </a:rPr>
              <a:t> of a </a:t>
            </a:r>
            <a:r>
              <a:rPr lang="fr-FR" sz="4800" dirty="0" err="1">
                <a:solidFill>
                  <a:prstClr val="black"/>
                </a:solidFill>
                <a:latin typeface="Figtree"/>
              </a:rPr>
              <a:t>day</a:t>
            </a:r>
            <a:r>
              <a:rPr lang="fr-FR" sz="4800" dirty="0">
                <a:solidFill>
                  <a:prstClr val="black"/>
                </a:solidFill>
                <a:latin typeface="Figtree"/>
              </a:rPr>
              <a:t>, </a:t>
            </a:r>
            <a:r>
              <a:rPr lang="fr-FR" sz="4800" dirty="0" err="1">
                <a:solidFill>
                  <a:prstClr val="black"/>
                </a:solidFill>
                <a:latin typeface="Figtree"/>
              </a:rPr>
              <a:t>tenth</a:t>
            </a:r>
            <a:r>
              <a:rPr lang="fr-FR" sz="4800" dirty="0">
                <a:solidFill>
                  <a:prstClr val="black"/>
                </a:solidFill>
                <a:latin typeface="Figtree"/>
              </a:rPr>
              <a:t> of a </a:t>
            </a:r>
            <a:r>
              <a:rPr lang="fr-FR" sz="4800" dirty="0" err="1">
                <a:solidFill>
                  <a:prstClr val="black"/>
                </a:solidFill>
                <a:latin typeface="Figtree"/>
              </a:rPr>
              <a:t>day</a:t>
            </a:r>
            <a:r>
              <a:rPr lang="fr-FR" sz="4800" dirty="0">
                <a:solidFill>
                  <a:prstClr val="black"/>
                </a:solidFill>
                <a:latin typeface="Figtree"/>
              </a:rPr>
              <a:t>, </a:t>
            </a:r>
            <a:r>
              <a:rPr lang="fr-FR" sz="4800" dirty="0" err="1">
                <a:solidFill>
                  <a:prstClr val="black"/>
                </a:solidFill>
                <a:latin typeface="Figtree"/>
              </a:rPr>
              <a:t>eighth</a:t>
            </a:r>
            <a:r>
              <a:rPr lang="fr-FR" sz="4800" dirty="0">
                <a:solidFill>
                  <a:prstClr val="black"/>
                </a:solidFill>
                <a:latin typeface="Figtree"/>
              </a:rPr>
              <a:t> of a </a:t>
            </a:r>
            <a:r>
              <a:rPr lang="fr-FR" sz="4800" dirty="0" err="1">
                <a:solidFill>
                  <a:prstClr val="black"/>
                </a:solidFill>
                <a:latin typeface="Figtree"/>
              </a:rPr>
              <a:t>day</a:t>
            </a:r>
            <a:r>
              <a:rPr lang="fr-FR" sz="4800" dirty="0">
                <a:solidFill>
                  <a:prstClr val="black"/>
                </a:solidFill>
                <a:latin typeface="Figtree"/>
              </a:rPr>
              <a:t>, quarter of a </a:t>
            </a:r>
            <a:r>
              <a:rPr lang="fr-FR" sz="4800" dirty="0" err="1">
                <a:solidFill>
                  <a:prstClr val="black"/>
                </a:solidFill>
                <a:latin typeface="Figtree"/>
              </a:rPr>
              <a:t>day</a:t>
            </a:r>
            <a:r>
              <a:rPr lang="fr-FR" sz="4800" dirty="0">
                <a:solidFill>
                  <a:prstClr val="black"/>
                </a:solidFill>
                <a:latin typeface="Figtree"/>
              </a:rPr>
              <a:t>, </a:t>
            </a:r>
            <a:r>
              <a:rPr lang="fr-FR" sz="4800" dirty="0" err="1">
                <a:solidFill>
                  <a:prstClr val="black"/>
                </a:solidFill>
                <a:latin typeface="Figtree"/>
              </a:rPr>
              <a:t>half</a:t>
            </a:r>
            <a:r>
              <a:rPr lang="fr-FR" sz="4800" dirty="0">
                <a:solidFill>
                  <a:prstClr val="black"/>
                </a:solidFill>
                <a:latin typeface="Figtree"/>
              </a:rPr>
              <a:t> a </a:t>
            </a:r>
            <a:r>
              <a:rPr lang="fr-FR" sz="4800" dirty="0" err="1">
                <a:solidFill>
                  <a:prstClr val="black"/>
                </a:solidFill>
                <a:latin typeface="Figtree"/>
              </a:rPr>
              <a:t>day</a:t>
            </a:r>
            <a:r>
              <a:rPr lang="fr-FR" sz="4800" dirty="0">
                <a:solidFill>
                  <a:prstClr val="black"/>
                </a:solidFill>
                <a:latin typeface="Figtree"/>
              </a:rPr>
              <a:t>, </a:t>
            </a:r>
            <a:r>
              <a:rPr lang="fr-FR" sz="4800" dirty="0" err="1">
                <a:solidFill>
                  <a:prstClr val="black"/>
                </a:solidFill>
                <a:latin typeface="Figtree"/>
              </a:rPr>
              <a:t>whole</a:t>
            </a:r>
            <a:r>
              <a:rPr lang="fr-FR" sz="4800" dirty="0">
                <a:solidFill>
                  <a:prstClr val="black"/>
                </a:solidFill>
                <a:latin typeface="Figtree"/>
              </a:rPr>
              <a:t> </a:t>
            </a:r>
            <a:r>
              <a:rPr lang="fr-FR" sz="4800" dirty="0" err="1">
                <a:solidFill>
                  <a:prstClr val="black"/>
                </a:solidFill>
                <a:latin typeface="Figtree"/>
              </a:rPr>
              <a:t>day</a:t>
            </a:r>
            <a:r>
              <a:rPr lang="fr-FR" sz="4800" dirty="0">
                <a:solidFill>
                  <a:prstClr val="black"/>
                </a:solidFill>
                <a:latin typeface="Figtree"/>
              </a:rPr>
              <a:t>.</a:t>
            </a:r>
            <a:endParaRPr lang="fr-FR" sz="4800" dirty="0">
              <a:solidFill>
                <a:prstClr val="black"/>
              </a:solidFill>
            </a:endParaRP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Time &amp; </a:t>
            </a:r>
            <a:r>
              <a:rPr lang="fr-FR" altLang="fr-FR" dirty="0" err="1">
                <a:latin typeface="Figtree Light"/>
              </a:rPr>
              <a:t>Activities</a:t>
            </a:r>
            <a:r>
              <a:rPr lang="fr-FR" altLang="fr-FR" dirty="0">
                <a:latin typeface="Figtree Light"/>
              </a:rPr>
              <a:t> profile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1" y="939800"/>
            <a:ext cx="11065200" cy="425450"/>
          </a:xfrm>
        </p:spPr>
        <p:txBody>
          <a:bodyPr vert="horz" lIns="91440" tIns="45720" rIns="91440" bIns="45720" rtlCol="0" anchor="t">
            <a:normAutofit/>
          </a:bodyPr>
          <a:lstStyle/>
          <a:p>
            <a:r>
              <a:rPr lang="fr-FR" dirty="0">
                <a:latin typeface="Figtree"/>
              </a:rPr>
              <a:t>Setting up</a:t>
            </a:r>
            <a:r>
              <a:rPr lang="fr-FR" b="1" dirty="0">
                <a:latin typeface="Figtree"/>
              </a:rPr>
              <a:t> </a:t>
            </a:r>
            <a:r>
              <a:rPr lang="fr-FR" dirty="0">
                <a:latin typeface="Figtree"/>
              </a:rPr>
              <a:t>Time &amp; </a:t>
            </a:r>
            <a:r>
              <a:rPr lang="fr-FR" dirty="0" err="1">
                <a:latin typeface="Figtree"/>
              </a:rPr>
              <a:t>activities</a:t>
            </a:r>
            <a:r>
              <a:rPr lang="fr-FR" dirty="0">
                <a:latin typeface="Figtree"/>
              </a:rPr>
              <a:t> profiles </a:t>
            </a:r>
            <a:r>
              <a:rPr lang="fr-FR" b="1" dirty="0">
                <a:latin typeface="Figtree"/>
              </a:rPr>
              <a:t>– Activity </a:t>
            </a:r>
            <a:r>
              <a:rPr lang="fr-FR" b="1" dirty="0" err="1">
                <a:latin typeface="Figtree"/>
              </a:rPr>
              <a:t>tracking</a:t>
            </a:r>
            <a:endParaRPr lang="fr-FR" sz="4800" dirty="0">
              <a:latin typeface="Figtree"/>
            </a:endParaRPr>
          </a:p>
          <a:p>
            <a:endParaRPr lang="fr-FR" sz="4800" dirty="0">
              <a:latin typeface="Figtree"/>
            </a:endParaRPr>
          </a:p>
          <a:p>
            <a:endParaRPr lang="fr-FR" b="1" dirty="0">
              <a:latin typeface="Figtree"/>
            </a:endParaRPr>
          </a:p>
        </p:txBody>
      </p:sp>
      <p:sp>
        <p:nvSpPr>
          <p:cNvPr id="6" name="Espace réservé du tableau 1">
            <a:extLst>
              <a:ext uri="{FF2B5EF4-FFF2-40B4-BE49-F238E27FC236}">
                <a16:creationId xmlns:a16="http://schemas.microsoft.com/office/drawing/2014/main" id="{AA59675F-8F11-C8C6-6B88-E1A181061FAF}"/>
              </a:ext>
            </a:extLst>
          </p:cNvPr>
          <p:cNvSpPr txBox="1">
            <a:spLocks/>
          </p:cNvSpPr>
          <p:nvPr/>
        </p:nvSpPr>
        <p:spPr>
          <a:xfrm>
            <a:off x="381001" y="1420228"/>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Time &amp; </a:t>
            </a:r>
            <a:r>
              <a:rPr lang="fr-FR" dirty="0" err="1">
                <a:solidFill>
                  <a:schemeClr val="accent1"/>
                </a:solidFill>
                <a:latin typeface="Figtree"/>
              </a:rPr>
              <a:t>activities</a:t>
            </a:r>
            <a:r>
              <a:rPr lang="fr-FR" dirty="0">
                <a:solidFill>
                  <a:schemeClr val="accent1"/>
                </a:solidFill>
                <a:latin typeface="Figtree"/>
              </a:rPr>
              <a:t> profiles &gt; </a:t>
            </a:r>
            <a:r>
              <a:rPr lang="fr-FR" dirty="0" err="1">
                <a:solidFill>
                  <a:schemeClr val="accent1"/>
                </a:solidFill>
                <a:latin typeface="Figtree"/>
              </a:rPr>
              <a:t>Configuring</a:t>
            </a:r>
            <a:r>
              <a:rPr lang="fr-FR" dirty="0">
                <a:solidFill>
                  <a:schemeClr val="accent1"/>
                </a:solidFill>
                <a:latin typeface="Figtree"/>
              </a:rPr>
              <a:t> "Activity </a:t>
            </a:r>
            <a:r>
              <a:rPr lang="fr-FR" dirty="0" err="1">
                <a:solidFill>
                  <a:schemeClr val="accent1"/>
                </a:solidFill>
                <a:latin typeface="Figtree"/>
              </a:rPr>
              <a:t>Tracking</a:t>
            </a:r>
            <a:r>
              <a:rPr lang="fr-FR" dirty="0">
                <a:solidFill>
                  <a:schemeClr val="accent1"/>
                </a:solidFill>
                <a:latin typeface="Figtree"/>
              </a:rPr>
              <a:t>"</a:t>
            </a:r>
            <a:endParaRPr lang="en-US" dirty="0" err="1">
              <a:solidFill>
                <a:schemeClr val="accent1"/>
              </a:solidFill>
              <a:latin typeface="Figtree"/>
            </a:endParaRPr>
          </a:p>
        </p:txBody>
      </p:sp>
      <p:pic>
        <p:nvPicPr>
          <p:cNvPr id="7" name="Image 6">
            <a:extLst>
              <a:ext uri="{FF2B5EF4-FFF2-40B4-BE49-F238E27FC236}">
                <a16:creationId xmlns:a16="http://schemas.microsoft.com/office/drawing/2014/main" id="{5699CAA9-48E6-BFB0-CF4F-B91BC2D85FD6}"/>
              </a:ext>
            </a:extLst>
          </p:cNvPr>
          <p:cNvPicPr>
            <a:picLocks noChangeAspect="1"/>
          </p:cNvPicPr>
          <p:nvPr/>
        </p:nvPicPr>
        <p:blipFill>
          <a:blip r:embed="rId6"/>
          <a:stretch>
            <a:fillRect/>
          </a:stretch>
        </p:blipFill>
        <p:spPr>
          <a:xfrm>
            <a:off x="1569718" y="1993575"/>
            <a:ext cx="9052560" cy="2420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a:extLst>
              <a:ext uri="{FF2B5EF4-FFF2-40B4-BE49-F238E27FC236}">
                <a16:creationId xmlns:a16="http://schemas.microsoft.com/office/drawing/2014/main" id="{41D30FF8-1F93-90F8-8BF2-C8B68443C949}"/>
              </a:ext>
            </a:extLst>
          </p:cNvPr>
          <p:cNvPicPr>
            <a:picLocks noChangeAspect="1"/>
          </p:cNvPicPr>
          <p:nvPr/>
        </p:nvPicPr>
        <p:blipFill>
          <a:blip r:embed="rId7"/>
          <a:stretch>
            <a:fillRect/>
          </a:stretch>
        </p:blipFill>
        <p:spPr>
          <a:xfrm>
            <a:off x="10027827" y="2441643"/>
            <a:ext cx="1219256" cy="1735383"/>
          </a:xfrm>
          <a:prstGeom prst="rect">
            <a:avLst/>
          </a:prstGeom>
          <a:ln>
            <a:solidFill>
              <a:schemeClr val="tx1"/>
            </a:solidFill>
          </a:ln>
          <a:effectLst>
            <a:outerShdw blurRad="50800" dist="38100" dir="2700000" algn="tl" rotWithShape="0">
              <a:prstClr val="black">
                <a:alpha val="40000"/>
              </a:prstClr>
            </a:outerShdw>
          </a:effectLst>
        </p:spPr>
      </p:pic>
      <p:pic>
        <p:nvPicPr>
          <p:cNvPr id="11" name="Image 10">
            <a:extLst>
              <a:ext uri="{FF2B5EF4-FFF2-40B4-BE49-F238E27FC236}">
                <a16:creationId xmlns:a16="http://schemas.microsoft.com/office/drawing/2014/main" id="{541CA789-877D-9190-490D-22798D9B25C5}"/>
              </a:ext>
            </a:extLst>
          </p:cNvPr>
          <p:cNvPicPr>
            <a:picLocks noChangeAspect="1"/>
          </p:cNvPicPr>
          <p:nvPr/>
        </p:nvPicPr>
        <p:blipFill>
          <a:blip r:embed="rId8"/>
          <a:stretch>
            <a:fillRect/>
          </a:stretch>
        </p:blipFill>
        <p:spPr>
          <a:xfrm>
            <a:off x="10027827" y="4176911"/>
            <a:ext cx="1219257" cy="169218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7582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720841" y="4809748"/>
            <a:ext cx="8774130" cy="1989509"/>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170000"/>
              </a:lnSpc>
              <a:buClr>
                <a:srgbClr val="1A9BFC"/>
              </a:buClr>
              <a:defRPr/>
            </a:pPr>
            <a:r>
              <a:rPr lang="fr-FR" sz="4800" dirty="0">
                <a:solidFill>
                  <a:prstClr val="black"/>
                </a:solidFill>
                <a:latin typeface="Figtree"/>
              </a:rPr>
              <a:t>I </a:t>
            </a:r>
            <a:r>
              <a:rPr lang="fr-FR" sz="4800" dirty="0" err="1">
                <a:solidFill>
                  <a:prstClr val="black"/>
                </a:solidFill>
                <a:latin typeface="Figtree"/>
              </a:rPr>
              <a:t>choose</a:t>
            </a:r>
            <a:r>
              <a:rPr lang="fr-FR" sz="4800" dirty="0">
                <a:solidFill>
                  <a:prstClr val="black"/>
                </a:solidFill>
                <a:latin typeface="Figtree"/>
              </a:rPr>
              <a:t> </a:t>
            </a:r>
            <a:r>
              <a:rPr lang="fr-FR" sz="4800" dirty="0" err="1">
                <a:solidFill>
                  <a:prstClr val="black"/>
                </a:solidFill>
                <a:latin typeface="Figtree"/>
              </a:rPr>
              <a:t>whether</a:t>
            </a:r>
            <a:r>
              <a:rPr lang="fr-FR" sz="4800" dirty="0">
                <a:solidFill>
                  <a:prstClr val="black"/>
                </a:solidFill>
                <a:latin typeface="Figtree"/>
              </a:rPr>
              <a:t> I </a:t>
            </a:r>
            <a:r>
              <a:rPr lang="fr-FR" sz="4800" dirty="0" err="1">
                <a:solidFill>
                  <a:prstClr val="black"/>
                </a:solidFill>
                <a:latin typeface="Figtree"/>
              </a:rPr>
              <a:t>want</a:t>
            </a:r>
            <a:r>
              <a:rPr lang="fr-FR" sz="4800" dirty="0">
                <a:solidFill>
                  <a:prstClr val="black"/>
                </a:solidFill>
                <a:latin typeface="Figtree"/>
              </a:rPr>
              <a:t> </a:t>
            </a:r>
            <a:r>
              <a:rPr lang="fr-FR" sz="4800" dirty="0" err="1">
                <a:solidFill>
                  <a:prstClr val="black"/>
                </a:solidFill>
                <a:latin typeface="Figtree"/>
              </a:rPr>
              <a:t>timesheets</a:t>
            </a:r>
            <a:r>
              <a:rPr lang="fr-FR" sz="4800" dirty="0">
                <a:solidFill>
                  <a:prstClr val="black"/>
                </a:solidFill>
                <a:latin typeface="Figtree"/>
              </a:rPr>
              <a:t> to </a:t>
            </a:r>
            <a:r>
              <a:rPr lang="fr-FR" sz="4800" dirty="0" err="1">
                <a:solidFill>
                  <a:prstClr val="black"/>
                </a:solidFill>
                <a:latin typeface="Figtree"/>
              </a:rPr>
              <a:t>be</a:t>
            </a:r>
            <a:r>
              <a:rPr lang="fr-FR" sz="4800" dirty="0">
                <a:solidFill>
                  <a:prstClr val="black"/>
                </a:solidFill>
                <a:latin typeface="Figtree"/>
              </a:rPr>
              <a:t> </a:t>
            </a:r>
            <a:r>
              <a:rPr lang="fr-FR" sz="4800" dirty="0" err="1">
                <a:solidFill>
                  <a:prstClr val="black"/>
                </a:solidFill>
                <a:latin typeface="Figtree"/>
              </a:rPr>
              <a:t>pre-filled</a:t>
            </a:r>
            <a:r>
              <a:rPr lang="fr-FR" sz="4800" dirty="0">
                <a:solidFill>
                  <a:prstClr val="black"/>
                </a:solidFill>
                <a:latin typeface="Figtree"/>
              </a:rPr>
              <a:t> or not via the ‘input help’ option. If </a:t>
            </a:r>
            <a:r>
              <a:rPr lang="fr-FR" sz="4800" dirty="0" err="1">
                <a:solidFill>
                  <a:prstClr val="black"/>
                </a:solidFill>
                <a:latin typeface="Figtree"/>
              </a:rPr>
              <a:t>activated</a:t>
            </a:r>
            <a:r>
              <a:rPr lang="fr-FR" sz="4800" dirty="0">
                <a:solidFill>
                  <a:prstClr val="black"/>
                </a:solidFill>
                <a:latin typeface="Figtree"/>
              </a:rPr>
              <a:t>:</a:t>
            </a:r>
          </a:p>
          <a:p>
            <a:pPr marL="537845" lvl="1">
              <a:lnSpc>
                <a:spcPct val="170000"/>
              </a:lnSpc>
              <a:buClr>
                <a:srgbClr val="1A9BFC"/>
              </a:buClr>
              <a:defRPr/>
            </a:pPr>
            <a:r>
              <a:rPr lang="fr-FR" sz="4800" dirty="0" err="1">
                <a:solidFill>
                  <a:prstClr val="black"/>
                </a:solidFill>
                <a:latin typeface="Figtree"/>
              </a:rPr>
              <a:t>Timesheets</a:t>
            </a:r>
            <a:r>
              <a:rPr lang="fr-FR" sz="4800" dirty="0">
                <a:solidFill>
                  <a:prstClr val="black"/>
                </a:solidFill>
                <a:latin typeface="Figtree"/>
              </a:rPr>
              <a:t> </a:t>
            </a:r>
            <a:r>
              <a:rPr lang="fr-FR" sz="4800" dirty="0" err="1">
                <a:solidFill>
                  <a:prstClr val="black"/>
                </a:solidFill>
                <a:latin typeface="Figtree"/>
              </a:rPr>
              <a:t>may</a:t>
            </a:r>
            <a:r>
              <a:rPr lang="fr-FR" sz="4800" dirty="0">
                <a:solidFill>
                  <a:prstClr val="black"/>
                </a:solidFill>
                <a:latin typeface="Figtree"/>
              </a:rPr>
              <a:t> </a:t>
            </a:r>
            <a:r>
              <a:rPr lang="fr-FR" sz="4800" dirty="0" err="1">
                <a:solidFill>
                  <a:prstClr val="black"/>
                </a:solidFill>
                <a:latin typeface="Figtree"/>
              </a:rPr>
              <a:t>be</a:t>
            </a:r>
            <a:r>
              <a:rPr lang="fr-FR" sz="4800" dirty="0">
                <a:solidFill>
                  <a:prstClr val="black"/>
                </a:solidFill>
                <a:latin typeface="Figtree"/>
              </a:rPr>
              <a:t> </a:t>
            </a:r>
            <a:r>
              <a:rPr lang="fr-FR" sz="4800" dirty="0" err="1">
                <a:solidFill>
                  <a:prstClr val="black"/>
                </a:solidFill>
                <a:latin typeface="Figtree"/>
              </a:rPr>
              <a:t>pre-filled</a:t>
            </a:r>
            <a:r>
              <a:rPr lang="fr-FR" sz="4800" dirty="0">
                <a:solidFill>
                  <a:prstClr val="black"/>
                </a:solidFill>
                <a:latin typeface="Figtree"/>
              </a:rPr>
              <a:t> </a:t>
            </a:r>
            <a:r>
              <a:rPr lang="fr-FR" sz="4800" dirty="0" err="1">
                <a:solidFill>
                  <a:prstClr val="black"/>
                </a:solidFill>
                <a:latin typeface="Figtree"/>
              </a:rPr>
              <a:t>with</a:t>
            </a:r>
            <a:r>
              <a:rPr lang="fr-FR" sz="4800" dirty="0">
                <a:solidFill>
                  <a:prstClr val="black"/>
                </a:solidFill>
                <a:latin typeface="Figtree"/>
              </a:rPr>
              <a:t> </a:t>
            </a:r>
            <a:r>
              <a:rPr lang="fr-FR" sz="4800" dirty="0" err="1">
                <a:solidFill>
                  <a:prstClr val="black"/>
                </a:solidFill>
                <a:latin typeface="Figtree"/>
              </a:rPr>
              <a:t>employees</a:t>
            </a:r>
            <a:r>
              <a:rPr lang="fr-FR" sz="4800" dirty="0">
                <a:solidFill>
                  <a:prstClr val="black"/>
                </a:solidFill>
                <a:latin typeface="Figtree"/>
              </a:rPr>
              <a:t>' relevant </a:t>
            </a:r>
            <a:r>
              <a:rPr lang="fr-FR" sz="4800" dirty="0" err="1">
                <a:solidFill>
                  <a:prstClr val="black"/>
                </a:solidFill>
                <a:latin typeface="Figtree"/>
              </a:rPr>
              <a:t>work</a:t>
            </a:r>
            <a:r>
              <a:rPr lang="fr-FR" sz="4800" dirty="0">
                <a:solidFill>
                  <a:prstClr val="black"/>
                </a:solidFill>
                <a:latin typeface="Figtree"/>
              </a:rPr>
              <a:t> </a:t>
            </a:r>
            <a:r>
              <a:rPr lang="fr-FR" sz="4800" dirty="0" err="1">
                <a:solidFill>
                  <a:prstClr val="black"/>
                </a:solidFill>
                <a:latin typeface="Figtree"/>
              </a:rPr>
              <a:t>schedules</a:t>
            </a:r>
            <a:r>
              <a:rPr lang="fr-FR" sz="4800" dirty="0">
                <a:solidFill>
                  <a:prstClr val="black"/>
                </a:solidFill>
                <a:latin typeface="Figtree"/>
              </a:rPr>
              <a:t>.</a:t>
            </a:r>
            <a:endParaRPr lang="fr-FR" sz="4800" dirty="0">
              <a:solidFill>
                <a:prstClr val="black"/>
              </a:solidFill>
            </a:endParaRPr>
          </a:p>
          <a:p>
            <a:pPr marL="537845" lvl="1">
              <a:lnSpc>
                <a:spcPct val="170000"/>
              </a:lnSpc>
              <a:buClr>
                <a:srgbClr val="1A9BFC"/>
              </a:buClr>
              <a:defRPr/>
            </a:pPr>
            <a:r>
              <a:rPr lang="fr-FR" sz="4800" dirty="0" err="1">
                <a:solidFill>
                  <a:prstClr val="black"/>
                </a:solidFill>
                <a:latin typeface="Figtree"/>
              </a:rPr>
              <a:t>Timesheets</a:t>
            </a:r>
            <a:r>
              <a:rPr lang="fr-FR" sz="4800" dirty="0">
                <a:solidFill>
                  <a:prstClr val="black"/>
                </a:solidFill>
                <a:latin typeface="Figtree"/>
              </a:rPr>
              <a:t> </a:t>
            </a:r>
            <a:r>
              <a:rPr lang="fr-FR" sz="4800" dirty="0" err="1">
                <a:solidFill>
                  <a:prstClr val="black"/>
                </a:solidFill>
                <a:latin typeface="Figtree"/>
              </a:rPr>
              <a:t>may</a:t>
            </a:r>
            <a:r>
              <a:rPr lang="fr-FR" sz="4800" dirty="0">
                <a:solidFill>
                  <a:prstClr val="black"/>
                </a:solidFill>
                <a:latin typeface="Figtree"/>
              </a:rPr>
              <a:t> </a:t>
            </a:r>
            <a:r>
              <a:rPr lang="fr-FR" sz="4800" dirty="0" err="1">
                <a:solidFill>
                  <a:prstClr val="black"/>
                </a:solidFill>
                <a:latin typeface="Figtree"/>
              </a:rPr>
              <a:t>be</a:t>
            </a:r>
            <a:r>
              <a:rPr lang="fr-FR" sz="4800" dirty="0">
                <a:solidFill>
                  <a:prstClr val="black"/>
                </a:solidFill>
                <a:latin typeface="Figtree"/>
              </a:rPr>
              <a:t> </a:t>
            </a:r>
            <a:r>
              <a:rPr lang="fr-FR" sz="4800" dirty="0" err="1">
                <a:solidFill>
                  <a:prstClr val="black"/>
                </a:solidFill>
                <a:latin typeface="Figtree"/>
              </a:rPr>
              <a:t>pre-filled</a:t>
            </a:r>
            <a:r>
              <a:rPr lang="fr-FR" sz="4800" dirty="0">
                <a:solidFill>
                  <a:prstClr val="black"/>
                </a:solidFill>
                <a:latin typeface="Figtree"/>
              </a:rPr>
              <a:t> </a:t>
            </a:r>
            <a:r>
              <a:rPr lang="fr-FR" sz="4800" dirty="0" err="1">
                <a:solidFill>
                  <a:prstClr val="black"/>
                </a:solidFill>
                <a:latin typeface="Figtree"/>
              </a:rPr>
              <a:t>with</a:t>
            </a:r>
            <a:r>
              <a:rPr lang="fr-FR" sz="4800" dirty="0">
                <a:solidFill>
                  <a:prstClr val="black"/>
                </a:solidFill>
                <a:latin typeface="Figtree"/>
              </a:rPr>
              <a:t> </a:t>
            </a:r>
            <a:r>
              <a:rPr lang="fr-FR" sz="4800" dirty="0" err="1">
                <a:solidFill>
                  <a:prstClr val="black"/>
                </a:solidFill>
                <a:latin typeface="Figtree"/>
              </a:rPr>
              <a:t>employees</a:t>
            </a:r>
            <a:r>
              <a:rPr lang="fr-FR" sz="4800" dirty="0">
                <a:solidFill>
                  <a:prstClr val="black"/>
                </a:solidFill>
                <a:latin typeface="Figtree"/>
              </a:rPr>
              <a:t>' relevant </a:t>
            </a:r>
            <a:r>
              <a:rPr lang="fr-FR" sz="4800" dirty="0" err="1">
                <a:solidFill>
                  <a:prstClr val="black"/>
                </a:solidFill>
                <a:latin typeface="Figtree"/>
              </a:rPr>
              <a:t>work</a:t>
            </a:r>
            <a:r>
              <a:rPr lang="fr-FR" sz="4800" dirty="0">
                <a:solidFill>
                  <a:prstClr val="black"/>
                </a:solidFill>
                <a:latin typeface="Figtree"/>
              </a:rPr>
              <a:t> </a:t>
            </a:r>
            <a:r>
              <a:rPr lang="fr-FR" sz="4800" dirty="0" err="1">
                <a:solidFill>
                  <a:prstClr val="black"/>
                </a:solidFill>
                <a:latin typeface="Figtree"/>
              </a:rPr>
              <a:t>schedules</a:t>
            </a:r>
            <a:r>
              <a:rPr lang="fr-FR" sz="4800" dirty="0">
                <a:solidFill>
                  <a:prstClr val="black"/>
                </a:solidFill>
                <a:latin typeface="Figtree"/>
              </a:rPr>
              <a:t> </a:t>
            </a:r>
            <a:r>
              <a:rPr lang="fr-FR" sz="4800" dirty="0" err="1">
                <a:solidFill>
                  <a:prstClr val="black"/>
                </a:solidFill>
                <a:latin typeface="Figtree"/>
              </a:rPr>
              <a:t>whenever</a:t>
            </a:r>
            <a:r>
              <a:rPr lang="fr-FR" sz="4800" dirty="0">
                <a:solidFill>
                  <a:prstClr val="black"/>
                </a:solidFill>
                <a:latin typeface="Figtree"/>
              </a:rPr>
              <a:t> the ‘standard </a:t>
            </a:r>
            <a:r>
              <a:rPr lang="fr-FR" sz="4800" dirty="0" err="1">
                <a:solidFill>
                  <a:prstClr val="black"/>
                </a:solidFill>
                <a:latin typeface="Figtree"/>
              </a:rPr>
              <a:t>day</a:t>
            </a:r>
            <a:r>
              <a:rPr lang="fr-FR" sz="4800" dirty="0">
                <a:solidFill>
                  <a:prstClr val="black"/>
                </a:solidFill>
                <a:latin typeface="Figtree"/>
              </a:rPr>
              <a:t>’ option </a:t>
            </a:r>
            <a:r>
              <a:rPr lang="fr-FR" sz="4800" dirty="0" err="1">
                <a:solidFill>
                  <a:prstClr val="black"/>
                </a:solidFill>
                <a:latin typeface="Figtree"/>
              </a:rPr>
              <a:t>is</a:t>
            </a:r>
            <a:r>
              <a:rPr lang="fr-FR" sz="4800" dirty="0">
                <a:solidFill>
                  <a:prstClr val="black"/>
                </a:solidFill>
                <a:latin typeface="Figtree"/>
              </a:rPr>
              <a:t> </a:t>
            </a:r>
            <a:r>
              <a:rPr lang="fr-FR" sz="4800" dirty="0" err="1">
                <a:solidFill>
                  <a:prstClr val="black"/>
                </a:solidFill>
                <a:latin typeface="Figtree"/>
              </a:rPr>
              <a:t>ticked</a:t>
            </a:r>
            <a:r>
              <a:rPr lang="fr-FR" sz="4800" dirty="0">
                <a:solidFill>
                  <a:prstClr val="black"/>
                </a:solidFill>
                <a:latin typeface="Figtree"/>
              </a:rPr>
              <a:t>.</a:t>
            </a:r>
          </a:p>
          <a:p>
            <a:pPr marL="537845" lvl="1">
              <a:lnSpc>
                <a:spcPct val="170000"/>
              </a:lnSpc>
              <a:buClr>
                <a:srgbClr val="1A9BFC"/>
              </a:buClr>
              <a:defRPr/>
            </a:pPr>
            <a:r>
              <a:rPr lang="fr-FR" sz="4800" dirty="0" err="1">
                <a:solidFill>
                  <a:prstClr val="black"/>
                </a:solidFill>
                <a:latin typeface="Figtree"/>
              </a:rPr>
              <a:t>Timesheets</a:t>
            </a:r>
            <a:r>
              <a:rPr lang="fr-FR" sz="4800" dirty="0">
                <a:solidFill>
                  <a:prstClr val="black"/>
                </a:solidFill>
                <a:latin typeface="Figtree"/>
              </a:rPr>
              <a:t> </a:t>
            </a:r>
            <a:r>
              <a:rPr lang="fr-FR" sz="4800" dirty="0" err="1">
                <a:solidFill>
                  <a:prstClr val="black"/>
                </a:solidFill>
                <a:latin typeface="Figtree"/>
              </a:rPr>
              <a:t>may</a:t>
            </a:r>
            <a:r>
              <a:rPr lang="fr-FR" sz="4800" dirty="0">
                <a:solidFill>
                  <a:prstClr val="black"/>
                </a:solidFill>
                <a:latin typeface="Figtree"/>
              </a:rPr>
              <a:t> </a:t>
            </a:r>
            <a:r>
              <a:rPr lang="fr-FR" sz="4800" dirty="0" err="1">
                <a:solidFill>
                  <a:prstClr val="black"/>
                </a:solidFill>
                <a:latin typeface="Figtree"/>
              </a:rPr>
              <a:t>be</a:t>
            </a:r>
            <a:r>
              <a:rPr lang="fr-FR" sz="4800" dirty="0">
                <a:solidFill>
                  <a:prstClr val="black"/>
                </a:solidFill>
                <a:latin typeface="Figtree"/>
              </a:rPr>
              <a:t> </a:t>
            </a:r>
            <a:r>
              <a:rPr lang="fr-FR" sz="4800" dirty="0" err="1">
                <a:solidFill>
                  <a:prstClr val="black"/>
                </a:solidFill>
                <a:latin typeface="Figtree"/>
              </a:rPr>
              <a:t>pre-filled</a:t>
            </a:r>
            <a:r>
              <a:rPr lang="fr-FR" sz="4800" dirty="0">
                <a:solidFill>
                  <a:prstClr val="black"/>
                </a:solidFill>
                <a:latin typeface="Figtree"/>
              </a:rPr>
              <a:t> </a:t>
            </a:r>
            <a:r>
              <a:rPr lang="fr-FR" sz="4800" dirty="0" err="1">
                <a:solidFill>
                  <a:prstClr val="black"/>
                </a:solidFill>
                <a:latin typeface="Figtree"/>
              </a:rPr>
              <a:t>with</a:t>
            </a:r>
            <a:r>
              <a:rPr lang="fr-FR" sz="4800" dirty="0">
                <a:solidFill>
                  <a:prstClr val="black"/>
                </a:solidFill>
                <a:latin typeface="Figtree"/>
              </a:rPr>
              <a:t> </a:t>
            </a:r>
            <a:r>
              <a:rPr lang="fr-FR" sz="4800" dirty="0" err="1">
                <a:solidFill>
                  <a:prstClr val="black"/>
                </a:solidFill>
                <a:latin typeface="Figtree"/>
              </a:rPr>
              <a:t>employees</a:t>
            </a:r>
            <a:r>
              <a:rPr lang="fr-FR" sz="4800" dirty="0">
                <a:solidFill>
                  <a:prstClr val="black"/>
                </a:solidFill>
                <a:latin typeface="Figtree"/>
              </a:rPr>
              <a:t>' </a:t>
            </a:r>
            <a:r>
              <a:rPr lang="fr-FR" sz="4800" dirty="0" err="1">
                <a:solidFill>
                  <a:prstClr val="black"/>
                </a:solidFill>
                <a:latin typeface="Figtree"/>
              </a:rPr>
              <a:t>activity</a:t>
            </a:r>
            <a:r>
              <a:rPr lang="fr-FR" sz="4800" dirty="0">
                <a:solidFill>
                  <a:prstClr val="black"/>
                </a:solidFill>
                <a:latin typeface="Figtree"/>
              </a:rPr>
              <a:t> </a:t>
            </a:r>
            <a:r>
              <a:rPr lang="fr-FR" sz="4800" dirty="0" err="1">
                <a:solidFill>
                  <a:prstClr val="black"/>
                </a:solidFill>
                <a:latin typeface="Figtree"/>
              </a:rPr>
              <a:t>schedules</a:t>
            </a:r>
            <a:r>
              <a:rPr lang="fr-FR" sz="4800" dirty="0">
                <a:solidFill>
                  <a:prstClr val="black"/>
                </a:solidFill>
                <a:latin typeface="Figtree"/>
              </a:rPr>
              <a:t>.</a:t>
            </a:r>
            <a:endParaRPr lang="fr-FR" sz="4800" dirty="0">
              <a:solidFill>
                <a:prstClr val="black"/>
              </a:solidFill>
            </a:endParaRP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Time &amp; </a:t>
            </a:r>
            <a:r>
              <a:rPr lang="fr-FR" altLang="fr-FR" dirty="0" err="1">
                <a:latin typeface="Figtree Light"/>
              </a:rPr>
              <a:t>Activities</a:t>
            </a:r>
            <a:r>
              <a:rPr lang="fr-FR" altLang="fr-FR" dirty="0">
                <a:latin typeface="Figtree Light"/>
              </a:rPr>
              <a:t> profile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vert="horz" lIns="91440" tIns="45720" rIns="91440" bIns="45720" rtlCol="0" anchor="t">
            <a:normAutofit/>
          </a:bodyPr>
          <a:lstStyle/>
          <a:p>
            <a:r>
              <a:rPr lang="fr-FR" sz="1600" dirty="0">
                <a:latin typeface="Figtree"/>
              </a:rPr>
              <a:t>Setting up</a:t>
            </a:r>
            <a:r>
              <a:rPr lang="fr-FR" sz="1600" b="1" dirty="0">
                <a:latin typeface="Figtree"/>
              </a:rPr>
              <a:t> Time &amp; </a:t>
            </a:r>
            <a:r>
              <a:rPr lang="fr-FR" sz="1600" b="1" dirty="0" err="1">
                <a:latin typeface="Figtree"/>
              </a:rPr>
              <a:t>activities</a:t>
            </a:r>
            <a:r>
              <a:rPr lang="fr-FR" sz="1600" b="1" dirty="0">
                <a:latin typeface="Figtree"/>
              </a:rPr>
              <a:t> profiles – Activity </a:t>
            </a:r>
            <a:r>
              <a:rPr lang="fr-FR" sz="1600" b="1" dirty="0" err="1">
                <a:latin typeface="Figtree"/>
              </a:rPr>
              <a:t>tracking</a:t>
            </a:r>
            <a:endParaRPr lang="fr-FR" sz="1600" dirty="0" err="1">
              <a:latin typeface="Figtree"/>
            </a:endParaRPr>
          </a:p>
          <a:p>
            <a:endParaRPr lang="fr-FR" sz="1600" dirty="0">
              <a:latin typeface="Figtree"/>
            </a:endParaRPr>
          </a:p>
          <a:p>
            <a:endParaRPr lang="fr-FR" sz="1600" dirty="0">
              <a:latin typeface="Figtree"/>
            </a:endParaRPr>
          </a:p>
          <a:p>
            <a:endParaRPr lang="fr-FR" sz="600" dirty="0">
              <a:latin typeface="Figtree"/>
            </a:endParaRPr>
          </a:p>
          <a:p>
            <a:endParaRPr lang="fr-FR" altLang="fr-FR" b="1" dirty="0"/>
          </a:p>
        </p:txBody>
      </p:sp>
      <p:sp>
        <p:nvSpPr>
          <p:cNvPr id="7" name="Espace réservé du tableau 1">
            <a:extLst>
              <a:ext uri="{FF2B5EF4-FFF2-40B4-BE49-F238E27FC236}">
                <a16:creationId xmlns:a16="http://schemas.microsoft.com/office/drawing/2014/main" id="{85486F59-0529-1097-17DA-19CF9C80F827}"/>
              </a:ext>
            </a:extLst>
          </p:cNvPr>
          <p:cNvSpPr txBox="1">
            <a:spLocks/>
          </p:cNvSpPr>
          <p:nvPr/>
        </p:nvSpPr>
        <p:spPr>
          <a:xfrm>
            <a:off x="1167830" y="1450974"/>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Time &amp; </a:t>
            </a:r>
            <a:r>
              <a:rPr lang="fr-FR" dirty="0" err="1">
                <a:solidFill>
                  <a:schemeClr val="accent1"/>
                </a:solidFill>
                <a:latin typeface="Figtree"/>
              </a:rPr>
              <a:t>activities</a:t>
            </a:r>
            <a:r>
              <a:rPr lang="fr-FR" dirty="0">
                <a:solidFill>
                  <a:schemeClr val="accent1"/>
                </a:solidFill>
                <a:latin typeface="Figtree"/>
              </a:rPr>
              <a:t> profiles &gt; </a:t>
            </a:r>
            <a:r>
              <a:rPr lang="fr-FR" dirty="0" err="1">
                <a:solidFill>
                  <a:schemeClr val="accent1"/>
                </a:solidFill>
                <a:latin typeface="Figtree"/>
              </a:rPr>
              <a:t>Configuring</a:t>
            </a:r>
            <a:r>
              <a:rPr lang="fr-FR" dirty="0">
                <a:solidFill>
                  <a:schemeClr val="accent1"/>
                </a:solidFill>
                <a:latin typeface="Figtree"/>
              </a:rPr>
              <a:t> "Activity </a:t>
            </a:r>
            <a:r>
              <a:rPr lang="fr-FR" dirty="0" err="1">
                <a:solidFill>
                  <a:schemeClr val="accent1"/>
                </a:solidFill>
                <a:latin typeface="Figtree"/>
              </a:rPr>
              <a:t>Tracking</a:t>
            </a:r>
            <a:r>
              <a:rPr lang="fr-FR" dirty="0">
                <a:solidFill>
                  <a:schemeClr val="accent1"/>
                </a:solidFill>
                <a:latin typeface="Figtree"/>
              </a:rPr>
              <a:t>"</a:t>
            </a:r>
            <a:endParaRPr lang="en-US" dirty="0">
              <a:solidFill>
                <a:schemeClr val="accent1"/>
              </a:solidFill>
              <a:latin typeface="Figtree"/>
            </a:endParaRPr>
          </a:p>
        </p:txBody>
      </p:sp>
      <p:pic>
        <p:nvPicPr>
          <p:cNvPr id="8" name="Image 7">
            <a:extLst>
              <a:ext uri="{FF2B5EF4-FFF2-40B4-BE49-F238E27FC236}">
                <a16:creationId xmlns:a16="http://schemas.microsoft.com/office/drawing/2014/main" id="{9F846F7A-CEB2-ADCC-3DEF-C82B265F3C96}"/>
              </a:ext>
            </a:extLst>
          </p:cNvPr>
          <p:cNvPicPr>
            <a:picLocks noChangeAspect="1"/>
          </p:cNvPicPr>
          <p:nvPr/>
        </p:nvPicPr>
        <p:blipFill>
          <a:blip r:embed="rId6"/>
          <a:stretch>
            <a:fillRect/>
          </a:stretch>
        </p:blipFill>
        <p:spPr>
          <a:xfrm>
            <a:off x="1952361" y="2033137"/>
            <a:ext cx="8124327" cy="2754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6525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296651" y="4322209"/>
            <a:ext cx="9591139" cy="2124818"/>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170000"/>
              </a:lnSpc>
              <a:buClr>
                <a:srgbClr val="1A9BFC"/>
              </a:buClr>
              <a:defRPr/>
            </a:pPr>
            <a:r>
              <a:rPr lang="fr-FR" sz="4800" dirty="0">
                <a:solidFill>
                  <a:prstClr val="black"/>
                </a:solidFill>
                <a:latin typeface="Figtree"/>
              </a:rPr>
              <a:t>If </a:t>
            </a:r>
            <a:r>
              <a:rPr lang="fr-FR" sz="4800" dirty="0" err="1">
                <a:solidFill>
                  <a:prstClr val="black"/>
                </a:solidFill>
                <a:latin typeface="Figtree"/>
              </a:rPr>
              <a:t>any</a:t>
            </a:r>
            <a:r>
              <a:rPr lang="fr-FR" sz="4800" dirty="0">
                <a:solidFill>
                  <a:prstClr val="black"/>
                </a:solidFill>
                <a:latin typeface="Figtree"/>
              </a:rPr>
              <a:t> </a:t>
            </a:r>
            <a:r>
              <a:rPr lang="fr-FR" sz="4800" dirty="0" err="1">
                <a:solidFill>
                  <a:prstClr val="black"/>
                </a:solidFill>
                <a:latin typeface="Figtree"/>
              </a:rPr>
              <a:t>activity</a:t>
            </a:r>
            <a:r>
              <a:rPr lang="fr-FR" sz="4800" dirty="0">
                <a:solidFill>
                  <a:prstClr val="black"/>
                </a:solidFill>
                <a:latin typeface="Figtree"/>
              </a:rPr>
              <a:t> </a:t>
            </a:r>
            <a:r>
              <a:rPr lang="fr-FR" sz="4800" dirty="0" err="1">
                <a:solidFill>
                  <a:prstClr val="black"/>
                </a:solidFill>
                <a:latin typeface="Figtree"/>
              </a:rPr>
              <a:t>should</a:t>
            </a:r>
            <a:r>
              <a:rPr lang="fr-FR" sz="4800" dirty="0">
                <a:solidFill>
                  <a:prstClr val="black"/>
                </a:solidFill>
                <a:latin typeface="Figtree"/>
              </a:rPr>
              <a:t> </a:t>
            </a:r>
            <a:r>
              <a:rPr lang="fr-FR" sz="4800" dirty="0" err="1">
                <a:solidFill>
                  <a:prstClr val="black"/>
                </a:solidFill>
                <a:latin typeface="Figtree"/>
              </a:rPr>
              <a:t>be</a:t>
            </a:r>
            <a:r>
              <a:rPr lang="fr-FR" sz="4800" dirty="0">
                <a:solidFill>
                  <a:prstClr val="black"/>
                </a:solidFill>
                <a:latin typeface="Figtree"/>
              </a:rPr>
              <a:t> </a:t>
            </a:r>
            <a:r>
              <a:rPr lang="fr-FR" sz="4800" dirty="0" err="1">
                <a:solidFill>
                  <a:prstClr val="black"/>
                </a:solidFill>
                <a:latin typeface="Figtree"/>
              </a:rPr>
              <a:t>invoiced</a:t>
            </a:r>
            <a:r>
              <a:rPr lang="fr-FR" sz="4800" dirty="0">
                <a:solidFill>
                  <a:prstClr val="black"/>
                </a:solidFill>
                <a:latin typeface="Figtree"/>
              </a:rPr>
              <a:t> to a </a:t>
            </a:r>
            <a:r>
              <a:rPr lang="fr-FR" sz="4800" dirty="0" err="1">
                <a:solidFill>
                  <a:prstClr val="black"/>
                </a:solidFill>
                <a:latin typeface="Figtree"/>
              </a:rPr>
              <a:t>third</a:t>
            </a:r>
            <a:r>
              <a:rPr lang="fr-FR" sz="4800" dirty="0">
                <a:solidFill>
                  <a:prstClr val="black"/>
                </a:solidFill>
                <a:latin typeface="Figtree"/>
              </a:rPr>
              <a:t> party, </a:t>
            </a:r>
            <a:r>
              <a:rPr lang="fr-FR" sz="4800" dirty="0" err="1">
                <a:solidFill>
                  <a:prstClr val="black"/>
                </a:solidFill>
                <a:latin typeface="Figtree"/>
              </a:rPr>
              <a:t>you</a:t>
            </a:r>
            <a:r>
              <a:rPr lang="fr-FR" sz="4800" dirty="0">
                <a:solidFill>
                  <a:prstClr val="black"/>
                </a:solidFill>
                <a:latin typeface="Figtree"/>
              </a:rPr>
              <a:t> </a:t>
            </a:r>
            <a:r>
              <a:rPr lang="fr-FR" sz="4800" dirty="0" err="1">
                <a:solidFill>
                  <a:prstClr val="black"/>
                </a:solidFill>
                <a:latin typeface="Figtree"/>
              </a:rPr>
              <a:t>may</a:t>
            </a:r>
            <a:r>
              <a:rPr lang="fr-FR" sz="4800" dirty="0">
                <a:solidFill>
                  <a:prstClr val="black"/>
                </a:solidFill>
                <a:latin typeface="Figtree"/>
              </a:rPr>
              <a:t> </a:t>
            </a:r>
            <a:r>
              <a:rPr lang="fr-FR" sz="4800" dirty="0" err="1">
                <a:solidFill>
                  <a:prstClr val="black"/>
                </a:solidFill>
                <a:latin typeface="Figtree"/>
              </a:rPr>
              <a:t>activate</a:t>
            </a:r>
            <a:r>
              <a:rPr lang="fr-FR" sz="4800" dirty="0">
                <a:solidFill>
                  <a:prstClr val="black"/>
                </a:solidFill>
                <a:latin typeface="Figtree"/>
              </a:rPr>
              <a:t> the relevant option </a:t>
            </a:r>
            <a:r>
              <a:rPr lang="fr-FR" sz="4800" dirty="0" err="1">
                <a:solidFill>
                  <a:prstClr val="black"/>
                </a:solidFill>
                <a:latin typeface="Figtree"/>
              </a:rPr>
              <a:t>so</a:t>
            </a:r>
            <a:r>
              <a:rPr lang="fr-FR" sz="4800" dirty="0">
                <a:solidFill>
                  <a:prstClr val="black"/>
                </a:solidFill>
                <a:latin typeface="Figtree"/>
              </a:rPr>
              <a:t> the </a:t>
            </a:r>
            <a:r>
              <a:rPr lang="fr-FR" sz="4800" dirty="0" err="1">
                <a:solidFill>
                  <a:prstClr val="black"/>
                </a:solidFill>
                <a:latin typeface="Figtree"/>
              </a:rPr>
              <a:t>employee</a:t>
            </a:r>
            <a:r>
              <a:rPr lang="fr-FR" sz="4800" dirty="0">
                <a:solidFill>
                  <a:prstClr val="black"/>
                </a:solidFill>
                <a:latin typeface="Figtree"/>
              </a:rPr>
              <a:t> can </a:t>
            </a:r>
            <a:r>
              <a:rPr lang="fr-FR" sz="4800" dirty="0" err="1">
                <a:solidFill>
                  <a:prstClr val="black"/>
                </a:solidFill>
                <a:latin typeface="Figtree"/>
              </a:rPr>
              <a:t>specify</a:t>
            </a:r>
            <a:r>
              <a:rPr lang="fr-FR" sz="4800" dirty="0">
                <a:solidFill>
                  <a:prstClr val="black"/>
                </a:solidFill>
                <a:latin typeface="Figtree"/>
              </a:rPr>
              <a:t> </a:t>
            </a:r>
            <a:r>
              <a:rPr lang="fr-FR" sz="4800" dirty="0" err="1">
                <a:solidFill>
                  <a:prstClr val="black"/>
                </a:solidFill>
                <a:latin typeface="Figtree"/>
              </a:rPr>
              <a:t>whether</a:t>
            </a:r>
            <a:r>
              <a:rPr lang="fr-FR" sz="4800" dirty="0">
                <a:solidFill>
                  <a:prstClr val="black"/>
                </a:solidFill>
                <a:latin typeface="Figtree"/>
              </a:rPr>
              <a:t> the </a:t>
            </a:r>
            <a:r>
              <a:rPr lang="fr-FR" sz="4800" dirty="0" err="1">
                <a:solidFill>
                  <a:prstClr val="black"/>
                </a:solidFill>
                <a:latin typeface="Figtree"/>
              </a:rPr>
              <a:t>activities</a:t>
            </a:r>
            <a:r>
              <a:rPr lang="fr-FR" sz="4800" dirty="0">
                <a:solidFill>
                  <a:prstClr val="black"/>
                </a:solidFill>
                <a:latin typeface="Figtree"/>
              </a:rPr>
              <a:t> can </a:t>
            </a:r>
            <a:r>
              <a:rPr lang="fr-FR" sz="4800" dirty="0" err="1">
                <a:solidFill>
                  <a:prstClr val="black"/>
                </a:solidFill>
                <a:latin typeface="Figtree"/>
              </a:rPr>
              <a:t>be</a:t>
            </a:r>
            <a:r>
              <a:rPr lang="fr-FR" sz="4800" dirty="0">
                <a:solidFill>
                  <a:prstClr val="black"/>
                </a:solidFill>
                <a:latin typeface="Figtree"/>
              </a:rPr>
              <a:t> </a:t>
            </a:r>
            <a:r>
              <a:rPr lang="fr-FR" sz="4800" dirty="0" err="1">
                <a:solidFill>
                  <a:prstClr val="black"/>
                </a:solidFill>
                <a:latin typeface="Figtree"/>
              </a:rPr>
              <a:t>invoiced</a:t>
            </a:r>
            <a:r>
              <a:rPr lang="fr-FR" sz="4800" dirty="0">
                <a:solidFill>
                  <a:prstClr val="black"/>
                </a:solidFill>
                <a:latin typeface="Figtree"/>
              </a:rPr>
              <a:t> or not.</a:t>
            </a:r>
            <a:endParaRPr lang="fr-FR" sz="4800" dirty="0">
              <a:solidFill>
                <a:prstClr val="black"/>
              </a:solidFill>
            </a:endParaRPr>
          </a:p>
          <a:p>
            <a:pPr>
              <a:lnSpc>
                <a:spcPct val="170000"/>
              </a:lnSpc>
              <a:buClr>
                <a:srgbClr val="1A9BFC"/>
              </a:buClr>
              <a:defRPr/>
            </a:pPr>
            <a:r>
              <a:rPr lang="fr-FR" sz="4800" dirty="0" err="1">
                <a:solidFill>
                  <a:prstClr val="black"/>
                </a:solidFill>
                <a:latin typeface="Figtree"/>
              </a:rPr>
              <a:t>Whenever</a:t>
            </a:r>
            <a:r>
              <a:rPr lang="fr-FR" sz="4800" dirty="0">
                <a:solidFill>
                  <a:prstClr val="black"/>
                </a:solidFill>
                <a:latin typeface="Figtree"/>
              </a:rPr>
              <a:t> </a:t>
            </a:r>
            <a:r>
              <a:rPr lang="fr-FR" sz="4800" dirty="0" err="1">
                <a:solidFill>
                  <a:prstClr val="black"/>
                </a:solidFill>
                <a:latin typeface="Figtree"/>
              </a:rPr>
              <a:t>both</a:t>
            </a:r>
            <a:r>
              <a:rPr lang="fr-FR" sz="4800" dirty="0">
                <a:solidFill>
                  <a:prstClr val="black"/>
                </a:solidFill>
                <a:latin typeface="Figtree"/>
              </a:rPr>
              <a:t> ‘Time </a:t>
            </a:r>
            <a:r>
              <a:rPr lang="fr-FR" sz="4800" dirty="0" err="1">
                <a:solidFill>
                  <a:prstClr val="black"/>
                </a:solidFill>
                <a:latin typeface="Figtree"/>
              </a:rPr>
              <a:t>tracking</a:t>
            </a:r>
            <a:r>
              <a:rPr lang="fr-FR" sz="4800" dirty="0">
                <a:solidFill>
                  <a:prstClr val="black"/>
                </a:solidFill>
                <a:latin typeface="Figtree"/>
              </a:rPr>
              <a:t>’ and ‘Activity </a:t>
            </a:r>
            <a:r>
              <a:rPr lang="fr-FR" sz="4800" dirty="0" err="1">
                <a:solidFill>
                  <a:prstClr val="black"/>
                </a:solidFill>
                <a:latin typeface="Figtree"/>
              </a:rPr>
              <a:t>tracking</a:t>
            </a:r>
            <a:r>
              <a:rPr lang="fr-FR" sz="4800" dirty="0">
                <a:solidFill>
                  <a:prstClr val="black"/>
                </a:solidFill>
                <a:latin typeface="Figtree"/>
              </a:rPr>
              <a:t>’ are </a:t>
            </a:r>
            <a:r>
              <a:rPr lang="fr-FR" sz="4800" dirty="0" err="1">
                <a:solidFill>
                  <a:prstClr val="black"/>
                </a:solidFill>
                <a:latin typeface="Figtree"/>
              </a:rPr>
              <a:t>activated</a:t>
            </a:r>
            <a:r>
              <a:rPr lang="fr-FR" sz="4800" dirty="0">
                <a:solidFill>
                  <a:prstClr val="black"/>
                </a:solidFill>
                <a:latin typeface="Figtree"/>
              </a:rPr>
              <a:t> </a:t>
            </a:r>
            <a:r>
              <a:rPr lang="fr-FR" sz="4800" dirty="0" err="1">
                <a:solidFill>
                  <a:prstClr val="black"/>
                </a:solidFill>
                <a:latin typeface="Figtree"/>
              </a:rPr>
              <a:t>simultaneously</a:t>
            </a:r>
            <a:r>
              <a:rPr lang="fr-FR" sz="4800" dirty="0">
                <a:solidFill>
                  <a:prstClr val="black"/>
                </a:solidFill>
                <a:latin typeface="Figtree"/>
              </a:rPr>
              <a:t>, the option to check the </a:t>
            </a:r>
            <a:r>
              <a:rPr lang="fr-FR" sz="4800" dirty="0" err="1">
                <a:solidFill>
                  <a:prstClr val="black"/>
                </a:solidFill>
                <a:latin typeface="Figtree"/>
              </a:rPr>
              <a:t>consistency</a:t>
            </a:r>
            <a:r>
              <a:rPr lang="fr-FR" sz="4800" dirty="0">
                <a:solidFill>
                  <a:prstClr val="black"/>
                </a:solidFill>
                <a:latin typeface="Figtree"/>
              </a:rPr>
              <a:t> </a:t>
            </a:r>
            <a:r>
              <a:rPr lang="fr-FR" sz="4800" dirty="0" err="1">
                <a:solidFill>
                  <a:prstClr val="black"/>
                </a:solidFill>
                <a:latin typeface="Figtree"/>
              </a:rPr>
              <a:t>between</a:t>
            </a:r>
            <a:r>
              <a:rPr lang="fr-FR" sz="4800" dirty="0">
                <a:solidFill>
                  <a:prstClr val="black"/>
                </a:solidFill>
                <a:latin typeface="Figtree"/>
              </a:rPr>
              <a:t> </a:t>
            </a:r>
            <a:r>
              <a:rPr lang="fr-FR" sz="4800" dirty="0" err="1">
                <a:solidFill>
                  <a:prstClr val="black"/>
                </a:solidFill>
                <a:latin typeface="Figtree"/>
              </a:rPr>
              <a:t>both</a:t>
            </a:r>
            <a:r>
              <a:rPr lang="fr-FR" sz="4800" dirty="0">
                <a:solidFill>
                  <a:prstClr val="black"/>
                </a:solidFill>
                <a:latin typeface="Figtree"/>
              </a:rPr>
              <a:t> </a:t>
            </a:r>
            <a:r>
              <a:rPr lang="fr-FR" sz="4800" dirty="0" err="1">
                <a:solidFill>
                  <a:prstClr val="black"/>
                </a:solidFill>
                <a:latin typeface="Figtree"/>
              </a:rPr>
              <a:t>tabs</a:t>
            </a:r>
            <a:r>
              <a:rPr lang="fr-FR" sz="4800" dirty="0">
                <a:solidFill>
                  <a:prstClr val="black"/>
                </a:solidFill>
                <a:latin typeface="Figtree"/>
              </a:rPr>
              <a:t> </a:t>
            </a:r>
            <a:r>
              <a:rPr lang="fr-FR" sz="4800" dirty="0" err="1">
                <a:solidFill>
                  <a:prstClr val="black"/>
                </a:solidFill>
                <a:latin typeface="Figtree"/>
              </a:rPr>
              <a:t>may</a:t>
            </a:r>
            <a:r>
              <a:rPr lang="fr-FR" sz="4800" dirty="0">
                <a:solidFill>
                  <a:prstClr val="black"/>
                </a:solidFill>
                <a:latin typeface="Figtree"/>
              </a:rPr>
              <a:t> </a:t>
            </a:r>
            <a:r>
              <a:rPr lang="fr-FR" sz="4800" dirty="0" err="1">
                <a:solidFill>
                  <a:prstClr val="black"/>
                </a:solidFill>
                <a:latin typeface="Figtree"/>
              </a:rPr>
              <a:t>be</a:t>
            </a:r>
            <a:r>
              <a:rPr lang="fr-FR" sz="4800" dirty="0">
                <a:solidFill>
                  <a:prstClr val="black"/>
                </a:solidFill>
                <a:latin typeface="Figtree"/>
              </a:rPr>
              <a:t> </a:t>
            </a:r>
            <a:r>
              <a:rPr lang="fr-FR" sz="4800" dirty="0" err="1">
                <a:solidFill>
                  <a:prstClr val="black"/>
                </a:solidFill>
                <a:latin typeface="Figtree"/>
              </a:rPr>
              <a:t>selected</a:t>
            </a:r>
            <a:r>
              <a:rPr lang="fr-FR" sz="4800" dirty="0">
                <a:solidFill>
                  <a:prstClr val="black"/>
                </a:solidFill>
                <a:latin typeface="Figtree"/>
              </a:rPr>
              <a:t>.</a:t>
            </a:r>
          </a:p>
          <a:p>
            <a:pPr>
              <a:lnSpc>
                <a:spcPct val="170000"/>
              </a:lnSpc>
              <a:buClr>
                <a:srgbClr val="1A9BFC"/>
              </a:buClr>
              <a:defRPr/>
            </a:pPr>
            <a:r>
              <a:rPr lang="fr-FR" sz="4800" dirty="0">
                <a:solidFill>
                  <a:prstClr val="black"/>
                </a:solidFill>
                <a:latin typeface="Figtree"/>
              </a:rPr>
              <a:t>Once </a:t>
            </a:r>
            <a:r>
              <a:rPr lang="fr-FR" sz="4800" dirty="0" err="1">
                <a:solidFill>
                  <a:prstClr val="black"/>
                </a:solidFill>
                <a:latin typeface="Figtree"/>
              </a:rPr>
              <a:t>completed</a:t>
            </a:r>
            <a:r>
              <a:rPr lang="fr-FR" sz="4800" dirty="0">
                <a:solidFill>
                  <a:prstClr val="black"/>
                </a:solidFill>
                <a:latin typeface="Figtree"/>
              </a:rPr>
              <a:t>, do not </a:t>
            </a:r>
            <a:r>
              <a:rPr lang="fr-FR" sz="4800" dirty="0" err="1">
                <a:solidFill>
                  <a:prstClr val="black"/>
                </a:solidFill>
                <a:latin typeface="Figtree"/>
              </a:rPr>
              <a:t>forget</a:t>
            </a:r>
            <a:r>
              <a:rPr lang="fr-FR" sz="4800" dirty="0">
                <a:solidFill>
                  <a:prstClr val="black"/>
                </a:solidFill>
                <a:latin typeface="Figtree"/>
              </a:rPr>
              <a:t> to </a:t>
            </a:r>
            <a:r>
              <a:rPr lang="fr-FR" sz="4800" dirty="0" err="1">
                <a:solidFill>
                  <a:prstClr val="black"/>
                </a:solidFill>
                <a:latin typeface="Figtree"/>
              </a:rPr>
              <a:t>save</a:t>
            </a:r>
            <a:r>
              <a:rPr lang="fr-FR" sz="4800" dirty="0">
                <a:solidFill>
                  <a:prstClr val="black"/>
                </a:solidFill>
                <a:latin typeface="Figtree"/>
              </a:rPr>
              <a:t> changes. You can </a:t>
            </a:r>
            <a:r>
              <a:rPr lang="fr-FR" sz="4800" dirty="0" err="1">
                <a:solidFill>
                  <a:prstClr val="black"/>
                </a:solidFill>
                <a:latin typeface="Figtree"/>
              </a:rPr>
              <a:t>create</a:t>
            </a:r>
            <a:r>
              <a:rPr lang="fr-FR" sz="4800" dirty="0">
                <a:solidFill>
                  <a:prstClr val="black"/>
                </a:solidFill>
                <a:latin typeface="Figtree"/>
              </a:rPr>
              <a:t> as </a:t>
            </a:r>
            <a:r>
              <a:rPr lang="fr-FR" sz="4800" dirty="0" err="1">
                <a:solidFill>
                  <a:prstClr val="black"/>
                </a:solidFill>
                <a:latin typeface="Figtree"/>
              </a:rPr>
              <a:t>many</a:t>
            </a:r>
            <a:r>
              <a:rPr lang="fr-FR" sz="4800" dirty="0">
                <a:solidFill>
                  <a:prstClr val="black"/>
                </a:solidFill>
                <a:latin typeface="Figtree"/>
              </a:rPr>
              <a:t> profiles as </a:t>
            </a:r>
            <a:r>
              <a:rPr lang="fr-FR" sz="4800" dirty="0" err="1">
                <a:solidFill>
                  <a:prstClr val="black"/>
                </a:solidFill>
                <a:latin typeface="Figtree"/>
              </a:rPr>
              <a:t>needed</a:t>
            </a:r>
            <a:r>
              <a:rPr lang="fr-FR" sz="4800" dirty="0">
                <a:solidFill>
                  <a:prstClr val="black"/>
                </a:solidFill>
                <a:latin typeface="Figtree"/>
              </a:rPr>
              <a:t>.</a:t>
            </a: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Time &amp; </a:t>
            </a:r>
            <a:r>
              <a:rPr lang="fr-FR" altLang="fr-FR" dirty="0" err="1">
                <a:latin typeface="Figtree Light"/>
              </a:rPr>
              <a:t>Activities</a:t>
            </a:r>
            <a:r>
              <a:rPr lang="fr-FR" altLang="fr-FR" dirty="0">
                <a:latin typeface="Figtree Light"/>
              </a:rPr>
              <a:t> profile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vert="horz" lIns="91440" tIns="45720" rIns="91440" bIns="45720" rtlCol="0" anchor="t">
            <a:normAutofit/>
          </a:bodyPr>
          <a:lstStyle/>
          <a:p>
            <a:r>
              <a:rPr lang="fr-FR" sz="1600">
                <a:latin typeface="Figtree"/>
              </a:rPr>
              <a:t>Setting up</a:t>
            </a:r>
            <a:r>
              <a:rPr lang="fr-FR" sz="1600" b="1">
                <a:latin typeface="Figtree"/>
              </a:rPr>
              <a:t> Time &amp; </a:t>
            </a:r>
            <a:r>
              <a:rPr lang="fr-FR" sz="1600" b="1" err="1">
                <a:latin typeface="Figtree"/>
              </a:rPr>
              <a:t>activities</a:t>
            </a:r>
            <a:r>
              <a:rPr lang="fr-FR" sz="1600" b="1">
                <a:latin typeface="Figtree"/>
              </a:rPr>
              <a:t> profiles – Activity </a:t>
            </a:r>
            <a:r>
              <a:rPr lang="fr-FR" sz="1600" b="1" err="1">
                <a:latin typeface="Figtree"/>
              </a:rPr>
              <a:t>tracking</a:t>
            </a:r>
            <a:endParaRPr lang="fr-FR" sz="1600" err="1">
              <a:latin typeface="Figtree"/>
            </a:endParaRPr>
          </a:p>
          <a:p>
            <a:endParaRPr lang="fr-FR" sz="1600" dirty="0">
              <a:latin typeface="Figtree"/>
            </a:endParaRPr>
          </a:p>
          <a:p>
            <a:endParaRPr lang="fr-FR" sz="1600" dirty="0">
              <a:latin typeface="Figtree"/>
            </a:endParaRPr>
          </a:p>
          <a:p>
            <a:endParaRPr lang="fr-FR" sz="600" dirty="0">
              <a:latin typeface="Figtree"/>
            </a:endParaRPr>
          </a:p>
          <a:p>
            <a:endParaRPr lang="fr-FR" dirty="0">
              <a:latin typeface="Figtree"/>
            </a:endParaRPr>
          </a:p>
          <a:p>
            <a:endParaRPr lang="fr-FR" altLang="fr-FR" b="1" dirty="0"/>
          </a:p>
        </p:txBody>
      </p:sp>
      <p:sp>
        <p:nvSpPr>
          <p:cNvPr id="8" name="Espace réservé du tableau 1">
            <a:extLst>
              <a:ext uri="{FF2B5EF4-FFF2-40B4-BE49-F238E27FC236}">
                <a16:creationId xmlns:a16="http://schemas.microsoft.com/office/drawing/2014/main" id="{086797FD-A916-BF6F-86DB-C66845870231}"/>
              </a:ext>
            </a:extLst>
          </p:cNvPr>
          <p:cNvSpPr txBox="1">
            <a:spLocks/>
          </p:cNvSpPr>
          <p:nvPr/>
        </p:nvSpPr>
        <p:spPr>
          <a:xfrm>
            <a:off x="1172749" y="1365250"/>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Time &amp; </a:t>
            </a:r>
            <a:r>
              <a:rPr lang="fr-FR" dirty="0" err="1">
                <a:solidFill>
                  <a:schemeClr val="accent1"/>
                </a:solidFill>
                <a:latin typeface="Figtree"/>
              </a:rPr>
              <a:t>activities</a:t>
            </a:r>
            <a:r>
              <a:rPr lang="fr-FR" dirty="0">
                <a:solidFill>
                  <a:schemeClr val="accent1"/>
                </a:solidFill>
                <a:latin typeface="Figtree"/>
              </a:rPr>
              <a:t> profiles &gt; </a:t>
            </a:r>
            <a:r>
              <a:rPr lang="fr-FR" dirty="0" err="1">
                <a:solidFill>
                  <a:schemeClr val="accent1"/>
                </a:solidFill>
                <a:latin typeface="Figtree"/>
              </a:rPr>
              <a:t>Configuring</a:t>
            </a:r>
            <a:r>
              <a:rPr lang="fr-FR" dirty="0">
                <a:solidFill>
                  <a:schemeClr val="accent1"/>
                </a:solidFill>
                <a:latin typeface="Figtree"/>
              </a:rPr>
              <a:t> "Activity </a:t>
            </a:r>
            <a:r>
              <a:rPr lang="fr-FR" dirty="0" err="1">
                <a:solidFill>
                  <a:schemeClr val="accent1"/>
                </a:solidFill>
                <a:latin typeface="Figtree"/>
              </a:rPr>
              <a:t>Tracking</a:t>
            </a:r>
            <a:r>
              <a:rPr lang="fr-FR" dirty="0">
                <a:solidFill>
                  <a:schemeClr val="accent1"/>
                </a:solidFill>
                <a:latin typeface="Figtree"/>
              </a:rPr>
              <a:t>"</a:t>
            </a:r>
            <a:endParaRPr lang="en-US" dirty="0">
              <a:solidFill>
                <a:schemeClr val="accent1"/>
              </a:solidFill>
              <a:latin typeface="Figtree"/>
            </a:endParaRPr>
          </a:p>
        </p:txBody>
      </p:sp>
      <p:pic>
        <p:nvPicPr>
          <p:cNvPr id="10" name="Image 9">
            <a:extLst>
              <a:ext uri="{FF2B5EF4-FFF2-40B4-BE49-F238E27FC236}">
                <a16:creationId xmlns:a16="http://schemas.microsoft.com/office/drawing/2014/main" id="{B067C98D-E5E7-0D20-8B2D-C17D08332BC9}"/>
              </a:ext>
            </a:extLst>
          </p:cNvPr>
          <p:cNvPicPr>
            <a:picLocks noChangeAspect="1"/>
          </p:cNvPicPr>
          <p:nvPr/>
        </p:nvPicPr>
        <p:blipFill>
          <a:blip r:embed="rId6"/>
          <a:stretch>
            <a:fillRect/>
          </a:stretch>
        </p:blipFill>
        <p:spPr>
          <a:xfrm>
            <a:off x="1172748" y="2164363"/>
            <a:ext cx="9838944" cy="2001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5073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err="1">
                <a:latin typeface="PP Woodland"/>
              </a:rPr>
              <a:t>Managing</a:t>
            </a:r>
            <a:r>
              <a:rPr lang="fr-FR" sz="8000" dirty="0">
                <a:latin typeface="PP Woodland"/>
              </a:rPr>
              <a:t> </a:t>
            </a:r>
            <a:r>
              <a:rPr lang="fr-FR" sz="8000" dirty="0" err="1">
                <a:latin typeface="PP Woodland"/>
              </a:rPr>
              <a:t>analytics</a:t>
            </a:r>
            <a:br>
              <a:rPr lang="fr-FR" sz="8000" dirty="0">
                <a:latin typeface="PP Woodland"/>
              </a:rPr>
            </a:br>
            <a:r>
              <a:rPr lang="fr-FR" sz="8000" dirty="0">
                <a:latin typeface="PP Woodland"/>
              </a:rPr>
              <a:t>and report </a:t>
            </a:r>
            <a:r>
              <a:rPr lang="fr-FR" sz="8000" dirty="0" err="1">
                <a:latin typeface="PP Woodland"/>
              </a:rPr>
              <a:t>criteria</a:t>
            </a:r>
            <a:endParaRPr lang="fr-FR" dirty="0" err="1"/>
          </a:p>
        </p:txBody>
      </p:sp>
    </p:spTree>
    <p:extLst>
      <p:ext uri="{BB962C8B-B14F-4D97-AF65-F5344CB8AC3E}">
        <p14:creationId xmlns:p14="http://schemas.microsoft.com/office/powerpoint/2010/main" val="31885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67447" y="4991761"/>
            <a:ext cx="10726561" cy="640030"/>
          </a:xfrm>
        </p:spPr>
        <p:txBody>
          <a:bodyPr>
            <a:noAutofit/>
          </a:bodyPr>
          <a:lstStyle/>
          <a:p>
            <a:pPr marL="0" indent="0">
              <a:lnSpc>
                <a:spcPct val="170000"/>
              </a:lnSpc>
              <a:buClr>
                <a:srgbClr val="1A9BFC"/>
              </a:buClr>
              <a:buNone/>
              <a:defRPr/>
            </a:pPr>
            <a:r>
              <a:rPr lang="fr-FR" sz="1200" dirty="0">
                <a:solidFill>
                  <a:prstClr val="black"/>
                </a:solidFill>
                <a:latin typeface="Figtree"/>
              </a:rPr>
              <a:t>Report </a:t>
            </a:r>
            <a:r>
              <a:rPr lang="fr-FR" sz="1200" dirty="0" err="1">
                <a:solidFill>
                  <a:prstClr val="black"/>
                </a:solidFill>
                <a:latin typeface="Figtree"/>
              </a:rPr>
              <a:t>criteria</a:t>
            </a:r>
            <a:r>
              <a:rPr lang="fr-FR" sz="1200" dirty="0">
                <a:solidFill>
                  <a:prstClr val="black"/>
                </a:solidFill>
                <a:latin typeface="Figtree"/>
              </a:rPr>
              <a:t> </a:t>
            </a:r>
            <a:r>
              <a:rPr lang="fr-FR" sz="1200" dirty="0" err="1">
                <a:solidFill>
                  <a:prstClr val="black"/>
                </a:solidFill>
                <a:latin typeface="Figtree"/>
              </a:rPr>
              <a:t>allow</a:t>
            </a:r>
            <a:r>
              <a:rPr lang="fr-FR" sz="1200" dirty="0">
                <a:solidFill>
                  <a:prstClr val="black"/>
                </a:solidFill>
                <a:latin typeface="Figtree"/>
              </a:rPr>
              <a:t> for the allocation of time </a:t>
            </a:r>
            <a:r>
              <a:rPr lang="fr-FR" sz="1200" dirty="0" err="1">
                <a:solidFill>
                  <a:prstClr val="black"/>
                </a:solidFill>
                <a:latin typeface="Figtree"/>
              </a:rPr>
              <a:t>spent</a:t>
            </a:r>
            <a:r>
              <a:rPr lang="fr-FR" sz="1200" dirty="0">
                <a:solidFill>
                  <a:prstClr val="black"/>
                </a:solidFill>
                <a:latin typeface="Figtree"/>
              </a:rPr>
              <a:t> on one or more </a:t>
            </a:r>
            <a:r>
              <a:rPr lang="fr-FR" sz="1200" dirty="0" err="1">
                <a:solidFill>
                  <a:prstClr val="black"/>
                </a:solidFill>
                <a:latin typeface="Figtree"/>
              </a:rPr>
              <a:t>activities</a:t>
            </a:r>
            <a:r>
              <a:rPr lang="fr-FR" sz="1200" dirty="0">
                <a:solidFill>
                  <a:prstClr val="black"/>
                </a:solidFill>
                <a:latin typeface="Figtree"/>
              </a:rPr>
              <a:t> for </a:t>
            </a:r>
            <a:r>
              <a:rPr lang="fr-FR" sz="1200" dirty="0" err="1">
                <a:solidFill>
                  <a:prstClr val="black"/>
                </a:solidFill>
                <a:latin typeface="Figtree"/>
              </a:rPr>
              <a:t>statistical</a:t>
            </a:r>
            <a:r>
              <a:rPr lang="fr-FR" sz="1200" dirty="0">
                <a:solidFill>
                  <a:prstClr val="black"/>
                </a:solidFill>
                <a:latin typeface="Figtree"/>
              </a:rPr>
              <a:t> </a:t>
            </a:r>
            <a:r>
              <a:rPr lang="fr-FR" sz="1200" dirty="0" err="1">
                <a:solidFill>
                  <a:prstClr val="black"/>
                </a:solidFill>
                <a:latin typeface="Figtree"/>
              </a:rPr>
              <a:t>purposes</a:t>
            </a:r>
            <a:r>
              <a:rPr lang="fr-FR" sz="1200" dirty="0">
                <a:solidFill>
                  <a:prstClr val="black"/>
                </a:solidFill>
                <a:latin typeface="Figtree"/>
              </a:rPr>
              <a:t> or </a:t>
            </a:r>
            <a:r>
              <a:rPr lang="fr-FR" sz="1200" dirty="0" err="1">
                <a:solidFill>
                  <a:prstClr val="black"/>
                </a:solidFill>
                <a:latin typeface="Figtree"/>
              </a:rPr>
              <a:t>within</a:t>
            </a:r>
            <a:r>
              <a:rPr lang="fr-FR" sz="1200" dirty="0">
                <a:solidFill>
                  <a:prstClr val="black"/>
                </a:solidFill>
                <a:latin typeface="Figtree"/>
              </a:rPr>
              <a:t> the </a:t>
            </a:r>
            <a:r>
              <a:rPr lang="fr-FR" sz="1200" dirty="0" err="1">
                <a:solidFill>
                  <a:prstClr val="black"/>
                </a:solidFill>
                <a:latin typeface="Figtree"/>
              </a:rPr>
              <a:t>framework</a:t>
            </a:r>
            <a:r>
              <a:rPr lang="fr-FR" sz="1200" dirty="0">
                <a:solidFill>
                  <a:prstClr val="black"/>
                </a:solidFill>
                <a:latin typeface="Figtree"/>
              </a:rPr>
              <a:t> of </a:t>
            </a:r>
            <a:r>
              <a:rPr lang="fr-FR" sz="1200" dirty="0" err="1">
                <a:solidFill>
                  <a:prstClr val="black"/>
                </a:solidFill>
                <a:latin typeface="Figtree"/>
              </a:rPr>
              <a:t>intermediate</a:t>
            </a:r>
            <a:r>
              <a:rPr lang="fr-FR" sz="1200" dirty="0">
                <a:solidFill>
                  <a:prstClr val="black"/>
                </a:solidFill>
                <a:latin typeface="Figtree"/>
              </a:rPr>
              <a:t> validation.</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ltLang="fr-FR" dirty="0" err="1">
                <a:latin typeface="Figtree Light"/>
              </a:rPr>
              <a:t>Managing</a:t>
            </a:r>
            <a:r>
              <a:rPr lang="fr-FR" altLang="fr-FR" dirty="0">
                <a:latin typeface="Figtree Light"/>
              </a:rPr>
              <a:t> </a:t>
            </a:r>
            <a:r>
              <a:rPr lang="fr-FR" altLang="fr-FR" dirty="0" err="1">
                <a:latin typeface="Figtree Light"/>
              </a:rPr>
              <a:t>analytics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vert="horz" lIns="91440" tIns="45720" rIns="91440" bIns="45720" rtlCol="0" anchor="t">
            <a:normAutofit/>
          </a:bodyPr>
          <a:lstStyle/>
          <a:p>
            <a:r>
              <a:rPr lang="fr-FR" altLang="fr-FR" dirty="0" err="1">
                <a:latin typeface="Figtree"/>
              </a:rPr>
              <a:t>Creating</a:t>
            </a:r>
            <a:r>
              <a:rPr lang="fr-FR" altLang="fr-FR" dirty="0">
                <a:latin typeface="Figtree"/>
              </a:rPr>
              <a:t> or </a:t>
            </a:r>
            <a:r>
              <a:rPr lang="fr-FR" altLang="fr-FR" dirty="0" err="1">
                <a:latin typeface="Figtree"/>
              </a:rPr>
              <a:t>duplicating</a:t>
            </a:r>
            <a:r>
              <a:rPr lang="fr-FR" altLang="fr-FR" dirty="0">
                <a:latin typeface="Figtree"/>
              </a:rPr>
              <a:t> report </a:t>
            </a:r>
            <a:r>
              <a:rPr lang="fr-FR" altLang="fr-FR" dirty="0" err="1">
                <a:latin typeface="Figtree"/>
              </a:rPr>
              <a:t>criteria</a:t>
            </a:r>
            <a:endParaRPr lang="fr-FR" altLang="fr-FR" dirty="0" err="1"/>
          </a:p>
        </p:txBody>
      </p:sp>
      <p:sp>
        <p:nvSpPr>
          <p:cNvPr id="8" name="Espace réservé du tableau 1">
            <a:extLst>
              <a:ext uri="{FF2B5EF4-FFF2-40B4-BE49-F238E27FC236}">
                <a16:creationId xmlns:a16="http://schemas.microsoft.com/office/drawing/2014/main" id="{2F3514A8-CE7A-1B32-7FC0-765C73BC1109}"/>
              </a:ext>
            </a:extLst>
          </p:cNvPr>
          <p:cNvSpPr txBox="1">
            <a:spLocks/>
          </p:cNvSpPr>
          <p:nvPr/>
        </p:nvSpPr>
        <p:spPr>
          <a:xfrm>
            <a:off x="767447" y="1479549"/>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Report </a:t>
            </a:r>
            <a:r>
              <a:rPr lang="fr-FR" dirty="0" err="1">
                <a:solidFill>
                  <a:schemeClr val="accent1"/>
                </a:solidFill>
                <a:latin typeface="Figtree"/>
              </a:rPr>
              <a:t>criteria</a:t>
            </a:r>
            <a:r>
              <a:rPr lang="fr-FR" dirty="0">
                <a:solidFill>
                  <a:schemeClr val="accent1"/>
                </a:solidFill>
                <a:latin typeface="Figtree"/>
              </a:rPr>
              <a:t> &gt; Open</a:t>
            </a:r>
          </a:p>
          <a:p>
            <a:endParaRPr lang="fr-FR" dirty="0">
              <a:latin typeface="Figtree"/>
            </a:endParaRPr>
          </a:p>
          <a:p>
            <a:pPr>
              <a:buFontTx/>
              <a:buChar char="•"/>
            </a:pPr>
            <a:endParaRPr lang="fr-FR" dirty="0">
              <a:latin typeface="Figtree"/>
            </a:endParaRPr>
          </a:p>
          <a:p>
            <a:pPr>
              <a:buFontTx/>
              <a:buChar char="•"/>
            </a:pPr>
            <a:endParaRPr lang="fr-FR" altLang="fr-FR" dirty="0">
              <a:latin typeface="Figtree"/>
            </a:endParaRPr>
          </a:p>
        </p:txBody>
      </p:sp>
      <p:pic>
        <p:nvPicPr>
          <p:cNvPr id="1026" name="Picture 2">
            <a:extLst>
              <a:ext uri="{FF2B5EF4-FFF2-40B4-BE49-F238E27FC236}">
                <a16:creationId xmlns:a16="http://schemas.microsoft.com/office/drawing/2014/main" id="{6A23179A-9E10-BBCD-E7AB-E875D2BB7C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909" y="2651522"/>
            <a:ext cx="10556179" cy="1957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508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8496597" y="2529586"/>
            <a:ext cx="3219915" cy="2968702"/>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marL="0" indent="0">
              <a:lnSpc>
                <a:spcPct val="170000"/>
              </a:lnSpc>
              <a:buClr>
                <a:srgbClr val="1A9BFC"/>
              </a:buClr>
              <a:buNone/>
              <a:defRPr/>
            </a:pPr>
            <a:r>
              <a:rPr lang="fr-FR" sz="4800" dirty="0">
                <a:solidFill>
                  <a:prstClr val="black"/>
                </a:solidFill>
                <a:latin typeface="Figtree"/>
              </a:rPr>
              <a:t>In the "General" tab:</a:t>
            </a:r>
            <a:endParaRPr lang="fr-FR" sz="4800" dirty="0">
              <a:solidFill>
                <a:prstClr val="black"/>
              </a:solidFill>
            </a:endParaRPr>
          </a:p>
          <a:p>
            <a:pPr>
              <a:lnSpc>
                <a:spcPct val="170000"/>
              </a:lnSpc>
              <a:buClr>
                <a:srgbClr val="1A9BFC"/>
              </a:buClr>
              <a:defRPr/>
            </a:pPr>
            <a:r>
              <a:rPr lang="fr-FR" sz="4800" dirty="0" err="1">
                <a:solidFill>
                  <a:prstClr val="black"/>
                </a:solidFill>
                <a:latin typeface="Figtree"/>
              </a:rPr>
              <a:t>Give</a:t>
            </a:r>
            <a:r>
              <a:rPr lang="fr-FR" sz="4800" dirty="0">
                <a:solidFill>
                  <a:prstClr val="black"/>
                </a:solidFill>
                <a:latin typeface="Figtree"/>
              </a:rPr>
              <a:t> a </a:t>
            </a:r>
            <a:r>
              <a:rPr lang="fr-FR" sz="4800" dirty="0" err="1">
                <a:solidFill>
                  <a:prstClr val="black"/>
                </a:solidFill>
                <a:latin typeface="Figtree"/>
              </a:rPr>
              <a:t>name</a:t>
            </a:r>
            <a:r>
              <a:rPr lang="fr-FR" sz="4800" dirty="0">
                <a:solidFill>
                  <a:prstClr val="black"/>
                </a:solidFill>
                <a:latin typeface="Figtree"/>
              </a:rPr>
              <a:t> to the report </a:t>
            </a:r>
            <a:r>
              <a:rPr lang="fr-FR" sz="4800" dirty="0" err="1">
                <a:solidFill>
                  <a:prstClr val="black"/>
                </a:solidFill>
                <a:latin typeface="Figtree"/>
              </a:rPr>
              <a:t>criterion</a:t>
            </a:r>
            <a:r>
              <a:rPr lang="fr-FR" sz="4800" dirty="0">
                <a:solidFill>
                  <a:prstClr val="black"/>
                </a:solidFill>
                <a:latin typeface="Figtree"/>
              </a:rPr>
              <a:t>.</a:t>
            </a:r>
            <a:endParaRPr lang="fr-FR" sz="4800" dirty="0">
              <a:solidFill>
                <a:prstClr val="black"/>
              </a:solidFill>
            </a:endParaRPr>
          </a:p>
          <a:p>
            <a:pPr>
              <a:lnSpc>
                <a:spcPct val="170000"/>
              </a:lnSpc>
              <a:buClr>
                <a:srgbClr val="1A9BFC"/>
              </a:buClr>
              <a:defRPr/>
            </a:pPr>
            <a:r>
              <a:rPr lang="fr-FR" sz="4800" dirty="0">
                <a:solidFill>
                  <a:prstClr val="black"/>
                </a:solidFill>
                <a:latin typeface="Figtree"/>
              </a:rPr>
              <a:t>Check the ‘Display in Time &amp; </a:t>
            </a:r>
            <a:r>
              <a:rPr lang="fr-FR" sz="4800" dirty="0" err="1">
                <a:solidFill>
                  <a:prstClr val="black"/>
                </a:solidFill>
                <a:latin typeface="Figtree"/>
              </a:rPr>
              <a:t>activities</a:t>
            </a:r>
            <a:r>
              <a:rPr lang="fr-FR" sz="4800" dirty="0">
                <a:solidFill>
                  <a:prstClr val="black"/>
                </a:solidFill>
                <a:latin typeface="Figtree"/>
              </a:rPr>
              <a:t>’ box. Once </a:t>
            </a:r>
            <a:r>
              <a:rPr lang="fr-FR" sz="4800" dirty="0" err="1">
                <a:solidFill>
                  <a:prstClr val="black"/>
                </a:solidFill>
                <a:latin typeface="Figtree"/>
              </a:rPr>
              <a:t>activated</a:t>
            </a:r>
            <a:r>
              <a:rPr lang="fr-FR" sz="4800" dirty="0">
                <a:solidFill>
                  <a:prstClr val="black"/>
                </a:solidFill>
                <a:latin typeface="Figtree"/>
              </a:rPr>
              <a:t>, the </a:t>
            </a:r>
            <a:r>
              <a:rPr lang="fr-FR" sz="4800" dirty="0" err="1">
                <a:solidFill>
                  <a:prstClr val="black"/>
                </a:solidFill>
                <a:latin typeface="Figtree"/>
              </a:rPr>
              <a:t>criterion</a:t>
            </a:r>
            <a:r>
              <a:rPr lang="fr-FR" sz="4800" dirty="0">
                <a:solidFill>
                  <a:prstClr val="black"/>
                </a:solidFill>
                <a:latin typeface="Figtree"/>
              </a:rPr>
              <a:t> can </a:t>
            </a:r>
            <a:r>
              <a:rPr lang="fr-FR" sz="4800" dirty="0" err="1">
                <a:solidFill>
                  <a:prstClr val="black"/>
                </a:solidFill>
                <a:latin typeface="Figtree"/>
              </a:rPr>
              <a:t>be</a:t>
            </a:r>
            <a:r>
              <a:rPr lang="fr-FR" sz="4800" dirty="0">
                <a:solidFill>
                  <a:prstClr val="black"/>
                </a:solidFill>
                <a:latin typeface="Figtree"/>
              </a:rPr>
              <a:t> </a:t>
            </a:r>
            <a:r>
              <a:rPr lang="fr-FR" sz="4800" dirty="0" err="1">
                <a:solidFill>
                  <a:prstClr val="black"/>
                </a:solidFill>
                <a:latin typeface="Figtree"/>
              </a:rPr>
              <a:t>used</a:t>
            </a:r>
            <a:r>
              <a:rPr lang="fr-FR" sz="4800" dirty="0">
                <a:solidFill>
                  <a:prstClr val="black"/>
                </a:solidFill>
                <a:latin typeface="Figtree"/>
              </a:rPr>
              <a:t> in </a:t>
            </a:r>
            <a:r>
              <a:rPr lang="fr-FR" sz="4800" dirty="0" err="1">
                <a:solidFill>
                  <a:prstClr val="black"/>
                </a:solidFill>
                <a:latin typeface="Figtree"/>
              </a:rPr>
              <a:t>timesheets</a:t>
            </a:r>
            <a:r>
              <a:rPr lang="fr-FR" sz="4800" dirty="0">
                <a:solidFill>
                  <a:prstClr val="black"/>
                </a:solidFill>
                <a:latin typeface="Figtree"/>
              </a:rPr>
              <a:t>.</a:t>
            </a:r>
            <a:endParaRPr lang="fr-FR" sz="4800">
              <a:solidFill>
                <a:prstClr val="black"/>
              </a:solidFill>
            </a:endParaRPr>
          </a:p>
          <a:p>
            <a:pPr>
              <a:lnSpc>
                <a:spcPct val="170000"/>
              </a:lnSpc>
              <a:buClr>
                <a:srgbClr val="1A9BFC"/>
              </a:buClr>
              <a:defRPr/>
            </a:pPr>
            <a:r>
              <a:rPr lang="fr-FR" sz="4800" dirty="0">
                <a:solidFill>
                  <a:prstClr val="black"/>
                </a:solidFill>
                <a:latin typeface="Figtree"/>
              </a:rPr>
              <a:t>If </a:t>
            </a:r>
            <a:r>
              <a:rPr lang="fr-FR" sz="4800" dirty="0" err="1">
                <a:solidFill>
                  <a:prstClr val="black"/>
                </a:solidFill>
                <a:latin typeface="Figtree"/>
              </a:rPr>
              <a:t>you</a:t>
            </a:r>
            <a:r>
              <a:rPr lang="fr-FR" sz="4800" dirty="0">
                <a:solidFill>
                  <a:prstClr val="black"/>
                </a:solidFill>
                <a:latin typeface="Figtree"/>
              </a:rPr>
              <a:t> check the ‘</a:t>
            </a:r>
            <a:r>
              <a:rPr lang="fr-FR" sz="4800" dirty="0" err="1">
                <a:solidFill>
                  <a:prstClr val="black"/>
                </a:solidFill>
                <a:latin typeface="Figtree"/>
              </a:rPr>
              <a:t>Make</a:t>
            </a:r>
            <a:r>
              <a:rPr lang="fr-FR" sz="4800" dirty="0">
                <a:solidFill>
                  <a:prstClr val="black"/>
                </a:solidFill>
                <a:latin typeface="Figtree"/>
              </a:rPr>
              <a:t> input </a:t>
            </a:r>
            <a:r>
              <a:rPr lang="fr-FR" sz="4800" dirty="0" err="1">
                <a:solidFill>
                  <a:prstClr val="black"/>
                </a:solidFill>
                <a:latin typeface="Figtree"/>
              </a:rPr>
              <a:t>mandatory</a:t>
            </a:r>
            <a:r>
              <a:rPr lang="fr-FR" sz="4800" dirty="0">
                <a:solidFill>
                  <a:prstClr val="black"/>
                </a:solidFill>
                <a:latin typeface="Figtree"/>
              </a:rPr>
              <a:t>’ box, </a:t>
            </a:r>
            <a:r>
              <a:rPr lang="fr-FR" sz="4800" dirty="0" err="1">
                <a:solidFill>
                  <a:prstClr val="black"/>
                </a:solidFill>
                <a:latin typeface="Figtree"/>
              </a:rPr>
              <a:t>this</a:t>
            </a:r>
            <a:r>
              <a:rPr lang="fr-FR" sz="4800" dirty="0">
                <a:solidFill>
                  <a:prstClr val="black"/>
                </a:solidFill>
                <a:latin typeface="Figtree"/>
              </a:rPr>
              <a:t> </a:t>
            </a:r>
            <a:r>
              <a:rPr lang="fr-FR" sz="4800" dirty="0" err="1">
                <a:solidFill>
                  <a:prstClr val="black"/>
                </a:solidFill>
                <a:latin typeface="Figtree"/>
              </a:rPr>
              <a:t>criterion</a:t>
            </a:r>
            <a:r>
              <a:rPr lang="fr-FR" sz="4800" dirty="0">
                <a:solidFill>
                  <a:prstClr val="black"/>
                </a:solidFill>
                <a:latin typeface="Figtree"/>
              </a:rPr>
              <a:t> </a:t>
            </a:r>
            <a:r>
              <a:rPr lang="fr-FR" sz="4800" dirty="0" err="1">
                <a:solidFill>
                  <a:prstClr val="black"/>
                </a:solidFill>
                <a:latin typeface="Figtree"/>
              </a:rPr>
              <a:t>will</a:t>
            </a:r>
            <a:r>
              <a:rPr lang="fr-FR" sz="4800" dirty="0">
                <a:solidFill>
                  <a:prstClr val="black"/>
                </a:solidFill>
                <a:latin typeface="Figtree"/>
              </a:rPr>
              <a:t> </a:t>
            </a:r>
            <a:r>
              <a:rPr lang="fr-FR" sz="4800" dirty="0" err="1">
                <a:solidFill>
                  <a:prstClr val="black"/>
                </a:solidFill>
                <a:latin typeface="Figtree"/>
              </a:rPr>
              <a:t>be</a:t>
            </a:r>
            <a:r>
              <a:rPr lang="fr-FR" sz="4800" dirty="0">
                <a:solidFill>
                  <a:prstClr val="black"/>
                </a:solidFill>
                <a:latin typeface="Figtree"/>
              </a:rPr>
              <a:t> </a:t>
            </a:r>
            <a:r>
              <a:rPr lang="fr-FR" sz="4800" dirty="0" err="1">
                <a:solidFill>
                  <a:prstClr val="black"/>
                </a:solidFill>
                <a:latin typeface="Figtree"/>
              </a:rPr>
              <a:t>required</a:t>
            </a:r>
            <a:r>
              <a:rPr lang="fr-FR" sz="4800" dirty="0">
                <a:solidFill>
                  <a:prstClr val="black"/>
                </a:solidFill>
                <a:latin typeface="Figtree"/>
              </a:rPr>
              <a:t> </a:t>
            </a:r>
            <a:r>
              <a:rPr lang="fr-FR" sz="4800" dirty="0" err="1">
                <a:solidFill>
                  <a:prstClr val="black"/>
                </a:solidFill>
                <a:latin typeface="Figtree"/>
              </a:rPr>
              <a:t>whenever</a:t>
            </a:r>
            <a:r>
              <a:rPr lang="fr-FR" sz="4800" dirty="0">
                <a:solidFill>
                  <a:prstClr val="black"/>
                </a:solidFill>
                <a:latin typeface="Figtree"/>
              </a:rPr>
              <a:t> </a:t>
            </a:r>
            <a:r>
              <a:rPr lang="fr-FR" sz="4800" dirty="0" err="1">
                <a:solidFill>
                  <a:prstClr val="black"/>
                </a:solidFill>
                <a:latin typeface="Figtree"/>
              </a:rPr>
              <a:t>employees</a:t>
            </a:r>
            <a:r>
              <a:rPr lang="fr-FR" sz="4800" dirty="0">
                <a:solidFill>
                  <a:prstClr val="black"/>
                </a:solidFill>
                <a:latin typeface="Figtree"/>
              </a:rPr>
              <a:t> enter </a:t>
            </a:r>
            <a:r>
              <a:rPr lang="fr-FR" sz="4800" dirty="0" err="1">
                <a:solidFill>
                  <a:prstClr val="black"/>
                </a:solidFill>
                <a:latin typeface="Figtree"/>
              </a:rPr>
              <a:t>their</a:t>
            </a:r>
            <a:r>
              <a:rPr lang="fr-FR" sz="4800" dirty="0">
                <a:solidFill>
                  <a:prstClr val="black"/>
                </a:solidFill>
                <a:latin typeface="Figtree"/>
              </a:rPr>
              <a:t> time.</a:t>
            </a:r>
            <a:endParaRPr lang="fr-FR" sz="4800" dirty="0">
              <a:solidFill>
                <a:prstClr val="black"/>
              </a:solidFill>
            </a:endParaRPr>
          </a:p>
          <a:p>
            <a:pPr>
              <a:lnSpc>
                <a:spcPct val="170000"/>
              </a:lnSpc>
              <a:buClr>
                <a:srgbClr val="1A9BFC"/>
              </a:buClr>
              <a:defRPr/>
            </a:pPr>
            <a:endParaRPr lang="fr-FR" sz="4800" dirty="0">
              <a:solidFill>
                <a:prstClr val="black"/>
              </a:solidFill>
            </a:endParaRP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t>
            </a:r>
            <a:r>
              <a:rPr lang="fr-FR" dirty="0" err="1">
                <a:latin typeface="Figtree Light"/>
              </a:rPr>
              <a:t>analytics</a:t>
            </a:r>
            <a:endParaRPr lang="fr-FR" dirty="0" err="1">
              <a:solidFill>
                <a:srgbClr val="000000"/>
              </a:solidFill>
              <a:latin typeface="Figtree Light"/>
            </a:endParaRP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vert="horz" lIns="91440" tIns="45720" rIns="91440" bIns="45720" rtlCol="0" anchor="t">
            <a:normAutofit/>
          </a:bodyPr>
          <a:lstStyle/>
          <a:p>
            <a:r>
              <a:rPr lang="fr-FR" dirty="0" err="1">
                <a:latin typeface="Figtree"/>
              </a:rPr>
              <a:t>Creating</a:t>
            </a:r>
            <a:r>
              <a:rPr lang="fr-FR" dirty="0">
                <a:latin typeface="Figtree"/>
              </a:rPr>
              <a:t> or </a:t>
            </a:r>
            <a:r>
              <a:rPr lang="fr-FR" dirty="0" err="1">
                <a:latin typeface="Figtree"/>
              </a:rPr>
              <a:t>duplicating</a:t>
            </a:r>
            <a:r>
              <a:rPr lang="fr-FR" dirty="0">
                <a:latin typeface="Figtree"/>
              </a:rPr>
              <a:t> report </a:t>
            </a:r>
            <a:r>
              <a:rPr lang="fr-FR" dirty="0" err="1">
                <a:latin typeface="Figtree"/>
              </a:rPr>
              <a:t>criteria</a:t>
            </a:r>
          </a:p>
          <a:p>
            <a:endParaRPr lang="fr-FR" altLang="fr-FR" dirty="0"/>
          </a:p>
        </p:txBody>
      </p:sp>
      <p:sp>
        <p:nvSpPr>
          <p:cNvPr id="9" name="Espace réservé du tableau 1">
            <a:extLst>
              <a:ext uri="{FF2B5EF4-FFF2-40B4-BE49-F238E27FC236}">
                <a16:creationId xmlns:a16="http://schemas.microsoft.com/office/drawing/2014/main" id="{9D43A978-5B8C-1837-0F88-10D5E527F0BC}"/>
              </a:ext>
            </a:extLst>
          </p:cNvPr>
          <p:cNvSpPr txBox="1">
            <a:spLocks/>
          </p:cNvSpPr>
          <p:nvPr/>
        </p:nvSpPr>
        <p:spPr>
          <a:xfrm>
            <a:off x="805711" y="1506112"/>
            <a:ext cx="6900903"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Report </a:t>
            </a:r>
            <a:r>
              <a:rPr lang="fr-FR" dirty="0" err="1">
                <a:solidFill>
                  <a:schemeClr val="accent1"/>
                </a:solidFill>
                <a:latin typeface="Figtree"/>
              </a:rPr>
              <a:t>criteria</a:t>
            </a:r>
            <a:r>
              <a:rPr lang="fr-FR" dirty="0">
                <a:solidFill>
                  <a:schemeClr val="accent1"/>
                </a:solidFill>
                <a:latin typeface="Figtree"/>
              </a:rPr>
              <a:t> &gt; Open</a:t>
            </a:r>
            <a:endParaRPr lang="en-US" dirty="0">
              <a:solidFill>
                <a:schemeClr val="accent1"/>
              </a:solidFill>
              <a:latin typeface="Figtree"/>
            </a:endParaRPr>
          </a:p>
        </p:txBody>
      </p:sp>
      <p:pic>
        <p:nvPicPr>
          <p:cNvPr id="6" name="Image 5">
            <a:extLst>
              <a:ext uri="{FF2B5EF4-FFF2-40B4-BE49-F238E27FC236}">
                <a16:creationId xmlns:a16="http://schemas.microsoft.com/office/drawing/2014/main" id="{342D2454-F64F-8FB1-6A9C-8E5A4B810D5C}"/>
              </a:ext>
            </a:extLst>
          </p:cNvPr>
          <p:cNvPicPr>
            <a:picLocks noChangeAspect="1"/>
          </p:cNvPicPr>
          <p:nvPr/>
        </p:nvPicPr>
        <p:blipFill>
          <a:blip r:embed="rId6"/>
          <a:stretch>
            <a:fillRect/>
          </a:stretch>
        </p:blipFill>
        <p:spPr>
          <a:xfrm>
            <a:off x="475488" y="2476555"/>
            <a:ext cx="7786371" cy="30747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 coins arrondis 6">
            <a:extLst>
              <a:ext uri="{FF2B5EF4-FFF2-40B4-BE49-F238E27FC236}">
                <a16:creationId xmlns:a16="http://schemas.microsoft.com/office/drawing/2014/main" id="{845811E5-A486-98F3-33B6-3124779983F7}"/>
              </a:ext>
            </a:extLst>
          </p:cNvPr>
          <p:cNvSpPr/>
          <p:nvPr/>
        </p:nvSpPr>
        <p:spPr>
          <a:xfrm>
            <a:off x="5303520" y="2697480"/>
            <a:ext cx="493776" cy="25702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FC3D5D97-8706-79D5-A251-50BD8BA53D1B}"/>
              </a:ext>
            </a:extLst>
          </p:cNvPr>
          <p:cNvSpPr/>
          <p:nvPr/>
        </p:nvSpPr>
        <p:spPr>
          <a:xfrm>
            <a:off x="594360" y="3136392"/>
            <a:ext cx="438912" cy="31089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B4237252-A483-89F6-3779-00178C367BC9}"/>
              </a:ext>
            </a:extLst>
          </p:cNvPr>
          <p:cNvSpPr/>
          <p:nvPr/>
        </p:nvSpPr>
        <p:spPr>
          <a:xfrm>
            <a:off x="585216" y="3950208"/>
            <a:ext cx="950976" cy="175205"/>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48C451FD-16CC-DC76-FECE-1C8B47185C99}"/>
              </a:ext>
            </a:extLst>
          </p:cNvPr>
          <p:cNvSpPr/>
          <p:nvPr/>
        </p:nvSpPr>
        <p:spPr>
          <a:xfrm>
            <a:off x="731520" y="4187952"/>
            <a:ext cx="2478024" cy="175205"/>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54670A16-53EE-18E3-770E-EB511AF92B79}"/>
              </a:ext>
            </a:extLst>
          </p:cNvPr>
          <p:cNvPicPr>
            <a:picLocks noChangeAspect="1"/>
          </p:cNvPicPr>
          <p:nvPr/>
        </p:nvPicPr>
        <p:blipFill>
          <a:blip r:embed="rId7"/>
          <a:stretch>
            <a:fillRect/>
          </a:stretch>
        </p:blipFill>
        <p:spPr>
          <a:xfrm>
            <a:off x="3374136" y="4916515"/>
            <a:ext cx="4248150" cy="866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 coins arrondis 16">
            <a:extLst>
              <a:ext uri="{FF2B5EF4-FFF2-40B4-BE49-F238E27FC236}">
                <a16:creationId xmlns:a16="http://schemas.microsoft.com/office/drawing/2014/main" id="{28C18531-9182-6416-6B97-D3113A3C3690}"/>
              </a:ext>
            </a:extLst>
          </p:cNvPr>
          <p:cNvSpPr/>
          <p:nvPr/>
        </p:nvSpPr>
        <p:spPr>
          <a:xfrm>
            <a:off x="7178040" y="5010454"/>
            <a:ext cx="310896" cy="34859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Graphique 17">
            <a:extLst>
              <a:ext uri="{FF2B5EF4-FFF2-40B4-BE49-F238E27FC236}">
                <a16:creationId xmlns:a16="http://schemas.microsoft.com/office/drawing/2014/main" id="{E036C502-86F1-1E5E-ADCE-5E296A8946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1534097" flipH="1">
            <a:off x="4642240" y="2679724"/>
            <a:ext cx="504603" cy="509609"/>
          </a:xfrm>
          <a:prstGeom prst="rect">
            <a:avLst/>
          </a:prstGeom>
          <a:effectLst>
            <a:outerShdw blurRad="292100" dist="139700" dir="2700000" algn="tl" rotWithShape="0">
              <a:srgbClr val="333333">
                <a:alpha val="65000"/>
              </a:srgbClr>
            </a:outerShdw>
          </a:effectLst>
        </p:spPr>
      </p:pic>
      <p:pic>
        <p:nvPicPr>
          <p:cNvPr id="21" name="Graphique 20">
            <a:extLst>
              <a:ext uri="{FF2B5EF4-FFF2-40B4-BE49-F238E27FC236}">
                <a16:creationId xmlns:a16="http://schemas.microsoft.com/office/drawing/2014/main" id="{8831C648-1004-0209-D888-437072BF74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875381" flipH="1">
            <a:off x="3350434" y="4230371"/>
            <a:ext cx="504603" cy="509609"/>
          </a:xfrm>
          <a:prstGeom prst="rect">
            <a:avLst/>
          </a:prstGeo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6687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287119" y="4844442"/>
            <a:ext cx="10278973" cy="1674145"/>
          </a:xfrm>
        </p:spPr>
        <p:txBody>
          <a:bodyPr>
            <a:normAutofit fontScale="25000" lnSpcReduction="20000"/>
          </a:bodyPr>
          <a:lstStyle/>
          <a:p>
            <a:pPr marL="0" indent="0">
              <a:lnSpc>
                <a:spcPct val="170000"/>
              </a:lnSpc>
              <a:buClr>
                <a:srgbClr val="1A9BFC"/>
              </a:buClr>
              <a:buNone/>
              <a:defRPr/>
            </a:pPr>
            <a:r>
              <a:rPr lang="fr-FR" sz="4800" dirty="0">
                <a:solidFill>
                  <a:prstClr val="black"/>
                </a:solidFill>
                <a:latin typeface="Figtree"/>
              </a:rPr>
              <a:t>In the ‘</a:t>
            </a:r>
            <a:r>
              <a:rPr lang="fr-FR" sz="4800" dirty="0" err="1">
                <a:solidFill>
                  <a:prstClr val="black"/>
                </a:solidFill>
                <a:latin typeface="Figtree"/>
              </a:rPr>
              <a:t>Accounts</a:t>
            </a:r>
            <a:r>
              <a:rPr lang="fr-FR" sz="4800" dirty="0">
                <a:solidFill>
                  <a:prstClr val="black"/>
                </a:solidFill>
                <a:latin typeface="Figtree"/>
              </a:rPr>
              <a:t>’ tab:</a:t>
            </a:r>
          </a:p>
          <a:p>
            <a:pPr>
              <a:lnSpc>
                <a:spcPct val="170000"/>
              </a:lnSpc>
              <a:buClr>
                <a:srgbClr val="1A9BFC"/>
              </a:buClr>
              <a:defRPr/>
            </a:pPr>
            <a:r>
              <a:rPr lang="fr-FR" sz="4800" dirty="0">
                <a:solidFill>
                  <a:prstClr val="black"/>
                </a:solidFill>
                <a:latin typeface="Figtree"/>
              </a:rPr>
              <a:t>Click on the </a:t>
            </a:r>
            <a:r>
              <a:rPr lang="fr-FR" sz="4800" dirty="0" err="1">
                <a:solidFill>
                  <a:prstClr val="black"/>
                </a:solidFill>
                <a:latin typeface="Figtree"/>
              </a:rPr>
              <a:t>three</a:t>
            </a:r>
            <a:r>
              <a:rPr lang="fr-FR" sz="4800" dirty="0">
                <a:solidFill>
                  <a:prstClr val="black"/>
                </a:solidFill>
                <a:latin typeface="Figtree"/>
              </a:rPr>
              <a:t> vertical dots, </a:t>
            </a:r>
            <a:r>
              <a:rPr lang="fr-FR" sz="4800" dirty="0" err="1">
                <a:solidFill>
                  <a:prstClr val="black"/>
                </a:solidFill>
                <a:latin typeface="Figtree"/>
              </a:rPr>
              <a:t>then</a:t>
            </a:r>
            <a:r>
              <a:rPr lang="fr-FR" sz="4800" dirty="0">
                <a:solidFill>
                  <a:prstClr val="black"/>
                </a:solidFill>
                <a:latin typeface="Figtree"/>
              </a:rPr>
              <a:t> </a:t>
            </a:r>
            <a:r>
              <a:rPr lang="fr-FR" sz="4800" dirty="0" err="1">
                <a:solidFill>
                  <a:prstClr val="black"/>
                </a:solidFill>
                <a:latin typeface="Figtree"/>
              </a:rPr>
              <a:t>choose</a:t>
            </a:r>
            <a:r>
              <a:rPr lang="fr-FR" sz="4800" dirty="0">
                <a:solidFill>
                  <a:prstClr val="black"/>
                </a:solidFill>
                <a:latin typeface="Figtree"/>
              </a:rPr>
              <a:t> ‘Insert a new line’ to </a:t>
            </a:r>
            <a:r>
              <a:rPr lang="fr-FR" sz="4800" dirty="0" err="1">
                <a:solidFill>
                  <a:prstClr val="black"/>
                </a:solidFill>
                <a:latin typeface="Figtree"/>
              </a:rPr>
              <a:t>create</a:t>
            </a:r>
            <a:r>
              <a:rPr lang="fr-FR" sz="4800" dirty="0">
                <a:solidFill>
                  <a:prstClr val="black"/>
                </a:solidFill>
                <a:latin typeface="Figtree"/>
              </a:rPr>
              <a:t> an </a:t>
            </a:r>
            <a:r>
              <a:rPr lang="fr-FR" sz="4800" dirty="0" err="1">
                <a:solidFill>
                  <a:prstClr val="black"/>
                </a:solidFill>
                <a:latin typeface="Figtree"/>
              </a:rPr>
              <a:t>account</a:t>
            </a:r>
            <a:r>
              <a:rPr lang="fr-FR" sz="4800" dirty="0">
                <a:solidFill>
                  <a:prstClr val="black"/>
                </a:solidFill>
                <a:latin typeface="Figtree"/>
              </a:rPr>
              <a:t>.</a:t>
            </a:r>
          </a:p>
          <a:p>
            <a:pPr>
              <a:lnSpc>
                <a:spcPct val="170000"/>
              </a:lnSpc>
              <a:buClr>
                <a:srgbClr val="1A9BFC"/>
              </a:buClr>
              <a:defRPr/>
            </a:pPr>
            <a:r>
              <a:rPr lang="fr-FR" sz="4800" dirty="0">
                <a:solidFill>
                  <a:prstClr val="black"/>
                </a:solidFill>
                <a:latin typeface="Figtree"/>
              </a:rPr>
              <a:t>In the </a:t>
            </a:r>
            <a:r>
              <a:rPr lang="fr-FR" sz="4800" dirty="0" err="1">
                <a:solidFill>
                  <a:prstClr val="black"/>
                </a:solidFill>
                <a:latin typeface="Figtree"/>
              </a:rPr>
              <a:t>newly</a:t>
            </a:r>
            <a:r>
              <a:rPr lang="fr-FR" sz="4800" dirty="0">
                <a:solidFill>
                  <a:prstClr val="black"/>
                </a:solidFill>
                <a:latin typeface="Figtree"/>
              </a:rPr>
              <a:t> </a:t>
            </a:r>
            <a:r>
              <a:rPr lang="fr-FR" sz="4800" dirty="0" err="1">
                <a:solidFill>
                  <a:prstClr val="black"/>
                </a:solidFill>
                <a:latin typeface="Figtree"/>
              </a:rPr>
              <a:t>created</a:t>
            </a:r>
            <a:r>
              <a:rPr lang="fr-FR" sz="4800" dirty="0">
                <a:solidFill>
                  <a:prstClr val="black"/>
                </a:solidFill>
                <a:latin typeface="Figtree"/>
              </a:rPr>
              <a:t> line, enter the </a:t>
            </a:r>
            <a:r>
              <a:rPr lang="fr-FR" sz="4800" dirty="0" err="1">
                <a:solidFill>
                  <a:prstClr val="black"/>
                </a:solidFill>
                <a:latin typeface="Figtree"/>
              </a:rPr>
              <a:t>account</a:t>
            </a:r>
            <a:r>
              <a:rPr lang="fr-FR" sz="4800" dirty="0">
                <a:solidFill>
                  <a:prstClr val="black"/>
                </a:solidFill>
                <a:latin typeface="Figtree"/>
              </a:rPr>
              <a:t> </a:t>
            </a:r>
            <a:r>
              <a:rPr lang="fr-FR" sz="4800" dirty="0" err="1">
                <a:solidFill>
                  <a:prstClr val="black"/>
                </a:solidFill>
                <a:latin typeface="Figtree"/>
              </a:rPr>
              <a:t>name</a:t>
            </a:r>
            <a:r>
              <a:rPr lang="fr-FR" sz="4800" dirty="0">
                <a:solidFill>
                  <a:prstClr val="black"/>
                </a:solidFill>
                <a:latin typeface="Figtree"/>
              </a:rPr>
              <a:t> in the ‘</a:t>
            </a:r>
            <a:r>
              <a:rPr lang="fr-FR" sz="4800" dirty="0" err="1">
                <a:solidFill>
                  <a:prstClr val="black"/>
                </a:solidFill>
                <a:latin typeface="Figtree"/>
              </a:rPr>
              <a:t>Account</a:t>
            </a:r>
            <a:r>
              <a:rPr lang="fr-FR" sz="4800" dirty="0">
                <a:solidFill>
                  <a:prstClr val="black"/>
                </a:solidFill>
                <a:latin typeface="Figtree"/>
              </a:rPr>
              <a:t>’ </a:t>
            </a:r>
            <a:r>
              <a:rPr lang="fr-FR" sz="4800" dirty="0" err="1">
                <a:solidFill>
                  <a:prstClr val="black"/>
                </a:solidFill>
                <a:latin typeface="Figtree"/>
              </a:rPr>
              <a:t>column</a:t>
            </a:r>
            <a:r>
              <a:rPr lang="fr-FR" sz="4800" dirty="0">
                <a:solidFill>
                  <a:prstClr val="black"/>
                </a:solidFill>
                <a:latin typeface="Figtree"/>
              </a:rPr>
              <a:t>, as </a:t>
            </a:r>
            <a:r>
              <a:rPr lang="fr-FR" sz="4800" dirty="0" err="1">
                <a:solidFill>
                  <a:prstClr val="black"/>
                </a:solidFill>
                <a:latin typeface="Figtree"/>
              </a:rPr>
              <a:t>well</a:t>
            </a:r>
            <a:r>
              <a:rPr lang="fr-FR" sz="4800" dirty="0">
                <a:solidFill>
                  <a:prstClr val="black"/>
                </a:solidFill>
                <a:latin typeface="Figtree"/>
              </a:rPr>
              <a:t> as the </a:t>
            </a:r>
            <a:r>
              <a:rPr lang="fr-FR" sz="4800" dirty="0" err="1">
                <a:solidFill>
                  <a:prstClr val="black"/>
                </a:solidFill>
                <a:latin typeface="Figtree"/>
              </a:rPr>
              <a:t>desired</a:t>
            </a:r>
            <a:r>
              <a:rPr lang="fr-FR" sz="4800" dirty="0">
                <a:solidFill>
                  <a:prstClr val="black"/>
                </a:solidFill>
                <a:latin typeface="Figtree"/>
              </a:rPr>
              <a:t> information in the </a:t>
            </a:r>
            <a:r>
              <a:rPr lang="fr-FR" sz="4800" dirty="0" err="1">
                <a:solidFill>
                  <a:prstClr val="black"/>
                </a:solidFill>
                <a:latin typeface="Figtree"/>
              </a:rPr>
              <a:t>other</a:t>
            </a:r>
            <a:r>
              <a:rPr lang="fr-FR" sz="4800" dirty="0">
                <a:solidFill>
                  <a:prstClr val="black"/>
                </a:solidFill>
                <a:latin typeface="Figtree"/>
              </a:rPr>
              <a:t> </a:t>
            </a:r>
            <a:r>
              <a:rPr lang="fr-FR" sz="4800" dirty="0" err="1">
                <a:solidFill>
                  <a:prstClr val="black"/>
                </a:solidFill>
                <a:latin typeface="Figtree"/>
              </a:rPr>
              <a:t>columns</a:t>
            </a:r>
            <a:r>
              <a:rPr lang="fr-FR" sz="4800" dirty="0">
                <a:solidFill>
                  <a:prstClr val="black"/>
                </a:solidFill>
                <a:latin typeface="Figtree"/>
              </a:rPr>
              <a:t>.</a:t>
            </a:r>
            <a:endParaRPr lang="fr-FR" dirty="0">
              <a:solidFill>
                <a:prstClr val="black"/>
              </a:solidFill>
            </a:endParaRPr>
          </a:p>
          <a:p>
            <a:pPr>
              <a:lnSpc>
                <a:spcPct val="170000"/>
              </a:lnSpc>
              <a:buClr>
                <a:srgbClr val="1A9BFC"/>
              </a:buClr>
              <a:defRPr/>
            </a:pPr>
            <a:r>
              <a:rPr lang="fr-FR" sz="4800">
                <a:solidFill>
                  <a:prstClr val="black"/>
                </a:solidFill>
                <a:latin typeface="Figtree"/>
              </a:rPr>
              <a:t>Click ‘Save’.</a:t>
            </a:r>
            <a:endParaRPr lang="fr-FR" sz="4800" dirty="0">
              <a:solidFill>
                <a:prstClr val="black"/>
              </a:solidFill>
              <a:latin typeface="Figtree"/>
            </a:endParaRPr>
          </a:p>
          <a:p>
            <a:pPr>
              <a:lnSpc>
                <a:spcPct val="170000"/>
              </a:lnSpc>
              <a:buClr>
                <a:srgbClr val="1A9BFC"/>
              </a:buClr>
              <a:defRPr/>
            </a:pPr>
            <a:endParaRPr lang="fr-FR" sz="4800" dirty="0">
              <a:solidFill>
                <a:prstClr val="black"/>
              </a:solidFill>
            </a:endParaRPr>
          </a:p>
          <a:p>
            <a:pPr marL="0" indent="0">
              <a:buNone/>
            </a:pPr>
            <a:r>
              <a:rPr lang="fr-FR" dirty="0"/>
              <a:t> </a:t>
            </a:r>
          </a:p>
          <a:p>
            <a:pPr marL="0" indent="0">
              <a:buNone/>
            </a:pPr>
            <a:r>
              <a:rPr lang="fr-FR" sz="4800" i="1" dirty="0"/>
              <a:t>        </a:t>
            </a:r>
          </a:p>
          <a:p>
            <a:pPr marL="0" indent="0">
              <a:buNone/>
            </a:pPr>
            <a:r>
              <a:rPr lang="fr-FR" sz="4800" i="1" dirty="0"/>
              <a:t>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t>
            </a:r>
            <a:r>
              <a:rPr lang="fr-FR" dirty="0" err="1">
                <a:latin typeface="Figtree Light"/>
              </a:rPr>
              <a:t>analytics</a:t>
            </a:r>
            <a:endParaRPr lang="fr-FR" dirty="0" err="1">
              <a:solidFill>
                <a:srgbClr val="000000"/>
              </a:solidFill>
              <a:latin typeface="Figtree Light"/>
            </a:endParaRP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vert="horz" lIns="91440" tIns="45720" rIns="91440" bIns="45720" rtlCol="0" anchor="t">
            <a:normAutofit/>
          </a:bodyPr>
          <a:lstStyle/>
          <a:p>
            <a:r>
              <a:rPr lang="fr-FR" dirty="0" err="1">
                <a:latin typeface="Figtree"/>
              </a:rPr>
              <a:t>Creating</a:t>
            </a:r>
            <a:r>
              <a:rPr lang="fr-FR" dirty="0">
                <a:latin typeface="Figtree"/>
              </a:rPr>
              <a:t> or </a:t>
            </a:r>
            <a:r>
              <a:rPr lang="fr-FR" dirty="0" err="1">
                <a:latin typeface="Figtree"/>
              </a:rPr>
              <a:t>duplicating</a:t>
            </a:r>
            <a:r>
              <a:rPr lang="fr-FR" dirty="0">
                <a:latin typeface="Figtree"/>
              </a:rPr>
              <a:t> report </a:t>
            </a:r>
            <a:r>
              <a:rPr lang="fr-FR" dirty="0" err="1">
                <a:latin typeface="Figtree"/>
              </a:rPr>
              <a:t>criteria</a:t>
            </a:r>
          </a:p>
          <a:p>
            <a:endParaRPr lang="fr-FR" dirty="0">
              <a:latin typeface="Figtree"/>
            </a:endParaRPr>
          </a:p>
          <a:p>
            <a:endParaRPr lang="fr-FR" altLang="fr-FR" dirty="0"/>
          </a:p>
        </p:txBody>
      </p:sp>
      <p:sp>
        <p:nvSpPr>
          <p:cNvPr id="8" name="Espace réservé du tableau 1">
            <a:extLst>
              <a:ext uri="{FF2B5EF4-FFF2-40B4-BE49-F238E27FC236}">
                <a16:creationId xmlns:a16="http://schemas.microsoft.com/office/drawing/2014/main" id="{CA5561E9-FEDF-F528-6B87-F25F1A84D66D}"/>
              </a:ext>
            </a:extLst>
          </p:cNvPr>
          <p:cNvSpPr txBox="1">
            <a:spLocks/>
          </p:cNvSpPr>
          <p:nvPr/>
        </p:nvSpPr>
        <p:spPr>
          <a:xfrm>
            <a:off x="620036" y="1479549"/>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Report </a:t>
            </a:r>
            <a:r>
              <a:rPr lang="fr-FR" dirty="0" err="1">
                <a:solidFill>
                  <a:schemeClr val="accent1"/>
                </a:solidFill>
                <a:latin typeface="Figtree"/>
              </a:rPr>
              <a:t>criteria</a:t>
            </a:r>
            <a:r>
              <a:rPr lang="fr-FR" dirty="0">
                <a:solidFill>
                  <a:schemeClr val="accent1"/>
                </a:solidFill>
                <a:latin typeface="Figtree"/>
              </a:rPr>
              <a:t> &gt; Open &gt; [</a:t>
            </a:r>
            <a:r>
              <a:rPr lang="fr-FR" dirty="0" err="1">
                <a:solidFill>
                  <a:schemeClr val="accent1"/>
                </a:solidFill>
                <a:latin typeface="Figtree"/>
              </a:rPr>
              <a:t>Chosen</a:t>
            </a:r>
            <a:r>
              <a:rPr lang="fr-FR" dirty="0">
                <a:solidFill>
                  <a:schemeClr val="accent1"/>
                </a:solidFill>
                <a:latin typeface="Figtree"/>
              </a:rPr>
              <a:t> </a:t>
            </a:r>
            <a:r>
              <a:rPr lang="fr-FR" dirty="0" err="1">
                <a:solidFill>
                  <a:schemeClr val="accent1"/>
                </a:solidFill>
                <a:latin typeface="Figtree"/>
              </a:rPr>
              <a:t>criterion</a:t>
            </a:r>
            <a:r>
              <a:rPr lang="fr-FR" dirty="0">
                <a:solidFill>
                  <a:schemeClr val="accent1"/>
                </a:solidFill>
                <a:latin typeface="Figtree"/>
              </a:rPr>
              <a:t>] &gt; </a:t>
            </a:r>
            <a:r>
              <a:rPr lang="fr-FR" dirty="0" err="1">
                <a:solidFill>
                  <a:schemeClr val="accent1"/>
                </a:solidFill>
                <a:latin typeface="Figtree"/>
              </a:rPr>
              <a:t>Accounts</a:t>
            </a:r>
            <a:endParaRPr lang="fr-FR" dirty="0">
              <a:solidFill>
                <a:schemeClr val="accent1"/>
              </a:solidFill>
              <a:latin typeface="Figtree"/>
            </a:endParaRPr>
          </a:p>
          <a:p>
            <a:pPr>
              <a:buFontTx/>
              <a:buChar char="•"/>
            </a:pPr>
            <a:endParaRPr lang="fr-FR" dirty="0">
              <a:latin typeface="Figtree"/>
            </a:endParaRPr>
          </a:p>
          <a:p>
            <a:pPr>
              <a:buFontTx/>
              <a:buChar char="•"/>
            </a:pPr>
            <a:endParaRPr lang="fr-FR" dirty="0">
              <a:latin typeface="Figtree"/>
            </a:endParaRPr>
          </a:p>
          <a:p>
            <a:pPr>
              <a:buFontTx/>
              <a:buChar char="•"/>
            </a:pPr>
            <a:endParaRPr lang="fr-FR" dirty="0">
              <a:latin typeface="Figtree"/>
            </a:endParaRPr>
          </a:p>
          <a:p>
            <a:endParaRPr lang="fr-FR" dirty="0">
              <a:latin typeface="Figtree"/>
            </a:endParaRPr>
          </a:p>
          <a:p>
            <a:pPr>
              <a:buFontTx/>
              <a:buChar char="•"/>
            </a:pPr>
            <a:endParaRPr lang="fr-FR" altLang="fr-FR" dirty="0">
              <a:latin typeface="Figtree"/>
            </a:endParaRPr>
          </a:p>
        </p:txBody>
      </p:sp>
      <p:pic>
        <p:nvPicPr>
          <p:cNvPr id="3074" name="Picture 2">
            <a:extLst>
              <a:ext uri="{FF2B5EF4-FFF2-40B4-BE49-F238E27FC236}">
                <a16:creationId xmlns:a16="http://schemas.microsoft.com/office/drawing/2014/main" id="{78744987-3419-C6DB-43E8-ED17D2D282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851" y="2199005"/>
            <a:ext cx="9920298" cy="2263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5" name="Graphique 4">
            <a:extLst>
              <a:ext uri="{FF2B5EF4-FFF2-40B4-BE49-F238E27FC236}">
                <a16:creationId xmlns:a16="http://schemas.microsoft.com/office/drawing/2014/main" id="{F4F26487-68C0-3FAB-7494-8F8DEF47A6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9712687">
            <a:off x="6608994" y="2337725"/>
            <a:ext cx="504603" cy="509609"/>
          </a:xfrm>
          <a:prstGeom prst="rect">
            <a:avLst/>
          </a:prstGeom>
          <a:effectLst>
            <a:outerShdw blurRad="292100" dist="139700" dir="2700000" algn="tl" rotWithShape="0">
              <a:srgbClr val="333333">
                <a:alpha val="65000"/>
              </a:srgbClr>
            </a:outerShdw>
          </a:effectLst>
        </p:spPr>
      </p:pic>
      <p:sp>
        <p:nvSpPr>
          <p:cNvPr id="6" name="Rectangle : coins arrondis 5">
            <a:extLst>
              <a:ext uri="{FF2B5EF4-FFF2-40B4-BE49-F238E27FC236}">
                <a16:creationId xmlns:a16="http://schemas.microsoft.com/office/drawing/2014/main" id="{CEE1A605-93B8-824F-FDF8-18FBE30C42E3}"/>
              </a:ext>
            </a:extLst>
          </p:cNvPr>
          <p:cNvSpPr/>
          <p:nvPr/>
        </p:nvSpPr>
        <p:spPr>
          <a:xfrm>
            <a:off x="10387584" y="2592529"/>
            <a:ext cx="607512" cy="33708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ACC4F36E-7C9F-AD5F-495D-ABA829315E9C}"/>
              </a:ext>
            </a:extLst>
          </p:cNvPr>
          <p:cNvSpPr/>
          <p:nvPr/>
        </p:nvSpPr>
        <p:spPr>
          <a:xfrm>
            <a:off x="5961888" y="2404872"/>
            <a:ext cx="525502" cy="18765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890F1A2D-150E-EA76-ADFF-063D163BFF7F}"/>
              </a:ext>
            </a:extLst>
          </p:cNvPr>
          <p:cNvSpPr/>
          <p:nvPr/>
        </p:nvSpPr>
        <p:spPr>
          <a:xfrm>
            <a:off x="1709928" y="3675888"/>
            <a:ext cx="137160" cy="19202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07212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358209" y="2515559"/>
            <a:ext cx="4547280" cy="3565201"/>
          </a:xfrm>
        </p:spPr>
        <p:txBody>
          <a:bodyPr>
            <a:normAutofit fontScale="25000" lnSpcReduction="20000"/>
          </a:bodyPr>
          <a:lstStyle/>
          <a:p>
            <a:pPr marL="0" indent="0">
              <a:lnSpc>
                <a:spcPct val="90000"/>
              </a:lnSpc>
              <a:buClr>
                <a:srgbClr val="1A9BFC"/>
              </a:buClr>
              <a:buNone/>
              <a:defRPr/>
            </a:pPr>
            <a:endParaRPr lang="fr-FR" sz="1200" dirty="0">
              <a:solidFill>
                <a:prstClr val="black"/>
              </a:solidFill>
            </a:endParaRPr>
          </a:p>
          <a:p>
            <a:pPr>
              <a:lnSpc>
                <a:spcPct val="170000"/>
              </a:lnSpc>
              <a:buClr>
                <a:srgbClr val="1A9BFC"/>
              </a:buClr>
              <a:defRPr/>
            </a:pPr>
            <a:r>
              <a:rPr lang="fr-FR" sz="4800" dirty="0">
                <a:solidFill>
                  <a:prstClr val="black"/>
                </a:solidFill>
                <a:latin typeface="Figtree"/>
              </a:rPr>
              <a:t>The first tab, </a:t>
            </a:r>
            <a:r>
              <a:rPr lang="fr-FR" sz="4800" dirty="0" err="1">
                <a:solidFill>
                  <a:prstClr val="black"/>
                </a:solidFill>
                <a:latin typeface="Figtree"/>
              </a:rPr>
              <a:t>named</a:t>
            </a:r>
            <a:r>
              <a:rPr lang="fr-FR" sz="4800" dirty="0">
                <a:solidFill>
                  <a:prstClr val="black"/>
                </a:solidFill>
                <a:latin typeface="Figtree"/>
              </a:rPr>
              <a:t> </a:t>
            </a:r>
            <a:r>
              <a:rPr lang="fr-FR" sz="4800" dirty="0" err="1">
                <a:solidFill>
                  <a:prstClr val="black"/>
                </a:solidFill>
                <a:latin typeface="Figtree"/>
              </a:rPr>
              <a:t>after</a:t>
            </a:r>
            <a:r>
              <a:rPr lang="fr-FR" sz="4800" dirty="0">
                <a:solidFill>
                  <a:prstClr val="black"/>
                </a:solidFill>
                <a:latin typeface="Figtree"/>
              </a:rPr>
              <a:t> the </a:t>
            </a:r>
            <a:r>
              <a:rPr lang="fr-FR" sz="4800" dirty="0" err="1">
                <a:solidFill>
                  <a:prstClr val="black"/>
                </a:solidFill>
                <a:latin typeface="Figtree"/>
              </a:rPr>
              <a:t>selected</a:t>
            </a:r>
            <a:r>
              <a:rPr lang="fr-FR" sz="4800" dirty="0">
                <a:solidFill>
                  <a:prstClr val="black"/>
                </a:solidFill>
                <a:latin typeface="Figtree"/>
              </a:rPr>
              <a:t> </a:t>
            </a:r>
            <a:r>
              <a:rPr lang="fr-FR" sz="4800" dirty="0" err="1">
                <a:solidFill>
                  <a:prstClr val="black"/>
                </a:solidFill>
                <a:latin typeface="Figtree"/>
              </a:rPr>
              <a:t>criterion</a:t>
            </a:r>
            <a:r>
              <a:rPr lang="fr-FR" sz="4800" dirty="0">
                <a:solidFill>
                  <a:prstClr val="black"/>
                </a:solidFill>
                <a:latin typeface="Figtree"/>
              </a:rPr>
              <a:t> and </a:t>
            </a:r>
            <a:r>
              <a:rPr lang="fr-FR" sz="4800" dirty="0" err="1">
                <a:solidFill>
                  <a:prstClr val="black"/>
                </a:solidFill>
                <a:latin typeface="Figtree"/>
              </a:rPr>
              <a:t>account</a:t>
            </a:r>
            <a:r>
              <a:rPr lang="fr-FR" sz="4800" dirty="0">
                <a:solidFill>
                  <a:prstClr val="black"/>
                </a:solidFill>
                <a:latin typeface="Figtree"/>
              </a:rPr>
              <a:t>, </a:t>
            </a:r>
            <a:r>
              <a:rPr lang="fr-FR" sz="4800" dirty="0" err="1">
                <a:solidFill>
                  <a:prstClr val="black"/>
                </a:solidFill>
                <a:latin typeface="Figtree"/>
              </a:rPr>
              <a:t>is</a:t>
            </a:r>
            <a:r>
              <a:rPr lang="fr-FR" sz="4800" dirty="0">
                <a:solidFill>
                  <a:prstClr val="black"/>
                </a:solidFill>
                <a:latin typeface="Figtree"/>
              </a:rPr>
              <a:t> </a:t>
            </a:r>
            <a:r>
              <a:rPr lang="fr-FR" sz="4800" dirty="0" err="1">
                <a:solidFill>
                  <a:prstClr val="black"/>
                </a:solidFill>
                <a:latin typeface="Figtree"/>
              </a:rPr>
              <a:t>used</a:t>
            </a:r>
            <a:r>
              <a:rPr lang="fr-FR" sz="4800" dirty="0">
                <a:solidFill>
                  <a:prstClr val="black"/>
                </a:solidFill>
                <a:latin typeface="Figtree"/>
              </a:rPr>
              <a:t> for budget </a:t>
            </a:r>
            <a:r>
              <a:rPr lang="fr-FR" sz="4800" dirty="0" err="1">
                <a:solidFill>
                  <a:prstClr val="black"/>
                </a:solidFill>
                <a:latin typeface="Figtree"/>
              </a:rPr>
              <a:t>tracking</a:t>
            </a:r>
            <a:r>
              <a:rPr lang="fr-FR" sz="4800" dirty="0">
                <a:solidFill>
                  <a:prstClr val="black"/>
                </a:solidFill>
                <a:latin typeface="Figtree"/>
              </a:rPr>
              <a:t>.</a:t>
            </a:r>
          </a:p>
          <a:p>
            <a:pPr>
              <a:lnSpc>
                <a:spcPct val="170000"/>
              </a:lnSpc>
              <a:buClr>
                <a:srgbClr val="1A9BFC"/>
              </a:buClr>
              <a:defRPr/>
            </a:pPr>
            <a:r>
              <a:rPr lang="fr-FR" sz="4800" dirty="0">
                <a:solidFill>
                  <a:prstClr val="black"/>
                </a:solidFill>
                <a:latin typeface="Figtree"/>
              </a:rPr>
              <a:t>The ‘</a:t>
            </a:r>
            <a:r>
              <a:rPr lang="fr-FR" sz="4800" dirty="0" err="1">
                <a:solidFill>
                  <a:prstClr val="black"/>
                </a:solidFill>
                <a:latin typeface="Figtree"/>
              </a:rPr>
              <a:t>Account</a:t>
            </a:r>
            <a:r>
              <a:rPr lang="fr-FR" sz="4800" dirty="0">
                <a:solidFill>
                  <a:prstClr val="black"/>
                </a:solidFill>
                <a:latin typeface="Figtree"/>
              </a:rPr>
              <a:t> manager(s)’ tab </a:t>
            </a:r>
            <a:r>
              <a:rPr lang="fr-FR" sz="4800" dirty="0" err="1">
                <a:solidFill>
                  <a:prstClr val="black"/>
                </a:solidFill>
                <a:latin typeface="Figtree"/>
              </a:rPr>
              <a:t>is</a:t>
            </a:r>
            <a:r>
              <a:rPr lang="fr-FR" sz="4800" dirty="0">
                <a:solidFill>
                  <a:prstClr val="black"/>
                </a:solidFill>
                <a:latin typeface="Figtree"/>
              </a:rPr>
              <a:t> </a:t>
            </a:r>
            <a:r>
              <a:rPr lang="fr-FR" sz="4800" dirty="0" err="1">
                <a:solidFill>
                  <a:prstClr val="black"/>
                </a:solidFill>
                <a:latin typeface="Figtree"/>
              </a:rPr>
              <a:t>used</a:t>
            </a:r>
            <a:r>
              <a:rPr lang="fr-FR" sz="4800" dirty="0">
                <a:solidFill>
                  <a:prstClr val="black"/>
                </a:solidFill>
                <a:latin typeface="Figtree"/>
              </a:rPr>
              <a:t> for time validation </a:t>
            </a:r>
            <a:r>
              <a:rPr lang="fr-FR" sz="4800" dirty="0" err="1">
                <a:solidFill>
                  <a:prstClr val="black"/>
                </a:solidFill>
                <a:latin typeface="Figtree"/>
              </a:rPr>
              <a:t>purposes</a:t>
            </a:r>
            <a:r>
              <a:rPr lang="fr-FR" sz="4800" dirty="0">
                <a:solidFill>
                  <a:prstClr val="black"/>
                </a:solidFill>
                <a:latin typeface="Figtree"/>
              </a:rPr>
              <a:t> by </a:t>
            </a:r>
            <a:r>
              <a:rPr lang="fr-FR" sz="4800" dirty="0" err="1">
                <a:solidFill>
                  <a:prstClr val="black"/>
                </a:solidFill>
                <a:latin typeface="Figtree"/>
              </a:rPr>
              <a:t>specific</a:t>
            </a:r>
            <a:r>
              <a:rPr lang="fr-FR" sz="4800" dirty="0">
                <a:solidFill>
                  <a:prstClr val="black"/>
                </a:solidFill>
                <a:latin typeface="Figtree"/>
              </a:rPr>
              <a:t> </a:t>
            </a:r>
            <a:r>
              <a:rPr lang="fr-FR" sz="4800" dirty="0" err="1">
                <a:solidFill>
                  <a:prstClr val="black"/>
                </a:solidFill>
                <a:latin typeface="Figtree"/>
              </a:rPr>
              <a:t>project</a:t>
            </a:r>
            <a:r>
              <a:rPr lang="fr-FR" sz="4800" dirty="0">
                <a:solidFill>
                  <a:prstClr val="black"/>
                </a:solidFill>
                <a:latin typeface="Figtree"/>
              </a:rPr>
              <a:t> managers.</a:t>
            </a:r>
          </a:p>
          <a:p>
            <a:pPr>
              <a:lnSpc>
                <a:spcPct val="170000"/>
              </a:lnSpc>
              <a:buClr>
                <a:srgbClr val="1A9BFC"/>
              </a:buClr>
              <a:defRPr/>
            </a:pPr>
            <a:r>
              <a:rPr lang="fr-FR" sz="4800" dirty="0">
                <a:solidFill>
                  <a:prstClr val="black"/>
                </a:solidFill>
                <a:latin typeface="Figtree"/>
              </a:rPr>
              <a:t>The ‘Visible for’ tab </a:t>
            </a:r>
            <a:r>
              <a:rPr lang="fr-FR" sz="4800" dirty="0" err="1">
                <a:solidFill>
                  <a:prstClr val="black"/>
                </a:solidFill>
                <a:latin typeface="Figtree"/>
              </a:rPr>
              <a:t>extends</a:t>
            </a:r>
            <a:r>
              <a:rPr lang="fr-FR" sz="4800" dirty="0">
                <a:solidFill>
                  <a:prstClr val="black"/>
                </a:solidFill>
                <a:latin typeface="Figtree"/>
              </a:rPr>
              <a:t> or </a:t>
            </a:r>
            <a:r>
              <a:rPr lang="fr-FR" sz="4800" dirty="0" err="1">
                <a:solidFill>
                  <a:prstClr val="black"/>
                </a:solidFill>
                <a:latin typeface="Figtree"/>
              </a:rPr>
              <a:t>restricts</a:t>
            </a:r>
            <a:r>
              <a:rPr lang="fr-FR" sz="4800" dirty="0">
                <a:solidFill>
                  <a:prstClr val="black"/>
                </a:solidFill>
                <a:latin typeface="Figtree"/>
              </a:rPr>
              <a:t> the </a:t>
            </a:r>
            <a:r>
              <a:rPr lang="fr-FR" sz="4800" dirty="0" err="1">
                <a:solidFill>
                  <a:prstClr val="black"/>
                </a:solidFill>
                <a:latin typeface="Figtree"/>
              </a:rPr>
              <a:t>visibility</a:t>
            </a:r>
            <a:r>
              <a:rPr lang="fr-FR" sz="4800" dirty="0">
                <a:solidFill>
                  <a:prstClr val="black"/>
                </a:solidFill>
                <a:latin typeface="Figtree"/>
              </a:rPr>
              <a:t> of a </a:t>
            </a:r>
            <a:r>
              <a:rPr lang="fr-FR" sz="4800" dirty="0" err="1">
                <a:solidFill>
                  <a:prstClr val="black"/>
                </a:solidFill>
                <a:latin typeface="Figtree"/>
              </a:rPr>
              <a:t>specific</a:t>
            </a:r>
            <a:r>
              <a:rPr lang="fr-FR" sz="4800" dirty="0">
                <a:solidFill>
                  <a:prstClr val="black"/>
                </a:solidFill>
                <a:latin typeface="Figtree"/>
              </a:rPr>
              <a:t> </a:t>
            </a:r>
            <a:r>
              <a:rPr lang="fr-FR" sz="4800" dirty="0" err="1">
                <a:solidFill>
                  <a:prstClr val="black"/>
                </a:solidFill>
                <a:latin typeface="Figtree"/>
              </a:rPr>
              <a:t>analytical</a:t>
            </a:r>
            <a:r>
              <a:rPr lang="fr-FR" sz="4800" dirty="0">
                <a:solidFill>
                  <a:prstClr val="black"/>
                </a:solidFill>
                <a:latin typeface="Figtree"/>
              </a:rPr>
              <a:t> </a:t>
            </a:r>
            <a:r>
              <a:rPr lang="fr-FR" sz="4800" dirty="0" err="1">
                <a:solidFill>
                  <a:prstClr val="black"/>
                </a:solidFill>
                <a:latin typeface="Figtree"/>
              </a:rPr>
              <a:t>account</a:t>
            </a:r>
            <a:r>
              <a:rPr lang="fr-FR" sz="4800" dirty="0">
                <a:solidFill>
                  <a:prstClr val="black"/>
                </a:solidFill>
                <a:latin typeface="Figtree"/>
              </a:rPr>
              <a:t> to certain </a:t>
            </a:r>
            <a:r>
              <a:rPr lang="fr-FR" sz="4800" dirty="0" err="1">
                <a:solidFill>
                  <a:prstClr val="black"/>
                </a:solidFill>
                <a:latin typeface="Figtree"/>
              </a:rPr>
              <a:t>users</a:t>
            </a:r>
            <a:r>
              <a:rPr lang="fr-FR" sz="4800" dirty="0">
                <a:solidFill>
                  <a:prstClr val="black"/>
                </a:solidFill>
                <a:latin typeface="Figtree"/>
              </a:rPr>
              <a:t>.</a:t>
            </a:r>
          </a:p>
          <a:p>
            <a:pPr>
              <a:lnSpc>
                <a:spcPct val="170000"/>
              </a:lnSpc>
              <a:buClr>
                <a:srgbClr val="1A9BFC"/>
              </a:buClr>
              <a:defRPr/>
            </a:pPr>
            <a:r>
              <a:rPr lang="fr-FR" sz="4800" dirty="0">
                <a:solidFill>
                  <a:prstClr val="black"/>
                </a:solidFill>
                <a:latin typeface="Figtree"/>
              </a:rPr>
              <a:t>The ‘</a:t>
            </a:r>
            <a:r>
              <a:rPr lang="fr-FR" sz="4800" dirty="0" err="1">
                <a:solidFill>
                  <a:prstClr val="black"/>
                </a:solidFill>
                <a:latin typeface="Figtree"/>
              </a:rPr>
              <a:t>Special</a:t>
            </a:r>
            <a:r>
              <a:rPr lang="fr-FR" sz="4800" dirty="0">
                <a:solidFill>
                  <a:prstClr val="black"/>
                </a:solidFill>
                <a:latin typeface="Figtree"/>
              </a:rPr>
              <a:t> rates’ tab </a:t>
            </a:r>
            <a:r>
              <a:rPr lang="fr-FR" sz="4800" dirty="0" err="1">
                <a:solidFill>
                  <a:prstClr val="black"/>
                </a:solidFill>
                <a:latin typeface="Figtree"/>
              </a:rPr>
              <a:t>is</a:t>
            </a:r>
            <a:r>
              <a:rPr lang="fr-FR" sz="4800" dirty="0">
                <a:solidFill>
                  <a:prstClr val="black"/>
                </a:solidFill>
                <a:latin typeface="Figtree"/>
              </a:rPr>
              <a:t> </a:t>
            </a:r>
            <a:r>
              <a:rPr lang="fr-FR" sz="4800" dirty="0" err="1">
                <a:solidFill>
                  <a:prstClr val="black"/>
                </a:solidFill>
                <a:latin typeface="Figtree"/>
              </a:rPr>
              <a:t>used</a:t>
            </a:r>
            <a:r>
              <a:rPr lang="fr-FR" sz="4800" dirty="0">
                <a:solidFill>
                  <a:prstClr val="black"/>
                </a:solidFill>
                <a:latin typeface="Figtree"/>
              </a:rPr>
              <a:t> to manage </a:t>
            </a:r>
            <a:r>
              <a:rPr lang="fr-FR" sz="4800" dirty="0" err="1">
                <a:solidFill>
                  <a:prstClr val="black"/>
                </a:solidFill>
                <a:latin typeface="Figtree"/>
              </a:rPr>
              <a:t>specific</a:t>
            </a:r>
            <a:r>
              <a:rPr lang="fr-FR" sz="4800" dirty="0">
                <a:solidFill>
                  <a:prstClr val="black"/>
                </a:solidFill>
                <a:latin typeface="Figtree"/>
              </a:rPr>
              <a:t> </a:t>
            </a:r>
            <a:r>
              <a:rPr lang="fr-FR" sz="4800" dirty="0" err="1">
                <a:solidFill>
                  <a:prstClr val="black"/>
                </a:solidFill>
                <a:latin typeface="Figtree"/>
              </a:rPr>
              <a:t>costs</a:t>
            </a:r>
            <a:r>
              <a:rPr lang="fr-FR" sz="4800" dirty="0">
                <a:solidFill>
                  <a:prstClr val="black"/>
                </a:solidFill>
                <a:latin typeface="Figtree"/>
              </a:rPr>
              <a:t> and sales </a:t>
            </a:r>
            <a:r>
              <a:rPr lang="fr-FR" sz="4800" dirty="0" err="1">
                <a:solidFill>
                  <a:prstClr val="black"/>
                </a:solidFill>
                <a:latin typeface="Figtree"/>
              </a:rPr>
              <a:t>prices</a:t>
            </a:r>
            <a:r>
              <a:rPr lang="fr-FR" sz="4800" dirty="0">
                <a:solidFill>
                  <a:prstClr val="black"/>
                </a:solidFill>
                <a:latin typeface="Figtree"/>
              </a:rPr>
              <a:t> by </a:t>
            </a:r>
            <a:r>
              <a:rPr lang="fr-FR" sz="4800" dirty="0" err="1">
                <a:solidFill>
                  <a:prstClr val="black"/>
                </a:solidFill>
                <a:latin typeface="Figtree"/>
              </a:rPr>
              <a:t>account</a:t>
            </a:r>
            <a:r>
              <a:rPr lang="fr-FR" sz="4800" dirty="0">
                <a:solidFill>
                  <a:prstClr val="black"/>
                </a:solidFill>
                <a:latin typeface="Figtree"/>
              </a:rPr>
              <a:t> and by user.</a:t>
            </a:r>
            <a:endParaRPr lang="fr-FR" sz="4800" dirty="0">
              <a:solidFill>
                <a:prstClr val="black"/>
              </a:solidFill>
            </a:endParaRPr>
          </a:p>
          <a:p>
            <a:pPr>
              <a:lnSpc>
                <a:spcPct val="170000"/>
              </a:lnSpc>
              <a:buClr>
                <a:srgbClr val="1A9BFC"/>
              </a:buClr>
              <a:defRPr/>
            </a:pPr>
            <a:r>
              <a:rPr lang="fr-FR" sz="4800" dirty="0">
                <a:solidFill>
                  <a:prstClr val="black"/>
                </a:solidFill>
                <a:latin typeface="Figtree"/>
              </a:rPr>
              <a:t>The last tab </a:t>
            </a:r>
            <a:r>
              <a:rPr lang="fr-FR" sz="4800" dirty="0" err="1">
                <a:solidFill>
                  <a:prstClr val="black"/>
                </a:solidFill>
                <a:latin typeface="Figtree"/>
              </a:rPr>
              <a:t>is</a:t>
            </a:r>
            <a:r>
              <a:rPr lang="fr-FR" sz="4800" dirty="0">
                <a:solidFill>
                  <a:prstClr val="black"/>
                </a:solidFill>
                <a:latin typeface="Figtree"/>
              </a:rPr>
              <a:t> </a:t>
            </a:r>
            <a:r>
              <a:rPr lang="fr-FR" sz="4800" dirty="0" err="1">
                <a:solidFill>
                  <a:prstClr val="black"/>
                </a:solidFill>
                <a:latin typeface="Figtree"/>
              </a:rPr>
              <a:t>named</a:t>
            </a:r>
            <a:r>
              <a:rPr lang="fr-FR" sz="4800" dirty="0">
                <a:solidFill>
                  <a:prstClr val="black"/>
                </a:solidFill>
                <a:latin typeface="Figtree"/>
              </a:rPr>
              <a:t> </a:t>
            </a:r>
            <a:r>
              <a:rPr lang="fr-FR" sz="4800" dirty="0" err="1">
                <a:solidFill>
                  <a:prstClr val="black"/>
                </a:solidFill>
                <a:latin typeface="Figtree"/>
              </a:rPr>
              <a:t>after</a:t>
            </a:r>
            <a:r>
              <a:rPr lang="fr-FR" sz="4800" dirty="0">
                <a:solidFill>
                  <a:prstClr val="black"/>
                </a:solidFill>
                <a:latin typeface="Figtree"/>
              </a:rPr>
              <a:t> the </a:t>
            </a:r>
            <a:r>
              <a:rPr lang="fr-FR" sz="4800" dirty="0" err="1">
                <a:solidFill>
                  <a:prstClr val="black"/>
                </a:solidFill>
                <a:latin typeface="Figtree"/>
              </a:rPr>
              <a:t>next</a:t>
            </a:r>
            <a:r>
              <a:rPr lang="fr-FR" sz="4800" dirty="0">
                <a:solidFill>
                  <a:prstClr val="black"/>
                </a:solidFill>
                <a:latin typeface="Figtree"/>
              </a:rPr>
              <a:t> </a:t>
            </a:r>
            <a:r>
              <a:rPr lang="fr-FR" sz="4800" dirty="0" err="1">
                <a:solidFill>
                  <a:prstClr val="black"/>
                </a:solidFill>
                <a:latin typeface="Figtree"/>
              </a:rPr>
              <a:t>criterion</a:t>
            </a:r>
            <a:r>
              <a:rPr lang="fr-FR" sz="4800" dirty="0">
                <a:solidFill>
                  <a:prstClr val="black"/>
                </a:solidFill>
                <a:latin typeface="Figtree"/>
              </a:rPr>
              <a:t> and </a:t>
            </a:r>
            <a:r>
              <a:rPr lang="fr-FR" sz="4800" dirty="0" err="1">
                <a:solidFill>
                  <a:prstClr val="black"/>
                </a:solidFill>
                <a:latin typeface="Figtree"/>
              </a:rPr>
              <a:t>is</a:t>
            </a:r>
            <a:r>
              <a:rPr lang="fr-FR" sz="4800" dirty="0">
                <a:solidFill>
                  <a:prstClr val="black"/>
                </a:solidFill>
                <a:latin typeface="Figtree"/>
              </a:rPr>
              <a:t> </a:t>
            </a:r>
            <a:r>
              <a:rPr lang="fr-FR" sz="4800" dirty="0" err="1">
                <a:solidFill>
                  <a:prstClr val="black"/>
                </a:solidFill>
                <a:latin typeface="Figtree"/>
              </a:rPr>
              <a:t>used</a:t>
            </a:r>
            <a:r>
              <a:rPr lang="fr-FR" sz="4800" dirty="0">
                <a:solidFill>
                  <a:prstClr val="black"/>
                </a:solidFill>
                <a:latin typeface="Figtree"/>
              </a:rPr>
              <a:t> to </a:t>
            </a:r>
            <a:r>
              <a:rPr lang="fr-FR" sz="4800" dirty="0" err="1">
                <a:solidFill>
                  <a:prstClr val="black"/>
                </a:solidFill>
                <a:latin typeface="Figtree"/>
              </a:rPr>
              <a:t>link</a:t>
            </a:r>
            <a:r>
              <a:rPr lang="fr-FR" sz="4800" dirty="0">
                <a:solidFill>
                  <a:prstClr val="black"/>
                </a:solidFill>
                <a:latin typeface="Figtree"/>
              </a:rPr>
              <a:t> the </a:t>
            </a:r>
            <a:r>
              <a:rPr lang="fr-FR" sz="4800" dirty="0" err="1">
                <a:solidFill>
                  <a:prstClr val="black"/>
                </a:solidFill>
                <a:latin typeface="Figtree"/>
              </a:rPr>
              <a:t>criteria</a:t>
            </a:r>
            <a:r>
              <a:rPr lang="fr-FR" sz="4800" dirty="0">
                <a:solidFill>
                  <a:prstClr val="black"/>
                </a:solidFill>
                <a:latin typeface="Figtree"/>
              </a:rPr>
              <a:t> </a:t>
            </a:r>
            <a:r>
              <a:rPr lang="fr-FR" sz="4800" dirty="0" err="1">
                <a:solidFill>
                  <a:prstClr val="black"/>
                </a:solidFill>
                <a:latin typeface="Figtree"/>
              </a:rPr>
              <a:t>together</a:t>
            </a:r>
            <a:r>
              <a:rPr lang="fr-FR" sz="4800" dirty="0">
                <a:solidFill>
                  <a:prstClr val="black"/>
                </a:solidFill>
                <a:latin typeface="Figtree"/>
              </a:rPr>
              <a:t> if </a:t>
            </a:r>
            <a:r>
              <a:rPr lang="fr-FR" sz="4800" dirty="0" err="1">
                <a:solidFill>
                  <a:prstClr val="black"/>
                </a:solidFill>
                <a:latin typeface="Figtree"/>
              </a:rPr>
              <a:t>needed</a:t>
            </a:r>
            <a:r>
              <a:rPr lang="fr-FR" sz="4800" dirty="0">
                <a:solidFill>
                  <a:prstClr val="black"/>
                </a:solidFill>
                <a:latin typeface="Figtree"/>
              </a:rPr>
              <a:t>.</a:t>
            </a:r>
            <a:endParaRPr lang="fr-FR" sz="4800" dirty="0">
              <a:solidFill>
                <a:prstClr val="black"/>
              </a:solidFill>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t>
            </a:r>
            <a:r>
              <a:rPr lang="fr-FR" dirty="0" err="1">
                <a:latin typeface="Figtree Light"/>
              </a:rPr>
              <a:t>analytics</a:t>
            </a:r>
            <a:endParaRPr lang="fr-FR" dirty="0" err="1">
              <a:solidFill>
                <a:srgbClr val="000000"/>
              </a:solidFill>
              <a:latin typeface="Figtree Light"/>
            </a:endParaRP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vert="horz" lIns="91440" tIns="45720" rIns="91440" bIns="45720" rtlCol="0" anchor="t">
            <a:normAutofit/>
          </a:bodyPr>
          <a:lstStyle/>
          <a:p>
            <a:r>
              <a:rPr lang="fr-FR" altLang="fr-FR" dirty="0">
                <a:latin typeface="Figtree"/>
              </a:rPr>
              <a:t>Setting up a report </a:t>
            </a:r>
            <a:r>
              <a:rPr lang="fr-FR" altLang="fr-FR" dirty="0" err="1">
                <a:latin typeface="Figtree"/>
              </a:rPr>
              <a:t>criterion</a:t>
            </a:r>
            <a:endParaRPr lang="fr-FR" altLang="fr-FR" dirty="0" err="1"/>
          </a:p>
        </p:txBody>
      </p:sp>
      <p:sp>
        <p:nvSpPr>
          <p:cNvPr id="8" name="Espace réservé du tableau 1">
            <a:extLst>
              <a:ext uri="{FF2B5EF4-FFF2-40B4-BE49-F238E27FC236}">
                <a16:creationId xmlns:a16="http://schemas.microsoft.com/office/drawing/2014/main" id="{866F5B90-7B89-3D6A-D2CD-FD2C52A746FE}"/>
              </a:ext>
            </a:extLst>
          </p:cNvPr>
          <p:cNvSpPr txBox="1">
            <a:spLocks/>
          </p:cNvSpPr>
          <p:nvPr/>
        </p:nvSpPr>
        <p:spPr>
          <a:xfrm>
            <a:off x="443396" y="2166866"/>
            <a:ext cx="3643518" cy="1038470"/>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Clr>
                <a:srgbClr val="1A9BFC"/>
              </a:buClr>
              <a:buFontTx/>
              <a:buNone/>
              <a:defRPr/>
            </a:pPr>
            <a:endParaRPr lang="fr-FR" sz="1200" dirty="0">
              <a:solidFill>
                <a:prstClr val="black"/>
              </a:solidFill>
            </a:endParaRPr>
          </a:p>
          <a:p>
            <a:pPr marL="0" indent="0">
              <a:lnSpc>
                <a:spcPct val="170000"/>
              </a:lnSpc>
              <a:buClr>
                <a:srgbClr val="1A9BFC"/>
              </a:buClr>
              <a:buNone/>
              <a:defRPr/>
            </a:pPr>
            <a:r>
              <a:rPr lang="fr-FR" sz="4800" dirty="0">
                <a:solidFill>
                  <a:prstClr val="black"/>
                </a:solidFill>
                <a:latin typeface="Figtree"/>
              </a:rPr>
              <a:t>In the ‘</a:t>
            </a:r>
            <a:r>
              <a:rPr lang="fr-FR" sz="4800" dirty="0" err="1">
                <a:solidFill>
                  <a:prstClr val="black"/>
                </a:solidFill>
                <a:latin typeface="Figtree"/>
              </a:rPr>
              <a:t>Accounts</a:t>
            </a:r>
            <a:r>
              <a:rPr lang="fr-FR" sz="4800" dirty="0">
                <a:solidFill>
                  <a:prstClr val="black"/>
                </a:solidFill>
                <a:latin typeface="Figtree"/>
              </a:rPr>
              <a:t>’ tab  :</a:t>
            </a:r>
          </a:p>
          <a:p>
            <a:pPr>
              <a:lnSpc>
                <a:spcPct val="170000"/>
              </a:lnSpc>
              <a:buClr>
                <a:srgbClr val="1A9BFC"/>
              </a:buClr>
              <a:defRPr/>
            </a:pPr>
            <a:r>
              <a:rPr lang="fr-FR" sz="4800" dirty="0">
                <a:solidFill>
                  <a:prstClr val="black"/>
                </a:solidFill>
                <a:latin typeface="Figtree"/>
              </a:rPr>
              <a:t>Click on the </a:t>
            </a:r>
            <a:r>
              <a:rPr lang="fr-FR" sz="4800" dirty="0" err="1">
                <a:solidFill>
                  <a:prstClr val="black"/>
                </a:solidFill>
                <a:latin typeface="Figtree"/>
              </a:rPr>
              <a:t>pencil</a:t>
            </a:r>
            <a:r>
              <a:rPr lang="fr-FR" sz="4800" dirty="0">
                <a:solidFill>
                  <a:prstClr val="black"/>
                </a:solidFill>
                <a:latin typeface="Figtree"/>
              </a:rPr>
              <a:t> ‘</a:t>
            </a:r>
            <a:r>
              <a:rPr lang="fr-FR" sz="4800" dirty="0" err="1">
                <a:solidFill>
                  <a:prstClr val="black"/>
                </a:solidFill>
                <a:latin typeface="Figtree"/>
              </a:rPr>
              <a:t>icon</a:t>
            </a:r>
            <a:r>
              <a:rPr lang="fr-FR" sz="4800" dirty="0">
                <a:solidFill>
                  <a:prstClr val="black"/>
                </a:solidFill>
                <a:latin typeface="Figtree"/>
              </a:rPr>
              <a:t>’ in </a:t>
            </a:r>
            <a:r>
              <a:rPr lang="fr-FR" sz="4800" dirty="0" err="1">
                <a:solidFill>
                  <a:prstClr val="black"/>
                </a:solidFill>
                <a:latin typeface="Figtree"/>
              </a:rPr>
              <a:t>order</a:t>
            </a:r>
            <a:r>
              <a:rPr lang="fr-FR" sz="4800" dirty="0">
                <a:solidFill>
                  <a:prstClr val="black"/>
                </a:solidFill>
                <a:latin typeface="Figtree"/>
              </a:rPr>
              <a:t> to </a:t>
            </a:r>
            <a:r>
              <a:rPr lang="fr-FR" sz="4800" dirty="0" err="1">
                <a:solidFill>
                  <a:prstClr val="black"/>
                </a:solidFill>
                <a:latin typeface="Figtree"/>
              </a:rPr>
              <a:t>edit</a:t>
            </a:r>
            <a:r>
              <a:rPr lang="fr-FR" sz="4800" dirty="0">
                <a:solidFill>
                  <a:prstClr val="black"/>
                </a:solidFill>
                <a:latin typeface="Figtree"/>
              </a:rPr>
              <a:t> </a:t>
            </a:r>
            <a:r>
              <a:rPr lang="fr-FR" sz="4800" dirty="0" err="1">
                <a:solidFill>
                  <a:prstClr val="black"/>
                </a:solidFill>
                <a:latin typeface="Figtree"/>
              </a:rPr>
              <a:t>details</a:t>
            </a:r>
            <a:r>
              <a:rPr lang="fr-FR" sz="4800" dirty="0">
                <a:solidFill>
                  <a:prstClr val="black"/>
                </a:solidFill>
                <a:latin typeface="Figtree"/>
              </a:rPr>
              <a:t>.</a:t>
            </a:r>
            <a:endParaRPr lang="fr-FR" sz="4800" dirty="0">
              <a:solidFill>
                <a:prstClr val="black"/>
              </a:solidFill>
            </a:endParaRPr>
          </a:p>
          <a:p>
            <a:pPr marL="0" indent="0">
              <a:buFontTx/>
              <a:buNone/>
            </a:pPr>
            <a:r>
              <a:rPr lang="fr-FR" dirty="0"/>
              <a:t> </a:t>
            </a:r>
          </a:p>
          <a:p>
            <a:pPr marL="0" indent="0">
              <a:buFontTx/>
              <a:buNone/>
            </a:pPr>
            <a:r>
              <a:rPr lang="fr-FR" sz="4800" i="1" dirty="0"/>
              <a:t>        </a:t>
            </a:r>
          </a:p>
          <a:p>
            <a:pPr marL="0" indent="0">
              <a:buFontTx/>
              <a:buNone/>
            </a:pPr>
            <a:r>
              <a:rPr lang="fr-FR" sz="4800" i="1" dirty="0"/>
              <a:t>	</a:t>
            </a:r>
          </a:p>
          <a:p>
            <a:pPr marL="0" indent="0">
              <a:buFontTx/>
              <a:buNone/>
            </a:pPr>
            <a:endParaRPr lang="fr-FR" dirty="0"/>
          </a:p>
        </p:txBody>
      </p:sp>
      <p:sp>
        <p:nvSpPr>
          <p:cNvPr id="7" name="Espace réservé du tableau 1">
            <a:extLst>
              <a:ext uri="{FF2B5EF4-FFF2-40B4-BE49-F238E27FC236}">
                <a16:creationId xmlns:a16="http://schemas.microsoft.com/office/drawing/2014/main" id="{9137F3A6-1358-03E4-A1F7-DACA723050C0}"/>
              </a:ext>
            </a:extLst>
          </p:cNvPr>
          <p:cNvSpPr txBox="1">
            <a:spLocks/>
          </p:cNvSpPr>
          <p:nvPr/>
        </p:nvSpPr>
        <p:spPr>
          <a:xfrm>
            <a:off x="571411" y="1428537"/>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Report </a:t>
            </a:r>
            <a:r>
              <a:rPr lang="fr-FR" dirty="0" err="1">
                <a:solidFill>
                  <a:schemeClr val="accent1"/>
                </a:solidFill>
                <a:latin typeface="Figtree"/>
              </a:rPr>
              <a:t>criteria</a:t>
            </a:r>
            <a:r>
              <a:rPr lang="fr-FR" dirty="0">
                <a:solidFill>
                  <a:schemeClr val="accent1"/>
                </a:solidFill>
                <a:latin typeface="Figtree"/>
              </a:rPr>
              <a:t> &gt; Open &gt; [</a:t>
            </a:r>
            <a:r>
              <a:rPr lang="fr-FR" dirty="0" err="1">
                <a:solidFill>
                  <a:schemeClr val="accent1"/>
                </a:solidFill>
                <a:latin typeface="Figtree"/>
              </a:rPr>
              <a:t>Chosen</a:t>
            </a:r>
            <a:r>
              <a:rPr lang="fr-FR" dirty="0">
                <a:solidFill>
                  <a:schemeClr val="accent1"/>
                </a:solidFill>
                <a:latin typeface="Figtree"/>
              </a:rPr>
              <a:t> </a:t>
            </a:r>
            <a:r>
              <a:rPr lang="fr-FR" dirty="0" err="1">
                <a:solidFill>
                  <a:schemeClr val="accent1"/>
                </a:solidFill>
                <a:latin typeface="Figtree"/>
              </a:rPr>
              <a:t>criterion</a:t>
            </a:r>
            <a:r>
              <a:rPr lang="fr-FR" dirty="0">
                <a:solidFill>
                  <a:schemeClr val="accent1"/>
                </a:solidFill>
                <a:latin typeface="Figtree"/>
              </a:rPr>
              <a:t>] &gt; </a:t>
            </a:r>
            <a:r>
              <a:rPr lang="fr-FR" dirty="0" err="1">
                <a:solidFill>
                  <a:schemeClr val="accent1"/>
                </a:solidFill>
                <a:latin typeface="Figtree"/>
              </a:rPr>
              <a:t>Accounts</a:t>
            </a:r>
            <a:endParaRPr lang="fr-FR" dirty="0">
              <a:solidFill>
                <a:schemeClr val="accent1"/>
              </a:solidFill>
            </a:endParaRPr>
          </a:p>
        </p:txBody>
      </p:sp>
      <p:pic>
        <p:nvPicPr>
          <p:cNvPr id="1026" name="Picture 2">
            <a:extLst>
              <a:ext uri="{FF2B5EF4-FFF2-40B4-BE49-F238E27FC236}">
                <a16:creationId xmlns:a16="http://schemas.microsoft.com/office/drawing/2014/main" id="{6EF741F3-C417-4DA9-3043-39C3F95774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5899" y="2246210"/>
            <a:ext cx="2975620" cy="1038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DF72EB6-B90F-2488-96BB-691D0E47BB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395" y="3605710"/>
            <a:ext cx="6808124" cy="26487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5" name="Rectangle : coins arrondis 4">
            <a:extLst>
              <a:ext uri="{FF2B5EF4-FFF2-40B4-BE49-F238E27FC236}">
                <a16:creationId xmlns:a16="http://schemas.microsoft.com/office/drawing/2014/main" id="{470594FE-4814-6521-C7C7-19259458F98B}"/>
              </a:ext>
            </a:extLst>
          </p:cNvPr>
          <p:cNvSpPr/>
          <p:nvPr/>
        </p:nvSpPr>
        <p:spPr>
          <a:xfrm>
            <a:off x="2615184" y="3749040"/>
            <a:ext cx="2880360" cy="17373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Graphique 8">
            <a:extLst>
              <a:ext uri="{FF2B5EF4-FFF2-40B4-BE49-F238E27FC236}">
                <a16:creationId xmlns:a16="http://schemas.microsoft.com/office/drawing/2014/main" id="{9EF2A9AE-69CA-EACE-14FE-B1C2FAE0AD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833237">
            <a:off x="1999640" y="3475947"/>
            <a:ext cx="504603" cy="509609"/>
          </a:xfrm>
          <a:prstGeom prst="rect">
            <a:avLst/>
          </a:prstGeom>
          <a:effectLst>
            <a:outerShdw blurRad="292100" dist="139700" dir="2700000" algn="tl" rotWithShape="0">
              <a:srgbClr val="333333">
                <a:alpha val="65000"/>
              </a:srgbClr>
            </a:outerShdw>
          </a:effectLst>
        </p:spPr>
      </p:pic>
      <p:sp>
        <p:nvSpPr>
          <p:cNvPr id="11" name="Rectangle : coins arrondis 10">
            <a:extLst>
              <a:ext uri="{FF2B5EF4-FFF2-40B4-BE49-F238E27FC236}">
                <a16:creationId xmlns:a16="http://schemas.microsoft.com/office/drawing/2014/main" id="{5D583DBD-2BB9-96B3-1887-1AB96069A4F7}"/>
              </a:ext>
            </a:extLst>
          </p:cNvPr>
          <p:cNvSpPr/>
          <p:nvPr/>
        </p:nvSpPr>
        <p:spPr>
          <a:xfrm>
            <a:off x="6464808" y="2852928"/>
            <a:ext cx="246888" cy="43175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Graphique 13">
            <a:extLst>
              <a:ext uri="{FF2B5EF4-FFF2-40B4-BE49-F238E27FC236}">
                <a16:creationId xmlns:a16="http://schemas.microsoft.com/office/drawing/2014/main" id="{3645D5F2-C7CB-AF03-5C6A-DB5056BFD6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833237">
            <a:off x="5862192" y="2689000"/>
            <a:ext cx="504603" cy="509609"/>
          </a:xfrm>
          <a:prstGeom prst="rect">
            <a:avLst/>
          </a:prstGeo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48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a:latin typeface="PP Woodland"/>
              </a:rPr>
              <a:t>Module </a:t>
            </a:r>
            <a:r>
              <a:rPr lang="fr-FR" sz="8000" dirty="0" err="1">
                <a:latin typeface="PP Woodland"/>
              </a:rPr>
              <a:t>features</a:t>
            </a:r>
            <a:endParaRPr lang="fr-FR" dirty="0" err="1"/>
          </a:p>
        </p:txBody>
      </p:sp>
    </p:spTree>
    <p:extLst>
      <p:ext uri="{BB962C8B-B14F-4D97-AF65-F5344CB8AC3E}">
        <p14:creationId xmlns:p14="http://schemas.microsoft.com/office/powerpoint/2010/main" val="1009862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t>
            </a:r>
            <a:r>
              <a:rPr lang="fr-FR" dirty="0" err="1">
                <a:latin typeface="Figtree Light"/>
              </a:rPr>
              <a:t>analytics</a:t>
            </a:r>
            <a:endParaRPr lang="fr-FR" dirty="0" err="1">
              <a:solidFill>
                <a:srgbClr val="000000"/>
              </a:solidFill>
              <a:latin typeface="Figtree Light"/>
            </a:endParaRP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81000" y="939800"/>
            <a:ext cx="11453813" cy="425450"/>
          </a:xfrm>
        </p:spPr>
        <p:txBody>
          <a:bodyPr vert="horz" lIns="91440" tIns="45720" rIns="91440" bIns="45720" rtlCol="0" anchor="t">
            <a:normAutofit/>
          </a:bodyPr>
          <a:lstStyle/>
          <a:p>
            <a:r>
              <a:rPr lang="fr-FR" altLang="fr-FR" dirty="0" err="1">
                <a:latin typeface="Figtree"/>
              </a:rPr>
              <a:t>Deactivating</a:t>
            </a:r>
            <a:r>
              <a:rPr lang="fr-FR" altLang="fr-FR" dirty="0">
                <a:latin typeface="Figtree"/>
              </a:rPr>
              <a:t> an </a:t>
            </a:r>
            <a:r>
              <a:rPr lang="fr-FR" altLang="fr-FR" dirty="0" err="1">
                <a:latin typeface="Figtree"/>
              </a:rPr>
              <a:t>analytical</a:t>
            </a:r>
            <a:r>
              <a:rPr lang="fr-FR" altLang="fr-FR" dirty="0">
                <a:latin typeface="Figtree"/>
              </a:rPr>
              <a:t> </a:t>
            </a:r>
            <a:r>
              <a:rPr lang="fr-FR" altLang="fr-FR" dirty="0" err="1">
                <a:latin typeface="Figtree"/>
              </a:rPr>
              <a:t>account</a:t>
            </a:r>
            <a:endParaRPr lang="fr-FR" altLang="fr-FR" b="1" dirty="0" err="1"/>
          </a:p>
        </p:txBody>
      </p:sp>
      <p:sp>
        <p:nvSpPr>
          <p:cNvPr id="8" name="Espace réservé du tableau 1">
            <a:extLst>
              <a:ext uri="{FF2B5EF4-FFF2-40B4-BE49-F238E27FC236}">
                <a16:creationId xmlns:a16="http://schemas.microsoft.com/office/drawing/2014/main" id="{866F5B90-7B89-3D6A-D2CD-FD2C52A746FE}"/>
              </a:ext>
            </a:extLst>
          </p:cNvPr>
          <p:cNvSpPr txBox="1">
            <a:spLocks/>
          </p:cNvSpPr>
          <p:nvPr/>
        </p:nvSpPr>
        <p:spPr>
          <a:xfrm>
            <a:off x="2841385" y="4972985"/>
            <a:ext cx="7013926" cy="1364313"/>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A9BFC"/>
              </a:buClr>
              <a:buSzTx/>
              <a:buFontTx/>
              <a:buNone/>
              <a:tabLst/>
              <a:defRPr/>
            </a:pPr>
            <a:endParaRPr kumimoji="0" lang="fr-FR" sz="1200" b="0" i="0" u="none" strike="noStrike" kern="1200" cap="none" spc="0" normalizeH="0" baseline="0" noProof="0" dirty="0">
              <a:ln>
                <a:noFill/>
              </a:ln>
              <a:solidFill>
                <a:prstClr val="black"/>
              </a:solidFill>
              <a:effectLst/>
              <a:uLnTx/>
              <a:uFillTx/>
              <a:latin typeface="Figtree" pitchFamily="2" charset="0"/>
              <a:ea typeface="+mn-ea"/>
              <a:cs typeface="+mn-cs"/>
            </a:endParaRPr>
          </a:p>
          <a:p>
            <a:pPr marL="0" indent="0">
              <a:lnSpc>
                <a:spcPct val="170000"/>
              </a:lnSpc>
              <a:buClr>
                <a:srgbClr val="1A9BFC"/>
              </a:buClr>
              <a:buNone/>
              <a:defRPr/>
            </a:pPr>
            <a:r>
              <a:rPr lang="fr-FR" sz="4800" dirty="0">
                <a:solidFill>
                  <a:prstClr val="black"/>
                </a:solidFill>
                <a:latin typeface="Figtree"/>
              </a:rPr>
              <a:t>In the ‘</a:t>
            </a:r>
            <a:r>
              <a:rPr lang="fr-FR" sz="4800" dirty="0" err="1">
                <a:solidFill>
                  <a:prstClr val="black"/>
                </a:solidFill>
                <a:latin typeface="Figtree"/>
              </a:rPr>
              <a:t>Accounts</a:t>
            </a:r>
            <a:r>
              <a:rPr lang="fr-FR" sz="4800" dirty="0">
                <a:solidFill>
                  <a:prstClr val="black"/>
                </a:solidFill>
                <a:latin typeface="Figtree"/>
              </a:rPr>
              <a:t>’ tab:</a:t>
            </a:r>
            <a:endParaRPr lang="fr-FR" sz="4800" b="0" i="0" u="none" strike="noStrike" kern="1200" cap="none" spc="0" normalizeH="0" baseline="0" noProof="0" dirty="0">
              <a:ln>
                <a:noFill/>
              </a:ln>
              <a:solidFill>
                <a:prstClr val="black"/>
              </a:solidFill>
              <a:effectLst/>
              <a:uLnTx/>
              <a:uFillTx/>
              <a:latin typeface="Figtree"/>
            </a:endParaRPr>
          </a:p>
          <a:p>
            <a:pPr>
              <a:lnSpc>
                <a:spcPct val="170000"/>
              </a:lnSpc>
              <a:buClr>
                <a:srgbClr val="1A9BFC"/>
              </a:buClr>
              <a:defRPr/>
            </a:pPr>
            <a:r>
              <a:rPr lang="fr-FR" sz="4800" dirty="0" err="1">
                <a:solidFill>
                  <a:prstClr val="black"/>
                </a:solidFill>
                <a:latin typeface="Figtree"/>
              </a:rPr>
              <a:t>Uncheck</a:t>
            </a:r>
            <a:r>
              <a:rPr lang="fr-FR" sz="4800" dirty="0">
                <a:solidFill>
                  <a:prstClr val="black"/>
                </a:solidFill>
                <a:latin typeface="Figtree"/>
              </a:rPr>
              <a:t> the box in the ‘Active’ </a:t>
            </a:r>
            <a:r>
              <a:rPr lang="fr-FR" sz="4800" dirty="0" err="1">
                <a:solidFill>
                  <a:prstClr val="black"/>
                </a:solidFill>
                <a:latin typeface="Figtree"/>
              </a:rPr>
              <a:t>column</a:t>
            </a:r>
            <a:r>
              <a:rPr lang="fr-FR" sz="4800" dirty="0">
                <a:solidFill>
                  <a:prstClr val="black"/>
                </a:solidFill>
                <a:latin typeface="Figtree"/>
              </a:rPr>
              <a:t> to </a:t>
            </a:r>
            <a:r>
              <a:rPr lang="fr-FR" sz="4800" dirty="0" err="1">
                <a:solidFill>
                  <a:prstClr val="black"/>
                </a:solidFill>
                <a:latin typeface="Figtree"/>
              </a:rPr>
              <a:t>deactivate</a:t>
            </a:r>
            <a:r>
              <a:rPr lang="fr-FR" sz="4800" dirty="0">
                <a:solidFill>
                  <a:prstClr val="black"/>
                </a:solidFill>
                <a:latin typeface="Figtree"/>
              </a:rPr>
              <a:t> an </a:t>
            </a:r>
            <a:r>
              <a:rPr lang="fr-FR" sz="4800" dirty="0" err="1">
                <a:solidFill>
                  <a:prstClr val="black"/>
                </a:solidFill>
                <a:latin typeface="Figtree"/>
              </a:rPr>
              <a:t>account</a:t>
            </a:r>
            <a:r>
              <a:rPr lang="fr-FR" sz="4800" dirty="0">
                <a:solidFill>
                  <a:prstClr val="black"/>
                </a:solidFill>
                <a:latin typeface="Figtree"/>
              </a:rPr>
              <a:t>.</a:t>
            </a:r>
            <a:endParaRPr lang="fr-FR" sz="4800" b="0" i="0" u="none" strike="noStrike" kern="1200" cap="none" spc="0" normalizeH="0" baseline="0" noProof="0" dirty="0">
              <a:ln>
                <a:noFill/>
              </a:ln>
              <a:solidFill>
                <a:prstClr val="black"/>
              </a:solidFill>
              <a:effectLst/>
              <a:uLnTx/>
              <a:uFillTx/>
              <a:latin typeface="Figtree"/>
            </a:endParaRPr>
          </a:p>
          <a:p>
            <a:pPr>
              <a:lnSpc>
                <a:spcPct val="170000"/>
              </a:lnSpc>
              <a:buClr>
                <a:srgbClr val="1A9BFC"/>
              </a:buClr>
              <a:defRPr/>
            </a:pPr>
            <a:r>
              <a:rPr lang="fr-FR" sz="4800" dirty="0">
                <a:solidFill>
                  <a:prstClr val="black"/>
                </a:solidFill>
                <a:latin typeface="Figtree"/>
              </a:rPr>
              <a:t>Click ‘Save’</a:t>
            </a:r>
            <a:endParaRPr lang="fr-FR" sz="4800" b="0" i="0" u="none" strike="noStrike" kern="1200" cap="none" spc="0" normalizeH="0" baseline="0" noProof="0" dirty="0">
              <a:ln>
                <a:noFill/>
              </a:ln>
              <a:solidFill>
                <a:prstClr val="black"/>
              </a:solidFill>
              <a:effectLst/>
              <a:uLnTx/>
              <a:uFillTx/>
              <a:latin typeface="Figtree" pitchFamily="2"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fr-FR" sz="1600" b="0" i="0" u="none" strike="noStrike" kern="1200" cap="none" spc="0" normalizeH="0" baseline="0" noProof="0" dirty="0">
                <a:ln>
                  <a:noFill/>
                </a:ln>
                <a:solidFill>
                  <a:srgbClr val="333333"/>
                </a:solidFill>
                <a:effectLst/>
                <a:uLnTx/>
                <a:uFillTx/>
                <a:latin typeface="Figtree" pitchFamily="2" charset="0"/>
                <a:ea typeface="+mn-ea"/>
                <a:cs typeface="+mn-cs"/>
              </a:rPr>
              <a:t> </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fr-FR" sz="4800" b="0" i="1" u="none" strike="noStrike" kern="1200" cap="none" spc="0" normalizeH="0" baseline="0" noProof="0" dirty="0">
                <a:ln>
                  <a:noFill/>
                </a:ln>
                <a:solidFill>
                  <a:srgbClr val="333333"/>
                </a:solidFill>
                <a:effectLst/>
                <a:uLnTx/>
                <a:uFillTx/>
                <a:latin typeface="Figtree" pitchFamily="2" charset="0"/>
                <a:ea typeface="+mn-ea"/>
                <a:cs typeface="+mn-cs"/>
              </a:rPr>
              <a:t>        </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fr-FR" sz="4800" b="0" i="1" u="none" strike="noStrike" kern="1200" cap="none" spc="0" normalizeH="0" baseline="0" noProof="0" dirty="0">
                <a:ln>
                  <a:noFill/>
                </a:ln>
                <a:solidFill>
                  <a:srgbClr val="333333"/>
                </a:solidFill>
                <a:effectLst/>
                <a:uLnTx/>
                <a:uFillTx/>
                <a:latin typeface="Figtree" pitchFamily="2" charset="0"/>
                <a:ea typeface="+mn-ea"/>
                <a:cs typeface="+mn-cs"/>
              </a:rPr>
              <a:t>	</a:t>
            </a: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fr-FR" sz="1600" b="0" i="0" u="none" strike="noStrike" kern="1200" cap="none" spc="0" normalizeH="0" baseline="0" noProof="0" dirty="0">
              <a:ln>
                <a:noFill/>
              </a:ln>
              <a:solidFill>
                <a:srgbClr val="333333"/>
              </a:solidFill>
              <a:effectLst/>
              <a:uLnTx/>
              <a:uFillTx/>
              <a:latin typeface="Figtree" pitchFamily="2" charset="0"/>
              <a:ea typeface="+mn-ea"/>
              <a:cs typeface="+mn-cs"/>
            </a:endParaRPr>
          </a:p>
        </p:txBody>
      </p:sp>
      <p:sp>
        <p:nvSpPr>
          <p:cNvPr id="6" name="Espace réservé du tableau 1">
            <a:extLst>
              <a:ext uri="{FF2B5EF4-FFF2-40B4-BE49-F238E27FC236}">
                <a16:creationId xmlns:a16="http://schemas.microsoft.com/office/drawing/2014/main" id="{30DEA57E-175D-1B6C-74BC-DD6936930E41}"/>
              </a:ext>
            </a:extLst>
          </p:cNvPr>
          <p:cNvSpPr txBox="1">
            <a:spLocks/>
          </p:cNvSpPr>
          <p:nvPr/>
        </p:nvSpPr>
        <p:spPr>
          <a:xfrm>
            <a:off x="507022" y="1523503"/>
            <a:ext cx="10384204"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Admin Area &gt; Time &amp; </a:t>
            </a:r>
            <a:r>
              <a:rPr lang="fr-FR" dirty="0" err="1">
                <a:solidFill>
                  <a:schemeClr val="accent1"/>
                </a:solidFill>
                <a:latin typeface="Figtree"/>
              </a:rPr>
              <a:t>Activities</a:t>
            </a:r>
            <a:r>
              <a:rPr lang="fr-FR" dirty="0">
                <a:solidFill>
                  <a:schemeClr val="accent1"/>
                </a:solidFill>
                <a:latin typeface="Figtree"/>
              </a:rPr>
              <a:t> &gt; Report </a:t>
            </a:r>
            <a:r>
              <a:rPr lang="fr-FR" dirty="0" err="1">
                <a:solidFill>
                  <a:schemeClr val="accent1"/>
                </a:solidFill>
                <a:latin typeface="Figtree"/>
              </a:rPr>
              <a:t>criteria</a:t>
            </a:r>
            <a:r>
              <a:rPr lang="fr-FR" dirty="0">
                <a:solidFill>
                  <a:schemeClr val="accent1"/>
                </a:solidFill>
                <a:latin typeface="Figtree"/>
              </a:rPr>
              <a:t> &gt; Open &gt; [</a:t>
            </a:r>
            <a:r>
              <a:rPr lang="fr-FR" dirty="0" err="1">
                <a:solidFill>
                  <a:schemeClr val="accent1"/>
                </a:solidFill>
                <a:latin typeface="Figtree"/>
              </a:rPr>
              <a:t>Chosen</a:t>
            </a:r>
            <a:r>
              <a:rPr lang="fr-FR" dirty="0">
                <a:solidFill>
                  <a:schemeClr val="accent1"/>
                </a:solidFill>
                <a:latin typeface="Figtree"/>
              </a:rPr>
              <a:t> </a:t>
            </a:r>
            <a:r>
              <a:rPr lang="fr-FR" dirty="0" err="1">
                <a:solidFill>
                  <a:schemeClr val="accent1"/>
                </a:solidFill>
                <a:latin typeface="Figtree"/>
              </a:rPr>
              <a:t>criterion</a:t>
            </a:r>
            <a:r>
              <a:rPr lang="fr-FR" dirty="0">
                <a:solidFill>
                  <a:schemeClr val="accent1"/>
                </a:solidFill>
                <a:latin typeface="Figtree"/>
              </a:rPr>
              <a:t>] &gt; </a:t>
            </a:r>
            <a:r>
              <a:rPr lang="fr-FR" dirty="0" err="1">
                <a:solidFill>
                  <a:schemeClr val="accent1"/>
                </a:solidFill>
                <a:latin typeface="Figtree"/>
              </a:rPr>
              <a:t>Accounts</a:t>
            </a:r>
            <a:endParaRPr lang="fr-FR" dirty="0">
              <a:solidFill>
                <a:schemeClr val="accent1"/>
              </a:solidFill>
            </a:endParaRPr>
          </a:p>
        </p:txBody>
      </p:sp>
      <p:pic>
        <p:nvPicPr>
          <p:cNvPr id="2050" name="Picture 2">
            <a:extLst>
              <a:ext uri="{FF2B5EF4-FFF2-40B4-BE49-F238E27FC236}">
                <a16:creationId xmlns:a16="http://schemas.microsoft.com/office/drawing/2014/main" id="{CD1EE69A-2C66-BDB6-D89B-446A186641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311" y="2365257"/>
            <a:ext cx="10289377" cy="2336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2" name="Rectangle : coins arrondis 1">
            <a:extLst>
              <a:ext uri="{FF2B5EF4-FFF2-40B4-BE49-F238E27FC236}">
                <a16:creationId xmlns:a16="http://schemas.microsoft.com/office/drawing/2014/main" id="{55A6B014-1F8D-41FF-0AF6-1E05A1D39956}"/>
              </a:ext>
            </a:extLst>
          </p:cNvPr>
          <p:cNvSpPr/>
          <p:nvPr/>
        </p:nvSpPr>
        <p:spPr>
          <a:xfrm>
            <a:off x="1709928" y="3502152"/>
            <a:ext cx="256032" cy="20116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8F81E8E-4A25-D77D-E83C-D7BDAFAE8632}"/>
              </a:ext>
            </a:extLst>
          </p:cNvPr>
          <p:cNvSpPr/>
          <p:nvPr/>
        </p:nvSpPr>
        <p:spPr>
          <a:xfrm>
            <a:off x="10680192" y="3145536"/>
            <a:ext cx="384048" cy="35661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C2DA888B-53E9-EAD2-80BC-650784D358AD}"/>
              </a:ext>
            </a:extLst>
          </p:cNvPr>
          <p:cNvSpPr/>
          <p:nvPr/>
        </p:nvSpPr>
        <p:spPr>
          <a:xfrm>
            <a:off x="5980176" y="2596896"/>
            <a:ext cx="521208" cy="18288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62698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dirty="0" err="1">
                <a:latin typeface="PP Woodland"/>
              </a:rPr>
              <a:t>Still</a:t>
            </a:r>
            <a:r>
              <a:rPr lang="fr-FR" dirty="0">
                <a:latin typeface="PP Woodland"/>
              </a:rPr>
              <a:t> have questions? </a:t>
            </a:r>
            <a:br>
              <a:rPr lang="fr-FR" dirty="0"/>
            </a:br>
            <a:r>
              <a:rPr lang="fr-FR" sz="2800" dirty="0">
                <a:latin typeface="PP Woodland"/>
              </a:rPr>
              <a:t>All </a:t>
            </a:r>
            <a:r>
              <a:rPr lang="fr-FR" sz="2800" dirty="0" err="1">
                <a:latin typeface="PP Woodland"/>
              </a:rPr>
              <a:t>answers</a:t>
            </a:r>
            <a:r>
              <a:rPr lang="fr-FR" sz="2800" dirty="0">
                <a:latin typeface="PP Woodland"/>
              </a:rPr>
              <a:t> are </a:t>
            </a:r>
            <a:r>
              <a:rPr lang="fr-FR" sz="2800" dirty="0" err="1">
                <a:latin typeface="PP Woodland"/>
              </a:rPr>
              <a:t>within</a:t>
            </a:r>
            <a:r>
              <a:rPr lang="fr-FR" sz="2800" dirty="0">
                <a:latin typeface="PP Woodland"/>
              </a:rPr>
              <a:t> </a:t>
            </a:r>
            <a:r>
              <a:rPr lang="fr-FR" sz="2800" dirty="0" err="1">
                <a:latin typeface="PP Woodland"/>
              </a:rPr>
              <a:t>your</a:t>
            </a:r>
            <a:r>
              <a:rPr lang="fr-FR" sz="2800" dirty="0">
                <a:latin typeface="PP Woodland"/>
              </a:rPr>
              <a:t> </a:t>
            </a:r>
            <a:r>
              <a:rPr lang="fr-FR" sz="2800" dirty="0" err="1">
                <a:latin typeface="PP Woodland"/>
              </a:rPr>
              <a:t>reach</a:t>
            </a:r>
            <a:r>
              <a:rPr lang="fr-FR" sz="2800" dirty="0">
                <a:latin typeface="PP Woodland"/>
              </a:rPr>
              <a:t>. </a:t>
            </a:r>
            <a:endParaRPr lang="fr-FR" sz="2800" dirty="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145583" y="5732206"/>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latin typeface="Figtree"/>
                <a:hlinkClick r:id="rId2">
                  <a:extLst>
                    <a:ext uri="{A12FA001-AC4F-418D-AE19-62706E023703}">
                      <ahyp:hlinkClr xmlns:ahyp="http://schemas.microsoft.com/office/drawing/2018/hyperlinkcolor" val="tx"/>
                    </a:ext>
                  </a:extLst>
                </a:hlinkClick>
              </a:rPr>
              <a:t>support</a:t>
            </a:r>
            <a:r>
              <a:rPr lang="fr-FR" b="0" dirty="0">
                <a:latin typeface="Figtree"/>
                <a:hlinkClick r:id="rId2">
                  <a:extLst>
                    <a:ext uri="{A12FA001-AC4F-418D-AE19-62706E023703}">
                      <ahyp:hlinkClr xmlns:ahyp="http://schemas.microsoft.com/office/drawing/2018/hyperlinkcolor" val="tx"/>
                    </a:ext>
                  </a:extLst>
                </a:hlinkClick>
              </a:rPr>
              <a:t>@eurecia.com</a:t>
            </a:r>
            <a:endParaRPr lang="fr-FR" b="0" dirty="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98959" y="5732206"/>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hlinkClick r:id="rId3">
                  <a:extLst>
                    <a:ext uri="{A12FA001-AC4F-418D-AE19-62706E023703}">
                      <ahyp:hlinkClr xmlns:ahyp="http://schemas.microsoft.com/office/drawing/2018/hyperlinkcolor" val="tx"/>
                    </a:ext>
                  </a:extLst>
                </a:hlinkClick>
              </a:rPr>
              <a:t>Help center</a:t>
            </a:r>
            <a:endParaRPr lang="fr-FR" dirty="0"/>
          </a:p>
        </p:txBody>
      </p:sp>
    </p:spTree>
    <p:extLst>
      <p:ext uri="{BB962C8B-B14F-4D97-AF65-F5344CB8AC3E}">
        <p14:creationId xmlns:p14="http://schemas.microsoft.com/office/powerpoint/2010/main" val="1323003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343025" y="1807391"/>
            <a:ext cx="9550262" cy="3799447"/>
          </a:xfrm>
        </p:spPr>
        <p:txBody>
          <a:bodyPr/>
          <a:lstStyle/>
          <a:p>
            <a:pPr>
              <a:lnSpc>
                <a:spcPct val="100000"/>
              </a:lnSpc>
            </a:pPr>
            <a:r>
              <a:rPr lang="fr-FR" sz="8000" dirty="0" err="1">
                <a:latin typeface="PP Woodland"/>
              </a:rPr>
              <a:t>Creating</a:t>
            </a:r>
            <a:r>
              <a:rPr lang="fr-FR" sz="8000" dirty="0">
                <a:latin typeface="PP Woodland"/>
              </a:rPr>
              <a:t> </a:t>
            </a:r>
            <a:r>
              <a:rPr lang="fr-FR" sz="8000" dirty="0" err="1">
                <a:latin typeface="PP Woodland"/>
              </a:rPr>
              <a:t>employees</a:t>
            </a:r>
            <a:r>
              <a:rPr lang="fr-FR" sz="8000" dirty="0">
                <a:latin typeface="PP Woodland"/>
              </a:rPr>
              <a:t>' </a:t>
            </a:r>
            <a:r>
              <a:rPr lang="fr-FR" sz="8000" dirty="0" err="1">
                <a:latin typeface="PP Woodland"/>
              </a:rPr>
              <a:t>timesheets</a:t>
            </a:r>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D0882A9-3D61-2DD8-E85C-892D7576C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227" y="2314579"/>
            <a:ext cx="3030478" cy="2747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907014" y="1454972"/>
            <a:ext cx="6479899" cy="389782"/>
          </a:xfrm>
        </p:spPr>
        <p:txBody>
          <a:bodyPr>
            <a:normAutofit/>
          </a:bodyPr>
          <a:lstStyle/>
          <a:p>
            <a:r>
              <a:rPr lang="fr-FR" dirty="0">
                <a:solidFill>
                  <a:schemeClr val="accent1"/>
                </a:solidFill>
                <a:latin typeface="Figtree"/>
              </a:rPr>
              <a:t>Access: Admin Area &gt; General </a:t>
            </a:r>
            <a:r>
              <a:rPr lang="fr-FR" dirty="0" err="1">
                <a:solidFill>
                  <a:schemeClr val="accent1"/>
                </a:solidFill>
                <a:latin typeface="Figtree"/>
              </a:rPr>
              <a:t>parameters</a:t>
            </a:r>
            <a:r>
              <a:rPr lang="fr-FR" dirty="0">
                <a:solidFill>
                  <a:schemeClr val="accent1"/>
                </a:solidFill>
                <a:latin typeface="Figtree"/>
              </a:rPr>
              <a:t> &gt; </a:t>
            </a:r>
            <a:r>
              <a:rPr lang="fr-FR" dirty="0" err="1">
                <a:solidFill>
                  <a:schemeClr val="accent1"/>
                </a:solidFill>
                <a:latin typeface="Figtree"/>
              </a:rPr>
              <a:t>Employees</a:t>
            </a:r>
            <a:r>
              <a:rPr lang="fr-FR" dirty="0">
                <a:solidFill>
                  <a:schemeClr val="accent1"/>
                </a:solidFill>
                <a:latin typeface="Figtree"/>
              </a:rPr>
              <a:t> and </a:t>
            </a:r>
            <a:r>
              <a:rPr lang="fr-FR" dirty="0" err="1">
                <a:solidFill>
                  <a:schemeClr val="accent1"/>
                </a:solidFill>
                <a:latin typeface="Figtree"/>
              </a:rPr>
              <a:t>users</a:t>
            </a:r>
            <a:endParaRPr lang="fr-FR" dirty="0">
              <a:solidFill>
                <a:schemeClr val="accent1"/>
              </a:solidFill>
              <a:latin typeface="Figtree"/>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t>
            </a:r>
            <a:r>
              <a:rPr lang="fr-FR" dirty="0" err="1">
                <a:latin typeface="Figtree Light"/>
              </a:rPr>
              <a:t>timesheets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t>
            </a:r>
            <a:r>
              <a:rPr lang="fr-FR" dirty="0" err="1">
                <a:latin typeface="Figtree"/>
              </a:rPr>
              <a:t>timesheets</a:t>
            </a:r>
            <a:endParaRPr lang="fr-FR" dirty="0" err="1"/>
          </a:p>
        </p:txBody>
      </p:sp>
      <p:sp>
        <p:nvSpPr>
          <p:cNvPr id="14" name="ZoneTexte 13">
            <a:extLst>
              <a:ext uri="{FF2B5EF4-FFF2-40B4-BE49-F238E27FC236}">
                <a16:creationId xmlns:a16="http://schemas.microsoft.com/office/drawing/2014/main" id="{6EA91CFB-362F-7CC6-59B6-A1B8473E602F}"/>
              </a:ext>
            </a:extLst>
          </p:cNvPr>
          <p:cNvSpPr txBox="1"/>
          <p:nvPr/>
        </p:nvSpPr>
        <p:spPr>
          <a:xfrm>
            <a:off x="644227" y="5598635"/>
            <a:ext cx="10903546" cy="523220"/>
          </a:xfrm>
          <a:prstGeom prst="rect">
            <a:avLst/>
          </a:prstGeom>
          <a:noFill/>
        </p:spPr>
        <p:txBody>
          <a:bodyPr wrap="square">
            <a:spAutoFit/>
          </a:bodyPr>
          <a:lstStyle/>
          <a:p>
            <a:pPr marL="0" indent="0">
              <a:buNone/>
            </a:pPr>
            <a:r>
              <a:rPr lang="fr-FR" sz="1400" dirty="0"/>
              <a:t>To </a:t>
            </a:r>
            <a:r>
              <a:rPr lang="fr-FR" sz="1400" dirty="0" err="1"/>
              <a:t>create</a:t>
            </a:r>
            <a:r>
              <a:rPr lang="fr-FR" sz="1400" dirty="0"/>
              <a:t> </a:t>
            </a:r>
            <a:r>
              <a:rPr lang="fr-FR" sz="1400" dirty="0" err="1"/>
              <a:t>timesheets</a:t>
            </a:r>
            <a:r>
              <a:rPr lang="fr-FR" sz="1400" dirty="0"/>
              <a:t>, click on the "Actions" menu and </a:t>
            </a:r>
            <a:r>
              <a:rPr lang="fr-FR" sz="1400" dirty="0" err="1"/>
              <a:t>choose</a:t>
            </a:r>
            <a:r>
              <a:rPr lang="fr-FR" sz="1400" dirty="0"/>
              <a:t> "</a:t>
            </a:r>
            <a:r>
              <a:rPr lang="fr-FR" sz="1400" dirty="0" err="1"/>
              <a:t>Create</a:t>
            </a:r>
            <a:r>
              <a:rPr lang="fr-FR" sz="1400" dirty="0"/>
              <a:t> the first </a:t>
            </a:r>
            <a:r>
              <a:rPr lang="fr-FR" sz="1400" dirty="0" err="1"/>
              <a:t>timesheet</a:t>
            </a:r>
            <a:r>
              <a:rPr lang="fr-FR" sz="1400" dirty="0"/>
              <a:t>."</a:t>
            </a:r>
          </a:p>
          <a:p>
            <a:pPr marL="0" indent="0">
              <a:buNone/>
            </a:pPr>
            <a:r>
              <a:rPr lang="fr-FR" sz="1400" dirty="0"/>
              <a:t>The </a:t>
            </a:r>
            <a:r>
              <a:rPr lang="fr-FR" sz="1400" dirty="0" err="1"/>
              <a:t>wizard</a:t>
            </a:r>
            <a:r>
              <a:rPr lang="fr-FR" sz="1400" dirty="0"/>
              <a:t> </a:t>
            </a:r>
            <a:r>
              <a:rPr lang="fr-FR" sz="1400" dirty="0" err="1"/>
              <a:t>allows</a:t>
            </a:r>
            <a:r>
              <a:rPr lang="fr-FR" sz="1400" dirty="0"/>
              <a:t> </a:t>
            </a:r>
            <a:r>
              <a:rPr lang="fr-FR" sz="1400" dirty="0" err="1"/>
              <a:t>you</a:t>
            </a:r>
            <a:r>
              <a:rPr lang="fr-FR" sz="1400" dirty="0"/>
              <a:t> to </a:t>
            </a:r>
            <a:r>
              <a:rPr lang="fr-FR" sz="1400" dirty="0" err="1"/>
              <a:t>create</a:t>
            </a:r>
            <a:r>
              <a:rPr lang="fr-FR" sz="1400" dirty="0"/>
              <a:t> </a:t>
            </a:r>
            <a:r>
              <a:rPr lang="fr-FR" sz="1400" dirty="0" err="1"/>
              <a:t>timesheets</a:t>
            </a:r>
            <a:r>
              <a:rPr lang="fr-FR" sz="1400" dirty="0"/>
              <a:t> for all </a:t>
            </a:r>
            <a:r>
              <a:rPr lang="fr-FR" sz="1400" dirty="0" err="1"/>
              <a:t>selected</a:t>
            </a:r>
            <a:r>
              <a:rPr lang="fr-FR" sz="1400" dirty="0"/>
              <a:t> </a:t>
            </a:r>
            <a:r>
              <a:rPr lang="fr-FR" sz="1400" dirty="0" err="1"/>
              <a:t>employees</a:t>
            </a:r>
            <a:r>
              <a:rPr lang="fr-FR" sz="1400" dirty="0"/>
              <a:t>. You can </a:t>
            </a:r>
            <a:r>
              <a:rPr lang="fr-FR" sz="1400" dirty="0" err="1"/>
              <a:t>create</a:t>
            </a:r>
            <a:r>
              <a:rPr lang="fr-FR" sz="1400" dirty="0"/>
              <a:t> </a:t>
            </a:r>
            <a:r>
              <a:rPr lang="fr-FR" sz="1400" dirty="0" err="1"/>
              <a:t>weekly</a:t>
            </a:r>
            <a:r>
              <a:rPr lang="fr-FR" sz="1400" dirty="0"/>
              <a:t> or </a:t>
            </a:r>
            <a:r>
              <a:rPr lang="fr-FR" sz="1400" dirty="0" err="1"/>
              <a:t>monthly</a:t>
            </a:r>
            <a:r>
              <a:rPr lang="fr-FR" sz="1400" dirty="0"/>
              <a:t> </a:t>
            </a:r>
            <a:r>
              <a:rPr lang="fr-FR" sz="1400" dirty="0" err="1"/>
              <a:t>timesheets</a:t>
            </a:r>
            <a:r>
              <a:rPr lang="fr-FR" sz="1400" dirty="0"/>
              <a:t>.</a:t>
            </a:r>
          </a:p>
        </p:txBody>
      </p:sp>
      <p:sp>
        <p:nvSpPr>
          <p:cNvPr id="18" name="Rectangle : coins arrondis 17">
            <a:extLst>
              <a:ext uri="{FF2B5EF4-FFF2-40B4-BE49-F238E27FC236}">
                <a16:creationId xmlns:a16="http://schemas.microsoft.com/office/drawing/2014/main" id="{A4369018-6AA4-5C26-F415-ABF6740C9FAF}"/>
              </a:ext>
            </a:extLst>
          </p:cNvPr>
          <p:cNvSpPr/>
          <p:nvPr/>
        </p:nvSpPr>
        <p:spPr>
          <a:xfrm>
            <a:off x="1172817" y="4731026"/>
            <a:ext cx="702366" cy="331114"/>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B8069AC0-FA3A-F87E-A6E9-A3FBDBA66170}"/>
              </a:ext>
            </a:extLst>
          </p:cNvPr>
          <p:cNvSpPr/>
          <p:nvPr/>
        </p:nvSpPr>
        <p:spPr>
          <a:xfrm>
            <a:off x="2551043" y="3009148"/>
            <a:ext cx="708992" cy="224382"/>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30" name="Picture 6">
            <a:extLst>
              <a:ext uri="{FF2B5EF4-FFF2-40B4-BE49-F238E27FC236}">
                <a16:creationId xmlns:a16="http://schemas.microsoft.com/office/drawing/2014/main" id="{EB70004F-533D-1CE9-CB32-5592E605F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191" y="2717732"/>
            <a:ext cx="2793663" cy="1941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a:extLst>
              <a:ext uri="{FF2B5EF4-FFF2-40B4-BE49-F238E27FC236}">
                <a16:creationId xmlns:a16="http://schemas.microsoft.com/office/drawing/2014/main" id="{E81D01A1-74D9-DF11-A500-476FAEA7E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1340" y="2952044"/>
            <a:ext cx="4426433" cy="1478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Rectangle : coins arrondis 19">
            <a:extLst>
              <a:ext uri="{FF2B5EF4-FFF2-40B4-BE49-F238E27FC236}">
                <a16:creationId xmlns:a16="http://schemas.microsoft.com/office/drawing/2014/main" id="{357DE61E-0665-00DA-C2EA-700FA7D73B6B}"/>
              </a:ext>
            </a:extLst>
          </p:cNvPr>
          <p:cNvSpPr/>
          <p:nvPr/>
        </p:nvSpPr>
        <p:spPr>
          <a:xfrm>
            <a:off x="4146964" y="3781088"/>
            <a:ext cx="1014758" cy="224382"/>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583C8F79-F4A3-3D3F-7D4C-BA35A05EF02D}"/>
              </a:ext>
            </a:extLst>
          </p:cNvPr>
          <p:cNvSpPr/>
          <p:nvPr/>
        </p:nvSpPr>
        <p:spPr>
          <a:xfrm>
            <a:off x="4001190" y="3204618"/>
            <a:ext cx="391905" cy="224382"/>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pture d’écran&#10;&#10;Le contenu généré par l’IA peut être incorrect.">
            <a:extLst>
              <a:ext uri="{FF2B5EF4-FFF2-40B4-BE49-F238E27FC236}">
                <a16:creationId xmlns:a16="http://schemas.microsoft.com/office/drawing/2014/main" id="{3BF4ED16-019D-4623-EAFD-A49788979A5C}"/>
              </a:ext>
            </a:extLst>
          </p:cNvPr>
          <p:cNvPicPr>
            <a:picLocks noChangeAspect="1"/>
          </p:cNvPicPr>
          <p:nvPr/>
        </p:nvPicPr>
        <p:blipFill>
          <a:blip r:embed="rId2"/>
          <a:stretch>
            <a:fillRect/>
          </a:stretch>
        </p:blipFill>
        <p:spPr>
          <a:xfrm>
            <a:off x="7552104" y="1391261"/>
            <a:ext cx="4414716" cy="4319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93825"/>
            <a:ext cx="5176340" cy="451385"/>
          </a:xfrm>
        </p:spPr>
        <p:txBody>
          <a:bodyPr>
            <a:normAutofit/>
          </a:bodyPr>
          <a:lstStyle/>
          <a:p>
            <a:endParaRPr lang="fr-FR" dirty="0"/>
          </a:p>
          <a:p>
            <a:endParaRPr lang="fr-FR" dirty="0"/>
          </a:p>
          <a:p>
            <a:endParaRPr lang="fr-FR" dirty="0"/>
          </a:p>
          <a:p>
            <a:endParaRPr lang="fr-FR" dirty="0"/>
          </a:p>
          <a:p>
            <a:endParaRPr lang="fr-FR" dirty="0"/>
          </a:p>
          <a:p>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t>
            </a:r>
            <a:r>
              <a:rPr lang="fr-FR" dirty="0" err="1">
                <a:latin typeface="Figtree Light"/>
              </a:rPr>
              <a:t>timesheets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Resetting</a:t>
            </a:r>
            <a:r>
              <a:rPr lang="fr-FR" dirty="0">
                <a:latin typeface="Figtree"/>
              </a:rPr>
              <a:t> a </a:t>
            </a:r>
            <a:r>
              <a:rPr lang="fr-FR" dirty="0" err="1">
                <a:latin typeface="Figtree"/>
              </a:rPr>
              <a:t>timesheet</a:t>
            </a:r>
            <a:endParaRPr lang="fr-FR" dirty="0" err="1"/>
          </a:p>
        </p:txBody>
      </p:sp>
      <p:sp>
        <p:nvSpPr>
          <p:cNvPr id="27" name="ZoneTexte 26">
            <a:extLst>
              <a:ext uri="{FF2B5EF4-FFF2-40B4-BE49-F238E27FC236}">
                <a16:creationId xmlns:a16="http://schemas.microsoft.com/office/drawing/2014/main" id="{97A0F433-B9CD-A163-8D02-366844E92E7E}"/>
              </a:ext>
            </a:extLst>
          </p:cNvPr>
          <p:cNvSpPr txBox="1"/>
          <p:nvPr/>
        </p:nvSpPr>
        <p:spPr>
          <a:xfrm>
            <a:off x="1022280" y="2411414"/>
            <a:ext cx="6386401" cy="2681930"/>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3">
                  <a:extLst>
                    <a:ext uri="{96DAC541-7B7A-43D3-8B79-37D633B846F1}">
                      <asvg:svgBlip xmlns:asvg="http://schemas.microsoft.com/office/drawing/2016/SVG/main" r:embed="rId4"/>
                    </a:ext>
                  </a:extLst>
                </a:blip>
              </a:buBlip>
              <a:defRPr sz="1600">
                <a:latin typeface="Figtree" pitchFamily="2" charset="0"/>
              </a:defRPr>
            </a:lvl1pPr>
            <a:lvl2pPr marL="538163" indent="-342900">
              <a:lnSpc>
                <a:spcPct val="120000"/>
              </a:lnSpc>
              <a:spcBef>
                <a:spcPts val="500"/>
              </a:spcBef>
              <a:buFontTx/>
              <a:buBlip>
                <a:blip r:embed="rId5">
                  <a:extLst>
                    <a:ext uri="{96DAC541-7B7A-43D3-8B79-37D633B846F1}">
                      <asvg:svgBlip xmlns:asvg="http://schemas.microsoft.com/office/drawing/2016/SVG/main" r:embed="rId6"/>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altLang="fr-FR" sz="1400" dirty="0">
                <a:latin typeface="Figtree"/>
              </a:rPr>
              <a:t>Common case: </a:t>
            </a:r>
            <a:r>
              <a:rPr lang="en-US" altLang="fr-FR" sz="1400" dirty="0">
                <a:latin typeface="Figtree"/>
              </a:rPr>
              <a:t>An approved timesheet can no longer be modified, and its overtime hours are taken into account.</a:t>
            </a:r>
          </a:p>
          <a:p>
            <a:r>
              <a:rPr lang="fr-FR" sz="1400" dirty="0" err="1">
                <a:latin typeface="Figtree"/>
              </a:rPr>
              <a:t>However</a:t>
            </a:r>
            <a:r>
              <a:rPr lang="fr-FR" sz="1400" dirty="0">
                <a:latin typeface="Figtree"/>
              </a:rPr>
              <a:t>, </a:t>
            </a:r>
            <a:r>
              <a:rPr lang="fr-FR" sz="1400" dirty="0" err="1">
                <a:latin typeface="Figtree"/>
              </a:rPr>
              <a:t>you</a:t>
            </a:r>
            <a:r>
              <a:rPr lang="fr-FR" sz="1400" dirty="0">
                <a:latin typeface="Figtree"/>
              </a:rPr>
              <a:t> can reset the </a:t>
            </a:r>
            <a:r>
              <a:rPr lang="fr-FR" sz="1400" dirty="0" err="1">
                <a:latin typeface="Figtree"/>
              </a:rPr>
              <a:t>timesheet</a:t>
            </a:r>
            <a:r>
              <a:rPr lang="fr-FR" sz="1400" dirty="0">
                <a:latin typeface="Figtree"/>
              </a:rPr>
              <a:t> by </a:t>
            </a:r>
            <a:r>
              <a:rPr lang="fr-FR" sz="1400" dirty="0" err="1">
                <a:latin typeface="Figtree"/>
              </a:rPr>
              <a:t>clicking</a:t>
            </a:r>
            <a:r>
              <a:rPr lang="fr-FR" sz="1400" dirty="0">
                <a:latin typeface="Figtree"/>
              </a:rPr>
              <a:t> on </a:t>
            </a:r>
            <a:r>
              <a:rPr lang="fr-FR" sz="1400" b="1" dirty="0">
                <a:latin typeface="Figtree"/>
              </a:rPr>
              <a:t>"Reset to new"</a:t>
            </a:r>
            <a:r>
              <a:rPr lang="fr-FR" sz="1400" dirty="0">
                <a:latin typeface="Figtree"/>
              </a:rPr>
              <a:t>.</a:t>
            </a:r>
            <a:br>
              <a:rPr lang="fr-FR" sz="1400" b="1" dirty="0">
                <a:latin typeface="Figtree"/>
              </a:rPr>
            </a:br>
            <a:r>
              <a:rPr lang="fr-FR" altLang="fr-FR" sz="1400" dirty="0">
                <a:latin typeface="Figtree"/>
              </a:rPr>
              <a:t>It </a:t>
            </a:r>
            <a:r>
              <a:rPr lang="fr-FR" altLang="fr-FR" sz="1400" dirty="0" err="1">
                <a:latin typeface="Figtree"/>
              </a:rPr>
              <a:t>will</a:t>
            </a:r>
            <a:r>
              <a:rPr lang="fr-FR" altLang="fr-FR" sz="1400" dirty="0">
                <a:latin typeface="Figtree"/>
              </a:rPr>
              <a:t>:</a:t>
            </a:r>
          </a:p>
          <a:p>
            <a:pPr marL="537845" lvl="1"/>
            <a:r>
              <a:rPr lang="fr-FR" altLang="fr-FR" sz="1400" dirty="0">
                <a:latin typeface="Figtree"/>
              </a:rPr>
              <a:t>Change the </a:t>
            </a:r>
            <a:r>
              <a:rPr lang="fr-FR" altLang="fr-FR" sz="1400" dirty="0" err="1">
                <a:latin typeface="Figtree"/>
              </a:rPr>
              <a:t>timesheet's</a:t>
            </a:r>
            <a:r>
              <a:rPr lang="fr-FR" altLang="fr-FR" sz="1400" dirty="0">
                <a:latin typeface="Figtree"/>
              </a:rPr>
              <a:t> </a:t>
            </a:r>
            <a:r>
              <a:rPr lang="fr-FR" altLang="fr-FR" sz="1400" dirty="0" err="1">
                <a:latin typeface="Figtree"/>
              </a:rPr>
              <a:t>status</a:t>
            </a:r>
            <a:r>
              <a:rPr lang="fr-FR" altLang="fr-FR" sz="1400" dirty="0">
                <a:latin typeface="Figtree"/>
              </a:rPr>
              <a:t> </a:t>
            </a:r>
            <a:r>
              <a:rPr lang="fr-FR" altLang="fr-FR" sz="1400" dirty="0" err="1">
                <a:latin typeface="Figtree"/>
              </a:rPr>
              <a:t>from</a:t>
            </a:r>
            <a:r>
              <a:rPr lang="fr-FR" altLang="fr-FR" sz="1400" dirty="0">
                <a:latin typeface="Figtree"/>
              </a:rPr>
              <a:t> "</a:t>
            </a:r>
            <a:r>
              <a:rPr lang="fr-FR" altLang="fr-FR" sz="1400" dirty="0" err="1">
                <a:latin typeface="Figtree"/>
              </a:rPr>
              <a:t>Approved</a:t>
            </a:r>
            <a:r>
              <a:rPr lang="fr-FR" altLang="fr-FR" sz="1400" dirty="0">
                <a:latin typeface="Figtree"/>
              </a:rPr>
              <a:t>" to "New"</a:t>
            </a:r>
          </a:p>
          <a:p>
            <a:pPr marL="537845" lvl="1"/>
            <a:r>
              <a:rPr lang="fr-FR" altLang="fr-FR" sz="1400" dirty="0" err="1">
                <a:latin typeface="Figtree"/>
              </a:rPr>
              <a:t>Allow</a:t>
            </a:r>
            <a:r>
              <a:rPr lang="fr-FR" altLang="fr-FR" sz="1400" dirty="0">
                <a:latin typeface="Figtree"/>
              </a:rPr>
              <a:t> changes on the </a:t>
            </a:r>
            <a:r>
              <a:rPr lang="fr-FR" altLang="fr-FR" sz="1400" dirty="0" err="1">
                <a:latin typeface="Figtree"/>
              </a:rPr>
              <a:t>timesheet</a:t>
            </a:r>
            <a:endParaRPr lang="fr-FR" altLang="fr-FR" sz="1400" dirty="0">
              <a:latin typeface="Figtree"/>
            </a:endParaRPr>
          </a:p>
          <a:p>
            <a:pPr marL="537845" lvl="1"/>
            <a:r>
              <a:rPr lang="fr-FR" altLang="fr-FR" sz="1400" dirty="0">
                <a:latin typeface="Figtree"/>
              </a:rPr>
              <a:t>Reset the </a:t>
            </a:r>
            <a:r>
              <a:rPr lang="fr-FR" altLang="fr-FR" sz="1400" dirty="0" err="1">
                <a:latin typeface="Figtree"/>
              </a:rPr>
              <a:t>approval</a:t>
            </a:r>
            <a:r>
              <a:rPr lang="fr-FR" altLang="fr-FR" sz="1400" dirty="0">
                <a:latin typeface="Figtree"/>
              </a:rPr>
              <a:t> cycle</a:t>
            </a:r>
          </a:p>
          <a:p>
            <a:pPr marL="537845" lvl="1"/>
            <a:r>
              <a:rPr lang="fr-FR" altLang="fr-FR" sz="1400" dirty="0">
                <a:latin typeface="Figtree"/>
              </a:rPr>
              <a:t>Cancel overtime </a:t>
            </a:r>
            <a:r>
              <a:rPr lang="fr-FR" altLang="fr-FR" sz="1400" dirty="0" err="1">
                <a:latin typeface="Figtree"/>
              </a:rPr>
              <a:t>transfers</a:t>
            </a:r>
            <a:endParaRPr lang="fr-FR" altLang="fr-FR" sz="1400" dirty="0" err="1"/>
          </a:p>
          <a:p>
            <a:endParaRPr lang="fr-FR" dirty="0"/>
          </a:p>
        </p:txBody>
      </p:sp>
      <p:sp>
        <p:nvSpPr>
          <p:cNvPr id="6" name="Espace réservé du tableau 1">
            <a:extLst>
              <a:ext uri="{FF2B5EF4-FFF2-40B4-BE49-F238E27FC236}">
                <a16:creationId xmlns:a16="http://schemas.microsoft.com/office/drawing/2014/main" id="{ED1EBF5D-0304-0561-9947-ABFECF2D8CEB}"/>
              </a:ext>
            </a:extLst>
          </p:cNvPr>
          <p:cNvSpPr txBox="1">
            <a:spLocks/>
          </p:cNvSpPr>
          <p:nvPr/>
        </p:nvSpPr>
        <p:spPr>
          <a:xfrm>
            <a:off x="1022280" y="1374286"/>
            <a:ext cx="6865311" cy="346856"/>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Time &amp; </a:t>
            </a:r>
            <a:r>
              <a:rPr lang="fr-FR" dirty="0" err="1">
                <a:solidFill>
                  <a:schemeClr val="accent1"/>
                </a:solidFill>
                <a:latin typeface="Figtree"/>
              </a:rPr>
              <a:t>Activities</a:t>
            </a:r>
            <a:r>
              <a:rPr lang="fr-FR" dirty="0">
                <a:solidFill>
                  <a:schemeClr val="accent1"/>
                </a:solidFill>
                <a:latin typeface="Figtree"/>
              </a:rPr>
              <a:t> &gt; Manager </a:t>
            </a:r>
            <a:r>
              <a:rPr lang="fr-FR" dirty="0" err="1">
                <a:solidFill>
                  <a:schemeClr val="accent1"/>
                </a:solidFill>
                <a:latin typeface="Figtree"/>
              </a:rPr>
              <a:t>view</a:t>
            </a:r>
            <a:r>
              <a:rPr lang="fr-FR" dirty="0">
                <a:solidFill>
                  <a:schemeClr val="accent1"/>
                </a:solidFill>
                <a:latin typeface="Figtree"/>
              </a:rPr>
              <a:t> &gt; </a:t>
            </a:r>
            <a:r>
              <a:rPr lang="fr-FR" dirty="0" err="1">
                <a:solidFill>
                  <a:schemeClr val="accent1"/>
                </a:solidFill>
                <a:latin typeface="Figtree"/>
              </a:rPr>
              <a:t>Timesheets</a:t>
            </a:r>
            <a:r>
              <a:rPr lang="fr-FR" dirty="0">
                <a:solidFill>
                  <a:schemeClr val="accent1"/>
                </a:solidFill>
                <a:latin typeface="Figtree"/>
              </a:rPr>
              <a:t> validation</a:t>
            </a:r>
          </a:p>
          <a:p>
            <a:pPr>
              <a:buFontTx/>
              <a:buChar char="•"/>
            </a:pPr>
            <a:endParaRPr lang="fr-FR" altLang="fr-FR" dirty="0">
              <a:latin typeface="Figtree"/>
            </a:endParaRPr>
          </a:p>
        </p:txBody>
      </p:sp>
      <p:pic>
        <p:nvPicPr>
          <p:cNvPr id="2052" name="Picture 4">
            <a:extLst>
              <a:ext uri="{FF2B5EF4-FFF2-40B4-BE49-F238E27FC236}">
                <a16:creationId xmlns:a16="http://schemas.microsoft.com/office/drawing/2014/main" id="{D48A02F3-9A14-0779-2235-82605D825F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6042" y="4432055"/>
            <a:ext cx="7049069" cy="2064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 coins arrondis 9">
            <a:extLst>
              <a:ext uri="{FF2B5EF4-FFF2-40B4-BE49-F238E27FC236}">
                <a16:creationId xmlns:a16="http://schemas.microsoft.com/office/drawing/2014/main" id="{623E0201-AE83-C201-2CE6-EDF42F478E64}"/>
              </a:ext>
            </a:extLst>
          </p:cNvPr>
          <p:cNvSpPr/>
          <p:nvPr/>
        </p:nvSpPr>
        <p:spPr>
          <a:xfrm>
            <a:off x="10781731" y="5895833"/>
            <a:ext cx="533380" cy="29342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texte, capture d’écran, Police, blanc&#10;&#10;Le contenu généré par l’IA peut être incorrect.">
            <a:extLst>
              <a:ext uri="{FF2B5EF4-FFF2-40B4-BE49-F238E27FC236}">
                <a16:creationId xmlns:a16="http://schemas.microsoft.com/office/drawing/2014/main" id="{6483ABE7-C431-52EA-A6F0-0C747BB05E73}"/>
              </a:ext>
            </a:extLst>
          </p:cNvPr>
          <p:cNvPicPr>
            <a:picLocks noChangeAspect="1"/>
          </p:cNvPicPr>
          <p:nvPr/>
        </p:nvPicPr>
        <p:blipFill>
          <a:blip r:embed="rId8"/>
          <a:stretch>
            <a:fillRect/>
          </a:stretch>
        </p:blipFill>
        <p:spPr>
          <a:xfrm>
            <a:off x="8292001" y="5126038"/>
            <a:ext cx="1743075" cy="923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2709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err="1">
                <a:latin typeface="PP Woodland"/>
              </a:rPr>
              <a:t>Managing</a:t>
            </a:r>
            <a:r>
              <a:rPr lang="fr-FR" sz="8000" dirty="0">
                <a:latin typeface="PP Woodland"/>
              </a:rPr>
              <a:t> </a:t>
            </a:r>
            <a:br>
              <a:rPr lang="en-US" dirty="0"/>
            </a:br>
            <a:r>
              <a:rPr lang="fr-FR" sz="8000" dirty="0">
                <a:latin typeface="PP Woodland"/>
              </a:rPr>
              <a:t>  overtime</a:t>
            </a:r>
            <a:endParaRPr lang="fr-FR" dirty="0"/>
          </a:p>
        </p:txBody>
      </p:sp>
    </p:spTree>
    <p:extLst>
      <p:ext uri="{BB962C8B-B14F-4D97-AF65-F5344CB8AC3E}">
        <p14:creationId xmlns:p14="http://schemas.microsoft.com/office/powerpoint/2010/main" val="3995354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overtime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Reviewing</a:t>
            </a:r>
            <a:r>
              <a:rPr lang="fr-FR" dirty="0">
                <a:latin typeface="Figtree"/>
              </a:rPr>
              <a:t> and </a:t>
            </a:r>
            <a:r>
              <a:rPr lang="fr-FR" dirty="0" err="1">
                <a:latin typeface="Figtree"/>
              </a:rPr>
              <a:t>exporting</a:t>
            </a:r>
            <a:endParaRPr lang="fr-FR" dirty="0" err="1"/>
          </a:p>
        </p:txBody>
      </p:sp>
      <p:sp>
        <p:nvSpPr>
          <p:cNvPr id="27" name="ZoneTexte 26">
            <a:extLst>
              <a:ext uri="{FF2B5EF4-FFF2-40B4-BE49-F238E27FC236}">
                <a16:creationId xmlns:a16="http://schemas.microsoft.com/office/drawing/2014/main" id="{97A0F433-B9CD-A163-8D02-366844E92E7E}"/>
              </a:ext>
            </a:extLst>
          </p:cNvPr>
          <p:cNvSpPr txBox="1"/>
          <p:nvPr/>
        </p:nvSpPr>
        <p:spPr>
          <a:xfrm>
            <a:off x="1602387" y="1748450"/>
            <a:ext cx="8625198" cy="830750"/>
          </a:xfrm>
          <a:prstGeom prst="rect">
            <a:avLst/>
          </a:prstGeom>
        </p:spPr>
        <p:txBody>
          <a:bodyPr vert="horz" lIns="91440" tIns="45720" rIns="91440" bIns="45720" rtlCol="0" anchor="t">
            <a:noAutofit/>
          </a:bodyPr>
          <a:lstStyle>
            <a:lvl1pPr marL="228600" indent="-228600">
              <a:lnSpc>
                <a:spcPct val="120000"/>
              </a:lnSpc>
              <a:spcBef>
                <a:spcPts val="1000"/>
              </a:spcBef>
              <a:buFontTx/>
              <a:buBlip>
                <a:blip r:embed="rId2">
                  <a:extLst>
                    <a:ext uri="{96DAC541-7B7A-43D3-8B79-37D633B846F1}">
                      <asvg:svgBlip xmlns:asvg="http://schemas.microsoft.com/office/drawing/2016/SVG/main" r:embed="rId3"/>
                    </a:ext>
                  </a:extLst>
                </a:blip>
              </a:buBlip>
              <a:defRPr sz="1600">
                <a:latin typeface="Figtree" pitchFamily="2" charset="0"/>
              </a:defRPr>
            </a:lvl1pPr>
            <a:lvl2pPr marL="538163" indent="-342900">
              <a:lnSpc>
                <a:spcPct val="120000"/>
              </a:lnSpc>
              <a:spcBef>
                <a:spcPts val="500"/>
              </a:spcBef>
              <a:buFontTx/>
              <a:buBlip>
                <a:blip r:embed="rId4">
                  <a:extLst>
                    <a:ext uri="{96DAC541-7B7A-43D3-8B79-37D633B846F1}">
                      <asvg:svgBlip xmlns:asvg="http://schemas.microsoft.com/office/drawing/2016/SVG/main" r:embed="rId5"/>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fr-FR" altLang="fr-FR" sz="1400" dirty="0">
                <a:latin typeface="Figtree"/>
              </a:rPr>
              <a:t>If overtime </a:t>
            </a:r>
            <a:r>
              <a:rPr lang="fr-FR" altLang="fr-FR" sz="1400" dirty="0" err="1">
                <a:latin typeface="Figtree"/>
              </a:rPr>
              <a:t>is</a:t>
            </a:r>
            <a:r>
              <a:rPr lang="fr-FR" altLang="fr-FR" sz="1400" dirty="0">
                <a:latin typeface="Figtree"/>
              </a:rPr>
              <a:t> </a:t>
            </a:r>
            <a:r>
              <a:rPr lang="fr-FR" altLang="fr-FR" sz="1400" dirty="0" err="1">
                <a:latin typeface="Figtree"/>
              </a:rPr>
              <a:t>being</a:t>
            </a:r>
            <a:r>
              <a:rPr lang="fr-FR" altLang="fr-FR" sz="1400" dirty="0">
                <a:latin typeface="Figtree"/>
              </a:rPr>
              <a:t> </a:t>
            </a:r>
            <a:r>
              <a:rPr lang="fr-FR" altLang="fr-FR" sz="1400" dirty="0" err="1">
                <a:latin typeface="Figtree"/>
              </a:rPr>
              <a:t>transferred</a:t>
            </a:r>
            <a:r>
              <a:rPr lang="fr-FR" altLang="fr-FR" sz="1400" dirty="0">
                <a:latin typeface="Figtree"/>
              </a:rPr>
              <a:t> </a:t>
            </a:r>
            <a:r>
              <a:rPr lang="fr-FR" altLang="fr-FR" sz="1400" dirty="0" err="1">
                <a:latin typeface="Figtree"/>
              </a:rPr>
              <a:t>automatically</a:t>
            </a:r>
            <a:r>
              <a:rPr lang="fr-FR" altLang="fr-FR" sz="1400" dirty="0">
                <a:latin typeface="Figtree"/>
              </a:rPr>
              <a:t>, </a:t>
            </a:r>
            <a:r>
              <a:rPr lang="en-US" altLang="fr-FR" sz="1400" dirty="0">
                <a:latin typeface="Figtree"/>
              </a:rPr>
              <a:t>overtime is given the status ‘Transferred’ as soon as the timesheet is validated</a:t>
            </a:r>
            <a:r>
              <a:rPr lang="fr-FR" altLang="fr-FR" sz="1400" dirty="0">
                <a:latin typeface="Figtree"/>
              </a:rPr>
              <a:t>.</a:t>
            </a:r>
            <a:br>
              <a:rPr lang="fr-FR" altLang="fr-FR" sz="1400" dirty="0">
                <a:latin typeface="Figtree"/>
              </a:rPr>
            </a:br>
            <a:r>
              <a:rPr lang="fr-FR" altLang="fr-FR" sz="1400" dirty="0">
                <a:latin typeface="Figtree"/>
              </a:rPr>
              <a:t>An overtime </a:t>
            </a:r>
            <a:r>
              <a:rPr lang="fr-FR" altLang="fr-FR" sz="1400" dirty="0" err="1">
                <a:latin typeface="Figtree"/>
              </a:rPr>
              <a:t>summary</a:t>
            </a:r>
            <a:r>
              <a:rPr lang="fr-FR" altLang="fr-FR" sz="1400" dirty="0">
                <a:latin typeface="Figtree"/>
              </a:rPr>
              <a:t> </a:t>
            </a:r>
            <a:r>
              <a:rPr lang="fr-FR" altLang="fr-FR" sz="1400" dirty="0" err="1">
                <a:latin typeface="Figtree"/>
              </a:rPr>
              <a:t>is</a:t>
            </a:r>
            <a:r>
              <a:rPr lang="fr-FR" altLang="fr-FR" sz="1400" dirty="0">
                <a:latin typeface="Figtree"/>
              </a:rPr>
              <a:t> </a:t>
            </a:r>
            <a:r>
              <a:rPr lang="fr-FR" altLang="fr-FR" sz="1400" dirty="0" err="1">
                <a:latin typeface="Figtree"/>
              </a:rPr>
              <a:t>displayed</a:t>
            </a:r>
            <a:r>
              <a:rPr lang="fr-FR" altLang="fr-FR" sz="1400" dirty="0">
                <a:latin typeface="Figtree"/>
              </a:rPr>
              <a:t> at the </a:t>
            </a:r>
            <a:r>
              <a:rPr lang="fr-FR" altLang="fr-FR" sz="1400" dirty="0" err="1">
                <a:latin typeface="Figtree"/>
              </a:rPr>
              <a:t>bottom</a:t>
            </a:r>
            <a:r>
              <a:rPr lang="fr-FR" altLang="fr-FR" sz="1400" dirty="0">
                <a:latin typeface="Figtree"/>
              </a:rPr>
              <a:t> of </a:t>
            </a:r>
            <a:r>
              <a:rPr lang="fr-FR" altLang="fr-FR" sz="1400" dirty="0" err="1">
                <a:latin typeface="Figtree"/>
              </a:rPr>
              <a:t>each</a:t>
            </a:r>
            <a:r>
              <a:rPr lang="fr-FR" altLang="fr-FR" sz="1400" dirty="0">
                <a:latin typeface="Figtree"/>
              </a:rPr>
              <a:t> </a:t>
            </a:r>
            <a:r>
              <a:rPr lang="fr-FR" altLang="fr-FR" sz="1400" dirty="0" err="1">
                <a:latin typeface="Figtree"/>
              </a:rPr>
              <a:t>timesheet</a:t>
            </a:r>
            <a:r>
              <a:rPr lang="fr-FR" altLang="fr-FR" sz="1400" dirty="0">
                <a:latin typeface="Figtree"/>
              </a:rPr>
              <a:t>.</a:t>
            </a:r>
            <a:endParaRPr lang="fr-FR" altLang="fr-FR" sz="1400" dirty="0"/>
          </a:p>
        </p:txBody>
      </p:sp>
      <p:sp>
        <p:nvSpPr>
          <p:cNvPr id="6" name="ZoneTexte 5">
            <a:extLst>
              <a:ext uri="{FF2B5EF4-FFF2-40B4-BE49-F238E27FC236}">
                <a16:creationId xmlns:a16="http://schemas.microsoft.com/office/drawing/2014/main" id="{476AF822-3794-769E-8244-9839F4708202}"/>
              </a:ext>
            </a:extLst>
          </p:cNvPr>
          <p:cNvSpPr txBox="1"/>
          <p:nvPr/>
        </p:nvSpPr>
        <p:spPr>
          <a:xfrm>
            <a:off x="1712623" y="4077238"/>
            <a:ext cx="8888895" cy="963094"/>
          </a:xfrm>
          <a:prstGeom prst="rect">
            <a:avLst/>
          </a:prstGeom>
        </p:spPr>
        <p:txBody>
          <a:bodyPr vert="horz" lIns="91440" tIns="45720" rIns="91440" bIns="45720" rtlCol="0" anchor="t">
            <a:normAutofit/>
          </a:bodyPr>
          <a:lstStyle>
            <a:lvl1pPr marL="228600" indent="-228600">
              <a:lnSpc>
                <a:spcPct val="120000"/>
              </a:lnSpc>
              <a:spcBef>
                <a:spcPts val="1000"/>
              </a:spcBef>
              <a:buFontTx/>
              <a:buBlip>
                <a:blip r:embed="rId2">
                  <a:extLst>
                    <a:ext uri="{96DAC541-7B7A-43D3-8B79-37D633B846F1}">
                      <asvg:svgBlip xmlns:asvg="http://schemas.microsoft.com/office/drawing/2016/SVG/main" r:embed="rId3"/>
                    </a:ext>
                  </a:extLst>
                </a:blip>
              </a:buBlip>
              <a:defRPr sz="1600">
                <a:latin typeface="Figtree" pitchFamily="2" charset="0"/>
              </a:defRPr>
            </a:lvl1pPr>
            <a:lvl2pPr marL="538163" indent="-342900">
              <a:lnSpc>
                <a:spcPct val="120000"/>
              </a:lnSpc>
              <a:spcBef>
                <a:spcPts val="500"/>
              </a:spcBef>
              <a:buFontTx/>
              <a:buBlip>
                <a:blip r:embed="rId4">
                  <a:extLst>
                    <a:ext uri="{96DAC541-7B7A-43D3-8B79-37D633B846F1}">
                      <asvg:svgBlip xmlns:asvg="http://schemas.microsoft.com/office/drawing/2016/SVG/main" r:embed="rId5"/>
                    </a:ext>
                  </a:extLst>
                </a:blip>
              </a:buBlip>
              <a:defRPr sz="1600">
                <a:solidFill>
                  <a:schemeClr val="accent3"/>
                </a:solidFill>
                <a:latin typeface="Figtree" pitchFamily="2" charset="0"/>
              </a:defRPr>
            </a:lvl2pPr>
            <a:lvl3pPr marL="895350" indent="-342900">
              <a:lnSpc>
                <a:spcPct val="120000"/>
              </a:lnSpc>
              <a:spcBef>
                <a:spcPts val="500"/>
              </a:spcBef>
              <a:buClr>
                <a:schemeClr val="accent1"/>
              </a:buClr>
              <a:buFont typeface="Figtree" pitchFamily="2" charset="0"/>
              <a:buChar char="→"/>
              <a:defRPr sz="1600">
                <a:solidFill>
                  <a:schemeClr val="accent1"/>
                </a:solidFill>
                <a:latin typeface="Figtree" pitchFamily="2" charset="0"/>
              </a:defRPr>
            </a:lvl3pPr>
            <a:lvl4pPr marL="1076325" indent="-228600">
              <a:lnSpc>
                <a:spcPct val="120000"/>
              </a:lnSpc>
              <a:spcBef>
                <a:spcPts val="500"/>
              </a:spcBef>
              <a:buClr>
                <a:schemeClr val="accent2"/>
              </a:buClr>
              <a:buFont typeface="Figtree" pitchFamily="2" charset="0"/>
              <a:buChar char="•"/>
              <a:defRPr sz="1600">
                <a:latin typeface="Figtree" pitchFamily="2" charset="0"/>
              </a:defRPr>
            </a:lvl4pPr>
            <a:lvl5pPr marL="1343025" indent="-228600">
              <a:lnSpc>
                <a:spcPct val="120000"/>
              </a:lnSpc>
              <a:spcBef>
                <a:spcPts val="500"/>
              </a:spcBef>
              <a:buClr>
                <a:schemeClr val="accent3"/>
              </a:buClr>
              <a:buFont typeface="Figtree" pitchFamily="2" charset="0"/>
              <a:buChar char="›"/>
              <a:defRPr sz="1600">
                <a:latin typeface="Figtree"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fr-FR" altLang="fr-FR" sz="1400" dirty="0">
                <a:latin typeface="Figtree"/>
              </a:rPr>
              <a:t>Once </a:t>
            </a:r>
            <a:r>
              <a:rPr lang="fr-FR" altLang="fr-FR" sz="1400" dirty="0" err="1">
                <a:latin typeface="Figtree"/>
              </a:rPr>
              <a:t>approved</a:t>
            </a:r>
            <a:r>
              <a:rPr lang="fr-FR" altLang="fr-FR" sz="1400" dirty="0">
                <a:latin typeface="Figtree"/>
              </a:rPr>
              <a:t>, a </a:t>
            </a:r>
            <a:r>
              <a:rPr lang="fr-FR" altLang="fr-FR" sz="1400" dirty="0" err="1">
                <a:latin typeface="Figtree"/>
              </a:rPr>
              <a:t>timesheet</a:t>
            </a:r>
            <a:r>
              <a:rPr lang="fr-FR" altLang="fr-FR" sz="1400" dirty="0">
                <a:latin typeface="Figtree"/>
              </a:rPr>
              <a:t> </a:t>
            </a:r>
            <a:r>
              <a:rPr lang="fr-FR" altLang="fr-FR" sz="1400" dirty="0" err="1">
                <a:latin typeface="Figtree"/>
              </a:rPr>
              <a:t>cannot</a:t>
            </a:r>
            <a:r>
              <a:rPr lang="fr-FR" altLang="fr-FR" sz="1400" dirty="0">
                <a:latin typeface="Figtree"/>
              </a:rPr>
              <a:t> </a:t>
            </a:r>
            <a:r>
              <a:rPr lang="fr-FR" altLang="fr-FR" sz="1400" dirty="0" err="1">
                <a:latin typeface="Figtree"/>
              </a:rPr>
              <a:t>be</a:t>
            </a:r>
            <a:r>
              <a:rPr lang="fr-FR" altLang="fr-FR" sz="1400" dirty="0">
                <a:latin typeface="Figtree"/>
              </a:rPr>
              <a:t> </a:t>
            </a:r>
            <a:r>
              <a:rPr lang="fr-FR" altLang="fr-FR" sz="1400" dirty="0" err="1">
                <a:latin typeface="Figtree"/>
              </a:rPr>
              <a:t>changed</a:t>
            </a:r>
            <a:r>
              <a:rPr lang="fr-FR" altLang="fr-FR" sz="1400" dirty="0">
                <a:latin typeface="Figtree"/>
              </a:rPr>
              <a:t>. Overtime </a:t>
            </a:r>
            <a:r>
              <a:rPr lang="fr-FR" altLang="fr-FR" sz="1400" dirty="0" err="1">
                <a:latin typeface="Figtree"/>
              </a:rPr>
              <a:t>hours</a:t>
            </a:r>
            <a:r>
              <a:rPr lang="fr-FR" altLang="fr-FR" sz="1400" dirty="0">
                <a:latin typeface="Figtree"/>
              </a:rPr>
              <a:t> are </a:t>
            </a:r>
            <a:r>
              <a:rPr lang="fr-FR" altLang="fr-FR" sz="1400" dirty="0" err="1">
                <a:latin typeface="Figtree"/>
              </a:rPr>
              <a:t>taken</a:t>
            </a:r>
            <a:r>
              <a:rPr lang="fr-FR" altLang="fr-FR" sz="1400" dirty="0">
                <a:latin typeface="Figtree"/>
              </a:rPr>
              <a:t> </a:t>
            </a:r>
            <a:r>
              <a:rPr lang="fr-FR" altLang="fr-FR" sz="1400" dirty="0" err="1">
                <a:latin typeface="Figtree"/>
              </a:rPr>
              <a:t>into</a:t>
            </a:r>
            <a:r>
              <a:rPr lang="fr-FR" altLang="fr-FR" sz="1400" dirty="0">
                <a:latin typeface="Figtree"/>
              </a:rPr>
              <a:t> </a:t>
            </a:r>
            <a:r>
              <a:rPr lang="fr-FR" altLang="fr-FR" sz="1400" dirty="0" err="1">
                <a:latin typeface="Figtree"/>
              </a:rPr>
              <a:t>account</a:t>
            </a:r>
            <a:r>
              <a:rPr lang="fr-FR" altLang="fr-FR" sz="1400" dirty="0">
                <a:latin typeface="Figtree"/>
              </a:rPr>
              <a:t>.</a:t>
            </a:r>
            <a:endParaRPr lang="fr-FR" altLang="fr-FR" sz="1400" dirty="0"/>
          </a:p>
        </p:txBody>
      </p:sp>
      <p:sp>
        <p:nvSpPr>
          <p:cNvPr id="13" name="Espace réservé du tableau 1">
            <a:extLst>
              <a:ext uri="{FF2B5EF4-FFF2-40B4-BE49-F238E27FC236}">
                <a16:creationId xmlns:a16="http://schemas.microsoft.com/office/drawing/2014/main" id="{3AD475FD-E87A-D8FE-3447-E2ED74566A0E}"/>
              </a:ext>
            </a:extLst>
          </p:cNvPr>
          <p:cNvSpPr txBox="1">
            <a:spLocks/>
          </p:cNvSpPr>
          <p:nvPr/>
        </p:nvSpPr>
        <p:spPr>
          <a:xfrm>
            <a:off x="788737" y="1258702"/>
            <a:ext cx="4207332"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Time &amp; </a:t>
            </a:r>
            <a:r>
              <a:rPr lang="fr-FR" dirty="0" err="1">
                <a:solidFill>
                  <a:schemeClr val="accent1"/>
                </a:solidFill>
                <a:latin typeface="Figtree"/>
              </a:rPr>
              <a:t>Activities</a:t>
            </a:r>
            <a:r>
              <a:rPr lang="fr-FR" dirty="0">
                <a:solidFill>
                  <a:schemeClr val="accent1"/>
                </a:solidFill>
                <a:latin typeface="Figtree"/>
              </a:rPr>
              <a:t> &gt; Manager </a:t>
            </a:r>
            <a:r>
              <a:rPr lang="fr-FR" dirty="0" err="1">
                <a:solidFill>
                  <a:schemeClr val="accent1"/>
                </a:solidFill>
                <a:latin typeface="Figtree"/>
              </a:rPr>
              <a:t>view</a:t>
            </a:r>
            <a:endParaRPr lang="fr-FR" dirty="0">
              <a:latin typeface="Figtree"/>
            </a:endParaRPr>
          </a:p>
        </p:txBody>
      </p:sp>
      <p:sp>
        <p:nvSpPr>
          <p:cNvPr id="14" name="Espace réservé du tableau 1">
            <a:extLst>
              <a:ext uri="{FF2B5EF4-FFF2-40B4-BE49-F238E27FC236}">
                <a16:creationId xmlns:a16="http://schemas.microsoft.com/office/drawing/2014/main" id="{B72C4BFE-F11E-C93F-F3EA-6BB8AA4F52FA}"/>
              </a:ext>
            </a:extLst>
          </p:cNvPr>
          <p:cNvSpPr txBox="1">
            <a:spLocks/>
          </p:cNvSpPr>
          <p:nvPr/>
        </p:nvSpPr>
        <p:spPr>
          <a:xfrm>
            <a:off x="788737" y="3668428"/>
            <a:ext cx="4843655" cy="3370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latin typeface="Figtree"/>
              </a:rPr>
              <a:t>Access: Time &amp; </a:t>
            </a:r>
            <a:r>
              <a:rPr lang="fr-FR" dirty="0" err="1">
                <a:solidFill>
                  <a:schemeClr val="accent1"/>
                </a:solidFill>
                <a:latin typeface="Figtree"/>
              </a:rPr>
              <a:t>Activities</a:t>
            </a:r>
            <a:r>
              <a:rPr lang="fr-FR" dirty="0">
                <a:solidFill>
                  <a:schemeClr val="accent1"/>
                </a:solidFill>
                <a:latin typeface="Figtree"/>
              </a:rPr>
              <a:t> &gt; Transfer of overtime</a:t>
            </a:r>
            <a:endParaRPr lang="fr-FR" dirty="0">
              <a:latin typeface="Figtree"/>
            </a:endParaRPr>
          </a:p>
        </p:txBody>
      </p:sp>
      <p:pic>
        <p:nvPicPr>
          <p:cNvPr id="3074" name="Picture 2">
            <a:extLst>
              <a:ext uri="{FF2B5EF4-FFF2-40B4-BE49-F238E27FC236}">
                <a16:creationId xmlns:a16="http://schemas.microsoft.com/office/drawing/2014/main" id="{E23F16B2-A56A-0C89-2694-D65657B8C6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2387" y="2650923"/>
            <a:ext cx="9011037" cy="718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a:extLst>
              <a:ext uri="{FF2B5EF4-FFF2-40B4-BE49-F238E27FC236}">
                <a16:creationId xmlns:a16="http://schemas.microsoft.com/office/drawing/2014/main" id="{16D93ED6-08B9-9F11-24F4-267061161B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8980" y="4472502"/>
            <a:ext cx="8594035" cy="2020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5839060"/>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C75741"/>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319FAC-CCE0-45F7-93EA-869850DF22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CFDAFC-4E7F-44DE-8298-2422C3DA181E}">
  <ds:schemaRefs>
    <ds:schemaRef ds:uri="http://schemas.microsoft.com/office/2006/metadata/properties"/>
    <ds:schemaRef ds:uri="2c2b06c5-99bd-423a-9f6e-c688389443bc"/>
    <ds:schemaRef ds:uri="http://schemas.microsoft.com/office/2006/documentManagement/types"/>
    <ds:schemaRef ds:uri="602bd6e3-6dcc-4d3a-87a7-d7792198175b"/>
    <ds:schemaRef ds:uri="http://schemas.microsoft.com/office/infopath/2007/PartnerControls"/>
    <ds:schemaRef ds:uri="http://schemas.openxmlformats.org/package/2006/metadata/core-properties"/>
    <ds:schemaRef ds:uri="http://purl.org/dc/dcmitype/"/>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6609</TotalTime>
  <Words>2415</Words>
  <Application>Microsoft Office PowerPoint</Application>
  <PresentationFormat>Grand écran</PresentationFormat>
  <Paragraphs>332</Paragraphs>
  <Slides>41</Slides>
  <Notes>0</Notes>
  <HiddenSlides>0</HiddenSlides>
  <MMClips>0</MMClips>
  <ScaleCrop>false</ScaleCrop>
  <HeadingPairs>
    <vt:vector size="4" baseType="variant">
      <vt:variant>
        <vt:lpstr>Thème</vt:lpstr>
      </vt:variant>
      <vt:variant>
        <vt:i4>1</vt:i4>
      </vt:variant>
      <vt:variant>
        <vt:lpstr>Titres des diapositives</vt:lpstr>
      </vt:variant>
      <vt:variant>
        <vt:i4>41</vt:i4>
      </vt:variant>
    </vt:vector>
  </HeadingPairs>
  <TitlesOfParts>
    <vt:vector size="42" baseType="lpstr">
      <vt:lpstr>Eurecia</vt:lpstr>
      <vt:lpstr>All you need to know about      Time &amp; Activities</vt:lpstr>
      <vt:lpstr>At the end of this training, administrators will be able to:</vt:lpstr>
      <vt:lpstr>Module features </vt:lpstr>
      <vt:lpstr>Module features</vt:lpstr>
      <vt:lpstr>Creating employees' timesheets</vt:lpstr>
      <vt:lpstr>Managing timesheets</vt:lpstr>
      <vt:lpstr>Managing timesheets</vt:lpstr>
      <vt:lpstr>Managing    overtime</vt:lpstr>
      <vt:lpstr>Managing overtime</vt:lpstr>
      <vt:lpstr>Managing overtime</vt:lpstr>
      <vt:lpstr>Admin Area</vt:lpstr>
      <vt:lpstr>Managing work shift calendars</vt:lpstr>
      <vt:lpstr>Managing work shift calendars</vt:lpstr>
      <vt:lpstr>Managing work shift calendars</vt:lpstr>
      <vt:lpstr>Manage work hift calendars</vt:lpstr>
      <vt:lpstr>Managing work shift calendars</vt:lpstr>
      <vt:lpstr>Managing work shift calendars</vt:lpstr>
      <vt:lpstr>Managing work shift calendars</vt:lpstr>
      <vt:lpstr>Managing work shift calendars</vt:lpstr>
      <vt:lpstr>Managing overtime</vt:lpstr>
      <vt:lpstr>Managing overtime</vt:lpstr>
      <vt:lpstr>Managing overtime</vt:lpstr>
      <vt:lpstr>Managing overtime</vt:lpstr>
      <vt:lpstr>Managing overtime</vt:lpstr>
      <vt:lpstr>Managing overtime</vt:lpstr>
      <vt:lpstr>Managing overtime</vt:lpstr>
      <vt:lpstr>Managing overtime</vt:lpstr>
      <vt:lpstr>Managing Time &amp; Activities profiles</vt:lpstr>
      <vt:lpstr>Managing Time &amp; Activities profile</vt:lpstr>
      <vt:lpstr>Managing Time &amp; Activities profile</vt:lpstr>
      <vt:lpstr>Managing Time &amp; Activities profile</vt:lpstr>
      <vt:lpstr>Managing Time &amp; Activities profile</vt:lpstr>
      <vt:lpstr>Managing Time &amp; Activities profile</vt:lpstr>
      <vt:lpstr>Managing Time &amp; Activities profile</vt:lpstr>
      <vt:lpstr>Managing analytics and report criteria</vt:lpstr>
      <vt:lpstr>Managing analytics</vt:lpstr>
      <vt:lpstr>Managing analytics</vt:lpstr>
      <vt:lpstr>Managing analytics</vt:lpstr>
      <vt:lpstr>Managing analytics</vt:lpstr>
      <vt:lpstr>Managing analytics</vt:lpstr>
      <vt:lpstr>Still have questions?  All answers are within your reach.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sabrina.bendjema@eurecia.com</dc:creator>
  <cp:keywords>Support_Formation_ADMIN</cp:keywords>
  <cp:lastModifiedBy>Gwenaelle CLEMENT [Eurécia]</cp:lastModifiedBy>
  <cp:revision>1743</cp:revision>
  <dcterms:created xsi:type="dcterms:W3CDTF">2023-07-17T08:33:49Z</dcterms:created>
  <dcterms:modified xsi:type="dcterms:W3CDTF">2025-07-15T12:16:17Z</dcterms:modified>
  <cp:category>Module_Temps_et_Activités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