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0" r:id="rId5"/>
    <p:sldId id="361" r:id="rId6"/>
    <p:sldId id="362" r:id="rId7"/>
    <p:sldId id="363" r:id="rId8"/>
    <p:sldId id="334" r:id="rId9"/>
    <p:sldId id="335" r:id="rId10"/>
    <p:sldId id="342" r:id="rId11"/>
    <p:sldId id="343" r:id="rId12"/>
    <p:sldId id="364" r:id="rId13"/>
    <p:sldId id="344" r:id="rId14"/>
    <p:sldId id="345" r:id="rId15"/>
    <p:sldId id="365" r:id="rId16"/>
    <p:sldId id="346" r:id="rId17"/>
    <p:sldId id="348" r:id="rId18"/>
    <p:sldId id="349" r:id="rId19"/>
    <p:sldId id="350" r:id="rId20"/>
    <p:sldId id="351" r:id="rId21"/>
    <p:sldId id="366" r:id="rId22"/>
    <p:sldId id="352" r:id="rId23"/>
    <p:sldId id="336" r:id="rId24"/>
    <p:sldId id="367" r:id="rId25"/>
    <p:sldId id="353" r:id="rId26"/>
    <p:sldId id="354" r:id="rId27"/>
    <p:sldId id="355" r:id="rId28"/>
    <p:sldId id="368" r:id="rId29"/>
    <p:sldId id="356" r:id="rId30"/>
    <p:sldId id="369" r:id="rId31"/>
    <p:sldId id="357" r:id="rId32"/>
    <p:sldId id="358" r:id="rId33"/>
    <p:sldId id="359" r:id="rId34"/>
    <p:sldId id="360" r:id="rId35"/>
    <p:sldId id="34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9FF1B-EBA3-B638-5CD7-D70EE1B0E099}" v="649" dt="2025-07-09T10:29:00.3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699C576C-A1A6-4CBF-92F1-BB781DD538E6}"/>
    <pc:docChg chg="custSel modSld">
      <pc:chgData name="Pauline MORIN [Eurécia]" userId="26806002-a94a-4f86-8fe6-d48cb3313228" providerId="ADAL" clId="{699C576C-A1A6-4CBF-92F1-BB781DD538E6}" dt="2024-09-20T11:26:35.206" v="47" actId="20577"/>
      <pc:docMkLst>
        <pc:docMk/>
      </pc:docMkLst>
      <pc:sldChg chg="modSp mod">
        <pc:chgData name="Pauline MORIN [Eurécia]" userId="26806002-a94a-4f86-8fe6-d48cb3313228" providerId="ADAL" clId="{699C576C-A1A6-4CBF-92F1-BB781DD538E6}" dt="2024-09-20T11:26:35.206" v="47" actId="20577"/>
        <pc:sldMkLst>
          <pc:docMk/>
          <pc:sldMk cId="3210797679" sldId="340"/>
        </pc:sldMkLst>
      </pc:sldChg>
    </pc:docChg>
  </pc:docChgLst>
  <pc:docChgLst>
    <pc:chgData name="Noreen ROPERS [Eurécia]" userId="S::noreen.ropers@eurecia.com::f3a8d8f2-0e49-41aa-b7d1-58879f4fb21f" providerId="AD" clId="Web-{7DC65554-1658-745D-71D5-04ECB7B4FD82}"/>
    <pc:docChg chg="modSld">
      <pc:chgData name="Noreen ROPERS [Eurécia]" userId="S::noreen.ropers@eurecia.com::f3a8d8f2-0e49-41aa-b7d1-58879f4fb21f" providerId="AD" clId="Web-{7DC65554-1658-745D-71D5-04ECB7B4FD82}" dt="2025-07-04T10:28:52.592" v="182" actId="1076"/>
      <pc:docMkLst>
        <pc:docMk/>
      </pc:docMkLst>
      <pc:sldChg chg="modSp">
        <pc:chgData name="Noreen ROPERS [Eurécia]" userId="S::noreen.ropers@eurecia.com::f3a8d8f2-0e49-41aa-b7d1-58879f4fb21f" providerId="AD" clId="Web-{7DC65554-1658-745D-71D5-04ECB7B4FD82}" dt="2025-07-04T10:27:09.151" v="155" actId="20577"/>
        <pc:sldMkLst>
          <pc:docMk/>
          <pc:sldMk cId="1323003873" sldId="341"/>
        </pc:sldMkLst>
        <pc:spChg chg="mod">
          <ac:chgData name="Noreen ROPERS [Eurécia]" userId="S::noreen.ropers@eurecia.com::f3a8d8f2-0e49-41aa-b7d1-58879f4fb21f" providerId="AD" clId="Web-{7DC65554-1658-745D-71D5-04ECB7B4FD82}" dt="2025-07-04T10:26:40.681" v="154" actId="20577"/>
          <ac:spMkLst>
            <pc:docMk/>
            <pc:sldMk cId="1323003873" sldId="341"/>
            <ac:spMk id="2" creationId="{F08AB10F-1DCA-B10B-CC95-10172B63F2C3}"/>
          </ac:spMkLst>
        </pc:spChg>
        <pc:spChg chg="mod">
          <ac:chgData name="Noreen ROPERS [Eurécia]" userId="S::noreen.ropers@eurecia.com::f3a8d8f2-0e49-41aa-b7d1-58879f4fb21f" providerId="AD" clId="Web-{7DC65554-1658-745D-71D5-04ECB7B4FD82}" dt="2025-07-04T10:27:09.151" v="155" actId="20577"/>
          <ac:spMkLst>
            <pc:docMk/>
            <pc:sldMk cId="1323003873" sldId="341"/>
            <ac:spMk id="6" creationId="{02E320D8-64DB-C0BB-AC1C-4496F1B96168}"/>
          </ac:spMkLst>
        </pc:spChg>
      </pc:sldChg>
      <pc:sldChg chg="modSp">
        <pc:chgData name="Noreen ROPERS [Eurécia]" userId="S::noreen.ropers@eurecia.com::f3a8d8f2-0e49-41aa-b7d1-58879f4fb21f" providerId="AD" clId="Web-{7DC65554-1658-745D-71D5-04ECB7B4FD82}" dt="2025-07-04T10:28:11.668" v="173" actId="20577"/>
        <pc:sldMkLst>
          <pc:docMk/>
          <pc:sldMk cId="115742712" sldId="342"/>
        </pc:sldMkLst>
        <pc:spChg chg="mod">
          <ac:chgData name="Noreen ROPERS [Eurécia]" userId="S::noreen.ropers@eurecia.com::f3a8d8f2-0e49-41aa-b7d1-58879f4fb21f" providerId="AD" clId="Web-{7DC65554-1658-745D-71D5-04ECB7B4FD82}" dt="2025-07-04T10:28:11.668" v="173" actId="20577"/>
          <ac:spMkLst>
            <pc:docMk/>
            <pc:sldMk cId="115742712" sldId="342"/>
            <ac:spMk id="8" creationId="{90A438DC-811C-961D-F9DD-B6FEB9763FC2}"/>
          </ac:spMkLst>
        </pc:spChg>
      </pc:sldChg>
      <pc:sldChg chg="modSp">
        <pc:chgData name="Noreen ROPERS [Eurécia]" userId="S::noreen.ropers@eurecia.com::f3a8d8f2-0e49-41aa-b7d1-58879f4fb21f" providerId="AD" clId="Web-{7DC65554-1658-745D-71D5-04ECB7B4FD82}" dt="2025-07-04T10:28:18.512" v="177" actId="20577"/>
        <pc:sldMkLst>
          <pc:docMk/>
          <pc:sldMk cId="296075627" sldId="343"/>
        </pc:sldMkLst>
        <pc:spChg chg="mod">
          <ac:chgData name="Noreen ROPERS [Eurécia]" userId="S::noreen.ropers@eurecia.com::f3a8d8f2-0e49-41aa-b7d1-58879f4fb21f" providerId="AD" clId="Web-{7DC65554-1658-745D-71D5-04ECB7B4FD82}" dt="2025-07-04T10:28:18.512" v="177" actId="20577"/>
          <ac:spMkLst>
            <pc:docMk/>
            <pc:sldMk cId="296075627" sldId="343"/>
            <ac:spMk id="8" creationId="{90A438DC-811C-961D-F9DD-B6FEB9763FC2}"/>
          </ac:spMkLst>
        </pc:spChg>
        <pc:spChg chg="mod">
          <ac:chgData name="Noreen ROPERS [Eurécia]" userId="S::noreen.ropers@eurecia.com::f3a8d8f2-0e49-41aa-b7d1-58879f4fb21f" providerId="AD" clId="Web-{7DC65554-1658-745D-71D5-04ECB7B4FD82}" dt="2025-07-04T10:28:04.028" v="171" actId="1076"/>
          <ac:spMkLst>
            <pc:docMk/>
            <pc:sldMk cId="296075627" sldId="343"/>
            <ac:spMk id="9" creationId="{FD980A60-1B42-39EB-56FD-16C506848827}"/>
          </ac:spMkLst>
        </pc:spChg>
        <pc:picChg chg="mod">
          <ac:chgData name="Noreen ROPERS [Eurécia]" userId="S::noreen.ropers@eurecia.com::f3a8d8f2-0e49-41aa-b7d1-58879f4fb21f" providerId="AD" clId="Web-{7DC65554-1658-745D-71D5-04ECB7B4FD82}" dt="2025-07-04T10:28:00.356" v="170" actId="1076"/>
          <ac:picMkLst>
            <pc:docMk/>
            <pc:sldMk cId="296075627" sldId="343"/>
            <ac:picMk id="4" creationId="{676E82F9-D53F-70FE-A416-72A9D4DFEB4C}"/>
          </ac:picMkLst>
        </pc:picChg>
        <pc:picChg chg="mod">
          <ac:chgData name="Noreen ROPERS [Eurécia]" userId="S::noreen.ropers@eurecia.com::f3a8d8f2-0e49-41aa-b7d1-58879f4fb21f" providerId="AD" clId="Web-{7DC65554-1658-745D-71D5-04ECB7B4FD82}" dt="2025-07-04T10:27:51.855" v="168" actId="1076"/>
          <ac:picMkLst>
            <pc:docMk/>
            <pc:sldMk cId="296075627" sldId="343"/>
            <ac:picMk id="7" creationId="{A69B91F5-A659-DC18-1ED3-B2B6F01E7274}"/>
          </ac:picMkLst>
        </pc:picChg>
      </pc:sldChg>
      <pc:sldChg chg="modSp">
        <pc:chgData name="Noreen ROPERS [Eurécia]" userId="S::noreen.ropers@eurecia.com::f3a8d8f2-0e49-41aa-b7d1-58879f4fb21f" providerId="AD" clId="Web-{7DC65554-1658-745D-71D5-04ECB7B4FD82}" dt="2025-07-04T10:28:34.060" v="180" actId="1076"/>
        <pc:sldMkLst>
          <pc:docMk/>
          <pc:sldMk cId="2705979463" sldId="345"/>
        </pc:sldMkLst>
        <pc:spChg chg="mod">
          <ac:chgData name="Noreen ROPERS [Eurécia]" userId="S::noreen.ropers@eurecia.com::f3a8d8f2-0e49-41aa-b7d1-58879f4fb21f" providerId="AD" clId="Web-{7DC65554-1658-745D-71D5-04ECB7B4FD82}" dt="2025-07-04T10:28:30.482" v="178" actId="1076"/>
          <ac:spMkLst>
            <pc:docMk/>
            <pc:sldMk cId="2705979463" sldId="345"/>
            <ac:spMk id="9" creationId="{FD980A60-1B42-39EB-56FD-16C506848827}"/>
          </ac:spMkLst>
        </pc:spChg>
        <pc:picChg chg="mod">
          <ac:chgData name="Noreen ROPERS [Eurécia]" userId="S::noreen.ropers@eurecia.com::f3a8d8f2-0e49-41aa-b7d1-58879f4fb21f" providerId="AD" clId="Web-{7DC65554-1658-745D-71D5-04ECB7B4FD82}" dt="2025-07-04T10:28:34.060" v="180" actId="1076"/>
          <ac:picMkLst>
            <pc:docMk/>
            <pc:sldMk cId="2705979463" sldId="345"/>
            <ac:picMk id="2" creationId="{2631FFF5-A436-18C0-DC7D-E186F461ED09}"/>
          </ac:picMkLst>
        </pc:picChg>
      </pc:sldChg>
      <pc:sldChg chg="modSp">
        <pc:chgData name="Noreen ROPERS [Eurécia]" userId="S::noreen.ropers@eurecia.com::f3a8d8f2-0e49-41aa-b7d1-58879f4fb21f" providerId="AD" clId="Web-{7DC65554-1658-745D-71D5-04ECB7B4FD82}" dt="2025-07-04T10:28:45.388" v="181" actId="1076"/>
        <pc:sldMkLst>
          <pc:docMk/>
          <pc:sldMk cId="1624822896" sldId="346"/>
        </pc:sldMkLst>
        <pc:spChg chg="mod">
          <ac:chgData name="Noreen ROPERS [Eurécia]" userId="S::noreen.ropers@eurecia.com::f3a8d8f2-0e49-41aa-b7d1-58879f4fb21f" providerId="AD" clId="Web-{7DC65554-1658-745D-71D5-04ECB7B4FD82}" dt="2025-07-04T10:28:45.388" v="181" actId="1076"/>
          <ac:spMkLst>
            <pc:docMk/>
            <pc:sldMk cId="1624822896" sldId="346"/>
            <ac:spMk id="9" creationId="{FD980A60-1B42-39EB-56FD-16C506848827}"/>
          </ac:spMkLst>
        </pc:spChg>
      </pc:sldChg>
      <pc:sldChg chg="modSp">
        <pc:chgData name="Noreen ROPERS [Eurécia]" userId="S::noreen.ropers@eurecia.com::f3a8d8f2-0e49-41aa-b7d1-58879f4fb21f" providerId="AD" clId="Web-{7DC65554-1658-745D-71D5-04ECB7B4FD82}" dt="2025-07-04T10:28:52.592" v="182" actId="1076"/>
        <pc:sldMkLst>
          <pc:docMk/>
          <pc:sldMk cId="3803183519" sldId="349"/>
        </pc:sldMkLst>
        <pc:picChg chg="mod">
          <ac:chgData name="Noreen ROPERS [Eurécia]" userId="S::noreen.ropers@eurecia.com::f3a8d8f2-0e49-41aa-b7d1-58879f4fb21f" providerId="AD" clId="Web-{7DC65554-1658-745D-71D5-04ECB7B4FD82}" dt="2025-07-04T10:28:52.592" v="182" actId="1076"/>
          <ac:picMkLst>
            <pc:docMk/>
            <pc:sldMk cId="3803183519" sldId="349"/>
            <ac:picMk id="2" creationId="{E9132F18-4A44-A6AE-9184-C459DE67BB8D}"/>
          </ac:picMkLst>
        </pc:picChg>
      </pc:sldChg>
      <pc:sldChg chg="addSp delSp modSp">
        <pc:chgData name="Noreen ROPERS [Eurécia]" userId="S::noreen.ropers@eurecia.com::f3a8d8f2-0e49-41aa-b7d1-58879f4fb21f" providerId="AD" clId="Web-{7DC65554-1658-745D-71D5-04ECB7B4FD82}" dt="2025-07-04T10:06:04.501" v="24" actId="20577"/>
        <pc:sldMkLst>
          <pc:docMk/>
          <pc:sldMk cId="1130313376" sldId="354"/>
        </pc:sldMkLst>
        <pc:spChg chg="mod">
          <ac:chgData name="Noreen ROPERS [Eurécia]" userId="S::noreen.ropers@eurecia.com::f3a8d8f2-0e49-41aa-b7d1-58879f4fb21f" providerId="AD" clId="Web-{7DC65554-1658-745D-71D5-04ECB7B4FD82}" dt="2025-07-04T10:06:04.501" v="24" actId="20577"/>
          <ac:spMkLst>
            <pc:docMk/>
            <pc:sldMk cId="1130313376" sldId="354"/>
            <ac:spMk id="9" creationId="{FD980A60-1B42-39EB-56FD-16C506848827}"/>
          </ac:spMkLst>
        </pc:spChg>
        <pc:picChg chg="add mod">
          <ac:chgData name="Noreen ROPERS [Eurécia]" userId="S::noreen.ropers@eurecia.com::f3a8d8f2-0e49-41aa-b7d1-58879f4fb21f" providerId="AD" clId="Web-{7DC65554-1658-745D-71D5-04ECB7B4FD82}" dt="2025-07-04T10:05:30.265" v="7" actId="1076"/>
          <ac:picMkLst>
            <pc:docMk/>
            <pc:sldMk cId="1130313376" sldId="354"/>
            <ac:picMk id="2" creationId="{8BD61EB1-FE3C-3589-44E7-23AA9E020549}"/>
          </ac:picMkLst>
        </pc:picChg>
        <pc:picChg chg="add mod">
          <ac:chgData name="Noreen ROPERS [Eurécia]" userId="S::noreen.ropers@eurecia.com::f3a8d8f2-0e49-41aa-b7d1-58879f4fb21f" providerId="AD" clId="Web-{7DC65554-1658-745D-71D5-04ECB7B4FD82}" dt="2025-07-04T10:05:40.234" v="11" actId="1076"/>
          <ac:picMkLst>
            <pc:docMk/>
            <pc:sldMk cId="1130313376" sldId="354"/>
            <ac:picMk id="4" creationId="{6A98AF61-CCC3-9223-A05E-B63F6A35055D}"/>
          </ac:picMkLst>
        </pc:picChg>
      </pc:sldChg>
      <pc:sldChg chg="addSp delSp modSp">
        <pc:chgData name="Noreen ROPERS [Eurécia]" userId="S::noreen.ropers@eurecia.com::f3a8d8f2-0e49-41aa-b7d1-58879f4fb21f" providerId="AD" clId="Web-{7DC65554-1658-745D-71D5-04ECB7B4FD82}" dt="2025-07-04T10:11:12.261" v="58" actId="1076"/>
        <pc:sldMkLst>
          <pc:docMk/>
          <pc:sldMk cId="3383393424" sldId="355"/>
        </pc:sldMkLst>
        <pc:spChg chg="mod">
          <ac:chgData name="Noreen ROPERS [Eurécia]" userId="S::noreen.ropers@eurecia.com::f3a8d8f2-0e49-41aa-b7d1-58879f4fb21f" providerId="AD" clId="Web-{7DC65554-1658-745D-71D5-04ECB7B4FD82}" dt="2025-07-04T10:08:23.099" v="47" actId="14100"/>
          <ac:spMkLst>
            <pc:docMk/>
            <pc:sldMk cId="3383393424" sldId="355"/>
            <ac:spMk id="9" creationId="{FD980A60-1B42-39EB-56FD-16C506848827}"/>
          </ac:spMkLst>
        </pc:spChg>
        <pc:picChg chg="add mod">
          <ac:chgData name="Noreen ROPERS [Eurécia]" userId="S::noreen.ropers@eurecia.com::f3a8d8f2-0e49-41aa-b7d1-58879f4fb21f" providerId="AD" clId="Web-{7DC65554-1658-745D-71D5-04ECB7B4FD82}" dt="2025-07-04T10:11:12.261" v="58" actId="1076"/>
          <ac:picMkLst>
            <pc:docMk/>
            <pc:sldMk cId="3383393424" sldId="355"/>
            <ac:picMk id="5" creationId="{279E68D0-E052-71B3-D229-15D3EF0A4328}"/>
          </ac:picMkLst>
        </pc:picChg>
      </pc:sldChg>
      <pc:sldChg chg="addSp delSp modSp">
        <pc:chgData name="Noreen ROPERS [Eurécia]" userId="S::noreen.ropers@eurecia.com::f3a8d8f2-0e49-41aa-b7d1-58879f4fb21f" providerId="AD" clId="Web-{7DC65554-1658-745D-71D5-04ECB7B4FD82}" dt="2025-07-04T10:13:49.094" v="71" actId="1076"/>
        <pc:sldMkLst>
          <pc:docMk/>
          <pc:sldMk cId="1548366473" sldId="356"/>
        </pc:sldMkLst>
        <pc:spChg chg="mod">
          <ac:chgData name="Noreen ROPERS [Eurécia]" userId="S::noreen.ropers@eurecia.com::f3a8d8f2-0e49-41aa-b7d1-58879f4fb21f" providerId="AD" clId="Web-{7DC65554-1658-745D-71D5-04ECB7B4FD82}" dt="2025-07-04T10:13:42.094" v="68" actId="1076"/>
          <ac:spMkLst>
            <pc:docMk/>
            <pc:sldMk cId="1548366473" sldId="356"/>
            <ac:spMk id="9" creationId="{FD980A60-1B42-39EB-56FD-16C506848827}"/>
          </ac:spMkLst>
        </pc:spChg>
        <pc:picChg chg="add mod">
          <ac:chgData name="Noreen ROPERS [Eurécia]" userId="S::noreen.ropers@eurecia.com::f3a8d8f2-0e49-41aa-b7d1-58879f4fb21f" providerId="AD" clId="Web-{7DC65554-1658-745D-71D5-04ECB7B4FD82}" dt="2025-07-04T10:13:49.094" v="71" actId="1076"/>
          <ac:picMkLst>
            <pc:docMk/>
            <pc:sldMk cId="1548366473" sldId="356"/>
            <ac:picMk id="2" creationId="{C7DEDDED-231E-4F57-F082-F22AE2C34250}"/>
          </ac:picMkLst>
        </pc:picChg>
      </pc:sldChg>
      <pc:sldChg chg="addSp delSp modSp">
        <pc:chgData name="Noreen ROPERS [Eurécia]" userId="S::noreen.ropers@eurecia.com::f3a8d8f2-0e49-41aa-b7d1-58879f4fb21f" providerId="AD" clId="Web-{7DC65554-1658-745D-71D5-04ECB7B4FD82}" dt="2025-07-04T10:21:21.483" v="91" actId="14100"/>
        <pc:sldMkLst>
          <pc:docMk/>
          <pc:sldMk cId="101725652" sldId="357"/>
        </pc:sldMkLst>
        <pc:spChg chg="mod">
          <ac:chgData name="Noreen ROPERS [Eurécia]" userId="S::noreen.ropers@eurecia.com::f3a8d8f2-0e49-41aa-b7d1-58879f4fb21f" providerId="AD" clId="Web-{7DC65554-1658-745D-71D5-04ECB7B4FD82}" dt="2025-07-04T10:21:18.046" v="89" actId="1076"/>
          <ac:spMkLst>
            <pc:docMk/>
            <pc:sldMk cId="101725652" sldId="357"/>
            <ac:spMk id="9" creationId="{FD980A60-1B42-39EB-56FD-16C506848827}"/>
          </ac:spMkLst>
        </pc:spChg>
        <pc:picChg chg="add mod">
          <ac:chgData name="Noreen ROPERS [Eurécia]" userId="S::noreen.ropers@eurecia.com::f3a8d8f2-0e49-41aa-b7d1-58879f4fb21f" providerId="AD" clId="Web-{7DC65554-1658-745D-71D5-04ECB7B4FD82}" dt="2025-07-04T10:21:21.483" v="91" actId="14100"/>
          <ac:picMkLst>
            <pc:docMk/>
            <pc:sldMk cId="101725652" sldId="357"/>
            <ac:picMk id="4" creationId="{4D7966BF-70FF-02B6-2ABB-A94D9843FDB3}"/>
          </ac:picMkLst>
        </pc:picChg>
      </pc:sldChg>
      <pc:sldChg chg="addSp delSp modSp">
        <pc:chgData name="Noreen ROPERS [Eurécia]" userId="S::noreen.ropers@eurecia.com::f3a8d8f2-0e49-41aa-b7d1-58879f4fb21f" providerId="AD" clId="Web-{7DC65554-1658-745D-71D5-04ECB7B4FD82}" dt="2025-07-04T10:22:47.533" v="109" actId="20577"/>
        <pc:sldMkLst>
          <pc:docMk/>
          <pc:sldMk cId="3843599056" sldId="358"/>
        </pc:sldMkLst>
        <pc:spChg chg="mod">
          <ac:chgData name="Noreen ROPERS [Eurécia]" userId="S::noreen.ropers@eurecia.com::f3a8d8f2-0e49-41aa-b7d1-58879f4fb21f" providerId="AD" clId="Web-{7DC65554-1658-745D-71D5-04ECB7B4FD82}" dt="2025-07-04T10:22:47.533" v="109" actId="20577"/>
          <ac:spMkLst>
            <pc:docMk/>
            <pc:sldMk cId="3843599056" sldId="358"/>
            <ac:spMk id="9" creationId="{FD980A60-1B42-39EB-56FD-16C506848827}"/>
          </ac:spMkLst>
        </pc:spChg>
        <pc:picChg chg="add mod">
          <ac:chgData name="Noreen ROPERS [Eurécia]" userId="S::noreen.ropers@eurecia.com::f3a8d8f2-0e49-41aa-b7d1-58879f4fb21f" providerId="AD" clId="Web-{7DC65554-1658-745D-71D5-04ECB7B4FD82}" dt="2025-07-04T10:22:36.001" v="104" actId="1076"/>
          <ac:picMkLst>
            <pc:docMk/>
            <pc:sldMk cId="3843599056" sldId="358"/>
            <ac:picMk id="2" creationId="{B1311053-CFC9-6B2C-BC6E-6A254FE1DC51}"/>
          </ac:picMkLst>
        </pc:picChg>
        <pc:picChg chg="add mod">
          <ac:chgData name="Noreen ROPERS [Eurécia]" userId="S::noreen.ropers@eurecia.com::f3a8d8f2-0e49-41aa-b7d1-58879f4fb21f" providerId="AD" clId="Web-{7DC65554-1658-745D-71D5-04ECB7B4FD82}" dt="2025-07-04T10:22:33.814" v="103" actId="1076"/>
          <ac:picMkLst>
            <pc:docMk/>
            <pc:sldMk cId="3843599056" sldId="358"/>
            <ac:picMk id="3" creationId="{D98601C9-3D37-D29C-88C7-DAA90E243A98}"/>
          </ac:picMkLst>
        </pc:picChg>
      </pc:sldChg>
      <pc:sldChg chg="addSp delSp modSp">
        <pc:chgData name="Noreen ROPERS [Eurécia]" userId="S::noreen.ropers@eurecia.com::f3a8d8f2-0e49-41aa-b7d1-58879f4fb21f" providerId="AD" clId="Web-{7DC65554-1658-745D-71D5-04ECB7B4FD82}" dt="2025-07-04T10:23:46.988" v="123" actId="1076"/>
        <pc:sldMkLst>
          <pc:docMk/>
          <pc:sldMk cId="4118469512" sldId="359"/>
        </pc:sldMkLst>
        <pc:spChg chg="mod">
          <ac:chgData name="Noreen ROPERS [Eurécia]" userId="S::noreen.ropers@eurecia.com::f3a8d8f2-0e49-41aa-b7d1-58879f4fb21f" providerId="AD" clId="Web-{7DC65554-1658-745D-71D5-04ECB7B4FD82}" dt="2025-07-04T10:23:45.316" v="122" actId="20577"/>
          <ac:spMkLst>
            <pc:docMk/>
            <pc:sldMk cId="4118469512" sldId="359"/>
            <ac:spMk id="9" creationId="{FD980A60-1B42-39EB-56FD-16C506848827}"/>
          </ac:spMkLst>
        </pc:spChg>
        <pc:picChg chg="add mod">
          <ac:chgData name="Noreen ROPERS [Eurécia]" userId="S::noreen.ropers@eurecia.com::f3a8d8f2-0e49-41aa-b7d1-58879f4fb21f" providerId="AD" clId="Web-{7DC65554-1658-745D-71D5-04ECB7B4FD82}" dt="2025-07-04T10:23:46.988" v="123" actId="1076"/>
          <ac:picMkLst>
            <pc:docMk/>
            <pc:sldMk cId="4118469512" sldId="359"/>
            <ac:picMk id="2" creationId="{E5D76356-A12A-55E8-5FC2-AF27B6EED4C4}"/>
          </ac:picMkLst>
        </pc:picChg>
      </pc:sldChg>
      <pc:sldChg chg="addSp delSp modSp">
        <pc:chgData name="Noreen ROPERS [Eurécia]" userId="S::noreen.ropers@eurecia.com::f3a8d8f2-0e49-41aa-b7d1-58879f4fb21f" providerId="AD" clId="Web-{7DC65554-1658-745D-71D5-04ECB7B4FD82}" dt="2025-07-04T10:26:30.478" v="152" actId="1076"/>
        <pc:sldMkLst>
          <pc:docMk/>
          <pc:sldMk cId="4099933383" sldId="360"/>
        </pc:sldMkLst>
        <pc:spChg chg="add mod">
          <ac:chgData name="Noreen ROPERS [Eurécia]" userId="S::noreen.ropers@eurecia.com::f3a8d8f2-0e49-41aa-b7d1-58879f4fb21f" providerId="AD" clId="Web-{7DC65554-1658-745D-71D5-04ECB7B4FD82}" dt="2025-07-04T10:26:18.212" v="149" actId="1076"/>
          <ac:spMkLst>
            <pc:docMk/>
            <pc:sldMk cId="4099933383" sldId="360"/>
            <ac:spMk id="3" creationId="{3A1EB433-25EF-82A8-455C-9E23986DA093}"/>
          </ac:spMkLst>
        </pc:spChg>
        <pc:spChg chg="mod">
          <ac:chgData name="Noreen ROPERS [Eurécia]" userId="S::noreen.ropers@eurecia.com::f3a8d8f2-0e49-41aa-b7d1-58879f4fb21f" providerId="AD" clId="Web-{7DC65554-1658-745D-71D5-04ECB7B4FD82}" dt="2025-07-04T10:26:30.478" v="152" actId="1076"/>
          <ac:spMkLst>
            <pc:docMk/>
            <pc:sldMk cId="4099933383" sldId="360"/>
            <ac:spMk id="9" creationId="{FD980A60-1B42-39EB-56FD-16C506848827}"/>
          </ac:spMkLst>
        </pc:spChg>
        <pc:picChg chg="add mod">
          <ac:chgData name="Noreen ROPERS [Eurécia]" userId="S::noreen.ropers@eurecia.com::f3a8d8f2-0e49-41aa-b7d1-58879f4fb21f" providerId="AD" clId="Web-{7DC65554-1658-745D-71D5-04ECB7B4FD82}" dt="2025-07-04T10:26:23.118" v="151" actId="1076"/>
          <ac:picMkLst>
            <pc:docMk/>
            <pc:sldMk cId="4099933383" sldId="360"/>
            <ac:picMk id="2" creationId="{DA82D934-FA87-44AD-80B2-4C5DF24D22AA}"/>
          </ac:picMkLst>
        </pc:picChg>
      </pc:sldChg>
    </pc:docChg>
  </pc:docChgLst>
  <pc:docChgLst>
    <pc:chgData name="Noreen ROPERS [Eurécia]" userId="S::noreen.ropers@eurecia.com::f3a8d8f2-0e49-41aa-b7d1-58879f4fb21f" providerId="AD" clId="Web-{46C6882A-3791-3B8C-BF20-A5CD07D6FF74}"/>
    <pc:docChg chg="modSld">
      <pc:chgData name="Noreen ROPERS [Eurécia]" userId="S::noreen.ropers@eurecia.com::f3a8d8f2-0e49-41aa-b7d1-58879f4fb21f" providerId="AD" clId="Web-{46C6882A-3791-3B8C-BF20-A5CD07D6FF74}" dt="2025-07-04T10:02:05.413" v="278"/>
      <pc:docMkLst>
        <pc:docMk/>
      </pc:docMkLst>
      <pc:sldChg chg="addSp delSp modSp">
        <pc:chgData name="Noreen ROPERS [Eurécia]" userId="S::noreen.ropers@eurecia.com::f3a8d8f2-0e49-41aa-b7d1-58879f4fb21f" providerId="AD" clId="Web-{46C6882A-3791-3B8C-BF20-A5CD07D6FF74}" dt="2025-07-04T09:19:52.270" v="13" actId="1076"/>
        <pc:sldMkLst>
          <pc:docMk/>
          <pc:sldMk cId="1542998316" sldId="335"/>
        </pc:sldMkLst>
        <pc:picChg chg="add mod">
          <ac:chgData name="Noreen ROPERS [Eurécia]" userId="S::noreen.ropers@eurecia.com::f3a8d8f2-0e49-41aa-b7d1-58879f4fb21f" providerId="AD" clId="Web-{46C6882A-3791-3B8C-BF20-A5CD07D6FF74}" dt="2025-07-04T09:19:21.549" v="8" actId="1076"/>
          <ac:picMkLst>
            <pc:docMk/>
            <pc:sldMk cId="1542998316" sldId="335"/>
            <ac:picMk id="2" creationId="{723906FF-12C4-3EE1-0439-4A4F78DA7C37}"/>
          </ac:picMkLst>
        </pc:picChg>
        <pc:picChg chg="add mod">
          <ac:chgData name="Noreen ROPERS [Eurécia]" userId="S::noreen.ropers@eurecia.com::f3a8d8f2-0e49-41aa-b7d1-58879f4fb21f" providerId="AD" clId="Web-{46C6882A-3791-3B8C-BF20-A5CD07D6FF74}" dt="2025-07-04T09:19:52.270" v="13" actId="1076"/>
          <ac:picMkLst>
            <pc:docMk/>
            <pc:sldMk cId="1542998316" sldId="335"/>
            <ac:picMk id="10" creationId="{250F5891-63FC-DB2A-2CB6-7B41583D38C8}"/>
          </ac:picMkLst>
        </pc:picChg>
      </pc:sldChg>
      <pc:sldChg chg="addSp delSp modSp">
        <pc:chgData name="Noreen ROPERS [Eurécia]" userId="S::noreen.ropers@eurecia.com::f3a8d8f2-0e49-41aa-b7d1-58879f4fb21f" providerId="AD" clId="Web-{46C6882A-3791-3B8C-BF20-A5CD07D6FF74}" dt="2025-07-04T09:22:00.622" v="26" actId="1076"/>
        <pc:sldMkLst>
          <pc:docMk/>
          <pc:sldMk cId="115742712" sldId="342"/>
        </pc:sldMkLst>
        <pc:spChg chg="mod">
          <ac:chgData name="Noreen ROPERS [Eurécia]" userId="S::noreen.ropers@eurecia.com::f3a8d8f2-0e49-41aa-b7d1-58879f4fb21f" providerId="AD" clId="Web-{46C6882A-3791-3B8C-BF20-A5CD07D6FF74}" dt="2025-07-04T09:21:04.181" v="21" actId="14100"/>
          <ac:spMkLst>
            <pc:docMk/>
            <pc:sldMk cId="115742712" sldId="342"/>
            <ac:spMk id="9" creationId="{FD980A60-1B42-39EB-56FD-16C506848827}"/>
          </ac:spMkLst>
        </pc:spChg>
        <pc:picChg chg="add mod">
          <ac:chgData name="Noreen ROPERS [Eurécia]" userId="S::noreen.ropers@eurecia.com::f3a8d8f2-0e49-41aa-b7d1-58879f4fb21f" providerId="AD" clId="Web-{46C6882A-3791-3B8C-BF20-A5CD07D6FF74}" dt="2025-07-04T09:22:00.622" v="26" actId="1076"/>
          <ac:picMkLst>
            <pc:docMk/>
            <pc:sldMk cId="115742712" sldId="342"/>
            <ac:picMk id="3" creationId="{280FAFED-D5D9-25EC-B9DF-2B596C4AA502}"/>
          </ac:picMkLst>
        </pc:picChg>
      </pc:sldChg>
      <pc:sldChg chg="addSp delSp modSp">
        <pc:chgData name="Noreen ROPERS [Eurécia]" userId="S::noreen.ropers@eurecia.com::f3a8d8f2-0e49-41aa-b7d1-58879f4fb21f" providerId="AD" clId="Web-{46C6882A-3791-3B8C-BF20-A5CD07D6FF74}" dt="2025-07-04T09:28:32.271" v="56" actId="1076"/>
        <pc:sldMkLst>
          <pc:docMk/>
          <pc:sldMk cId="296075627" sldId="343"/>
        </pc:sldMkLst>
        <pc:picChg chg="add del mod">
          <ac:chgData name="Noreen ROPERS [Eurécia]" userId="S::noreen.ropers@eurecia.com::f3a8d8f2-0e49-41aa-b7d1-58879f4fb21f" providerId="AD" clId="Web-{46C6882A-3791-3B8C-BF20-A5CD07D6FF74}" dt="2025-07-04T09:28:32.271" v="56" actId="1076"/>
          <ac:picMkLst>
            <pc:docMk/>
            <pc:sldMk cId="296075627" sldId="343"/>
            <ac:picMk id="4" creationId="{676E82F9-D53F-70FE-A416-72A9D4DFEB4C}"/>
          </ac:picMkLst>
        </pc:picChg>
        <pc:picChg chg="add mod">
          <ac:chgData name="Noreen ROPERS [Eurécia]" userId="S::noreen.ropers@eurecia.com::f3a8d8f2-0e49-41aa-b7d1-58879f4fb21f" providerId="AD" clId="Web-{46C6882A-3791-3B8C-BF20-A5CD07D6FF74}" dt="2025-07-04T09:27:58.800" v="46" actId="1076"/>
          <ac:picMkLst>
            <pc:docMk/>
            <pc:sldMk cId="296075627" sldId="343"/>
            <ac:picMk id="5" creationId="{E51736B6-C766-65A7-F0A7-9D7A727AD1A8}"/>
          </ac:picMkLst>
        </pc:picChg>
        <pc:picChg chg="add mod">
          <ac:chgData name="Noreen ROPERS [Eurécia]" userId="S::noreen.ropers@eurecia.com::f3a8d8f2-0e49-41aa-b7d1-58879f4fb21f" providerId="AD" clId="Web-{46C6882A-3791-3B8C-BF20-A5CD07D6FF74}" dt="2025-07-04T09:28:30.194" v="55" actId="1076"/>
          <ac:picMkLst>
            <pc:docMk/>
            <pc:sldMk cId="296075627" sldId="343"/>
            <ac:picMk id="7" creationId="{A69B91F5-A659-DC18-1ED3-B2B6F01E7274}"/>
          </ac:picMkLst>
        </pc:picChg>
      </pc:sldChg>
      <pc:sldChg chg="addSp delSp modSp">
        <pc:chgData name="Noreen ROPERS [Eurécia]" userId="S::noreen.ropers@eurecia.com::f3a8d8f2-0e49-41aa-b7d1-58879f4fb21f" providerId="AD" clId="Web-{46C6882A-3791-3B8C-BF20-A5CD07D6FF74}" dt="2025-07-04T09:30:33.966" v="82" actId="1076"/>
        <pc:sldMkLst>
          <pc:docMk/>
          <pc:sldMk cId="2037643794" sldId="344"/>
        </pc:sldMkLst>
        <pc:spChg chg="mod">
          <ac:chgData name="Noreen ROPERS [Eurécia]" userId="S::noreen.ropers@eurecia.com::f3a8d8f2-0e49-41aa-b7d1-58879f4fb21f" providerId="AD" clId="Web-{46C6882A-3791-3B8C-BF20-A5CD07D6FF74}" dt="2025-07-04T09:30:25.591" v="79" actId="14100"/>
          <ac:spMkLst>
            <pc:docMk/>
            <pc:sldMk cId="2037643794" sldId="344"/>
            <ac:spMk id="9" creationId="{FD980A60-1B42-39EB-56FD-16C506848827}"/>
          </ac:spMkLst>
        </pc:spChg>
        <pc:spChg chg="mod">
          <ac:chgData name="Noreen ROPERS [Eurécia]" userId="S::noreen.ropers@eurecia.com::f3a8d8f2-0e49-41aa-b7d1-58879f4fb21f" providerId="AD" clId="Web-{46C6882A-3791-3B8C-BF20-A5CD07D6FF74}" dt="2025-07-04T09:30:33.966" v="82" actId="1076"/>
          <ac:spMkLst>
            <pc:docMk/>
            <pc:sldMk cId="2037643794" sldId="344"/>
            <ac:spMk id="11" creationId="{A2C6E44B-2365-5EAC-0EAD-3AF09BF10B81}"/>
          </ac:spMkLst>
        </pc:spChg>
        <pc:picChg chg="add mod">
          <ac:chgData name="Noreen ROPERS [Eurécia]" userId="S::noreen.ropers@eurecia.com::f3a8d8f2-0e49-41aa-b7d1-58879f4fb21f" providerId="AD" clId="Web-{46C6882A-3791-3B8C-BF20-A5CD07D6FF74}" dt="2025-07-04T09:30:27.091" v="80" actId="1076"/>
          <ac:picMkLst>
            <pc:docMk/>
            <pc:sldMk cId="2037643794" sldId="344"/>
            <ac:picMk id="3" creationId="{E52CB70D-8665-F51D-F845-55CA34DB5FFE}"/>
          </ac:picMkLst>
        </pc:picChg>
        <pc:picChg chg="add mod">
          <ac:chgData name="Noreen ROPERS [Eurécia]" userId="S::noreen.ropers@eurecia.com::f3a8d8f2-0e49-41aa-b7d1-58879f4fb21f" providerId="AD" clId="Web-{46C6882A-3791-3B8C-BF20-A5CD07D6FF74}" dt="2025-07-04T09:30:18.934" v="77" actId="1076"/>
          <ac:picMkLst>
            <pc:docMk/>
            <pc:sldMk cId="2037643794" sldId="344"/>
            <ac:picMk id="4" creationId="{C79F9C11-445D-4CF5-16BB-3951CE4753FF}"/>
          </ac:picMkLst>
        </pc:picChg>
      </pc:sldChg>
      <pc:sldChg chg="addSp delSp modSp">
        <pc:chgData name="Noreen ROPERS [Eurécia]" userId="S::noreen.ropers@eurecia.com::f3a8d8f2-0e49-41aa-b7d1-58879f4fb21f" providerId="AD" clId="Web-{46C6882A-3791-3B8C-BF20-A5CD07D6FF74}" dt="2025-07-04T09:39:11.389" v="98" actId="14100"/>
        <pc:sldMkLst>
          <pc:docMk/>
          <pc:sldMk cId="2705979463" sldId="345"/>
        </pc:sldMkLst>
        <pc:picChg chg="add mod">
          <ac:chgData name="Noreen ROPERS [Eurécia]" userId="S::noreen.ropers@eurecia.com::f3a8d8f2-0e49-41aa-b7d1-58879f4fb21f" providerId="AD" clId="Web-{46C6882A-3791-3B8C-BF20-A5CD07D6FF74}" dt="2025-07-04T09:39:11.389" v="98" actId="14100"/>
          <ac:picMkLst>
            <pc:docMk/>
            <pc:sldMk cId="2705979463" sldId="345"/>
            <ac:picMk id="2" creationId="{2631FFF5-A436-18C0-DC7D-E186F461ED09}"/>
          </ac:picMkLst>
        </pc:picChg>
        <pc:picChg chg="add mod">
          <ac:chgData name="Noreen ROPERS [Eurécia]" userId="S::noreen.ropers@eurecia.com::f3a8d8f2-0e49-41aa-b7d1-58879f4fb21f" providerId="AD" clId="Web-{46C6882A-3791-3B8C-BF20-A5CD07D6FF74}" dt="2025-07-04T09:39:06.030" v="97" actId="1076"/>
          <ac:picMkLst>
            <pc:docMk/>
            <pc:sldMk cId="2705979463" sldId="345"/>
            <ac:picMk id="4" creationId="{FD24FEEE-B099-0EC6-FB6C-D2F5DEDBAF3C}"/>
          </ac:picMkLst>
        </pc:picChg>
      </pc:sldChg>
      <pc:sldChg chg="addSp delSp modSp">
        <pc:chgData name="Noreen ROPERS [Eurécia]" userId="S::noreen.ropers@eurecia.com::f3a8d8f2-0e49-41aa-b7d1-58879f4fb21f" providerId="AD" clId="Web-{46C6882A-3791-3B8C-BF20-A5CD07D6FF74}" dt="2025-07-04T09:42:41.481" v="121" actId="1076"/>
        <pc:sldMkLst>
          <pc:docMk/>
          <pc:sldMk cId="1624822896" sldId="346"/>
        </pc:sldMkLst>
        <pc:spChg chg="mod">
          <ac:chgData name="Noreen ROPERS [Eurécia]" userId="S::noreen.ropers@eurecia.com::f3a8d8f2-0e49-41aa-b7d1-58879f4fb21f" providerId="AD" clId="Web-{46C6882A-3791-3B8C-BF20-A5CD07D6FF74}" dt="2025-07-04T09:42:37.637" v="118" actId="1076"/>
          <ac:spMkLst>
            <pc:docMk/>
            <pc:sldMk cId="1624822896" sldId="346"/>
            <ac:spMk id="9" creationId="{FD980A60-1B42-39EB-56FD-16C506848827}"/>
          </ac:spMkLst>
        </pc:spChg>
        <pc:picChg chg="add mod ord">
          <ac:chgData name="Noreen ROPERS [Eurécia]" userId="S::noreen.ropers@eurecia.com::f3a8d8f2-0e49-41aa-b7d1-58879f4fb21f" providerId="AD" clId="Web-{46C6882A-3791-3B8C-BF20-A5CD07D6FF74}" dt="2025-07-04T09:42:41.481" v="121" actId="1076"/>
          <ac:picMkLst>
            <pc:docMk/>
            <pc:sldMk cId="1624822896" sldId="346"/>
            <ac:picMk id="2" creationId="{A2948138-B71B-B649-74E1-FAA019B8BBD5}"/>
          </ac:picMkLst>
        </pc:picChg>
      </pc:sldChg>
      <pc:sldChg chg="addSp delSp modSp">
        <pc:chgData name="Noreen ROPERS [Eurécia]" userId="S::noreen.ropers@eurecia.com::f3a8d8f2-0e49-41aa-b7d1-58879f4fb21f" providerId="AD" clId="Web-{46C6882A-3791-3B8C-BF20-A5CD07D6FF74}" dt="2025-07-04T09:51:00.449" v="167" actId="1076"/>
        <pc:sldMkLst>
          <pc:docMk/>
          <pc:sldMk cId="1009272672" sldId="348"/>
        </pc:sldMkLst>
        <pc:spChg chg="mod">
          <ac:chgData name="Noreen ROPERS [Eurécia]" userId="S::noreen.ropers@eurecia.com::f3a8d8f2-0e49-41aa-b7d1-58879f4fb21f" providerId="AD" clId="Web-{46C6882A-3791-3B8C-BF20-A5CD07D6FF74}" dt="2025-07-04T09:44:36.441" v="150" actId="20577"/>
          <ac:spMkLst>
            <pc:docMk/>
            <pc:sldMk cId="1009272672" sldId="348"/>
            <ac:spMk id="9" creationId="{FD980A60-1B42-39EB-56FD-16C506848827}"/>
          </ac:spMkLst>
        </pc:spChg>
        <pc:picChg chg="add mod">
          <ac:chgData name="Noreen ROPERS [Eurécia]" userId="S::noreen.ropers@eurecia.com::f3a8d8f2-0e49-41aa-b7d1-58879f4fb21f" providerId="AD" clId="Web-{46C6882A-3791-3B8C-BF20-A5CD07D6FF74}" dt="2025-07-04T09:51:00.449" v="167" actId="1076"/>
          <ac:picMkLst>
            <pc:docMk/>
            <pc:sldMk cId="1009272672" sldId="348"/>
            <ac:picMk id="10" creationId="{2D776D3D-31C0-068C-ACF8-D6A0A015B3FB}"/>
          </ac:picMkLst>
        </pc:picChg>
        <pc:picChg chg="add mod">
          <ac:chgData name="Noreen ROPERS [Eurécia]" userId="S::noreen.ropers@eurecia.com::f3a8d8f2-0e49-41aa-b7d1-58879f4fb21f" providerId="AD" clId="Web-{46C6882A-3791-3B8C-BF20-A5CD07D6FF74}" dt="2025-07-04T09:44:38.019" v="151" actId="1076"/>
          <ac:picMkLst>
            <pc:docMk/>
            <pc:sldMk cId="1009272672" sldId="348"/>
            <ac:picMk id="11" creationId="{2F9D1DFB-6C3E-05CD-3039-B6BD709B49C1}"/>
          </ac:picMkLst>
        </pc:picChg>
      </pc:sldChg>
      <pc:sldChg chg="addSp delSp modSp">
        <pc:chgData name="Noreen ROPERS [Eurécia]" userId="S::noreen.ropers@eurecia.com::f3a8d8f2-0e49-41aa-b7d1-58879f4fb21f" providerId="AD" clId="Web-{46C6882A-3791-3B8C-BF20-A5CD07D6FF74}" dt="2025-07-04T09:52:07.688" v="175" actId="1076"/>
        <pc:sldMkLst>
          <pc:docMk/>
          <pc:sldMk cId="3803183519" sldId="349"/>
        </pc:sldMkLst>
        <pc:spChg chg="mod">
          <ac:chgData name="Noreen ROPERS [Eurécia]" userId="S::noreen.ropers@eurecia.com::f3a8d8f2-0e49-41aa-b7d1-58879f4fb21f" providerId="AD" clId="Web-{46C6882A-3791-3B8C-BF20-A5CD07D6FF74}" dt="2025-07-04T09:50:28.369" v="163" actId="14100"/>
          <ac:spMkLst>
            <pc:docMk/>
            <pc:sldMk cId="3803183519" sldId="349"/>
            <ac:spMk id="9" creationId="{FD980A60-1B42-39EB-56FD-16C506848827}"/>
          </ac:spMkLst>
        </pc:spChg>
        <pc:picChg chg="add mod">
          <ac:chgData name="Noreen ROPERS [Eurécia]" userId="S::noreen.ropers@eurecia.com::f3a8d8f2-0e49-41aa-b7d1-58879f4fb21f" providerId="AD" clId="Web-{46C6882A-3791-3B8C-BF20-A5CD07D6FF74}" dt="2025-07-04T09:50:15.181" v="154" actId="1076"/>
          <ac:picMkLst>
            <pc:docMk/>
            <pc:sldMk cId="3803183519" sldId="349"/>
            <ac:picMk id="2" creationId="{E9132F18-4A44-A6AE-9184-C459DE67BB8D}"/>
          </ac:picMkLst>
        </pc:picChg>
        <pc:picChg chg="add mod">
          <ac:chgData name="Noreen ROPERS [Eurécia]" userId="S::noreen.ropers@eurecia.com::f3a8d8f2-0e49-41aa-b7d1-58879f4fb21f" providerId="AD" clId="Web-{46C6882A-3791-3B8C-BF20-A5CD07D6FF74}" dt="2025-07-04T09:52:07.688" v="175" actId="1076"/>
          <ac:picMkLst>
            <pc:docMk/>
            <pc:sldMk cId="3803183519" sldId="349"/>
            <ac:picMk id="3" creationId="{B19BF030-FC65-2184-A13F-E0F9C99241CC}"/>
          </ac:picMkLst>
        </pc:picChg>
      </pc:sldChg>
      <pc:sldChg chg="addSp delSp modSp">
        <pc:chgData name="Noreen ROPERS [Eurécia]" userId="S::noreen.ropers@eurecia.com::f3a8d8f2-0e49-41aa-b7d1-58879f4fb21f" providerId="AD" clId="Web-{46C6882A-3791-3B8C-BF20-A5CD07D6FF74}" dt="2025-07-04T09:53:12.301" v="188" actId="20577"/>
        <pc:sldMkLst>
          <pc:docMk/>
          <pc:sldMk cId="3268250180" sldId="350"/>
        </pc:sldMkLst>
        <pc:spChg chg="mod">
          <ac:chgData name="Noreen ROPERS [Eurécia]" userId="S::noreen.ropers@eurecia.com::f3a8d8f2-0e49-41aa-b7d1-58879f4fb21f" providerId="AD" clId="Web-{46C6882A-3791-3B8C-BF20-A5CD07D6FF74}" dt="2025-07-04T09:53:12.301" v="188" actId="20577"/>
          <ac:spMkLst>
            <pc:docMk/>
            <pc:sldMk cId="3268250180" sldId="350"/>
            <ac:spMk id="9" creationId="{FD980A60-1B42-39EB-56FD-16C506848827}"/>
          </ac:spMkLst>
        </pc:spChg>
        <pc:picChg chg="add mod">
          <ac:chgData name="Noreen ROPERS [Eurécia]" userId="S::noreen.ropers@eurecia.com::f3a8d8f2-0e49-41aa-b7d1-58879f4fb21f" providerId="AD" clId="Web-{46C6882A-3791-3B8C-BF20-A5CD07D6FF74}" dt="2025-07-04T09:53:09.676" v="185" actId="1076"/>
          <ac:picMkLst>
            <pc:docMk/>
            <pc:sldMk cId="3268250180" sldId="350"/>
            <ac:picMk id="2" creationId="{66204E51-8D63-8DE3-75A2-E4918667CDF7}"/>
          </ac:picMkLst>
        </pc:picChg>
      </pc:sldChg>
      <pc:sldChg chg="addSp delSp modSp">
        <pc:chgData name="Noreen ROPERS [Eurécia]" userId="S::noreen.ropers@eurecia.com::f3a8d8f2-0e49-41aa-b7d1-58879f4fb21f" providerId="AD" clId="Web-{46C6882A-3791-3B8C-BF20-A5CD07D6FF74}" dt="2025-07-04T09:55:05.402" v="203" actId="14100"/>
        <pc:sldMkLst>
          <pc:docMk/>
          <pc:sldMk cId="370285615" sldId="351"/>
        </pc:sldMkLst>
        <pc:spChg chg="mod">
          <ac:chgData name="Noreen ROPERS [Eurécia]" userId="S::noreen.ropers@eurecia.com::f3a8d8f2-0e49-41aa-b7d1-58879f4fb21f" providerId="AD" clId="Web-{46C6882A-3791-3B8C-BF20-A5CD07D6FF74}" dt="2025-07-04T09:53:32.224" v="192" actId="20577"/>
          <ac:spMkLst>
            <pc:docMk/>
            <pc:sldMk cId="370285615" sldId="351"/>
            <ac:spMk id="9" creationId="{FD980A60-1B42-39EB-56FD-16C506848827}"/>
          </ac:spMkLst>
        </pc:spChg>
        <pc:picChg chg="add mod">
          <ac:chgData name="Noreen ROPERS [Eurécia]" userId="S::noreen.ropers@eurecia.com::f3a8d8f2-0e49-41aa-b7d1-58879f4fb21f" providerId="AD" clId="Web-{46C6882A-3791-3B8C-BF20-A5CD07D6FF74}" dt="2025-07-04T09:55:01.668" v="202" actId="1076"/>
          <ac:picMkLst>
            <pc:docMk/>
            <pc:sldMk cId="370285615" sldId="351"/>
            <ac:picMk id="2" creationId="{D97DCED3-711A-FBC8-9088-747689DCABEA}"/>
          </ac:picMkLst>
        </pc:picChg>
        <pc:picChg chg="add mod">
          <ac:chgData name="Noreen ROPERS [Eurécia]" userId="S::noreen.ropers@eurecia.com::f3a8d8f2-0e49-41aa-b7d1-58879f4fb21f" providerId="AD" clId="Web-{46C6882A-3791-3B8C-BF20-A5CD07D6FF74}" dt="2025-07-04T09:55:05.402" v="203" actId="14100"/>
          <ac:picMkLst>
            <pc:docMk/>
            <pc:sldMk cId="370285615" sldId="351"/>
            <ac:picMk id="3" creationId="{3B9DDB24-B52D-CD1D-8054-98D3FB6F7FF1}"/>
          </ac:picMkLst>
        </pc:picChg>
      </pc:sldChg>
      <pc:sldChg chg="addSp delSp modSp">
        <pc:chgData name="Noreen ROPERS [Eurécia]" userId="S::noreen.ropers@eurecia.com::f3a8d8f2-0e49-41aa-b7d1-58879f4fb21f" providerId="AD" clId="Web-{46C6882A-3791-3B8C-BF20-A5CD07D6FF74}" dt="2025-07-04T09:57:24.239" v="243" actId="1076"/>
        <pc:sldMkLst>
          <pc:docMk/>
          <pc:sldMk cId="3752783665" sldId="352"/>
        </pc:sldMkLst>
        <pc:spChg chg="mod">
          <ac:chgData name="Noreen ROPERS [Eurécia]" userId="S::noreen.ropers@eurecia.com::f3a8d8f2-0e49-41aa-b7d1-58879f4fb21f" providerId="AD" clId="Web-{46C6882A-3791-3B8C-BF20-A5CD07D6FF74}" dt="2025-07-04T09:57:14.223" v="240" actId="1076"/>
          <ac:spMkLst>
            <pc:docMk/>
            <pc:sldMk cId="3752783665" sldId="352"/>
            <ac:spMk id="9" creationId="{FD980A60-1B42-39EB-56FD-16C506848827}"/>
          </ac:spMkLst>
        </pc:spChg>
        <pc:picChg chg="add mod">
          <ac:chgData name="Noreen ROPERS [Eurécia]" userId="S::noreen.ropers@eurecia.com::f3a8d8f2-0e49-41aa-b7d1-58879f4fb21f" providerId="AD" clId="Web-{46C6882A-3791-3B8C-BF20-A5CD07D6FF74}" dt="2025-07-04T09:57:24.239" v="243" actId="1076"/>
          <ac:picMkLst>
            <pc:docMk/>
            <pc:sldMk cId="3752783665" sldId="352"/>
            <ac:picMk id="2" creationId="{23671675-AF0B-63AE-BF8A-6B37A09C88E1}"/>
          </ac:picMkLst>
        </pc:picChg>
        <pc:picChg chg="add mod ord">
          <ac:chgData name="Noreen ROPERS [Eurécia]" userId="S::noreen.ropers@eurecia.com::f3a8d8f2-0e49-41aa-b7d1-58879f4fb21f" providerId="AD" clId="Web-{46C6882A-3791-3B8C-BF20-A5CD07D6FF74}" dt="2025-07-04T09:57:18.301" v="241" actId="1076"/>
          <ac:picMkLst>
            <pc:docMk/>
            <pc:sldMk cId="3752783665" sldId="352"/>
            <ac:picMk id="4" creationId="{B9749063-012E-E111-F144-645D834B4D2E}"/>
          </ac:picMkLst>
        </pc:picChg>
      </pc:sldChg>
      <pc:sldChg chg="addSp delSp modSp">
        <pc:chgData name="Noreen ROPERS [Eurécia]" userId="S::noreen.ropers@eurecia.com::f3a8d8f2-0e49-41aa-b7d1-58879f4fb21f" providerId="AD" clId="Web-{46C6882A-3791-3B8C-BF20-A5CD07D6FF74}" dt="2025-07-04T10:02:05.413" v="278"/>
        <pc:sldMkLst>
          <pc:docMk/>
          <pc:sldMk cId="2282819433" sldId="353"/>
        </pc:sldMkLst>
        <pc:spChg chg="mod">
          <ac:chgData name="Noreen ROPERS [Eurécia]" userId="S::noreen.ropers@eurecia.com::f3a8d8f2-0e49-41aa-b7d1-58879f4fb21f" providerId="AD" clId="Web-{46C6882A-3791-3B8C-BF20-A5CD07D6FF74}" dt="2025-07-04T10:00:11.343" v="268" actId="1076"/>
          <ac:spMkLst>
            <pc:docMk/>
            <pc:sldMk cId="2282819433" sldId="353"/>
            <ac:spMk id="9" creationId="{FD980A60-1B42-39EB-56FD-16C506848827}"/>
          </ac:spMkLst>
        </pc:spChg>
        <pc:picChg chg="add mod">
          <ac:chgData name="Noreen ROPERS [Eurécia]" userId="S::noreen.ropers@eurecia.com::f3a8d8f2-0e49-41aa-b7d1-58879f4fb21f" providerId="AD" clId="Web-{46C6882A-3791-3B8C-BF20-A5CD07D6FF74}" dt="2025-07-04T10:00:18.015" v="269" actId="1076"/>
          <ac:picMkLst>
            <pc:docMk/>
            <pc:sldMk cId="2282819433" sldId="353"/>
            <ac:picMk id="2" creationId="{994E5157-8927-7EA9-6497-E26043362766}"/>
          </ac:picMkLst>
        </pc:picChg>
        <pc:picChg chg="add mod">
          <ac:chgData name="Noreen ROPERS [Eurécia]" userId="S::noreen.ropers@eurecia.com::f3a8d8f2-0e49-41aa-b7d1-58879f4fb21f" providerId="AD" clId="Web-{46C6882A-3791-3B8C-BF20-A5CD07D6FF74}" dt="2025-07-04T09:59:12.371" v="258" actId="1076"/>
          <ac:picMkLst>
            <pc:docMk/>
            <pc:sldMk cId="2282819433" sldId="353"/>
            <ac:picMk id="3" creationId="{66304C0E-F592-05E9-1868-E842A0294F3E}"/>
          </ac:picMkLst>
        </pc:picChg>
      </pc:sldChg>
    </pc:docChg>
  </pc:docChgLst>
  <pc:docChgLst>
    <pc:chgData name="Noreen ROPERS [Eurécia]" userId="S::noreen.ropers@eurecia.com::f3a8d8f2-0e49-41aa-b7d1-58879f4fb21f" providerId="AD" clId="Web-{C0A9FF1B-EBA3-B638-5CD7-D70EE1B0E099}"/>
    <pc:docChg chg="modSld">
      <pc:chgData name="Noreen ROPERS [Eurécia]" userId="S::noreen.ropers@eurecia.com::f3a8d8f2-0e49-41aa-b7d1-58879f4fb21f" providerId="AD" clId="Web-{C0A9FF1B-EBA3-B638-5CD7-D70EE1B0E099}" dt="2025-07-09T10:28:44.967" v="347" actId="1076"/>
      <pc:docMkLst>
        <pc:docMk/>
      </pc:docMkLst>
      <pc:sldChg chg="addSp modSp">
        <pc:chgData name="Noreen ROPERS [Eurécia]" userId="S::noreen.ropers@eurecia.com::f3a8d8f2-0e49-41aa-b7d1-58879f4fb21f" providerId="AD" clId="Web-{C0A9FF1B-EBA3-B638-5CD7-D70EE1B0E099}" dt="2025-07-09T10:16:18.352" v="167" actId="1076"/>
        <pc:sldMkLst>
          <pc:docMk/>
          <pc:sldMk cId="1542998316" sldId="335"/>
        </pc:sldMkLst>
        <pc:spChg chg="add mod">
          <ac:chgData name="Noreen ROPERS [Eurécia]" userId="S::noreen.ropers@eurecia.com::f3a8d8f2-0e49-41aa-b7d1-58879f4fb21f" providerId="AD" clId="Web-{C0A9FF1B-EBA3-B638-5CD7-D70EE1B0E099}" dt="2025-07-09T10:16:05.945" v="166" actId="20577"/>
          <ac:spMkLst>
            <pc:docMk/>
            <pc:sldMk cId="1542998316" sldId="335"/>
            <ac:spMk id="3" creationId="{A59C619C-6815-B343-6CA3-87B09A3D56F6}"/>
          </ac:spMkLst>
        </pc:spChg>
        <pc:spChg chg="mod">
          <ac:chgData name="Noreen ROPERS [Eurécia]" userId="S::noreen.ropers@eurecia.com::f3a8d8f2-0e49-41aa-b7d1-58879f4fb21f" providerId="AD" clId="Web-{C0A9FF1B-EBA3-B638-5CD7-D70EE1B0E099}" dt="2025-07-09T10:15:41.913" v="159" actId="1076"/>
          <ac:spMkLst>
            <pc:docMk/>
            <pc:sldMk cId="1542998316" sldId="335"/>
            <ac:spMk id="9" creationId="{FD980A60-1B42-39EB-56FD-16C506848827}"/>
          </ac:spMkLst>
        </pc:spChg>
        <pc:picChg chg="mod">
          <ac:chgData name="Noreen ROPERS [Eurécia]" userId="S::noreen.ropers@eurecia.com::f3a8d8f2-0e49-41aa-b7d1-58879f4fb21f" providerId="AD" clId="Web-{C0A9FF1B-EBA3-B638-5CD7-D70EE1B0E099}" dt="2025-07-09T10:14:55.787" v="143" actId="1076"/>
          <ac:picMkLst>
            <pc:docMk/>
            <pc:sldMk cId="1542998316" sldId="335"/>
            <ac:picMk id="2" creationId="{723906FF-12C4-3EE1-0439-4A4F78DA7C37}"/>
          </ac:picMkLst>
        </pc:picChg>
        <pc:picChg chg="mod">
          <ac:chgData name="Noreen ROPERS [Eurécia]" userId="S::noreen.ropers@eurecia.com::f3a8d8f2-0e49-41aa-b7d1-58879f4fb21f" providerId="AD" clId="Web-{C0A9FF1B-EBA3-B638-5CD7-D70EE1B0E099}" dt="2025-07-09T10:16:18.352" v="167" actId="1076"/>
          <ac:picMkLst>
            <pc:docMk/>
            <pc:sldMk cId="1542998316" sldId="335"/>
            <ac:picMk id="10" creationId="{250F5891-63FC-DB2A-2CB6-7B41583D38C8}"/>
          </ac:picMkLst>
        </pc:picChg>
      </pc:sldChg>
      <pc:sldChg chg="modSp">
        <pc:chgData name="Noreen ROPERS [Eurécia]" userId="S::noreen.ropers@eurecia.com::f3a8d8f2-0e49-41aa-b7d1-58879f4fb21f" providerId="AD" clId="Web-{C0A9FF1B-EBA3-B638-5CD7-D70EE1B0E099}" dt="2025-07-09T10:10:17.201" v="2" actId="20577"/>
        <pc:sldMkLst>
          <pc:docMk/>
          <pc:sldMk cId="3210797679" sldId="340"/>
        </pc:sldMkLst>
        <pc:spChg chg="mod">
          <ac:chgData name="Noreen ROPERS [Eurécia]" userId="S::noreen.ropers@eurecia.com::f3a8d8f2-0e49-41aa-b7d1-58879f4fb21f" providerId="AD" clId="Web-{C0A9FF1B-EBA3-B638-5CD7-D70EE1B0E099}" dt="2025-07-09T10:10:17.201" v="2" actId="20577"/>
          <ac:spMkLst>
            <pc:docMk/>
            <pc:sldMk cId="3210797679" sldId="340"/>
            <ac:spMk id="22" creationId="{563E3B4D-DC08-7EAB-75DB-447498E9575A}"/>
          </ac:spMkLst>
        </pc:spChg>
      </pc:sldChg>
      <pc:sldChg chg="modSp">
        <pc:chgData name="Noreen ROPERS [Eurécia]" userId="S::noreen.ropers@eurecia.com::f3a8d8f2-0e49-41aa-b7d1-58879f4fb21f" providerId="AD" clId="Web-{C0A9FF1B-EBA3-B638-5CD7-D70EE1B0E099}" dt="2025-07-09T10:17:41.760" v="183" actId="20577"/>
        <pc:sldMkLst>
          <pc:docMk/>
          <pc:sldMk cId="296075627" sldId="343"/>
        </pc:sldMkLst>
        <pc:spChg chg="mod">
          <ac:chgData name="Noreen ROPERS [Eurécia]" userId="S::noreen.ropers@eurecia.com::f3a8d8f2-0e49-41aa-b7d1-58879f4fb21f" providerId="AD" clId="Web-{C0A9FF1B-EBA3-B638-5CD7-D70EE1B0E099}" dt="2025-07-09T10:17:41.760" v="183" actId="20577"/>
          <ac:spMkLst>
            <pc:docMk/>
            <pc:sldMk cId="296075627" sldId="343"/>
            <ac:spMk id="9" creationId="{FD980A60-1B42-39EB-56FD-16C506848827}"/>
          </ac:spMkLst>
        </pc:spChg>
      </pc:sldChg>
      <pc:sldChg chg="modSp">
        <pc:chgData name="Noreen ROPERS [Eurécia]" userId="S::noreen.ropers@eurecia.com::f3a8d8f2-0e49-41aa-b7d1-58879f4fb21f" providerId="AD" clId="Web-{C0A9FF1B-EBA3-B638-5CD7-D70EE1B0E099}" dt="2025-07-09T10:21:31.845" v="252" actId="1076"/>
        <pc:sldMkLst>
          <pc:docMk/>
          <pc:sldMk cId="2037643794" sldId="344"/>
        </pc:sldMkLst>
        <pc:spChg chg="mod">
          <ac:chgData name="Noreen ROPERS [Eurécia]" userId="S::noreen.ropers@eurecia.com::f3a8d8f2-0e49-41aa-b7d1-58879f4fb21f" providerId="AD" clId="Web-{C0A9FF1B-EBA3-B638-5CD7-D70EE1B0E099}" dt="2025-07-09T10:21:27.954" v="251" actId="1076"/>
          <ac:spMkLst>
            <pc:docMk/>
            <pc:sldMk cId="2037643794" sldId="344"/>
            <ac:spMk id="9" creationId="{FD980A60-1B42-39EB-56FD-16C506848827}"/>
          </ac:spMkLst>
        </pc:spChg>
        <pc:spChg chg="mod">
          <ac:chgData name="Noreen ROPERS [Eurécia]" userId="S::noreen.ropers@eurecia.com::f3a8d8f2-0e49-41aa-b7d1-58879f4fb21f" providerId="AD" clId="Web-{C0A9FF1B-EBA3-B638-5CD7-D70EE1B0E099}" dt="2025-07-09T10:21:23.001" v="249" actId="1076"/>
          <ac:spMkLst>
            <pc:docMk/>
            <pc:sldMk cId="2037643794" sldId="344"/>
            <ac:spMk id="11" creationId="{A2C6E44B-2365-5EAC-0EAD-3AF09BF10B81}"/>
          </ac:spMkLst>
        </pc:spChg>
        <pc:picChg chg="mod">
          <ac:chgData name="Noreen ROPERS [Eurécia]" userId="S::noreen.ropers@eurecia.com::f3a8d8f2-0e49-41aa-b7d1-58879f4fb21f" providerId="AD" clId="Web-{C0A9FF1B-EBA3-B638-5CD7-D70EE1B0E099}" dt="2025-07-09T10:21:31.845" v="252" actId="1076"/>
          <ac:picMkLst>
            <pc:docMk/>
            <pc:sldMk cId="2037643794" sldId="344"/>
            <ac:picMk id="3" creationId="{E52CB70D-8665-F51D-F845-55CA34DB5FFE}"/>
          </ac:picMkLst>
        </pc:picChg>
      </pc:sldChg>
      <pc:sldChg chg="modSp">
        <pc:chgData name="Noreen ROPERS [Eurécia]" userId="S::noreen.ropers@eurecia.com::f3a8d8f2-0e49-41aa-b7d1-58879f4fb21f" providerId="AD" clId="Web-{C0A9FF1B-EBA3-B638-5CD7-D70EE1B0E099}" dt="2025-07-09T10:18:15.214" v="190" actId="20577"/>
        <pc:sldMkLst>
          <pc:docMk/>
          <pc:sldMk cId="2705979463" sldId="345"/>
        </pc:sldMkLst>
        <pc:spChg chg="mod">
          <ac:chgData name="Noreen ROPERS [Eurécia]" userId="S::noreen.ropers@eurecia.com::f3a8d8f2-0e49-41aa-b7d1-58879f4fb21f" providerId="AD" clId="Web-{C0A9FF1B-EBA3-B638-5CD7-D70EE1B0E099}" dt="2025-07-09T10:18:15.214" v="190" actId="20577"/>
          <ac:spMkLst>
            <pc:docMk/>
            <pc:sldMk cId="2705979463" sldId="345"/>
            <ac:spMk id="9" creationId="{FD980A60-1B42-39EB-56FD-16C506848827}"/>
          </ac:spMkLst>
        </pc:spChg>
      </pc:sldChg>
      <pc:sldChg chg="modSp">
        <pc:chgData name="Noreen ROPERS [Eurécia]" userId="S::noreen.ropers@eurecia.com::f3a8d8f2-0e49-41aa-b7d1-58879f4fb21f" providerId="AD" clId="Web-{C0A9FF1B-EBA3-B638-5CD7-D70EE1B0E099}" dt="2025-07-09T10:20:55.516" v="242" actId="1076"/>
        <pc:sldMkLst>
          <pc:docMk/>
          <pc:sldMk cId="1624822896" sldId="346"/>
        </pc:sldMkLst>
        <pc:spChg chg="mod">
          <ac:chgData name="Noreen ROPERS [Eurécia]" userId="S::noreen.ropers@eurecia.com::f3a8d8f2-0e49-41aa-b7d1-58879f4fb21f" providerId="AD" clId="Web-{C0A9FF1B-EBA3-B638-5CD7-D70EE1B0E099}" dt="2025-07-09T10:20:55.516" v="242" actId="1076"/>
          <ac:spMkLst>
            <pc:docMk/>
            <pc:sldMk cId="1624822896" sldId="346"/>
            <ac:spMk id="9" creationId="{FD980A60-1B42-39EB-56FD-16C506848827}"/>
          </ac:spMkLst>
        </pc:spChg>
      </pc:sldChg>
      <pc:sldChg chg="modSp">
        <pc:chgData name="Noreen ROPERS [Eurécia]" userId="S::noreen.ropers@eurecia.com::f3a8d8f2-0e49-41aa-b7d1-58879f4fb21f" providerId="AD" clId="Web-{C0A9FF1B-EBA3-B638-5CD7-D70EE1B0E099}" dt="2025-07-09T10:21:41.892" v="253" actId="1076"/>
        <pc:sldMkLst>
          <pc:docMk/>
          <pc:sldMk cId="1009272672" sldId="348"/>
        </pc:sldMkLst>
        <pc:picChg chg="mod">
          <ac:chgData name="Noreen ROPERS [Eurécia]" userId="S::noreen.ropers@eurecia.com::f3a8d8f2-0e49-41aa-b7d1-58879f4fb21f" providerId="AD" clId="Web-{C0A9FF1B-EBA3-B638-5CD7-D70EE1B0E099}" dt="2025-07-09T10:21:41.892" v="253" actId="1076"/>
          <ac:picMkLst>
            <pc:docMk/>
            <pc:sldMk cId="1009272672" sldId="348"/>
            <ac:picMk id="11" creationId="{2F9D1DFB-6C3E-05CD-3039-B6BD709B49C1}"/>
          </ac:picMkLst>
        </pc:picChg>
      </pc:sldChg>
      <pc:sldChg chg="modSp">
        <pc:chgData name="Noreen ROPERS [Eurécia]" userId="S::noreen.ropers@eurecia.com::f3a8d8f2-0e49-41aa-b7d1-58879f4fb21f" providerId="AD" clId="Web-{C0A9FF1B-EBA3-B638-5CD7-D70EE1B0E099}" dt="2025-07-09T10:20:46.656" v="241" actId="1076"/>
        <pc:sldMkLst>
          <pc:docMk/>
          <pc:sldMk cId="3803183519" sldId="349"/>
        </pc:sldMkLst>
        <pc:spChg chg="mod">
          <ac:chgData name="Noreen ROPERS [Eurécia]" userId="S::noreen.ropers@eurecia.com::f3a8d8f2-0e49-41aa-b7d1-58879f4fb21f" providerId="AD" clId="Web-{C0A9FF1B-EBA3-B638-5CD7-D70EE1B0E099}" dt="2025-07-09T10:20:41.750" v="239" actId="1076"/>
          <ac:spMkLst>
            <pc:docMk/>
            <pc:sldMk cId="3803183519" sldId="349"/>
            <ac:spMk id="9" creationId="{FD980A60-1B42-39EB-56FD-16C506848827}"/>
          </ac:spMkLst>
        </pc:spChg>
        <pc:picChg chg="mod">
          <ac:chgData name="Noreen ROPERS [Eurécia]" userId="S::noreen.ropers@eurecia.com::f3a8d8f2-0e49-41aa-b7d1-58879f4fb21f" providerId="AD" clId="Web-{C0A9FF1B-EBA3-B638-5CD7-D70EE1B0E099}" dt="2025-07-09T10:20:46.656" v="241" actId="1076"/>
          <ac:picMkLst>
            <pc:docMk/>
            <pc:sldMk cId="3803183519" sldId="349"/>
            <ac:picMk id="2" creationId="{E9132F18-4A44-A6AE-9184-C459DE67BB8D}"/>
          </ac:picMkLst>
        </pc:picChg>
      </pc:sldChg>
      <pc:sldChg chg="modSp">
        <pc:chgData name="Noreen ROPERS [Eurécia]" userId="S::noreen.ropers@eurecia.com::f3a8d8f2-0e49-41aa-b7d1-58879f4fb21f" providerId="AD" clId="Web-{C0A9FF1B-EBA3-B638-5CD7-D70EE1B0E099}" dt="2025-07-09T10:20:27.593" v="237" actId="1076"/>
        <pc:sldMkLst>
          <pc:docMk/>
          <pc:sldMk cId="3268250180" sldId="350"/>
        </pc:sldMkLst>
        <pc:spChg chg="mod">
          <ac:chgData name="Noreen ROPERS [Eurécia]" userId="S::noreen.ropers@eurecia.com::f3a8d8f2-0e49-41aa-b7d1-58879f4fb21f" providerId="AD" clId="Web-{C0A9FF1B-EBA3-B638-5CD7-D70EE1B0E099}" dt="2025-07-09T10:20:27.593" v="237" actId="1076"/>
          <ac:spMkLst>
            <pc:docMk/>
            <pc:sldMk cId="3268250180" sldId="350"/>
            <ac:spMk id="9" creationId="{FD980A60-1B42-39EB-56FD-16C506848827}"/>
          </ac:spMkLst>
        </pc:spChg>
      </pc:sldChg>
      <pc:sldChg chg="modSp">
        <pc:chgData name="Noreen ROPERS [Eurécia]" userId="S::noreen.ropers@eurecia.com::f3a8d8f2-0e49-41aa-b7d1-58879f4fb21f" providerId="AD" clId="Web-{C0A9FF1B-EBA3-B638-5CD7-D70EE1B0E099}" dt="2025-07-09T10:20:21.905" v="236" actId="1076"/>
        <pc:sldMkLst>
          <pc:docMk/>
          <pc:sldMk cId="370285615" sldId="351"/>
        </pc:sldMkLst>
        <pc:spChg chg="mod">
          <ac:chgData name="Noreen ROPERS [Eurécia]" userId="S::noreen.ropers@eurecia.com::f3a8d8f2-0e49-41aa-b7d1-58879f4fb21f" providerId="AD" clId="Web-{C0A9FF1B-EBA3-B638-5CD7-D70EE1B0E099}" dt="2025-07-09T10:20:21.905" v="236" actId="1076"/>
          <ac:spMkLst>
            <pc:docMk/>
            <pc:sldMk cId="370285615" sldId="351"/>
            <ac:spMk id="9" creationId="{FD980A60-1B42-39EB-56FD-16C506848827}"/>
          </ac:spMkLst>
        </pc:spChg>
      </pc:sldChg>
      <pc:sldChg chg="addSp delSp modSp">
        <pc:chgData name="Noreen ROPERS [Eurécia]" userId="S::noreen.ropers@eurecia.com::f3a8d8f2-0e49-41aa-b7d1-58879f4fb21f" providerId="AD" clId="Web-{C0A9FF1B-EBA3-B638-5CD7-D70EE1B0E099}" dt="2025-07-09T10:23:01.207" v="261" actId="20577"/>
        <pc:sldMkLst>
          <pc:docMk/>
          <pc:sldMk cId="2282819433" sldId="353"/>
        </pc:sldMkLst>
        <pc:spChg chg="mod">
          <ac:chgData name="Noreen ROPERS [Eurécia]" userId="S::noreen.ropers@eurecia.com::f3a8d8f2-0e49-41aa-b7d1-58879f4fb21f" providerId="AD" clId="Web-{C0A9FF1B-EBA3-B638-5CD7-D70EE1B0E099}" dt="2025-07-09T10:23:01.207" v="261" actId="20577"/>
          <ac:spMkLst>
            <pc:docMk/>
            <pc:sldMk cId="2282819433" sldId="353"/>
            <ac:spMk id="9" creationId="{FD980A60-1B42-39EB-56FD-16C506848827}"/>
          </ac:spMkLst>
        </pc:spChg>
        <pc:spChg chg="del">
          <ac:chgData name="Noreen ROPERS [Eurécia]" userId="S::noreen.ropers@eurecia.com::f3a8d8f2-0e49-41aa-b7d1-58879f4fb21f" providerId="AD" clId="Web-{C0A9FF1B-EBA3-B638-5CD7-D70EE1B0E099}" dt="2025-07-09T10:22:13.112" v="255"/>
          <ac:spMkLst>
            <pc:docMk/>
            <pc:sldMk cId="2282819433" sldId="353"/>
            <ac:spMk id="14" creationId="{6A522BF9-A762-6D60-34BE-391C3D1BC237}"/>
          </ac:spMkLst>
        </pc:spChg>
        <pc:picChg chg="add mod">
          <ac:chgData name="Noreen ROPERS [Eurécia]" userId="S::noreen.ropers@eurecia.com::f3a8d8f2-0e49-41aa-b7d1-58879f4fb21f" providerId="AD" clId="Web-{C0A9FF1B-EBA3-B638-5CD7-D70EE1B0E099}" dt="2025-07-09T10:22:51.707" v="260" actId="1076"/>
          <ac:picMkLst>
            <pc:docMk/>
            <pc:sldMk cId="2282819433" sldId="353"/>
            <ac:picMk id="4" creationId="{94953D52-5045-B56A-69AC-E93AF696F6CE}"/>
          </ac:picMkLst>
        </pc:picChg>
      </pc:sldChg>
      <pc:sldChg chg="modSp">
        <pc:chgData name="Noreen ROPERS [Eurécia]" userId="S::noreen.ropers@eurecia.com::f3a8d8f2-0e49-41aa-b7d1-58879f4fb21f" providerId="AD" clId="Web-{C0A9FF1B-EBA3-B638-5CD7-D70EE1B0E099}" dt="2025-07-09T10:23:29.411" v="272" actId="1076"/>
        <pc:sldMkLst>
          <pc:docMk/>
          <pc:sldMk cId="1130313376" sldId="354"/>
        </pc:sldMkLst>
        <pc:spChg chg="mod">
          <ac:chgData name="Noreen ROPERS [Eurécia]" userId="S::noreen.ropers@eurecia.com::f3a8d8f2-0e49-41aa-b7d1-58879f4fb21f" providerId="AD" clId="Web-{C0A9FF1B-EBA3-B638-5CD7-D70EE1B0E099}" dt="2025-07-09T10:23:29.411" v="272" actId="1076"/>
          <ac:spMkLst>
            <pc:docMk/>
            <pc:sldMk cId="1130313376" sldId="354"/>
            <ac:spMk id="9" creationId="{FD980A60-1B42-39EB-56FD-16C506848827}"/>
          </ac:spMkLst>
        </pc:spChg>
      </pc:sldChg>
      <pc:sldChg chg="modSp">
        <pc:chgData name="Noreen ROPERS [Eurécia]" userId="S::noreen.ropers@eurecia.com::f3a8d8f2-0e49-41aa-b7d1-58879f4fb21f" providerId="AD" clId="Web-{C0A9FF1B-EBA3-B638-5CD7-D70EE1B0E099}" dt="2025-07-09T10:24:25.834" v="292" actId="1076"/>
        <pc:sldMkLst>
          <pc:docMk/>
          <pc:sldMk cId="3383393424" sldId="355"/>
        </pc:sldMkLst>
        <pc:spChg chg="mod">
          <ac:chgData name="Noreen ROPERS [Eurécia]" userId="S::noreen.ropers@eurecia.com::f3a8d8f2-0e49-41aa-b7d1-58879f4fb21f" providerId="AD" clId="Web-{C0A9FF1B-EBA3-B638-5CD7-D70EE1B0E099}" dt="2025-07-09T10:24:25.834" v="292" actId="1076"/>
          <ac:spMkLst>
            <pc:docMk/>
            <pc:sldMk cId="3383393424" sldId="355"/>
            <ac:spMk id="9" creationId="{FD980A60-1B42-39EB-56FD-16C506848827}"/>
          </ac:spMkLst>
        </pc:spChg>
        <pc:picChg chg="mod">
          <ac:chgData name="Noreen ROPERS [Eurécia]" userId="S::noreen.ropers@eurecia.com::f3a8d8f2-0e49-41aa-b7d1-58879f4fb21f" providerId="AD" clId="Web-{C0A9FF1B-EBA3-B638-5CD7-D70EE1B0E099}" dt="2025-07-09T10:24:03.459" v="283" actId="14100"/>
          <ac:picMkLst>
            <pc:docMk/>
            <pc:sldMk cId="3383393424" sldId="355"/>
            <ac:picMk id="5" creationId="{279E68D0-E052-71B3-D229-15D3EF0A4328}"/>
          </ac:picMkLst>
        </pc:picChg>
      </pc:sldChg>
      <pc:sldChg chg="modSp">
        <pc:chgData name="Noreen ROPERS [Eurécia]" userId="S::noreen.ropers@eurecia.com::f3a8d8f2-0e49-41aa-b7d1-58879f4fb21f" providerId="AD" clId="Web-{C0A9FF1B-EBA3-B638-5CD7-D70EE1B0E099}" dt="2025-07-09T10:24:46.069" v="297" actId="20577"/>
        <pc:sldMkLst>
          <pc:docMk/>
          <pc:sldMk cId="1548366473" sldId="356"/>
        </pc:sldMkLst>
        <pc:spChg chg="mod">
          <ac:chgData name="Noreen ROPERS [Eurécia]" userId="S::noreen.ropers@eurecia.com::f3a8d8f2-0e49-41aa-b7d1-58879f4fb21f" providerId="AD" clId="Web-{C0A9FF1B-EBA3-B638-5CD7-D70EE1B0E099}" dt="2025-07-09T10:24:46.069" v="297" actId="20577"/>
          <ac:spMkLst>
            <pc:docMk/>
            <pc:sldMk cId="1548366473" sldId="356"/>
            <ac:spMk id="9" creationId="{FD980A60-1B42-39EB-56FD-16C506848827}"/>
          </ac:spMkLst>
        </pc:spChg>
      </pc:sldChg>
      <pc:sldChg chg="modSp">
        <pc:chgData name="Noreen ROPERS [Eurécia]" userId="S::noreen.ropers@eurecia.com::f3a8d8f2-0e49-41aa-b7d1-58879f4fb21f" providerId="AD" clId="Web-{C0A9FF1B-EBA3-B638-5CD7-D70EE1B0E099}" dt="2025-07-09T10:25:04.788" v="305" actId="20577"/>
        <pc:sldMkLst>
          <pc:docMk/>
          <pc:sldMk cId="101725652" sldId="357"/>
        </pc:sldMkLst>
        <pc:spChg chg="mod">
          <ac:chgData name="Noreen ROPERS [Eurécia]" userId="S::noreen.ropers@eurecia.com::f3a8d8f2-0e49-41aa-b7d1-58879f4fb21f" providerId="AD" clId="Web-{C0A9FF1B-EBA3-B638-5CD7-D70EE1B0E099}" dt="2025-07-09T10:25:04.788" v="305" actId="20577"/>
          <ac:spMkLst>
            <pc:docMk/>
            <pc:sldMk cId="101725652" sldId="357"/>
            <ac:spMk id="9" creationId="{FD980A60-1B42-39EB-56FD-16C506848827}"/>
          </ac:spMkLst>
        </pc:spChg>
      </pc:sldChg>
      <pc:sldChg chg="modSp">
        <pc:chgData name="Noreen ROPERS [Eurécia]" userId="S::noreen.ropers@eurecia.com::f3a8d8f2-0e49-41aa-b7d1-58879f4fb21f" providerId="AD" clId="Web-{C0A9FF1B-EBA3-B638-5CD7-D70EE1B0E099}" dt="2025-07-09T10:25:55.852" v="327" actId="1076"/>
        <pc:sldMkLst>
          <pc:docMk/>
          <pc:sldMk cId="3843599056" sldId="358"/>
        </pc:sldMkLst>
        <pc:spChg chg="mod">
          <ac:chgData name="Noreen ROPERS [Eurécia]" userId="S::noreen.ropers@eurecia.com::f3a8d8f2-0e49-41aa-b7d1-58879f4fb21f" providerId="AD" clId="Web-{C0A9FF1B-EBA3-B638-5CD7-D70EE1B0E099}" dt="2025-07-09T10:25:55.852" v="327" actId="1076"/>
          <ac:spMkLst>
            <pc:docMk/>
            <pc:sldMk cId="3843599056" sldId="358"/>
            <ac:spMk id="9" creationId="{FD980A60-1B42-39EB-56FD-16C506848827}"/>
          </ac:spMkLst>
        </pc:spChg>
      </pc:sldChg>
      <pc:sldChg chg="modSp">
        <pc:chgData name="Noreen ROPERS [Eurécia]" userId="S::noreen.ropers@eurecia.com::f3a8d8f2-0e49-41aa-b7d1-58879f4fb21f" providerId="AD" clId="Web-{C0A9FF1B-EBA3-B638-5CD7-D70EE1B0E099}" dt="2025-07-09T10:26:34.588" v="336" actId="20577"/>
        <pc:sldMkLst>
          <pc:docMk/>
          <pc:sldMk cId="4118469512" sldId="359"/>
        </pc:sldMkLst>
        <pc:spChg chg="mod">
          <ac:chgData name="Noreen ROPERS [Eurécia]" userId="S::noreen.ropers@eurecia.com::f3a8d8f2-0e49-41aa-b7d1-58879f4fb21f" providerId="AD" clId="Web-{C0A9FF1B-EBA3-B638-5CD7-D70EE1B0E099}" dt="2025-07-09T10:26:34.588" v="336" actId="20577"/>
          <ac:spMkLst>
            <pc:docMk/>
            <pc:sldMk cId="4118469512" sldId="359"/>
            <ac:spMk id="9" creationId="{FD980A60-1B42-39EB-56FD-16C506848827}"/>
          </ac:spMkLst>
        </pc:spChg>
      </pc:sldChg>
      <pc:sldChg chg="modSp">
        <pc:chgData name="Noreen ROPERS [Eurécia]" userId="S::noreen.ropers@eurecia.com::f3a8d8f2-0e49-41aa-b7d1-58879f4fb21f" providerId="AD" clId="Web-{C0A9FF1B-EBA3-B638-5CD7-D70EE1B0E099}" dt="2025-07-09T10:28:44.967" v="347" actId="1076"/>
        <pc:sldMkLst>
          <pc:docMk/>
          <pc:sldMk cId="4099933383" sldId="360"/>
        </pc:sldMkLst>
        <pc:spChg chg="mod">
          <ac:chgData name="Noreen ROPERS [Eurécia]" userId="S::noreen.ropers@eurecia.com::f3a8d8f2-0e49-41aa-b7d1-58879f4fb21f" providerId="AD" clId="Web-{C0A9FF1B-EBA3-B638-5CD7-D70EE1B0E099}" dt="2025-07-09T10:28:44.967" v="347" actId="1076"/>
          <ac:spMkLst>
            <pc:docMk/>
            <pc:sldMk cId="4099933383" sldId="360"/>
            <ac:spMk id="3" creationId="{3A1EB433-25EF-82A8-455C-9E23986DA093}"/>
          </ac:spMkLst>
        </pc:spChg>
        <pc:spChg chg="mod">
          <ac:chgData name="Noreen ROPERS [Eurécia]" userId="S::noreen.ropers@eurecia.com::f3a8d8f2-0e49-41aa-b7d1-58879f4fb21f" providerId="AD" clId="Web-{C0A9FF1B-EBA3-B638-5CD7-D70EE1B0E099}" dt="2025-07-09T10:28:33.716" v="345" actId="20577"/>
          <ac:spMkLst>
            <pc:docMk/>
            <pc:sldMk cId="4099933383" sldId="360"/>
            <ac:spMk id="9" creationId="{FD980A60-1B42-39EB-56FD-16C506848827}"/>
          </ac:spMkLst>
        </pc:spChg>
        <pc:picChg chg="mod">
          <ac:chgData name="Noreen ROPERS [Eurécia]" userId="S::noreen.ropers@eurecia.com::f3a8d8f2-0e49-41aa-b7d1-58879f4fb21f" providerId="AD" clId="Web-{C0A9FF1B-EBA3-B638-5CD7-D70EE1B0E099}" dt="2025-07-09T10:28:41.248" v="346" actId="14100"/>
          <ac:picMkLst>
            <pc:docMk/>
            <pc:sldMk cId="4099933383" sldId="360"/>
            <ac:picMk id="2" creationId="{DA82D934-FA87-44AD-80B2-4C5DF24D22AA}"/>
          </ac:picMkLst>
        </pc:picChg>
      </pc:sldChg>
      <pc:sldChg chg="modSp">
        <pc:chgData name="Noreen ROPERS [Eurécia]" userId="S::noreen.ropers@eurecia.com::f3a8d8f2-0e49-41aa-b7d1-58879f4fb21f" providerId="AD" clId="Web-{C0A9FF1B-EBA3-B638-5CD7-D70EE1B0E099}" dt="2025-07-09T10:21:50.283" v="254" actId="20577"/>
        <pc:sldMkLst>
          <pc:docMk/>
          <pc:sldMk cId="3921549452" sldId="366"/>
        </pc:sldMkLst>
        <pc:spChg chg="mod">
          <ac:chgData name="Noreen ROPERS [Eurécia]" userId="S::noreen.ropers@eurecia.com::f3a8d8f2-0e49-41aa-b7d1-58879f4fb21f" providerId="AD" clId="Web-{C0A9FF1B-EBA3-B638-5CD7-D70EE1B0E099}" dt="2025-07-09T10:21:50.283" v="254" actId="20577"/>
          <ac:spMkLst>
            <pc:docMk/>
            <pc:sldMk cId="3921549452" sldId="366"/>
            <ac:spMk id="2" creationId="{18B74BD9-57AD-C852-1754-B7B1DAD43A1F}"/>
          </ac:spMkLst>
        </pc:spChg>
      </pc:sldChg>
    </pc:docChg>
  </pc:docChgLst>
  <pc:docChgLst>
    <pc:chgData name="Axel DORIAT [Eurécia]" userId="S::axel.doriat@eurecia.com::4d51f13d-df14-4cb9-8074-71ae9a6914f9" providerId="AD" clId="Web-{7568574D-0712-3A8F-7232-D99B92DCA4F2}"/>
    <pc:docChg chg="modSld">
      <pc:chgData name="Axel DORIAT [Eurécia]" userId="S::axel.doriat@eurecia.com::4d51f13d-df14-4cb9-8074-71ae9a6914f9" providerId="AD" clId="Web-{7568574D-0712-3A8F-7232-D99B92DCA4F2}" dt="2024-10-11T14:12:25.630" v="1828" actId="20577"/>
      <pc:docMkLst>
        <pc:docMk/>
      </pc:docMkLst>
      <pc:sldChg chg="modSp">
        <pc:chgData name="Axel DORIAT [Eurécia]" userId="S::axel.doriat@eurecia.com::4d51f13d-df14-4cb9-8074-71ae9a6914f9" providerId="AD" clId="Web-{7568574D-0712-3A8F-7232-D99B92DCA4F2}" dt="2024-10-11T10:26:54.727" v="767" actId="20577"/>
        <pc:sldMkLst>
          <pc:docMk/>
          <pc:sldMk cId="1009862868" sldId="336"/>
        </pc:sldMkLst>
      </pc:sldChg>
      <pc:sldChg chg="modSp">
        <pc:chgData name="Axel DORIAT [Eurécia]" userId="S::axel.doriat@eurecia.com::4d51f13d-df14-4cb9-8074-71ae9a6914f9" providerId="AD" clId="Web-{7568574D-0712-3A8F-7232-D99B92DCA4F2}" dt="2024-10-11T13:47:04.113" v="1138" actId="20577"/>
        <pc:sldMkLst>
          <pc:docMk/>
          <pc:sldMk cId="1323003873" sldId="341"/>
        </pc:sldMkLst>
      </pc:sldChg>
      <pc:sldChg chg="modSp">
        <pc:chgData name="Axel DORIAT [Eurécia]" userId="S::axel.doriat@eurecia.com::4d51f13d-df14-4cb9-8074-71ae9a6914f9" providerId="AD" clId="Web-{7568574D-0712-3A8F-7232-D99B92DCA4F2}" dt="2024-10-11T08:03:47.536" v="14" actId="20577"/>
        <pc:sldMkLst>
          <pc:docMk/>
          <pc:sldMk cId="115742712" sldId="342"/>
        </pc:sldMkLst>
      </pc:sldChg>
      <pc:sldChg chg="modSp">
        <pc:chgData name="Axel DORIAT [Eurécia]" userId="S::axel.doriat@eurecia.com::4d51f13d-df14-4cb9-8074-71ae9a6914f9" providerId="AD" clId="Web-{7568574D-0712-3A8F-7232-D99B92DCA4F2}" dt="2024-10-11T08:15:43.857" v="80" actId="20577"/>
        <pc:sldMkLst>
          <pc:docMk/>
          <pc:sldMk cId="296075627" sldId="343"/>
        </pc:sldMkLst>
      </pc:sldChg>
      <pc:sldChg chg="modSp">
        <pc:chgData name="Axel DORIAT [Eurécia]" userId="S::axel.doriat@eurecia.com::4d51f13d-df14-4cb9-8074-71ae9a6914f9" providerId="AD" clId="Web-{7568574D-0712-3A8F-7232-D99B92DCA4F2}" dt="2024-10-11T08:17:24.141" v="125" actId="20577"/>
        <pc:sldMkLst>
          <pc:docMk/>
          <pc:sldMk cId="2037643794" sldId="344"/>
        </pc:sldMkLst>
      </pc:sldChg>
      <pc:sldChg chg="modSp">
        <pc:chgData name="Axel DORIAT [Eurécia]" userId="S::axel.doriat@eurecia.com::4d51f13d-df14-4cb9-8074-71ae9a6914f9" providerId="AD" clId="Web-{7568574D-0712-3A8F-7232-D99B92DCA4F2}" dt="2024-10-11T08:18:38.300" v="149" actId="20577"/>
        <pc:sldMkLst>
          <pc:docMk/>
          <pc:sldMk cId="2705979463" sldId="345"/>
        </pc:sldMkLst>
      </pc:sldChg>
      <pc:sldChg chg="modSp">
        <pc:chgData name="Axel DORIAT [Eurécia]" userId="S::axel.doriat@eurecia.com::4d51f13d-df14-4cb9-8074-71ae9a6914f9" providerId="AD" clId="Web-{7568574D-0712-3A8F-7232-D99B92DCA4F2}" dt="2024-10-11T08:23:10.809" v="221" actId="20577"/>
        <pc:sldMkLst>
          <pc:docMk/>
          <pc:sldMk cId="1624822896" sldId="346"/>
        </pc:sldMkLst>
      </pc:sldChg>
      <pc:sldChg chg="modSp">
        <pc:chgData name="Axel DORIAT [Eurécia]" userId="S::axel.doriat@eurecia.com::4d51f13d-df14-4cb9-8074-71ae9a6914f9" providerId="AD" clId="Web-{7568574D-0712-3A8F-7232-D99B92DCA4F2}" dt="2024-10-11T08:25:35.033" v="243" actId="20577"/>
        <pc:sldMkLst>
          <pc:docMk/>
          <pc:sldMk cId="1009272672" sldId="348"/>
        </pc:sldMkLst>
      </pc:sldChg>
      <pc:sldChg chg="modSp">
        <pc:chgData name="Axel DORIAT [Eurécia]" userId="S::axel.doriat@eurecia.com::4d51f13d-df14-4cb9-8074-71ae9a6914f9" providerId="AD" clId="Web-{7568574D-0712-3A8F-7232-D99B92DCA4F2}" dt="2024-10-11T08:34:39.754" v="359" actId="20577"/>
        <pc:sldMkLst>
          <pc:docMk/>
          <pc:sldMk cId="3803183519" sldId="349"/>
        </pc:sldMkLst>
      </pc:sldChg>
      <pc:sldChg chg="modSp">
        <pc:chgData name="Axel DORIAT [Eurécia]" userId="S::axel.doriat@eurecia.com::4d51f13d-df14-4cb9-8074-71ae9a6914f9" providerId="AD" clId="Web-{7568574D-0712-3A8F-7232-D99B92DCA4F2}" dt="2024-10-11T08:37:45.260" v="500" actId="20577"/>
        <pc:sldMkLst>
          <pc:docMk/>
          <pc:sldMk cId="3268250180" sldId="350"/>
        </pc:sldMkLst>
      </pc:sldChg>
      <pc:sldChg chg="modSp">
        <pc:chgData name="Axel DORIAT [Eurécia]" userId="S::axel.doriat@eurecia.com::4d51f13d-df14-4cb9-8074-71ae9a6914f9" providerId="AD" clId="Web-{7568574D-0712-3A8F-7232-D99B92DCA4F2}" dt="2024-10-11T08:39:42.373" v="685" actId="20577"/>
        <pc:sldMkLst>
          <pc:docMk/>
          <pc:sldMk cId="370285615" sldId="351"/>
        </pc:sldMkLst>
      </pc:sldChg>
      <pc:sldChg chg="modSp">
        <pc:chgData name="Axel DORIAT [Eurécia]" userId="S::axel.doriat@eurecia.com::4d51f13d-df14-4cb9-8074-71ae9a6914f9" providerId="AD" clId="Web-{7568574D-0712-3A8F-7232-D99B92DCA4F2}" dt="2024-10-11T10:26:29.928" v="758" actId="20577"/>
        <pc:sldMkLst>
          <pc:docMk/>
          <pc:sldMk cId="3752783665" sldId="352"/>
        </pc:sldMkLst>
      </pc:sldChg>
      <pc:sldChg chg="modSp">
        <pc:chgData name="Axel DORIAT [Eurécia]" userId="S::axel.doriat@eurecia.com::4d51f13d-df14-4cb9-8074-71ae9a6914f9" providerId="AD" clId="Web-{7568574D-0712-3A8F-7232-D99B92DCA4F2}" dt="2024-10-11T13:12:54.878" v="783" actId="20577"/>
        <pc:sldMkLst>
          <pc:docMk/>
          <pc:sldMk cId="2282819433" sldId="353"/>
        </pc:sldMkLst>
      </pc:sldChg>
      <pc:sldChg chg="modSp">
        <pc:chgData name="Axel DORIAT [Eurécia]" userId="S::axel.doriat@eurecia.com::4d51f13d-df14-4cb9-8074-71ae9a6914f9" providerId="AD" clId="Web-{7568574D-0712-3A8F-7232-D99B92DCA4F2}" dt="2024-10-11T13:31:31.631" v="810" actId="20577"/>
        <pc:sldMkLst>
          <pc:docMk/>
          <pc:sldMk cId="1130313376" sldId="354"/>
        </pc:sldMkLst>
      </pc:sldChg>
      <pc:sldChg chg="modSp">
        <pc:chgData name="Axel DORIAT [Eurécia]" userId="S::axel.doriat@eurecia.com::4d51f13d-df14-4cb9-8074-71ae9a6914f9" providerId="AD" clId="Web-{7568574D-0712-3A8F-7232-D99B92DCA4F2}" dt="2024-10-11T13:44:08.452" v="1054" actId="20577"/>
        <pc:sldMkLst>
          <pc:docMk/>
          <pc:sldMk cId="3383393424" sldId="355"/>
        </pc:sldMkLst>
      </pc:sldChg>
      <pc:sldChg chg="modSp">
        <pc:chgData name="Axel DORIAT [Eurécia]" userId="S::axel.doriat@eurecia.com::4d51f13d-df14-4cb9-8074-71ae9a6914f9" providerId="AD" clId="Web-{7568574D-0712-3A8F-7232-D99B92DCA4F2}" dt="2024-10-11T13:42:10.682" v="969" actId="20577"/>
        <pc:sldMkLst>
          <pc:docMk/>
          <pc:sldMk cId="1548366473" sldId="356"/>
        </pc:sldMkLst>
      </pc:sldChg>
      <pc:sldChg chg="modSp">
        <pc:chgData name="Axel DORIAT [Eurécia]" userId="S::axel.doriat@eurecia.com::4d51f13d-df14-4cb9-8074-71ae9a6914f9" providerId="AD" clId="Web-{7568574D-0712-3A8F-7232-D99B92DCA4F2}" dt="2024-10-11T13:50:02.135" v="1213" actId="20577"/>
        <pc:sldMkLst>
          <pc:docMk/>
          <pc:sldMk cId="101725652" sldId="357"/>
        </pc:sldMkLst>
      </pc:sldChg>
      <pc:sldChg chg="modSp">
        <pc:chgData name="Axel DORIAT [Eurécia]" userId="S::axel.doriat@eurecia.com::4d51f13d-df14-4cb9-8074-71ae9a6914f9" providerId="AD" clId="Web-{7568574D-0712-3A8F-7232-D99B92DCA4F2}" dt="2024-10-11T14:01:46.625" v="1296" actId="20577"/>
        <pc:sldMkLst>
          <pc:docMk/>
          <pc:sldMk cId="3843599056" sldId="358"/>
        </pc:sldMkLst>
      </pc:sldChg>
      <pc:sldChg chg="modSp">
        <pc:chgData name="Axel DORIAT [Eurécia]" userId="S::axel.doriat@eurecia.com::4d51f13d-df14-4cb9-8074-71ae9a6914f9" providerId="AD" clId="Web-{7568574D-0712-3A8F-7232-D99B92DCA4F2}" dt="2024-10-11T14:06:58.791" v="1471" actId="20577"/>
        <pc:sldMkLst>
          <pc:docMk/>
          <pc:sldMk cId="4118469512" sldId="359"/>
        </pc:sldMkLst>
      </pc:sldChg>
      <pc:sldChg chg="modSp">
        <pc:chgData name="Axel DORIAT [Eurécia]" userId="S::axel.doriat@eurecia.com::4d51f13d-df14-4cb9-8074-71ae9a6914f9" providerId="AD" clId="Web-{7568574D-0712-3A8F-7232-D99B92DCA4F2}" dt="2024-10-11T14:12:25.630" v="1828" actId="20577"/>
        <pc:sldMkLst>
          <pc:docMk/>
          <pc:sldMk cId="4099933383" sldId="360"/>
        </pc:sldMkLst>
      </pc:sldChg>
      <pc:sldChg chg="modSp">
        <pc:chgData name="Axel DORIAT [Eurécia]" userId="S::axel.doriat@eurecia.com::4d51f13d-df14-4cb9-8074-71ae9a6914f9" providerId="AD" clId="Web-{7568574D-0712-3A8F-7232-D99B92DCA4F2}" dt="2024-10-11T08:19:40.802" v="177" actId="20577"/>
        <pc:sldMkLst>
          <pc:docMk/>
          <pc:sldMk cId="3440869072" sldId="364"/>
        </pc:sldMkLst>
      </pc:sldChg>
      <pc:sldChg chg="modSp">
        <pc:chgData name="Axel DORIAT [Eurécia]" userId="S::axel.doriat@eurecia.com::4d51f13d-df14-4cb9-8074-71ae9a6914f9" providerId="AD" clId="Web-{7568574D-0712-3A8F-7232-D99B92DCA4F2}" dt="2024-10-11T08:19:26.583" v="169" actId="20577"/>
        <pc:sldMkLst>
          <pc:docMk/>
          <pc:sldMk cId="484212175" sldId="365"/>
        </pc:sldMkLst>
      </pc:sldChg>
      <pc:sldChg chg="modSp">
        <pc:chgData name="Axel DORIAT [Eurécia]" userId="S::axel.doriat@eurecia.com::4d51f13d-df14-4cb9-8074-71ae9a6914f9" providerId="AD" clId="Web-{7568574D-0712-3A8F-7232-D99B92DCA4F2}" dt="2024-10-11T10:15:44.182" v="715" actId="20577"/>
        <pc:sldMkLst>
          <pc:docMk/>
          <pc:sldMk cId="3921549452" sldId="366"/>
        </pc:sldMkLst>
      </pc:sldChg>
      <pc:sldChg chg="modSp">
        <pc:chgData name="Axel DORIAT [Eurécia]" userId="S::axel.doriat@eurecia.com::4d51f13d-df14-4cb9-8074-71ae9a6914f9" providerId="AD" clId="Web-{7568574D-0712-3A8F-7232-D99B92DCA4F2}" dt="2024-10-11T10:26:45.320" v="762" actId="20577"/>
        <pc:sldMkLst>
          <pc:docMk/>
          <pc:sldMk cId="3317229581" sldId="367"/>
        </pc:sldMkLst>
      </pc:sldChg>
      <pc:sldChg chg="modSp">
        <pc:chgData name="Axel DORIAT [Eurécia]" userId="S::axel.doriat@eurecia.com::4d51f13d-df14-4cb9-8074-71ae9a6914f9" providerId="AD" clId="Web-{7568574D-0712-3A8F-7232-D99B92DCA4F2}" dt="2024-10-11T13:36:08.140" v="916" actId="20577"/>
        <pc:sldMkLst>
          <pc:docMk/>
          <pc:sldMk cId="3935720416" sldId="368"/>
        </pc:sldMkLst>
      </pc:sldChg>
      <pc:sldChg chg="modSp">
        <pc:chgData name="Axel DORIAT [Eurécia]" userId="S::axel.doriat@eurecia.com::4d51f13d-df14-4cb9-8074-71ae9a6914f9" providerId="AD" clId="Web-{7568574D-0712-3A8F-7232-D99B92DCA4F2}" dt="2024-10-11T13:42:30.308" v="978" actId="20577"/>
        <pc:sldMkLst>
          <pc:docMk/>
          <pc:sldMk cId="3820683652" sldId="369"/>
        </pc:sldMkLst>
      </pc:sldChg>
    </pc:docChg>
  </pc:docChgLst>
  <pc:docChgLst>
    <pc:chgData name="Axel DORIAT [Eurécia]" userId="S::axel.doriat@eurecia.com::4d51f13d-df14-4cb9-8074-71ae9a6914f9" providerId="AD" clId="Web-{CA16C752-FAC3-5538-9F7B-E114A301BF5C}"/>
    <pc:docChg chg="modSld">
      <pc:chgData name="Axel DORIAT [Eurécia]" userId="S::axel.doriat@eurecia.com::4d51f13d-df14-4cb9-8074-71ae9a6914f9" providerId="AD" clId="Web-{CA16C752-FAC3-5538-9F7B-E114A301BF5C}" dt="2024-10-04T15:11:38.500" v="254" actId="20577"/>
      <pc:docMkLst>
        <pc:docMk/>
      </pc:docMkLst>
      <pc:sldChg chg="modSp">
        <pc:chgData name="Axel DORIAT [Eurécia]" userId="S::axel.doriat@eurecia.com::4d51f13d-df14-4cb9-8074-71ae9a6914f9" providerId="AD" clId="Web-{CA16C752-FAC3-5538-9F7B-E114A301BF5C}" dt="2024-10-04T14:57:03.995" v="147" actId="20577"/>
        <pc:sldMkLst>
          <pc:docMk/>
          <pc:sldMk cId="3512856049" sldId="334"/>
        </pc:sldMkLst>
      </pc:sldChg>
      <pc:sldChg chg="modSp">
        <pc:chgData name="Axel DORIAT [Eurécia]" userId="S::axel.doriat@eurecia.com::4d51f13d-df14-4cb9-8074-71ae9a6914f9" providerId="AD" clId="Web-{CA16C752-FAC3-5538-9F7B-E114A301BF5C}" dt="2024-10-04T15:11:19.202" v="241" actId="20577"/>
        <pc:sldMkLst>
          <pc:docMk/>
          <pc:sldMk cId="1542998316" sldId="335"/>
        </pc:sldMkLst>
      </pc:sldChg>
      <pc:sldChg chg="modSp">
        <pc:chgData name="Axel DORIAT [Eurécia]" userId="S::axel.doriat@eurecia.com::4d51f13d-df14-4cb9-8074-71ae9a6914f9" providerId="AD" clId="Web-{CA16C752-FAC3-5538-9F7B-E114A301BF5C}" dt="2024-10-04T14:35:28.915" v="48" actId="20577"/>
        <pc:sldMkLst>
          <pc:docMk/>
          <pc:sldMk cId="3210797679" sldId="340"/>
        </pc:sldMkLst>
      </pc:sldChg>
      <pc:sldChg chg="modSp">
        <pc:chgData name="Axel DORIAT [Eurécia]" userId="S::axel.doriat@eurecia.com::4d51f13d-df14-4cb9-8074-71ae9a6914f9" providerId="AD" clId="Web-{CA16C752-FAC3-5538-9F7B-E114A301BF5C}" dt="2024-10-04T15:11:38.500" v="254" actId="20577"/>
        <pc:sldMkLst>
          <pc:docMk/>
          <pc:sldMk cId="115742712" sldId="342"/>
        </pc:sldMkLst>
      </pc:sldChg>
      <pc:sldChg chg="modSp">
        <pc:chgData name="Axel DORIAT [Eurécia]" userId="S::axel.doriat@eurecia.com::4d51f13d-df14-4cb9-8074-71ae9a6914f9" providerId="AD" clId="Web-{CA16C752-FAC3-5538-9F7B-E114A301BF5C}" dt="2024-10-04T14:53:17.474" v="71" actId="20577"/>
        <pc:sldMkLst>
          <pc:docMk/>
          <pc:sldMk cId="3433291733" sldId="361"/>
        </pc:sldMkLst>
      </pc:sldChg>
      <pc:sldChg chg="modSp">
        <pc:chgData name="Axel DORIAT [Eurécia]" userId="S::axel.doriat@eurecia.com::4d51f13d-df14-4cb9-8074-71ae9a6914f9" providerId="AD" clId="Web-{CA16C752-FAC3-5538-9F7B-E114A301BF5C}" dt="2024-10-04T14:56:27.338" v="133" actId="20577"/>
        <pc:sldMkLst>
          <pc:docMk/>
          <pc:sldMk cId="1561398166" sldId="362"/>
        </pc:sldMkLst>
      </pc:sldChg>
      <pc:sldChg chg="modSp">
        <pc:chgData name="Axel DORIAT [Eurécia]" userId="S::axel.doriat@eurecia.com::4d51f13d-df14-4cb9-8074-71ae9a6914f9" providerId="AD" clId="Web-{CA16C752-FAC3-5538-9F7B-E114A301BF5C}" dt="2024-10-04T14:56:48.916" v="142" actId="20577"/>
        <pc:sldMkLst>
          <pc:docMk/>
          <pc:sldMk cId="289172442" sldId="363"/>
        </pc:sldMkLst>
      </pc:sldChg>
    </pc:docChg>
  </pc:docChgLst>
  <pc:docChgLst>
    <pc:chgData name="Inas FAOUZI [Eurécia]" userId="S::inas.faouzi@eurecia.com::4f435423-8673-4c81-9a60-95a8e74c92dd" providerId="AD" clId="Web-{DD433C91-6F26-CED5-DB5E-05E8277572C6}"/>
    <pc:docChg chg="modSld">
      <pc:chgData name="Inas FAOUZI [Eurécia]" userId="S::inas.faouzi@eurecia.com::4f435423-8673-4c81-9a60-95a8e74c92dd" providerId="AD" clId="Web-{DD433C91-6F26-CED5-DB5E-05E8277572C6}" dt="2024-09-16T12:08:57.894" v="20" actId="1076"/>
      <pc:docMkLst>
        <pc:docMk/>
      </pc:docMkLst>
      <pc:sldChg chg="modSp">
        <pc:chgData name="Inas FAOUZI [Eurécia]" userId="S::inas.faouzi@eurecia.com::4f435423-8673-4c81-9a60-95a8e74c92dd" providerId="AD" clId="Web-{DD433C91-6F26-CED5-DB5E-05E8277572C6}" dt="2024-09-16T12:08:57.894" v="20" actId="1076"/>
        <pc:sldMkLst>
          <pc:docMk/>
          <pc:sldMk cId="3433291733" sldId="3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09/07/2025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09/07/2025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09/07/2025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image" Target="../media/image3.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09/07/2025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52" r:id="rId3"/>
    <p:sldLayoutId id="2147483670" r:id="rId4"/>
    <p:sldLayoutId id="2147483700" r:id="rId5"/>
    <p:sldLayoutId id="2147483701" r:id="rId6"/>
    <p:sldLayoutId id="2147483655" r:id="rId7"/>
    <p:sldLayoutId id="2147483656" r:id="rId8"/>
    <p:sldLayoutId id="2147483654" r:id="rId9"/>
    <p:sldLayoutId id="2147483653"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71" r:id="rId23"/>
    <p:sldLayoutId id="2147483686" r:id="rId24"/>
    <p:sldLayoutId id="2147483672" r:id="rId25"/>
    <p:sldLayoutId id="2147483675" r:id="rId26"/>
    <p:sldLayoutId id="2147483684" r:id="rId27"/>
    <p:sldLayoutId id="2147483685" r:id="rId28"/>
    <p:sldLayoutId id="2147483687" r:id="rId29"/>
    <p:sldLayoutId id="2147483688" r:id="rId30"/>
    <p:sldLayoutId id="2147483689" r:id="rId31"/>
    <p:sldLayoutId id="2147483690" r:id="rId32"/>
    <p:sldLayoutId id="2147483673" r:id="rId33"/>
    <p:sldLayoutId id="2147483674" r:id="rId34"/>
    <p:sldLayoutId id="2147483676" r:id="rId35"/>
    <p:sldLayoutId id="2147483677" r:id="rId36"/>
    <p:sldLayoutId id="2147483683" r:id="rId37"/>
    <p:sldLayoutId id="2147483682" r:id="rId38"/>
    <p:sldLayoutId id="2147483678" r:id="rId39"/>
    <p:sldLayoutId id="2147483679" r:id="rId40"/>
    <p:sldLayoutId id="2147483680" r:id="rId41"/>
    <p:sldLayoutId id="2147483681" r:id="rId42"/>
    <p:sldLayoutId id="2147483669" r:id="rId43"/>
    <p:sldLayoutId id="2147483704" r:id="rId44"/>
    <p:sldLayoutId id="2147483691" r:id="rId45"/>
    <p:sldLayoutId id="2147483692" r:id="rId46"/>
    <p:sldLayoutId id="2147483693" r:id="rId47"/>
    <p:sldLayoutId id="2147483696" r:id="rId48"/>
    <p:sldLayoutId id="2147483697" r:id="rId49"/>
    <p:sldLayoutId id="2147483694" r:id="rId50"/>
    <p:sldLayoutId id="2147483695" r:id="rId51"/>
    <p:sldLayoutId id="2147483698" r:id="rId52"/>
    <p:sldLayoutId id="2147483699" r:id="rId53"/>
    <p:sldLayoutId id="2147483702" r:id="rId54"/>
    <p:sldLayoutId id="2147483703" r:id="rId55"/>
    <p:sldLayoutId id="2147483705" r:id="rId56"/>
    <p:sldLayoutId id="2147483706" r:id="rId57"/>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9">
            <a:extLst>
              <a:ext uri="{96DAC541-7B7A-43D3-8B79-37D633B846F1}">
                <asvg:svgBlip xmlns:asvg="http://schemas.microsoft.com/office/drawing/2016/SVG/main" r:embed="rId6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1">
            <a:extLst>
              <a:ext uri="{96DAC541-7B7A-43D3-8B79-37D633B846F1}">
                <asvg:svgBlip xmlns:asvg="http://schemas.microsoft.com/office/drawing/2016/SVG/main" r:embed="rId6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sv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27.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slide" Target="slide21.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4.svg"/><Relationship Id="rId5" Type="http://schemas.openxmlformats.org/officeDocument/2006/relationships/slide" Target="slide12.xml"/><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image" Target="../media/image2.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sv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r>
              <a:rPr lang="fr-FR" dirty="0">
                <a:latin typeface="PP Woodland"/>
              </a:rPr>
              <a:t> to know about </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Time &amp; </a:t>
            </a:r>
            <a:r>
              <a:rPr lang="fr-FR" sz="5400" dirty="0" err="1">
                <a:solidFill>
                  <a:schemeClr val="accent1"/>
                </a:solidFill>
                <a:latin typeface="PP Woodland"/>
              </a:rPr>
              <a:t>Activities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User guide</a:t>
            </a:r>
            <a:endParaRPr lang="fr-FR" dirty="0"/>
          </a:p>
        </p:txBody>
      </p:sp>
      <p:sp>
        <p:nvSpPr>
          <p:cNvPr id="22" name="Espace réservé du texte 21">
            <a:extLst>
              <a:ext uri="{FF2B5EF4-FFF2-40B4-BE49-F238E27FC236}">
                <a16:creationId xmlns:a16="http://schemas.microsoft.com/office/drawing/2014/main" id="{563E3B4D-DC08-7EAB-75DB-447498E9575A}"/>
              </a:ext>
            </a:extLst>
          </p:cNvPr>
          <p:cNvSpPr>
            <a:spLocks noGrp="1" noRot="1" noMove="1" noResize="1" noEditPoints="1" noAdjustHandles="1" noChangeArrowheads="1" noChangeShapeType="1"/>
          </p:cNvSpPr>
          <p:nvPr>
            <p:ph type="body" sz="quarter" idx="15"/>
          </p:nvPr>
        </p:nvSpPr>
        <p:spPr/>
        <p:txBody>
          <a:bodyPr vert="horz" lIns="91440" tIns="45720" rIns="91440" bIns="45720" rtlCol="0" anchor="t">
            <a:normAutofit fontScale="47500" lnSpcReduction="20000"/>
          </a:bodyPr>
          <a:lstStyle/>
          <a:p>
            <a:r>
              <a:rPr lang="fr-FR" dirty="0">
                <a:latin typeface="Figtree"/>
              </a:rPr>
              <a:t>Last </a:t>
            </a:r>
            <a:r>
              <a:rPr lang="fr-FR" dirty="0" err="1">
                <a:latin typeface="Figtree"/>
              </a:rPr>
              <a:t>updated</a:t>
            </a:r>
            <a:endParaRPr lang="fr-FR">
              <a:latin typeface="Figtree"/>
            </a:endParaRPr>
          </a:p>
          <a:p>
            <a:r>
              <a:rPr lang="fr-FR" dirty="0">
                <a:latin typeface="Figtree"/>
              </a:rPr>
              <a:t>July 2025</a:t>
            </a:r>
            <a:endParaRPr lang="fr-FR" dirty="0"/>
          </a:p>
        </p:txBody>
      </p:sp>
      <p:pic>
        <p:nvPicPr>
          <p:cNvPr id="4" name="Image 3" descr="Une image contenant cercle, Graphique&#10;&#10;Description générée automatiquement">
            <a:extLst>
              <a:ext uri="{FF2B5EF4-FFF2-40B4-BE49-F238E27FC236}">
                <a16:creationId xmlns:a16="http://schemas.microsoft.com/office/drawing/2014/main" id="{C42C8E2E-87F6-A463-49D9-3DE344B9FB08}"/>
              </a:ext>
            </a:extLst>
          </p:cNvPr>
          <p:cNvPicPr>
            <a:picLocks noChangeAspect="1"/>
          </p:cNvPicPr>
          <p:nvPr/>
        </p:nvPicPr>
        <p:blipFill>
          <a:blip r:embed="rId3"/>
          <a:stretch>
            <a:fillRect/>
          </a:stretch>
        </p:blipFill>
        <p:spPr>
          <a:xfrm>
            <a:off x="852457" y="4078258"/>
            <a:ext cx="654050" cy="704850"/>
          </a:xfrm>
          <a:prstGeom prst="rect">
            <a:avLst/>
          </a:prstGeom>
        </p:spPr>
      </p:pic>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Modifying</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65763" y="1717524"/>
            <a:ext cx="255846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Time </a:t>
            </a:r>
            <a:r>
              <a:rPr lang="fr-FR" sz="1600" b="1" i="1" dirty="0" err="1">
                <a:solidFill>
                  <a:schemeClr val="accent3"/>
                </a:solidFill>
                <a:latin typeface="Figtree"/>
                <a:cs typeface="Calibri"/>
              </a:rPr>
              <a:t>tracking</a:t>
            </a:r>
            <a:endParaRPr lang="fr-FR" sz="1600" dirty="0" err="1">
              <a:solidFill>
                <a:schemeClr val="accent3"/>
              </a:solidFill>
              <a:latin typeface="Figtree"/>
            </a:endParaRPr>
          </a:p>
          <a:p>
            <a:r>
              <a:rPr lang="fr-FR" sz="1600" dirty="0">
                <a:solidFill>
                  <a:srgbClr val="111111"/>
                </a:solidFill>
                <a:ea typeface="+mn-lt"/>
                <a:cs typeface="+mn-lt"/>
              </a:rPr>
              <a:t>If </a:t>
            </a:r>
            <a:r>
              <a:rPr lang="fr-FR" sz="1600" err="1">
                <a:solidFill>
                  <a:srgbClr val="111111"/>
                </a:solidFill>
                <a:ea typeface="+mn-lt"/>
                <a:cs typeface="+mn-lt"/>
              </a:rPr>
              <a:t>you</a:t>
            </a:r>
            <a:r>
              <a:rPr lang="fr-FR" sz="1600" dirty="0">
                <a:solidFill>
                  <a:srgbClr val="111111"/>
                </a:solidFill>
                <a:ea typeface="+mn-lt"/>
                <a:cs typeface="+mn-lt"/>
              </a:rPr>
              <a:t> </a:t>
            </a:r>
            <a:r>
              <a:rPr lang="fr-FR" sz="1600" err="1">
                <a:solidFill>
                  <a:srgbClr val="111111"/>
                </a:solidFill>
                <a:ea typeface="+mn-lt"/>
                <a:cs typeface="+mn-lt"/>
              </a:rPr>
              <a:t>want</a:t>
            </a:r>
            <a:r>
              <a:rPr lang="fr-FR" sz="1600" dirty="0">
                <a:solidFill>
                  <a:srgbClr val="111111"/>
                </a:solidFill>
                <a:ea typeface="+mn-lt"/>
                <a:cs typeface="+mn-lt"/>
              </a:rPr>
              <a:t> to enter overtime for a </a:t>
            </a:r>
            <a:r>
              <a:rPr lang="fr-FR" sz="1600" err="1">
                <a:solidFill>
                  <a:srgbClr val="111111"/>
                </a:solidFill>
                <a:ea typeface="+mn-lt"/>
                <a:cs typeface="+mn-lt"/>
              </a:rPr>
              <a:t>day</a:t>
            </a:r>
            <a:r>
              <a:rPr lang="fr-FR" sz="1600" dirty="0">
                <a:solidFill>
                  <a:srgbClr val="111111"/>
                </a:solidFill>
                <a:ea typeface="+mn-lt"/>
                <a:cs typeface="+mn-lt"/>
              </a:rPr>
              <a:t>, </a:t>
            </a:r>
            <a:r>
              <a:rPr lang="fr-FR" sz="1600" err="1">
                <a:solidFill>
                  <a:srgbClr val="111111"/>
                </a:solidFill>
                <a:ea typeface="+mn-lt"/>
                <a:cs typeface="+mn-lt"/>
              </a:rPr>
              <a:t>you</a:t>
            </a:r>
            <a:r>
              <a:rPr lang="fr-FR" sz="1600" dirty="0">
                <a:solidFill>
                  <a:srgbClr val="111111"/>
                </a:solidFill>
                <a:ea typeface="+mn-lt"/>
                <a:cs typeface="+mn-lt"/>
              </a:rPr>
              <a:t> must first </a:t>
            </a:r>
            <a:r>
              <a:rPr lang="fr-FR" sz="1600" err="1">
                <a:solidFill>
                  <a:srgbClr val="111111"/>
                </a:solidFill>
                <a:ea typeface="+mn-lt"/>
                <a:cs typeface="+mn-lt"/>
              </a:rPr>
              <a:t>uncheck</a:t>
            </a:r>
            <a:r>
              <a:rPr lang="fr-FR" sz="1600" dirty="0">
                <a:solidFill>
                  <a:srgbClr val="111111"/>
                </a:solidFill>
                <a:ea typeface="+mn-lt"/>
                <a:cs typeface="+mn-lt"/>
              </a:rPr>
              <a:t> the “Standard” </a:t>
            </a:r>
            <a:r>
              <a:rPr lang="fr-FR" sz="1600" err="1">
                <a:solidFill>
                  <a:srgbClr val="111111"/>
                </a:solidFill>
                <a:ea typeface="+mn-lt"/>
                <a:cs typeface="+mn-lt"/>
              </a:rPr>
              <a:t>day</a:t>
            </a:r>
            <a:r>
              <a:rPr lang="fr-FR" sz="1600" dirty="0">
                <a:solidFill>
                  <a:srgbClr val="111111"/>
                </a:solidFill>
                <a:ea typeface="+mn-lt"/>
                <a:cs typeface="+mn-lt"/>
              </a:rPr>
              <a:t>:</a:t>
            </a:r>
            <a:endParaRPr lang="fr-FR" sz="1600" dirty="0">
              <a:solidFill>
                <a:srgbClr val="111111"/>
              </a:solidFill>
            </a:endParaRPr>
          </a:p>
          <a:p>
            <a:endParaRPr lang="fr-FR" sz="1600" dirty="0">
              <a:solidFill>
                <a:srgbClr val="000000"/>
              </a:solidFill>
              <a:ea typeface="Calibri"/>
              <a:cs typeface="Calibri"/>
            </a:endParaRPr>
          </a:p>
          <a:p>
            <a:pPr algn="l"/>
            <a:endParaRPr lang="fr-FR" dirty="0"/>
          </a:p>
        </p:txBody>
      </p:sp>
      <p:sp>
        <p:nvSpPr>
          <p:cNvPr id="11" name="ZoneTexte 10">
            <a:extLst>
              <a:ext uri="{FF2B5EF4-FFF2-40B4-BE49-F238E27FC236}">
                <a16:creationId xmlns:a16="http://schemas.microsoft.com/office/drawing/2014/main" id="{A2C6E44B-2365-5EAC-0EAD-3AF09BF10B81}"/>
              </a:ext>
            </a:extLst>
          </p:cNvPr>
          <p:cNvSpPr txBox="1"/>
          <p:nvPr/>
        </p:nvSpPr>
        <p:spPr>
          <a:xfrm>
            <a:off x="483844" y="5272343"/>
            <a:ext cx="24468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111111"/>
                </a:solidFill>
                <a:ea typeface="+mn-lt"/>
                <a:cs typeface="+mn-lt"/>
              </a:rPr>
              <a:t>You can </a:t>
            </a:r>
            <a:r>
              <a:rPr lang="fr-FR" sz="1600" dirty="0" err="1">
                <a:solidFill>
                  <a:srgbClr val="111111"/>
                </a:solidFill>
                <a:ea typeface="+mn-lt"/>
                <a:cs typeface="+mn-lt"/>
              </a:rPr>
              <a:t>then</a:t>
            </a:r>
            <a:r>
              <a:rPr lang="fr-FR" sz="1600" dirty="0">
                <a:solidFill>
                  <a:srgbClr val="111111"/>
                </a:solidFill>
                <a:ea typeface="+mn-lt"/>
                <a:cs typeface="+mn-lt"/>
              </a:rPr>
              <a:t> change</a:t>
            </a:r>
            <a:endParaRPr lang="fr-FR" dirty="0"/>
          </a:p>
          <a:p>
            <a:pPr algn="just"/>
            <a:r>
              <a:rPr lang="fr-FR" sz="1600" dirty="0">
                <a:solidFill>
                  <a:srgbClr val="111111"/>
                </a:solidFill>
                <a:ea typeface="+mn-lt"/>
                <a:cs typeface="+mn-lt"/>
              </a:rPr>
              <a:t>the start and end times:</a:t>
            </a:r>
            <a:endParaRPr lang="fr-FR"/>
          </a:p>
        </p:txBody>
      </p:sp>
      <p:pic>
        <p:nvPicPr>
          <p:cNvPr id="3" name="Image 2" descr="Une image contenant texte, capture d’écran, Police, nombre&#10;&#10;Le contenu généré par l’IA peut être incorrect.">
            <a:extLst>
              <a:ext uri="{FF2B5EF4-FFF2-40B4-BE49-F238E27FC236}">
                <a16:creationId xmlns:a16="http://schemas.microsoft.com/office/drawing/2014/main" id="{E52CB70D-8665-F51D-F845-55CA34DB5FFE}"/>
              </a:ext>
            </a:extLst>
          </p:cNvPr>
          <p:cNvPicPr>
            <a:picLocks noChangeAspect="1"/>
          </p:cNvPicPr>
          <p:nvPr/>
        </p:nvPicPr>
        <p:blipFill>
          <a:blip r:embed="rId6"/>
          <a:stretch>
            <a:fillRect/>
          </a:stretch>
        </p:blipFill>
        <p:spPr>
          <a:xfrm>
            <a:off x="163933" y="3139833"/>
            <a:ext cx="2962275" cy="1547284"/>
          </a:xfrm>
          <a:prstGeom prst="rect">
            <a:avLst/>
          </a:prstGeom>
        </p:spPr>
      </p:pic>
      <p:pic>
        <p:nvPicPr>
          <p:cNvPr id="4" name="Image 3" descr="Une image contenant texte, capture d’écran, nombre, Parallèle&#10;&#10;Le contenu généré par l’IA peut être incorrect.">
            <a:extLst>
              <a:ext uri="{FF2B5EF4-FFF2-40B4-BE49-F238E27FC236}">
                <a16:creationId xmlns:a16="http://schemas.microsoft.com/office/drawing/2014/main" id="{C79F9C11-445D-4CF5-16BB-3951CE4753FF}"/>
              </a:ext>
            </a:extLst>
          </p:cNvPr>
          <p:cNvPicPr>
            <a:picLocks noChangeAspect="1"/>
          </p:cNvPicPr>
          <p:nvPr/>
        </p:nvPicPr>
        <p:blipFill>
          <a:blip r:embed="rId7"/>
          <a:stretch>
            <a:fillRect/>
          </a:stretch>
        </p:blipFill>
        <p:spPr>
          <a:xfrm>
            <a:off x="3217333" y="2584343"/>
            <a:ext cx="8699501" cy="4038814"/>
          </a:xfrm>
          <a:prstGeom prst="rect">
            <a:avLst/>
          </a:prstGeom>
        </p:spPr>
      </p:pic>
    </p:spTree>
    <p:extLst>
      <p:ext uri="{BB962C8B-B14F-4D97-AF65-F5344CB8AC3E}">
        <p14:creationId xmlns:p14="http://schemas.microsoft.com/office/powerpoint/2010/main" val="203764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Modifying</a:t>
            </a:r>
            <a:r>
              <a:rPr lang="fr-FR" dirty="0">
                <a:latin typeface="Figtree"/>
              </a:rPr>
              <a:t> </a:t>
            </a:r>
            <a:r>
              <a:rPr lang="fr-FR" dirty="0" err="1">
                <a:latin typeface="Figtree"/>
              </a:rPr>
              <a:t>timesheets</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65189" y="1794412"/>
            <a:ext cx="255846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Once all </a:t>
            </a:r>
            <a:r>
              <a:rPr lang="fr-FR" sz="1600" dirty="0" err="1">
                <a:solidFill>
                  <a:srgbClr val="111111"/>
                </a:solidFill>
                <a:ea typeface="+mn-lt"/>
                <a:cs typeface="+mn-lt"/>
              </a:rPr>
              <a:t>your</a:t>
            </a:r>
            <a:r>
              <a:rPr lang="fr-FR" sz="1600" dirty="0">
                <a:solidFill>
                  <a:srgbClr val="111111"/>
                </a:solidFill>
                <a:ea typeface="+mn-lt"/>
                <a:cs typeface="+mn-lt"/>
              </a:rPr>
              <a:t> overtime </a:t>
            </a:r>
            <a:r>
              <a:rPr lang="fr-FR" sz="1600" dirty="0" err="1">
                <a:solidFill>
                  <a:srgbClr val="111111"/>
                </a:solidFill>
                <a:ea typeface="+mn-lt"/>
                <a:cs typeface="+mn-lt"/>
              </a:rPr>
              <a:t>hours</a:t>
            </a:r>
            <a:r>
              <a:rPr lang="fr-FR" sz="1600" dirty="0">
                <a:solidFill>
                  <a:srgbClr val="111111"/>
                </a:solidFill>
                <a:ea typeface="+mn-lt"/>
                <a:cs typeface="+mn-lt"/>
              </a:rPr>
              <a:t> are </a:t>
            </a:r>
            <a:r>
              <a:rPr lang="fr-FR" sz="1600" dirty="0" err="1">
                <a:solidFill>
                  <a:srgbClr val="111111"/>
                </a:solidFill>
                <a:ea typeface="+mn-lt"/>
                <a:cs typeface="+mn-lt"/>
              </a:rPr>
              <a:t>entered</a:t>
            </a:r>
            <a:r>
              <a:rPr lang="fr-FR" sz="1600" dirty="0">
                <a:solidFill>
                  <a:srgbClr val="111111"/>
                </a:solidFill>
                <a:ea typeface="+mn-lt"/>
                <a:cs typeface="+mn-lt"/>
              </a:rPr>
              <a:t>, </a:t>
            </a:r>
            <a:r>
              <a:rPr lang="fr-FR" sz="1600" dirty="0" err="1">
                <a:solidFill>
                  <a:srgbClr val="111111"/>
                </a:solidFill>
                <a:ea typeface="+mn-lt"/>
                <a:cs typeface="+mn-lt"/>
              </a:rPr>
              <a:t>you</a:t>
            </a:r>
            <a:r>
              <a:rPr lang="fr-FR" sz="1600" dirty="0">
                <a:solidFill>
                  <a:srgbClr val="111111"/>
                </a:solidFill>
                <a:ea typeface="+mn-lt"/>
                <a:cs typeface="+mn-lt"/>
              </a:rPr>
              <a:t> can </a:t>
            </a:r>
            <a:r>
              <a:rPr lang="fr-FR" sz="1600" dirty="0" err="1">
                <a:solidFill>
                  <a:srgbClr val="111111"/>
                </a:solidFill>
                <a:ea typeface="+mn-lt"/>
                <a:cs typeface="+mn-lt"/>
              </a:rPr>
              <a:t>submit</a:t>
            </a:r>
            <a:r>
              <a:rPr lang="fr-FR" sz="1600" dirty="0">
                <a:solidFill>
                  <a:srgbClr val="111111"/>
                </a:solidFill>
                <a:ea typeface="+mn-lt"/>
                <a:cs typeface="+mn-lt"/>
              </a:rPr>
              <a:t>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timesheet</a:t>
            </a:r>
            <a:r>
              <a:rPr lang="fr-FR" sz="1600" dirty="0">
                <a:solidFill>
                  <a:srgbClr val="111111"/>
                </a:solidFill>
                <a:ea typeface="+mn-lt"/>
                <a:cs typeface="+mn-lt"/>
              </a:rPr>
              <a:t> for validation by </a:t>
            </a:r>
            <a:r>
              <a:rPr lang="fr-FR" sz="1600" dirty="0" err="1">
                <a:solidFill>
                  <a:srgbClr val="111111"/>
                </a:solidFill>
                <a:ea typeface="+mn-lt"/>
                <a:cs typeface="+mn-lt"/>
              </a:rPr>
              <a:t>your</a:t>
            </a:r>
            <a:r>
              <a:rPr lang="fr-FR" sz="1600" dirty="0">
                <a:solidFill>
                  <a:srgbClr val="111111"/>
                </a:solidFill>
                <a:ea typeface="+mn-lt"/>
                <a:cs typeface="+mn-lt"/>
              </a:rPr>
              <a:t> manager.</a:t>
            </a:r>
          </a:p>
          <a:p>
            <a:endParaRPr lang="fr-FR" sz="1600" dirty="0">
              <a:solidFill>
                <a:srgbClr val="000000"/>
              </a:solidFill>
              <a:cs typeface="Calibri"/>
            </a:endParaRPr>
          </a:p>
          <a:p>
            <a:r>
              <a:rPr lang="fr-FR" sz="1600" dirty="0">
                <a:solidFill>
                  <a:srgbClr val="111111"/>
                </a:solidFill>
                <a:ea typeface="+mn-lt"/>
                <a:cs typeface="+mn-lt"/>
              </a:rPr>
              <a:t>The “</a:t>
            </a:r>
            <a:r>
              <a:rPr lang="fr-FR" sz="1600" dirty="0" err="1">
                <a:solidFill>
                  <a:srgbClr val="111111"/>
                </a:solidFill>
                <a:ea typeface="+mn-lt"/>
                <a:cs typeface="+mn-lt"/>
              </a:rPr>
              <a:t>Submit</a:t>
            </a:r>
            <a:r>
              <a:rPr lang="fr-FR" sz="1600" dirty="0">
                <a:solidFill>
                  <a:srgbClr val="111111"/>
                </a:solidFill>
                <a:ea typeface="+mn-lt"/>
                <a:cs typeface="+mn-lt"/>
              </a:rPr>
              <a:t> for </a:t>
            </a:r>
            <a:r>
              <a:rPr lang="fr-FR" sz="1600" dirty="0" err="1">
                <a:solidFill>
                  <a:srgbClr val="111111"/>
                </a:solidFill>
                <a:ea typeface="+mn-lt"/>
                <a:cs typeface="+mn-lt"/>
              </a:rPr>
              <a:t>approval</a:t>
            </a:r>
            <a:r>
              <a:rPr lang="fr-FR" sz="1600" dirty="0">
                <a:solidFill>
                  <a:srgbClr val="111111"/>
                </a:solidFill>
                <a:ea typeface="+mn-lt"/>
                <a:cs typeface="+mn-lt"/>
              </a:rPr>
              <a:t>” </a:t>
            </a:r>
            <a:r>
              <a:rPr lang="fr-FR" sz="1600" dirty="0" err="1">
                <a:solidFill>
                  <a:srgbClr val="111111"/>
                </a:solidFill>
                <a:ea typeface="+mn-lt"/>
                <a:cs typeface="+mn-lt"/>
              </a:rPr>
              <a:t>button</a:t>
            </a:r>
            <a:r>
              <a:rPr lang="fr-FR" sz="1600" dirty="0">
                <a:solidFill>
                  <a:srgbClr val="111111"/>
                </a:solidFill>
                <a:ea typeface="+mn-lt"/>
                <a:cs typeface="+mn-lt"/>
              </a:rPr>
              <a:t> </a:t>
            </a:r>
            <a:r>
              <a:rPr lang="fr-FR" sz="1600" dirty="0" err="1">
                <a:solidFill>
                  <a:srgbClr val="111111"/>
                </a:solidFill>
                <a:ea typeface="+mn-lt"/>
                <a:cs typeface="+mn-lt"/>
              </a:rPr>
              <a:t>is</a:t>
            </a:r>
            <a:r>
              <a:rPr lang="fr-FR" sz="1600" dirty="0">
                <a:solidFill>
                  <a:srgbClr val="111111"/>
                </a:solidFill>
                <a:ea typeface="+mn-lt"/>
                <a:cs typeface="+mn-lt"/>
              </a:rPr>
              <a:t> </a:t>
            </a:r>
            <a:r>
              <a:rPr lang="fr-FR" sz="1600" dirty="0" err="1">
                <a:solidFill>
                  <a:srgbClr val="111111"/>
                </a:solidFill>
                <a:ea typeface="+mn-lt"/>
                <a:cs typeface="+mn-lt"/>
              </a:rPr>
              <a:t>located</a:t>
            </a:r>
            <a:r>
              <a:rPr lang="fr-FR" sz="1600" dirty="0">
                <a:solidFill>
                  <a:srgbClr val="111111"/>
                </a:solidFill>
                <a:ea typeface="+mn-lt"/>
                <a:cs typeface="+mn-lt"/>
              </a:rPr>
              <a:t> in the sidebar on the right.</a:t>
            </a:r>
          </a:p>
          <a:p>
            <a:pPr algn="just"/>
            <a:endParaRPr lang="fr-FR" sz="1600" dirty="0">
              <a:solidFill>
                <a:srgbClr val="000000"/>
              </a:solidFill>
              <a:latin typeface="Figtree"/>
              <a:ea typeface="Calibri"/>
              <a:cs typeface="Calibri"/>
            </a:endParaRPr>
          </a:p>
          <a:p>
            <a:pPr algn="l"/>
            <a:endParaRPr lang="fr-FR" dirty="0"/>
          </a:p>
        </p:txBody>
      </p:sp>
      <p:pic>
        <p:nvPicPr>
          <p:cNvPr id="2" name="Image 1" descr="Une image contenant texte, capture d’écran, nombre, Parallèle&#10;&#10;Le contenu généré par l’IA peut être incorrect.">
            <a:extLst>
              <a:ext uri="{FF2B5EF4-FFF2-40B4-BE49-F238E27FC236}">
                <a16:creationId xmlns:a16="http://schemas.microsoft.com/office/drawing/2014/main" id="{2631FFF5-A436-18C0-DC7D-E186F461ED09}"/>
              </a:ext>
            </a:extLst>
          </p:cNvPr>
          <p:cNvPicPr>
            <a:picLocks noChangeAspect="1"/>
          </p:cNvPicPr>
          <p:nvPr/>
        </p:nvPicPr>
        <p:blipFill>
          <a:blip r:embed="rId6"/>
          <a:stretch>
            <a:fillRect/>
          </a:stretch>
        </p:blipFill>
        <p:spPr>
          <a:xfrm>
            <a:off x="2614084" y="1902333"/>
            <a:ext cx="9472083" cy="3847083"/>
          </a:xfrm>
          <a:prstGeom prst="rect">
            <a:avLst/>
          </a:prstGeom>
        </p:spPr>
      </p:pic>
      <p:pic>
        <p:nvPicPr>
          <p:cNvPr id="4" name="Image 3" descr="Une image contenant Police, logo, texte, blanc&#10;&#10;Le contenu généré par l’IA peut être incorrect.">
            <a:extLst>
              <a:ext uri="{FF2B5EF4-FFF2-40B4-BE49-F238E27FC236}">
                <a16:creationId xmlns:a16="http://schemas.microsoft.com/office/drawing/2014/main" id="{FD24FEEE-B099-0EC6-FB6C-D2F5DEDBAF3C}"/>
              </a:ext>
            </a:extLst>
          </p:cNvPr>
          <p:cNvPicPr>
            <a:picLocks noChangeAspect="1"/>
          </p:cNvPicPr>
          <p:nvPr/>
        </p:nvPicPr>
        <p:blipFill>
          <a:blip r:embed="rId7"/>
          <a:stretch>
            <a:fillRect/>
          </a:stretch>
        </p:blipFill>
        <p:spPr>
          <a:xfrm>
            <a:off x="468842" y="4478867"/>
            <a:ext cx="1581150" cy="800100"/>
          </a:xfrm>
          <a:prstGeom prst="rect">
            <a:avLst/>
          </a:prstGeom>
        </p:spPr>
      </p:pic>
    </p:spTree>
    <p:extLst>
      <p:ext uri="{BB962C8B-B14F-4D97-AF65-F5344CB8AC3E}">
        <p14:creationId xmlns:p14="http://schemas.microsoft.com/office/powerpoint/2010/main" val="270597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err="1">
                <a:latin typeface="PP Woodland"/>
              </a:rPr>
              <a:t>Changing</a:t>
            </a:r>
            <a:r>
              <a:rPr lang="fr-FR" sz="9600" dirty="0">
                <a:latin typeface="PP Woodland"/>
              </a:rPr>
              <a:t> </a:t>
            </a:r>
            <a:r>
              <a:rPr lang="fr-FR" sz="9600" dirty="0" err="1">
                <a:latin typeface="PP Woodland"/>
              </a:rPr>
              <a:t>activity</a:t>
            </a:r>
            <a:r>
              <a:rPr lang="fr-FR" sz="9600" dirty="0">
                <a:latin typeface="PP Woodland"/>
              </a:rPr>
              <a:t> </a:t>
            </a:r>
            <a:br>
              <a:rPr lang="fr-FR" sz="9600" dirty="0">
                <a:latin typeface="PP Woodland"/>
              </a:rPr>
            </a:br>
            <a:r>
              <a:rPr lang="fr-FR" sz="9600" dirty="0" err="1">
                <a:latin typeface="PP Woodland"/>
              </a:rPr>
              <a:t>tracking</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8421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nombre, Parallèle&#10;&#10;Le contenu généré par l’IA peut être incorrect.">
            <a:extLst>
              <a:ext uri="{FF2B5EF4-FFF2-40B4-BE49-F238E27FC236}">
                <a16:creationId xmlns:a16="http://schemas.microsoft.com/office/drawing/2014/main" id="{A2948138-B71B-B649-74E1-FAA019B8BBD5}"/>
              </a:ext>
            </a:extLst>
          </p:cNvPr>
          <p:cNvPicPr>
            <a:picLocks noChangeAspect="1"/>
          </p:cNvPicPr>
          <p:nvPr/>
        </p:nvPicPr>
        <p:blipFill>
          <a:blip r:embed="rId2"/>
          <a:stretch>
            <a:fillRect/>
          </a:stretch>
        </p:blipFill>
        <p:spPr>
          <a:xfrm>
            <a:off x="2614084" y="2057350"/>
            <a:ext cx="9207500" cy="3494717"/>
          </a:xfrm>
          <a:prstGeom prst="rect">
            <a:avLst/>
          </a:prstGeom>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24608" y="1774393"/>
            <a:ext cx="255846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Activity </a:t>
            </a:r>
            <a:r>
              <a:rPr lang="fr-FR" sz="1600" b="1" i="1" dirty="0" err="1">
                <a:solidFill>
                  <a:schemeClr val="accent3"/>
                </a:solidFill>
                <a:latin typeface="Figtree"/>
                <a:cs typeface="Calibri"/>
              </a:rPr>
              <a:t>tracking</a:t>
            </a:r>
            <a:endParaRPr lang="fr-FR" sz="1600" b="1" i="1" dirty="0">
              <a:solidFill>
                <a:schemeClr val="accent3"/>
              </a:solidFill>
              <a:latin typeface="Figtree"/>
              <a:cs typeface="Calibri"/>
            </a:endParaRPr>
          </a:p>
          <a:p>
            <a:endParaRPr lang="fr-FR" sz="1600" dirty="0">
              <a:latin typeface="Calibri" panose="020F0502020204030204" pitchFamily="34" charset="0"/>
              <a:ea typeface="Calibri"/>
              <a:cs typeface="Calibri"/>
            </a:endParaRPr>
          </a:p>
          <a:p>
            <a:r>
              <a:rPr lang="fr-FR" sz="1600" dirty="0">
                <a:solidFill>
                  <a:srgbClr val="111111"/>
                </a:solidFill>
                <a:ea typeface="+mn-lt"/>
                <a:cs typeface="+mn-lt"/>
              </a:rPr>
              <a:t>If </a:t>
            </a:r>
            <a:r>
              <a:rPr lang="fr-FR" sz="1600" err="1">
                <a:solidFill>
                  <a:srgbClr val="111111"/>
                </a:solidFill>
                <a:ea typeface="+mn-lt"/>
                <a:cs typeface="+mn-lt"/>
              </a:rPr>
              <a:t>tracking</a:t>
            </a:r>
            <a:r>
              <a:rPr lang="fr-FR" sz="1600" dirty="0">
                <a:solidFill>
                  <a:srgbClr val="111111"/>
                </a:solidFill>
                <a:ea typeface="+mn-lt"/>
                <a:cs typeface="+mn-lt"/>
              </a:rPr>
              <a:t> </a:t>
            </a:r>
            <a:r>
              <a:rPr lang="fr-FR" sz="1600" err="1">
                <a:solidFill>
                  <a:srgbClr val="111111"/>
                </a:solidFill>
                <a:ea typeface="+mn-lt"/>
                <a:cs typeface="+mn-lt"/>
              </a:rPr>
              <a:t>is</a:t>
            </a:r>
            <a:r>
              <a:rPr lang="fr-FR" sz="1600" dirty="0">
                <a:solidFill>
                  <a:srgbClr val="111111"/>
                </a:solidFill>
                <a:ea typeface="+mn-lt"/>
                <a:cs typeface="+mn-lt"/>
              </a:rPr>
              <a:t> </a:t>
            </a:r>
            <a:r>
              <a:rPr lang="fr-FR" sz="1600" err="1">
                <a:solidFill>
                  <a:srgbClr val="111111"/>
                </a:solidFill>
                <a:ea typeface="+mn-lt"/>
                <a:cs typeface="+mn-lt"/>
              </a:rPr>
              <a:t>done</a:t>
            </a:r>
            <a:r>
              <a:rPr lang="fr-FR" sz="1600" dirty="0">
                <a:solidFill>
                  <a:srgbClr val="111111"/>
                </a:solidFill>
                <a:ea typeface="+mn-lt"/>
                <a:cs typeface="+mn-lt"/>
              </a:rPr>
              <a:t> by </a:t>
            </a:r>
            <a:r>
              <a:rPr lang="fr-FR" sz="1600" err="1">
                <a:solidFill>
                  <a:srgbClr val="111111"/>
                </a:solidFill>
                <a:ea typeface="+mn-lt"/>
                <a:cs typeface="+mn-lt"/>
              </a:rPr>
              <a:t>activities</a:t>
            </a:r>
            <a:r>
              <a:rPr lang="fr-FR" sz="1600" dirty="0">
                <a:solidFill>
                  <a:srgbClr val="111111"/>
                </a:solidFill>
                <a:ea typeface="+mn-lt"/>
                <a:cs typeface="+mn-lt"/>
              </a:rPr>
              <a:t>, the “Activity </a:t>
            </a:r>
            <a:r>
              <a:rPr lang="fr-FR" sz="1600" err="1">
                <a:solidFill>
                  <a:srgbClr val="111111"/>
                </a:solidFill>
                <a:ea typeface="+mn-lt"/>
                <a:cs typeface="+mn-lt"/>
              </a:rPr>
              <a:t>tracking</a:t>
            </a:r>
            <a:r>
              <a:rPr lang="fr-FR" sz="1600" dirty="0">
                <a:solidFill>
                  <a:srgbClr val="111111"/>
                </a:solidFill>
                <a:ea typeface="+mn-lt"/>
                <a:cs typeface="+mn-lt"/>
              </a:rPr>
              <a:t>” tab </a:t>
            </a:r>
            <a:r>
              <a:rPr lang="fr-FR" sz="1600" err="1">
                <a:solidFill>
                  <a:srgbClr val="111111"/>
                </a:solidFill>
                <a:ea typeface="+mn-lt"/>
                <a:cs typeface="+mn-lt"/>
              </a:rPr>
              <a:t>allows</a:t>
            </a:r>
            <a:r>
              <a:rPr lang="fr-FR" sz="1600" dirty="0">
                <a:solidFill>
                  <a:srgbClr val="111111"/>
                </a:solidFill>
                <a:ea typeface="+mn-lt"/>
                <a:cs typeface="+mn-lt"/>
              </a:rPr>
              <a:t> </a:t>
            </a:r>
            <a:r>
              <a:rPr lang="fr-FR" sz="1600" err="1">
                <a:solidFill>
                  <a:srgbClr val="111111"/>
                </a:solidFill>
                <a:ea typeface="+mn-lt"/>
                <a:cs typeface="+mn-lt"/>
              </a:rPr>
              <a:t>you</a:t>
            </a:r>
            <a:r>
              <a:rPr lang="fr-FR" sz="1600" dirty="0">
                <a:solidFill>
                  <a:srgbClr val="111111"/>
                </a:solidFill>
                <a:ea typeface="+mn-lt"/>
                <a:cs typeface="+mn-lt"/>
              </a:rPr>
              <a:t> to enter </a:t>
            </a:r>
            <a:r>
              <a:rPr lang="fr-FR" sz="1600" err="1">
                <a:solidFill>
                  <a:srgbClr val="111111"/>
                </a:solidFill>
                <a:ea typeface="+mn-lt"/>
                <a:cs typeface="+mn-lt"/>
              </a:rPr>
              <a:t>your</a:t>
            </a:r>
            <a:r>
              <a:rPr lang="fr-FR" sz="1600" dirty="0">
                <a:solidFill>
                  <a:srgbClr val="111111"/>
                </a:solidFill>
                <a:ea typeface="+mn-lt"/>
                <a:cs typeface="+mn-lt"/>
              </a:rPr>
              <a:t> </a:t>
            </a:r>
            <a:r>
              <a:rPr lang="fr-FR" sz="1600" err="1">
                <a:solidFill>
                  <a:srgbClr val="111111"/>
                </a:solidFill>
                <a:ea typeface="+mn-lt"/>
                <a:cs typeface="+mn-lt"/>
              </a:rPr>
              <a:t>worked</a:t>
            </a:r>
            <a:r>
              <a:rPr lang="fr-FR" sz="1600" dirty="0">
                <a:solidFill>
                  <a:srgbClr val="111111"/>
                </a:solidFill>
                <a:ea typeface="+mn-lt"/>
                <a:cs typeface="+mn-lt"/>
              </a:rPr>
              <a:t> </a:t>
            </a:r>
            <a:r>
              <a:rPr lang="fr-FR" sz="1600" err="1">
                <a:solidFill>
                  <a:srgbClr val="111111"/>
                </a:solidFill>
                <a:ea typeface="+mn-lt"/>
                <a:cs typeface="+mn-lt"/>
              </a:rPr>
              <a:t>hours</a:t>
            </a:r>
            <a:r>
              <a:rPr lang="fr-FR" sz="1600" dirty="0">
                <a:solidFill>
                  <a:srgbClr val="111111"/>
                </a:solidFill>
                <a:ea typeface="+mn-lt"/>
                <a:cs typeface="+mn-lt"/>
              </a:rPr>
              <a:t> </a:t>
            </a:r>
            <a:r>
              <a:rPr lang="fr-FR" sz="1600" err="1">
                <a:solidFill>
                  <a:srgbClr val="111111"/>
                </a:solidFill>
                <a:ea typeface="+mn-lt"/>
                <a:cs typeface="+mn-lt"/>
              </a:rPr>
              <a:t>based</a:t>
            </a:r>
            <a:r>
              <a:rPr lang="fr-FR" sz="1600" dirty="0">
                <a:solidFill>
                  <a:srgbClr val="111111"/>
                </a:solidFill>
                <a:ea typeface="+mn-lt"/>
                <a:cs typeface="+mn-lt"/>
              </a:rPr>
              <a:t> on report </a:t>
            </a:r>
            <a:r>
              <a:rPr lang="fr-FR" sz="1600" err="1">
                <a:solidFill>
                  <a:srgbClr val="111111"/>
                </a:solidFill>
                <a:ea typeface="+mn-lt"/>
                <a:cs typeface="+mn-lt"/>
              </a:rPr>
              <a:t>criteria</a:t>
            </a:r>
            <a:r>
              <a:rPr lang="fr-FR" sz="1600" dirty="0">
                <a:solidFill>
                  <a:srgbClr val="111111"/>
                </a:solidFill>
                <a:ea typeface="+mn-lt"/>
                <a:cs typeface="+mn-lt"/>
              </a:rPr>
              <a:t>  and </a:t>
            </a:r>
            <a:r>
              <a:rPr lang="fr-FR" sz="1600" err="1">
                <a:solidFill>
                  <a:srgbClr val="111111"/>
                </a:solidFill>
                <a:ea typeface="+mn-lt"/>
                <a:cs typeface="+mn-lt"/>
              </a:rPr>
              <a:t>accounts</a:t>
            </a:r>
            <a:endParaRPr lang="fr-FR" sz="1600"/>
          </a:p>
          <a:p>
            <a:endParaRPr lang="fr-FR" sz="1600" dirty="0">
              <a:solidFill>
                <a:srgbClr val="000000"/>
              </a:solidFill>
              <a:latin typeface="Figtree"/>
              <a:cs typeface="Calibri"/>
            </a:endParaRPr>
          </a:p>
          <a:p>
            <a:r>
              <a:rPr lang="fr-FR" sz="1600" dirty="0">
                <a:solidFill>
                  <a:srgbClr val="111111"/>
                </a:solidFill>
                <a:ea typeface="+mn-lt"/>
                <a:cs typeface="+mn-lt"/>
              </a:rPr>
              <a:t>You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synchronize</a:t>
            </a:r>
            <a:r>
              <a:rPr lang="fr-FR" sz="1600" dirty="0">
                <a:solidFill>
                  <a:srgbClr val="111111"/>
                </a:solidFill>
                <a:ea typeface="+mn-lt"/>
                <a:cs typeface="+mn-lt"/>
              </a:rPr>
              <a:t> the </a:t>
            </a:r>
            <a:r>
              <a:rPr lang="fr-FR" sz="1600" dirty="0" err="1">
                <a:solidFill>
                  <a:srgbClr val="111111"/>
                </a:solidFill>
                <a:ea typeface="+mn-lt"/>
                <a:cs typeface="+mn-lt"/>
              </a:rPr>
              <a:t>week’s</a:t>
            </a:r>
            <a:r>
              <a:rPr lang="fr-FR" sz="1600" dirty="0">
                <a:solidFill>
                  <a:srgbClr val="111111"/>
                </a:solidFill>
                <a:ea typeface="+mn-lt"/>
                <a:cs typeface="+mn-lt"/>
              </a:rPr>
              <a:t> </a:t>
            </a:r>
            <a:r>
              <a:rPr lang="fr-FR" sz="1600" dirty="0" err="1">
                <a:solidFill>
                  <a:srgbClr val="111111"/>
                </a:solidFill>
                <a:ea typeface="+mn-lt"/>
                <a:cs typeface="+mn-lt"/>
              </a:rPr>
              <a:t>tracking</a:t>
            </a:r>
            <a:r>
              <a:rPr lang="fr-FR" sz="1600" dirty="0">
                <a:solidFill>
                  <a:srgbClr val="111111"/>
                </a:solidFill>
                <a:ea typeface="+mn-lt"/>
                <a:cs typeface="+mn-lt"/>
              </a:rPr>
              <a:t> </a:t>
            </a:r>
            <a:r>
              <a:rPr lang="fr-FR" sz="1600" dirty="0" err="1">
                <a:solidFill>
                  <a:srgbClr val="111111"/>
                </a:solidFill>
                <a:ea typeface="+mn-lt"/>
                <a:cs typeface="+mn-lt"/>
              </a:rPr>
              <a:t>with</a:t>
            </a:r>
            <a:r>
              <a:rPr lang="fr-FR" sz="1600" dirty="0">
                <a:solidFill>
                  <a:srgbClr val="111111"/>
                </a:solidFill>
                <a:ea typeface="+mn-lt"/>
                <a:cs typeface="+mn-lt"/>
              </a:rPr>
              <a:t> </a:t>
            </a:r>
            <a:r>
              <a:rPr lang="fr-FR" sz="1600" dirty="0" err="1">
                <a:solidFill>
                  <a:srgbClr val="111111"/>
                </a:solidFill>
                <a:ea typeface="+mn-lt"/>
                <a:cs typeface="+mn-lt"/>
              </a:rPr>
              <a:t>leave</a:t>
            </a:r>
            <a:r>
              <a:rPr lang="fr-FR" sz="1600" dirty="0">
                <a:solidFill>
                  <a:srgbClr val="111111"/>
                </a:solidFill>
                <a:ea typeface="+mn-lt"/>
                <a:cs typeface="+mn-lt"/>
              </a:rPr>
              <a:t> and </a:t>
            </a:r>
            <a:r>
              <a:rPr lang="fr-FR" sz="1600" dirty="0" err="1">
                <a:solidFill>
                  <a:srgbClr val="111111"/>
                </a:solidFill>
                <a:ea typeface="+mn-lt"/>
                <a:cs typeface="+mn-lt"/>
              </a:rPr>
              <a:t>activities</a:t>
            </a:r>
            <a:r>
              <a:rPr lang="fr-FR" sz="1600" dirty="0">
                <a:solidFill>
                  <a:srgbClr val="111111"/>
                </a:solidFill>
                <a:ea typeface="+mn-lt"/>
                <a:cs typeface="+mn-lt"/>
              </a:rPr>
              <a:t> </a:t>
            </a:r>
            <a:r>
              <a:rPr lang="fr-FR" sz="1600" dirty="0" err="1">
                <a:solidFill>
                  <a:srgbClr val="111111"/>
                </a:solidFill>
                <a:ea typeface="+mn-lt"/>
                <a:cs typeface="+mn-lt"/>
              </a:rPr>
              <a:t>already</a:t>
            </a:r>
            <a:r>
              <a:rPr lang="fr-FR" sz="1600" dirty="0">
                <a:solidFill>
                  <a:srgbClr val="111111"/>
                </a:solidFill>
                <a:ea typeface="+mn-lt"/>
                <a:cs typeface="+mn-lt"/>
              </a:rPr>
              <a:t> </a:t>
            </a:r>
            <a:r>
              <a:rPr lang="fr-FR" sz="1600" dirty="0" err="1">
                <a:solidFill>
                  <a:srgbClr val="111111"/>
                </a:solidFill>
                <a:ea typeface="+mn-lt"/>
                <a:cs typeface="+mn-lt"/>
              </a:rPr>
              <a:t>entered</a:t>
            </a:r>
            <a:r>
              <a:rPr lang="fr-FR" sz="1600" dirty="0">
                <a:solidFill>
                  <a:srgbClr val="111111"/>
                </a:solidFill>
                <a:ea typeface="+mn-lt"/>
                <a:cs typeface="+mn-lt"/>
              </a:rPr>
              <a:t> in the </a:t>
            </a:r>
            <a:r>
              <a:rPr lang="fr-FR" sz="1600" dirty="0" err="1">
                <a:solidFill>
                  <a:srgbClr val="111111"/>
                </a:solidFill>
                <a:ea typeface="+mn-lt"/>
                <a:cs typeface="+mn-lt"/>
              </a:rPr>
              <a:t>activity</a:t>
            </a:r>
            <a:r>
              <a:rPr lang="fr-FR" sz="1600" dirty="0">
                <a:solidFill>
                  <a:srgbClr val="111111"/>
                </a:solidFill>
                <a:ea typeface="+mn-lt"/>
                <a:cs typeface="+mn-lt"/>
              </a:rPr>
              <a:t> </a:t>
            </a:r>
            <a:r>
              <a:rPr lang="fr-FR" sz="1600" dirty="0" err="1">
                <a:solidFill>
                  <a:srgbClr val="111111"/>
                </a:solidFill>
                <a:ea typeface="+mn-lt"/>
                <a:cs typeface="+mn-lt"/>
              </a:rPr>
              <a:t>calendar</a:t>
            </a:r>
            <a:r>
              <a:rPr lang="fr-FR" sz="1600" dirty="0">
                <a:solidFill>
                  <a:srgbClr val="111111"/>
                </a:solidFill>
                <a:ea typeface="+mn-lt"/>
                <a:cs typeface="+mn-lt"/>
              </a:rPr>
              <a:t>.</a:t>
            </a:r>
            <a:endParaRPr lang="fr-FR" sz="1600">
              <a:solidFill>
                <a:srgbClr val="111111"/>
              </a:solidFill>
            </a:endParaRPr>
          </a:p>
          <a:p>
            <a:pPr algn="just"/>
            <a:endParaRPr lang="fr-FR" sz="1600" dirty="0">
              <a:solidFill>
                <a:srgbClr val="000000"/>
              </a:solidFill>
              <a:latin typeface="Figtree"/>
              <a:ea typeface="Calibri"/>
              <a:cs typeface="Calibri"/>
            </a:endParaRPr>
          </a:p>
          <a:p>
            <a:pPr algn="l"/>
            <a:endParaRPr lang="fr-FR" dirty="0"/>
          </a:p>
        </p:txBody>
      </p:sp>
    </p:spTree>
    <p:extLst>
      <p:ext uri="{BB962C8B-B14F-4D97-AF65-F5344CB8AC3E}">
        <p14:creationId xmlns:p14="http://schemas.microsoft.com/office/powerpoint/2010/main" val="162482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99335" y="1709745"/>
            <a:ext cx="255846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To enter new </a:t>
            </a:r>
            <a:r>
              <a:rPr lang="fr-FR" sz="1600" dirty="0" err="1">
                <a:solidFill>
                  <a:srgbClr val="111111"/>
                </a:solidFill>
                <a:ea typeface="+mn-lt"/>
                <a:cs typeface="+mn-lt"/>
              </a:rPr>
              <a:t>activities</a:t>
            </a:r>
            <a:r>
              <a:rPr lang="fr-FR" sz="1600" dirty="0">
                <a:solidFill>
                  <a:srgbClr val="111111"/>
                </a:solidFill>
                <a:ea typeface="+mn-lt"/>
                <a:cs typeface="+mn-lt"/>
              </a:rPr>
              <a:t>, click on the </a:t>
            </a:r>
            <a:r>
              <a:rPr lang="fr-FR" sz="1600" dirty="0" err="1">
                <a:solidFill>
                  <a:srgbClr val="111111"/>
                </a:solidFill>
                <a:ea typeface="+mn-lt"/>
                <a:cs typeface="+mn-lt"/>
              </a:rPr>
              <a:t>three</a:t>
            </a:r>
            <a:r>
              <a:rPr lang="fr-FR" sz="1600" dirty="0">
                <a:solidFill>
                  <a:srgbClr val="111111"/>
                </a:solidFill>
                <a:ea typeface="+mn-lt"/>
                <a:cs typeface="+mn-lt"/>
              </a:rPr>
              <a:t> dots to the </a:t>
            </a:r>
            <a:r>
              <a:rPr lang="fr-FR" sz="1600" dirty="0" err="1">
                <a:solidFill>
                  <a:srgbClr val="111111"/>
                </a:solidFill>
                <a:ea typeface="+mn-lt"/>
                <a:cs typeface="+mn-lt"/>
              </a:rPr>
              <a:t>left</a:t>
            </a:r>
            <a:r>
              <a:rPr lang="fr-FR" sz="1600" dirty="0">
                <a:solidFill>
                  <a:srgbClr val="111111"/>
                </a:solidFill>
                <a:ea typeface="+mn-lt"/>
                <a:cs typeface="+mn-lt"/>
              </a:rPr>
              <a:t> for a </a:t>
            </a:r>
            <a:r>
              <a:rPr lang="fr-FR" sz="1600" dirty="0" err="1">
                <a:solidFill>
                  <a:srgbClr val="111111"/>
                </a:solidFill>
                <a:ea typeface="+mn-lt"/>
                <a:cs typeface="+mn-lt"/>
              </a:rPr>
              <a:t>specific</a:t>
            </a:r>
            <a:r>
              <a:rPr lang="fr-FR" sz="1600" dirty="0">
                <a:solidFill>
                  <a:srgbClr val="111111"/>
                </a:solidFill>
                <a:ea typeface="+mn-lt"/>
                <a:cs typeface="+mn-lt"/>
              </a:rPr>
              <a:t> </a:t>
            </a:r>
            <a:r>
              <a:rPr lang="fr-FR" sz="1600" dirty="0" err="1">
                <a:solidFill>
                  <a:srgbClr val="111111"/>
                </a:solidFill>
                <a:ea typeface="+mn-lt"/>
                <a:cs typeface="+mn-lt"/>
              </a:rPr>
              <a:t>day</a:t>
            </a:r>
            <a:r>
              <a:rPr lang="fr-FR" sz="1600" dirty="0">
                <a:solidFill>
                  <a:srgbClr val="111111"/>
                </a:solidFill>
                <a:ea typeface="+mn-lt"/>
                <a:cs typeface="+mn-lt"/>
              </a:rPr>
              <a:t>:</a:t>
            </a:r>
          </a:p>
          <a:p>
            <a:endParaRPr lang="fr-FR" sz="1600" dirty="0">
              <a:solidFill>
                <a:srgbClr val="111111"/>
              </a:solidFill>
              <a:ea typeface="+mn-lt"/>
              <a:cs typeface="+mn-lt"/>
            </a:endParaRPr>
          </a:p>
          <a:p>
            <a:endParaRPr lang="fr-FR" sz="1600" dirty="0">
              <a:solidFill>
                <a:srgbClr val="111111"/>
              </a:solidFill>
              <a:ea typeface="+mn-lt"/>
              <a:cs typeface="+mn-lt"/>
            </a:endParaRPr>
          </a:p>
          <a:p>
            <a:endParaRPr lang="fr-FR" sz="1600" dirty="0">
              <a:solidFill>
                <a:srgbClr val="111111"/>
              </a:solidFill>
              <a:ea typeface="+mn-lt"/>
              <a:cs typeface="+mn-lt"/>
            </a:endParaRPr>
          </a:p>
          <a:p>
            <a:r>
              <a:rPr lang="fr-FR" sz="1600" dirty="0" err="1">
                <a:solidFill>
                  <a:srgbClr val="111111"/>
                </a:solidFill>
                <a:ea typeface="+mn-lt"/>
                <a:cs typeface="+mn-lt"/>
              </a:rPr>
              <a:t>Then</a:t>
            </a:r>
            <a:r>
              <a:rPr lang="fr-FR" sz="1600" dirty="0">
                <a:solidFill>
                  <a:srgbClr val="111111"/>
                </a:solidFill>
                <a:ea typeface="+mn-lt"/>
                <a:cs typeface="+mn-lt"/>
              </a:rPr>
              <a:t> select “New”:</a:t>
            </a:r>
            <a:endParaRPr lang="fr-FR" sz="1600" dirty="0">
              <a:solidFill>
                <a:srgbClr val="000000"/>
              </a:solidFill>
              <a:cs typeface="Calibri"/>
            </a:endParaRPr>
          </a:p>
        </p:txBody>
      </p:sp>
      <p:pic>
        <p:nvPicPr>
          <p:cNvPr id="10" name="Image 9" descr="Une image contenant texte, capture d’écran, nombre, Police&#10;&#10;Le contenu généré par l’IA peut être incorrect.">
            <a:extLst>
              <a:ext uri="{FF2B5EF4-FFF2-40B4-BE49-F238E27FC236}">
                <a16:creationId xmlns:a16="http://schemas.microsoft.com/office/drawing/2014/main" id="{2D776D3D-31C0-068C-ACF8-D6A0A015B3FB}"/>
              </a:ext>
            </a:extLst>
          </p:cNvPr>
          <p:cNvPicPr>
            <a:picLocks noChangeAspect="1"/>
          </p:cNvPicPr>
          <p:nvPr/>
        </p:nvPicPr>
        <p:blipFill>
          <a:blip r:embed="rId6"/>
          <a:stretch>
            <a:fillRect/>
          </a:stretch>
        </p:blipFill>
        <p:spPr>
          <a:xfrm>
            <a:off x="2910417" y="1597122"/>
            <a:ext cx="8995833" cy="4436340"/>
          </a:xfrm>
          <a:prstGeom prst="rect">
            <a:avLst/>
          </a:prstGeom>
        </p:spPr>
      </p:pic>
      <p:pic>
        <p:nvPicPr>
          <p:cNvPr id="11" name="Image 10" descr="Une image contenant texte, capture d’écran, Police, nombre&#10;&#10;Le contenu généré par l’IA peut être incorrect.">
            <a:extLst>
              <a:ext uri="{FF2B5EF4-FFF2-40B4-BE49-F238E27FC236}">
                <a16:creationId xmlns:a16="http://schemas.microsoft.com/office/drawing/2014/main" id="{2F9D1DFB-6C3E-05CD-3039-B6BD709B49C1}"/>
              </a:ext>
            </a:extLst>
          </p:cNvPr>
          <p:cNvPicPr>
            <a:picLocks noChangeAspect="1"/>
          </p:cNvPicPr>
          <p:nvPr/>
        </p:nvPicPr>
        <p:blipFill>
          <a:blip r:embed="rId7"/>
          <a:stretch>
            <a:fillRect/>
          </a:stretch>
        </p:blipFill>
        <p:spPr>
          <a:xfrm>
            <a:off x="442083" y="3684212"/>
            <a:ext cx="2066925" cy="2000250"/>
          </a:xfrm>
          <a:prstGeom prst="rect">
            <a:avLst/>
          </a:prstGeom>
        </p:spPr>
      </p:pic>
    </p:spTree>
    <p:extLst>
      <p:ext uri="{BB962C8B-B14F-4D97-AF65-F5344CB8AC3E}">
        <p14:creationId xmlns:p14="http://schemas.microsoft.com/office/powerpoint/2010/main" val="100927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36951" y="2080034"/>
            <a:ext cx="2748966"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You can </a:t>
            </a:r>
            <a:r>
              <a:rPr lang="fr-FR" sz="1600" dirty="0" err="1">
                <a:solidFill>
                  <a:srgbClr val="111111"/>
                </a:solidFill>
                <a:ea typeface="+mn-lt"/>
                <a:cs typeface="+mn-lt"/>
              </a:rPr>
              <a:t>choose</a:t>
            </a:r>
            <a:r>
              <a:rPr lang="fr-FR" sz="1600" dirty="0">
                <a:solidFill>
                  <a:srgbClr val="111111"/>
                </a:solidFill>
                <a:ea typeface="+mn-lt"/>
                <a:cs typeface="+mn-lt"/>
              </a:rPr>
              <a:t> </a:t>
            </a:r>
            <a:r>
              <a:rPr lang="fr-FR" sz="1600" dirty="0" err="1">
                <a:solidFill>
                  <a:srgbClr val="111111"/>
                </a:solidFill>
                <a:ea typeface="+mn-lt"/>
                <a:cs typeface="+mn-lt"/>
              </a:rPr>
              <a:t>different</a:t>
            </a:r>
            <a:r>
              <a:rPr lang="fr-FR" sz="1600" dirty="0">
                <a:solidFill>
                  <a:srgbClr val="111111"/>
                </a:solidFill>
                <a:ea typeface="+mn-lt"/>
                <a:cs typeface="+mn-lt"/>
              </a:rPr>
              <a:t> </a:t>
            </a:r>
            <a:r>
              <a:rPr lang="fr-FR" sz="1600" dirty="0" err="1">
                <a:solidFill>
                  <a:srgbClr val="111111"/>
                </a:solidFill>
                <a:ea typeface="+mn-lt"/>
                <a:cs typeface="+mn-lt"/>
              </a:rPr>
              <a:t>units</a:t>
            </a:r>
            <a:r>
              <a:rPr lang="fr-FR" sz="1600" dirty="0">
                <a:solidFill>
                  <a:srgbClr val="111111"/>
                </a:solidFill>
                <a:ea typeface="+mn-lt"/>
                <a:cs typeface="+mn-lt"/>
              </a:rPr>
              <a:t> - </a:t>
            </a:r>
            <a:r>
              <a:rPr lang="fr-FR" sz="1600" dirty="0" err="1">
                <a:solidFill>
                  <a:srgbClr val="111111"/>
                </a:solidFill>
                <a:ea typeface="+mn-lt"/>
                <a:cs typeface="+mn-lt"/>
              </a:rPr>
              <a:t>days</a:t>
            </a:r>
            <a:r>
              <a:rPr lang="fr-FR" sz="1600" dirty="0">
                <a:solidFill>
                  <a:srgbClr val="111111"/>
                </a:solidFill>
                <a:ea typeface="+mn-lt"/>
                <a:cs typeface="+mn-lt"/>
              </a:rPr>
              <a:t> or </a:t>
            </a:r>
            <a:r>
              <a:rPr lang="fr-FR" sz="1600" dirty="0" err="1">
                <a:solidFill>
                  <a:srgbClr val="111111"/>
                </a:solidFill>
                <a:ea typeface="+mn-lt"/>
                <a:cs typeface="+mn-lt"/>
              </a:rPr>
              <a:t>hours</a:t>
            </a:r>
            <a:r>
              <a:rPr lang="fr-FR" sz="1600" dirty="0">
                <a:solidFill>
                  <a:srgbClr val="111111"/>
                </a:solidFill>
                <a:ea typeface="+mn-lt"/>
                <a:cs typeface="+mn-lt"/>
              </a:rPr>
              <a:t>:</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cs typeface="Calibri"/>
            </a:endParaRPr>
          </a:p>
          <a:p>
            <a:endParaRPr lang="fr-FR" sz="1600" dirty="0">
              <a:cs typeface="Calibri"/>
            </a:endParaRPr>
          </a:p>
          <a:p>
            <a:br>
              <a:rPr lang="fr-FR" sz="1600" dirty="0">
                <a:solidFill>
                  <a:srgbClr val="000000"/>
                </a:solidFill>
                <a:cs typeface="Calibri"/>
              </a:rPr>
            </a:br>
            <a:r>
              <a:rPr lang="fr-FR" sz="1600" dirty="0">
                <a:solidFill>
                  <a:srgbClr val="000000"/>
                </a:solidFill>
                <a:cs typeface="Calibri"/>
              </a:rPr>
              <a:t>Enter the </a:t>
            </a:r>
            <a:r>
              <a:rPr lang="fr-FR" sz="1600" dirty="0" err="1">
                <a:solidFill>
                  <a:srgbClr val="000000"/>
                </a:solidFill>
                <a:cs typeface="Calibri"/>
              </a:rPr>
              <a:t>number</a:t>
            </a:r>
            <a:r>
              <a:rPr lang="fr-FR" sz="1600" dirty="0">
                <a:solidFill>
                  <a:srgbClr val="000000"/>
                </a:solidFill>
                <a:cs typeface="Calibri"/>
              </a:rPr>
              <a:t> of </a:t>
            </a:r>
            <a:r>
              <a:rPr lang="fr-FR" sz="1600" dirty="0" err="1">
                <a:solidFill>
                  <a:srgbClr val="000000"/>
                </a:solidFill>
                <a:cs typeface="Calibri"/>
              </a:rPr>
              <a:t>hours</a:t>
            </a:r>
            <a:r>
              <a:rPr lang="fr-FR" sz="1600" dirty="0">
                <a:solidFill>
                  <a:srgbClr val="000000"/>
                </a:solidFill>
                <a:cs typeface="Calibri"/>
              </a:rPr>
              <a:t> or </a:t>
            </a:r>
            <a:r>
              <a:rPr lang="fr-FR" sz="1600" dirty="0" err="1">
                <a:solidFill>
                  <a:srgbClr val="000000"/>
                </a:solidFill>
                <a:cs typeface="Calibri"/>
              </a:rPr>
              <a:t>days</a:t>
            </a:r>
            <a:r>
              <a:rPr lang="fr-FR" sz="1600" dirty="0">
                <a:solidFill>
                  <a:srgbClr val="000000"/>
                </a:solidFill>
                <a:cs typeface="Calibri"/>
              </a:rPr>
              <a:t> </a:t>
            </a:r>
            <a:r>
              <a:rPr lang="fr-FR" sz="1600" dirty="0" err="1">
                <a:solidFill>
                  <a:srgbClr val="000000"/>
                </a:solidFill>
                <a:cs typeface="Calibri"/>
              </a:rPr>
              <a:t>spent</a:t>
            </a:r>
            <a:r>
              <a:rPr lang="fr-FR" sz="1600" dirty="0">
                <a:solidFill>
                  <a:srgbClr val="000000"/>
                </a:solidFill>
                <a:cs typeface="Calibri"/>
              </a:rPr>
              <a:t> on an </a:t>
            </a:r>
            <a:r>
              <a:rPr lang="fr-FR" sz="1600" dirty="0" err="1">
                <a:solidFill>
                  <a:srgbClr val="000000"/>
                </a:solidFill>
                <a:cs typeface="Calibri"/>
              </a:rPr>
              <a:t>cost</a:t>
            </a:r>
            <a:r>
              <a:rPr lang="fr-FR" sz="1600" dirty="0">
                <a:solidFill>
                  <a:srgbClr val="000000"/>
                </a:solidFill>
                <a:cs typeface="Calibri"/>
              </a:rPr>
              <a:t> </a:t>
            </a:r>
            <a:r>
              <a:rPr lang="fr-FR" sz="1600" dirty="0" err="1">
                <a:solidFill>
                  <a:srgbClr val="000000"/>
                </a:solidFill>
                <a:cs typeface="Calibri"/>
              </a:rPr>
              <a:t>account</a:t>
            </a:r>
            <a:r>
              <a:rPr lang="fr-FR" sz="1600" dirty="0">
                <a:solidFill>
                  <a:srgbClr val="000000"/>
                </a:solidFill>
                <a:cs typeface="Calibri"/>
              </a:rPr>
              <a:t>/report </a:t>
            </a:r>
            <a:r>
              <a:rPr lang="fr-FR" sz="1600" dirty="0" err="1">
                <a:solidFill>
                  <a:srgbClr val="000000"/>
                </a:solidFill>
                <a:cs typeface="Calibri"/>
              </a:rPr>
              <a:t>criterion</a:t>
            </a:r>
            <a:r>
              <a:rPr lang="fr-FR" sz="1600" dirty="0">
                <a:solidFill>
                  <a:srgbClr val="000000"/>
                </a:solidFill>
                <a:cs typeface="Calibri"/>
              </a:rPr>
              <a:t>.</a:t>
            </a:r>
            <a:endParaRPr lang="fr-FR"/>
          </a:p>
          <a:p>
            <a:endParaRPr lang="fr-FR" sz="1600" dirty="0">
              <a:solidFill>
                <a:srgbClr val="000000"/>
              </a:solidFill>
              <a:cs typeface="Calibri"/>
            </a:endParaRPr>
          </a:p>
          <a:p>
            <a:r>
              <a:rPr lang="fr-FR" sz="1600" dirty="0">
                <a:solidFill>
                  <a:srgbClr val="000000"/>
                </a:solidFill>
                <a:cs typeface="Calibri"/>
              </a:rPr>
              <a:t>A comment can </a:t>
            </a:r>
            <a:r>
              <a:rPr lang="fr-FR" sz="1600" err="1">
                <a:solidFill>
                  <a:srgbClr val="000000"/>
                </a:solidFill>
                <a:cs typeface="Calibri"/>
              </a:rPr>
              <a:t>be</a:t>
            </a:r>
            <a:r>
              <a:rPr lang="fr-FR" sz="1600" dirty="0">
                <a:solidFill>
                  <a:srgbClr val="000000"/>
                </a:solidFill>
                <a:cs typeface="Calibri"/>
              </a:rPr>
              <a:t> </a:t>
            </a:r>
            <a:r>
              <a:rPr lang="fr-FR" sz="1600" err="1">
                <a:solidFill>
                  <a:srgbClr val="000000"/>
                </a:solidFill>
                <a:cs typeface="Calibri"/>
              </a:rPr>
              <a:t>added</a:t>
            </a:r>
            <a:endParaRPr lang="fr-FR" sz="1600" dirty="0">
              <a:solidFill>
                <a:srgbClr val="000000"/>
              </a:solidFill>
              <a:cs typeface="Calibri"/>
            </a:endParaRPr>
          </a:p>
          <a:p>
            <a:r>
              <a:rPr lang="fr-FR" sz="1600" dirty="0">
                <a:solidFill>
                  <a:srgbClr val="000000"/>
                </a:solidFill>
                <a:cs typeface="Calibri"/>
              </a:rPr>
              <a:t>if </a:t>
            </a:r>
            <a:r>
              <a:rPr lang="fr-FR" sz="1600" dirty="0" err="1">
                <a:solidFill>
                  <a:srgbClr val="000000"/>
                </a:solidFill>
                <a:cs typeface="Calibri"/>
              </a:rPr>
              <a:t>necessary</a:t>
            </a:r>
            <a:r>
              <a:rPr lang="fr-FR" sz="1600" dirty="0">
                <a:solidFill>
                  <a:srgbClr val="000000"/>
                </a:solidFill>
                <a:cs typeface="Calibri"/>
              </a:rPr>
              <a:t>.</a:t>
            </a:r>
            <a:endParaRPr lang="fr-FR"/>
          </a:p>
          <a:p>
            <a:endParaRPr lang="fr-FR" sz="1600" dirty="0">
              <a:latin typeface="Calibri" panose="020F0502020204030204" pitchFamily="34" charset="0"/>
            </a:endParaRPr>
          </a:p>
          <a:p>
            <a:pPr algn="l"/>
            <a:endParaRPr lang="fr-FR" dirty="0"/>
          </a:p>
        </p:txBody>
      </p:sp>
      <p:pic>
        <p:nvPicPr>
          <p:cNvPr id="2" name="Image 1" descr="Une image contenant texte, capture d’écran, Police, Rectangle&#10;&#10;Le contenu généré par l’IA peut être incorrect.">
            <a:extLst>
              <a:ext uri="{FF2B5EF4-FFF2-40B4-BE49-F238E27FC236}">
                <a16:creationId xmlns:a16="http://schemas.microsoft.com/office/drawing/2014/main" id="{E9132F18-4A44-A6AE-9184-C459DE67BB8D}"/>
              </a:ext>
            </a:extLst>
          </p:cNvPr>
          <p:cNvPicPr>
            <a:picLocks noChangeAspect="1"/>
          </p:cNvPicPr>
          <p:nvPr/>
        </p:nvPicPr>
        <p:blipFill>
          <a:blip r:embed="rId6"/>
          <a:stretch>
            <a:fillRect/>
          </a:stretch>
        </p:blipFill>
        <p:spPr>
          <a:xfrm>
            <a:off x="511913" y="2829974"/>
            <a:ext cx="1628775" cy="1200150"/>
          </a:xfrm>
          <a:prstGeom prst="rect">
            <a:avLst/>
          </a:prstGeom>
        </p:spPr>
      </p:pic>
      <p:pic>
        <p:nvPicPr>
          <p:cNvPr id="3" name="Image 2" descr="Une image contenant texte, capture d’écran, nombre, Police&#10;&#10;Le contenu généré par l’IA peut être incorrect.">
            <a:extLst>
              <a:ext uri="{FF2B5EF4-FFF2-40B4-BE49-F238E27FC236}">
                <a16:creationId xmlns:a16="http://schemas.microsoft.com/office/drawing/2014/main" id="{B19BF030-FC65-2184-A13F-E0F9C99241CC}"/>
              </a:ext>
            </a:extLst>
          </p:cNvPr>
          <p:cNvPicPr>
            <a:picLocks noChangeAspect="1"/>
          </p:cNvPicPr>
          <p:nvPr/>
        </p:nvPicPr>
        <p:blipFill>
          <a:blip r:embed="rId7"/>
          <a:stretch>
            <a:fillRect/>
          </a:stretch>
        </p:blipFill>
        <p:spPr>
          <a:xfrm>
            <a:off x="3048000" y="2078068"/>
            <a:ext cx="8858250" cy="4299947"/>
          </a:xfrm>
          <a:prstGeom prst="rect">
            <a:avLst/>
          </a:prstGeom>
        </p:spPr>
      </p:pic>
    </p:spTree>
    <p:extLst>
      <p:ext uri="{BB962C8B-B14F-4D97-AF65-F5344CB8AC3E}">
        <p14:creationId xmlns:p14="http://schemas.microsoft.com/office/powerpoint/2010/main" val="380318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05015" y="3030412"/>
            <a:ext cx="25584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Once all </a:t>
            </a:r>
            <a:r>
              <a:rPr lang="fr-FR" sz="1600" dirty="0" err="1">
                <a:solidFill>
                  <a:srgbClr val="000000"/>
                </a:solidFill>
                <a:cs typeface="Calibri"/>
              </a:rPr>
              <a:t>activities</a:t>
            </a:r>
            <a:r>
              <a:rPr lang="fr-FR" sz="1600" dirty="0">
                <a:solidFill>
                  <a:srgbClr val="000000"/>
                </a:solidFill>
                <a:cs typeface="Calibri"/>
              </a:rPr>
              <a:t> are </a:t>
            </a:r>
            <a:r>
              <a:rPr lang="fr-FR" sz="1600" dirty="0" err="1">
                <a:solidFill>
                  <a:srgbClr val="000000"/>
                </a:solidFill>
                <a:cs typeface="Calibri"/>
              </a:rPr>
              <a:t>entered</a:t>
            </a:r>
            <a:r>
              <a:rPr lang="fr-FR" sz="1600" dirty="0">
                <a:solidFill>
                  <a:srgbClr val="000000"/>
                </a:solidFill>
                <a:cs typeface="Calibri"/>
              </a:rPr>
              <a:t>, </a:t>
            </a:r>
            <a:r>
              <a:rPr lang="fr-FR" sz="1600" dirty="0" err="1">
                <a:solidFill>
                  <a:srgbClr val="000000"/>
                </a:solidFill>
                <a:cs typeface="Calibri"/>
              </a:rPr>
              <a:t>you</a:t>
            </a:r>
            <a:r>
              <a:rPr lang="fr-FR" sz="1600" dirty="0">
                <a:solidFill>
                  <a:srgbClr val="000000"/>
                </a:solidFill>
                <a:cs typeface="Calibri"/>
              </a:rPr>
              <a:t> can </a:t>
            </a:r>
            <a:r>
              <a:rPr lang="fr-FR" sz="1600" dirty="0" err="1">
                <a:solidFill>
                  <a:srgbClr val="000000"/>
                </a:solidFill>
                <a:cs typeface="Calibri"/>
              </a:rPr>
              <a:t>submit</a:t>
            </a:r>
            <a:r>
              <a:rPr lang="fr-FR" sz="1600" dirty="0">
                <a:solidFill>
                  <a:srgbClr val="000000"/>
                </a:solidFill>
                <a:cs typeface="Calibri"/>
              </a:rPr>
              <a:t> the </a:t>
            </a:r>
            <a:r>
              <a:rPr lang="fr-FR" sz="1600" dirty="0" err="1">
                <a:solidFill>
                  <a:srgbClr val="000000"/>
                </a:solidFill>
                <a:cs typeface="Calibri"/>
              </a:rPr>
              <a:t>timesheet</a:t>
            </a:r>
            <a:r>
              <a:rPr lang="fr-FR" sz="1600" dirty="0">
                <a:solidFill>
                  <a:srgbClr val="000000"/>
                </a:solidFill>
                <a:cs typeface="Calibri"/>
              </a:rPr>
              <a:t> for </a:t>
            </a:r>
            <a:r>
              <a:rPr lang="fr-FR" sz="1600" dirty="0" err="1">
                <a:solidFill>
                  <a:srgbClr val="000000"/>
                </a:solidFill>
                <a:cs typeface="Calibri"/>
              </a:rPr>
              <a:t>approval</a:t>
            </a:r>
            <a:r>
              <a:rPr lang="fr-FR" sz="1600" dirty="0">
                <a:solidFill>
                  <a:srgbClr val="000000"/>
                </a:solidFill>
                <a:cs typeface="Calibri"/>
              </a:rPr>
              <a:t>.</a:t>
            </a:r>
          </a:p>
          <a:p>
            <a:endParaRPr lang="fr-FR" sz="1600" dirty="0">
              <a:solidFill>
                <a:srgbClr val="000000"/>
              </a:solidFill>
              <a:cs typeface="Calibri"/>
            </a:endParaRPr>
          </a:p>
          <a:p>
            <a:r>
              <a:rPr lang="fr-FR" sz="1600" dirty="0" err="1">
                <a:solidFill>
                  <a:schemeClr val="accent3"/>
                </a:solidFill>
                <a:cs typeface="Calibri"/>
              </a:rPr>
              <a:t>Please</a:t>
            </a:r>
            <a:r>
              <a:rPr lang="fr-FR" sz="1600" dirty="0">
                <a:solidFill>
                  <a:schemeClr val="accent3"/>
                </a:solidFill>
                <a:cs typeface="Calibri"/>
              </a:rPr>
              <a:t> note:</a:t>
            </a:r>
            <a:r>
              <a:rPr lang="fr-FR" sz="1600" dirty="0">
                <a:solidFill>
                  <a:srgbClr val="000000"/>
                </a:solidFill>
                <a:cs typeface="Calibri"/>
              </a:rPr>
              <a:t> </a:t>
            </a:r>
            <a:r>
              <a:rPr lang="fr-FR" sz="1600" dirty="0" err="1">
                <a:solidFill>
                  <a:srgbClr val="000000"/>
                </a:solidFill>
                <a:cs typeface="Calibri"/>
              </a:rPr>
              <a:t>Only</a:t>
            </a:r>
            <a:r>
              <a:rPr lang="fr-FR" sz="1600" dirty="0">
                <a:solidFill>
                  <a:srgbClr val="000000"/>
                </a:solidFill>
                <a:cs typeface="Calibri"/>
              </a:rPr>
              <a:t> </a:t>
            </a:r>
            <a:r>
              <a:rPr lang="fr-FR" sz="1600" dirty="0" err="1">
                <a:solidFill>
                  <a:srgbClr val="000000"/>
                </a:solidFill>
                <a:cs typeface="Calibri"/>
              </a:rPr>
              <a:t>submit</a:t>
            </a:r>
            <a:r>
              <a:rPr lang="fr-FR" sz="1600" dirty="0">
                <a:solidFill>
                  <a:srgbClr val="000000"/>
                </a:solidFill>
                <a:cs typeface="Calibri"/>
              </a:rPr>
              <a:t> a </a:t>
            </a:r>
            <a:r>
              <a:rPr lang="fr-FR" sz="1600" dirty="0" err="1">
                <a:solidFill>
                  <a:srgbClr val="000000"/>
                </a:solidFill>
                <a:cs typeface="Calibri"/>
              </a:rPr>
              <a:t>timesheet</a:t>
            </a:r>
            <a:r>
              <a:rPr lang="fr-FR" sz="1600" dirty="0">
                <a:solidFill>
                  <a:srgbClr val="000000"/>
                </a:solidFill>
                <a:cs typeface="Calibri"/>
              </a:rPr>
              <a:t> for </a:t>
            </a:r>
            <a:r>
              <a:rPr lang="fr-FR" sz="1600" dirty="0" err="1">
                <a:solidFill>
                  <a:srgbClr val="000000"/>
                </a:solidFill>
                <a:cs typeface="Calibri"/>
              </a:rPr>
              <a:t>approval</a:t>
            </a:r>
            <a:r>
              <a:rPr lang="fr-FR" sz="1600" dirty="0">
                <a:solidFill>
                  <a:srgbClr val="000000"/>
                </a:solidFill>
                <a:cs typeface="Calibri"/>
              </a:rPr>
              <a:t> </a:t>
            </a:r>
            <a:r>
              <a:rPr lang="fr-FR" sz="1600" dirty="0" err="1">
                <a:solidFill>
                  <a:srgbClr val="000000"/>
                </a:solidFill>
                <a:cs typeface="Calibri"/>
              </a:rPr>
              <a:t>when</a:t>
            </a:r>
            <a:r>
              <a:rPr lang="fr-FR" sz="1600" dirty="0">
                <a:solidFill>
                  <a:srgbClr val="000000"/>
                </a:solidFill>
                <a:cs typeface="Calibri"/>
              </a:rPr>
              <a:t> sure no </a:t>
            </a:r>
            <a:r>
              <a:rPr lang="fr-FR" sz="1600" dirty="0" err="1">
                <a:solidFill>
                  <a:srgbClr val="000000"/>
                </a:solidFill>
                <a:cs typeface="Calibri"/>
              </a:rPr>
              <a:t>further</a:t>
            </a:r>
            <a:r>
              <a:rPr lang="fr-FR" sz="1600" dirty="0">
                <a:solidFill>
                  <a:srgbClr val="000000"/>
                </a:solidFill>
                <a:cs typeface="Calibri"/>
              </a:rPr>
              <a:t> changes </a:t>
            </a:r>
            <a:r>
              <a:rPr lang="fr-FR" sz="1600" dirty="0" err="1">
                <a:solidFill>
                  <a:srgbClr val="000000"/>
                </a:solidFill>
                <a:cs typeface="Calibri"/>
              </a:rPr>
              <a:t>will</a:t>
            </a:r>
            <a:r>
              <a:rPr lang="fr-FR" sz="1600" dirty="0">
                <a:solidFill>
                  <a:srgbClr val="000000"/>
                </a:solidFill>
                <a:cs typeface="Calibri"/>
              </a:rPr>
              <a:t> </a:t>
            </a:r>
            <a:r>
              <a:rPr lang="fr-FR" sz="1600" dirty="0" err="1">
                <a:solidFill>
                  <a:srgbClr val="000000"/>
                </a:solidFill>
                <a:cs typeface="Calibri"/>
              </a:rPr>
              <a:t>be</a:t>
            </a:r>
            <a:r>
              <a:rPr lang="fr-FR" sz="1600" dirty="0">
                <a:solidFill>
                  <a:srgbClr val="000000"/>
                </a:solidFill>
                <a:cs typeface="Calibri"/>
              </a:rPr>
              <a:t> </a:t>
            </a:r>
            <a:r>
              <a:rPr lang="fr-FR" sz="1600" dirty="0" err="1">
                <a:solidFill>
                  <a:srgbClr val="000000"/>
                </a:solidFill>
                <a:cs typeface="Calibri"/>
              </a:rPr>
              <a:t>needed</a:t>
            </a:r>
            <a:r>
              <a:rPr lang="fr-FR" sz="1600" dirty="0">
                <a:solidFill>
                  <a:srgbClr val="000000"/>
                </a:solidFill>
                <a:cs typeface="Calibri"/>
              </a:rPr>
              <a:t>.</a:t>
            </a:r>
          </a:p>
          <a:p>
            <a:pPr algn="l"/>
            <a:endParaRPr lang="fr-FR" dirty="0"/>
          </a:p>
        </p:txBody>
      </p:sp>
      <p:pic>
        <p:nvPicPr>
          <p:cNvPr id="2" name="Image 1">
            <a:extLst>
              <a:ext uri="{FF2B5EF4-FFF2-40B4-BE49-F238E27FC236}">
                <a16:creationId xmlns:a16="http://schemas.microsoft.com/office/drawing/2014/main" id="{66204E51-8D63-8DE3-75A2-E4918667CDF7}"/>
              </a:ext>
            </a:extLst>
          </p:cNvPr>
          <p:cNvPicPr>
            <a:picLocks noChangeAspect="1"/>
          </p:cNvPicPr>
          <p:nvPr/>
        </p:nvPicPr>
        <p:blipFill>
          <a:blip r:embed="rId6"/>
          <a:stretch>
            <a:fillRect/>
          </a:stretch>
        </p:blipFill>
        <p:spPr>
          <a:xfrm>
            <a:off x="2762250" y="2380528"/>
            <a:ext cx="9069917" cy="3885527"/>
          </a:xfrm>
          <a:prstGeom prst="rect">
            <a:avLst/>
          </a:prstGeom>
        </p:spPr>
      </p:pic>
    </p:spTree>
    <p:extLst>
      <p:ext uri="{BB962C8B-B14F-4D97-AF65-F5344CB8AC3E}">
        <p14:creationId xmlns:p14="http://schemas.microsoft.com/office/powerpoint/2010/main" val="326825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92768" y="1393824"/>
            <a:ext cx="2558467"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000000"/>
                </a:solidFill>
                <a:cs typeface="Calibri"/>
              </a:rPr>
              <a:t>Whenever</a:t>
            </a:r>
            <a:r>
              <a:rPr lang="fr-FR" sz="1600" dirty="0">
                <a:solidFill>
                  <a:srgbClr val="000000"/>
                </a:solidFill>
                <a:cs typeface="Calibri"/>
              </a:rPr>
              <a:t> changes are made to a </a:t>
            </a:r>
            <a:r>
              <a:rPr lang="fr-FR" sz="1600" dirty="0" err="1">
                <a:solidFill>
                  <a:srgbClr val="000000"/>
                </a:solidFill>
                <a:cs typeface="Calibri"/>
              </a:rPr>
              <a:t>timesheet</a:t>
            </a:r>
            <a:r>
              <a:rPr lang="fr-FR" sz="1600" dirty="0">
                <a:solidFill>
                  <a:srgbClr val="000000"/>
                </a:solidFill>
                <a:cs typeface="Calibri"/>
              </a:rPr>
              <a:t>, do not </a:t>
            </a:r>
            <a:r>
              <a:rPr lang="fr-FR" sz="1600" dirty="0" err="1">
                <a:solidFill>
                  <a:srgbClr val="000000"/>
                </a:solidFill>
                <a:cs typeface="Calibri"/>
              </a:rPr>
              <a:t>forget</a:t>
            </a:r>
            <a:r>
              <a:rPr lang="fr-FR" sz="1600" dirty="0">
                <a:solidFill>
                  <a:srgbClr val="000000"/>
                </a:solidFill>
                <a:cs typeface="Calibri"/>
              </a:rPr>
              <a:t> to </a:t>
            </a:r>
            <a:r>
              <a:rPr lang="fr-FR" sz="1600" dirty="0" err="1">
                <a:solidFill>
                  <a:srgbClr val="000000"/>
                </a:solidFill>
                <a:cs typeface="Calibri"/>
              </a:rPr>
              <a:t>save</a:t>
            </a:r>
            <a:r>
              <a:rPr lang="fr-FR" sz="1600" dirty="0">
                <a:solidFill>
                  <a:srgbClr val="000000"/>
                </a:solidFill>
                <a:cs typeface="Calibri"/>
              </a:rPr>
              <a:t> the changes.</a:t>
            </a:r>
          </a:p>
          <a:p>
            <a:br>
              <a:rPr lang="fr-FR" sz="1600" dirty="0">
                <a:solidFill>
                  <a:srgbClr val="000000"/>
                </a:solidFill>
                <a:cs typeface="Calibri"/>
              </a:rPr>
            </a:br>
            <a:r>
              <a:rPr lang="fr-FR" sz="1600" dirty="0" err="1">
                <a:solidFill>
                  <a:srgbClr val="000000"/>
                </a:solidFill>
                <a:cs typeface="Calibri"/>
              </a:rPr>
              <a:t>Saving</a:t>
            </a:r>
            <a:r>
              <a:rPr lang="fr-FR" sz="1600" dirty="0">
                <a:solidFill>
                  <a:srgbClr val="000000"/>
                </a:solidFill>
                <a:cs typeface="Calibri"/>
              </a:rPr>
              <a:t> a </a:t>
            </a:r>
            <a:r>
              <a:rPr lang="fr-FR" sz="1600" dirty="0" err="1">
                <a:solidFill>
                  <a:srgbClr val="000000"/>
                </a:solidFill>
                <a:cs typeface="Calibri"/>
              </a:rPr>
              <a:t>timesheet</a:t>
            </a:r>
            <a:r>
              <a:rPr lang="fr-FR" sz="1600" dirty="0">
                <a:solidFill>
                  <a:srgbClr val="000000"/>
                </a:solidFill>
                <a:cs typeface="Calibri"/>
              </a:rPr>
              <a:t> </a:t>
            </a:r>
            <a:r>
              <a:rPr lang="fr-FR" sz="1600" dirty="0" err="1">
                <a:solidFill>
                  <a:srgbClr val="000000"/>
                </a:solidFill>
                <a:cs typeface="Calibri"/>
              </a:rPr>
              <a:t>allows</a:t>
            </a:r>
            <a:r>
              <a:rPr lang="fr-FR" sz="1600" dirty="0">
                <a:solidFill>
                  <a:srgbClr val="000000"/>
                </a:solidFill>
                <a:cs typeface="Calibri"/>
              </a:rPr>
              <a:t> </a:t>
            </a:r>
            <a:r>
              <a:rPr lang="fr-FR" sz="1600" dirty="0" err="1">
                <a:solidFill>
                  <a:srgbClr val="000000"/>
                </a:solidFill>
                <a:cs typeface="Calibri"/>
              </a:rPr>
              <a:t>you</a:t>
            </a:r>
            <a:r>
              <a:rPr lang="fr-FR" sz="1600" dirty="0">
                <a:solidFill>
                  <a:srgbClr val="000000"/>
                </a:solidFill>
                <a:cs typeface="Calibri"/>
              </a:rPr>
              <a:t> to </a:t>
            </a:r>
            <a:r>
              <a:rPr lang="fr-FR" sz="1600" dirty="0" err="1">
                <a:solidFill>
                  <a:srgbClr val="000000"/>
                </a:solidFill>
                <a:cs typeface="Calibri"/>
              </a:rPr>
              <a:t>get</a:t>
            </a:r>
            <a:r>
              <a:rPr lang="fr-FR" sz="1600" dirty="0">
                <a:solidFill>
                  <a:srgbClr val="000000"/>
                </a:solidFill>
                <a:cs typeface="Calibri"/>
              </a:rPr>
              <a:t> back to </a:t>
            </a:r>
            <a:r>
              <a:rPr lang="fr-FR" sz="1600" dirty="0" err="1">
                <a:solidFill>
                  <a:srgbClr val="000000"/>
                </a:solidFill>
                <a:cs typeface="Calibri"/>
              </a:rPr>
              <a:t>it</a:t>
            </a:r>
            <a:r>
              <a:rPr lang="fr-FR" sz="1600" dirty="0">
                <a:solidFill>
                  <a:srgbClr val="000000"/>
                </a:solidFill>
                <a:cs typeface="Calibri"/>
              </a:rPr>
              <a:t> </a:t>
            </a:r>
            <a:r>
              <a:rPr lang="fr-FR" sz="1600" dirty="0" err="1">
                <a:solidFill>
                  <a:srgbClr val="000000"/>
                </a:solidFill>
                <a:cs typeface="Calibri"/>
              </a:rPr>
              <a:t>later</a:t>
            </a:r>
            <a:r>
              <a:rPr lang="fr-FR" sz="1600" dirty="0">
                <a:solidFill>
                  <a:srgbClr val="000000"/>
                </a:solidFill>
                <a:cs typeface="Calibri"/>
              </a:rPr>
              <a:t> on </a:t>
            </a:r>
            <a:r>
              <a:rPr lang="fr-FR" sz="1600" dirty="0" err="1">
                <a:solidFill>
                  <a:srgbClr val="000000"/>
                </a:solidFill>
                <a:cs typeface="Calibri"/>
              </a:rPr>
              <a:t>while</a:t>
            </a:r>
            <a:r>
              <a:rPr lang="fr-FR" sz="1600" dirty="0">
                <a:solidFill>
                  <a:srgbClr val="000000"/>
                </a:solidFill>
                <a:cs typeface="Calibri"/>
              </a:rPr>
              <a:t> </a:t>
            </a:r>
            <a:r>
              <a:rPr lang="fr-FR" sz="1600" dirty="0" err="1">
                <a:solidFill>
                  <a:srgbClr val="000000"/>
                </a:solidFill>
                <a:cs typeface="Calibri"/>
              </a:rPr>
              <a:t>keeping</a:t>
            </a:r>
            <a:r>
              <a:rPr lang="fr-FR" sz="1600" dirty="0">
                <a:solidFill>
                  <a:srgbClr val="000000"/>
                </a:solidFill>
                <a:cs typeface="Calibri"/>
              </a:rPr>
              <a:t> </a:t>
            </a:r>
            <a:r>
              <a:rPr lang="fr-FR" sz="1600" dirty="0" err="1">
                <a:solidFill>
                  <a:srgbClr val="000000"/>
                </a:solidFill>
                <a:cs typeface="Calibri"/>
              </a:rPr>
              <a:t>previously</a:t>
            </a:r>
            <a:r>
              <a:rPr lang="fr-FR" sz="1600" dirty="0">
                <a:solidFill>
                  <a:srgbClr val="000000"/>
                </a:solidFill>
                <a:cs typeface="Calibri"/>
              </a:rPr>
              <a:t> </a:t>
            </a:r>
            <a:r>
              <a:rPr lang="fr-FR" sz="1600" dirty="0" err="1">
                <a:solidFill>
                  <a:srgbClr val="000000"/>
                </a:solidFill>
                <a:cs typeface="Calibri"/>
              </a:rPr>
              <a:t>entered</a:t>
            </a:r>
            <a:r>
              <a:rPr lang="fr-FR" sz="1600" dirty="0">
                <a:solidFill>
                  <a:srgbClr val="000000"/>
                </a:solidFill>
                <a:cs typeface="Calibri"/>
              </a:rPr>
              <a:t> information. You </a:t>
            </a:r>
            <a:r>
              <a:rPr lang="fr-FR" sz="1600" dirty="0" err="1">
                <a:solidFill>
                  <a:srgbClr val="000000"/>
                </a:solidFill>
                <a:cs typeface="Calibri"/>
              </a:rPr>
              <a:t>will</a:t>
            </a:r>
            <a:r>
              <a:rPr lang="fr-FR" sz="1600" dirty="0">
                <a:solidFill>
                  <a:srgbClr val="000000"/>
                </a:solidFill>
                <a:cs typeface="Calibri"/>
              </a:rPr>
              <a:t> </a:t>
            </a:r>
            <a:r>
              <a:rPr lang="fr-FR" sz="1600" dirty="0" err="1">
                <a:solidFill>
                  <a:srgbClr val="000000"/>
                </a:solidFill>
                <a:cs typeface="Calibri"/>
              </a:rPr>
              <a:t>then</a:t>
            </a:r>
            <a:r>
              <a:rPr lang="fr-FR" sz="1600" dirty="0">
                <a:solidFill>
                  <a:srgbClr val="000000"/>
                </a:solidFill>
                <a:cs typeface="Calibri"/>
              </a:rPr>
              <a:t> </a:t>
            </a:r>
            <a:r>
              <a:rPr lang="fr-FR" sz="1600" dirty="0" err="1">
                <a:solidFill>
                  <a:srgbClr val="000000"/>
                </a:solidFill>
                <a:cs typeface="Calibri"/>
              </a:rPr>
              <a:t>add</a:t>
            </a:r>
            <a:r>
              <a:rPr lang="fr-FR" sz="1600" dirty="0">
                <a:solidFill>
                  <a:srgbClr val="000000"/>
                </a:solidFill>
                <a:cs typeface="Calibri"/>
              </a:rPr>
              <a:t> new information </a:t>
            </a:r>
            <a:r>
              <a:rPr lang="fr-FR" sz="1600" dirty="0" err="1">
                <a:solidFill>
                  <a:srgbClr val="000000"/>
                </a:solidFill>
                <a:cs typeface="Calibri"/>
              </a:rPr>
              <a:t>befre</a:t>
            </a:r>
            <a:r>
              <a:rPr lang="fr-FR" sz="1600" dirty="0">
                <a:solidFill>
                  <a:srgbClr val="000000"/>
                </a:solidFill>
                <a:cs typeface="Calibri"/>
              </a:rPr>
              <a:t> </a:t>
            </a:r>
            <a:r>
              <a:rPr lang="fr-FR" sz="1600" dirty="0" err="1">
                <a:solidFill>
                  <a:srgbClr val="000000"/>
                </a:solidFill>
                <a:cs typeface="Calibri"/>
              </a:rPr>
              <a:t>submitting</a:t>
            </a:r>
            <a:r>
              <a:rPr lang="fr-FR" sz="1600" dirty="0">
                <a:solidFill>
                  <a:srgbClr val="000000"/>
                </a:solidFill>
                <a:cs typeface="Calibri"/>
              </a:rPr>
              <a:t> for </a:t>
            </a:r>
            <a:r>
              <a:rPr lang="fr-FR" sz="1600" dirty="0" err="1">
                <a:solidFill>
                  <a:srgbClr val="000000"/>
                </a:solidFill>
                <a:cs typeface="Calibri"/>
              </a:rPr>
              <a:t>approval</a:t>
            </a:r>
            <a:r>
              <a:rPr lang="fr-FR" sz="1600" dirty="0">
                <a:solidFill>
                  <a:srgbClr val="000000"/>
                </a:solidFill>
                <a:cs typeface="Calibri"/>
              </a:rPr>
              <a:t>.</a:t>
            </a:r>
          </a:p>
        </p:txBody>
      </p:sp>
      <p:pic>
        <p:nvPicPr>
          <p:cNvPr id="2" name="Image 1" descr="Une image contenant capture d’écran, texte, Police, prise&#10;&#10;Le contenu généré par l’IA peut être incorrect.">
            <a:extLst>
              <a:ext uri="{FF2B5EF4-FFF2-40B4-BE49-F238E27FC236}">
                <a16:creationId xmlns:a16="http://schemas.microsoft.com/office/drawing/2014/main" id="{D97DCED3-711A-FBC8-9088-747689DCABEA}"/>
              </a:ext>
            </a:extLst>
          </p:cNvPr>
          <p:cNvPicPr>
            <a:picLocks noChangeAspect="1"/>
          </p:cNvPicPr>
          <p:nvPr/>
        </p:nvPicPr>
        <p:blipFill>
          <a:blip r:embed="rId6"/>
          <a:stretch>
            <a:fillRect/>
          </a:stretch>
        </p:blipFill>
        <p:spPr>
          <a:xfrm>
            <a:off x="704321" y="4798484"/>
            <a:ext cx="1533525" cy="1600200"/>
          </a:xfrm>
          <a:prstGeom prst="rect">
            <a:avLst/>
          </a:prstGeom>
        </p:spPr>
      </p:pic>
      <p:pic>
        <p:nvPicPr>
          <p:cNvPr id="3" name="Image 2" descr="Une image contenant texte, capture d’écran, nombre, Police&#10;&#10;Le contenu généré par l’IA peut être incorrect.">
            <a:extLst>
              <a:ext uri="{FF2B5EF4-FFF2-40B4-BE49-F238E27FC236}">
                <a16:creationId xmlns:a16="http://schemas.microsoft.com/office/drawing/2014/main" id="{3B9DDB24-B52D-CD1D-8054-98D3FB6F7FF1}"/>
              </a:ext>
            </a:extLst>
          </p:cNvPr>
          <p:cNvPicPr>
            <a:picLocks noChangeAspect="1"/>
          </p:cNvPicPr>
          <p:nvPr/>
        </p:nvPicPr>
        <p:blipFill>
          <a:blip r:embed="rId7"/>
          <a:stretch>
            <a:fillRect/>
          </a:stretch>
        </p:blipFill>
        <p:spPr>
          <a:xfrm>
            <a:off x="2825750" y="1718514"/>
            <a:ext cx="9006418" cy="4267638"/>
          </a:xfrm>
          <a:prstGeom prst="rect">
            <a:avLst/>
          </a:prstGeom>
        </p:spPr>
      </p:pic>
    </p:spTree>
    <p:extLst>
      <p:ext uri="{BB962C8B-B14F-4D97-AF65-F5344CB8AC3E}">
        <p14:creationId xmlns:p14="http://schemas.microsoft.com/office/powerpoint/2010/main" val="37028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8000" dirty="0" err="1">
                <a:latin typeface="PP Woodland"/>
              </a:rPr>
              <a:t>Reviewing</a:t>
            </a:r>
            <a:r>
              <a:rPr lang="fr-FR" sz="8000" dirty="0">
                <a:latin typeface="PP Woodland"/>
              </a:rPr>
              <a:t> </a:t>
            </a:r>
            <a:br>
              <a:rPr lang="fr-FR" sz="8000" dirty="0">
                <a:latin typeface="PP Woodland"/>
              </a:rPr>
            </a:br>
            <a:r>
              <a:rPr lang="fr-FR" sz="8000" dirty="0">
                <a:latin typeface="PP Woodland"/>
              </a:rPr>
              <a:t>overtime</a:t>
            </a:r>
            <a:endParaRPr lang="fr-FR" sz="80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2154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conception&#10;&#10;Le contenu généré par l’IA peut être incorrect.">
            <a:extLst>
              <a:ext uri="{FF2B5EF4-FFF2-40B4-BE49-F238E27FC236}">
                <a16:creationId xmlns:a16="http://schemas.microsoft.com/office/drawing/2014/main" id="{B9749063-012E-E111-F144-645D834B4D2E}"/>
              </a:ext>
            </a:extLst>
          </p:cNvPr>
          <p:cNvPicPr>
            <a:picLocks noChangeAspect="1"/>
          </p:cNvPicPr>
          <p:nvPr/>
        </p:nvPicPr>
        <p:blipFill>
          <a:blip r:embed="rId2"/>
          <a:stretch>
            <a:fillRect/>
          </a:stretch>
        </p:blipFill>
        <p:spPr>
          <a:xfrm>
            <a:off x="461434" y="2195512"/>
            <a:ext cx="7903634" cy="4446059"/>
          </a:xfrm>
          <a:prstGeom prst="rect">
            <a:avLst/>
          </a:prstGeom>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overtime</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035998" y="1354355"/>
            <a:ext cx="101467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111111"/>
                </a:solidFill>
                <a:ea typeface="+mn-lt"/>
                <a:cs typeface="+mn-lt"/>
              </a:rPr>
              <a:t>Review</a:t>
            </a:r>
            <a:r>
              <a:rPr lang="fr-FR" sz="1600" dirty="0">
                <a:solidFill>
                  <a:srgbClr val="111111"/>
                </a:solidFill>
                <a:ea typeface="+mn-lt"/>
                <a:cs typeface="+mn-lt"/>
              </a:rPr>
              <a:t> </a:t>
            </a:r>
            <a:r>
              <a:rPr lang="fr-FR" sz="1600" dirty="0" err="1">
                <a:solidFill>
                  <a:srgbClr val="111111"/>
                </a:solidFill>
                <a:ea typeface="+mn-lt"/>
                <a:cs typeface="+mn-lt"/>
              </a:rPr>
              <a:t>your</a:t>
            </a:r>
            <a:r>
              <a:rPr lang="fr-FR" sz="1600" dirty="0">
                <a:solidFill>
                  <a:srgbClr val="111111"/>
                </a:solidFill>
                <a:ea typeface="+mn-lt"/>
                <a:cs typeface="+mn-lt"/>
              </a:rPr>
              <a:t> overtime </a:t>
            </a:r>
            <a:r>
              <a:rPr lang="fr-FR" sz="1600" dirty="0" err="1">
                <a:solidFill>
                  <a:srgbClr val="111111"/>
                </a:solidFill>
                <a:ea typeface="+mn-lt"/>
                <a:cs typeface="+mn-lt"/>
              </a:rPr>
              <a:t>from</a:t>
            </a:r>
            <a:r>
              <a:rPr lang="fr-FR" sz="1600" dirty="0">
                <a:solidFill>
                  <a:srgbClr val="111111"/>
                </a:solidFill>
                <a:ea typeface="+mn-lt"/>
                <a:cs typeface="+mn-lt"/>
              </a:rPr>
              <a:t> the “Time and </a:t>
            </a:r>
            <a:r>
              <a:rPr lang="fr-FR" sz="1600" dirty="0" err="1">
                <a:solidFill>
                  <a:srgbClr val="111111"/>
                </a:solidFill>
                <a:ea typeface="+mn-lt"/>
                <a:cs typeface="+mn-lt"/>
              </a:rPr>
              <a:t>activities</a:t>
            </a:r>
            <a:r>
              <a:rPr lang="fr-FR" sz="1600" dirty="0">
                <a:solidFill>
                  <a:srgbClr val="111111"/>
                </a:solidFill>
                <a:ea typeface="+mn-lt"/>
                <a:cs typeface="+mn-lt"/>
              </a:rPr>
              <a:t>” module by </a:t>
            </a:r>
            <a:r>
              <a:rPr lang="fr-FR" sz="1600" dirty="0" err="1">
                <a:solidFill>
                  <a:srgbClr val="111111"/>
                </a:solidFill>
                <a:ea typeface="+mn-lt"/>
                <a:cs typeface="+mn-lt"/>
              </a:rPr>
              <a:t>clicking</a:t>
            </a:r>
            <a:r>
              <a:rPr lang="fr-FR" sz="1600" dirty="0">
                <a:solidFill>
                  <a:srgbClr val="111111"/>
                </a:solidFill>
                <a:ea typeface="+mn-lt"/>
                <a:cs typeface="+mn-lt"/>
              </a:rPr>
              <a:t> on “</a:t>
            </a:r>
            <a:r>
              <a:rPr lang="fr-FR" sz="1600" dirty="0" err="1">
                <a:solidFill>
                  <a:srgbClr val="111111"/>
                </a:solidFill>
                <a:ea typeface="+mn-lt"/>
                <a:cs typeface="+mn-lt"/>
              </a:rPr>
              <a:t>My</a:t>
            </a:r>
            <a:r>
              <a:rPr lang="fr-FR" sz="1600" dirty="0">
                <a:solidFill>
                  <a:srgbClr val="111111"/>
                </a:solidFill>
                <a:ea typeface="+mn-lt"/>
                <a:cs typeface="+mn-lt"/>
              </a:rPr>
              <a:t> extra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processed</a:t>
            </a:r>
            <a:r>
              <a:rPr lang="fr-FR" sz="1600" dirty="0">
                <a:solidFill>
                  <a:srgbClr val="111111"/>
                </a:solidFill>
                <a:ea typeface="+mn-lt"/>
                <a:cs typeface="+mn-lt"/>
              </a:rPr>
              <a:t>"</a:t>
            </a:r>
            <a:endParaRPr lang="fr-FR" sz="1600" dirty="0"/>
          </a:p>
          <a:p>
            <a:endParaRPr lang="fr-FR" sz="1600" dirty="0">
              <a:solidFill>
                <a:srgbClr val="000000"/>
              </a:solidFill>
              <a:cs typeface="Calibri"/>
            </a:endParaRPr>
          </a:p>
          <a:p>
            <a:r>
              <a:rPr lang="fr-FR" sz="1600" dirty="0">
                <a:solidFill>
                  <a:srgbClr val="111111"/>
                </a:solidFill>
                <a:ea typeface="+mn-lt"/>
                <a:cs typeface="+mn-lt"/>
              </a:rPr>
              <a:t>You can </a:t>
            </a:r>
            <a:r>
              <a:rPr lang="fr-FR" sz="1600" dirty="0" err="1">
                <a:solidFill>
                  <a:srgbClr val="111111"/>
                </a:solidFill>
                <a:ea typeface="+mn-lt"/>
                <a:cs typeface="+mn-lt"/>
              </a:rPr>
              <a:t>view</a:t>
            </a:r>
            <a:r>
              <a:rPr lang="fr-FR" sz="1600" dirty="0">
                <a:solidFill>
                  <a:srgbClr val="111111"/>
                </a:solidFill>
                <a:ea typeface="+mn-lt"/>
                <a:cs typeface="+mn-lt"/>
              </a:rPr>
              <a:t> all </a:t>
            </a:r>
            <a:r>
              <a:rPr lang="fr-FR" sz="1600" dirty="0" err="1">
                <a:solidFill>
                  <a:srgbClr val="111111"/>
                </a:solidFill>
                <a:ea typeface="+mn-lt"/>
                <a:cs typeface="+mn-lt"/>
              </a:rPr>
              <a:t>your</a:t>
            </a:r>
            <a:r>
              <a:rPr lang="fr-FR" sz="1600" dirty="0">
                <a:solidFill>
                  <a:srgbClr val="111111"/>
                </a:solidFill>
                <a:ea typeface="+mn-lt"/>
                <a:cs typeface="+mn-lt"/>
              </a:rPr>
              <a:t> overtime, know the </a:t>
            </a:r>
            <a:r>
              <a:rPr lang="fr-FR" sz="1600" dirty="0" err="1">
                <a:solidFill>
                  <a:srgbClr val="111111"/>
                </a:solidFill>
                <a:ea typeface="+mn-lt"/>
                <a:cs typeface="+mn-lt"/>
              </a:rPr>
              <a:t>status</a:t>
            </a:r>
            <a:r>
              <a:rPr lang="fr-FR" sz="1600" dirty="0">
                <a:solidFill>
                  <a:srgbClr val="111111"/>
                </a:solidFill>
                <a:ea typeface="+mn-lt"/>
                <a:cs typeface="+mn-lt"/>
              </a:rPr>
              <a:t> of </a:t>
            </a:r>
            <a:r>
              <a:rPr lang="fr-FR" sz="1600" dirty="0" err="1">
                <a:solidFill>
                  <a:srgbClr val="111111"/>
                </a:solidFill>
                <a:ea typeface="+mn-lt"/>
                <a:cs typeface="+mn-lt"/>
              </a:rPr>
              <a:t>their</a:t>
            </a:r>
            <a:r>
              <a:rPr lang="fr-FR" sz="1600" dirty="0">
                <a:solidFill>
                  <a:srgbClr val="111111"/>
                </a:solidFill>
                <a:ea typeface="+mn-lt"/>
                <a:cs typeface="+mn-lt"/>
              </a:rPr>
              <a:t> </a:t>
            </a:r>
            <a:r>
              <a:rPr lang="fr-FR" sz="1600" dirty="0" err="1">
                <a:solidFill>
                  <a:srgbClr val="111111"/>
                </a:solidFill>
                <a:ea typeface="+mn-lt"/>
                <a:cs typeface="+mn-lt"/>
              </a:rPr>
              <a:t>processing</a:t>
            </a:r>
            <a:r>
              <a:rPr lang="fr-FR" sz="1600" dirty="0">
                <a:solidFill>
                  <a:srgbClr val="111111"/>
                </a:solidFill>
                <a:ea typeface="+mn-lt"/>
                <a:cs typeface="+mn-lt"/>
              </a:rPr>
              <a:t>, and </a:t>
            </a:r>
            <a:r>
              <a:rPr lang="fr-FR" sz="1600" dirty="0" err="1">
                <a:solidFill>
                  <a:srgbClr val="111111"/>
                </a:solidFill>
                <a:ea typeface="+mn-lt"/>
                <a:cs typeface="+mn-lt"/>
              </a:rPr>
              <a:t>transfer</a:t>
            </a:r>
            <a:r>
              <a:rPr lang="fr-FR" sz="1600" dirty="0">
                <a:solidFill>
                  <a:srgbClr val="111111"/>
                </a:solidFill>
                <a:ea typeface="+mn-lt"/>
                <a:cs typeface="+mn-lt"/>
              </a:rPr>
              <a:t> </a:t>
            </a:r>
            <a:r>
              <a:rPr lang="fr-FR" sz="1600" dirty="0" err="1">
                <a:solidFill>
                  <a:srgbClr val="111111"/>
                </a:solidFill>
                <a:ea typeface="+mn-lt"/>
                <a:cs typeface="+mn-lt"/>
              </a:rPr>
              <a:t>details</a:t>
            </a:r>
            <a:r>
              <a:rPr lang="fr-FR" sz="1600" dirty="0">
                <a:solidFill>
                  <a:srgbClr val="111111"/>
                </a:solidFill>
                <a:ea typeface="+mn-lt"/>
                <a:cs typeface="+mn-lt"/>
              </a:rPr>
              <a:t>.</a:t>
            </a:r>
            <a:endParaRPr lang="fr-FR" sz="1600" dirty="0">
              <a:solidFill>
                <a:srgbClr val="111111"/>
              </a:solidFill>
            </a:endParaRPr>
          </a:p>
          <a:p>
            <a:pPr algn="l"/>
            <a:endParaRPr lang="fr-FR" sz="1600" dirty="0"/>
          </a:p>
        </p:txBody>
      </p:sp>
      <p:pic>
        <p:nvPicPr>
          <p:cNvPr id="2" name="Image 1" descr="Une image contenant texte, capture d’écran, affichage, nombre&#10;&#10;Le contenu généré par l’IA peut être incorrect.">
            <a:extLst>
              <a:ext uri="{FF2B5EF4-FFF2-40B4-BE49-F238E27FC236}">
                <a16:creationId xmlns:a16="http://schemas.microsoft.com/office/drawing/2014/main" id="{23671675-AF0B-63AE-BF8A-6B37A09C88E1}"/>
              </a:ext>
            </a:extLst>
          </p:cNvPr>
          <p:cNvPicPr>
            <a:picLocks noChangeAspect="1"/>
          </p:cNvPicPr>
          <p:nvPr/>
        </p:nvPicPr>
        <p:blipFill>
          <a:blip r:embed="rId7"/>
          <a:stretch>
            <a:fillRect/>
          </a:stretch>
        </p:blipFill>
        <p:spPr>
          <a:xfrm>
            <a:off x="677334" y="4518508"/>
            <a:ext cx="11292417" cy="2138985"/>
          </a:xfrm>
          <a:prstGeom prst="rect">
            <a:avLst/>
          </a:prstGeom>
        </p:spPr>
      </p:pic>
    </p:spTree>
    <p:extLst>
      <p:ext uri="{BB962C8B-B14F-4D97-AF65-F5344CB8AC3E}">
        <p14:creationId xmlns:p14="http://schemas.microsoft.com/office/powerpoint/2010/main" val="375278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users</a:t>
            </a:r>
            <a:r>
              <a:rPr lang="fr-FR" dirty="0"/>
              <a:t> </a:t>
            </a:r>
            <a:r>
              <a:rPr lang="fr-FR" dirty="0" err="1"/>
              <a:t>will</a:t>
            </a:r>
            <a:r>
              <a:rPr lang="fr-FR" dirty="0"/>
              <a:t> </a:t>
            </a:r>
            <a:r>
              <a:rPr lang="fr-FR" dirty="0" err="1"/>
              <a:t>be</a:t>
            </a:r>
            <a:r>
              <a:rPr lang="fr-FR" dirty="0"/>
              <a:t> able to: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433152"/>
            <a:ext cx="5839848" cy="1874328"/>
          </a:xfrm>
        </p:spPr>
        <p:txBody>
          <a:bodyPr vert="horz" lIns="91440" tIns="45720" rIns="91440" bIns="45720" rtlCol="0" anchor="t">
            <a:normAutofit/>
          </a:bodyPr>
          <a:lstStyle/>
          <a:p>
            <a:r>
              <a:rPr lang="fr-FR" dirty="0">
                <a:latin typeface="Figtree"/>
              </a:rPr>
              <a:t>Manage </a:t>
            </a:r>
            <a:r>
              <a:rPr lang="fr-FR" dirty="0" err="1">
                <a:latin typeface="Figtree"/>
              </a:rPr>
              <a:t>their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err="1"/>
          </a:p>
          <a:p>
            <a:r>
              <a:rPr lang="fr-FR" dirty="0" err="1">
                <a:latin typeface="Figtree"/>
              </a:rPr>
              <a:t>Review</a:t>
            </a:r>
            <a:r>
              <a:rPr lang="fr-FR" dirty="0">
                <a:latin typeface="Figtree"/>
              </a:rPr>
              <a:t> </a:t>
            </a:r>
            <a:r>
              <a:rPr lang="fr-FR" dirty="0" err="1">
                <a:latin typeface="Figtree"/>
              </a:rPr>
              <a:t>their</a:t>
            </a:r>
            <a:r>
              <a:rPr lang="fr-FR" dirty="0">
                <a:latin typeface="Figtree"/>
              </a:rPr>
              <a:t> </a:t>
            </a:r>
            <a:r>
              <a:rPr lang="fr-FR" dirty="0" err="1">
                <a:latin typeface="Figtree"/>
              </a:rPr>
              <a:t>own</a:t>
            </a:r>
            <a:r>
              <a:rPr lang="fr-FR" dirty="0">
                <a:latin typeface="Figtree"/>
              </a:rPr>
              <a:t> overtime</a:t>
            </a:r>
            <a:endParaRPr lang="fr-FR" dirty="0"/>
          </a:p>
          <a:p>
            <a:r>
              <a:rPr lang="fr-FR" dirty="0" err="1">
                <a:latin typeface="Figtree"/>
              </a:rPr>
              <a:t>Review</a:t>
            </a:r>
            <a:r>
              <a:rPr lang="fr-FR" dirty="0">
                <a:latin typeface="Figtree"/>
              </a:rPr>
              <a:t> time &amp; </a:t>
            </a:r>
            <a:r>
              <a:rPr lang="fr-FR" dirty="0" err="1">
                <a:latin typeface="Figtree"/>
              </a:rPr>
              <a:t>activities</a:t>
            </a:r>
            <a:r>
              <a:rPr lang="fr-FR" dirty="0">
                <a:latin typeface="Figtree"/>
              </a:rPr>
              <a:t> </a:t>
            </a:r>
            <a:r>
              <a:rPr lang="fr-FR" dirty="0" err="1">
                <a:latin typeface="Figtree"/>
              </a:rPr>
              <a:t>related</a:t>
            </a:r>
            <a:r>
              <a:rPr lang="fr-FR" dirty="0">
                <a:latin typeface="Figtree"/>
              </a:rPr>
              <a:t> data</a:t>
            </a: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As a manager</a:t>
            </a:r>
            <a:endParaRPr lang="fr-FR" sz="960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9600" dirty="0" err="1">
                <a:latin typeface="PP Woodland"/>
              </a:rPr>
              <a:t>Approving</a:t>
            </a:r>
            <a:r>
              <a:rPr lang="fr-FR" sz="9600" dirty="0">
                <a:latin typeface="PP Woodland"/>
              </a:rPr>
              <a:t> </a:t>
            </a:r>
            <a:r>
              <a:rPr lang="fr-FR" sz="9600" dirty="0" err="1">
                <a:latin typeface="PP Woodland"/>
              </a:rPr>
              <a:t>timesheets</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31722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Approving</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78556" y="1441444"/>
            <a:ext cx="259021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111111"/>
                </a:solidFill>
                <a:ea typeface="+mn-lt"/>
                <a:cs typeface="+mn-lt"/>
              </a:rPr>
              <a:t>From</a:t>
            </a:r>
            <a:r>
              <a:rPr lang="fr-FR" sz="1600" dirty="0">
                <a:solidFill>
                  <a:srgbClr val="111111"/>
                </a:solidFill>
                <a:ea typeface="+mn-lt"/>
                <a:cs typeface="+mn-lt"/>
              </a:rPr>
              <a:t> the “Time and </a:t>
            </a:r>
            <a:r>
              <a:rPr lang="fr-FR" sz="1600" dirty="0" err="1">
                <a:solidFill>
                  <a:srgbClr val="111111"/>
                </a:solidFill>
                <a:ea typeface="+mn-lt"/>
                <a:cs typeface="+mn-lt"/>
              </a:rPr>
              <a:t>activities</a:t>
            </a:r>
            <a:r>
              <a:rPr lang="fr-FR" sz="1600" dirty="0">
                <a:solidFill>
                  <a:srgbClr val="111111"/>
                </a:solidFill>
                <a:ea typeface="+mn-lt"/>
                <a:cs typeface="+mn-lt"/>
              </a:rPr>
              <a:t>” module, select “Manager </a:t>
            </a:r>
            <a:r>
              <a:rPr lang="fr-FR" sz="1600" dirty="0" err="1">
                <a:solidFill>
                  <a:srgbClr val="111111"/>
                </a:solidFill>
                <a:ea typeface="+mn-lt"/>
                <a:cs typeface="+mn-lt"/>
              </a:rPr>
              <a:t>view</a:t>
            </a:r>
            <a:r>
              <a:rPr lang="fr-FR" sz="1600" dirty="0">
                <a:solidFill>
                  <a:srgbClr val="111111"/>
                </a:solidFill>
                <a:ea typeface="+mn-lt"/>
                <a:cs typeface="+mn-lt"/>
              </a:rPr>
              <a:t>” to </a:t>
            </a:r>
            <a:r>
              <a:rPr lang="fr-FR" sz="1600" dirty="0" err="1">
                <a:solidFill>
                  <a:srgbClr val="111111"/>
                </a:solidFill>
                <a:ea typeface="+mn-lt"/>
                <a:cs typeface="+mn-lt"/>
              </a:rPr>
              <a:t>access</a:t>
            </a:r>
            <a:r>
              <a:rPr lang="fr-FR" sz="1600" dirty="0">
                <a:solidFill>
                  <a:srgbClr val="111111"/>
                </a:solidFill>
                <a:ea typeface="+mn-lt"/>
                <a:cs typeface="+mn-lt"/>
              </a:rPr>
              <a:t> all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employees</a:t>
            </a:r>
            <a:r>
              <a:rPr lang="fr-FR" sz="1600" dirty="0">
                <a:solidFill>
                  <a:srgbClr val="111111"/>
                </a:solidFill>
                <a:ea typeface="+mn-lt"/>
                <a:cs typeface="+mn-lt"/>
              </a:rPr>
              <a:t>’ </a:t>
            </a:r>
            <a:r>
              <a:rPr lang="fr-FR" sz="1600" dirty="0" err="1">
                <a:solidFill>
                  <a:srgbClr val="111111"/>
                </a:solidFill>
                <a:ea typeface="+mn-lt"/>
                <a:cs typeface="+mn-lt"/>
              </a:rPr>
              <a:t>timesheets</a:t>
            </a:r>
            <a:r>
              <a:rPr lang="fr-FR" sz="1600" dirty="0">
                <a:solidFill>
                  <a:srgbClr val="111111"/>
                </a:solidFill>
                <a:ea typeface="+mn-lt"/>
                <a:cs typeface="+mn-lt"/>
              </a:rPr>
              <a:t>.</a:t>
            </a:r>
            <a:endParaRPr lang="fr-FR" sz="1600" dirty="0" err="1">
              <a:solidFill>
                <a:srgbClr val="111111"/>
              </a:solidFill>
            </a:endParaRPr>
          </a:p>
          <a:p>
            <a:endParaRPr lang="fr-FR" sz="1600" dirty="0">
              <a:solidFill>
                <a:srgbClr val="000000"/>
              </a:solidFill>
              <a:cs typeface="Calibri"/>
            </a:endParaRPr>
          </a:p>
          <a:p>
            <a:r>
              <a:rPr lang="fr-FR" sz="1600" dirty="0">
                <a:solidFill>
                  <a:srgbClr val="111111"/>
                </a:solidFill>
                <a:ea typeface="+mn-lt"/>
                <a:cs typeface="+mn-lt"/>
              </a:rPr>
              <a:t>You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access</a:t>
            </a:r>
            <a:r>
              <a:rPr lang="fr-FR" sz="1600" dirty="0">
                <a:solidFill>
                  <a:srgbClr val="111111"/>
                </a:solidFill>
                <a:ea typeface="+mn-lt"/>
                <a:cs typeface="+mn-lt"/>
              </a:rPr>
              <a:t> </a:t>
            </a:r>
            <a:r>
              <a:rPr lang="fr-FR" sz="1600" dirty="0" err="1">
                <a:solidFill>
                  <a:srgbClr val="111111"/>
                </a:solidFill>
                <a:ea typeface="+mn-lt"/>
                <a:cs typeface="+mn-lt"/>
              </a:rPr>
              <a:t>it</a:t>
            </a:r>
            <a:r>
              <a:rPr lang="fr-FR" sz="1600" dirty="0">
                <a:solidFill>
                  <a:srgbClr val="111111"/>
                </a:solidFill>
                <a:ea typeface="+mn-lt"/>
                <a:cs typeface="+mn-lt"/>
              </a:rPr>
              <a:t> via the </a:t>
            </a:r>
            <a:r>
              <a:rPr lang="fr-FR" sz="1600" dirty="0" err="1">
                <a:solidFill>
                  <a:srgbClr val="111111"/>
                </a:solidFill>
                <a:ea typeface="+mn-lt"/>
                <a:cs typeface="+mn-lt"/>
              </a:rPr>
              <a:t>shortcut</a:t>
            </a:r>
            <a:r>
              <a:rPr lang="fr-FR" sz="1600" dirty="0">
                <a:solidFill>
                  <a:srgbClr val="111111"/>
                </a:solidFill>
                <a:ea typeface="+mn-lt"/>
                <a:cs typeface="+mn-lt"/>
              </a:rPr>
              <a:t> on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homepage</a:t>
            </a:r>
            <a:r>
              <a:rPr lang="fr-FR" sz="1600" dirty="0">
                <a:solidFill>
                  <a:srgbClr val="111111"/>
                </a:solidFill>
                <a:ea typeface="+mn-lt"/>
                <a:cs typeface="+mn-lt"/>
              </a:rPr>
              <a:t>:</a:t>
            </a:r>
          </a:p>
          <a:p>
            <a:pPr algn="l"/>
            <a:endParaRPr lang="fr-FR" dirty="0"/>
          </a:p>
        </p:txBody>
      </p:sp>
      <p:pic>
        <p:nvPicPr>
          <p:cNvPr id="2" name="Image 1" descr="Une image contenant texte, capture d’écran, conception&#10;&#10;Le contenu généré par l’IA peut être incorrect.">
            <a:extLst>
              <a:ext uri="{FF2B5EF4-FFF2-40B4-BE49-F238E27FC236}">
                <a16:creationId xmlns:a16="http://schemas.microsoft.com/office/drawing/2014/main" id="{994E5157-8927-7EA9-6497-E26043362766}"/>
              </a:ext>
            </a:extLst>
          </p:cNvPr>
          <p:cNvPicPr>
            <a:picLocks noChangeAspect="1"/>
          </p:cNvPicPr>
          <p:nvPr/>
        </p:nvPicPr>
        <p:blipFill>
          <a:blip r:embed="rId6"/>
          <a:stretch>
            <a:fillRect/>
          </a:stretch>
        </p:blipFill>
        <p:spPr>
          <a:xfrm>
            <a:off x="3745971" y="1437746"/>
            <a:ext cx="7134225" cy="1992842"/>
          </a:xfrm>
          <a:prstGeom prst="rect">
            <a:avLst/>
          </a:prstGeom>
        </p:spPr>
      </p:pic>
      <p:pic>
        <p:nvPicPr>
          <p:cNvPr id="3" name="Image 2" descr="Une image contenant texte, capture d’écran, Police, diagramme&#10;&#10;Le contenu généré par l’IA peut être incorrect.">
            <a:extLst>
              <a:ext uri="{FF2B5EF4-FFF2-40B4-BE49-F238E27FC236}">
                <a16:creationId xmlns:a16="http://schemas.microsoft.com/office/drawing/2014/main" id="{66304C0E-F592-05E9-1868-E842A0294F3E}"/>
              </a:ext>
            </a:extLst>
          </p:cNvPr>
          <p:cNvPicPr>
            <a:picLocks noChangeAspect="1"/>
          </p:cNvPicPr>
          <p:nvPr/>
        </p:nvPicPr>
        <p:blipFill>
          <a:blip r:embed="rId7"/>
          <a:stretch>
            <a:fillRect/>
          </a:stretch>
        </p:blipFill>
        <p:spPr>
          <a:xfrm>
            <a:off x="2497667" y="3592906"/>
            <a:ext cx="9196917" cy="3101188"/>
          </a:xfrm>
          <a:prstGeom prst="rect">
            <a:avLst/>
          </a:prstGeom>
        </p:spPr>
      </p:pic>
      <p:pic>
        <p:nvPicPr>
          <p:cNvPr id="4" name="Graphique 10">
            <a:extLst>
              <a:ext uri="{FF2B5EF4-FFF2-40B4-BE49-F238E27FC236}">
                <a16:creationId xmlns:a16="http://schemas.microsoft.com/office/drawing/2014/main" id="{94953D52-5045-B56A-69AC-E93AF696F6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180000" flipV="1">
            <a:off x="6783419" y="3031871"/>
            <a:ext cx="799596" cy="799597"/>
          </a:xfrm>
          <a:prstGeom prst="rect">
            <a:avLst/>
          </a:prstGeom>
        </p:spPr>
      </p:pic>
    </p:spTree>
    <p:extLst>
      <p:ext uri="{BB962C8B-B14F-4D97-AF65-F5344CB8AC3E}">
        <p14:creationId xmlns:p14="http://schemas.microsoft.com/office/powerpoint/2010/main" val="228281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Approving</a:t>
            </a:r>
            <a:r>
              <a:rPr lang="fr-FR" dirty="0">
                <a:latin typeface="Figtree"/>
              </a:rPr>
              <a:t> </a:t>
            </a:r>
            <a:r>
              <a:rPr lang="fr-FR" dirty="0" err="1">
                <a:latin typeface="Figtree"/>
              </a:rPr>
              <a:t>timesheets</a:t>
            </a:r>
            <a:endParaRPr lang="fr-FR">
              <a:latin typeface="Figtree"/>
            </a:endParaRP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081781" y="1861618"/>
            <a:ext cx="5542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You can </a:t>
            </a:r>
            <a:r>
              <a:rPr lang="fr-FR" sz="1600" dirty="0" err="1">
                <a:solidFill>
                  <a:srgbClr val="111111"/>
                </a:solidFill>
                <a:ea typeface="+mn-lt"/>
                <a:cs typeface="+mn-lt"/>
              </a:rPr>
              <a:t>approve</a:t>
            </a:r>
            <a:r>
              <a:rPr lang="fr-FR" sz="1600" dirty="0">
                <a:solidFill>
                  <a:srgbClr val="111111"/>
                </a:solidFill>
                <a:ea typeface="+mn-lt"/>
                <a:cs typeface="+mn-lt"/>
              </a:rPr>
              <a:t>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employees</a:t>
            </a:r>
            <a:r>
              <a:rPr lang="fr-FR" sz="1600" dirty="0">
                <a:solidFill>
                  <a:srgbClr val="111111"/>
                </a:solidFill>
                <a:ea typeface="+mn-lt"/>
                <a:cs typeface="+mn-lt"/>
              </a:rPr>
              <a:t>’ </a:t>
            </a:r>
            <a:r>
              <a:rPr lang="fr-FR" sz="1600" dirty="0" err="1">
                <a:solidFill>
                  <a:srgbClr val="111111"/>
                </a:solidFill>
                <a:ea typeface="+mn-lt"/>
                <a:cs typeface="+mn-lt"/>
              </a:rPr>
              <a:t>timesheets</a:t>
            </a:r>
          </a:p>
          <a:p>
            <a:r>
              <a:rPr lang="fr-FR" sz="1600" dirty="0" err="1">
                <a:solidFill>
                  <a:srgbClr val="111111"/>
                </a:solidFill>
                <a:ea typeface="+mn-lt"/>
                <a:cs typeface="+mn-lt"/>
              </a:rPr>
              <a:t>with</a:t>
            </a:r>
            <a:r>
              <a:rPr lang="fr-FR" sz="1600" dirty="0">
                <a:solidFill>
                  <a:srgbClr val="111111"/>
                </a:solidFill>
                <a:ea typeface="+mn-lt"/>
                <a:cs typeface="+mn-lt"/>
              </a:rPr>
              <a:t> a single click via the </a:t>
            </a:r>
            <a:r>
              <a:rPr lang="fr-FR" sz="1600" dirty="0" err="1">
                <a:solidFill>
                  <a:srgbClr val="111111"/>
                </a:solidFill>
                <a:ea typeface="+mn-lt"/>
                <a:cs typeface="+mn-lt"/>
              </a:rPr>
              <a:t>approval</a:t>
            </a:r>
            <a:r>
              <a:rPr lang="fr-FR" sz="1600" dirty="0">
                <a:solidFill>
                  <a:srgbClr val="111111"/>
                </a:solidFill>
                <a:ea typeface="+mn-lt"/>
                <a:cs typeface="+mn-lt"/>
              </a:rPr>
              <a:t> </a:t>
            </a:r>
            <a:r>
              <a:rPr lang="fr-FR" sz="1600" dirty="0" err="1">
                <a:solidFill>
                  <a:srgbClr val="111111"/>
                </a:solidFill>
                <a:ea typeface="+mn-lt"/>
                <a:cs typeface="+mn-lt"/>
              </a:rPr>
              <a:t>button</a:t>
            </a:r>
            <a:r>
              <a:rPr lang="fr-FR" sz="1600" dirty="0">
                <a:solidFill>
                  <a:srgbClr val="111111"/>
                </a:solidFill>
                <a:ea typeface="+mn-lt"/>
                <a:cs typeface="+mn-lt"/>
              </a:rPr>
              <a:t>:</a:t>
            </a:r>
            <a:endParaRPr lang="fr-FR" sz="1600">
              <a:solidFill>
                <a:srgbClr val="111111"/>
              </a:solidFill>
            </a:endParaRPr>
          </a:p>
        </p:txBody>
      </p:sp>
      <p:pic>
        <p:nvPicPr>
          <p:cNvPr id="2" name="Image 1" descr="Une image contenant texte, capture d’écran, logiciel, affichage&#10;&#10;Le contenu généré par l’IA peut être incorrect.">
            <a:extLst>
              <a:ext uri="{FF2B5EF4-FFF2-40B4-BE49-F238E27FC236}">
                <a16:creationId xmlns:a16="http://schemas.microsoft.com/office/drawing/2014/main" id="{8BD61EB1-FE3C-3589-44E7-23AA9E020549}"/>
              </a:ext>
            </a:extLst>
          </p:cNvPr>
          <p:cNvPicPr>
            <a:picLocks noChangeAspect="1"/>
          </p:cNvPicPr>
          <p:nvPr/>
        </p:nvPicPr>
        <p:blipFill>
          <a:blip r:embed="rId6"/>
          <a:stretch>
            <a:fillRect/>
          </a:stretch>
        </p:blipFill>
        <p:spPr>
          <a:xfrm>
            <a:off x="253248" y="2966120"/>
            <a:ext cx="11625384" cy="3318888"/>
          </a:xfrm>
          <a:prstGeom prst="rect">
            <a:avLst/>
          </a:prstGeom>
        </p:spPr>
      </p:pic>
      <p:pic>
        <p:nvPicPr>
          <p:cNvPr id="4" name="Image 3" descr="Une image contenant texte, capture d’écran, Police, nombre&#10;&#10;Le contenu généré par l’IA peut être incorrect.">
            <a:extLst>
              <a:ext uri="{FF2B5EF4-FFF2-40B4-BE49-F238E27FC236}">
                <a16:creationId xmlns:a16="http://schemas.microsoft.com/office/drawing/2014/main" id="{6A98AF61-CCC3-9223-A05E-B63F6A35055D}"/>
              </a:ext>
            </a:extLst>
          </p:cNvPr>
          <p:cNvPicPr>
            <a:picLocks noChangeAspect="1"/>
          </p:cNvPicPr>
          <p:nvPr/>
        </p:nvPicPr>
        <p:blipFill>
          <a:blip r:embed="rId7"/>
          <a:stretch>
            <a:fillRect/>
          </a:stretch>
        </p:blipFill>
        <p:spPr>
          <a:xfrm>
            <a:off x="6743212" y="1734527"/>
            <a:ext cx="2447192" cy="634023"/>
          </a:xfrm>
          <a:prstGeom prst="rect">
            <a:avLst/>
          </a:prstGeom>
        </p:spPr>
      </p:pic>
    </p:spTree>
    <p:extLst>
      <p:ext uri="{BB962C8B-B14F-4D97-AF65-F5344CB8AC3E}">
        <p14:creationId xmlns:p14="http://schemas.microsoft.com/office/powerpoint/2010/main" val="113031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Approving</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41071" y="2011791"/>
            <a:ext cx="2124127"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In </a:t>
            </a:r>
            <a:r>
              <a:rPr lang="fr-FR" sz="1600" dirty="0" err="1">
                <a:solidFill>
                  <a:srgbClr val="111111"/>
                </a:solidFill>
                <a:ea typeface="+mn-lt"/>
                <a:cs typeface="+mn-lt"/>
              </a:rPr>
              <a:t>each</a:t>
            </a:r>
            <a:r>
              <a:rPr lang="fr-FR" sz="1600" dirty="0">
                <a:solidFill>
                  <a:srgbClr val="111111"/>
                </a:solidFill>
                <a:ea typeface="+mn-lt"/>
                <a:cs typeface="+mn-lt"/>
              </a:rPr>
              <a:t> </a:t>
            </a:r>
            <a:r>
              <a:rPr lang="fr-FR" sz="1600" dirty="0" err="1">
                <a:solidFill>
                  <a:srgbClr val="111111"/>
                </a:solidFill>
                <a:ea typeface="+mn-lt"/>
                <a:cs typeface="+mn-lt"/>
              </a:rPr>
              <a:t>timesheet</a:t>
            </a:r>
            <a:r>
              <a:rPr lang="fr-FR" sz="1600" dirty="0">
                <a:solidFill>
                  <a:srgbClr val="111111"/>
                </a:solidFill>
                <a:ea typeface="+mn-lt"/>
                <a:cs typeface="+mn-lt"/>
              </a:rPr>
              <a:t>, </a:t>
            </a:r>
            <a:r>
              <a:rPr lang="fr-FR" sz="1600" dirty="0" err="1">
                <a:solidFill>
                  <a:srgbClr val="111111"/>
                </a:solidFill>
                <a:ea typeface="+mn-lt"/>
                <a:cs typeface="+mn-lt"/>
              </a:rPr>
              <a:t>you</a:t>
            </a:r>
            <a:r>
              <a:rPr lang="fr-FR" sz="1600" dirty="0">
                <a:solidFill>
                  <a:srgbClr val="111111"/>
                </a:solidFill>
                <a:ea typeface="+mn-lt"/>
                <a:cs typeface="+mn-lt"/>
              </a:rPr>
              <a:t> can </a:t>
            </a:r>
            <a:r>
              <a:rPr lang="fr-FR" sz="1600" dirty="0" err="1">
                <a:solidFill>
                  <a:srgbClr val="111111"/>
                </a:solidFill>
                <a:ea typeface="+mn-lt"/>
                <a:cs typeface="+mn-lt"/>
              </a:rPr>
              <a:t>find</a:t>
            </a:r>
            <a:r>
              <a:rPr lang="fr-FR" sz="1600" dirty="0">
                <a:solidFill>
                  <a:srgbClr val="111111"/>
                </a:solidFill>
                <a:ea typeface="+mn-lt"/>
                <a:cs typeface="+mn-lt"/>
              </a:rPr>
              <a:t> the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entered</a:t>
            </a:r>
            <a:r>
              <a:rPr lang="fr-FR" sz="1600" dirty="0">
                <a:solidFill>
                  <a:srgbClr val="111111"/>
                </a:solidFill>
                <a:ea typeface="+mn-lt"/>
                <a:cs typeface="+mn-lt"/>
              </a:rPr>
              <a:t> by the </a:t>
            </a:r>
            <a:r>
              <a:rPr lang="fr-FR" sz="1600" dirty="0" err="1">
                <a:solidFill>
                  <a:srgbClr val="111111"/>
                </a:solidFill>
                <a:ea typeface="+mn-lt"/>
                <a:cs typeface="+mn-lt"/>
              </a:rPr>
              <a:t>employee</a:t>
            </a:r>
            <a:r>
              <a:rPr lang="fr-FR" sz="1600" dirty="0">
                <a:solidFill>
                  <a:srgbClr val="111111"/>
                </a:solidFill>
                <a:ea typeface="+mn-lt"/>
                <a:cs typeface="+mn-lt"/>
              </a:rPr>
              <a:t>, </a:t>
            </a:r>
            <a:r>
              <a:rPr lang="fr-FR" sz="1600" dirty="0" err="1">
                <a:solidFill>
                  <a:srgbClr val="111111"/>
                </a:solidFill>
                <a:ea typeface="+mn-lt"/>
                <a:cs typeface="+mn-lt"/>
              </a:rPr>
              <a:t>their</a:t>
            </a:r>
            <a:r>
              <a:rPr lang="fr-FR" sz="1600" dirty="0">
                <a:solidFill>
                  <a:srgbClr val="111111"/>
                </a:solidFill>
                <a:ea typeface="+mn-lt"/>
                <a:cs typeface="+mn-lt"/>
              </a:rPr>
              <a:t> </a:t>
            </a:r>
            <a:r>
              <a:rPr lang="fr-FR" sz="1600" dirty="0" err="1">
                <a:solidFill>
                  <a:srgbClr val="111111"/>
                </a:solidFill>
                <a:ea typeface="+mn-lt"/>
                <a:cs typeface="+mn-lt"/>
              </a:rPr>
              <a:t>comments</a:t>
            </a:r>
            <a:r>
              <a:rPr lang="fr-FR" sz="1600" dirty="0">
                <a:solidFill>
                  <a:srgbClr val="111111"/>
                </a:solidFill>
                <a:ea typeface="+mn-lt"/>
                <a:cs typeface="+mn-lt"/>
              </a:rPr>
              <a:t>,</a:t>
            </a:r>
            <a:endParaRPr lang="fr-FR" dirty="0"/>
          </a:p>
          <a:p>
            <a:r>
              <a:rPr lang="fr-FR" sz="1600" dirty="0">
                <a:solidFill>
                  <a:srgbClr val="111111"/>
                </a:solidFill>
                <a:ea typeface="+mn-lt"/>
                <a:cs typeface="+mn-lt"/>
              </a:rPr>
              <a:t>and the total </a:t>
            </a:r>
            <a:r>
              <a:rPr lang="fr-FR" sz="1600" err="1">
                <a:solidFill>
                  <a:srgbClr val="111111"/>
                </a:solidFill>
                <a:ea typeface="+mn-lt"/>
                <a:cs typeface="+mn-lt"/>
              </a:rPr>
              <a:t>number</a:t>
            </a:r>
            <a:r>
              <a:rPr lang="fr-FR" sz="1600" dirty="0">
                <a:solidFill>
                  <a:srgbClr val="111111"/>
                </a:solidFill>
                <a:ea typeface="+mn-lt"/>
                <a:cs typeface="+mn-lt"/>
              </a:rPr>
              <a:t> of </a:t>
            </a:r>
            <a:r>
              <a:rPr lang="fr-FR" sz="1600" err="1">
                <a:solidFill>
                  <a:srgbClr val="111111"/>
                </a:solidFill>
                <a:ea typeface="+mn-lt"/>
                <a:cs typeface="+mn-lt"/>
              </a:rPr>
              <a:t>hours</a:t>
            </a:r>
            <a:r>
              <a:rPr lang="fr-FR" sz="1600" dirty="0">
                <a:solidFill>
                  <a:srgbClr val="111111"/>
                </a:solidFill>
                <a:ea typeface="+mn-lt"/>
                <a:cs typeface="+mn-lt"/>
              </a:rPr>
              <a:t> </a:t>
            </a:r>
            <a:r>
              <a:rPr lang="fr-FR" sz="1600" err="1">
                <a:solidFill>
                  <a:srgbClr val="111111"/>
                </a:solidFill>
                <a:ea typeface="+mn-lt"/>
                <a:cs typeface="+mn-lt"/>
              </a:rPr>
              <a:t>worked</a:t>
            </a:r>
            <a:endParaRPr lang="fr-FR" err="1">
              <a:solidFill>
                <a:srgbClr val="333333"/>
              </a:solidFill>
              <a:ea typeface="+mn-lt"/>
              <a:cs typeface="+mn-lt"/>
            </a:endParaRPr>
          </a:p>
          <a:p>
            <a:r>
              <a:rPr lang="fr-FR" sz="1600" dirty="0">
                <a:solidFill>
                  <a:srgbClr val="111111"/>
                </a:solidFill>
                <a:ea typeface="+mn-lt"/>
                <a:cs typeface="+mn-lt"/>
              </a:rPr>
              <a:t>over a </a:t>
            </a:r>
            <a:r>
              <a:rPr lang="fr-FR" sz="1600" dirty="0" err="1">
                <a:solidFill>
                  <a:srgbClr val="111111"/>
                </a:solidFill>
                <a:ea typeface="+mn-lt"/>
                <a:cs typeface="+mn-lt"/>
              </a:rPr>
              <a:t>specific</a:t>
            </a:r>
            <a:r>
              <a:rPr lang="fr-FR" sz="1600" dirty="0">
                <a:solidFill>
                  <a:srgbClr val="111111"/>
                </a:solidFill>
                <a:ea typeface="+mn-lt"/>
                <a:cs typeface="+mn-lt"/>
              </a:rPr>
              <a:t> </a:t>
            </a:r>
            <a:r>
              <a:rPr lang="fr-FR" sz="1600" dirty="0" err="1">
                <a:solidFill>
                  <a:srgbClr val="111111"/>
                </a:solidFill>
                <a:ea typeface="+mn-lt"/>
                <a:cs typeface="+mn-lt"/>
              </a:rPr>
              <a:t>period</a:t>
            </a:r>
            <a:r>
              <a:rPr lang="fr-FR" sz="1600" dirty="0">
                <a:solidFill>
                  <a:srgbClr val="111111"/>
                </a:solidFill>
                <a:ea typeface="+mn-lt"/>
                <a:cs typeface="+mn-lt"/>
              </a:rPr>
              <a:t> (at the </a:t>
            </a:r>
            <a:r>
              <a:rPr lang="fr-FR" sz="1600" dirty="0" err="1">
                <a:solidFill>
                  <a:srgbClr val="111111"/>
                </a:solidFill>
                <a:ea typeface="+mn-lt"/>
                <a:cs typeface="+mn-lt"/>
              </a:rPr>
              <a:t>bottom</a:t>
            </a:r>
            <a:r>
              <a:rPr lang="fr-FR" sz="1600" dirty="0">
                <a:solidFill>
                  <a:srgbClr val="111111"/>
                </a:solidFill>
                <a:ea typeface="+mn-lt"/>
                <a:cs typeface="+mn-lt"/>
              </a:rPr>
              <a:t> of the page).</a:t>
            </a:r>
            <a:endParaRPr lang="fr-FR"/>
          </a:p>
          <a:p>
            <a:endParaRPr lang="fr-FR" sz="1600" dirty="0">
              <a:solidFill>
                <a:srgbClr val="000000"/>
              </a:solidFill>
              <a:cs typeface="Calibri"/>
            </a:endParaRPr>
          </a:p>
          <a:p>
            <a:r>
              <a:rPr lang="fr-FR" sz="1600" dirty="0" err="1">
                <a:solidFill>
                  <a:srgbClr val="111111"/>
                </a:solidFill>
                <a:ea typeface="+mn-lt"/>
                <a:cs typeface="+mn-lt"/>
              </a:rPr>
              <a:t>From</a:t>
            </a:r>
            <a:r>
              <a:rPr lang="fr-FR" sz="1600" dirty="0">
                <a:solidFill>
                  <a:srgbClr val="111111"/>
                </a:solidFill>
                <a:ea typeface="+mn-lt"/>
                <a:cs typeface="+mn-lt"/>
              </a:rPr>
              <a:t> </a:t>
            </a:r>
            <a:r>
              <a:rPr lang="fr-FR" sz="1600" dirty="0" err="1">
                <a:solidFill>
                  <a:srgbClr val="111111"/>
                </a:solidFill>
                <a:ea typeface="+mn-lt"/>
                <a:cs typeface="+mn-lt"/>
              </a:rPr>
              <a:t>here</a:t>
            </a:r>
            <a:r>
              <a:rPr lang="fr-FR" sz="1600" dirty="0">
                <a:solidFill>
                  <a:srgbClr val="111111"/>
                </a:solidFill>
                <a:ea typeface="+mn-lt"/>
                <a:cs typeface="+mn-lt"/>
              </a:rPr>
              <a:t>,</a:t>
            </a:r>
          </a:p>
          <a:p>
            <a:r>
              <a:rPr lang="fr-FR" sz="1600" dirty="0" err="1">
                <a:solidFill>
                  <a:srgbClr val="111111"/>
                </a:solidFill>
                <a:ea typeface="+mn-lt"/>
                <a:cs typeface="+mn-lt"/>
              </a:rPr>
              <a:t>you</a:t>
            </a:r>
            <a:r>
              <a:rPr lang="fr-FR" sz="1600" dirty="0">
                <a:solidFill>
                  <a:srgbClr val="111111"/>
                </a:solidFill>
                <a:ea typeface="+mn-lt"/>
                <a:cs typeface="+mn-lt"/>
              </a:rPr>
              <a:t>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approve</a:t>
            </a:r>
            <a:r>
              <a:rPr lang="fr-FR" sz="1600" dirty="0">
                <a:solidFill>
                  <a:srgbClr val="111111"/>
                </a:solidFill>
                <a:ea typeface="+mn-lt"/>
                <a:cs typeface="+mn-lt"/>
              </a:rPr>
              <a:t> the </a:t>
            </a:r>
            <a:r>
              <a:rPr lang="fr-FR" sz="1600" dirty="0" err="1">
                <a:solidFill>
                  <a:srgbClr val="111111"/>
                </a:solidFill>
                <a:ea typeface="+mn-lt"/>
                <a:cs typeface="+mn-lt"/>
              </a:rPr>
              <a:t>employee’s</a:t>
            </a:r>
            <a:r>
              <a:rPr lang="fr-FR" sz="1600" dirty="0">
                <a:solidFill>
                  <a:srgbClr val="111111"/>
                </a:solidFill>
                <a:ea typeface="+mn-lt"/>
                <a:cs typeface="+mn-lt"/>
              </a:rPr>
              <a:t> </a:t>
            </a:r>
            <a:r>
              <a:rPr lang="fr-FR" sz="1600" dirty="0" err="1">
                <a:solidFill>
                  <a:srgbClr val="111111"/>
                </a:solidFill>
                <a:ea typeface="+mn-lt"/>
                <a:cs typeface="+mn-lt"/>
              </a:rPr>
              <a:t>timesheet</a:t>
            </a:r>
            <a:r>
              <a:rPr lang="fr-FR" sz="1600" dirty="0">
                <a:solidFill>
                  <a:srgbClr val="111111"/>
                </a:solidFill>
                <a:ea typeface="+mn-lt"/>
                <a:cs typeface="+mn-lt"/>
              </a:rPr>
              <a:t>.</a:t>
            </a:r>
            <a:endParaRPr lang="fr-FR"/>
          </a:p>
          <a:p>
            <a:pPr algn="just"/>
            <a:endParaRPr lang="fr-FR" sz="1600" dirty="0">
              <a:latin typeface="Calibri" panose="020F0502020204030204" pitchFamily="34" charset="0"/>
            </a:endParaRPr>
          </a:p>
          <a:p>
            <a:pPr algn="l"/>
            <a:endParaRPr lang="fr-FR" dirty="0"/>
          </a:p>
        </p:txBody>
      </p:sp>
      <p:pic>
        <p:nvPicPr>
          <p:cNvPr id="5" name="Image 4" descr="Une image contenant texte, capture d’écran, nombre, diagramme&#10;&#10;Le contenu généré par l’IA peut être incorrect.">
            <a:extLst>
              <a:ext uri="{FF2B5EF4-FFF2-40B4-BE49-F238E27FC236}">
                <a16:creationId xmlns:a16="http://schemas.microsoft.com/office/drawing/2014/main" id="{279E68D0-E052-71B3-D229-15D3EF0A4328}"/>
              </a:ext>
            </a:extLst>
          </p:cNvPr>
          <p:cNvPicPr>
            <a:picLocks noChangeAspect="1"/>
          </p:cNvPicPr>
          <p:nvPr/>
        </p:nvPicPr>
        <p:blipFill>
          <a:blip r:embed="rId6"/>
          <a:stretch>
            <a:fillRect/>
          </a:stretch>
        </p:blipFill>
        <p:spPr>
          <a:xfrm>
            <a:off x="2353309" y="1976016"/>
            <a:ext cx="9701106" cy="4348265"/>
          </a:xfrm>
          <a:prstGeom prst="rect">
            <a:avLst/>
          </a:prstGeom>
        </p:spPr>
      </p:pic>
    </p:spTree>
    <p:extLst>
      <p:ext uri="{BB962C8B-B14F-4D97-AF65-F5344CB8AC3E}">
        <p14:creationId xmlns:p14="http://schemas.microsoft.com/office/powerpoint/2010/main" val="338339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8000" dirty="0" err="1">
                <a:latin typeface="PP Woodland"/>
              </a:rPr>
              <a:t>Reviewing</a:t>
            </a:r>
            <a:r>
              <a:rPr lang="fr-FR" sz="8000" dirty="0">
                <a:latin typeface="PP Woodland"/>
              </a:rPr>
              <a:t> overtime </a:t>
            </a:r>
            <a:r>
              <a:rPr lang="fr-FR" sz="8000" dirty="0" err="1">
                <a:latin typeface="PP Woodland"/>
              </a:rPr>
              <a:t>transfers</a:t>
            </a:r>
            <a:endParaRPr lang="fr-FR"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3572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overtime </a:t>
            </a:r>
            <a:r>
              <a:rPr lang="fr-FR" dirty="0" err="1">
                <a:latin typeface="Figtree"/>
              </a:rPr>
              <a:t>transfers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79917" y="1612718"/>
            <a:ext cx="815705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Access the "Extra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from</a:t>
            </a:r>
            <a:r>
              <a:rPr lang="fr-FR" sz="1600" dirty="0">
                <a:solidFill>
                  <a:srgbClr val="111111"/>
                </a:solidFill>
                <a:ea typeface="+mn-lt"/>
                <a:cs typeface="+mn-lt"/>
              </a:rPr>
              <a:t> the “Time and </a:t>
            </a:r>
            <a:r>
              <a:rPr lang="fr-FR" sz="1600" dirty="0" err="1">
                <a:solidFill>
                  <a:srgbClr val="111111"/>
                </a:solidFill>
                <a:ea typeface="+mn-lt"/>
                <a:cs typeface="+mn-lt"/>
              </a:rPr>
              <a:t>Activities</a:t>
            </a:r>
            <a:r>
              <a:rPr lang="fr-FR" sz="1600" dirty="0">
                <a:solidFill>
                  <a:srgbClr val="111111"/>
                </a:solidFill>
                <a:ea typeface="+mn-lt"/>
                <a:cs typeface="+mn-lt"/>
              </a:rPr>
              <a:t>” module.</a:t>
            </a:r>
            <a:endParaRPr lang="fr-FR" sz="1600" dirty="0"/>
          </a:p>
          <a:p>
            <a:endParaRPr lang="fr-FR" sz="1600" dirty="0">
              <a:solidFill>
                <a:srgbClr val="000000"/>
              </a:solidFill>
              <a:cs typeface="Calibri"/>
            </a:endParaRPr>
          </a:p>
          <a:p>
            <a:r>
              <a:rPr lang="fr-FR" sz="1600" dirty="0">
                <a:solidFill>
                  <a:srgbClr val="111111"/>
                </a:solidFill>
                <a:ea typeface="+mn-lt"/>
                <a:cs typeface="+mn-lt"/>
              </a:rPr>
              <a:t>The </a:t>
            </a:r>
            <a:r>
              <a:rPr lang="fr-FR" sz="1600" dirty="0" err="1">
                <a:solidFill>
                  <a:srgbClr val="111111"/>
                </a:solidFill>
                <a:ea typeface="+mn-lt"/>
                <a:cs typeface="+mn-lt"/>
              </a:rPr>
              <a:t>transfer</a:t>
            </a:r>
            <a:r>
              <a:rPr lang="fr-FR" sz="1600" dirty="0">
                <a:solidFill>
                  <a:srgbClr val="111111"/>
                </a:solidFill>
                <a:ea typeface="+mn-lt"/>
                <a:cs typeface="+mn-lt"/>
              </a:rPr>
              <a:t> of overtime can </a:t>
            </a:r>
            <a:r>
              <a:rPr lang="fr-FR" sz="1600" dirty="0" err="1">
                <a:solidFill>
                  <a:srgbClr val="111111"/>
                </a:solidFill>
                <a:ea typeface="+mn-lt"/>
                <a:cs typeface="+mn-lt"/>
              </a:rPr>
              <a:t>only</a:t>
            </a:r>
            <a:r>
              <a:rPr lang="fr-FR" sz="1600" dirty="0">
                <a:solidFill>
                  <a:srgbClr val="111111"/>
                </a:solidFill>
                <a:ea typeface="+mn-lt"/>
                <a:cs typeface="+mn-lt"/>
              </a:rPr>
              <a:t> </a:t>
            </a:r>
            <a:r>
              <a:rPr lang="fr-FR" sz="1600" dirty="0" err="1">
                <a:solidFill>
                  <a:srgbClr val="111111"/>
                </a:solidFill>
                <a:ea typeface="+mn-lt"/>
                <a:cs typeface="+mn-lt"/>
              </a:rPr>
              <a:t>be</a:t>
            </a:r>
            <a:r>
              <a:rPr lang="fr-FR" sz="1600" dirty="0">
                <a:solidFill>
                  <a:srgbClr val="111111"/>
                </a:solidFill>
                <a:ea typeface="+mn-lt"/>
                <a:cs typeface="+mn-lt"/>
              </a:rPr>
              <a:t> </a:t>
            </a:r>
            <a:r>
              <a:rPr lang="fr-FR" sz="1600" dirty="0" err="1">
                <a:solidFill>
                  <a:srgbClr val="111111"/>
                </a:solidFill>
                <a:ea typeface="+mn-lt"/>
                <a:cs typeface="+mn-lt"/>
              </a:rPr>
              <a:t>reviewed</a:t>
            </a:r>
            <a:r>
              <a:rPr lang="fr-FR" sz="1600" b="1" dirty="0">
                <a:solidFill>
                  <a:srgbClr val="111111"/>
                </a:solidFill>
                <a:ea typeface="+mn-lt"/>
                <a:cs typeface="+mn-lt"/>
              </a:rPr>
              <a:t> once the </a:t>
            </a:r>
            <a:r>
              <a:rPr lang="fr-FR" sz="1600" b="1" dirty="0" err="1">
                <a:solidFill>
                  <a:srgbClr val="111111"/>
                </a:solidFill>
                <a:ea typeface="+mn-lt"/>
                <a:cs typeface="+mn-lt"/>
              </a:rPr>
              <a:t>timesheet</a:t>
            </a:r>
            <a:r>
              <a:rPr lang="fr-FR" sz="1600" b="1" dirty="0">
                <a:solidFill>
                  <a:srgbClr val="111111"/>
                </a:solidFill>
                <a:ea typeface="+mn-lt"/>
                <a:cs typeface="+mn-lt"/>
              </a:rPr>
              <a:t> </a:t>
            </a:r>
            <a:r>
              <a:rPr lang="fr-FR" sz="1600" b="1" dirty="0" err="1">
                <a:solidFill>
                  <a:srgbClr val="111111"/>
                </a:solidFill>
                <a:ea typeface="+mn-lt"/>
                <a:cs typeface="+mn-lt"/>
              </a:rPr>
              <a:t>is</a:t>
            </a:r>
            <a:r>
              <a:rPr lang="fr-FR" sz="1600" b="1" dirty="0">
                <a:solidFill>
                  <a:srgbClr val="111111"/>
                </a:solidFill>
                <a:ea typeface="+mn-lt"/>
                <a:cs typeface="+mn-lt"/>
              </a:rPr>
              <a:t> </a:t>
            </a:r>
            <a:r>
              <a:rPr lang="fr-FR" sz="1600" b="1" dirty="0" err="1">
                <a:solidFill>
                  <a:srgbClr val="111111"/>
                </a:solidFill>
                <a:ea typeface="+mn-lt"/>
                <a:cs typeface="+mn-lt"/>
              </a:rPr>
              <a:t>approved</a:t>
            </a:r>
            <a:r>
              <a:rPr lang="fr-FR" sz="1600" dirty="0">
                <a:solidFill>
                  <a:srgbClr val="111111"/>
                </a:solidFill>
                <a:ea typeface="+mn-lt"/>
                <a:cs typeface="+mn-lt"/>
              </a:rPr>
              <a:t>.</a:t>
            </a:r>
          </a:p>
          <a:p>
            <a:pPr algn="just"/>
            <a:endParaRPr lang="fr-FR" sz="1600" dirty="0">
              <a:latin typeface="Calibri" panose="020F0502020204030204" pitchFamily="34" charset="0"/>
            </a:endParaRPr>
          </a:p>
          <a:p>
            <a:pPr algn="l"/>
            <a:endParaRPr lang="fr-FR" dirty="0"/>
          </a:p>
        </p:txBody>
      </p:sp>
      <p:pic>
        <p:nvPicPr>
          <p:cNvPr id="2" name="Image 1" descr="Une image contenant texte, capture d’écran, nombre, affichage&#10;&#10;Le contenu généré par l’IA peut être incorrect.">
            <a:extLst>
              <a:ext uri="{FF2B5EF4-FFF2-40B4-BE49-F238E27FC236}">
                <a16:creationId xmlns:a16="http://schemas.microsoft.com/office/drawing/2014/main" id="{C7DEDDED-231E-4F57-F082-F22AE2C34250}"/>
              </a:ext>
            </a:extLst>
          </p:cNvPr>
          <p:cNvPicPr>
            <a:picLocks noChangeAspect="1"/>
          </p:cNvPicPr>
          <p:nvPr/>
        </p:nvPicPr>
        <p:blipFill>
          <a:blip r:embed="rId6"/>
          <a:stretch>
            <a:fillRect/>
          </a:stretch>
        </p:blipFill>
        <p:spPr>
          <a:xfrm>
            <a:off x="370417" y="2600752"/>
            <a:ext cx="11451166" cy="4069497"/>
          </a:xfrm>
          <a:prstGeom prst="rect">
            <a:avLst/>
          </a:prstGeom>
        </p:spPr>
      </p:pic>
    </p:spTree>
    <p:extLst>
      <p:ext uri="{BB962C8B-B14F-4D97-AF65-F5344CB8AC3E}">
        <p14:creationId xmlns:p14="http://schemas.microsoft.com/office/powerpoint/2010/main" val="154836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9600" dirty="0">
                <a:latin typeface="PP Woodland"/>
              </a:rPr>
              <a:t>Time &amp; </a:t>
            </a:r>
            <a:r>
              <a:rPr lang="fr-FR" sz="9600" dirty="0" err="1">
                <a:latin typeface="PP Woodland"/>
              </a:rPr>
              <a:t>activity</a:t>
            </a:r>
            <a:r>
              <a:rPr lang="fr-FR" sz="9600" dirty="0">
                <a:latin typeface="PP Woodland"/>
              </a:rPr>
              <a:t> </a:t>
            </a:r>
            <a:r>
              <a:rPr lang="fr-FR" sz="9600" dirty="0" err="1">
                <a:latin typeface="PP Woodland"/>
              </a:rPr>
              <a:t>analysis</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82068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Time &amp; </a:t>
            </a:r>
            <a:r>
              <a:rPr lang="fr-FR" dirty="0" err="1">
                <a:latin typeface="Figtree"/>
              </a:rPr>
              <a:t>activity</a:t>
            </a:r>
            <a:r>
              <a:rPr lang="fr-FR" dirty="0">
                <a:latin typeface="Figtree"/>
              </a:rPr>
              <a:t> </a:t>
            </a:r>
            <a:r>
              <a:rPr lang="fr-FR" dirty="0" err="1">
                <a:latin typeface="Figtree"/>
              </a:rPr>
              <a:t>analysis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70417" y="1379884"/>
            <a:ext cx="1012555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Access “Time and </a:t>
            </a:r>
            <a:r>
              <a:rPr lang="fr-FR" sz="1600" dirty="0" err="1">
                <a:solidFill>
                  <a:srgbClr val="111111"/>
                </a:solidFill>
                <a:ea typeface="+mn-lt"/>
                <a:cs typeface="+mn-lt"/>
              </a:rPr>
              <a:t>activity</a:t>
            </a:r>
            <a:r>
              <a:rPr lang="fr-FR" sz="1600" dirty="0">
                <a:solidFill>
                  <a:srgbClr val="111111"/>
                </a:solidFill>
                <a:ea typeface="+mn-lt"/>
                <a:cs typeface="+mn-lt"/>
              </a:rPr>
              <a:t> </a:t>
            </a:r>
            <a:r>
              <a:rPr lang="fr-FR" sz="1600" dirty="0" err="1">
                <a:solidFill>
                  <a:srgbClr val="111111"/>
                </a:solidFill>
                <a:ea typeface="+mn-lt"/>
                <a:cs typeface="+mn-lt"/>
              </a:rPr>
              <a:t>analysis</a:t>
            </a:r>
            <a:r>
              <a:rPr lang="fr-FR" sz="1600" dirty="0">
                <a:solidFill>
                  <a:srgbClr val="111111"/>
                </a:solidFill>
                <a:ea typeface="+mn-lt"/>
                <a:cs typeface="+mn-lt"/>
              </a:rPr>
              <a:t>” </a:t>
            </a:r>
            <a:r>
              <a:rPr lang="fr-FR" sz="1600" dirty="0" err="1">
                <a:solidFill>
                  <a:srgbClr val="111111"/>
                </a:solidFill>
                <a:ea typeface="+mn-lt"/>
                <a:cs typeface="+mn-lt"/>
              </a:rPr>
              <a:t>from</a:t>
            </a:r>
            <a:r>
              <a:rPr lang="fr-FR" sz="1600" dirty="0">
                <a:solidFill>
                  <a:srgbClr val="111111"/>
                </a:solidFill>
                <a:ea typeface="+mn-lt"/>
                <a:cs typeface="+mn-lt"/>
              </a:rPr>
              <a:t> the “Time &amp; </a:t>
            </a:r>
            <a:r>
              <a:rPr lang="fr-FR" sz="1600" dirty="0" err="1">
                <a:solidFill>
                  <a:srgbClr val="111111"/>
                </a:solidFill>
                <a:ea typeface="+mn-lt"/>
                <a:cs typeface="+mn-lt"/>
              </a:rPr>
              <a:t>activities</a:t>
            </a:r>
            <a:r>
              <a:rPr lang="fr-FR" sz="1600" dirty="0">
                <a:solidFill>
                  <a:srgbClr val="111111"/>
                </a:solidFill>
                <a:ea typeface="+mn-lt"/>
                <a:cs typeface="+mn-lt"/>
              </a:rPr>
              <a:t>” module.</a:t>
            </a:r>
            <a:endParaRPr lang="fr-FR"/>
          </a:p>
          <a:p>
            <a:endParaRPr lang="fr-FR" sz="1600" dirty="0">
              <a:solidFill>
                <a:srgbClr val="000000"/>
              </a:solidFill>
              <a:cs typeface="Calibri"/>
            </a:endParaRPr>
          </a:p>
          <a:p>
            <a:r>
              <a:rPr lang="fr-FR" sz="1600" dirty="0">
                <a:solidFill>
                  <a:srgbClr val="111111"/>
                </a:solidFill>
                <a:ea typeface="+mn-lt"/>
                <a:cs typeface="+mn-lt"/>
              </a:rPr>
              <a:t>This </a:t>
            </a:r>
            <a:r>
              <a:rPr lang="fr-FR" sz="1600" dirty="0" err="1">
                <a:solidFill>
                  <a:srgbClr val="111111"/>
                </a:solidFill>
                <a:ea typeface="+mn-lt"/>
                <a:cs typeface="+mn-lt"/>
              </a:rPr>
              <a:t>feature</a:t>
            </a:r>
            <a:r>
              <a:rPr lang="fr-FR" sz="1600" dirty="0">
                <a:solidFill>
                  <a:srgbClr val="111111"/>
                </a:solidFill>
                <a:ea typeface="+mn-lt"/>
                <a:cs typeface="+mn-lt"/>
              </a:rPr>
              <a:t> </a:t>
            </a:r>
            <a:r>
              <a:rPr lang="fr-FR" sz="1600" dirty="0" err="1">
                <a:solidFill>
                  <a:srgbClr val="111111"/>
                </a:solidFill>
                <a:ea typeface="+mn-lt"/>
                <a:cs typeface="+mn-lt"/>
              </a:rPr>
              <a:t>will</a:t>
            </a:r>
            <a:r>
              <a:rPr lang="fr-FR" sz="1600" dirty="0">
                <a:solidFill>
                  <a:srgbClr val="111111"/>
                </a:solidFill>
                <a:ea typeface="+mn-lt"/>
                <a:cs typeface="+mn-lt"/>
              </a:rPr>
              <a:t> display the </a:t>
            </a:r>
            <a:r>
              <a:rPr lang="fr-FR" sz="1600" dirty="0" err="1">
                <a:solidFill>
                  <a:srgbClr val="111111"/>
                </a:solidFill>
                <a:ea typeface="+mn-lt"/>
                <a:cs typeface="+mn-lt"/>
              </a:rPr>
              <a:t>different</a:t>
            </a:r>
            <a:r>
              <a:rPr lang="fr-FR" sz="1600" dirty="0">
                <a:solidFill>
                  <a:srgbClr val="111111"/>
                </a:solidFill>
                <a:ea typeface="+mn-lt"/>
                <a:cs typeface="+mn-lt"/>
              </a:rPr>
              <a:t> </a:t>
            </a:r>
            <a:r>
              <a:rPr lang="fr-FR" sz="1600" dirty="0" err="1">
                <a:solidFill>
                  <a:srgbClr val="111111"/>
                </a:solidFill>
                <a:ea typeface="+mn-lt"/>
                <a:cs typeface="+mn-lt"/>
              </a:rPr>
              <a:t>activities</a:t>
            </a:r>
            <a:r>
              <a:rPr lang="fr-FR" sz="1600" dirty="0">
                <a:solidFill>
                  <a:srgbClr val="111111"/>
                </a:solidFill>
                <a:ea typeface="+mn-lt"/>
                <a:cs typeface="+mn-lt"/>
              </a:rPr>
              <a:t> </a:t>
            </a:r>
            <a:r>
              <a:rPr lang="fr-FR" sz="1600" dirty="0" err="1">
                <a:solidFill>
                  <a:srgbClr val="111111"/>
                </a:solidFill>
                <a:ea typeface="+mn-lt"/>
                <a:cs typeface="+mn-lt"/>
              </a:rPr>
              <a:t>entered</a:t>
            </a:r>
            <a:r>
              <a:rPr lang="fr-FR" sz="1600" dirty="0">
                <a:solidFill>
                  <a:srgbClr val="111111"/>
                </a:solidFill>
                <a:ea typeface="+mn-lt"/>
                <a:cs typeface="+mn-lt"/>
              </a:rPr>
              <a:t> by </a:t>
            </a:r>
            <a:r>
              <a:rPr lang="fr-FR" sz="1600" dirty="0" err="1">
                <a:solidFill>
                  <a:srgbClr val="111111"/>
                </a:solidFill>
                <a:ea typeface="+mn-lt"/>
                <a:cs typeface="+mn-lt"/>
              </a:rPr>
              <a:t>employees</a:t>
            </a:r>
            <a:r>
              <a:rPr lang="fr-FR" sz="1600" dirty="0">
                <a:solidFill>
                  <a:srgbClr val="111111"/>
                </a:solidFill>
                <a:ea typeface="+mn-lt"/>
                <a:cs typeface="+mn-lt"/>
              </a:rPr>
              <a:t>, by report </a:t>
            </a:r>
            <a:r>
              <a:rPr lang="fr-FR" sz="1600" dirty="0" err="1">
                <a:solidFill>
                  <a:srgbClr val="111111"/>
                </a:solidFill>
                <a:ea typeface="+mn-lt"/>
                <a:cs typeface="+mn-lt"/>
              </a:rPr>
              <a:t>criteria</a:t>
            </a:r>
            <a:r>
              <a:rPr lang="fr-FR" sz="1600" dirty="0">
                <a:solidFill>
                  <a:srgbClr val="111111"/>
                </a:solidFill>
                <a:ea typeface="+mn-lt"/>
                <a:cs typeface="+mn-lt"/>
              </a:rPr>
              <a:t>  and </a:t>
            </a:r>
            <a:r>
              <a:rPr lang="fr-FR" sz="1600" dirty="0" err="1">
                <a:solidFill>
                  <a:srgbClr val="111111"/>
                </a:solidFill>
                <a:ea typeface="+mn-lt"/>
                <a:cs typeface="+mn-lt"/>
              </a:rPr>
              <a:t>accounts</a:t>
            </a:r>
            <a:r>
              <a:rPr lang="fr-FR" sz="1600" dirty="0">
                <a:solidFill>
                  <a:srgbClr val="111111"/>
                </a:solidFill>
                <a:ea typeface="+mn-lt"/>
                <a:cs typeface="+mn-lt"/>
              </a:rPr>
              <a:t>.</a:t>
            </a:r>
          </a:p>
          <a:p>
            <a:pPr algn="just"/>
            <a:endParaRPr lang="fr-FR" sz="1600" dirty="0">
              <a:latin typeface="Calibri" panose="020F0502020204030204" pitchFamily="34" charset="0"/>
            </a:endParaRPr>
          </a:p>
          <a:p>
            <a:pPr algn="l"/>
            <a:endParaRPr lang="fr-FR" dirty="0"/>
          </a:p>
        </p:txBody>
      </p:sp>
      <p:pic>
        <p:nvPicPr>
          <p:cNvPr id="4" name="Image 3" descr="Une image contenant texte, capture d’écran, nombre, Parallèle&#10;&#10;Le contenu généré par l’IA peut être incorrect.">
            <a:extLst>
              <a:ext uri="{FF2B5EF4-FFF2-40B4-BE49-F238E27FC236}">
                <a16:creationId xmlns:a16="http://schemas.microsoft.com/office/drawing/2014/main" id="{4D7966BF-70FF-02B6-2ABB-A94D9843FDB3}"/>
              </a:ext>
            </a:extLst>
          </p:cNvPr>
          <p:cNvPicPr>
            <a:picLocks noChangeAspect="1"/>
          </p:cNvPicPr>
          <p:nvPr/>
        </p:nvPicPr>
        <p:blipFill>
          <a:blip r:embed="rId6"/>
          <a:stretch>
            <a:fillRect/>
          </a:stretch>
        </p:blipFill>
        <p:spPr>
          <a:xfrm>
            <a:off x="370417" y="2341235"/>
            <a:ext cx="10964332" cy="4186364"/>
          </a:xfrm>
          <a:prstGeom prst="rect">
            <a:avLst/>
          </a:prstGeom>
        </p:spPr>
      </p:pic>
    </p:spTree>
    <p:extLst>
      <p:ext uri="{BB962C8B-B14F-4D97-AF65-F5344CB8AC3E}">
        <p14:creationId xmlns:p14="http://schemas.microsoft.com/office/powerpoint/2010/main" val="10172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Time &amp; </a:t>
            </a:r>
            <a:r>
              <a:rPr lang="fr-FR" err="1">
                <a:latin typeface="Figtree"/>
              </a:rPr>
              <a:t>activity</a:t>
            </a:r>
            <a:r>
              <a:rPr lang="fr-FR">
                <a:latin typeface="Figtree"/>
              </a:rPr>
              <a:t> </a:t>
            </a:r>
            <a:r>
              <a:rPr lang="fr-FR" err="1">
                <a:latin typeface="Figtree"/>
              </a:rPr>
              <a:t>analysis</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62560" y="1957311"/>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000000"/>
                </a:solidFill>
                <a:cs typeface="Calibri"/>
              </a:rPr>
              <a:t>Overviews</a:t>
            </a:r>
            <a:r>
              <a:rPr lang="fr-FR" sz="1600" dirty="0">
                <a:solidFill>
                  <a:srgbClr val="000000"/>
                </a:solidFill>
                <a:cs typeface="Calibri"/>
              </a:rPr>
              <a:t> can </a:t>
            </a:r>
            <a:r>
              <a:rPr lang="fr-FR" sz="1600" dirty="0" err="1">
                <a:solidFill>
                  <a:srgbClr val="000000"/>
                </a:solidFill>
                <a:cs typeface="Calibri"/>
              </a:rPr>
              <a:t>be</a:t>
            </a:r>
            <a:r>
              <a:rPr lang="fr-FR" sz="1600" dirty="0">
                <a:solidFill>
                  <a:srgbClr val="000000"/>
                </a:solidFill>
                <a:cs typeface="Calibri"/>
              </a:rPr>
              <a:t> </a:t>
            </a:r>
            <a:r>
              <a:rPr lang="fr-FR" sz="1600" dirty="0" err="1">
                <a:solidFill>
                  <a:srgbClr val="000000"/>
                </a:solidFill>
                <a:cs typeface="Calibri"/>
              </a:rPr>
              <a:t>displayed</a:t>
            </a:r>
            <a:r>
              <a:rPr lang="fr-FR" sz="1600" dirty="0">
                <a:solidFill>
                  <a:srgbClr val="000000"/>
                </a:solidFill>
                <a:cs typeface="Calibri"/>
              </a:rPr>
              <a:t> by report </a:t>
            </a:r>
            <a:r>
              <a:rPr lang="fr-FR" sz="1600" dirty="0" err="1">
                <a:solidFill>
                  <a:srgbClr val="000000"/>
                </a:solidFill>
                <a:cs typeface="Calibri"/>
              </a:rPr>
              <a:t>criteria</a:t>
            </a:r>
            <a:r>
              <a:rPr lang="fr-FR" sz="1600" dirty="0">
                <a:solidFill>
                  <a:srgbClr val="000000"/>
                </a:solidFill>
                <a:cs typeface="Calibri"/>
              </a:rPr>
              <a:t>  (e.g., client, </a:t>
            </a:r>
            <a:r>
              <a:rPr lang="fr-FR" sz="1600" dirty="0" err="1">
                <a:solidFill>
                  <a:srgbClr val="000000"/>
                </a:solidFill>
                <a:cs typeface="Calibri"/>
              </a:rPr>
              <a:t>projects</a:t>
            </a:r>
            <a:r>
              <a:rPr lang="fr-FR" sz="1600" dirty="0">
                <a:solidFill>
                  <a:srgbClr val="000000"/>
                </a:solidFill>
                <a:cs typeface="Calibri"/>
              </a:rPr>
              <a:t>, and </a:t>
            </a:r>
            <a:r>
              <a:rPr lang="fr-FR" sz="1600" dirty="0" err="1">
                <a:solidFill>
                  <a:srgbClr val="000000"/>
                </a:solidFill>
                <a:cs typeface="Calibri"/>
              </a:rPr>
              <a:t>tasks</a:t>
            </a:r>
            <a:r>
              <a:rPr lang="fr-FR" sz="1600" dirty="0">
                <a:solidFill>
                  <a:srgbClr val="000000"/>
                </a:solidFill>
                <a:cs typeface="Calibri"/>
              </a:rPr>
              <a:t>):</a:t>
            </a:r>
          </a:p>
          <a:p>
            <a:endParaRPr lang="fr-FR" sz="1600" dirty="0">
              <a:solidFill>
                <a:srgbClr val="000000"/>
              </a:solidFill>
              <a:cs typeface="Calibri"/>
            </a:endParaRPr>
          </a:p>
          <a:p>
            <a:r>
              <a:rPr lang="fr-FR" sz="1600" dirty="0">
                <a:solidFill>
                  <a:srgbClr val="111111"/>
                </a:solidFill>
                <a:ea typeface="+mn-lt"/>
                <a:cs typeface="+mn-lt"/>
              </a:rPr>
              <a:t>You can </a:t>
            </a:r>
            <a:r>
              <a:rPr lang="fr-FR" sz="1600" err="1">
                <a:solidFill>
                  <a:srgbClr val="111111"/>
                </a:solidFill>
                <a:ea typeface="+mn-lt"/>
                <a:cs typeface="+mn-lt"/>
              </a:rPr>
              <a:t>also</a:t>
            </a:r>
            <a:r>
              <a:rPr lang="fr-FR" sz="1600" dirty="0">
                <a:solidFill>
                  <a:srgbClr val="111111"/>
                </a:solidFill>
                <a:ea typeface="+mn-lt"/>
                <a:cs typeface="+mn-lt"/>
              </a:rPr>
              <a:t> </a:t>
            </a:r>
            <a:r>
              <a:rPr lang="fr-FR" sz="1600" err="1">
                <a:solidFill>
                  <a:srgbClr val="111111"/>
                </a:solidFill>
                <a:ea typeface="+mn-lt"/>
                <a:cs typeface="+mn-lt"/>
              </a:rPr>
              <a:t>access</a:t>
            </a:r>
            <a:r>
              <a:rPr lang="fr-FR" sz="1600" dirty="0">
                <a:solidFill>
                  <a:srgbClr val="111111"/>
                </a:solidFill>
                <a:ea typeface="+mn-lt"/>
                <a:cs typeface="+mn-lt"/>
              </a:rPr>
              <a:t> the </a:t>
            </a:r>
            <a:r>
              <a:rPr lang="fr-FR" sz="1600" err="1">
                <a:solidFill>
                  <a:srgbClr val="111111"/>
                </a:solidFill>
                <a:ea typeface="+mn-lt"/>
                <a:cs typeface="+mn-lt"/>
              </a:rPr>
              <a:t>analysis</a:t>
            </a:r>
            <a:r>
              <a:rPr lang="fr-FR" sz="1600" dirty="0">
                <a:solidFill>
                  <a:srgbClr val="111111"/>
                </a:solidFill>
                <a:ea typeface="+mn-lt"/>
                <a:cs typeface="+mn-lt"/>
              </a:rPr>
              <a:t> </a:t>
            </a:r>
            <a:r>
              <a:rPr lang="fr-FR" sz="1600" err="1">
                <a:solidFill>
                  <a:srgbClr val="111111"/>
                </a:solidFill>
                <a:ea typeface="+mn-lt"/>
                <a:cs typeface="+mn-lt"/>
              </a:rPr>
              <a:t>details</a:t>
            </a:r>
            <a:r>
              <a:rPr lang="fr-FR" sz="1600" dirty="0">
                <a:solidFill>
                  <a:srgbClr val="111111"/>
                </a:solidFill>
                <a:ea typeface="+mn-lt"/>
                <a:cs typeface="+mn-lt"/>
              </a:rPr>
              <a:t> of </a:t>
            </a:r>
            <a:r>
              <a:rPr lang="fr-FR" sz="1600" err="1">
                <a:solidFill>
                  <a:srgbClr val="111111"/>
                </a:solidFill>
                <a:ea typeface="+mn-lt"/>
                <a:cs typeface="+mn-lt"/>
              </a:rPr>
              <a:t>each</a:t>
            </a:r>
            <a:r>
              <a:rPr lang="fr-FR" sz="1600" dirty="0">
                <a:solidFill>
                  <a:srgbClr val="111111"/>
                </a:solidFill>
                <a:ea typeface="+mn-lt"/>
                <a:cs typeface="+mn-lt"/>
              </a:rPr>
              <a:t> </a:t>
            </a:r>
            <a:r>
              <a:rPr lang="fr-FR" sz="1600">
                <a:solidFill>
                  <a:srgbClr val="111111"/>
                </a:solidFill>
                <a:ea typeface="+mn-lt"/>
                <a:cs typeface="+mn-lt"/>
              </a:rPr>
              <a:t>report </a:t>
            </a:r>
            <a:r>
              <a:rPr lang="fr-FR" sz="1600" err="1">
                <a:solidFill>
                  <a:srgbClr val="111111"/>
                </a:solidFill>
                <a:ea typeface="+mn-lt"/>
                <a:cs typeface="+mn-lt"/>
              </a:rPr>
              <a:t>criterion</a:t>
            </a:r>
            <a:endParaRPr lang="fr-FR" sz="1600" dirty="0" err="1">
              <a:solidFill>
                <a:srgbClr val="111111"/>
              </a:solidFill>
              <a:ea typeface="+mn-lt"/>
              <a:cs typeface="+mn-lt"/>
            </a:endParaRPr>
          </a:p>
          <a:p>
            <a:r>
              <a:rPr lang="fr-FR" sz="1600" dirty="0">
                <a:solidFill>
                  <a:srgbClr val="111111"/>
                </a:solidFill>
                <a:ea typeface="+mn-lt"/>
                <a:cs typeface="+mn-lt"/>
              </a:rPr>
              <a:t>(e.g., </a:t>
            </a:r>
            <a:r>
              <a:rPr lang="fr-FR" sz="1600" dirty="0" err="1">
                <a:solidFill>
                  <a:srgbClr val="111111"/>
                </a:solidFill>
                <a:ea typeface="+mn-lt"/>
                <a:cs typeface="+mn-lt"/>
              </a:rPr>
              <a:t>details</a:t>
            </a:r>
            <a:r>
              <a:rPr lang="fr-FR" sz="1600" dirty="0">
                <a:solidFill>
                  <a:srgbClr val="111111"/>
                </a:solidFill>
                <a:ea typeface="+mn-lt"/>
                <a:cs typeface="+mn-lt"/>
              </a:rPr>
              <a:t> of the</a:t>
            </a:r>
            <a:endParaRPr lang="fr-FR" dirty="0">
              <a:solidFill>
                <a:srgbClr val="333333"/>
              </a:solidFill>
              <a:ea typeface="+mn-lt"/>
              <a:cs typeface="+mn-lt"/>
            </a:endParaRPr>
          </a:p>
          <a:p>
            <a:r>
              <a:rPr lang="fr-FR" sz="1600" dirty="0">
                <a:solidFill>
                  <a:srgbClr val="111111"/>
                </a:solidFill>
                <a:ea typeface="+mn-lt"/>
                <a:cs typeface="+mn-lt"/>
              </a:rPr>
              <a:t>Client 1 </a:t>
            </a:r>
            <a:r>
              <a:rPr lang="fr-FR" sz="1600" dirty="0" err="1">
                <a:solidFill>
                  <a:srgbClr val="111111"/>
                </a:solidFill>
                <a:ea typeface="+mn-lt"/>
                <a:cs typeface="+mn-lt"/>
              </a:rPr>
              <a:t>criterion</a:t>
            </a:r>
            <a:r>
              <a:rPr lang="fr-FR" sz="1600" dirty="0">
                <a:solidFill>
                  <a:srgbClr val="111111"/>
                </a:solidFill>
                <a:ea typeface="+mn-lt"/>
                <a:cs typeface="+mn-lt"/>
              </a:rPr>
              <a:t> ):</a:t>
            </a:r>
            <a:endParaRPr lang="fr-FR"/>
          </a:p>
          <a:p>
            <a:pPr algn="just"/>
            <a:endParaRPr lang="fr-FR" sz="1600" dirty="0">
              <a:latin typeface="Calibri" panose="020F0502020204030204" pitchFamily="34" charset="0"/>
            </a:endParaRPr>
          </a:p>
          <a:p>
            <a:pPr algn="l"/>
            <a:endParaRPr lang="fr-FR" dirty="0"/>
          </a:p>
        </p:txBody>
      </p:sp>
      <p:pic>
        <p:nvPicPr>
          <p:cNvPr id="2" name="Image 1" descr="Une image contenant texte, capture d’écran, nombre, logiciel&#10;&#10;Le contenu généré par l’IA peut être incorrect.">
            <a:extLst>
              <a:ext uri="{FF2B5EF4-FFF2-40B4-BE49-F238E27FC236}">
                <a16:creationId xmlns:a16="http://schemas.microsoft.com/office/drawing/2014/main" id="{B1311053-CFC9-6B2C-BC6E-6A254FE1DC51}"/>
              </a:ext>
            </a:extLst>
          </p:cNvPr>
          <p:cNvPicPr>
            <a:picLocks noChangeAspect="1"/>
          </p:cNvPicPr>
          <p:nvPr/>
        </p:nvPicPr>
        <p:blipFill>
          <a:blip r:embed="rId6"/>
          <a:stretch>
            <a:fillRect/>
          </a:stretch>
        </p:blipFill>
        <p:spPr>
          <a:xfrm>
            <a:off x="2656417" y="2097279"/>
            <a:ext cx="9165167" cy="2081361"/>
          </a:xfrm>
          <a:prstGeom prst="rect">
            <a:avLst/>
          </a:prstGeom>
        </p:spPr>
      </p:pic>
      <p:pic>
        <p:nvPicPr>
          <p:cNvPr id="3" name="Image 2" descr="Une image contenant texte, capture d’écran, ligne, diagramme&#10;&#10;Le contenu généré par l’IA peut être incorrect.">
            <a:extLst>
              <a:ext uri="{FF2B5EF4-FFF2-40B4-BE49-F238E27FC236}">
                <a16:creationId xmlns:a16="http://schemas.microsoft.com/office/drawing/2014/main" id="{D98601C9-3D37-D29C-88C7-DAA90E243A98}"/>
              </a:ext>
            </a:extLst>
          </p:cNvPr>
          <p:cNvPicPr>
            <a:picLocks noChangeAspect="1"/>
          </p:cNvPicPr>
          <p:nvPr/>
        </p:nvPicPr>
        <p:blipFill>
          <a:blip r:embed="rId7"/>
          <a:stretch>
            <a:fillRect/>
          </a:stretch>
        </p:blipFill>
        <p:spPr>
          <a:xfrm>
            <a:off x="370417" y="4826449"/>
            <a:ext cx="11366500" cy="1417269"/>
          </a:xfrm>
          <a:prstGeom prst="rect">
            <a:avLst/>
          </a:prstGeom>
        </p:spPr>
      </p:pic>
    </p:spTree>
    <p:extLst>
      <p:ext uri="{BB962C8B-B14F-4D97-AF65-F5344CB8AC3E}">
        <p14:creationId xmlns:p14="http://schemas.microsoft.com/office/powerpoint/2010/main" val="38435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As an </a:t>
            </a:r>
            <a:r>
              <a:rPr lang="fr-FR" dirty="0" err="1">
                <a:hlinkClick r:id="rId2" action="ppaction://hlinksldjump"/>
              </a:rPr>
              <a:t>employee</a:t>
            </a:r>
            <a:endParaRPr lang="fr-FR" dirty="0"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err="1"/>
              <a:t>Trainign</a:t>
            </a:r>
            <a:r>
              <a:rPr lang="fr-FR" dirty="0"/>
              <a:t>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627868"/>
          </a:xfrm>
        </p:spPr>
        <p:txBody>
          <a:bodyPr vert="horz" lIns="91440" tIns="45720" rIns="91440" bIns="45720" rtlCol="0" anchor="t">
            <a:noAutofit/>
          </a:bodyPr>
          <a:lstStyle/>
          <a:p>
            <a:pPr>
              <a:lnSpc>
                <a:spcPct val="100000"/>
              </a:lnSpc>
            </a:pP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timesheets</a:t>
            </a:r>
            <a:endParaRPr lang="fr-FR" sz="1500" dirty="0" err="1">
              <a:solidFill>
                <a:schemeClr val="bg2"/>
              </a:solidFill>
            </a:endParaRPr>
          </a:p>
          <a:p>
            <a:pPr>
              <a:lnSpc>
                <a:spcPct val="100000"/>
              </a:lnSpc>
            </a:pPr>
            <a:r>
              <a:rPr lang="fr-FR" sz="1500">
                <a:solidFill>
                  <a:schemeClr val="bg2"/>
                </a:solidFill>
                <a:latin typeface="Figtree"/>
                <a:hlinkClick r:id="rId4" action="ppaction://hlinksldjump">
                  <a:extLst>
                    <a:ext uri="{A12FA001-AC4F-418D-AE19-62706E023703}">
                      <ahyp:hlinkClr xmlns:ahyp="http://schemas.microsoft.com/office/drawing/2018/hyperlinkcolor" val="tx"/>
                    </a:ext>
                  </a:extLst>
                </a:hlinkClick>
              </a:rPr>
              <a:t>Modifying timesheets</a:t>
            </a:r>
            <a:endParaRPr lang="fr-FR" sz="1500" dirty="0">
              <a:solidFill>
                <a:schemeClr val="bg2"/>
              </a:solidFill>
            </a:endParaRPr>
          </a:p>
          <a:p>
            <a:pPr>
              <a:lnSpc>
                <a:spcPct val="100000"/>
              </a:lnSpc>
            </a:pP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Modifying</a:t>
            </a:r>
            <a:r>
              <a:rPr lang="fr-FR" sz="15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activities</a:t>
            </a:r>
            <a:endParaRPr lang="fr-FR" sz="1500" dirty="0" err="1">
              <a:solidFill>
                <a:schemeClr val="bg2"/>
              </a:solidFill>
            </a:endParaRPr>
          </a:p>
          <a:p>
            <a:pPr>
              <a:lnSpc>
                <a:spcPct val="100000"/>
              </a:lnSpc>
            </a:pP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overtime</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269605"/>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7" action="ppaction://hlinksldjump"/>
              </a:rPr>
              <a:t>as a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4758070"/>
            <a:ext cx="5961839" cy="89068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Approving</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timesheets</a:t>
            </a:r>
            <a:endParaRPr lang="fr-FR" sz="1500" dirty="0" err="1">
              <a:solidFill>
                <a:schemeClr val="bg2"/>
              </a:solidFill>
            </a:endParaRPr>
          </a:p>
          <a:p>
            <a:pPr>
              <a:lnSpc>
                <a:spcPct val="100000"/>
              </a:lnSpc>
            </a:pP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overtime</a:t>
            </a:r>
            <a:endParaRPr lang="fr-FR" sz="1500" dirty="0">
              <a:solidFill>
                <a:schemeClr val="bg2"/>
              </a:solidFill>
            </a:endParaRPr>
          </a:p>
          <a:p>
            <a:pPr>
              <a:lnSpc>
                <a:spcPct val="100000"/>
              </a:lnSpc>
            </a:pPr>
            <a:r>
              <a:rPr lang="fr-FR" sz="1500" dirty="0" err="1">
                <a:solidFill>
                  <a:schemeClr val="bg2"/>
                </a:solidFill>
                <a:latin typeface="Figtree"/>
                <a:hlinkClick r:id="rId13"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 and </a:t>
            </a:r>
            <a:r>
              <a:rPr lang="fr-FR" sz="1500" dirty="0" err="1">
                <a:solidFill>
                  <a:schemeClr val="bg2"/>
                </a:solidFill>
                <a:latin typeface="Figtree"/>
                <a:hlinkClick r:id="rId13" action="ppaction://hlinksldjump">
                  <a:extLst>
                    <a:ext uri="{A12FA001-AC4F-418D-AE19-62706E023703}">
                      <ahyp:hlinkClr xmlns:ahyp="http://schemas.microsoft.com/office/drawing/2018/hyperlinkcolor" val="tx"/>
                    </a:ext>
                  </a:extLst>
                </a:hlinkClick>
              </a:rPr>
              <a:t>analysing</a:t>
            </a:r>
            <a:r>
              <a:rPr lang="fr-FR" sz="15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 time and </a:t>
            </a:r>
            <a:r>
              <a:rPr lang="fr-FR" sz="1500" dirty="0" err="1">
                <a:solidFill>
                  <a:schemeClr val="bg2"/>
                </a:solidFill>
                <a:latin typeface="Figtree"/>
                <a:hlinkClick r:id="rId13" action="ppaction://hlinksldjump">
                  <a:extLst>
                    <a:ext uri="{A12FA001-AC4F-418D-AE19-62706E023703}">
                      <ahyp:hlinkClr xmlns:ahyp="http://schemas.microsoft.com/office/drawing/2018/hyperlinkcolor" val="tx"/>
                    </a:ext>
                  </a:extLst>
                </a:hlinkClick>
              </a:rPr>
              <a:t>activities</a:t>
            </a:r>
            <a:r>
              <a:rPr lang="fr-FR" sz="15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3" action="ppaction://hlinksldjump">
                  <a:extLst>
                    <a:ext uri="{A12FA001-AC4F-418D-AE19-62706E023703}">
                      <ahyp:hlinkClr xmlns:ahyp="http://schemas.microsoft.com/office/drawing/2018/hyperlinkcolor" val="tx"/>
                    </a:ext>
                  </a:extLst>
                </a:hlinkClick>
              </a:rPr>
              <a:t>related</a:t>
            </a:r>
            <a:r>
              <a:rPr lang="fr-FR" sz="15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 data</a:t>
            </a:r>
            <a:endParaRPr lang="fr-FR" sz="1500" dirty="0">
              <a:solidFill>
                <a:schemeClr val="bg2"/>
              </a:solidFill>
            </a:endParaRPr>
          </a:p>
          <a:p>
            <a:pPr>
              <a:lnSpc>
                <a:spcPct val="100000"/>
              </a:lnSpc>
            </a:pP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Time &amp; </a:t>
            </a:r>
            <a:r>
              <a:rPr lang="fr-FR" dirty="0" err="1">
                <a:latin typeface="Figtree"/>
              </a:rPr>
              <a:t>activity</a:t>
            </a:r>
            <a:r>
              <a:rPr lang="fr-FR" dirty="0">
                <a:latin typeface="Figtree"/>
              </a:rPr>
              <a:t> </a:t>
            </a:r>
            <a:r>
              <a:rPr lang="fr-FR" dirty="0" err="1">
                <a:latin typeface="Figtree"/>
              </a:rPr>
              <a:t>analysis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96333" y="1580968"/>
            <a:ext cx="1074996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You can </a:t>
            </a:r>
            <a:r>
              <a:rPr lang="fr-FR" sz="1600" dirty="0" err="1">
                <a:solidFill>
                  <a:srgbClr val="000000"/>
                </a:solidFill>
                <a:cs typeface="Calibri"/>
              </a:rPr>
              <a:t>review</a:t>
            </a:r>
            <a:r>
              <a:rPr lang="fr-FR" sz="1600" dirty="0">
                <a:solidFill>
                  <a:srgbClr val="000000"/>
                </a:solidFill>
                <a:cs typeface="Calibri"/>
              </a:rPr>
              <a:t> the </a:t>
            </a:r>
            <a:r>
              <a:rPr lang="fr-FR" sz="1600" dirty="0" err="1">
                <a:solidFill>
                  <a:srgbClr val="000000"/>
                </a:solidFill>
                <a:cs typeface="Calibri"/>
              </a:rPr>
              <a:t>list</a:t>
            </a:r>
            <a:r>
              <a:rPr lang="fr-FR" sz="1600" dirty="0">
                <a:solidFill>
                  <a:srgbClr val="000000"/>
                </a:solidFill>
                <a:cs typeface="Calibri"/>
              </a:rPr>
              <a:t> of the </a:t>
            </a:r>
            <a:r>
              <a:rPr lang="fr-FR" sz="1600" dirty="0" err="1">
                <a:solidFill>
                  <a:srgbClr val="000000"/>
                </a:solidFill>
                <a:cs typeface="Calibri"/>
              </a:rPr>
              <a:t>different</a:t>
            </a:r>
            <a:r>
              <a:rPr lang="fr-FR" sz="1600" dirty="0">
                <a:solidFill>
                  <a:srgbClr val="000000"/>
                </a:solidFill>
                <a:cs typeface="Calibri"/>
              </a:rPr>
              <a:t> </a:t>
            </a:r>
            <a:r>
              <a:rPr lang="fr-FR" sz="1600" dirty="0" err="1">
                <a:solidFill>
                  <a:srgbClr val="000000"/>
                </a:solidFill>
                <a:cs typeface="Calibri"/>
              </a:rPr>
              <a:t>activities</a:t>
            </a:r>
            <a:r>
              <a:rPr lang="fr-FR" sz="1600" dirty="0">
                <a:solidFill>
                  <a:srgbClr val="000000"/>
                </a:solidFill>
                <a:cs typeface="Calibri"/>
              </a:rPr>
              <a:t> and </a:t>
            </a:r>
            <a:r>
              <a:rPr lang="fr-FR" sz="1600" dirty="0" err="1">
                <a:solidFill>
                  <a:srgbClr val="000000"/>
                </a:solidFill>
                <a:cs typeface="Calibri"/>
              </a:rPr>
              <a:t>their</a:t>
            </a:r>
            <a:r>
              <a:rPr lang="fr-FR" sz="1600" dirty="0">
                <a:solidFill>
                  <a:srgbClr val="000000"/>
                </a:solidFill>
                <a:cs typeface="Calibri"/>
              </a:rPr>
              <a:t> </a:t>
            </a:r>
            <a:r>
              <a:rPr lang="fr-FR" sz="1600" dirty="0" err="1">
                <a:solidFill>
                  <a:srgbClr val="000000"/>
                </a:solidFill>
                <a:cs typeface="Calibri"/>
              </a:rPr>
              <a:t>details</a:t>
            </a:r>
            <a:r>
              <a:rPr lang="fr-FR" sz="1600" dirty="0">
                <a:solidFill>
                  <a:srgbClr val="000000"/>
                </a:solidFill>
                <a:cs typeface="Calibri"/>
              </a:rPr>
              <a:t> at the </a:t>
            </a:r>
            <a:r>
              <a:rPr lang="fr-FR" sz="1600" dirty="0" err="1">
                <a:solidFill>
                  <a:srgbClr val="000000"/>
                </a:solidFill>
                <a:cs typeface="Calibri"/>
              </a:rPr>
              <a:t>bottom</a:t>
            </a:r>
            <a:r>
              <a:rPr lang="fr-FR" sz="1600" dirty="0">
                <a:solidFill>
                  <a:srgbClr val="000000"/>
                </a:solidFill>
                <a:cs typeface="Calibri"/>
              </a:rPr>
              <a:t> of the page.</a:t>
            </a:r>
          </a:p>
          <a:p>
            <a:endParaRPr lang="fr-FR" sz="1600">
              <a:solidFill>
                <a:srgbClr val="000000"/>
              </a:solidFill>
              <a:cs typeface="Calibri"/>
            </a:endParaRPr>
          </a:p>
          <a:p>
            <a:r>
              <a:rPr lang="fr-FR" sz="1600" dirty="0">
                <a:solidFill>
                  <a:srgbClr val="000000"/>
                </a:solidFill>
                <a:cs typeface="Calibri"/>
              </a:rPr>
              <a:t>You can </a:t>
            </a:r>
            <a:r>
              <a:rPr lang="fr-FR" sz="1600" dirty="0" err="1">
                <a:solidFill>
                  <a:srgbClr val="000000"/>
                </a:solidFill>
                <a:cs typeface="Calibri"/>
              </a:rPr>
              <a:t>filter</a:t>
            </a:r>
            <a:r>
              <a:rPr lang="fr-FR" sz="1600" dirty="0">
                <a:solidFill>
                  <a:srgbClr val="000000"/>
                </a:solidFill>
                <a:cs typeface="Calibri"/>
              </a:rPr>
              <a:t>  </a:t>
            </a:r>
            <a:r>
              <a:rPr lang="fr-FR" sz="1600" dirty="0" err="1">
                <a:solidFill>
                  <a:srgbClr val="000000"/>
                </a:solidFill>
                <a:cs typeface="Calibri"/>
              </a:rPr>
              <a:t>activities</a:t>
            </a:r>
            <a:r>
              <a:rPr lang="fr-FR" sz="1600" dirty="0">
                <a:solidFill>
                  <a:srgbClr val="000000"/>
                </a:solidFill>
                <a:cs typeface="Calibri"/>
              </a:rPr>
              <a:t> </a:t>
            </a:r>
            <a:r>
              <a:rPr lang="fr-FR" sz="1600" dirty="0" err="1">
                <a:solidFill>
                  <a:srgbClr val="000000"/>
                </a:solidFill>
                <a:cs typeface="Calibri"/>
              </a:rPr>
              <a:t>undertaken</a:t>
            </a:r>
            <a:r>
              <a:rPr lang="fr-FR" sz="1600" dirty="0">
                <a:solidFill>
                  <a:srgbClr val="000000"/>
                </a:solidFill>
                <a:cs typeface="Calibri"/>
              </a:rPr>
              <a:t> by </a:t>
            </a:r>
            <a:r>
              <a:rPr lang="fr-FR" sz="1600" dirty="0" err="1">
                <a:solidFill>
                  <a:srgbClr val="000000"/>
                </a:solidFill>
                <a:cs typeface="Calibri"/>
              </a:rPr>
              <a:t>each</a:t>
            </a:r>
            <a:r>
              <a:rPr lang="fr-FR" sz="1600" dirty="0">
                <a:solidFill>
                  <a:srgbClr val="000000"/>
                </a:solidFill>
                <a:cs typeface="Calibri"/>
              </a:rPr>
              <a:t> </a:t>
            </a:r>
            <a:r>
              <a:rPr lang="fr-FR" sz="1600" dirty="0" err="1">
                <a:solidFill>
                  <a:srgbClr val="000000"/>
                </a:solidFill>
                <a:cs typeface="Calibri"/>
              </a:rPr>
              <a:t>employee</a:t>
            </a:r>
            <a:r>
              <a:rPr lang="fr-FR" sz="1600" dirty="0">
                <a:solidFill>
                  <a:srgbClr val="000000"/>
                </a:solidFill>
                <a:cs typeface="Calibri"/>
              </a:rPr>
              <a:t>.</a:t>
            </a:r>
          </a:p>
          <a:p>
            <a:endParaRPr lang="fr-FR" sz="1600" dirty="0">
              <a:solidFill>
                <a:srgbClr val="000000"/>
              </a:solidFill>
              <a:cs typeface="Calibri"/>
            </a:endParaRPr>
          </a:p>
          <a:p>
            <a:r>
              <a:rPr lang="fr-FR" sz="1600" dirty="0">
                <a:solidFill>
                  <a:srgbClr val="000000"/>
                </a:solidFill>
                <a:cs typeface="Calibri"/>
              </a:rPr>
              <a:t>Once </a:t>
            </a:r>
            <a:r>
              <a:rPr lang="fr-FR" sz="1600" dirty="0" err="1">
                <a:solidFill>
                  <a:srgbClr val="000000"/>
                </a:solidFill>
                <a:cs typeface="Calibri"/>
              </a:rPr>
              <a:t>again</a:t>
            </a:r>
            <a:r>
              <a:rPr lang="fr-FR" sz="1600" dirty="0">
                <a:solidFill>
                  <a:srgbClr val="000000"/>
                </a:solidFill>
                <a:cs typeface="Calibri"/>
              </a:rPr>
              <a:t>, </a:t>
            </a:r>
            <a:r>
              <a:rPr lang="fr-FR" sz="1600" dirty="0" err="1">
                <a:solidFill>
                  <a:srgbClr val="000000"/>
                </a:solidFill>
                <a:cs typeface="Calibri"/>
              </a:rPr>
              <a:t>filters</a:t>
            </a:r>
            <a:r>
              <a:rPr lang="fr-FR" sz="1600" dirty="0">
                <a:solidFill>
                  <a:srgbClr val="000000"/>
                </a:solidFill>
                <a:cs typeface="Calibri"/>
              </a:rPr>
              <a:t> </a:t>
            </a:r>
            <a:r>
              <a:rPr lang="fr-FR" sz="1600" dirty="0" err="1">
                <a:solidFill>
                  <a:srgbClr val="000000"/>
                </a:solidFill>
                <a:cs typeface="Calibri"/>
              </a:rPr>
              <a:t>allow</a:t>
            </a:r>
            <a:r>
              <a:rPr lang="fr-FR" sz="1600" dirty="0">
                <a:solidFill>
                  <a:srgbClr val="000000"/>
                </a:solidFill>
                <a:cs typeface="Calibri"/>
              </a:rPr>
              <a:t> </a:t>
            </a:r>
            <a:r>
              <a:rPr lang="fr-FR" sz="1600" dirty="0" err="1">
                <a:solidFill>
                  <a:srgbClr val="000000"/>
                </a:solidFill>
                <a:cs typeface="Calibri"/>
              </a:rPr>
              <a:t>you</a:t>
            </a:r>
            <a:r>
              <a:rPr lang="fr-FR" sz="1600" dirty="0">
                <a:solidFill>
                  <a:srgbClr val="000000"/>
                </a:solidFill>
                <a:cs typeface="Calibri"/>
              </a:rPr>
              <a:t> to </a:t>
            </a:r>
            <a:r>
              <a:rPr lang="fr-FR" sz="1600" dirty="0" err="1">
                <a:solidFill>
                  <a:srgbClr val="000000"/>
                </a:solidFill>
                <a:cs typeface="Calibri"/>
              </a:rPr>
              <a:t>refine</a:t>
            </a:r>
            <a:r>
              <a:rPr lang="fr-FR" sz="1600" dirty="0">
                <a:solidFill>
                  <a:srgbClr val="000000"/>
                </a:solidFill>
                <a:cs typeface="Calibri"/>
              </a:rPr>
              <a:t> </a:t>
            </a:r>
            <a:r>
              <a:rPr lang="fr-FR" sz="1600" dirty="0" err="1">
                <a:solidFill>
                  <a:srgbClr val="000000"/>
                </a:solidFill>
                <a:cs typeface="Calibri"/>
              </a:rPr>
              <a:t>your</a:t>
            </a:r>
            <a:r>
              <a:rPr lang="fr-FR" sz="1600" dirty="0">
                <a:solidFill>
                  <a:srgbClr val="000000"/>
                </a:solidFill>
                <a:cs typeface="Calibri"/>
              </a:rPr>
              <a:t> </a:t>
            </a:r>
            <a:r>
              <a:rPr lang="fr-FR" sz="1600" dirty="0" err="1">
                <a:solidFill>
                  <a:srgbClr val="000000"/>
                </a:solidFill>
                <a:cs typeface="Calibri"/>
              </a:rPr>
              <a:t>search</a:t>
            </a:r>
            <a:r>
              <a:rPr lang="fr-FR" sz="1600" dirty="0">
                <a:solidFill>
                  <a:srgbClr val="000000"/>
                </a:solidFill>
                <a:cs typeface="Calibri"/>
              </a:rPr>
              <a:t>!</a:t>
            </a:r>
          </a:p>
          <a:p>
            <a:endParaRPr lang="fr-FR" dirty="0">
              <a:latin typeface="Figtree"/>
            </a:endParaRPr>
          </a:p>
        </p:txBody>
      </p:sp>
      <p:pic>
        <p:nvPicPr>
          <p:cNvPr id="2" name="Image 1" descr="Une image contenant texte, capture d’écran, nombre, Police&#10;&#10;Le contenu généré par l’IA peut être incorrect.">
            <a:extLst>
              <a:ext uri="{FF2B5EF4-FFF2-40B4-BE49-F238E27FC236}">
                <a16:creationId xmlns:a16="http://schemas.microsoft.com/office/drawing/2014/main" id="{E5D76356-A12A-55E8-5FC2-AF27B6EED4C4}"/>
              </a:ext>
            </a:extLst>
          </p:cNvPr>
          <p:cNvPicPr>
            <a:picLocks noChangeAspect="1"/>
          </p:cNvPicPr>
          <p:nvPr/>
        </p:nvPicPr>
        <p:blipFill>
          <a:blip r:embed="rId6"/>
          <a:stretch>
            <a:fillRect/>
          </a:stretch>
        </p:blipFill>
        <p:spPr>
          <a:xfrm>
            <a:off x="264583" y="3506011"/>
            <a:ext cx="11673417" cy="2650563"/>
          </a:xfrm>
          <a:prstGeom prst="rect">
            <a:avLst/>
          </a:prstGeom>
        </p:spPr>
      </p:pic>
    </p:spTree>
    <p:extLst>
      <p:ext uri="{BB962C8B-B14F-4D97-AF65-F5344CB8AC3E}">
        <p14:creationId xmlns:p14="http://schemas.microsoft.com/office/powerpoint/2010/main" val="411846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Time &amp; </a:t>
            </a:r>
            <a:r>
              <a:rPr lang="fr-FR" err="1">
                <a:latin typeface="Figtree"/>
              </a:rPr>
              <a:t>activity</a:t>
            </a:r>
            <a:r>
              <a:rPr lang="fr-FR">
                <a:latin typeface="Figtree"/>
              </a:rPr>
              <a:t> </a:t>
            </a:r>
            <a:r>
              <a:rPr lang="fr-FR" err="1">
                <a:latin typeface="Figtree"/>
              </a:rPr>
              <a:t>analysis</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82880" y="1632584"/>
            <a:ext cx="1182946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Access "Reports" </a:t>
            </a:r>
            <a:r>
              <a:rPr lang="fr-FR" sz="1600" dirty="0" err="1">
                <a:solidFill>
                  <a:srgbClr val="000000"/>
                </a:solidFill>
                <a:cs typeface="Calibri"/>
              </a:rPr>
              <a:t>from</a:t>
            </a:r>
            <a:r>
              <a:rPr lang="fr-FR" sz="1600" dirty="0">
                <a:solidFill>
                  <a:srgbClr val="000000"/>
                </a:solidFill>
                <a:cs typeface="Calibri"/>
              </a:rPr>
              <a:t> the "Time &amp; </a:t>
            </a:r>
            <a:r>
              <a:rPr lang="fr-FR" sz="1600" dirty="0" err="1">
                <a:solidFill>
                  <a:srgbClr val="000000"/>
                </a:solidFill>
                <a:cs typeface="Calibri"/>
              </a:rPr>
              <a:t>activities</a:t>
            </a:r>
            <a:r>
              <a:rPr lang="fr-FR" sz="1600" dirty="0">
                <a:solidFill>
                  <a:srgbClr val="000000"/>
                </a:solidFill>
                <a:cs typeface="Calibri"/>
              </a:rPr>
              <a:t>" module.</a:t>
            </a:r>
          </a:p>
          <a:p>
            <a:endParaRPr lang="fr-FR" sz="1600" dirty="0">
              <a:solidFill>
                <a:srgbClr val="000000"/>
              </a:solidFill>
              <a:cs typeface="Calibri"/>
            </a:endParaRPr>
          </a:p>
          <a:p>
            <a:r>
              <a:rPr lang="fr-FR" sz="1600" dirty="0">
                <a:solidFill>
                  <a:srgbClr val="000000"/>
                </a:solidFill>
                <a:cs typeface="Calibri"/>
              </a:rPr>
              <a:t>This </a:t>
            </a:r>
            <a:r>
              <a:rPr lang="fr-FR" sz="1600" dirty="0" err="1">
                <a:solidFill>
                  <a:srgbClr val="000000"/>
                </a:solidFill>
                <a:cs typeface="Calibri"/>
              </a:rPr>
              <a:t>feature</a:t>
            </a:r>
            <a:r>
              <a:rPr lang="fr-FR" sz="1600" dirty="0">
                <a:solidFill>
                  <a:srgbClr val="000000"/>
                </a:solidFill>
                <a:cs typeface="Calibri"/>
              </a:rPr>
              <a:t> displays graphs about </a:t>
            </a:r>
            <a:r>
              <a:rPr lang="fr-FR" sz="1600" dirty="0" err="1">
                <a:solidFill>
                  <a:srgbClr val="000000"/>
                </a:solidFill>
                <a:cs typeface="Calibri"/>
              </a:rPr>
              <a:t>evolution</a:t>
            </a:r>
            <a:r>
              <a:rPr lang="fr-FR" sz="1600" dirty="0">
                <a:solidFill>
                  <a:srgbClr val="000000"/>
                </a:solidFill>
                <a:cs typeface="Calibri"/>
              </a:rPr>
              <a:t> and distribution of time </a:t>
            </a:r>
            <a:r>
              <a:rPr lang="fr-FR" sz="1600" dirty="0" err="1">
                <a:solidFill>
                  <a:srgbClr val="000000"/>
                </a:solidFill>
                <a:cs typeface="Calibri"/>
              </a:rPr>
              <a:t>spent</a:t>
            </a:r>
            <a:r>
              <a:rPr lang="fr-FR" sz="1600" dirty="0">
                <a:solidFill>
                  <a:srgbClr val="000000"/>
                </a:solidFill>
                <a:cs typeface="Calibri"/>
              </a:rPr>
              <a:t> on </a:t>
            </a:r>
            <a:r>
              <a:rPr lang="fr-FR" sz="1600" dirty="0" err="1">
                <a:solidFill>
                  <a:srgbClr val="000000"/>
                </a:solidFill>
                <a:cs typeface="Calibri"/>
              </a:rPr>
              <a:t>specific</a:t>
            </a:r>
            <a:r>
              <a:rPr lang="fr-FR" sz="1600" dirty="0">
                <a:solidFill>
                  <a:srgbClr val="000000"/>
                </a:solidFill>
                <a:cs typeface="Calibri"/>
              </a:rPr>
              <a:t> </a:t>
            </a:r>
            <a:r>
              <a:rPr lang="fr-FR" sz="1600" dirty="0" err="1">
                <a:solidFill>
                  <a:srgbClr val="000000"/>
                </a:solidFill>
                <a:cs typeface="Calibri"/>
              </a:rPr>
              <a:t>activities</a:t>
            </a:r>
            <a:r>
              <a:rPr lang="fr-FR" sz="1600" dirty="0">
                <a:solidFill>
                  <a:srgbClr val="000000"/>
                </a:solidFill>
                <a:cs typeface="Calibri"/>
              </a:rPr>
              <a:t>, as </a:t>
            </a:r>
            <a:r>
              <a:rPr lang="fr-FR" sz="1600" dirty="0" err="1">
                <a:solidFill>
                  <a:srgbClr val="000000"/>
                </a:solidFill>
                <a:cs typeface="Calibri"/>
              </a:rPr>
              <a:t>well</a:t>
            </a:r>
            <a:r>
              <a:rPr lang="fr-FR" sz="1600" dirty="0">
                <a:solidFill>
                  <a:srgbClr val="000000"/>
                </a:solidFill>
                <a:cs typeface="Calibri"/>
              </a:rPr>
              <a:t> as </a:t>
            </a:r>
            <a:r>
              <a:rPr lang="fr-FR" sz="1600" dirty="0" err="1">
                <a:solidFill>
                  <a:srgbClr val="000000"/>
                </a:solidFill>
                <a:cs typeface="Calibri"/>
              </a:rPr>
              <a:t>cost</a:t>
            </a:r>
            <a:r>
              <a:rPr lang="fr-FR" sz="1600" dirty="0">
                <a:solidFill>
                  <a:srgbClr val="000000"/>
                </a:solidFill>
                <a:cs typeface="Calibri"/>
              </a:rPr>
              <a:t> breakdown. </a:t>
            </a:r>
          </a:p>
          <a:p>
            <a:endParaRPr lang="fr-FR" dirty="0">
              <a:solidFill>
                <a:srgbClr val="333333"/>
              </a:solidFill>
              <a:cs typeface="Calibri"/>
            </a:endParaRPr>
          </a:p>
        </p:txBody>
      </p:sp>
      <p:pic>
        <p:nvPicPr>
          <p:cNvPr id="2" name="Image 1" descr="Une image contenant texte, capture d’écran, diagramme, logiciel&#10;&#10;Le contenu généré par l’IA peut être incorrect.">
            <a:extLst>
              <a:ext uri="{FF2B5EF4-FFF2-40B4-BE49-F238E27FC236}">
                <a16:creationId xmlns:a16="http://schemas.microsoft.com/office/drawing/2014/main" id="{DA82D934-FA87-44AD-80B2-4C5DF24D22AA}"/>
              </a:ext>
            </a:extLst>
          </p:cNvPr>
          <p:cNvPicPr>
            <a:picLocks noChangeAspect="1"/>
          </p:cNvPicPr>
          <p:nvPr/>
        </p:nvPicPr>
        <p:blipFill>
          <a:blip r:embed="rId6"/>
          <a:stretch>
            <a:fillRect/>
          </a:stretch>
        </p:blipFill>
        <p:spPr>
          <a:xfrm>
            <a:off x="2436284" y="2822191"/>
            <a:ext cx="9576223" cy="3760813"/>
          </a:xfrm>
          <a:prstGeom prst="rect">
            <a:avLst/>
          </a:prstGeom>
        </p:spPr>
      </p:pic>
      <p:sp>
        <p:nvSpPr>
          <p:cNvPr id="3" name="ZoneTexte 2">
            <a:extLst>
              <a:ext uri="{FF2B5EF4-FFF2-40B4-BE49-F238E27FC236}">
                <a16:creationId xmlns:a16="http://schemas.microsoft.com/office/drawing/2014/main" id="{3A1EB433-25EF-82A8-455C-9E23986DA093}"/>
              </a:ext>
            </a:extLst>
          </p:cNvPr>
          <p:cNvSpPr txBox="1"/>
          <p:nvPr/>
        </p:nvSpPr>
        <p:spPr>
          <a:xfrm>
            <a:off x="126153" y="3085677"/>
            <a:ext cx="2224617" cy="1618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25"/>
              </a:lnSpc>
            </a:pPr>
            <a:r>
              <a:rPr lang="fr-FR" sz="1600" err="1">
                <a:cs typeface="Segoe UI"/>
              </a:rPr>
              <a:t>Several</a:t>
            </a:r>
            <a:r>
              <a:rPr lang="fr-FR" sz="1600" dirty="0">
                <a:cs typeface="Segoe UI"/>
              </a:rPr>
              <a:t> reports can </a:t>
            </a:r>
            <a:r>
              <a:rPr lang="fr-FR" sz="1600" err="1">
                <a:cs typeface="Segoe UI"/>
              </a:rPr>
              <a:t>be</a:t>
            </a:r>
            <a:r>
              <a:rPr lang="fr-FR" sz="1600" dirty="0">
                <a:cs typeface="Segoe UI"/>
              </a:rPr>
              <a:t> </a:t>
            </a:r>
            <a:r>
              <a:rPr lang="fr-FR" sz="1600" err="1">
                <a:cs typeface="Segoe UI"/>
              </a:rPr>
              <a:t>exported</a:t>
            </a:r>
            <a:r>
              <a:rPr lang="fr-FR" sz="1600" dirty="0">
                <a:cs typeface="Segoe UI"/>
              </a:rPr>
              <a:t> and </a:t>
            </a:r>
            <a:r>
              <a:rPr lang="fr-FR" sz="1600" err="1">
                <a:cs typeface="Segoe UI"/>
              </a:rPr>
              <a:t>used</a:t>
            </a:r>
            <a:r>
              <a:rPr lang="fr-FR" sz="1600" dirty="0">
                <a:cs typeface="Segoe UI"/>
              </a:rPr>
              <a:t> in Excel.</a:t>
            </a:r>
            <a:r>
              <a:rPr lang="en-US" sz="1600" dirty="0">
                <a:cs typeface="Segoe UI"/>
              </a:rPr>
              <a:t>​</a:t>
            </a:r>
          </a:p>
          <a:p>
            <a:pPr>
              <a:lnSpc>
                <a:spcPts val="1725"/>
              </a:lnSpc>
            </a:pPr>
            <a:r>
              <a:rPr lang="fr-FR" sz="1600" dirty="0">
                <a:cs typeface="Segoe UI"/>
              </a:rPr>
              <a:t>​</a:t>
            </a:r>
          </a:p>
          <a:p>
            <a:pPr>
              <a:lnSpc>
                <a:spcPts val="1725"/>
              </a:lnSpc>
            </a:pPr>
            <a:r>
              <a:rPr lang="fr-FR" sz="1600" err="1">
                <a:cs typeface="Segoe UI"/>
              </a:rPr>
              <a:t>Each</a:t>
            </a:r>
            <a:r>
              <a:rPr lang="fr-FR" sz="1600" dirty="0">
                <a:cs typeface="Segoe UI"/>
              </a:rPr>
              <a:t> report can </a:t>
            </a:r>
            <a:r>
              <a:rPr lang="fr-FR" sz="1600" err="1">
                <a:cs typeface="Segoe UI"/>
              </a:rPr>
              <a:t>be</a:t>
            </a:r>
            <a:r>
              <a:rPr lang="fr-FR" sz="1600" dirty="0">
                <a:cs typeface="Segoe UI"/>
              </a:rPr>
              <a:t> </a:t>
            </a:r>
            <a:r>
              <a:rPr lang="fr-FR" sz="1600" err="1">
                <a:cs typeface="Segoe UI"/>
              </a:rPr>
              <a:t>refined</a:t>
            </a:r>
            <a:r>
              <a:rPr lang="fr-FR" sz="1600" dirty="0">
                <a:cs typeface="Segoe UI"/>
              </a:rPr>
              <a:t> </a:t>
            </a:r>
            <a:r>
              <a:rPr lang="fr-FR" sz="1600" err="1">
                <a:cs typeface="Segoe UI"/>
              </a:rPr>
              <a:t>using</a:t>
            </a:r>
            <a:r>
              <a:rPr lang="fr-FR" sz="1600" dirty="0">
                <a:cs typeface="Segoe UI"/>
              </a:rPr>
              <a:t> a </a:t>
            </a:r>
            <a:r>
              <a:rPr lang="fr-FR" sz="1600" err="1">
                <a:cs typeface="Segoe UI"/>
              </a:rPr>
              <a:t>wide</a:t>
            </a:r>
            <a:r>
              <a:rPr lang="fr-FR" sz="1600" dirty="0">
                <a:cs typeface="Segoe UI"/>
              </a:rPr>
              <a:t> </a:t>
            </a:r>
            <a:r>
              <a:rPr lang="fr-FR" sz="1600" err="1">
                <a:cs typeface="Segoe UI"/>
              </a:rPr>
              <a:t>choice</a:t>
            </a:r>
            <a:r>
              <a:rPr lang="fr-FR" sz="1600" dirty="0">
                <a:cs typeface="Segoe UI"/>
              </a:rPr>
              <a:t> of </a:t>
            </a:r>
            <a:r>
              <a:rPr lang="fr-FR" sz="1600" err="1">
                <a:cs typeface="Segoe UI"/>
              </a:rPr>
              <a:t>filters</a:t>
            </a:r>
            <a:r>
              <a:rPr lang="fr-FR" sz="1600" dirty="0">
                <a:cs typeface="Segoe UI"/>
              </a:rPr>
              <a:t>.</a:t>
            </a:r>
            <a:r>
              <a:rPr lang="en-US" sz="1600" dirty="0">
                <a:cs typeface="Segoe UI"/>
              </a:rPr>
              <a:t>​</a:t>
            </a:r>
          </a:p>
        </p:txBody>
      </p:sp>
    </p:spTree>
    <p:extLst>
      <p:ext uri="{BB962C8B-B14F-4D97-AF65-F5344CB8AC3E}">
        <p14:creationId xmlns:p14="http://schemas.microsoft.com/office/powerpoint/2010/main" val="409993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Stll</a:t>
            </a:r>
            <a:r>
              <a:rPr lang="fr-FR" dirty="0">
                <a:latin typeface="PP Woodland"/>
              </a:rPr>
              <a:t> </a:t>
            </a:r>
            <a:r>
              <a:rPr lang="fr-FR" dirty="0" err="1">
                <a:latin typeface="PP Woodland"/>
              </a:rPr>
              <a:t>need</a:t>
            </a:r>
            <a:r>
              <a:rPr lang="fr-FR" dirty="0">
                <a:latin typeface="PP Woodland"/>
              </a:rPr>
              <a:t> help ? </a:t>
            </a:r>
            <a:br>
              <a:rPr lang="fr-FR" dirty="0"/>
            </a:br>
            <a:r>
              <a:rPr lang="fr-FR" sz="2800" dirty="0">
                <a:latin typeface="PP Woodland"/>
              </a:rPr>
              <a:t>All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br>
              <a:rPr lang="fr-FR" sz="2800" dirty="0">
                <a:latin typeface="PP Woodland"/>
              </a:rPr>
            </a:br>
            <a:br>
              <a:rPr lang="fr-FR" sz="2800" dirty="0">
                <a:latin typeface="PP Woodland"/>
              </a:rPr>
            </a:br>
            <a:r>
              <a:rPr lang="fr-FR" sz="2800" dirty="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support@eurecia.com</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70374" y="58239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D7229-A09B-3B51-C687-AD43C785B840}"/>
              </a:ext>
            </a:extLst>
          </p:cNvPr>
          <p:cNvSpPr>
            <a:spLocks noGrp="1"/>
          </p:cNvSpPr>
          <p:nvPr>
            <p:ph type="title"/>
          </p:nvPr>
        </p:nvSpPr>
        <p:spPr/>
        <p:txBody>
          <a:bodyPr/>
          <a:lstStyle/>
          <a:p>
            <a:pPr>
              <a:lnSpc>
                <a:spcPct val="100000"/>
              </a:lnSpc>
            </a:pPr>
            <a:r>
              <a:rPr lang="fr-FR" sz="9600" dirty="0">
                <a:latin typeface="PP Woodland"/>
              </a:rPr>
              <a:t>As an</a:t>
            </a:r>
            <a:br>
              <a:rPr lang="fr-FR" sz="9600" dirty="0">
                <a:latin typeface="PP Woodland"/>
              </a:rPr>
            </a:br>
            <a:r>
              <a:rPr lang="fr-FR" sz="9600" dirty="0" err="1">
                <a:latin typeface="PP Woodland"/>
              </a:rPr>
              <a:t>Employee</a:t>
            </a:r>
            <a:endParaRPr lang="fr-FR" sz="9600" dirty="0" err="1"/>
          </a:p>
        </p:txBody>
      </p:sp>
      <p:sp>
        <p:nvSpPr>
          <p:cNvPr id="3" name="Espace réservé du texte 2">
            <a:extLst>
              <a:ext uri="{FF2B5EF4-FFF2-40B4-BE49-F238E27FC236}">
                <a16:creationId xmlns:a16="http://schemas.microsoft.com/office/drawing/2014/main" id="{6D63170E-DC25-E6D8-1E45-4E4ADBE6D91C}"/>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4CB40C9-FC39-9CD4-4EF4-EF9C9B5E2504}"/>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8917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err="1">
                <a:latin typeface="PP Woodland"/>
              </a:rPr>
              <a:t>Reviewing</a:t>
            </a:r>
            <a:br>
              <a:rPr lang="fr-FR" sz="9600" dirty="0">
                <a:latin typeface="PP Woodland"/>
              </a:rPr>
            </a:br>
            <a:r>
              <a:rPr lang="fr-FR" sz="9600" dirty="0" err="1">
                <a:latin typeface="PP Woodland"/>
              </a:rPr>
              <a:t>Timesheets</a:t>
            </a:r>
            <a:endParaRPr lang="fr-FR"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a:t>
            </a:r>
            <a:r>
              <a:rPr lang="fr-FR" dirty="0" err="1">
                <a:latin typeface="Figtree"/>
              </a:rPr>
              <a:t>your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err="1"/>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0217" y="2136965"/>
            <a:ext cx="321885" cy="321886"/>
          </a:xfrm>
          <a:prstGeom prst="rect">
            <a:avLst/>
          </a:prstGeom>
        </p:spPr>
      </p:pic>
      <p:pic>
        <p:nvPicPr>
          <p:cNvPr id="7" name="Graphique 6">
            <a:extLst>
              <a:ext uri="{FF2B5EF4-FFF2-40B4-BE49-F238E27FC236}">
                <a16:creationId xmlns:a16="http://schemas.microsoft.com/office/drawing/2014/main" id="{2F82A717-A4ED-C2DC-3117-06632E130B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3802" y="5708476"/>
            <a:ext cx="321885" cy="321886"/>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168632" y="1832155"/>
            <a:ext cx="321029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err="1">
                <a:ea typeface="Calibri"/>
                <a:cs typeface="Calibri"/>
              </a:rPr>
              <a:t>From</a:t>
            </a:r>
            <a:r>
              <a:rPr lang="fr-FR" sz="1600" dirty="0">
                <a:ea typeface="Calibri"/>
                <a:cs typeface="Calibri"/>
              </a:rPr>
              <a:t> the </a:t>
            </a:r>
            <a:r>
              <a:rPr lang="fr-FR" sz="1600" err="1">
                <a:ea typeface="Calibri"/>
                <a:cs typeface="Calibri"/>
              </a:rPr>
              <a:t>homepage</a:t>
            </a:r>
            <a:r>
              <a:rPr lang="fr-FR" sz="1600" dirty="0">
                <a:ea typeface="Calibri"/>
                <a:cs typeface="Calibri"/>
              </a:rPr>
              <a:t>: </a:t>
            </a:r>
          </a:p>
          <a:p>
            <a:endParaRPr lang="fr-FR" sz="1600" dirty="0">
              <a:ea typeface="Calibri"/>
              <a:cs typeface="Calibri"/>
            </a:endParaRPr>
          </a:p>
          <a:p>
            <a:r>
              <a:rPr lang="fr-FR" sz="1600" dirty="0">
                <a:cs typeface="Arial"/>
              </a:rPr>
              <a:t>•</a:t>
            </a:r>
            <a:r>
              <a:rPr lang="fr-FR" sz="1600" dirty="0">
                <a:ea typeface="Calibri"/>
                <a:cs typeface="Calibri"/>
              </a:rPr>
              <a:t> Go to the "Time &amp; </a:t>
            </a:r>
            <a:r>
              <a:rPr lang="fr-FR" sz="1600" err="1">
                <a:ea typeface="Calibri"/>
                <a:cs typeface="Calibri"/>
              </a:rPr>
              <a:t>Activities</a:t>
            </a:r>
            <a:r>
              <a:rPr lang="fr-FR" sz="1600" dirty="0">
                <a:ea typeface="Calibri"/>
                <a:cs typeface="Calibri"/>
              </a:rPr>
              <a:t>" </a:t>
            </a:r>
            <a:r>
              <a:rPr lang="fr-FR" sz="1600">
                <a:ea typeface="Calibri"/>
                <a:cs typeface="Calibri"/>
              </a:rPr>
              <a:t>module and select</a:t>
            </a:r>
            <a:endParaRPr lang="fr-FR">
              <a:ea typeface="Calibri"/>
              <a:cs typeface="Calibri"/>
            </a:endParaRPr>
          </a:p>
          <a:p>
            <a:r>
              <a:rPr lang="fr-FR" sz="1600" dirty="0">
                <a:ea typeface="Calibri"/>
                <a:cs typeface="Calibri"/>
              </a:rPr>
              <a:t>"</a:t>
            </a:r>
            <a:r>
              <a:rPr lang="fr-FR" sz="1600" dirty="0" err="1">
                <a:ea typeface="Calibri"/>
                <a:cs typeface="Calibri"/>
              </a:rPr>
              <a:t>My</a:t>
            </a:r>
            <a:r>
              <a:rPr lang="fr-FR" sz="1600" dirty="0">
                <a:ea typeface="Calibri"/>
                <a:cs typeface="Calibri"/>
              </a:rPr>
              <a:t> </a:t>
            </a:r>
            <a:r>
              <a:rPr lang="fr-FR" sz="1600" dirty="0" err="1">
                <a:ea typeface="Calibri"/>
                <a:cs typeface="Calibri"/>
              </a:rPr>
              <a:t>timesheets</a:t>
            </a:r>
            <a:r>
              <a:rPr lang="fr-FR" sz="1600" dirty="0">
                <a:ea typeface="Calibri"/>
                <a:cs typeface="Calibri"/>
              </a:rPr>
              <a:t>":</a:t>
            </a:r>
            <a:endParaRPr lang="fr-FR"/>
          </a:p>
          <a:p>
            <a:endParaRPr lang="fr-FR" sz="1600" dirty="0">
              <a:ea typeface="Calibri"/>
              <a:cs typeface="Arial"/>
            </a:endParaRPr>
          </a:p>
          <a:p>
            <a:endParaRPr lang="fr-FR" dirty="0">
              <a:ea typeface="Calibri"/>
              <a:cs typeface="Calibri"/>
            </a:endParaRPr>
          </a:p>
        </p:txBody>
      </p:sp>
      <p:pic>
        <p:nvPicPr>
          <p:cNvPr id="2" name="Image 1" descr="Une image contenant texte, capture d’écran, conception&#10;&#10;Le contenu généré par l’IA peut être incorrect.">
            <a:extLst>
              <a:ext uri="{FF2B5EF4-FFF2-40B4-BE49-F238E27FC236}">
                <a16:creationId xmlns:a16="http://schemas.microsoft.com/office/drawing/2014/main" id="{723906FF-12C4-3EE1-0439-4A4F78DA7C37}"/>
              </a:ext>
            </a:extLst>
          </p:cNvPr>
          <p:cNvPicPr>
            <a:picLocks noChangeAspect="1"/>
          </p:cNvPicPr>
          <p:nvPr/>
        </p:nvPicPr>
        <p:blipFill>
          <a:blip r:embed="rId8"/>
          <a:stretch>
            <a:fillRect/>
          </a:stretch>
        </p:blipFill>
        <p:spPr>
          <a:xfrm>
            <a:off x="3208216" y="1372455"/>
            <a:ext cx="8696570" cy="4826245"/>
          </a:xfrm>
          <a:prstGeom prst="rect">
            <a:avLst/>
          </a:prstGeom>
        </p:spPr>
      </p:pic>
      <p:pic>
        <p:nvPicPr>
          <p:cNvPr id="10" name="Image 9" descr="Une image contenant texte, capture d’écran, conception&#10;&#10;Le contenu généré par l’IA peut être incorrect.">
            <a:extLst>
              <a:ext uri="{FF2B5EF4-FFF2-40B4-BE49-F238E27FC236}">
                <a16:creationId xmlns:a16="http://schemas.microsoft.com/office/drawing/2014/main" id="{250F5891-63FC-DB2A-2CB6-7B41583D38C8}"/>
              </a:ext>
            </a:extLst>
          </p:cNvPr>
          <p:cNvPicPr>
            <a:picLocks noChangeAspect="1"/>
          </p:cNvPicPr>
          <p:nvPr/>
        </p:nvPicPr>
        <p:blipFill>
          <a:blip r:embed="rId9"/>
          <a:stretch>
            <a:fillRect/>
          </a:stretch>
        </p:blipFill>
        <p:spPr>
          <a:xfrm>
            <a:off x="2650958" y="3674229"/>
            <a:ext cx="6684108" cy="3022112"/>
          </a:xfrm>
          <a:prstGeom prst="rect">
            <a:avLst/>
          </a:prstGeom>
        </p:spPr>
      </p:pic>
      <p:sp>
        <p:nvSpPr>
          <p:cNvPr id="3" name="ZoneTexte 2">
            <a:extLst>
              <a:ext uri="{FF2B5EF4-FFF2-40B4-BE49-F238E27FC236}">
                <a16:creationId xmlns:a16="http://schemas.microsoft.com/office/drawing/2014/main" id="{A59C619C-6815-B343-6CA3-87B09A3D56F6}"/>
              </a:ext>
            </a:extLst>
          </p:cNvPr>
          <p:cNvSpPr txBox="1"/>
          <p:nvPr/>
        </p:nvSpPr>
        <p:spPr>
          <a:xfrm>
            <a:off x="166941" y="4875062"/>
            <a:ext cx="28933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 Or go to the</a:t>
            </a:r>
            <a:endParaRPr lang="fr-FR" dirty="0"/>
          </a:p>
          <a:p>
            <a:r>
              <a:rPr lang="fr-FR" sz="1600" dirty="0"/>
              <a:t>"About me" section</a:t>
            </a:r>
            <a:endParaRPr lang="fr-FR" dirty="0"/>
          </a:p>
          <a:p>
            <a:r>
              <a:rPr lang="fr-FR" sz="1600" dirty="0"/>
              <a:t>and click on "Fill in </a:t>
            </a:r>
            <a:r>
              <a:rPr lang="fr-FR" sz="1600" dirty="0" err="1"/>
              <a:t>my</a:t>
            </a:r>
            <a:r>
              <a:rPr lang="fr-FR" sz="1600" dirty="0"/>
              <a:t> </a:t>
            </a:r>
            <a:r>
              <a:rPr lang="fr-FR" sz="1600" dirty="0" err="1"/>
              <a:t>sheet</a:t>
            </a:r>
            <a:r>
              <a:rPr lang="fr-FR" sz="1600" dirty="0"/>
              <a:t>":</a:t>
            </a: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viewing</a:t>
            </a:r>
            <a:r>
              <a:rPr lang="fr-FR" dirty="0">
                <a:latin typeface="Figtree"/>
              </a:rPr>
              <a:t> </a:t>
            </a:r>
            <a:r>
              <a:rPr lang="fr-FR" dirty="0" err="1">
                <a:latin typeface="Figtree"/>
              </a:rPr>
              <a:t>your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a:latin typeface="Figtree"/>
            </a:endParaRP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6681082"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You can </a:t>
            </a:r>
            <a:r>
              <a:rPr lang="fr-FR" sz="1600" dirty="0" err="1">
                <a:solidFill>
                  <a:srgbClr val="111111"/>
                </a:solidFill>
                <a:ea typeface="+mn-lt"/>
                <a:cs typeface="+mn-lt"/>
              </a:rPr>
              <a:t>access</a:t>
            </a:r>
            <a:r>
              <a:rPr lang="fr-FR" sz="1600" dirty="0">
                <a:solidFill>
                  <a:srgbClr val="111111"/>
                </a:solidFill>
                <a:ea typeface="+mn-lt"/>
                <a:cs typeface="+mn-lt"/>
              </a:rPr>
              <a:t> all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automatically</a:t>
            </a:r>
            <a:r>
              <a:rPr lang="fr-FR" sz="1600" dirty="0">
                <a:solidFill>
                  <a:srgbClr val="111111"/>
                </a:solidFill>
                <a:ea typeface="+mn-lt"/>
                <a:cs typeface="+mn-lt"/>
              </a:rPr>
              <a:t> </a:t>
            </a:r>
            <a:r>
              <a:rPr lang="fr-FR" sz="1600" dirty="0" err="1">
                <a:solidFill>
                  <a:srgbClr val="111111"/>
                </a:solidFill>
                <a:ea typeface="+mn-lt"/>
                <a:cs typeface="+mn-lt"/>
              </a:rPr>
              <a:t>generated</a:t>
            </a:r>
            <a:r>
              <a:rPr lang="fr-FR" sz="1600" dirty="0">
                <a:solidFill>
                  <a:srgbClr val="111111"/>
                </a:solidFill>
                <a:ea typeface="+mn-lt"/>
                <a:cs typeface="+mn-lt"/>
              </a:rPr>
              <a:t> </a:t>
            </a:r>
            <a:r>
              <a:rPr lang="fr-FR" sz="1600" dirty="0" err="1">
                <a:solidFill>
                  <a:srgbClr val="111111"/>
                </a:solidFill>
                <a:ea typeface="+mn-lt"/>
                <a:cs typeface="+mn-lt"/>
              </a:rPr>
              <a:t>timesheets</a:t>
            </a:r>
            <a:r>
              <a:rPr lang="fr-FR" sz="1600" dirty="0">
                <a:solidFill>
                  <a:srgbClr val="111111"/>
                </a:solidFill>
                <a:ea typeface="+mn-lt"/>
                <a:cs typeface="+mn-lt"/>
              </a:rPr>
              <a:t>.</a:t>
            </a:r>
            <a:endParaRPr lang="fr-FR" dirty="0"/>
          </a:p>
          <a:p>
            <a:endParaRPr lang="fr-FR" sz="1600" dirty="0">
              <a:solidFill>
                <a:srgbClr val="111111"/>
              </a:solidFill>
              <a:ea typeface="+mn-lt"/>
              <a:cs typeface="+mn-lt"/>
            </a:endParaRPr>
          </a:p>
          <a:p>
            <a:r>
              <a:rPr lang="fr-FR" sz="1600" dirty="0">
                <a:solidFill>
                  <a:srgbClr val="111111"/>
                </a:solidFill>
                <a:ea typeface="+mn-lt"/>
                <a:cs typeface="+mn-lt"/>
              </a:rPr>
              <a:t>To open a </a:t>
            </a:r>
            <a:r>
              <a:rPr lang="fr-FR" sz="1600" dirty="0" err="1">
                <a:solidFill>
                  <a:srgbClr val="111111"/>
                </a:solidFill>
                <a:ea typeface="+mn-lt"/>
                <a:cs typeface="+mn-lt"/>
              </a:rPr>
              <a:t>timesheet</a:t>
            </a:r>
            <a:r>
              <a:rPr lang="fr-FR" sz="1600" dirty="0">
                <a:solidFill>
                  <a:srgbClr val="111111"/>
                </a:solidFill>
                <a:ea typeface="+mn-lt"/>
                <a:cs typeface="+mn-lt"/>
              </a:rPr>
              <a:t>, click on the </a:t>
            </a:r>
            <a:r>
              <a:rPr lang="fr-FR" sz="1600" dirty="0" err="1">
                <a:solidFill>
                  <a:srgbClr val="111111"/>
                </a:solidFill>
                <a:ea typeface="+mn-lt"/>
                <a:cs typeface="+mn-lt"/>
              </a:rPr>
              <a:t>desired</a:t>
            </a:r>
            <a:r>
              <a:rPr lang="fr-FR" sz="1600" dirty="0">
                <a:solidFill>
                  <a:srgbClr val="111111"/>
                </a:solidFill>
                <a:ea typeface="+mn-lt"/>
                <a:cs typeface="+mn-lt"/>
              </a:rPr>
              <a:t> one </a:t>
            </a:r>
            <a:r>
              <a:rPr lang="fr-FR" sz="1600" dirty="0" err="1">
                <a:solidFill>
                  <a:srgbClr val="111111"/>
                </a:solidFill>
                <a:ea typeface="+mn-lt"/>
                <a:cs typeface="+mn-lt"/>
              </a:rPr>
              <a:t>from</a:t>
            </a:r>
            <a:r>
              <a:rPr lang="fr-FR" sz="1600" dirty="0">
                <a:solidFill>
                  <a:srgbClr val="111111"/>
                </a:solidFill>
                <a:ea typeface="+mn-lt"/>
                <a:cs typeface="+mn-lt"/>
              </a:rPr>
              <a:t> the </a:t>
            </a:r>
            <a:r>
              <a:rPr lang="fr-FR" sz="1600" dirty="0" err="1">
                <a:solidFill>
                  <a:srgbClr val="111111"/>
                </a:solidFill>
                <a:ea typeface="+mn-lt"/>
                <a:cs typeface="+mn-lt"/>
              </a:rPr>
              <a:t>list</a:t>
            </a:r>
            <a:r>
              <a:rPr lang="fr-FR" sz="1600" dirty="0">
                <a:solidFill>
                  <a:srgbClr val="111111"/>
                </a:solidFill>
                <a:ea typeface="+mn-lt"/>
                <a:cs typeface="+mn-lt"/>
              </a:rPr>
              <a:t>.</a:t>
            </a:r>
            <a:endParaRPr lang="fr-FR"/>
          </a:p>
          <a:p>
            <a:pPr algn="just"/>
            <a:endParaRPr lang="fr-FR" sz="1600" dirty="0">
              <a:solidFill>
                <a:srgbClr val="000000"/>
              </a:solidFill>
              <a:latin typeface="Figtree"/>
              <a:ea typeface="Calibri"/>
              <a:cs typeface="Calibri"/>
            </a:endParaRPr>
          </a:p>
          <a:p>
            <a:pPr algn="l"/>
            <a:endParaRPr lang="fr-FR" dirty="0"/>
          </a:p>
        </p:txBody>
      </p:sp>
      <p:pic>
        <p:nvPicPr>
          <p:cNvPr id="3" name="Image 2" descr="Une image contenant texte, capture d’écran, nombre, Parallèle&#10;&#10;Le contenu généré par l’IA peut être incorrect.">
            <a:extLst>
              <a:ext uri="{FF2B5EF4-FFF2-40B4-BE49-F238E27FC236}">
                <a16:creationId xmlns:a16="http://schemas.microsoft.com/office/drawing/2014/main" id="{280FAFED-D5D9-25EC-B9DF-2B596C4AA502}"/>
              </a:ext>
            </a:extLst>
          </p:cNvPr>
          <p:cNvPicPr>
            <a:picLocks noChangeAspect="1"/>
          </p:cNvPicPr>
          <p:nvPr/>
        </p:nvPicPr>
        <p:blipFill>
          <a:blip r:embed="rId6"/>
          <a:stretch>
            <a:fillRect/>
          </a:stretch>
        </p:blipFill>
        <p:spPr>
          <a:xfrm>
            <a:off x="683846" y="2635079"/>
            <a:ext cx="11136923" cy="3649152"/>
          </a:xfrm>
          <a:prstGeom prst="rect">
            <a:avLst/>
          </a:prstGeom>
        </p:spPr>
      </p:pic>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Viewing</a:t>
            </a:r>
            <a:r>
              <a:rPr lang="fr-FR" dirty="0">
                <a:latin typeface="Figtree"/>
              </a:rPr>
              <a:t> </a:t>
            </a:r>
            <a:r>
              <a:rPr lang="fr-FR" dirty="0" err="1">
                <a:latin typeface="Figtree"/>
              </a:rPr>
              <a:t>your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err="1"/>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2061" y="4840952"/>
            <a:ext cx="522968" cy="501802"/>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4437" y="1359637"/>
            <a:ext cx="2558467"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The </a:t>
            </a:r>
            <a:r>
              <a:rPr lang="fr-FR" sz="1600" err="1">
                <a:solidFill>
                  <a:srgbClr val="111111"/>
                </a:solidFill>
                <a:ea typeface="+mn-lt"/>
                <a:cs typeface="+mn-lt"/>
              </a:rPr>
              <a:t>timesheet</a:t>
            </a:r>
            <a:r>
              <a:rPr lang="fr-FR" sz="1600" dirty="0">
                <a:solidFill>
                  <a:srgbClr val="111111"/>
                </a:solidFill>
                <a:ea typeface="+mn-lt"/>
                <a:cs typeface="+mn-lt"/>
              </a:rPr>
              <a:t> </a:t>
            </a:r>
            <a:r>
              <a:rPr lang="fr-FR" sz="1600" err="1">
                <a:solidFill>
                  <a:srgbClr val="111111"/>
                </a:solidFill>
                <a:ea typeface="+mn-lt"/>
                <a:cs typeface="+mn-lt"/>
              </a:rPr>
              <a:t>contains</a:t>
            </a:r>
            <a:r>
              <a:rPr lang="fr-FR" sz="1600" dirty="0">
                <a:solidFill>
                  <a:srgbClr val="111111"/>
                </a:solidFill>
                <a:ea typeface="+mn-lt"/>
                <a:cs typeface="+mn-lt"/>
              </a:rPr>
              <a:t> </a:t>
            </a:r>
            <a:r>
              <a:rPr lang="fr-FR" sz="1600" err="1">
                <a:solidFill>
                  <a:srgbClr val="111111"/>
                </a:solidFill>
                <a:ea typeface="+mn-lt"/>
                <a:cs typeface="+mn-lt"/>
              </a:rPr>
              <a:t>daily</a:t>
            </a:r>
            <a:r>
              <a:rPr lang="fr-FR" sz="1600" dirty="0">
                <a:solidFill>
                  <a:srgbClr val="111111"/>
                </a:solidFill>
                <a:ea typeface="+mn-lt"/>
                <a:cs typeface="+mn-lt"/>
              </a:rPr>
              <a:t> </a:t>
            </a:r>
            <a:r>
              <a:rPr lang="fr-FR" sz="1600" err="1">
                <a:solidFill>
                  <a:srgbClr val="111111"/>
                </a:solidFill>
                <a:ea typeface="+mn-lt"/>
                <a:cs typeface="+mn-lt"/>
              </a:rPr>
              <a:t>details</a:t>
            </a:r>
            <a:r>
              <a:rPr lang="fr-FR" sz="1600" dirty="0">
                <a:solidFill>
                  <a:srgbClr val="111111"/>
                </a:solidFill>
                <a:ea typeface="+mn-lt"/>
                <a:cs typeface="+mn-lt"/>
              </a:rPr>
              <a:t> for a </a:t>
            </a:r>
            <a:r>
              <a:rPr lang="fr-FR" sz="1600" err="1">
                <a:solidFill>
                  <a:srgbClr val="111111"/>
                </a:solidFill>
                <a:ea typeface="+mn-lt"/>
                <a:cs typeface="+mn-lt"/>
              </a:rPr>
              <a:t>specific</a:t>
            </a:r>
            <a:r>
              <a:rPr lang="fr-FR" sz="1600" dirty="0">
                <a:solidFill>
                  <a:srgbClr val="111111"/>
                </a:solidFill>
                <a:ea typeface="+mn-lt"/>
                <a:cs typeface="+mn-lt"/>
              </a:rPr>
              <a:t> </a:t>
            </a:r>
            <a:r>
              <a:rPr lang="fr-FR" sz="1600" err="1">
                <a:solidFill>
                  <a:srgbClr val="111111"/>
                </a:solidFill>
                <a:ea typeface="+mn-lt"/>
                <a:cs typeface="+mn-lt"/>
              </a:rPr>
              <a:t>week</a:t>
            </a:r>
            <a:r>
              <a:rPr lang="fr-FR" sz="1600" dirty="0">
                <a:solidFill>
                  <a:srgbClr val="000000"/>
                </a:solidFill>
                <a:ea typeface="+mn-lt"/>
                <a:cs typeface="Calibri"/>
              </a:rPr>
              <a:t>.</a:t>
            </a:r>
            <a:endParaRPr lang="fr-FR" sz="1600" dirty="0">
              <a:solidFill>
                <a:srgbClr val="000000"/>
              </a:solidFill>
              <a:cs typeface="Calibri"/>
            </a:endParaRPr>
          </a:p>
          <a:p>
            <a:endParaRPr lang="fr-FR" sz="1600" dirty="0">
              <a:solidFill>
                <a:srgbClr val="000000"/>
              </a:solidFill>
              <a:ea typeface="Calibri"/>
              <a:cs typeface="Calibri"/>
            </a:endParaRPr>
          </a:p>
          <a:p>
            <a:r>
              <a:rPr lang="fr-FR" sz="1600" dirty="0" err="1">
                <a:solidFill>
                  <a:srgbClr val="111111"/>
                </a:solidFill>
                <a:ea typeface="+mn-lt"/>
                <a:cs typeface="+mn-lt"/>
              </a:rPr>
              <a:t>Tracking</a:t>
            </a:r>
            <a:r>
              <a:rPr lang="fr-FR" sz="1600" dirty="0">
                <a:solidFill>
                  <a:srgbClr val="111111"/>
                </a:solidFill>
                <a:ea typeface="+mn-lt"/>
                <a:cs typeface="+mn-lt"/>
              </a:rPr>
              <a:t> can </a:t>
            </a:r>
            <a:r>
              <a:rPr lang="fr-FR" sz="1600" dirty="0" err="1">
                <a:solidFill>
                  <a:srgbClr val="111111"/>
                </a:solidFill>
                <a:ea typeface="+mn-lt"/>
                <a:cs typeface="+mn-lt"/>
              </a:rPr>
              <a:t>be</a:t>
            </a:r>
            <a:r>
              <a:rPr lang="fr-FR" sz="1600" dirty="0">
                <a:solidFill>
                  <a:srgbClr val="111111"/>
                </a:solidFill>
                <a:ea typeface="+mn-lt"/>
                <a:cs typeface="+mn-lt"/>
              </a:rPr>
              <a:t> </a:t>
            </a:r>
            <a:r>
              <a:rPr lang="fr-FR" sz="1600" dirty="0" err="1">
                <a:solidFill>
                  <a:srgbClr val="111111"/>
                </a:solidFill>
                <a:ea typeface="+mn-lt"/>
                <a:cs typeface="+mn-lt"/>
              </a:rPr>
              <a:t>done</a:t>
            </a:r>
            <a:endParaRPr lang="fr-FR" sz="1600" dirty="0" err="1">
              <a:solidFill>
                <a:srgbClr val="333333"/>
              </a:solidFill>
              <a:ea typeface="+mn-lt"/>
              <a:cs typeface="+mn-lt"/>
            </a:endParaRPr>
          </a:p>
          <a:p>
            <a:r>
              <a:rPr lang="fr-FR" sz="1600" dirty="0">
                <a:solidFill>
                  <a:srgbClr val="111111"/>
                </a:solidFill>
                <a:ea typeface="+mn-lt"/>
                <a:cs typeface="+mn-lt"/>
              </a:rPr>
              <a:t>by time or by </a:t>
            </a:r>
            <a:r>
              <a:rPr lang="fr-FR" sz="1600" dirty="0" err="1">
                <a:solidFill>
                  <a:srgbClr val="111111"/>
                </a:solidFill>
                <a:ea typeface="+mn-lt"/>
                <a:cs typeface="+mn-lt"/>
              </a:rPr>
              <a:t>activities</a:t>
            </a:r>
            <a:endParaRPr lang="fr-FR" sz="1600"/>
          </a:p>
          <a:p>
            <a:endParaRPr lang="fr-FR" sz="1600" dirty="0">
              <a:solidFill>
                <a:srgbClr val="000000"/>
              </a:solidFill>
              <a:ea typeface="Calibri"/>
              <a:cs typeface="Calibri"/>
            </a:endParaRPr>
          </a:p>
          <a:p>
            <a:r>
              <a:rPr lang="fr-FR" sz="1600" dirty="0">
                <a:solidFill>
                  <a:srgbClr val="111111"/>
                </a:solidFill>
                <a:ea typeface="+mn-lt"/>
                <a:cs typeface="+mn-lt"/>
              </a:rPr>
              <a:t>The </a:t>
            </a:r>
            <a:r>
              <a:rPr lang="fr-FR" sz="1600" dirty="0" err="1">
                <a:solidFill>
                  <a:srgbClr val="111111"/>
                </a:solidFill>
                <a:ea typeface="+mn-lt"/>
                <a:cs typeface="+mn-lt"/>
              </a:rPr>
              <a:t>timesheet</a:t>
            </a:r>
            <a:r>
              <a:rPr lang="fr-FR" sz="1600" dirty="0">
                <a:solidFill>
                  <a:srgbClr val="111111"/>
                </a:solidFill>
                <a:ea typeface="+mn-lt"/>
                <a:cs typeface="+mn-lt"/>
              </a:rPr>
              <a:t>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be</a:t>
            </a:r>
            <a:r>
              <a:rPr lang="fr-FR" sz="1600" dirty="0">
                <a:solidFill>
                  <a:srgbClr val="111111"/>
                </a:solidFill>
                <a:ea typeface="+mn-lt"/>
                <a:cs typeface="+mn-lt"/>
              </a:rPr>
              <a:t> </a:t>
            </a:r>
            <a:r>
              <a:rPr lang="fr-FR" sz="1600" dirty="0" err="1">
                <a:solidFill>
                  <a:srgbClr val="111111"/>
                </a:solidFill>
                <a:ea typeface="+mn-lt"/>
                <a:cs typeface="+mn-lt"/>
              </a:rPr>
              <a:t>synchronised</a:t>
            </a:r>
            <a:r>
              <a:rPr lang="fr-FR" sz="1600" dirty="0">
                <a:solidFill>
                  <a:srgbClr val="111111"/>
                </a:solidFill>
                <a:ea typeface="+mn-lt"/>
                <a:cs typeface="+mn-lt"/>
              </a:rPr>
              <a:t> </a:t>
            </a:r>
            <a:r>
              <a:rPr lang="fr-FR" sz="1600" dirty="0" err="1">
                <a:solidFill>
                  <a:srgbClr val="111111"/>
                </a:solidFill>
                <a:ea typeface="+mn-lt"/>
                <a:cs typeface="+mn-lt"/>
              </a:rPr>
              <a:t>with</a:t>
            </a:r>
            <a:r>
              <a:rPr lang="fr-FR" sz="1600" dirty="0">
                <a:solidFill>
                  <a:srgbClr val="111111"/>
                </a:solidFill>
                <a:ea typeface="+mn-lt"/>
                <a:cs typeface="+mn-lt"/>
              </a:rPr>
              <a:t> the 'staff </a:t>
            </a:r>
            <a:r>
              <a:rPr lang="fr-FR" sz="1600" dirty="0" err="1">
                <a:solidFill>
                  <a:srgbClr val="111111"/>
                </a:solidFill>
                <a:ea typeface="+mn-lt"/>
                <a:cs typeface="+mn-lt"/>
              </a:rPr>
              <a:t>leave</a:t>
            </a:r>
            <a:r>
              <a:rPr lang="fr-FR" sz="1600" dirty="0">
                <a:solidFill>
                  <a:srgbClr val="111111"/>
                </a:solidFill>
                <a:ea typeface="+mn-lt"/>
                <a:cs typeface="+mn-lt"/>
              </a:rPr>
              <a:t> and public </a:t>
            </a:r>
            <a:r>
              <a:rPr lang="fr-FR" sz="1600" dirty="0" err="1">
                <a:solidFill>
                  <a:srgbClr val="111111"/>
                </a:solidFill>
                <a:ea typeface="+mn-lt"/>
                <a:cs typeface="+mn-lt"/>
              </a:rPr>
              <a:t>holidays</a:t>
            </a:r>
            <a:r>
              <a:rPr lang="fr-FR" sz="1600" dirty="0">
                <a:solidFill>
                  <a:srgbClr val="111111"/>
                </a:solidFill>
                <a:ea typeface="+mn-lt"/>
                <a:cs typeface="+mn-lt"/>
              </a:rPr>
              <a:t>' and the '</a:t>
            </a:r>
            <a:r>
              <a:rPr lang="fr-FR" sz="1600" dirty="0" err="1">
                <a:solidFill>
                  <a:srgbClr val="111111"/>
                </a:solidFill>
                <a:ea typeface="+mn-lt"/>
                <a:cs typeface="+mn-lt"/>
              </a:rPr>
              <a:t>work</a:t>
            </a:r>
            <a:r>
              <a:rPr lang="fr-FR" sz="1600" dirty="0">
                <a:solidFill>
                  <a:srgbClr val="111111"/>
                </a:solidFill>
                <a:ea typeface="+mn-lt"/>
                <a:cs typeface="+mn-lt"/>
              </a:rPr>
              <a:t> shift' info </a:t>
            </a:r>
            <a:r>
              <a:rPr lang="fr-FR" sz="1600" dirty="0" err="1">
                <a:solidFill>
                  <a:srgbClr val="111111"/>
                </a:solidFill>
                <a:ea typeface="+mn-lt"/>
                <a:cs typeface="+mn-lt"/>
              </a:rPr>
              <a:t>from</a:t>
            </a:r>
            <a:r>
              <a:rPr lang="fr-FR" sz="1600" dirty="0">
                <a:solidFill>
                  <a:srgbClr val="111111"/>
                </a:solidFill>
                <a:ea typeface="+mn-lt"/>
                <a:cs typeface="+mn-lt"/>
              </a:rPr>
              <a:t> the sidebar on the right.</a:t>
            </a:r>
          </a:p>
          <a:p>
            <a:pPr algn="just"/>
            <a:endParaRPr lang="fr-FR" sz="1600" dirty="0">
              <a:solidFill>
                <a:srgbClr val="000000"/>
              </a:solidFill>
              <a:latin typeface="Figtree"/>
              <a:ea typeface="Calibri"/>
              <a:cs typeface="Calibri"/>
            </a:endParaRPr>
          </a:p>
          <a:p>
            <a:pPr algn="l"/>
            <a:endParaRPr lang="fr-FR" dirty="0"/>
          </a:p>
        </p:txBody>
      </p:sp>
      <p:pic>
        <p:nvPicPr>
          <p:cNvPr id="5" name="Image 4" descr="Une image contenant texte, capture d’écran, nombre, Parallèle&#10;&#10;Le contenu généré par l’IA peut être incorrect.">
            <a:extLst>
              <a:ext uri="{FF2B5EF4-FFF2-40B4-BE49-F238E27FC236}">
                <a16:creationId xmlns:a16="http://schemas.microsoft.com/office/drawing/2014/main" id="{E51736B6-C766-65A7-F0A7-9D7A727AD1A8}"/>
              </a:ext>
            </a:extLst>
          </p:cNvPr>
          <p:cNvPicPr>
            <a:picLocks noChangeAspect="1"/>
          </p:cNvPicPr>
          <p:nvPr/>
        </p:nvPicPr>
        <p:blipFill>
          <a:blip r:embed="rId8"/>
          <a:stretch>
            <a:fillRect/>
          </a:stretch>
        </p:blipFill>
        <p:spPr>
          <a:xfrm>
            <a:off x="2676769" y="1355479"/>
            <a:ext cx="9144000" cy="4147045"/>
          </a:xfrm>
          <a:prstGeom prst="rect">
            <a:avLst/>
          </a:prstGeom>
        </p:spPr>
      </p:pic>
      <p:pic>
        <p:nvPicPr>
          <p:cNvPr id="7" name="Image 6" descr="Une image contenant texte, capture d’écran, Police&#10;&#10;Le contenu généré par l’IA peut être incorrect.">
            <a:extLst>
              <a:ext uri="{FF2B5EF4-FFF2-40B4-BE49-F238E27FC236}">
                <a16:creationId xmlns:a16="http://schemas.microsoft.com/office/drawing/2014/main" id="{A69B91F5-A659-DC18-1ED3-B2B6F01E7274}"/>
              </a:ext>
            </a:extLst>
          </p:cNvPr>
          <p:cNvPicPr>
            <a:picLocks noChangeAspect="1"/>
          </p:cNvPicPr>
          <p:nvPr/>
        </p:nvPicPr>
        <p:blipFill>
          <a:blip r:embed="rId9"/>
          <a:stretch>
            <a:fillRect/>
          </a:stretch>
        </p:blipFill>
        <p:spPr>
          <a:xfrm>
            <a:off x="1924580" y="4491566"/>
            <a:ext cx="1781175" cy="2171700"/>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err="1">
                <a:latin typeface="PP Woodland"/>
              </a:rPr>
              <a:t>Changing</a:t>
            </a:r>
            <a:r>
              <a:rPr lang="fr-FR" sz="9600" dirty="0">
                <a:latin typeface="PP Woodland"/>
              </a:rPr>
              <a:t> time </a:t>
            </a:r>
            <a:r>
              <a:rPr lang="fr-FR" sz="9600" dirty="0" err="1">
                <a:latin typeface="PP Woodland"/>
              </a:rPr>
              <a:t>tracking</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44086907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AC893-9E2D-41F4-8446-6242E210A68D}">
  <ds:schemaRefs>
    <ds:schemaRef ds:uri="http://purl.org/dc/dcmitype/"/>
    <ds:schemaRef ds:uri="http://schemas.microsoft.com/office/2006/documentManagement/types"/>
    <ds:schemaRef ds:uri="http://www.w3.org/XML/1998/namespace"/>
    <ds:schemaRef ds:uri="http://schemas.microsoft.com/office/infopath/2007/PartnerControls"/>
    <ds:schemaRef ds:uri="2c2b06c5-99bd-423a-9f6e-c688389443bc"/>
    <ds:schemaRef ds:uri="http://schemas.openxmlformats.org/package/2006/metadata/core-properties"/>
    <ds:schemaRef ds:uri="602bd6e3-6dcc-4d3a-87a7-d7792198175b"/>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81D79F2D-886D-4423-B0B4-2FCA23F09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3044</TotalTime>
  <Words>1066</Words>
  <Application>Microsoft Office PowerPoint</Application>
  <PresentationFormat>Grand écran</PresentationFormat>
  <Paragraphs>153</Paragraphs>
  <Slides>32</Slides>
  <Notes>0</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Eurecia</vt:lpstr>
      <vt:lpstr>All you need to know about       Time &amp; Activities</vt:lpstr>
      <vt:lpstr>At the end of this training, users will be able to: </vt:lpstr>
      <vt:lpstr>As an employee</vt:lpstr>
      <vt:lpstr>As an Employee</vt:lpstr>
      <vt:lpstr>Reviewing Timesheets</vt:lpstr>
      <vt:lpstr>Présentation PowerPoint</vt:lpstr>
      <vt:lpstr>Présentation PowerPoint</vt:lpstr>
      <vt:lpstr>Présentation PowerPoint</vt:lpstr>
      <vt:lpstr>Changing time tracking</vt:lpstr>
      <vt:lpstr>Présentation PowerPoint</vt:lpstr>
      <vt:lpstr>Présentation PowerPoint</vt:lpstr>
      <vt:lpstr>Changing activity  tracking</vt:lpstr>
      <vt:lpstr>Présentation PowerPoint</vt:lpstr>
      <vt:lpstr>Présentation PowerPoint</vt:lpstr>
      <vt:lpstr>Présentation PowerPoint</vt:lpstr>
      <vt:lpstr>Présentation PowerPoint</vt:lpstr>
      <vt:lpstr>Présentation PowerPoint</vt:lpstr>
      <vt:lpstr>Reviewing  overtime</vt:lpstr>
      <vt:lpstr>Présentation PowerPoint</vt:lpstr>
      <vt:lpstr>As a manager</vt:lpstr>
      <vt:lpstr>Approving timesheets</vt:lpstr>
      <vt:lpstr>Présentation PowerPoint</vt:lpstr>
      <vt:lpstr>Présentation PowerPoint</vt:lpstr>
      <vt:lpstr>Présentation PowerPoint</vt:lpstr>
      <vt:lpstr>Reviewing overtime transfers</vt:lpstr>
      <vt:lpstr>Présentation PowerPoint</vt:lpstr>
      <vt:lpstr>Time &amp; activity analysis</vt:lpstr>
      <vt:lpstr>Présentation PowerPoint</vt:lpstr>
      <vt:lpstr>Présentation PowerPoint</vt:lpstr>
      <vt:lpstr>Présentation PowerPoint</vt:lpstr>
      <vt:lpstr>Présentation PowerPoint</vt:lpstr>
      <vt:lpstr>Stll need help ?  All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1360</cp:revision>
  <dcterms:created xsi:type="dcterms:W3CDTF">2023-07-17T08:33:49Z</dcterms:created>
  <dcterms:modified xsi:type="dcterms:W3CDTF">2025-07-09T10:29:01Z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