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341" r:id="rId5"/>
    <p:sldId id="288" r:id="rId6"/>
    <p:sldId id="356" r:id="rId7"/>
    <p:sldId id="335" r:id="rId8"/>
    <p:sldId id="344" r:id="rId9"/>
    <p:sldId id="357" r:id="rId10"/>
    <p:sldId id="345" r:id="rId11"/>
    <p:sldId id="363" r:id="rId12"/>
    <p:sldId id="346" r:id="rId13"/>
    <p:sldId id="358" r:id="rId14"/>
    <p:sldId id="347" r:id="rId15"/>
    <p:sldId id="367" r:id="rId16"/>
    <p:sldId id="365" r:id="rId17"/>
    <p:sldId id="368" r:id="rId18"/>
    <p:sldId id="366" r:id="rId19"/>
    <p:sldId id="336" r:id="rId20"/>
    <p:sldId id="362" r:id="rId21"/>
    <p:sldId id="354" r:id="rId22"/>
    <p:sldId id="342"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57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CC90D9-59B9-FA7B-F573-D497998DF982}" v="1" dt="2025-06-12T13:13:44.080"/>
    <p1510:client id="{625F1104-821F-8C92-760E-8E67448617F8}" v="2" dt="2025-06-12T13:20:59.255"/>
    <p1510:client id="{7C544893-B688-4AFE-BC0B-F8B1A3E2D34C}" v="48" dt="2025-06-12T12:57:28.65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drey MARTIN [Eurécia]" userId="dc15299a-8790-4fdf-8dbd-cfc6e5c5b4cd" providerId="ADAL" clId="{7C544893-B688-4AFE-BC0B-F8B1A3E2D34C}"/>
    <pc:docChg chg="undo custSel addSld delSld modSld sldOrd">
      <pc:chgData name="Audrey MARTIN [Eurécia]" userId="dc15299a-8790-4fdf-8dbd-cfc6e5c5b4cd" providerId="ADAL" clId="{7C544893-B688-4AFE-BC0B-F8B1A3E2D34C}" dt="2025-06-12T12:57:34.591" v="2854" actId="1076"/>
      <pc:docMkLst>
        <pc:docMk/>
      </pc:docMkLst>
      <pc:sldChg chg="modSp mod">
        <pc:chgData name="Audrey MARTIN [Eurécia]" userId="dc15299a-8790-4fdf-8dbd-cfc6e5c5b4cd" providerId="ADAL" clId="{7C544893-B688-4AFE-BC0B-F8B1A3E2D34C}" dt="2025-06-02T13:20:54.785" v="71" actId="6549"/>
        <pc:sldMkLst>
          <pc:docMk/>
          <pc:sldMk cId="3433291733" sldId="287"/>
        </pc:sldMkLst>
        <pc:spChg chg="mod">
          <ac:chgData name="Audrey MARTIN [Eurécia]" userId="dc15299a-8790-4fdf-8dbd-cfc6e5c5b4cd" providerId="ADAL" clId="{7C544893-B688-4AFE-BC0B-F8B1A3E2D34C}" dt="2025-06-02T13:20:54.785" v="71" actId="6549"/>
          <ac:spMkLst>
            <pc:docMk/>
            <pc:sldMk cId="3433291733" sldId="287"/>
            <ac:spMk id="42" creationId="{A809FF54-8E21-E76D-9608-77AF773D0852}"/>
          </ac:spMkLst>
        </pc:spChg>
      </pc:sldChg>
      <pc:sldChg chg="modSp mod">
        <pc:chgData name="Audrey MARTIN [Eurécia]" userId="dc15299a-8790-4fdf-8dbd-cfc6e5c5b4cd" providerId="ADAL" clId="{7C544893-B688-4AFE-BC0B-F8B1A3E2D34C}" dt="2025-06-12T12:08:50.993" v="2136" actId="115"/>
        <pc:sldMkLst>
          <pc:docMk/>
          <pc:sldMk cId="1561398166" sldId="288"/>
        </pc:sldMkLst>
        <pc:spChg chg="mod">
          <ac:chgData name="Audrey MARTIN [Eurécia]" userId="dc15299a-8790-4fdf-8dbd-cfc6e5c5b4cd" providerId="ADAL" clId="{7C544893-B688-4AFE-BC0B-F8B1A3E2D34C}" dt="2025-06-12T12:08:50.993" v="2136" actId="115"/>
          <ac:spMkLst>
            <pc:docMk/>
            <pc:sldMk cId="1561398166" sldId="288"/>
            <ac:spMk id="42" creationId="{A809FF54-8E21-E76D-9608-77AF773D0852}"/>
          </ac:spMkLst>
        </pc:spChg>
      </pc:sldChg>
      <pc:sldChg chg="addSp modSp mod">
        <pc:chgData name="Audrey MARTIN [Eurécia]" userId="dc15299a-8790-4fdf-8dbd-cfc6e5c5b4cd" providerId="ADAL" clId="{7C544893-B688-4AFE-BC0B-F8B1A3E2D34C}" dt="2025-06-12T12:09:44.076" v="2140" actId="14100"/>
        <pc:sldMkLst>
          <pc:docMk/>
          <pc:sldMk cId="2371833390" sldId="344"/>
        </pc:sldMkLst>
        <pc:spChg chg="mod">
          <ac:chgData name="Audrey MARTIN [Eurécia]" userId="dc15299a-8790-4fdf-8dbd-cfc6e5c5b4cd" providerId="ADAL" clId="{7C544893-B688-4AFE-BC0B-F8B1A3E2D34C}" dt="2025-06-03T09:40:13.420" v="1187" actId="20577"/>
          <ac:spMkLst>
            <pc:docMk/>
            <pc:sldMk cId="2371833390" sldId="344"/>
            <ac:spMk id="2" creationId="{0ED16911-BE4F-7178-A964-6BF6DF2D85CF}"/>
          </ac:spMkLst>
        </pc:spChg>
        <pc:spChg chg="add mod">
          <ac:chgData name="Audrey MARTIN [Eurécia]" userId="dc15299a-8790-4fdf-8dbd-cfc6e5c5b4cd" providerId="ADAL" clId="{7C544893-B688-4AFE-BC0B-F8B1A3E2D34C}" dt="2025-06-12T12:09:44.076" v="2140" actId="14100"/>
          <ac:spMkLst>
            <pc:docMk/>
            <pc:sldMk cId="2371833390" sldId="344"/>
            <ac:spMk id="5" creationId="{6B465ECF-7AC8-51B9-5EB8-C40238B8D5C5}"/>
          </ac:spMkLst>
        </pc:spChg>
      </pc:sldChg>
      <pc:sldChg chg="addSp modSp mod">
        <pc:chgData name="Audrey MARTIN [Eurécia]" userId="dc15299a-8790-4fdf-8dbd-cfc6e5c5b4cd" providerId="ADAL" clId="{7C544893-B688-4AFE-BC0B-F8B1A3E2D34C}" dt="2025-06-12T12:17:57.864" v="2169" actId="113"/>
        <pc:sldMkLst>
          <pc:docMk/>
          <pc:sldMk cId="2521234675" sldId="345"/>
        </pc:sldMkLst>
        <pc:spChg chg="mod">
          <ac:chgData name="Audrey MARTIN [Eurécia]" userId="dc15299a-8790-4fdf-8dbd-cfc6e5c5b4cd" providerId="ADAL" clId="{7C544893-B688-4AFE-BC0B-F8B1A3E2D34C}" dt="2025-06-12T12:17:57.864" v="2169" actId="113"/>
          <ac:spMkLst>
            <pc:docMk/>
            <pc:sldMk cId="2521234675" sldId="345"/>
            <ac:spMk id="2" creationId="{0ED16911-BE4F-7178-A964-6BF6DF2D85CF}"/>
          </ac:spMkLst>
        </pc:spChg>
        <pc:spChg chg="add mod">
          <ac:chgData name="Audrey MARTIN [Eurécia]" userId="dc15299a-8790-4fdf-8dbd-cfc6e5c5b4cd" providerId="ADAL" clId="{7C544893-B688-4AFE-BC0B-F8B1A3E2D34C}" dt="2025-06-02T13:27:55.275" v="444" actId="6549"/>
          <ac:spMkLst>
            <pc:docMk/>
            <pc:sldMk cId="2521234675" sldId="345"/>
            <ac:spMk id="5" creationId="{5EB14B2D-E2C5-FB63-A916-C9A9CD55A7E3}"/>
          </ac:spMkLst>
        </pc:spChg>
        <pc:spChg chg="mod">
          <ac:chgData name="Audrey MARTIN [Eurécia]" userId="dc15299a-8790-4fdf-8dbd-cfc6e5c5b4cd" providerId="ADAL" clId="{7C544893-B688-4AFE-BC0B-F8B1A3E2D34C}" dt="2025-06-02T13:27:18.434" v="377" actId="1076"/>
          <ac:spMkLst>
            <pc:docMk/>
            <pc:sldMk cId="2521234675" sldId="345"/>
            <ac:spMk id="13" creationId="{62D7058B-FA1A-5EBA-0E47-771C3B593FB6}"/>
          </ac:spMkLst>
        </pc:spChg>
      </pc:sldChg>
      <pc:sldChg chg="addSp delSp modSp mod">
        <pc:chgData name="Audrey MARTIN [Eurécia]" userId="dc15299a-8790-4fdf-8dbd-cfc6e5c5b4cd" providerId="ADAL" clId="{7C544893-B688-4AFE-BC0B-F8B1A3E2D34C}" dt="2025-06-12T12:20:39.864" v="2432" actId="20577"/>
        <pc:sldMkLst>
          <pc:docMk/>
          <pc:sldMk cId="2173465968" sldId="347"/>
        </pc:sldMkLst>
        <pc:spChg chg="add mod">
          <ac:chgData name="Audrey MARTIN [Eurécia]" userId="dc15299a-8790-4fdf-8dbd-cfc6e5c5b4cd" providerId="ADAL" clId="{7C544893-B688-4AFE-BC0B-F8B1A3E2D34C}" dt="2025-06-03T09:43:27.190" v="1248" actId="1036"/>
          <ac:spMkLst>
            <pc:docMk/>
            <pc:sldMk cId="2173465968" sldId="347"/>
            <ac:spMk id="2" creationId="{54440546-4834-3CE9-CC18-89F1EE4EE5AC}"/>
          </ac:spMkLst>
        </pc:spChg>
        <pc:spChg chg="mod">
          <ac:chgData name="Audrey MARTIN [Eurécia]" userId="dc15299a-8790-4fdf-8dbd-cfc6e5c5b4cd" providerId="ADAL" clId="{7C544893-B688-4AFE-BC0B-F8B1A3E2D34C}" dt="2025-06-02T13:29:17.281" v="590" actId="20577"/>
          <ac:spMkLst>
            <pc:docMk/>
            <pc:sldMk cId="2173465968" sldId="347"/>
            <ac:spMk id="3" creationId="{06A43D7B-6D83-5D1E-0DFB-1C11719B942B}"/>
          </ac:spMkLst>
        </pc:spChg>
        <pc:spChg chg="mod">
          <ac:chgData name="Audrey MARTIN [Eurécia]" userId="dc15299a-8790-4fdf-8dbd-cfc6e5c5b4cd" providerId="ADAL" clId="{7C544893-B688-4AFE-BC0B-F8B1A3E2D34C}" dt="2025-06-12T12:20:39.864" v="2432" actId="20577"/>
          <ac:spMkLst>
            <pc:docMk/>
            <pc:sldMk cId="2173465968" sldId="347"/>
            <ac:spMk id="4" creationId="{90A438DC-811C-961D-F9DD-B6FEB9763FC2}"/>
          </ac:spMkLst>
        </pc:spChg>
        <pc:spChg chg="add mod">
          <ac:chgData name="Audrey MARTIN [Eurécia]" userId="dc15299a-8790-4fdf-8dbd-cfc6e5c5b4cd" providerId="ADAL" clId="{7C544893-B688-4AFE-BC0B-F8B1A3E2D34C}" dt="2025-06-12T12:20:09.964" v="2408" actId="27636"/>
          <ac:spMkLst>
            <pc:docMk/>
            <pc:sldMk cId="2173465968" sldId="347"/>
            <ac:spMk id="6" creationId="{CA7EE326-488F-73B7-6F0B-3BD695437A3F}"/>
          </ac:spMkLst>
        </pc:spChg>
        <pc:spChg chg="add mod ord">
          <ac:chgData name="Audrey MARTIN [Eurécia]" userId="dc15299a-8790-4fdf-8dbd-cfc6e5c5b4cd" providerId="ADAL" clId="{7C544893-B688-4AFE-BC0B-F8B1A3E2D34C}" dt="2025-06-03T09:42:02.420" v="1231" actId="1036"/>
          <ac:spMkLst>
            <pc:docMk/>
            <pc:sldMk cId="2173465968" sldId="347"/>
            <ac:spMk id="12" creationId="{CB538417-BF31-6257-CCF7-EFC3D86FB8AA}"/>
          </ac:spMkLst>
        </pc:spChg>
        <pc:spChg chg="add mod">
          <ac:chgData name="Audrey MARTIN [Eurécia]" userId="dc15299a-8790-4fdf-8dbd-cfc6e5c5b4cd" providerId="ADAL" clId="{7C544893-B688-4AFE-BC0B-F8B1A3E2D34C}" dt="2025-06-02T13:54:07.775" v="1177" actId="1035"/>
          <ac:spMkLst>
            <pc:docMk/>
            <pc:sldMk cId="2173465968" sldId="347"/>
            <ac:spMk id="13" creationId="{849518ED-2DEF-246A-2075-232B928F4274}"/>
          </ac:spMkLst>
        </pc:spChg>
        <pc:picChg chg="add mod ord">
          <ac:chgData name="Audrey MARTIN [Eurécia]" userId="dc15299a-8790-4fdf-8dbd-cfc6e5c5b4cd" providerId="ADAL" clId="{7C544893-B688-4AFE-BC0B-F8B1A3E2D34C}" dt="2025-06-02T13:54:01.414" v="1167" actId="1076"/>
          <ac:picMkLst>
            <pc:docMk/>
            <pc:sldMk cId="2173465968" sldId="347"/>
            <ac:picMk id="5" creationId="{52CCA01E-A27B-1D40-20F8-8BB2B63AEDFE}"/>
          </ac:picMkLst>
        </pc:picChg>
        <pc:picChg chg="add mod ord">
          <ac:chgData name="Audrey MARTIN [Eurécia]" userId="dc15299a-8790-4fdf-8dbd-cfc6e5c5b4cd" providerId="ADAL" clId="{7C544893-B688-4AFE-BC0B-F8B1A3E2D34C}" dt="2025-06-03T09:41:57.336" v="1222" actId="1036"/>
          <ac:picMkLst>
            <pc:docMk/>
            <pc:sldMk cId="2173465968" sldId="347"/>
            <ac:picMk id="9" creationId="{9B657A76-6514-802B-4744-079606655E2D}"/>
          </ac:picMkLst>
        </pc:picChg>
        <pc:picChg chg="add mod">
          <ac:chgData name="Audrey MARTIN [Eurécia]" userId="dc15299a-8790-4fdf-8dbd-cfc6e5c5b4cd" providerId="ADAL" clId="{7C544893-B688-4AFE-BC0B-F8B1A3E2D34C}" dt="2025-06-03T09:43:42.176" v="1250" actId="1582"/>
          <ac:picMkLst>
            <pc:docMk/>
            <pc:sldMk cId="2173465968" sldId="347"/>
            <ac:picMk id="15" creationId="{89FD7EFC-A181-45E7-FF0D-B3448F35A3CE}"/>
          </ac:picMkLst>
        </pc:picChg>
      </pc:sldChg>
      <pc:sldChg chg="del">
        <pc:chgData name="Audrey MARTIN [Eurécia]" userId="dc15299a-8790-4fdf-8dbd-cfc6e5c5b4cd" providerId="ADAL" clId="{7C544893-B688-4AFE-BC0B-F8B1A3E2D34C}" dt="2025-06-02T13:45:05.884" v="767" actId="47"/>
        <pc:sldMkLst>
          <pc:docMk/>
          <pc:sldMk cId="3580624350" sldId="348"/>
        </pc:sldMkLst>
      </pc:sldChg>
      <pc:sldChg chg="modSp mod">
        <pc:chgData name="Audrey MARTIN [Eurécia]" userId="dc15299a-8790-4fdf-8dbd-cfc6e5c5b4cd" providerId="ADAL" clId="{7C544893-B688-4AFE-BC0B-F8B1A3E2D34C}" dt="2025-06-12T12:09:52.347" v="2153" actId="20577"/>
        <pc:sldMkLst>
          <pc:docMk/>
          <pc:sldMk cId="2798381271" sldId="357"/>
        </pc:sldMkLst>
        <pc:spChg chg="mod">
          <ac:chgData name="Audrey MARTIN [Eurécia]" userId="dc15299a-8790-4fdf-8dbd-cfc6e5c5b4cd" providerId="ADAL" clId="{7C544893-B688-4AFE-BC0B-F8B1A3E2D34C}" dt="2025-06-12T12:09:52.347" v="2153" actId="20577"/>
          <ac:spMkLst>
            <pc:docMk/>
            <pc:sldMk cId="2798381271" sldId="357"/>
            <ac:spMk id="2" creationId="{87803021-90C6-027F-BF31-2BE95E568951}"/>
          </ac:spMkLst>
        </pc:spChg>
      </pc:sldChg>
      <pc:sldChg chg="addSp delSp modSp add mod">
        <pc:chgData name="Audrey MARTIN [Eurécia]" userId="dc15299a-8790-4fdf-8dbd-cfc6e5c5b4cd" providerId="ADAL" clId="{7C544893-B688-4AFE-BC0B-F8B1A3E2D34C}" dt="2025-06-02T13:26:49.944" v="376" actId="20577"/>
        <pc:sldMkLst>
          <pc:docMk/>
          <pc:sldMk cId="2932203104" sldId="363"/>
        </pc:sldMkLst>
        <pc:spChg chg="mod">
          <ac:chgData name="Audrey MARTIN [Eurécia]" userId="dc15299a-8790-4fdf-8dbd-cfc6e5c5b4cd" providerId="ADAL" clId="{7C544893-B688-4AFE-BC0B-F8B1A3E2D34C}" dt="2025-06-02T13:26:21.599" v="324" actId="20577"/>
          <ac:spMkLst>
            <pc:docMk/>
            <pc:sldMk cId="2932203104" sldId="363"/>
            <ac:spMk id="2" creationId="{6E0DCB21-FB99-C2EB-1768-86EEADEF03A8}"/>
          </ac:spMkLst>
        </pc:spChg>
        <pc:spChg chg="add mod">
          <ac:chgData name="Audrey MARTIN [Eurécia]" userId="dc15299a-8790-4fdf-8dbd-cfc6e5c5b4cd" providerId="ADAL" clId="{7C544893-B688-4AFE-BC0B-F8B1A3E2D34C}" dt="2025-06-02T13:26:49.944" v="376" actId="20577"/>
          <ac:spMkLst>
            <pc:docMk/>
            <pc:sldMk cId="2932203104" sldId="363"/>
            <ac:spMk id="17" creationId="{0D89B933-2F93-BB55-7AF9-0A9FCBDB36FE}"/>
          </ac:spMkLst>
        </pc:spChg>
        <pc:picChg chg="add mod">
          <ac:chgData name="Audrey MARTIN [Eurécia]" userId="dc15299a-8790-4fdf-8dbd-cfc6e5c5b4cd" providerId="ADAL" clId="{7C544893-B688-4AFE-BC0B-F8B1A3E2D34C}" dt="2025-06-02T13:23:49.532" v="159" actId="1440"/>
          <ac:picMkLst>
            <pc:docMk/>
            <pc:sldMk cId="2932203104" sldId="363"/>
            <ac:picMk id="7" creationId="{0B9EBE78-C44F-556A-C817-CFFB403FD385}"/>
          </ac:picMkLst>
        </pc:picChg>
        <pc:picChg chg="add mod">
          <ac:chgData name="Audrey MARTIN [Eurécia]" userId="dc15299a-8790-4fdf-8dbd-cfc6e5c5b4cd" providerId="ADAL" clId="{7C544893-B688-4AFE-BC0B-F8B1A3E2D34C}" dt="2025-06-02T13:24:24.972" v="163" actId="1440"/>
          <ac:picMkLst>
            <pc:docMk/>
            <pc:sldMk cId="2932203104" sldId="363"/>
            <ac:picMk id="9" creationId="{66E6AFEC-2E16-46E1-3183-FFB6F170F03E}"/>
          </ac:picMkLst>
        </pc:picChg>
        <pc:picChg chg="add mod">
          <ac:chgData name="Audrey MARTIN [Eurécia]" userId="dc15299a-8790-4fdf-8dbd-cfc6e5c5b4cd" providerId="ADAL" clId="{7C544893-B688-4AFE-BC0B-F8B1A3E2D34C}" dt="2025-06-02T13:25:32.247" v="173" actId="14100"/>
          <ac:picMkLst>
            <pc:docMk/>
            <pc:sldMk cId="2932203104" sldId="363"/>
            <ac:picMk id="11" creationId="{BCC852ED-75ED-8BAF-7DC1-4117B21FC348}"/>
          </ac:picMkLst>
        </pc:picChg>
        <pc:picChg chg="add mod">
          <ac:chgData name="Audrey MARTIN [Eurécia]" userId="dc15299a-8790-4fdf-8dbd-cfc6e5c5b4cd" providerId="ADAL" clId="{7C544893-B688-4AFE-BC0B-F8B1A3E2D34C}" dt="2025-06-02T13:25:22.326" v="170" actId="1582"/>
          <ac:picMkLst>
            <pc:docMk/>
            <pc:sldMk cId="2932203104" sldId="363"/>
            <ac:picMk id="16" creationId="{FAF56ADE-6725-8155-3070-BA381F87E265}"/>
          </ac:picMkLst>
        </pc:picChg>
      </pc:sldChg>
      <pc:sldChg chg="addSp delSp modSp add del mod">
        <pc:chgData name="Audrey MARTIN [Eurécia]" userId="dc15299a-8790-4fdf-8dbd-cfc6e5c5b4cd" providerId="ADAL" clId="{7C544893-B688-4AFE-BC0B-F8B1A3E2D34C}" dt="2025-06-02T13:54:36.624" v="1182" actId="47"/>
        <pc:sldMkLst>
          <pc:docMk/>
          <pc:sldMk cId="3344522961" sldId="364"/>
        </pc:sldMkLst>
      </pc:sldChg>
      <pc:sldChg chg="addSp delSp modSp add mod">
        <pc:chgData name="Audrey MARTIN [Eurécia]" userId="dc15299a-8790-4fdf-8dbd-cfc6e5c5b4cd" providerId="ADAL" clId="{7C544893-B688-4AFE-BC0B-F8B1A3E2D34C}" dt="2025-06-12T12:46:48.575" v="2833" actId="1037"/>
        <pc:sldMkLst>
          <pc:docMk/>
          <pc:sldMk cId="1136312252" sldId="365"/>
        </pc:sldMkLst>
        <pc:spChg chg="add mod">
          <ac:chgData name="Audrey MARTIN [Eurécia]" userId="dc15299a-8790-4fdf-8dbd-cfc6e5c5b4cd" providerId="ADAL" clId="{7C544893-B688-4AFE-BC0B-F8B1A3E2D34C}" dt="2025-06-12T12:31:57.081" v="2674" actId="20577"/>
          <ac:spMkLst>
            <pc:docMk/>
            <pc:sldMk cId="1136312252" sldId="365"/>
            <ac:spMk id="2" creationId="{69BA9CF0-0E71-56B7-23F5-B1C982354EE7}"/>
          </ac:spMkLst>
        </pc:spChg>
        <pc:spChg chg="mod">
          <ac:chgData name="Audrey MARTIN [Eurécia]" userId="dc15299a-8790-4fdf-8dbd-cfc6e5c5b4cd" providerId="ADAL" clId="{7C544893-B688-4AFE-BC0B-F8B1A3E2D34C}" dt="2025-06-02T13:45:42.243" v="805" actId="20577"/>
          <ac:spMkLst>
            <pc:docMk/>
            <pc:sldMk cId="1136312252" sldId="365"/>
            <ac:spMk id="4" creationId="{8B606CB5-971E-16F1-83B7-5E81934DE58D}"/>
          </ac:spMkLst>
        </pc:spChg>
        <pc:spChg chg="add mod">
          <ac:chgData name="Audrey MARTIN [Eurécia]" userId="dc15299a-8790-4fdf-8dbd-cfc6e5c5b4cd" providerId="ADAL" clId="{7C544893-B688-4AFE-BC0B-F8B1A3E2D34C}" dt="2025-06-12T12:41:49.371" v="2708" actId="1076"/>
          <ac:spMkLst>
            <pc:docMk/>
            <pc:sldMk cId="1136312252" sldId="365"/>
            <ac:spMk id="15" creationId="{59240B43-AA3D-4625-9C2F-54FEEFBF456F}"/>
          </ac:spMkLst>
        </pc:spChg>
        <pc:spChg chg="add mod">
          <ac:chgData name="Audrey MARTIN [Eurécia]" userId="dc15299a-8790-4fdf-8dbd-cfc6e5c5b4cd" providerId="ADAL" clId="{7C544893-B688-4AFE-BC0B-F8B1A3E2D34C}" dt="2025-06-12T12:46:48.575" v="2833" actId="1037"/>
          <ac:spMkLst>
            <pc:docMk/>
            <pc:sldMk cId="1136312252" sldId="365"/>
            <ac:spMk id="16" creationId="{99FF6FBF-0F85-D4F1-306B-B2353FD125DB}"/>
          </ac:spMkLst>
        </pc:spChg>
        <pc:picChg chg="add mod">
          <ac:chgData name="Audrey MARTIN [Eurécia]" userId="dc15299a-8790-4fdf-8dbd-cfc6e5c5b4cd" providerId="ADAL" clId="{7C544893-B688-4AFE-BC0B-F8B1A3E2D34C}" dt="2025-06-12T12:41:45.870" v="2707" actId="14100"/>
          <ac:picMkLst>
            <pc:docMk/>
            <pc:sldMk cId="1136312252" sldId="365"/>
            <ac:picMk id="6" creationId="{B007C3D8-44AE-F315-60F5-363EACE2412C}"/>
          </ac:picMkLst>
        </pc:picChg>
        <pc:picChg chg="add del mod">
          <ac:chgData name="Audrey MARTIN [Eurécia]" userId="dc15299a-8790-4fdf-8dbd-cfc6e5c5b4cd" providerId="ADAL" clId="{7C544893-B688-4AFE-BC0B-F8B1A3E2D34C}" dt="2025-06-12T12:38:18.599" v="2685" actId="478"/>
          <ac:picMkLst>
            <pc:docMk/>
            <pc:sldMk cId="1136312252" sldId="365"/>
            <ac:picMk id="8" creationId="{46554D8B-D93B-7CB7-8B64-1C62ED0690E4}"/>
          </ac:picMkLst>
        </pc:picChg>
        <pc:picChg chg="add mod">
          <ac:chgData name="Audrey MARTIN [Eurécia]" userId="dc15299a-8790-4fdf-8dbd-cfc6e5c5b4cd" providerId="ADAL" clId="{7C544893-B688-4AFE-BC0B-F8B1A3E2D34C}" dt="2025-06-12T12:40:14.719" v="2691" actId="1440"/>
          <ac:picMkLst>
            <pc:docMk/>
            <pc:sldMk cId="1136312252" sldId="365"/>
            <ac:picMk id="9" creationId="{6DDEDDFA-2845-1776-6195-8DB83C44CA3A}"/>
          </ac:picMkLst>
        </pc:picChg>
        <pc:picChg chg="add del mod">
          <ac:chgData name="Audrey MARTIN [Eurécia]" userId="dc15299a-8790-4fdf-8dbd-cfc6e5c5b4cd" providerId="ADAL" clId="{7C544893-B688-4AFE-BC0B-F8B1A3E2D34C}" dt="2025-06-12T12:37:51.301" v="2681" actId="478"/>
          <ac:picMkLst>
            <pc:docMk/>
            <pc:sldMk cId="1136312252" sldId="365"/>
            <ac:picMk id="14" creationId="{6EC122E0-4155-36E8-31AE-9D5C07500D90}"/>
          </ac:picMkLst>
        </pc:picChg>
      </pc:sldChg>
      <pc:sldChg chg="addSp delSp modSp add mod">
        <pc:chgData name="Audrey MARTIN [Eurécia]" userId="dc15299a-8790-4fdf-8dbd-cfc6e5c5b4cd" providerId="ADAL" clId="{7C544893-B688-4AFE-BC0B-F8B1A3E2D34C}" dt="2025-06-12T12:57:34.591" v="2854" actId="1076"/>
        <pc:sldMkLst>
          <pc:docMk/>
          <pc:sldMk cId="665903471" sldId="366"/>
        </pc:sldMkLst>
        <pc:spChg chg="mod">
          <ac:chgData name="Audrey MARTIN [Eurécia]" userId="dc15299a-8790-4fdf-8dbd-cfc6e5c5b4cd" providerId="ADAL" clId="{7C544893-B688-4AFE-BC0B-F8B1A3E2D34C}" dt="2025-06-12T12:46:26.642" v="2823" actId="20577"/>
          <ac:spMkLst>
            <pc:docMk/>
            <pc:sldMk cId="665903471" sldId="366"/>
            <ac:spMk id="4" creationId="{2C2E4E43-1809-1C3D-0C4C-31F487F1C669}"/>
          </ac:spMkLst>
        </pc:spChg>
        <pc:spChg chg="add del mod">
          <ac:chgData name="Audrey MARTIN [Eurécia]" userId="dc15299a-8790-4fdf-8dbd-cfc6e5c5b4cd" providerId="ADAL" clId="{7C544893-B688-4AFE-BC0B-F8B1A3E2D34C}" dt="2025-06-12T12:47:44.444" v="2841" actId="478"/>
          <ac:spMkLst>
            <pc:docMk/>
            <pc:sldMk cId="665903471" sldId="366"/>
            <ac:spMk id="5" creationId="{A0A5C06A-A605-5615-D946-B4F8CBE2AF6C}"/>
          </ac:spMkLst>
        </pc:spChg>
        <pc:spChg chg="add mod">
          <ac:chgData name="Audrey MARTIN [Eurécia]" userId="dc15299a-8790-4fdf-8dbd-cfc6e5c5b4cd" providerId="ADAL" clId="{7C544893-B688-4AFE-BC0B-F8B1A3E2D34C}" dt="2025-06-12T12:48:19.008" v="2847" actId="1035"/>
          <ac:spMkLst>
            <pc:docMk/>
            <pc:sldMk cId="665903471" sldId="366"/>
            <ac:spMk id="13" creationId="{E33FE9DE-3DE0-064B-1130-356A393A83CE}"/>
          </ac:spMkLst>
        </pc:spChg>
        <pc:spChg chg="add mod">
          <ac:chgData name="Audrey MARTIN [Eurécia]" userId="dc15299a-8790-4fdf-8dbd-cfc6e5c5b4cd" providerId="ADAL" clId="{7C544893-B688-4AFE-BC0B-F8B1A3E2D34C}" dt="2025-06-12T12:57:34.591" v="2854" actId="1076"/>
          <ac:spMkLst>
            <pc:docMk/>
            <pc:sldMk cId="665903471" sldId="366"/>
            <ac:spMk id="16" creationId="{1316EE0A-3FFB-CF41-4E6B-CBC429658D06}"/>
          </ac:spMkLst>
        </pc:spChg>
        <pc:picChg chg="add del mod">
          <ac:chgData name="Audrey MARTIN [Eurécia]" userId="dc15299a-8790-4fdf-8dbd-cfc6e5c5b4cd" providerId="ADAL" clId="{7C544893-B688-4AFE-BC0B-F8B1A3E2D34C}" dt="2025-06-12T12:47:43.409" v="2840" actId="478"/>
          <ac:picMkLst>
            <pc:docMk/>
            <pc:sldMk cId="665903471" sldId="366"/>
            <ac:picMk id="2" creationId="{2A4A9A62-4D88-C94B-09BC-43090AF204EF}"/>
          </ac:picMkLst>
        </pc:picChg>
        <pc:picChg chg="add del mod">
          <ac:chgData name="Audrey MARTIN [Eurécia]" userId="dc15299a-8790-4fdf-8dbd-cfc6e5c5b4cd" providerId="ADAL" clId="{7C544893-B688-4AFE-BC0B-F8B1A3E2D34C}" dt="2025-06-12T12:35:25.270" v="2677" actId="478"/>
          <ac:picMkLst>
            <pc:docMk/>
            <pc:sldMk cId="665903471" sldId="366"/>
            <ac:picMk id="6" creationId="{8AC9DD93-4DF6-E0A7-B67B-C3703243F377}"/>
          </ac:picMkLst>
        </pc:picChg>
        <pc:picChg chg="add del mod">
          <ac:chgData name="Audrey MARTIN [Eurécia]" userId="dc15299a-8790-4fdf-8dbd-cfc6e5c5b4cd" providerId="ADAL" clId="{7C544893-B688-4AFE-BC0B-F8B1A3E2D34C}" dt="2025-06-12T12:43:37.534" v="2710" actId="478"/>
          <ac:picMkLst>
            <pc:docMk/>
            <pc:sldMk cId="665903471" sldId="366"/>
            <ac:picMk id="8" creationId="{7EF7E20B-75AE-2016-3ABE-D88D8B9C9D73}"/>
          </ac:picMkLst>
        </pc:picChg>
        <pc:picChg chg="add mod">
          <ac:chgData name="Audrey MARTIN [Eurécia]" userId="dc15299a-8790-4fdf-8dbd-cfc6e5c5b4cd" providerId="ADAL" clId="{7C544893-B688-4AFE-BC0B-F8B1A3E2D34C}" dt="2025-06-12T12:47:47.099" v="2842" actId="1076"/>
          <ac:picMkLst>
            <pc:docMk/>
            <pc:sldMk cId="665903471" sldId="366"/>
            <ac:picMk id="10" creationId="{EF194348-7A48-2D27-E79A-9DC9D7F9E6CA}"/>
          </ac:picMkLst>
        </pc:picChg>
        <pc:picChg chg="add del mod">
          <ac:chgData name="Audrey MARTIN [Eurécia]" userId="dc15299a-8790-4fdf-8dbd-cfc6e5c5b4cd" providerId="ADAL" clId="{7C544893-B688-4AFE-BC0B-F8B1A3E2D34C}" dt="2025-06-12T12:46:55.328" v="2836" actId="478"/>
          <ac:picMkLst>
            <pc:docMk/>
            <pc:sldMk cId="665903471" sldId="366"/>
            <ac:picMk id="12" creationId="{3F2B2A42-B81B-7F70-3DD6-6C700C84A11F}"/>
          </ac:picMkLst>
        </pc:picChg>
        <pc:picChg chg="add mod">
          <ac:chgData name="Audrey MARTIN [Eurécia]" userId="dc15299a-8790-4fdf-8dbd-cfc6e5c5b4cd" providerId="ADAL" clId="{7C544893-B688-4AFE-BC0B-F8B1A3E2D34C}" dt="2025-06-12T12:57:23.110" v="2852" actId="1440"/>
          <ac:picMkLst>
            <pc:docMk/>
            <pc:sldMk cId="665903471" sldId="366"/>
            <ac:picMk id="15" creationId="{5C2E4D7B-CEC9-E015-F5E3-A6CAA788C77C}"/>
          </ac:picMkLst>
        </pc:picChg>
      </pc:sldChg>
      <pc:sldChg chg="addSp delSp modSp add mod">
        <pc:chgData name="Audrey MARTIN [Eurécia]" userId="dc15299a-8790-4fdf-8dbd-cfc6e5c5b4cd" providerId="ADAL" clId="{7C544893-B688-4AFE-BC0B-F8B1A3E2D34C}" dt="2025-06-12T12:23:14.543" v="2483" actId="1076"/>
        <pc:sldMkLst>
          <pc:docMk/>
          <pc:sldMk cId="2877356089" sldId="367"/>
        </pc:sldMkLst>
        <pc:spChg chg="mod ord">
          <ac:chgData name="Audrey MARTIN [Eurécia]" userId="dc15299a-8790-4fdf-8dbd-cfc6e5c5b4cd" providerId="ADAL" clId="{7C544893-B688-4AFE-BC0B-F8B1A3E2D34C}" dt="2025-06-12T12:23:03.679" v="2482" actId="166"/>
          <ac:spMkLst>
            <pc:docMk/>
            <pc:sldMk cId="2877356089" sldId="367"/>
            <ac:spMk id="2" creationId="{F4EAE6FD-AB88-B643-02CD-3B30B9BF1BD3}"/>
          </ac:spMkLst>
        </pc:spChg>
        <pc:spChg chg="mod">
          <ac:chgData name="Audrey MARTIN [Eurécia]" userId="dc15299a-8790-4fdf-8dbd-cfc6e5c5b4cd" providerId="ADAL" clId="{7C544893-B688-4AFE-BC0B-F8B1A3E2D34C}" dt="2025-06-12T12:20:52.028" v="2445" actId="20577"/>
          <ac:spMkLst>
            <pc:docMk/>
            <pc:sldMk cId="2877356089" sldId="367"/>
            <ac:spMk id="4" creationId="{DE35563F-A7AE-5CE4-9ED7-B35DE9404781}"/>
          </ac:spMkLst>
        </pc:spChg>
        <pc:spChg chg="mod">
          <ac:chgData name="Audrey MARTIN [Eurécia]" userId="dc15299a-8790-4fdf-8dbd-cfc6e5c5b4cd" providerId="ADAL" clId="{7C544893-B688-4AFE-BC0B-F8B1A3E2D34C}" dt="2025-06-12T12:23:14.543" v="2483" actId="1076"/>
          <ac:spMkLst>
            <pc:docMk/>
            <pc:sldMk cId="2877356089" sldId="367"/>
            <ac:spMk id="6" creationId="{F29EE982-7092-4752-E458-874BDEDEE5DF}"/>
          </ac:spMkLst>
        </pc:spChg>
        <pc:spChg chg="mod">
          <ac:chgData name="Audrey MARTIN [Eurécia]" userId="dc15299a-8790-4fdf-8dbd-cfc6e5c5b4cd" providerId="ADAL" clId="{7C544893-B688-4AFE-BC0B-F8B1A3E2D34C}" dt="2025-06-12T12:20:59.965" v="2464" actId="1036"/>
          <ac:spMkLst>
            <pc:docMk/>
            <pc:sldMk cId="2877356089" sldId="367"/>
            <ac:spMk id="12" creationId="{171D1072-ADDD-1A68-8650-C44DFCBED08C}"/>
          </ac:spMkLst>
        </pc:spChg>
        <pc:spChg chg="del">
          <ac:chgData name="Audrey MARTIN [Eurécia]" userId="dc15299a-8790-4fdf-8dbd-cfc6e5c5b4cd" providerId="ADAL" clId="{7C544893-B688-4AFE-BC0B-F8B1A3E2D34C}" dt="2025-06-12T12:22:00.993" v="2466" actId="478"/>
          <ac:spMkLst>
            <pc:docMk/>
            <pc:sldMk cId="2877356089" sldId="367"/>
            <ac:spMk id="13" creationId="{6439B1D8-D055-4032-F3C0-11B0F2FEAA98}"/>
          </ac:spMkLst>
        </pc:spChg>
        <pc:spChg chg="add mod">
          <ac:chgData name="Audrey MARTIN [Eurécia]" userId="dc15299a-8790-4fdf-8dbd-cfc6e5c5b4cd" providerId="ADAL" clId="{7C544893-B688-4AFE-BC0B-F8B1A3E2D34C}" dt="2025-06-12T12:23:00.691" v="2481" actId="14100"/>
          <ac:spMkLst>
            <pc:docMk/>
            <pc:sldMk cId="2877356089" sldId="367"/>
            <ac:spMk id="14" creationId="{1EFEEB10-448D-9A7E-562D-E600F77AEE66}"/>
          </ac:spMkLst>
        </pc:spChg>
        <pc:picChg chg="del">
          <ac:chgData name="Audrey MARTIN [Eurécia]" userId="dc15299a-8790-4fdf-8dbd-cfc6e5c5b4cd" providerId="ADAL" clId="{7C544893-B688-4AFE-BC0B-F8B1A3E2D34C}" dt="2025-06-12T12:21:59.867" v="2465" actId="478"/>
          <ac:picMkLst>
            <pc:docMk/>
            <pc:sldMk cId="2877356089" sldId="367"/>
            <ac:picMk id="5" creationId="{A4446701-B6E2-EDDF-71B8-1472ADF91852}"/>
          </ac:picMkLst>
        </pc:picChg>
        <pc:picChg chg="add mod">
          <ac:chgData name="Audrey MARTIN [Eurécia]" userId="dc15299a-8790-4fdf-8dbd-cfc6e5c5b4cd" providerId="ADAL" clId="{7C544893-B688-4AFE-BC0B-F8B1A3E2D34C}" dt="2025-06-12T12:22:08.872" v="2469" actId="1076"/>
          <ac:picMkLst>
            <pc:docMk/>
            <pc:sldMk cId="2877356089" sldId="367"/>
            <ac:picMk id="8" creationId="{4A33D70A-3ADE-B89E-0457-C81F489A3D9A}"/>
          </ac:picMkLst>
        </pc:picChg>
        <pc:picChg chg="add mod ord">
          <ac:chgData name="Audrey MARTIN [Eurécia]" userId="dc15299a-8790-4fdf-8dbd-cfc6e5c5b4cd" providerId="ADAL" clId="{7C544893-B688-4AFE-BC0B-F8B1A3E2D34C}" dt="2025-06-12T12:22:31.637" v="2474" actId="167"/>
          <ac:picMkLst>
            <pc:docMk/>
            <pc:sldMk cId="2877356089" sldId="367"/>
            <ac:picMk id="11" creationId="{7148EF1A-A956-9B90-5216-BF28306CB195}"/>
          </ac:picMkLst>
        </pc:picChg>
        <pc:picChg chg="del mod">
          <ac:chgData name="Audrey MARTIN [Eurécia]" userId="dc15299a-8790-4fdf-8dbd-cfc6e5c5b4cd" providerId="ADAL" clId="{7C544893-B688-4AFE-BC0B-F8B1A3E2D34C}" dt="2025-06-12T12:22:14.418" v="2471" actId="478"/>
          <ac:picMkLst>
            <pc:docMk/>
            <pc:sldMk cId="2877356089" sldId="367"/>
            <ac:picMk id="15" creationId="{0C4C6911-894E-C767-A0AC-D19F3DF8C2FF}"/>
          </ac:picMkLst>
        </pc:picChg>
      </pc:sldChg>
      <pc:sldChg chg="addSp delSp modSp add del mod">
        <pc:chgData name="Audrey MARTIN [Eurécia]" userId="dc15299a-8790-4fdf-8dbd-cfc6e5c5b4cd" providerId="ADAL" clId="{7C544893-B688-4AFE-BC0B-F8B1A3E2D34C}" dt="2025-06-12T12:17:31.128" v="2161" actId="47"/>
        <pc:sldMkLst>
          <pc:docMk/>
          <pc:sldMk cId="4074766513" sldId="367"/>
        </pc:sldMkLst>
        <pc:spChg chg="add">
          <ac:chgData name="Audrey MARTIN [Eurécia]" userId="dc15299a-8790-4fdf-8dbd-cfc6e5c5b4cd" providerId="ADAL" clId="{7C544893-B688-4AFE-BC0B-F8B1A3E2D34C}" dt="2025-06-12T12:13:39.849" v="2154"/>
          <ac:spMkLst>
            <pc:docMk/>
            <pc:sldMk cId="4074766513" sldId="367"/>
            <ac:spMk id="2" creationId="{6F0D092E-B378-F271-82FA-99A6E5B27885}"/>
          </ac:spMkLst>
        </pc:spChg>
        <pc:spChg chg="add del mod">
          <ac:chgData name="Audrey MARTIN [Eurécia]" userId="dc15299a-8790-4fdf-8dbd-cfc6e5c5b4cd" providerId="ADAL" clId="{7C544893-B688-4AFE-BC0B-F8B1A3E2D34C}" dt="2025-06-12T12:13:53.952" v="2158" actId="478"/>
          <ac:spMkLst>
            <pc:docMk/>
            <pc:sldMk cId="4074766513" sldId="367"/>
            <ac:spMk id="5" creationId="{8C236638-5D69-C1C1-A495-5B738027361C}"/>
          </ac:spMkLst>
        </pc:spChg>
        <pc:picChg chg="add mod">
          <ac:chgData name="Audrey MARTIN [Eurécia]" userId="dc15299a-8790-4fdf-8dbd-cfc6e5c5b4cd" providerId="ADAL" clId="{7C544893-B688-4AFE-BC0B-F8B1A3E2D34C}" dt="2025-06-12T12:16:50.258" v="2160" actId="1076"/>
          <ac:picMkLst>
            <pc:docMk/>
            <pc:sldMk cId="4074766513" sldId="367"/>
            <ac:picMk id="7" creationId="{DC1AC838-348F-14D4-C863-94C4F2353FD7}"/>
          </ac:picMkLst>
        </pc:picChg>
      </pc:sldChg>
      <pc:sldChg chg="addSp delSp modSp add mod ord">
        <pc:chgData name="Audrey MARTIN [Eurécia]" userId="dc15299a-8790-4fdf-8dbd-cfc6e5c5b4cd" providerId="ADAL" clId="{7C544893-B688-4AFE-BC0B-F8B1A3E2D34C}" dt="2025-06-12T12:47:23.645" v="2839" actId="1076"/>
        <pc:sldMkLst>
          <pc:docMk/>
          <pc:sldMk cId="149664552" sldId="368"/>
        </pc:sldMkLst>
        <pc:spChg chg="mod">
          <ac:chgData name="Audrey MARTIN [Eurécia]" userId="dc15299a-8790-4fdf-8dbd-cfc6e5c5b4cd" providerId="ADAL" clId="{7C544893-B688-4AFE-BC0B-F8B1A3E2D34C}" dt="2025-06-12T12:46:19.248" v="2783"/>
          <ac:spMkLst>
            <pc:docMk/>
            <pc:sldMk cId="149664552" sldId="368"/>
            <ac:spMk id="4" creationId="{9D646843-725B-A727-F532-A67206E9E47A}"/>
          </ac:spMkLst>
        </pc:spChg>
        <pc:spChg chg="del">
          <ac:chgData name="Audrey MARTIN [Eurécia]" userId="dc15299a-8790-4fdf-8dbd-cfc6e5c5b4cd" providerId="ADAL" clId="{7C544893-B688-4AFE-BC0B-F8B1A3E2D34C}" dt="2025-06-12T12:47:14.377" v="2838" actId="478"/>
          <ac:spMkLst>
            <pc:docMk/>
            <pc:sldMk cId="149664552" sldId="368"/>
            <ac:spMk id="5" creationId="{C0D68214-7C3D-A036-7633-8EFB21BFD79F}"/>
          </ac:spMkLst>
        </pc:spChg>
        <pc:spChg chg="add mod">
          <ac:chgData name="Audrey MARTIN [Eurécia]" userId="dc15299a-8790-4fdf-8dbd-cfc6e5c5b4cd" providerId="ADAL" clId="{7C544893-B688-4AFE-BC0B-F8B1A3E2D34C}" dt="2025-06-12T12:47:23.645" v="2839" actId="1076"/>
          <ac:spMkLst>
            <pc:docMk/>
            <pc:sldMk cId="149664552" sldId="368"/>
            <ac:spMk id="6" creationId="{CC07B06C-E60E-92E7-BC12-2A228990BFEE}"/>
          </ac:spMkLst>
        </pc:spChg>
        <pc:spChg chg="add mod">
          <ac:chgData name="Audrey MARTIN [Eurécia]" userId="dc15299a-8790-4fdf-8dbd-cfc6e5c5b4cd" providerId="ADAL" clId="{7C544893-B688-4AFE-BC0B-F8B1A3E2D34C}" dt="2025-06-12T12:47:23.645" v="2839" actId="1076"/>
          <ac:spMkLst>
            <pc:docMk/>
            <pc:sldMk cId="149664552" sldId="368"/>
            <ac:spMk id="7" creationId="{9EB1758E-DDE9-B0BD-15A4-52FF72011C28}"/>
          </ac:spMkLst>
        </pc:spChg>
        <pc:spChg chg="add mod">
          <ac:chgData name="Audrey MARTIN [Eurécia]" userId="dc15299a-8790-4fdf-8dbd-cfc6e5c5b4cd" providerId="ADAL" clId="{7C544893-B688-4AFE-BC0B-F8B1A3E2D34C}" dt="2025-06-12T12:47:23.645" v="2839" actId="1076"/>
          <ac:spMkLst>
            <pc:docMk/>
            <pc:sldMk cId="149664552" sldId="368"/>
            <ac:spMk id="8" creationId="{A8A01A3C-944C-2962-9F81-5D3A0194578F}"/>
          </ac:spMkLst>
        </pc:spChg>
        <pc:picChg chg="del mod">
          <ac:chgData name="Audrey MARTIN [Eurécia]" userId="dc15299a-8790-4fdf-8dbd-cfc6e5c5b4cd" providerId="ADAL" clId="{7C544893-B688-4AFE-BC0B-F8B1A3E2D34C}" dt="2025-06-12T12:47:13.449" v="2837" actId="478"/>
          <ac:picMkLst>
            <pc:docMk/>
            <pc:sldMk cId="149664552" sldId="368"/>
            <ac:picMk id="2" creationId="{6C30E84D-F671-2251-1247-830D2959C0D2}"/>
          </ac:picMkLst>
        </pc:picChg>
        <pc:picChg chg="mod">
          <ac:chgData name="Audrey MARTIN [Eurécia]" userId="dc15299a-8790-4fdf-8dbd-cfc6e5c5b4cd" providerId="ADAL" clId="{7C544893-B688-4AFE-BC0B-F8B1A3E2D34C}" dt="2025-06-12T12:47:23.645" v="2839" actId="1076"/>
          <ac:picMkLst>
            <pc:docMk/>
            <pc:sldMk cId="149664552" sldId="368"/>
            <ac:picMk id="10" creationId="{22DBA61A-A2DF-4CB5-257C-F57E4B5C5EE0}"/>
          </ac:picMkLst>
        </pc:picChg>
        <pc:picChg chg="mod">
          <ac:chgData name="Audrey MARTIN [Eurécia]" userId="dc15299a-8790-4fdf-8dbd-cfc6e5c5b4cd" providerId="ADAL" clId="{7C544893-B688-4AFE-BC0B-F8B1A3E2D34C}" dt="2025-06-12T12:47:23.645" v="2839" actId="1076"/>
          <ac:picMkLst>
            <pc:docMk/>
            <pc:sldMk cId="149664552" sldId="368"/>
            <ac:picMk id="12" creationId="{6F670B62-D1D4-9DB9-F2EA-E33186C81277}"/>
          </ac:picMkLst>
        </pc:picChg>
      </pc:sldChg>
      <pc:sldChg chg="delSp modSp add del mod">
        <pc:chgData name="Audrey MARTIN [Eurécia]" userId="dc15299a-8790-4fdf-8dbd-cfc6e5c5b4cd" providerId="ADAL" clId="{7C544893-B688-4AFE-BC0B-F8B1A3E2D34C}" dt="2025-06-12T12:17:32.330" v="2162" actId="47"/>
        <pc:sldMkLst>
          <pc:docMk/>
          <pc:sldMk cId="3671310726" sldId="368"/>
        </pc:sldMkLst>
      </pc:sldChg>
    </pc:docChg>
  </pc:docChgLst>
  <pc:docChgLst>
    <pc:chgData name="Celine JOLET [Eurécia]" userId="S::celine.jolet@eurecia.com::4ea0ef13-05f0-42ce-86d6-83a3b123372b" providerId="AD" clId="Web-{356AB7B1-5BA5-0FC0-299A-51AC51195980}"/>
    <pc:docChg chg="modSld">
      <pc:chgData name="Celine JOLET [Eurécia]" userId="S::celine.jolet@eurecia.com::4ea0ef13-05f0-42ce-86d6-83a3b123372b" providerId="AD" clId="Web-{356AB7B1-5BA5-0FC0-299A-51AC51195980}" dt="2024-11-04T13:37:59.041" v="157" actId="20577"/>
      <pc:docMkLst>
        <pc:docMk/>
      </pc:docMkLst>
      <pc:sldChg chg="modSp">
        <pc:chgData name="Celine JOLET [Eurécia]" userId="S::celine.jolet@eurecia.com::4ea0ef13-05f0-42ce-86d6-83a3b123372b" providerId="AD" clId="Web-{356AB7B1-5BA5-0FC0-299A-51AC51195980}" dt="2024-11-04T13:25:03.748" v="0" actId="20577"/>
        <pc:sldMkLst>
          <pc:docMk/>
          <pc:sldMk cId="1561398166" sldId="288"/>
        </pc:sldMkLst>
      </pc:sldChg>
      <pc:sldChg chg="modSp">
        <pc:chgData name="Celine JOLET [Eurécia]" userId="S::celine.jolet@eurecia.com::4ea0ef13-05f0-42ce-86d6-83a3b123372b" providerId="AD" clId="Web-{356AB7B1-5BA5-0FC0-299A-51AC51195980}" dt="2024-11-04T13:26:38.880" v="4" actId="20577"/>
        <pc:sldMkLst>
          <pc:docMk/>
          <pc:sldMk cId="1542998316" sldId="335"/>
        </pc:sldMkLst>
      </pc:sldChg>
      <pc:sldChg chg="delSp">
        <pc:chgData name="Celine JOLET [Eurécia]" userId="S::celine.jolet@eurecia.com::4ea0ef13-05f0-42ce-86d6-83a3b123372b" providerId="AD" clId="Web-{356AB7B1-5BA5-0FC0-299A-51AC51195980}" dt="2024-11-04T13:33:46.584" v="37"/>
        <pc:sldMkLst>
          <pc:docMk/>
          <pc:sldMk cId="1009862868" sldId="336"/>
        </pc:sldMkLst>
      </pc:sldChg>
      <pc:sldChg chg="modSp">
        <pc:chgData name="Celine JOLET [Eurécia]" userId="S::celine.jolet@eurecia.com::4ea0ef13-05f0-42ce-86d6-83a3b123372b" providerId="AD" clId="Web-{356AB7B1-5BA5-0FC0-299A-51AC51195980}" dt="2024-11-04T13:27:17.617" v="14" actId="20577"/>
        <pc:sldMkLst>
          <pc:docMk/>
          <pc:sldMk cId="2371833390" sldId="344"/>
        </pc:sldMkLst>
      </pc:sldChg>
      <pc:sldChg chg="modSp">
        <pc:chgData name="Celine JOLET [Eurécia]" userId="S::celine.jolet@eurecia.com::4ea0ef13-05f0-42ce-86d6-83a3b123372b" providerId="AD" clId="Web-{356AB7B1-5BA5-0FC0-299A-51AC51195980}" dt="2024-11-04T13:29:24.424" v="18" actId="20577"/>
        <pc:sldMkLst>
          <pc:docMk/>
          <pc:sldMk cId="3963696479" sldId="346"/>
        </pc:sldMkLst>
      </pc:sldChg>
      <pc:sldChg chg="modSp">
        <pc:chgData name="Celine JOLET [Eurécia]" userId="S::celine.jolet@eurecia.com::4ea0ef13-05f0-42ce-86d6-83a3b123372b" providerId="AD" clId="Web-{356AB7B1-5BA5-0FC0-299A-51AC51195980}" dt="2024-11-04T13:30:21.803" v="25" actId="20577"/>
        <pc:sldMkLst>
          <pc:docMk/>
          <pc:sldMk cId="2173465968" sldId="347"/>
        </pc:sldMkLst>
      </pc:sldChg>
      <pc:sldChg chg="modSp">
        <pc:chgData name="Celine JOLET [Eurécia]" userId="S::celine.jolet@eurecia.com::4ea0ef13-05f0-42ce-86d6-83a3b123372b" providerId="AD" clId="Web-{356AB7B1-5BA5-0FC0-299A-51AC51195980}" dt="2024-11-04T13:33:04.956" v="35" actId="20577"/>
        <pc:sldMkLst>
          <pc:docMk/>
          <pc:sldMk cId="2428730600" sldId="351"/>
        </pc:sldMkLst>
      </pc:sldChg>
      <pc:sldChg chg="modSp">
        <pc:chgData name="Celine JOLET [Eurécia]" userId="S::celine.jolet@eurecia.com::4ea0ef13-05f0-42ce-86d6-83a3b123372b" providerId="AD" clId="Web-{356AB7B1-5BA5-0FC0-299A-51AC51195980}" dt="2024-11-04T13:34:42.667" v="64" actId="20577"/>
        <pc:sldMkLst>
          <pc:docMk/>
          <pc:sldMk cId="403898800" sldId="354"/>
        </pc:sldMkLst>
      </pc:sldChg>
      <pc:sldChg chg="modSp">
        <pc:chgData name="Celine JOLET [Eurécia]" userId="S::celine.jolet@eurecia.com::4ea0ef13-05f0-42ce-86d6-83a3b123372b" providerId="AD" clId="Web-{356AB7B1-5BA5-0FC0-299A-51AC51195980}" dt="2024-11-04T13:37:59.041" v="157" actId="20577"/>
        <pc:sldMkLst>
          <pc:docMk/>
          <pc:sldMk cId="1967407283" sldId="355"/>
        </pc:sldMkLst>
      </pc:sldChg>
      <pc:sldChg chg="delSp">
        <pc:chgData name="Celine JOLET [Eurécia]" userId="S::celine.jolet@eurecia.com::4ea0ef13-05f0-42ce-86d6-83a3b123372b" providerId="AD" clId="Web-{356AB7B1-5BA5-0FC0-299A-51AC51195980}" dt="2024-11-04T13:26:04.377" v="1"/>
        <pc:sldMkLst>
          <pc:docMk/>
          <pc:sldMk cId="4293405726" sldId="356"/>
        </pc:sldMkLst>
      </pc:sldChg>
      <pc:sldChg chg="delSp">
        <pc:chgData name="Celine JOLET [Eurécia]" userId="S::celine.jolet@eurecia.com::4ea0ef13-05f0-42ce-86d6-83a3b123372b" providerId="AD" clId="Web-{356AB7B1-5BA5-0FC0-299A-51AC51195980}" dt="2024-11-04T13:26:07.909" v="2"/>
        <pc:sldMkLst>
          <pc:docMk/>
          <pc:sldMk cId="2798381271" sldId="357"/>
        </pc:sldMkLst>
      </pc:sldChg>
      <pc:sldChg chg="delSp">
        <pc:chgData name="Celine JOLET [Eurécia]" userId="S::celine.jolet@eurecia.com::4ea0ef13-05f0-42ce-86d6-83a3b123372b" providerId="AD" clId="Web-{356AB7B1-5BA5-0FC0-299A-51AC51195980}" dt="2024-11-04T13:29:29.612" v="19"/>
        <pc:sldMkLst>
          <pc:docMk/>
          <pc:sldMk cId="1992584776" sldId="358"/>
        </pc:sldMkLst>
      </pc:sldChg>
      <pc:sldChg chg="delSp">
        <pc:chgData name="Celine JOLET [Eurécia]" userId="S::celine.jolet@eurecia.com::4ea0ef13-05f0-42ce-86d6-83a3b123372b" providerId="AD" clId="Web-{356AB7B1-5BA5-0FC0-299A-51AC51195980}" dt="2024-11-04T13:30:34.242" v="26"/>
        <pc:sldMkLst>
          <pc:docMk/>
          <pc:sldMk cId="4203406790" sldId="359"/>
        </pc:sldMkLst>
      </pc:sldChg>
      <pc:sldChg chg="delSp">
        <pc:chgData name="Celine JOLET [Eurécia]" userId="S::celine.jolet@eurecia.com::4ea0ef13-05f0-42ce-86d6-83a3b123372b" providerId="AD" clId="Web-{356AB7B1-5BA5-0FC0-299A-51AC51195980}" dt="2024-11-04T13:31:12.385" v="27"/>
        <pc:sldMkLst>
          <pc:docMk/>
          <pc:sldMk cId="702350028" sldId="360"/>
        </pc:sldMkLst>
      </pc:sldChg>
      <pc:sldChg chg="delSp">
        <pc:chgData name="Celine JOLET [Eurécia]" userId="S::celine.jolet@eurecia.com::4ea0ef13-05f0-42ce-86d6-83a3b123372b" providerId="AD" clId="Web-{356AB7B1-5BA5-0FC0-299A-51AC51195980}" dt="2024-11-04T13:33:08.441" v="36"/>
        <pc:sldMkLst>
          <pc:docMk/>
          <pc:sldMk cId="1868050954" sldId="361"/>
        </pc:sldMkLst>
      </pc:sldChg>
      <pc:sldChg chg="delSp">
        <pc:chgData name="Celine JOLET [Eurécia]" userId="S::celine.jolet@eurecia.com::4ea0ef13-05f0-42ce-86d6-83a3b123372b" providerId="AD" clId="Web-{356AB7B1-5BA5-0FC0-299A-51AC51195980}" dt="2024-11-04T13:33:51.272" v="38"/>
        <pc:sldMkLst>
          <pc:docMk/>
          <pc:sldMk cId="1372455230" sldId="362"/>
        </pc:sldMkLst>
      </pc:sldChg>
      <pc:sldChg chg="delSp">
        <pc:chgData name="Celine JOLET [Eurécia]" userId="S::celine.jolet@eurecia.com::4ea0ef13-05f0-42ce-86d6-83a3b123372b" providerId="AD" clId="Web-{356AB7B1-5BA5-0FC0-299A-51AC51195980}" dt="2024-11-04T13:34:52.871" v="65"/>
        <pc:sldMkLst>
          <pc:docMk/>
          <pc:sldMk cId="3779212089" sldId="363"/>
        </pc:sldMkLst>
      </pc:sldChg>
    </pc:docChg>
  </pc:docChgLst>
  <pc:docChgLst>
    <pc:chgData name="Audrey MARTIN [Eurécia]" userId="dc15299a-8790-4fdf-8dbd-cfc6e5c5b4cd" providerId="ADAL" clId="{5EAF1215-DE03-46D1-A8C2-474714993C26}"/>
    <pc:docChg chg="undo custSel addSld delSld modSld sldOrd">
      <pc:chgData name="Audrey MARTIN [Eurécia]" userId="dc15299a-8790-4fdf-8dbd-cfc6e5c5b4cd" providerId="ADAL" clId="{5EAF1215-DE03-46D1-A8C2-474714993C26}" dt="2024-07-12T15:10:47.881" v="2910" actId="1076"/>
      <pc:docMkLst>
        <pc:docMk/>
      </pc:docMkLst>
      <pc:sldChg chg="modSp mod">
        <pc:chgData name="Audrey MARTIN [Eurécia]" userId="dc15299a-8790-4fdf-8dbd-cfc6e5c5b4cd" providerId="ADAL" clId="{5EAF1215-DE03-46D1-A8C2-474714993C26}" dt="2024-07-12T14:22:38.024" v="118" actId="6549"/>
        <pc:sldMkLst>
          <pc:docMk/>
          <pc:sldMk cId="3433291733" sldId="287"/>
        </pc:sldMkLst>
      </pc:sldChg>
      <pc:sldChg chg="modSp mod">
        <pc:chgData name="Audrey MARTIN [Eurécia]" userId="dc15299a-8790-4fdf-8dbd-cfc6e5c5b4cd" providerId="ADAL" clId="{5EAF1215-DE03-46D1-A8C2-474714993C26}" dt="2024-07-12T14:24:23.307" v="466" actId="403"/>
        <pc:sldMkLst>
          <pc:docMk/>
          <pc:sldMk cId="1561398166" sldId="288"/>
        </pc:sldMkLst>
      </pc:sldChg>
      <pc:sldChg chg="addSp delSp modSp mod">
        <pc:chgData name="Audrey MARTIN [Eurécia]" userId="dc15299a-8790-4fdf-8dbd-cfc6e5c5b4cd" providerId="ADAL" clId="{5EAF1215-DE03-46D1-A8C2-474714993C26}" dt="2024-07-12T14:31:46.703" v="644" actId="1440"/>
        <pc:sldMkLst>
          <pc:docMk/>
          <pc:sldMk cId="1542998316" sldId="335"/>
        </pc:sldMkLst>
      </pc:sldChg>
      <pc:sldChg chg="del">
        <pc:chgData name="Audrey MARTIN [Eurécia]" userId="dc15299a-8790-4fdf-8dbd-cfc6e5c5b4cd" providerId="ADAL" clId="{5EAF1215-DE03-46D1-A8C2-474714993C26}" dt="2024-07-12T14:59:51.272" v="1849" actId="47"/>
        <pc:sldMkLst>
          <pc:docMk/>
          <pc:sldMk cId="407031299" sldId="337"/>
        </pc:sldMkLst>
      </pc:sldChg>
      <pc:sldChg chg="del">
        <pc:chgData name="Audrey MARTIN [Eurécia]" userId="dc15299a-8790-4fdf-8dbd-cfc6e5c5b4cd" providerId="ADAL" clId="{5EAF1215-DE03-46D1-A8C2-474714993C26}" dt="2024-07-12T14:22:07.877" v="31" actId="2696"/>
        <pc:sldMkLst>
          <pc:docMk/>
          <pc:sldMk cId="3392393752" sldId="340"/>
        </pc:sldMkLst>
      </pc:sldChg>
      <pc:sldChg chg="addSp delSp modSp mod">
        <pc:chgData name="Audrey MARTIN [Eurécia]" userId="dc15299a-8790-4fdf-8dbd-cfc6e5c5b4cd" providerId="ADAL" clId="{5EAF1215-DE03-46D1-A8C2-474714993C26}" dt="2024-07-12T14:22:03.385" v="30" actId="14100"/>
        <pc:sldMkLst>
          <pc:docMk/>
          <pc:sldMk cId="2016794526" sldId="341"/>
        </pc:sldMkLst>
      </pc:sldChg>
      <pc:sldChg chg="addSp delSp modSp add mod">
        <pc:chgData name="Audrey MARTIN [Eurécia]" userId="dc15299a-8790-4fdf-8dbd-cfc6e5c5b4cd" providerId="ADAL" clId="{5EAF1215-DE03-46D1-A8C2-474714993C26}" dt="2024-07-12T14:31:43.878" v="643" actId="1440"/>
        <pc:sldMkLst>
          <pc:docMk/>
          <pc:sldMk cId="2371833390" sldId="344"/>
        </pc:sldMkLst>
      </pc:sldChg>
      <pc:sldChg chg="addSp delSp modSp add mod">
        <pc:chgData name="Audrey MARTIN [Eurécia]" userId="dc15299a-8790-4fdf-8dbd-cfc6e5c5b4cd" providerId="ADAL" clId="{5EAF1215-DE03-46D1-A8C2-474714993C26}" dt="2024-07-12T14:36:44.065" v="825" actId="1037"/>
        <pc:sldMkLst>
          <pc:docMk/>
          <pc:sldMk cId="2521234675" sldId="345"/>
        </pc:sldMkLst>
      </pc:sldChg>
      <pc:sldChg chg="addSp delSp modSp add mod">
        <pc:chgData name="Audrey MARTIN [Eurécia]" userId="dc15299a-8790-4fdf-8dbd-cfc6e5c5b4cd" providerId="ADAL" clId="{5EAF1215-DE03-46D1-A8C2-474714993C26}" dt="2024-07-12T14:40:42.624" v="885" actId="1036"/>
        <pc:sldMkLst>
          <pc:docMk/>
          <pc:sldMk cId="3963696479" sldId="346"/>
        </pc:sldMkLst>
      </pc:sldChg>
      <pc:sldChg chg="addSp delSp modSp add mod">
        <pc:chgData name="Audrey MARTIN [Eurécia]" userId="dc15299a-8790-4fdf-8dbd-cfc6e5c5b4cd" providerId="ADAL" clId="{5EAF1215-DE03-46D1-A8C2-474714993C26}" dt="2024-07-12T14:43:08.091" v="982" actId="1440"/>
        <pc:sldMkLst>
          <pc:docMk/>
          <pc:sldMk cId="2173465968" sldId="347"/>
        </pc:sldMkLst>
      </pc:sldChg>
      <pc:sldChg chg="addSp delSp modSp add mod">
        <pc:chgData name="Audrey MARTIN [Eurécia]" userId="dc15299a-8790-4fdf-8dbd-cfc6e5c5b4cd" providerId="ADAL" clId="{5EAF1215-DE03-46D1-A8C2-474714993C26}" dt="2024-07-12T14:43:42.113" v="992" actId="1440"/>
        <pc:sldMkLst>
          <pc:docMk/>
          <pc:sldMk cId="3580624350" sldId="348"/>
        </pc:sldMkLst>
      </pc:sldChg>
      <pc:sldChg chg="addSp delSp modSp add mod">
        <pc:chgData name="Audrey MARTIN [Eurécia]" userId="dc15299a-8790-4fdf-8dbd-cfc6e5c5b4cd" providerId="ADAL" clId="{5EAF1215-DE03-46D1-A8C2-474714993C26}" dt="2024-07-12T14:44:42.395" v="1007" actId="207"/>
        <pc:sldMkLst>
          <pc:docMk/>
          <pc:sldMk cId="998864442" sldId="349"/>
        </pc:sldMkLst>
      </pc:sldChg>
      <pc:sldChg chg="addSp delSp modSp add del mod">
        <pc:chgData name="Audrey MARTIN [Eurécia]" userId="dc15299a-8790-4fdf-8dbd-cfc6e5c5b4cd" providerId="ADAL" clId="{5EAF1215-DE03-46D1-A8C2-474714993C26}" dt="2024-07-12T14:54:48.436" v="1742" actId="47"/>
        <pc:sldMkLst>
          <pc:docMk/>
          <pc:sldMk cId="2355245043" sldId="350"/>
        </pc:sldMkLst>
      </pc:sldChg>
      <pc:sldChg chg="addSp delSp modSp add mod">
        <pc:chgData name="Audrey MARTIN [Eurécia]" userId="dc15299a-8790-4fdf-8dbd-cfc6e5c5b4cd" providerId="ADAL" clId="{5EAF1215-DE03-46D1-A8C2-474714993C26}" dt="2024-07-12T14:56:36.879" v="1813" actId="1036"/>
        <pc:sldMkLst>
          <pc:docMk/>
          <pc:sldMk cId="2428730600" sldId="351"/>
        </pc:sldMkLst>
      </pc:sldChg>
      <pc:sldChg chg="addSp delSp modSp add mod">
        <pc:chgData name="Audrey MARTIN [Eurécia]" userId="dc15299a-8790-4fdf-8dbd-cfc6e5c5b4cd" providerId="ADAL" clId="{5EAF1215-DE03-46D1-A8C2-474714993C26}" dt="2024-07-12T14:59:36.742" v="1845" actId="1076"/>
        <pc:sldMkLst>
          <pc:docMk/>
          <pc:sldMk cId="187204786" sldId="352"/>
        </pc:sldMkLst>
      </pc:sldChg>
      <pc:sldChg chg="delSp modSp add mod">
        <pc:chgData name="Audrey MARTIN [Eurécia]" userId="dc15299a-8790-4fdf-8dbd-cfc6e5c5b4cd" providerId="ADAL" clId="{5EAF1215-DE03-46D1-A8C2-474714993C26}" dt="2024-07-12T14:57:44.872" v="1827" actId="1076"/>
        <pc:sldMkLst>
          <pc:docMk/>
          <pc:sldMk cId="3052957650" sldId="353"/>
        </pc:sldMkLst>
      </pc:sldChg>
      <pc:sldChg chg="addSp delSp modSp add mod ord">
        <pc:chgData name="Audrey MARTIN [Eurécia]" userId="dc15299a-8790-4fdf-8dbd-cfc6e5c5b4cd" providerId="ADAL" clId="{5EAF1215-DE03-46D1-A8C2-474714993C26}" dt="2024-07-12T15:04:31.862" v="2499" actId="20577"/>
        <pc:sldMkLst>
          <pc:docMk/>
          <pc:sldMk cId="403898800" sldId="354"/>
        </pc:sldMkLst>
      </pc:sldChg>
      <pc:sldChg chg="addSp delSp modSp add mod">
        <pc:chgData name="Audrey MARTIN [Eurécia]" userId="dc15299a-8790-4fdf-8dbd-cfc6e5c5b4cd" providerId="ADAL" clId="{5EAF1215-DE03-46D1-A8C2-474714993C26}" dt="2024-07-12T15:10:47.881" v="2910" actId="1076"/>
        <pc:sldMkLst>
          <pc:docMk/>
          <pc:sldMk cId="1967407283" sldId="355"/>
        </pc:sldMkLst>
      </pc:sldChg>
    </pc:docChg>
  </pc:docChgLst>
  <pc:docChgLst>
    <pc:chgData name="Mikael TRONYO [Eurécia]" userId="9525cf11-7795-4ac4-b690-aa33f0d6ed1f" providerId="ADAL" clId="{2224AA2E-8CE5-470D-BD3B-6D0361298323}"/>
    <pc:docChg chg="modSld">
      <pc:chgData name="Mikael TRONYO [Eurécia]" userId="9525cf11-7795-4ac4-b690-aa33f0d6ed1f" providerId="ADAL" clId="{2224AA2E-8CE5-470D-BD3B-6D0361298323}" dt="2024-05-23T12:06:32.419" v="8" actId="20577"/>
      <pc:docMkLst>
        <pc:docMk/>
      </pc:docMkLst>
      <pc:sldChg chg="modSp mod">
        <pc:chgData name="Mikael TRONYO [Eurécia]" userId="9525cf11-7795-4ac4-b690-aa33f0d6ed1f" providerId="ADAL" clId="{2224AA2E-8CE5-470D-BD3B-6D0361298323}" dt="2024-05-23T12:06:32.419" v="8" actId="20577"/>
        <pc:sldMkLst>
          <pc:docMk/>
          <pc:sldMk cId="1542998316" sldId="335"/>
        </pc:sldMkLst>
      </pc:sldChg>
    </pc:docChg>
  </pc:docChgLst>
  <pc:docChgLst>
    <pc:chgData name="Emilie LE GOFF MILAN [Eurécia]" userId="6ad53246-acbf-4ccd-b846-328a5839d4aa" providerId="ADAL" clId="{7F43A231-F7B3-457A-BD4E-69B66B9E8FC5}"/>
    <pc:docChg chg="modSld">
      <pc:chgData name="Emilie LE GOFF MILAN [Eurécia]" userId="6ad53246-acbf-4ccd-b846-328a5839d4aa" providerId="ADAL" clId="{7F43A231-F7B3-457A-BD4E-69B66B9E8FC5}" dt="2024-05-30T13:55:46.163" v="1" actId="1076"/>
      <pc:docMkLst>
        <pc:docMk/>
      </pc:docMkLst>
      <pc:sldChg chg="modSp mod">
        <pc:chgData name="Emilie LE GOFF MILAN [Eurécia]" userId="6ad53246-acbf-4ccd-b846-328a5839d4aa" providerId="ADAL" clId="{7F43A231-F7B3-457A-BD4E-69B66B9E8FC5}" dt="2024-05-30T13:55:46.163" v="1" actId="1076"/>
        <pc:sldMkLst>
          <pc:docMk/>
          <pc:sldMk cId="3606106640" sldId="343"/>
        </pc:sldMkLst>
      </pc:sldChg>
    </pc:docChg>
  </pc:docChgLst>
  <pc:docChgLst>
    <pc:chgData name="Pauline BROUSSE [Eurécia]" userId="S::pauline.brousse@eurecia.com::29afd943-9317-407c-af25-96d3f84813eb" providerId="AD" clId="Web-{E313F7F5-4050-9641-90A0-094D79B8EBAE}"/>
    <pc:docChg chg="modSld">
      <pc:chgData name="Pauline BROUSSE [Eurécia]" userId="S::pauline.brousse@eurecia.com::29afd943-9317-407c-af25-96d3f84813eb" providerId="AD" clId="Web-{E313F7F5-4050-9641-90A0-094D79B8EBAE}" dt="2024-08-08T09:54:14.364" v="84" actId="20577"/>
      <pc:docMkLst>
        <pc:docMk/>
      </pc:docMkLst>
      <pc:sldChg chg="modSp">
        <pc:chgData name="Pauline BROUSSE [Eurécia]" userId="S::pauline.brousse@eurecia.com::29afd943-9317-407c-af25-96d3f84813eb" providerId="AD" clId="Web-{E313F7F5-4050-9641-90A0-094D79B8EBAE}" dt="2024-08-08T09:09:20.683" v="3" actId="20577"/>
        <pc:sldMkLst>
          <pc:docMk/>
          <pc:sldMk cId="3433291733" sldId="287"/>
        </pc:sldMkLst>
      </pc:sldChg>
      <pc:sldChg chg="modSp">
        <pc:chgData name="Pauline BROUSSE [Eurécia]" userId="S::pauline.brousse@eurecia.com::29afd943-9317-407c-af25-96d3f84813eb" providerId="AD" clId="Web-{E313F7F5-4050-9641-90A0-094D79B8EBAE}" dt="2024-08-08T09:10:19.076" v="11" actId="20577"/>
        <pc:sldMkLst>
          <pc:docMk/>
          <pc:sldMk cId="1561398166" sldId="288"/>
        </pc:sldMkLst>
      </pc:sldChg>
      <pc:sldChg chg="addSp modSp">
        <pc:chgData name="Pauline BROUSSE [Eurécia]" userId="S::pauline.brousse@eurecia.com::29afd943-9317-407c-af25-96d3f84813eb" providerId="AD" clId="Web-{E313F7F5-4050-9641-90A0-094D79B8EBAE}" dt="2024-08-08T09:12:22.253" v="28" actId="14100"/>
        <pc:sldMkLst>
          <pc:docMk/>
          <pc:sldMk cId="2371833390" sldId="344"/>
        </pc:sldMkLst>
      </pc:sldChg>
      <pc:sldChg chg="modSp">
        <pc:chgData name="Pauline BROUSSE [Eurécia]" userId="S::pauline.brousse@eurecia.com::29afd943-9317-407c-af25-96d3f84813eb" providerId="AD" clId="Web-{E313F7F5-4050-9641-90A0-094D79B8EBAE}" dt="2024-08-08T09:12:51.754" v="29" actId="1076"/>
        <pc:sldMkLst>
          <pc:docMk/>
          <pc:sldMk cId="2521234675" sldId="345"/>
        </pc:sldMkLst>
      </pc:sldChg>
      <pc:sldChg chg="modSp">
        <pc:chgData name="Pauline BROUSSE [Eurécia]" userId="S::pauline.brousse@eurecia.com::29afd943-9317-407c-af25-96d3f84813eb" providerId="AD" clId="Web-{E313F7F5-4050-9641-90A0-094D79B8EBAE}" dt="2024-08-08T09:19:55.396" v="50" actId="20577"/>
        <pc:sldMkLst>
          <pc:docMk/>
          <pc:sldMk cId="3963696479" sldId="346"/>
        </pc:sldMkLst>
      </pc:sldChg>
      <pc:sldChg chg="addSp delSp modSp">
        <pc:chgData name="Pauline BROUSSE [Eurécia]" userId="S::pauline.brousse@eurecia.com::29afd943-9317-407c-af25-96d3f84813eb" providerId="AD" clId="Web-{E313F7F5-4050-9641-90A0-094D79B8EBAE}" dt="2024-08-08T09:41:59.151" v="58"/>
        <pc:sldMkLst>
          <pc:docMk/>
          <pc:sldMk cId="3580624350" sldId="348"/>
        </pc:sldMkLst>
      </pc:sldChg>
      <pc:sldChg chg="modSp">
        <pc:chgData name="Pauline BROUSSE [Eurécia]" userId="S::pauline.brousse@eurecia.com::29afd943-9317-407c-af25-96d3f84813eb" providerId="AD" clId="Web-{E313F7F5-4050-9641-90A0-094D79B8EBAE}" dt="2024-08-08T09:42:17.839" v="60" actId="14100"/>
        <pc:sldMkLst>
          <pc:docMk/>
          <pc:sldMk cId="998864442" sldId="349"/>
        </pc:sldMkLst>
      </pc:sldChg>
      <pc:sldChg chg="delSp modSp">
        <pc:chgData name="Pauline BROUSSE [Eurécia]" userId="S::pauline.brousse@eurecia.com::29afd943-9317-407c-af25-96d3f84813eb" providerId="AD" clId="Web-{E313F7F5-4050-9641-90A0-094D79B8EBAE}" dt="2024-08-08T09:44:17.984" v="77" actId="1076"/>
        <pc:sldMkLst>
          <pc:docMk/>
          <pc:sldMk cId="2428730600" sldId="351"/>
        </pc:sldMkLst>
      </pc:sldChg>
      <pc:sldChg chg="modSp">
        <pc:chgData name="Pauline BROUSSE [Eurécia]" userId="S::pauline.brousse@eurecia.com::29afd943-9317-407c-af25-96d3f84813eb" providerId="AD" clId="Web-{E313F7F5-4050-9641-90A0-094D79B8EBAE}" dt="2024-08-08T09:54:14.364" v="84" actId="20577"/>
        <pc:sldMkLst>
          <pc:docMk/>
          <pc:sldMk cId="187204786" sldId="352"/>
        </pc:sldMkLst>
      </pc:sldChg>
      <pc:sldChg chg="modSp">
        <pc:chgData name="Pauline BROUSSE [Eurécia]" userId="S::pauline.brousse@eurecia.com::29afd943-9317-407c-af25-96d3f84813eb" providerId="AD" clId="Web-{E313F7F5-4050-9641-90A0-094D79B8EBAE}" dt="2024-08-08T09:47:47.710" v="79" actId="20577"/>
        <pc:sldMkLst>
          <pc:docMk/>
          <pc:sldMk cId="403898800" sldId="354"/>
        </pc:sldMkLst>
      </pc:sldChg>
      <pc:sldChg chg="modSp">
        <pc:chgData name="Pauline BROUSSE [Eurécia]" userId="S::pauline.brousse@eurecia.com::29afd943-9317-407c-af25-96d3f84813eb" providerId="AD" clId="Web-{E313F7F5-4050-9641-90A0-094D79B8EBAE}" dt="2024-08-08T09:48:19.851" v="81" actId="1076"/>
        <pc:sldMkLst>
          <pc:docMk/>
          <pc:sldMk cId="1967407283" sldId="355"/>
        </pc:sldMkLst>
      </pc:sldChg>
    </pc:docChg>
  </pc:docChgLst>
  <pc:docChgLst>
    <pc:chgData clId="Web-{4D357159-FB72-AAAA-FD49-F4AE81BAD121}"/>
    <pc:docChg chg="delSld">
      <pc:chgData name="" userId="" providerId="" clId="Web-{4D357159-FB72-AAAA-FD49-F4AE81BAD121}" dt="2024-07-18T06:48:23.113" v="0"/>
      <pc:docMkLst>
        <pc:docMk/>
      </pc:docMkLst>
      <pc:sldChg chg="del">
        <pc:chgData name="" userId="" providerId="" clId="Web-{4D357159-FB72-AAAA-FD49-F4AE81BAD121}" dt="2024-07-18T06:48:23.113" v="0"/>
        <pc:sldMkLst>
          <pc:docMk/>
          <pc:sldMk cId="3606106640" sldId="343"/>
        </pc:sldMkLst>
      </pc:sldChg>
    </pc:docChg>
  </pc:docChgLst>
  <pc:docChgLst>
    <pc:chgData name="Audrey MARTIN [Eurécia]" userId="S::audrey.martin@eurecia.com::dc15299a-8790-4fdf-8dbd-cfc6e5c5b4cd" providerId="AD" clId="Web-{30CC90D9-59B9-FA7B-F573-D497998DF982}"/>
    <pc:docChg chg="delSld">
      <pc:chgData name="Audrey MARTIN [Eurécia]" userId="S::audrey.martin@eurecia.com::dc15299a-8790-4fdf-8dbd-cfc6e5c5b4cd" providerId="AD" clId="Web-{30CC90D9-59B9-FA7B-F573-D497998DF982}" dt="2025-06-12T13:13:44.080" v="0"/>
      <pc:docMkLst>
        <pc:docMk/>
      </pc:docMkLst>
      <pc:sldChg chg="del">
        <pc:chgData name="Audrey MARTIN [Eurécia]" userId="S::audrey.martin@eurecia.com::dc15299a-8790-4fdf-8dbd-cfc6e5c5b4cd" providerId="AD" clId="Web-{30CC90D9-59B9-FA7B-F573-D497998DF982}" dt="2025-06-12T13:13:44.080" v="0"/>
        <pc:sldMkLst>
          <pc:docMk/>
          <pc:sldMk cId="3433291733" sldId="287"/>
        </pc:sldMkLst>
      </pc:sldChg>
    </pc:docChg>
  </pc:docChgLst>
  <pc:docChgLst>
    <pc:chgData name="Pauline MORIN [Eurécia]" userId="26806002-a94a-4f86-8fe6-d48cb3313228" providerId="ADAL" clId="{6B0BA3C2-B2D7-4B28-B1C5-6735329046BB}"/>
    <pc:docChg chg="custSel modSld">
      <pc:chgData name="Pauline MORIN [Eurécia]" userId="26806002-a94a-4f86-8fe6-d48cb3313228" providerId="ADAL" clId="{6B0BA3C2-B2D7-4B28-B1C5-6735329046BB}" dt="2024-11-25T12:52:44.176" v="11" actId="478"/>
      <pc:docMkLst>
        <pc:docMk/>
      </pc:docMkLst>
      <pc:sldChg chg="addSp delSp modSp mod">
        <pc:chgData name="Pauline MORIN [Eurécia]" userId="26806002-a94a-4f86-8fe6-d48cb3313228" providerId="ADAL" clId="{6B0BA3C2-B2D7-4B28-B1C5-6735329046BB}" dt="2024-11-25T12:52:37.642" v="9" actId="478"/>
        <pc:sldMkLst>
          <pc:docMk/>
          <pc:sldMk cId="1009862868" sldId="336"/>
        </pc:sldMkLst>
      </pc:sldChg>
      <pc:sldChg chg="addSp delSp modSp mod">
        <pc:chgData name="Pauline MORIN [Eurécia]" userId="26806002-a94a-4f86-8fe6-d48cb3313228" providerId="ADAL" clId="{6B0BA3C2-B2D7-4B28-B1C5-6735329046BB}" dt="2024-11-25T12:52:13.395" v="1" actId="478"/>
        <pc:sldMkLst>
          <pc:docMk/>
          <pc:sldMk cId="4293405726" sldId="356"/>
        </pc:sldMkLst>
      </pc:sldChg>
      <pc:sldChg chg="delSp modSp mod">
        <pc:chgData name="Pauline MORIN [Eurécia]" userId="26806002-a94a-4f86-8fe6-d48cb3313228" providerId="ADAL" clId="{6B0BA3C2-B2D7-4B28-B1C5-6735329046BB}" dt="2024-11-25T12:52:17.225" v="3" actId="478"/>
        <pc:sldMkLst>
          <pc:docMk/>
          <pc:sldMk cId="2798381271" sldId="357"/>
        </pc:sldMkLst>
      </pc:sldChg>
      <pc:sldChg chg="delSp mod">
        <pc:chgData name="Pauline MORIN [Eurécia]" userId="26806002-a94a-4f86-8fe6-d48cb3313228" providerId="ADAL" clId="{6B0BA3C2-B2D7-4B28-B1C5-6735329046BB}" dt="2024-11-25T12:52:21.301" v="4" actId="478"/>
        <pc:sldMkLst>
          <pc:docMk/>
          <pc:sldMk cId="1992584776" sldId="358"/>
        </pc:sldMkLst>
      </pc:sldChg>
      <pc:sldChg chg="delSp mod">
        <pc:chgData name="Pauline MORIN [Eurécia]" userId="26806002-a94a-4f86-8fe6-d48cb3313228" providerId="ADAL" clId="{6B0BA3C2-B2D7-4B28-B1C5-6735329046BB}" dt="2024-11-25T12:52:24.369" v="5" actId="478"/>
        <pc:sldMkLst>
          <pc:docMk/>
          <pc:sldMk cId="4203406790" sldId="359"/>
        </pc:sldMkLst>
      </pc:sldChg>
      <pc:sldChg chg="delSp mod">
        <pc:chgData name="Pauline MORIN [Eurécia]" userId="26806002-a94a-4f86-8fe6-d48cb3313228" providerId="ADAL" clId="{6B0BA3C2-B2D7-4B28-B1C5-6735329046BB}" dt="2024-11-25T12:52:28.554" v="6" actId="478"/>
        <pc:sldMkLst>
          <pc:docMk/>
          <pc:sldMk cId="702350028" sldId="360"/>
        </pc:sldMkLst>
      </pc:sldChg>
      <pc:sldChg chg="delSp mod">
        <pc:chgData name="Pauline MORIN [Eurécia]" userId="26806002-a94a-4f86-8fe6-d48cb3313228" providerId="ADAL" clId="{6B0BA3C2-B2D7-4B28-B1C5-6735329046BB}" dt="2024-11-25T12:52:31.959" v="7" actId="478"/>
        <pc:sldMkLst>
          <pc:docMk/>
          <pc:sldMk cId="1868050954" sldId="361"/>
        </pc:sldMkLst>
      </pc:sldChg>
      <pc:sldChg chg="delSp mod">
        <pc:chgData name="Pauline MORIN [Eurécia]" userId="26806002-a94a-4f86-8fe6-d48cb3313228" providerId="ADAL" clId="{6B0BA3C2-B2D7-4B28-B1C5-6735329046BB}" dt="2024-11-25T12:52:40.349" v="10" actId="478"/>
        <pc:sldMkLst>
          <pc:docMk/>
          <pc:sldMk cId="1372455230" sldId="362"/>
        </pc:sldMkLst>
      </pc:sldChg>
      <pc:sldChg chg="delSp mod">
        <pc:chgData name="Pauline MORIN [Eurécia]" userId="26806002-a94a-4f86-8fe6-d48cb3313228" providerId="ADAL" clId="{6B0BA3C2-B2D7-4B28-B1C5-6735329046BB}" dt="2024-11-25T12:52:44.176" v="11" actId="478"/>
        <pc:sldMkLst>
          <pc:docMk/>
          <pc:sldMk cId="3779212089" sldId="363"/>
        </pc:sldMkLst>
      </pc:sldChg>
    </pc:docChg>
  </pc:docChgLst>
  <pc:docChgLst>
    <pc:chgData name="Audrey MARTIN [Eurécia]" userId="S::audrey.martin@eurecia.com::dc15299a-8790-4fdf-8dbd-cfc6e5c5b4cd" providerId="AD" clId="Web-{625F1104-821F-8C92-760E-8E67448617F8}"/>
    <pc:docChg chg="modSld">
      <pc:chgData name="Audrey MARTIN [Eurécia]" userId="S::audrey.martin@eurecia.com::dc15299a-8790-4fdf-8dbd-cfc6e5c5b4cd" providerId="AD" clId="Web-{625F1104-821F-8C92-760E-8E67448617F8}" dt="2025-06-12T13:20:59.255" v="1"/>
      <pc:docMkLst>
        <pc:docMk/>
      </pc:docMkLst>
      <pc:sldChg chg="addSp delSp">
        <pc:chgData name="Audrey MARTIN [Eurécia]" userId="S::audrey.martin@eurecia.com::dc15299a-8790-4fdf-8dbd-cfc6e5c5b4cd" providerId="AD" clId="Web-{625F1104-821F-8C92-760E-8E67448617F8}" dt="2025-06-12T13:20:59.255" v="1"/>
        <pc:sldMkLst>
          <pc:docMk/>
          <pc:sldMk cId="2173465968" sldId="347"/>
        </pc:sldMkLst>
        <pc:spChg chg="add del">
          <ac:chgData name="Audrey MARTIN [Eurécia]" userId="S::audrey.martin@eurecia.com::dc15299a-8790-4fdf-8dbd-cfc6e5c5b4cd" providerId="AD" clId="Web-{625F1104-821F-8C92-760E-8E67448617F8}" dt="2025-06-12T13:20:59.255" v="1"/>
          <ac:spMkLst>
            <pc:docMk/>
            <pc:sldMk cId="2173465968" sldId="347"/>
            <ac:spMk id="7" creationId="{EE5AB167-5D39-3EB6-51DF-E8C6563A7F26}"/>
          </ac:spMkLst>
        </pc:spChg>
      </pc:sldChg>
    </pc:docChg>
  </pc:docChgLst>
  <pc:docChgLst>
    <pc:chgData name="Pauline MORIN [Eurécia]" userId="26806002-a94a-4f86-8fe6-d48cb3313228" providerId="ADAL" clId="{812671A4-46CC-4DD6-8AE2-04E8FDB0DFA2}"/>
    <pc:docChg chg="custSel modSld">
      <pc:chgData name="Pauline MORIN [Eurécia]" userId="26806002-a94a-4f86-8fe6-d48cb3313228" providerId="ADAL" clId="{812671A4-46CC-4DD6-8AE2-04E8FDB0DFA2}" dt="2024-09-20T11:25:39.188" v="57" actId="20577"/>
      <pc:docMkLst>
        <pc:docMk/>
      </pc:docMkLst>
      <pc:sldChg chg="modSp mod">
        <pc:chgData name="Pauline MORIN [Eurécia]" userId="26806002-a94a-4f86-8fe6-d48cb3313228" providerId="ADAL" clId="{812671A4-46CC-4DD6-8AE2-04E8FDB0DFA2}" dt="2024-09-20T11:25:39.188" v="57" actId="20577"/>
        <pc:sldMkLst>
          <pc:docMk/>
          <pc:sldMk cId="2016794526" sldId="341"/>
        </pc:sldMkLst>
      </pc:sldChg>
    </pc:docChg>
  </pc:docChgLst>
  <pc:docChgLst>
    <pc:chgData name="Inas FAOUZI [Eurécia]" userId="4f435423-8673-4c81-9a60-95a8e74c92dd" providerId="ADAL" clId="{205C50BC-64D8-4FC7-9283-4AC78F338BFE}"/>
    <pc:docChg chg="undo custSel addSld delSld modSld sldOrd">
      <pc:chgData name="Inas FAOUZI [Eurécia]" userId="4f435423-8673-4c81-9a60-95a8e74c92dd" providerId="ADAL" clId="{205C50BC-64D8-4FC7-9283-4AC78F338BFE}" dt="2024-09-12T09:39:17.598" v="58" actId="207"/>
      <pc:docMkLst>
        <pc:docMk/>
      </pc:docMkLst>
      <pc:sldChg chg="modSp mod">
        <pc:chgData name="Inas FAOUZI [Eurécia]" userId="4f435423-8673-4c81-9a60-95a8e74c92dd" providerId="ADAL" clId="{205C50BC-64D8-4FC7-9283-4AC78F338BFE}" dt="2024-09-12T09:39:17.598" v="58" actId="207"/>
        <pc:sldMkLst>
          <pc:docMk/>
          <pc:sldMk cId="1561398166" sldId="288"/>
        </pc:sldMkLst>
      </pc:sldChg>
      <pc:sldChg chg="del">
        <pc:chgData name="Inas FAOUZI [Eurécia]" userId="4f435423-8673-4c81-9a60-95a8e74c92dd" providerId="ADAL" clId="{205C50BC-64D8-4FC7-9283-4AC78F338BFE}" dt="2024-09-12T08:45:39.128" v="2" actId="2696"/>
        <pc:sldMkLst>
          <pc:docMk/>
          <pc:sldMk cId="3512856049" sldId="334"/>
        </pc:sldMkLst>
      </pc:sldChg>
      <pc:sldChg chg="modSp mod">
        <pc:chgData name="Inas FAOUZI [Eurécia]" userId="4f435423-8673-4c81-9a60-95a8e74c92dd" providerId="ADAL" clId="{205C50BC-64D8-4FC7-9283-4AC78F338BFE}" dt="2024-09-12T09:38:47.028" v="56" actId="1076"/>
        <pc:sldMkLst>
          <pc:docMk/>
          <pc:sldMk cId="1323003873" sldId="342"/>
        </pc:sldMkLst>
      </pc:sldChg>
      <pc:sldChg chg="modSp mod">
        <pc:chgData name="Inas FAOUZI [Eurécia]" userId="4f435423-8673-4c81-9a60-95a8e74c92dd" providerId="ADAL" clId="{205C50BC-64D8-4FC7-9283-4AC78F338BFE}" dt="2024-09-12T09:22:01.281" v="33" actId="1076"/>
        <pc:sldMkLst>
          <pc:docMk/>
          <pc:sldMk cId="2428730600" sldId="351"/>
        </pc:sldMkLst>
      </pc:sldChg>
      <pc:sldChg chg="modSp new mod">
        <pc:chgData name="Inas FAOUZI [Eurécia]" userId="4f435423-8673-4c81-9a60-95a8e74c92dd" providerId="ADAL" clId="{205C50BC-64D8-4FC7-9283-4AC78F338BFE}" dt="2024-09-12T09:36:32.118" v="36" actId="27636"/>
        <pc:sldMkLst>
          <pc:docMk/>
          <pc:sldMk cId="4293405726" sldId="356"/>
        </pc:sldMkLst>
      </pc:sldChg>
      <pc:sldChg chg="modSp new mod ord">
        <pc:chgData name="Inas FAOUZI [Eurécia]" userId="4f435423-8673-4c81-9a60-95a8e74c92dd" providerId="ADAL" clId="{205C50BC-64D8-4FC7-9283-4AC78F338BFE}" dt="2024-09-12T09:36:32.130" v="37" actId="27636"/>
        <pc:sldMkLst>
          <pc:docMk/>
          <pc:sldMk cId="2798381271" sldId="357"/>
        </pc:sldMkLst>
      </pc:sldChg>
      <pc:sldChg chg="modSp add mod ord">
        <pc:chgData name="Inas FAOUZI [Eurécia]" userId="4f435423-8673-4c81-9a60-95a8e74c92dd" providerId="ADAL" clId="{205C50BC-64D8-4FC7-9283-4AC78F338BFE}" dt="2024-09-12T09:20:14.982" v="29"/>
        <pc:sldMkLst>
          <pc:docMk/>
          <pc:sldMk cId="1992584776" sldId="358"/>
        </pc:sldMkLst>
      </pc:sldChg>
      <pc:sldChg chg="modSp add mod ord">
        <pc:chgData name="Inas FAOUZI [Eurécia]" userId="4f435423-8673-4c81-9a60-95a8e74c92dd" providerId="ADAL" clId="{205C50BC-64D8-4FC7-9283-4AC78F338BFE}" dt="2024-09-12T09:20:42.764" v="31"/>
        <pc:sldMkLst>
          <pc:docMk/>
          <pc:sldMk cId="4203406790" sldId="359"/>
        </pc:sldMkLst>
      </pc:sldChg>
      <pc:sldChg chg="modSp add mod ord">
        <pc:chgData name="Inas FAOUZI [Eurécia]" userId="4f435423-8673-4c81-9a60-95a8e74c92dd" providerId="ADAL" clId="{205C50BC-64D8-4FC7-9283-4AC78F338BFE}" dt="2024-09-12T09:17:31.414" v="21"/>
        <pc:sldMkLst>
          <pc:docMk/>
          <pc:sldMk cId="702350028" sldId="360"/>
        </pc:sldMkLst>
      </pc:sldChg>
      <pc:sldChg chg="modSp add mod ord">
        <pc:chgData name="Inas FAOUZI [Eurécia]" userId="4f435423-8673-4c81-9a60-95a8e74c92dd" providerId="ADAL" clId="{205C50BC-64D8-4FC7-9283-4AC78F338BFE}" dt="2024-09-12T08:49:46.856" v="19"/>
        <pc:sldMkLst>
          <pc:docMk/>
          <pc:sldMk cId="1868050954" sldId="361"/>
        </pc:sldMkLst>
      </pc:sldChg>
      <pc:sldChg chg="modSp add mod ord">
        <pc:chgData name="Inas FAOUZI [Eurécia]" userId="4f435423-8673-4c81-9a60-95a8e74c92dd" providerId="ADAL" clId="{205C50BC-64D8-4FC7-9283-4AC78F338BFE}" dt="2024-09-12T09:38:22.768" v="48"/>
        <pc:sldMkLst>
          <pc:docMk/>
          <pc:sldMk cId="1372455230" sldId="362"/>
        </pc:sldMkLst>
      </pc:sldChg>
      <pc:sldChg chg="modSp add mod ord">
        <pc:chgData name="Inas FAOUZI [Eurécia]" userId="4f435423-8673-4c81-9a60-95a8e74c92dd" providerId="ADAL" clId="{205C50BC-64D8-4FC7-9283-4AC78F338BFE}" dt="2024-09-12T09:38:38.422" v="54"/>
        <pc:sldMkLst>
          <pc:docMk/>
          <pc:sldMk cId="3779212089" sldId="36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12/06/2025</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12/06/2025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13</a:t>
            </a:fld>
            <a:endParaRPr lang="fr-FR"/>
          </a:p>
        </p:txBody>
      </p:sp>
    </p:spTree>
    <p:extLst>
      <p:ext uri="{BB962C8B-B14F-4D97-AF65-F5344CB8AC3E}">
        <p14:creationId xmlns:p14="http://schemas.microsoft.com/office/powerpoint/2010/main" val="14532052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12/06/2025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12/06/2025</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8.png"/><Relationship Id="rId7"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hyperlink" Target="https://help.eurecia.com/hc/fr"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6.xml"/><Relationship Id="rId7" Type="http://schemas.openxmlformats.org/officeDocument/2006/relationships/image" Target="../media/image2.svg"/><Relationship Id="rId2" Type="http://schemas.openxmlformats.org/officeDocument/2006/relationships/slide" Target="slide3.xml"/><Relationship Id="rId1" Type="http://schemas.openxmlformats.org/officeDocument/2006/relationships/slideLayout" Target="../slideLayouts/slideLayout36.xml"/><Relationship Id="rId6" Type="http://schemas.openxmlformats.org/officeDocument/2006/relationships/image" Target="../media/image1.png"/><Relationship Id="rId11" Type="http://schemas.openxmlformats.org/officeDocument/2006/relationships/image" Target="../media/image24.png"/><Relationship Id="rId5" Type="http://schemas.openxmlformats.org/officeDocument/2006/relationships/slide" Target="slide16.xml"/><Relationship Id="rId10" Type="http://schemas.openxmlformats.org/officeDocument/2006/relationships/slide" Target="slide17.xml"/><Relationship Id="rId4" Type="http://schemas.openxmlformats.org/officeDocument/2006/relationships/slide" Target="slide10.xml"/><Relationship Id="rId9" Type="http://schemas.openxmlformats.org/officeDocument/2006/relationships/image" Target="../media/image4.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1.png"/><Relationship Id="rId7" Type="http://schemas.openxmlformats.org/officeDocument/2006/relationships/image" Target="../media/image2.sv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1140530" y="1653557"/>
            <a:ext cx="9901416" cy="2660366"/>
          </a:xfrm>
        </p:spPr>
        <p:txBody>
          <a:bodyPr/>
          <a:lstStyle/>
          <a:p>
            <a:r>
              <a:rPr lang="fr-FR" sz="6600" dirty="0">
                <a:solidFill>
                  <a:srgbClr val="79BF9D"/>
                </a:solidFill>
                <a:latin typeface="PP Woodland"/>
              </a:rPr>
              <a:t>Tout savoir sur le </a:t>
            </a:r>
            <a:br>
              <a:rPr lang="fr-FR" sz="6600" dirty="0">
                <a:latin typeface="PP Woodland"/>
              </a:rPr>
            </a:br>
            <a:r>
              <a:rPr lang="fr-FR" sz="6600" dirty="0">
                <a:solidFill>
                  <a:srgbClr val="79BF9D"/>
                </a:solidFill>
                <a:latin typeface="PP Woodland"/>
              </a:rPr>
              <a:t>module </a:t>
            </a:r>
            <a:br>
              <a:rPr lang="fr-FR" sz="6600" dirty="0">
                <a:latin typeface="PP Woodland"/>
              </a:rPr>
            </a:br>
            <a:r>
              <a:rPr lang="fr-FR" sz="6600" dirty="0">
                <a:latin typeface="PP Woodland"/>
              </a:rPr>
              <a:t>    </a:t>
            </a:r>
            <a:br>
              <a:rPr lang="fr-FR" sz="6600" dirty="0">
                <a:latin typeface="PP Woodland"/>
              </a:rPr>
            </a:br>
            <a:r>
              <a:rPr lang="fr-FR" sz="6600" dirty="0">
                <a:latin typeface="PP Woodland"/>
              </a:rPr>
              <a:t>     </a:t>
            </a:r>
            <a:r>
              <a:rPr lang="fr-FR" sz="6600" dirty="0">
                <a:solidFill>
                  <a:schemeClr val="bg1"/>
                </a:solidFill>
                <a:latin typeface="PP Woodland"/>
              </a:rPr>
              <a:t>Gestion</a:t>
            </a:r>
            <a:r>
              <a:rPr lang="fr-FR" sz="6600" dirty="0">
                <a:latin typeface="PP Woodland"/>
              </a:rPr>
              <a:t> </a:t>
            </a:r>
            <a:br>
              <a:rPr lang="fr-FR" sz="6600" dirty="0">
                <a:latin typeface="PP Woodland"/>
              </a:rPr>
            </a:br>
            <a:r>
              <a:rPr lang="fr-FR" sz="6600" dirty="0">
                <a:solidFill>
                  <a:schemeClr val="bg1"/>
                </a:solidFill>
                <a:latin typeface="PP Woodland"/>
              </a:rPr>
              <a:t>Formation</a:t>
            </a:r>
            <a:endParaRPr lang="fr-FR" dirty="0"/>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a:t>Support de formation administrateur</a:t>
            </a:r>
          </a:p>
        </p:txBody>
      </p:sp>
      <p:sp>
        <p:nvSpPr>
          <p:cNvPr id="5" name="Espace réservé du texte 4">
            <a:extLst>
              <a:ext uri="{FF2B5EF4-FFF2-40B4-BE49-F238E27FC236}">
                <a16:creationId xmlns:a16="http://schemas.microsoft.com/office/drawing/2014/main" id="{3195E9D3-9AFA-61CC-A3DF-163CA96FAB19}"/>
              </a:ext>
            </a:extLst>
          </p:cNvPr>
          <p:cNvSpPr>
            <a:spLocks noGrp="1"/>
          </p:cNvSpPr>
          <p:nvPr>
            <p:ph type="body" sz="quarter" idx="15"/>
          </p:nvPr>
        </p:nvSpPr>
        <p:spPr/>
        <p:txBody>
          <a:bodyPr>
            <a:normAutofit fontScale="47500" lnSpcReduction="20000"/>
          </a:bodyPr>
          <a:lstStyle/>
          <a:p>
            <a:r>
              <a:rPr lang="fr-FR" dirty="0"/>
              <a:t>Dernière mise à jour</a:t>
            </a:r>
          </a:p>
          <a:p>
            <a:r>
              <a:rPr lang="fr-FR" dirty="0"/>
              <a:t>Juin 2026</a:t>
            </a:r>
          </a:p>
        </p:txBody>
      </p:sp>
      <p:pic>
        <p:nvPicPr>
          <p:cNvPr id="2" name="Image 1" descr="Une image contenant Graphique, cercle, symbole, clipart&#10;&#10;Description générée automatiquement">
            <a:extLst>
              <a:ext uri="{FF2B5EF4-FFF2-40B4-BE49-F238E27FC236}">
                <a16:creationId xmlns:a16="http://schemas.microsoft.com/office/drawing/2014/main" id="{8C8FD1CE-35B8-E56B-9BEC-51ACB6E225F9}"/>
              </a:ext>
            </a:extLst>
          </p:cNvPr>
          <p:cNvPicPr>
            <a:picLocks noChangeAspect="1"/>
          </p:cNvPicPr>
          <p:nvPr/>
        </p:nvPicPr>
        <p:blipFill>
          <a:blip r:embed="rId3"/>
          <a:stretch>
            <a:fillRect/>
          </a:stretch>
        </p:blipFill>
        <p:spPr>
          <a:xfrm>
            <a:off x="1506474" y="4469817"/>
            <a:ext cx="581964" cy="618337"/>
          </a:xfrm>
          <a:prstGeom prst="rect">
            <a:avLst/>
          </a:prstGeom>
        </p:spPr>
      </p:pic>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pPr>
              <a:lnSpc>
                <a:spcPct val="100000"/>
              </a:lnSpc>
            </a:pPr>
            <a:r>
              <a:rPr lang="fr-FR" sz="6600" dirty="0">
                <a:solidFill>
                  <a:schemeClr val="bg1"/>
                </a:solidFill>
                <a:latin typeface="Figtree"/>
              </a:rPr>
              <a:t>Recueillir le besoin de vos collaborateurs</a:t>
            </a:r>
          </a:p>
        </p:txBody>
      </p:sp>
    </p:spTree>
    <p:extLst>
      <p:ext uri="{BB962C8B-B14F-4D97-AF65-F5344CB8AC3E}">
        <p14:creationId xmlns:p14="http://schemas.microsoft.com/office/powerpoint/2010/main" val="1992584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Demandes de formations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ajouter un besoin pour un collaborateur (a partir des demandes)</a:t>
            </a:r>
          </a:p>
        </p:txBody>
      </p:sp>
      <p:pic>
        <p:nvPicPr>
          <p:cNvPr id="5" name="Image 4">
            <a:extLst>
              <a:ext uri="{FF2B5EF4-FFF2-40B4-BE49-F238E27FC236}">
                <a16:creationId xmlns:a16="http://schemas.microsoft.com/office/drawing/2014/main" id="{52CCA01E-A27B-1D40-20F8-8BB2B63AEDFE}"/>
              </a:ext>
            </a:extLst>
          </p:cNvPr>
          <p:cNvPicPr>
            <a:picLocks noChangeAspect="1"/>
          </p:cNvPicPr>
          <p:nvPr/>
        </p:nvPicPr>
        <p:blipFill>
          <a:blip r:embed="rId2"/>
          <a:stretch>
            <a:fillRect/>
          </a:stretch>
        </p:blipFill>
        <p:spPr>
          <a:xfrm>
            <a:off x="3455861" y="1557219"/>
            <a:ext cx="8506968" cy="2950901"/>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849518ED-2DEF-246A-2075-232B928F4274}"/>
              </a:ext>
            </a:extLst>
          </p:cNvPr>
          <p:cNvSpPr/>
          <p:nvPr/>
        </p:nvSpPr>
        <p:spPr>
          <a:xfrm>
            <a:off x="10384537" y="2938181"/>
            <a:ext cx="1292352" cy="259080"/>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9B657A76-6514-802B-4744-079606655E2D}"/>
              </a:ext>
            </a:extLst>
          </p:cNvPr>
          <p:cNvPicPr>
            <a:picLocks noChangeAspect="1"/>
          </p:cNvPicPr>
          <p:nvPr/>
        </p:nvPicPr>
        <p:blipFill>
          <a:blip r:embed="rId3"/>
          <a:stretch>
            <a:fillRect/>
          </a:stretch>
        </p:blipFill>
        <p:spPr>
          <a:xfrm>
            <a:off x="357187" y="1300415"/>
            <a:ext cx="2980109" cy="2282065"/>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CB538417-BF31-6257-CCF7-EFC3D86FB8AA}"/>
              </a:ext>
            </a:extLst>
          </p:cNvPr>
          <p:cNvSpPr/>
          <p:nvPr/>
        </p:nvSpPr>
        <p:spPr>
          <a:xfrm>
            <a:off x="2057401" y="1935830"/>
            <a:ext cx="1279896" cy="249586"/>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89FD7EFC-A181-45E7-FF0D-B3448F35A3CE}"/>
              </a:ext>
            </a:extLst>
          </p:cNvPr>
          <p:cNvPicPr>
            <a:picLocks noChangeAspect="1"/>
          </p:cNvPicPr>
          <p:nvPr/>
        </p:nvPicPr>
        <p:blipFill>
          <a:blip r:embed="rId4"/>
          <a:stretch>
            <a:fillRect/>
          </a:stretch>
        </p:blipFill>
        <p:spPr>
          <a:xfrm>
            <a:off x="4534853" y="3574524"/>
            <a:ext cx="6810111" cy="3178052"/>
          </a:xfrm>
          <a:prstGeom prst="rect">
            <a:avLst/>
          </a:prstGeom>
          <a:ln w="19050">
            <a:solidFill>
              <a:schemeClr val="accent3"/>
            </a:solidFill>
          </a:ln>
          <a:effectLst>
            <a:outerShdw blurRad="292100" dist="139700" dir="2700000" algn="tl" rotWithShape="0">
              <a:srgbClr val="333333">
                <a:alpha val="65000"/>
              </a:srgbClr>
            </a:outerShdw>
          </a:effectLst>
        </p:spPr>
      </p:pic>
      <p:sp>
        <p:nvSpPr>
          <p:cNvPr id="2" name="Flèche : courbe vers la gauche 1">
            <a:extLst>
              <a:ext uri="{FF2B5EF4-FFF2-40B4-BE49-F238E27FC236}">
                <a16:creationId xmlns:a16="http://schemas.microsoft.com/office/drawing/2014/main" id="{54440546-4834-3CE9-CC18-89F1EE4EE5AC}"/>
              </a:ext>
            </a:extLst>
          </p:cNvPr>
          <p:cNvSpPr/>
          <p:nvPr/>
        </p:nvSpPr>
        <p:spPr>
          <a:xfrm rot="1666939">
            <a:off x="11281925" y="3173460"/>
            <a:ext cx="615670" cy="1757734"/>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solidFill>
                <a:schemeClr val="tx1"/>
              </a:solidFill>
            </a:endParaRPr>
          </a:p>
        </p:txBody>
      </p:sp>
      <p:sp>
        <p:nvSpPr>
          <p:cNvPr id="6" name="Espace réservé du tableau 1">
            <a:extLst>
              <a:ext uri="{FF2B5EF4-FFF2-40B4-BE49-F238E27FC236}">
                <a16:creationId xmlns:a16="http://schemas.microsoft.com/office/drawing/2014/main" id="{CA7EE326-488F-73B7-6F0B-3BD695437A3F}"/>
              </a:ext>
            </a:extLst>
          </p:cNvPr>
          <p:cNvSpPr txBox="1">
            <a:spLocks/>
          </p:cNvSpPr>
          <p:nvPr/>
        </p:nvSpPr>
        <p:spPr>
          <a:xfrm>
            <a:off x="158443" y="4785814"/>
            <a:ext cx="4069080" cy="205875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400" dirty="0">
                <a:latin typeface="Figtree Light" pitchFamily="2" charset="0"/>
              </a:rPr>
              <a:t>En tant </a:t>
            </a:r>
            <a:r>
              <a:rPr lang="fr-FR" sz="1400" b="1" dirty="0">
                <a:latin typeface="Figtree Light" pitchFamily="2" charset="0"/>
              </a:rPr>
              <a:t>qu’Administrateur</a:t>
            </a:r>
            <a:r>
              <a:rPr lang="fr-FR" sz="1400" dirty="0">
                <a:latin typeface="Figtree Light" pitchFamily="2" charset="0"/>
              </a:rPr>
              <a:t>, vous pouvez ajouter un besoin en formation pour un autre collaborateur.</a:t>
            </a:r>
            <a:r>
              <a:rPr lang="fr-FR" sz="1400" dirty="0">
                <a:solidFill>
                  <a:schemeClr val="tx1">
                    <a:lumMod val="50000"/>
                  </a:schemeClr>
                </a:solidFill>
                <a:latin typeface="Figtree Light" pitchFamily="2" charset="0"/>
              </a:rPr>
              <a:t> </a:t>
            </a:r>
            <a:endParaRPr lang="fr-FR" sz="1400" b="1" i="1" dirty="0">
              <a:solidFill>
                <a:schemeClr val="tx1">
                  <a:lumMod val="50000"/>
                </a:schemeClr>
              </a:solidFill>
              <a:latin typeface="Figtree Light" pitchFamily="2" charset="0"/>
            </a:endParaRPr>
          </a:p>
          <a:p>
            <a:pPr marL="0" indent="0" algn="just">
              <a:buNone/>
            </a:pPr>
            <a:r>
              <a:rPr lang="fr-FR" sz="1400" i="1" dirty="0">
                <a:solidFill>
                  <a:schemeClr val="tx1">
                    <a:lumMod val="50000"/>
                  </a:schemeClr>
                </a:solidFill>
                <a:latin typeface="Figtree Light" pitchFamily="2" charset="0"/>
              </a:rPr>
              <a:t>Si vous ne trouvez pas votre formation dans le catalogue, vous pouvez cliquer sur « Faire une demande hors catalogue ». </a:t>
            </a:r>
            <a:endParaRPr lang="fr-FR" sz="1400" dirty="0">
              <a:solidFill>
                <a:schemeClr val="tx1">
                  <a:lumMod val="50000"/>
                </a:schemeClr>
              </a:solidFill>
              <a:latin typeface="Figtree Light" pitchFamily="2" charset="0"/>
            </a:endParaRPr>
          </a:p>
          <a:p>
            <a:pPr marL="0" indent="0" algn="just">
              <a:buNone/>
            </a:pPr>
            <a:r>
              <a:rPr lang="fr-FR" sz="1400" b="1" i="1" dirty="0">
                <a:solidFill>
                  <a:schemeClr val="accent1"/>
                </a:solidFill>
                <a:latin typeface="Figtree Light" pitchFamily="2" charset="0"/>
              </a:rPr>
              <a:t>Bon à savoir : </a:t>
            </a:r>
            <a:r>
              <a:rPr lang="fr-FR" sz="1400" i="1" dirty="0">
                <a:solidFill>
                  <a:schemeClr val="accent1"/>
                </a:solidFill>
                <a:latin typeface="Figtree Light" pitchFamily="2" charset="0"/>
              </a:rPr>
              <a:t>Aucun circuit de validation ne s’appliquera. La demande sera automatiquement validée. </a:t>
            </a:r>
            <a:endParaRPr lang="fr-FR" sz="1400" dirty="0">
              <a:latin typeface="Figtree Light" pitchFamily="2" charset="0"/>
            </a:endParaRPr>
          </a:p>
          <a:p>
            <a:pPr marL="0" indent="0" algn="just">
              <a:buFontTx/>
              <a:buNone/>
            </a:pPr>
            <a:endParaRPr lang="fr-FR" sz="1400" dirty="0">
              <a:latin typeface="Figtree Light" pitchFamily="2" charset="0"/>
            </a:endParaRPr>
          </a:p>
        </p:txBody>
      </p:sp>
    </p:spTree>
    <p:extLst>
      <p:ext uri="{BB962C8B-B14F-4D97-AF65-F5344CB8AC3E}">
        <p14:creationId xmlns:p14="http://schemas.microsoft.com/office/powerpoint/2010/main" val="2173465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29F94-CE7D-D85E-D1FC-C8A44A61C70C}"/>
            </a:ext>
          </a:extLst>
        </p:cNvPr>
        <p:cNvGrpSpPr/>
        <p:nvPr/>
      </p:nvGrpSpPr>
      <p:grpSpPr>
        <a:xfrm>
          <a:off x="0" y="0"/>
          <a:ext cx="0" cy="0"/>
          <a:chOff x="0" y="0"/>
          <a:chExt cx="0" cy="0"/>
        </a:xfrm>
      </p:grpSpPr>
      <p:pic>
        <p:nvPicPr>
          <p:cNvPr id="11" name="Image 10">
            <a:extLst>
              <a:ext uri="{FF2B5EF4-FFF2-40B4-BE49-F238E27FC236}">
                <a16:creationId xmlns:a16="http://schemas.microsoft.com/office/drawing/2014/main" id="{7148EF1A-A956-9B90-5216-BF28306CB195}"/>
              </a:ext>
            </a:extLst>
          </p:cNvPr>
          <p:cNvPicPr>
            <a:picLocks noChangeAspect="1"/>
          </p:cNvPicPr>
          <p:nvPr/>
        </p:nvPicPr>
        <p:blipFill>
          <a:blip r:embed="rId2"/>
          <a:stretch>
            <a:fillRect/>
          </a:stretch>
        </p:blipFill>
        <p:spPr>
          <a:xfrm>
            <a:off x="5032205" y="4506780"/>
            <a:ext cx="6077798" cy="1914792"/>
          </a:xfrm>
          <a:prstGeom prst="rect">
            <a:avLst/>
          </a:prstGeom>
        </p:spPr>
      </p:pic>
      <p:sp>
        <p:nvSpPr>
          <p:cNvPr id="3" name="Titre 2">
            <a:extLst>
              <a:ext uri="{FF2B5EF4-FFF2-40B4-BE49-F238E27FC236}">
                <a16:creationId xmlns:a16="http://schemas.microsoft.com/office/drawing/2014/main" id="{81FDCAAA-FDB1-E8E9-BF86-8EFC63D15237}"/>
              </a:ext>
            </a:extLst>
          </p:cNvPr>
          <p:cNvSpPr>
            <a:spLocks noGrp="1"/>
          </p:cNvSpPr>
          <p:nvPr>
            <p:ph type="title"/>
          </p:nvPr>
        </p:nvSpPr>
        <p:spPr/>
        <p:txBody>
          <a:bodyPr/>
          <a:lstStyle/>
          <a:p>
            <a:r>
              <a:rPr lang="fr-FR" dirty="0"/>
              <a:t>Demandes de formations</a:t>
            </a:r>
          </a:p>
        </p:txBody>
      </p:sp>
      <p:sp>
        <p:nvSpPr>
          <p:cNvPr id="4" name="Espace réservé du texte 3">
            <a:extLst>
              <a:ext uri="{FF2B5EF4-FFF2-40B4-BE49-F238E27FC236}">
                <a16:creationId xmlns:a16="http://schemas.microsoft.com/office/drawing/2014/main" id="{DE35563F-A7AE-5CE4-9ED7-B35DE9404781}"/>
              </a:ext>
            </a:extLst>
          </p:cNvPr>
          <p:cNvSpPr>
            <a:spLocks noGrp="1"/>
          </p:cNvSpPr>
          <p:nvPr>
            <p:ph type="body" sz="quarter" idx="19"/>
          </p:nvPr>
        </p:nvSpPr>
        <p:spPr/>
        <p:txBody>
          <a:bodyPr/>
          <a:lstStyle/>
          <a:p>
            <a:r>
              <a:rPr lang="fr-FR" dirty="0"/>
              <a:t>ajouter un besoin pour un collaborateur (a partir du catalogue)</a:t>
            </a:r>
          </a:p>
        </p:txBody>
      </p:sp>
      <p:pic>
        <p:nvPicPr>
          <p:cNvPr id="9" name="Image 8">
            <a:extLst>
              <a:ext uri="{FF2B5EF4-FFF2-40B4-BE49-F238E27FC236}">
                <a16:creationId xmlns:a16="http://schemas.microsoft.com/office/drawing/2014/main" id="{FE11A576-DB01-51E5-A68A-8E28E46735D4}"/>
              </a:ext>
            </a:extLst>
          </p:cNvPr>
          <p:cNvPicPr>
            <a:picLocks noChangeAspect="1"/>
          </p:cNvPicPr>
          <p:nvPr/>
        </p:nvPicPr>
        <p:blipFill>
          <a:blip r:embed="rId3"/>
          <a:stretch>
            <a:fillRect/>
          </a:stretch>
        </p:blipFill>
        <p:spPr>
          <a:xfrm>
            <a:off x="357187" y="1300415"/>
            <a:ext cx="2980109" cy="2282065"/>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171D1072-ADDD-1A68-8650-C44DFCBED08C}"/>
              </a:ext>
            </a:extLst>
          </p:cNvPr>
          <p:cNvSpPr/>
          <p:nvPr/>
        </p:nvSpPr>
        <p:spPr>
          <a:xfrm>
            <a:off x="2057401" y="2191862"/>
            <a:ext cx="1279896" cy="249586"/>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tableau 1">
            <a:extLst>
              <a:ext uri="{FF2B5EF4-FFF2-40B4-BE49-F238E27FC236}">
                <a16:creationId xmlns:a16="http://schemas.microsoft.com/office/drawing/2014/main" id="{F29EE982-7092-4752-E458-874BDEDEE5DF}"/>
              </a:ext>
            </a:extLst>
          </p:cNvPr>
          <p:cNvSpPr txBox="1">
            <a:spLocks/>
          </p:cNvSpPr>
          <p:nvPr/>
        </p:nvSpPr>
        <p:spPr>
          <a:xfrm>
            <a:off x="409066" y="4210980"/>
            <a:ext cx="4069080" cy="205875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FontTx/>
              <a:buBlip>
                <a:blip r:embed="rId4">
                  <a:extLst>
                    <a:ext uri="{96DAC541-7B7A-43D3-8B79-37D633B846F1}">
                      <asvg:svgBlip xmlns:asvg="http://schemas.microsoft.com/office/drawing/2016/SVG/main" r:embed="rId5"/>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400" dirty="0">
                <a:latin typeface="Figtree Light" pitchFamily="2" charset="0"/>
              </a:rPr>
              <a:t>En tant </a:t>
            </a:r>
            <a:r>
              <a:rPr lang="fr-FR" sz="1400" b="1" dirty="0">
                <a:latin typeface="Figtree Light" pitchFamily="2" charset="0"/>
              </a:rPr>
              <a:t>qu’Administrateur</a:t>
            </a:r>
            <a:r>
              <a:rPr lang="fr-FR" sz="1400" dirty="0">
                <a:latin typeface="Figtree Light" pitchFamily="2" charset="0"/>
              </a:rPr>
              <a:t>, vous pouvez ajouter un besoin en formation pour un autre collaborateur.</a:t>
            </a:r>
            <a:r>
              <a:rPr lang="fr-FR" sz="1400" dirty="0">
                <a:solidFill>
                  <a:schemeClr val="tx1">
                    <a:lumMod val="50000"/>
                  </a:schemeClr>
                </a:solidFill>
                <a:latin typeface="Figtree Light" pitchFamily="2" charset="0"/>
              </a:rPr>
              <a:t> </a:t>
            </a:r>
            <a:endParaRPr lang="fr-FR" sz="1400" b="1" i="1" dirty="0">
              <a:solidFill>
                <a:schemeClr val="tx1">
                  <a:lumMod val="50000"/>
                </a:schemeClr>
              </a:solidFill>
              <a:latin typeface="Figtree Light" pitchFamily="2" charset="0"/>
            </a:endParaRPr>
          </a:p>
          <a:p>
            <a:pPr marL="0" indent="0" algn="just">
              <a:buNone/>
            </a:pPr>
            <a:r>
              <a:rPr lang="fr-FR" sz="1400" i="1" dirty="0">
                <a:solidFill>
                  <a:schemeClr val="tx1">
                    <a:lumMod val="50000"/>
                  </a:schemeClr>
                </a:solidFill>
                <a:latin typeface="Figtree Light" pitchFamily="2" charset="0"/>
              </a:rPr>
              <a:t>Si vous ne trouvez pas votre formation dans le catalogue, vous pouvez cliquer sur « Faire une demande hors catalogue ». </a:t>
            </a:r>
            <a:endParaRPr lang="fr-FR" sz="1400" dirty="0">
              <a:solidFill>
                <a:schemeClr val="tx1">
                  <a:lumMod val="50000"/>
                </a:schemeClr>
              </a:solidFill>
              <a:latin typeface="Figtree Light" pitchFamily="2" charset="0"/>
            </a:endParaRPr>
          </a:p>
          <a:p>
            <a:pPr marL="0" indent="0" algn="just">
              <a:buNone/>
            </a:pPr>
            <a:r>
              <a:rPr lang="fr-FR" sz="1400" b="1" i="1" dirty="0">
                <a:solidFill>
                  <a:schemeClr val="accent1"/>
                </a:solidFill>
                <a:latin typeface="Figtree Light" pitchFamily="2" charset="0"/>
              </a:rPr>
              <a:t>Bon à savoir : </a:t>
            </a:r>
            <a:r>
              <a:rPr lang="fr-FR" sz="1400" i="1" dirty="0">
                <a:solidFill>
                  <a:schemeClr val="accent1"/>
                </a:solidFill>
                <a:latin typeface="Figtree Light" pitchFamily="2" charset="0"/>
              </a:rPr>
              <a:t>Aucun circuit de validation ne s’appliquera. La demande sera automatiquement validée. </a:t>
            </a:r>
            <a:endParaRPr lang="fr-FR" sz="1400" dirty="0">
              <a:latin typeface="Figtree Light" pitchFamily="2" charset="0"/>
            </a:endParaRPr>
          </a:p>
          <a:p>
            <a:pPr marL="0" indent="0" algn="just">
              <a:buFontTx/>
              <a:buNone/>
            </a:pPr>
            <a:endParaRPr lang="fr-FR" sz="1400" dirty="0">
              <a:latin typeface="Figtree Light" pitchFamily="2" charset="0"/>
            </a:endParaRPr>
          </a:p>
        </p:txBody>
      </p:sp>
      <p:pic>
        <p:nvPicPr>
          <p:cNvPr id="8" name="Image 7">
            <a:extLst>
              <a:ext uri="{FF2B5EF4-FFF2-40B4-BE49-F238E27FC236}">
                <a16:creationId xmlns:a16="http://schemas.microsoft.com/office/drawing/2014/main" id="{4A33D70A-3ADE-B89E-0457-C81F489A3D9A}"/>
              </a:ext>
            </a:extLst>
          </p:cNvPr>
          <p:cNvPicPr>
            <a:picLocks noChangeAspect="1"/>
          </p:cNvPicPr>
          <p:nvPr/>
        </p:nvPicPr>
        <p:blipFill>
          <a:blip r:embed="rId8"/>
          <a:stretch>
            <a:fillRect/>
          </a:stretch>
        </p:blipFill>
        <p:spPr>
          <a:xfrm>
            <a:off x="4445414" y="1393824"/>
            <a:ext cx="6988987" cy="2934195"/>
          </a:xfrm>
          <a:prstGeom prst="rect">
            <a:avLst/>
          </a:prstGeom>
        </p:spPr>
      </p:pic>
      <p:sp>
        <p:nvSpPr>
          <p:cNvPr id="14" name="Rectangle 13">
            <a:extLst>
              <a:ext uri="{FF2B5EF4-FFF2-40B4-BE49-F238E27FC236}">
                <a16:creationId xmlns:a16="http://schemas.microsoft.com/office/drawing/2014/main" id="{1EFEEB10-448D-9A7E-562D-E600F77AEE66}"/>
              </a:ext>
            </a:extLst>
          </p:cNvPr>
          <p:cNvSpPr/>
          <p:nvPr/>
        </p:nvSpPr>
        <p:spPr>
          <a:xfrm>
            <a:off x="8903208" y="3095084"/>
            <a:ext cx="1840991" cy="1156876"/>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Flèche : courbe vers la gauche 1">
            <a:extLst>
              <a:ext uri="{FF2B5EF4-FFF2-40B4-BE49-F238E27FC236}">
                <a16:creationId xmlns:a16="http://schemas.microsoft.com/office/drawing/2014/main" id="{F4EAE6FD-AB88-B643-02CD-3B30B9BF1BD3}"/>
              </a:ext>
            </a:extLst>
          </p:cNvPr>
          <p:cNvSpPr/>
          <p:nvPr/>
        </p:nvSpPr>
        <p:spPr>
          <a:xfrm rot="920128">
            <a:off x="10272861" y="3563451"/>
            <a:ext cx="615670" cy="1757734"/>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877356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D259C-2A0A-CDC7-8DB2-664B0738330C}"/>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08E296E1-B094-D25F-8FD0-6DA566D39485}"/>
              </a:ext>
            </a:extLst>
          </p:cNvPr>
          <p:cNvSpPr>
            <a:spLocks noGrp="1"/>
          </p:cNvSpPr>
          <p:nvPr>
            <p:ph type="title"/>
          </p:nvPr>
        </p:nvSpPr>
        <p:spPr/>
        <p:txBody>
          <a:bodyPr/>
          <a:lstStyle/>
          <a:p>
            <a:r>
              <a:rPr lang="fr-FR" dirty="0"/>
              <a:t>Demandes de formations</a:t>
            </a:r>
          </a:p>
        </p:txBody>
      </p:sp>
      <p:sp>
        <p:nvSpPr>
          <p:cNvPr id="4" name="Espace réservé du texte 3">
            <a:extLst>
              <a:ext uri="{FF2B5EF4-FFF2-40B4-BE49-F238E27FC236}">
                <a16:creationId xmlns:a16="http://schemas.microsoft.com/office/drawing/2014/main" id="{8B606CB5-971E-16F1-83B7-5E81934DE58D}"/>
              </a:ext>
            </a:extLst>
          </p:cNvPr>
          <p:cNvSpPr>
            <a:spLocks noGrp="1"/>
          </p:cNvSpPr>
          <p:nvPr>
            <p:ph type="body" sz="quarter" idx="19"/>
          </p:nvPr>
        </p:nvSpPr>
        <p:spPr/>
        <p:txBody>
          <a:bodyPr/>
          <a:lstStyle/>
          <a:p>
            <a:r>
              <a:rPr lang="fr-FR" dirty="0"/>
              <a:t>Circuit de validation </a:t>
            </a:r>
          </a:p>
        </p:txBody>
      </p:sp>
      <p:sp>
        <p:nvSpPr>
          <p:cNvPr id="2" name="Espace réservé du tableau 1">
            <a:extLst>
              <a:ext uri="{FF2B5EF4-FFF2-40B4-BE49-F238E27FC236}">
                <a16:creationId xmlns:a16="http://schemas.microsoft.com/office/drawing/2014/main" id="{69BA9CF0-0E71-56B7-23F5-B1C982354EE7}"/>
              </a:ext>
            </a:extLst>
          </p:cNvPr>
          <p:cNvSpPr>
            <a:spLocks noGrp="1"/>
          </p:cNvSpPr>
          <p:nvPr>
            <p:ph type="tbl" sz="quarter" idx="10"/>
          </p:nvPr>
        </p:nvSpPr>
        <p:spPr>
          <a:xfrm>
            <a:off x="371475" y="1433845"/>
            <a:ext cx="11449050" cy="2572109"/>
          </a:xfrm>
        </p:spPr>
        <p:txBody>
          <a:bodyPr>
            <a:normAutofit/>
          </a:bodyPr>
          <a:lstStyle/>
          <a:p>
            <a:pPr marL="0" indent="0" algn="just">
              <a:buNone/>
            </a:pPr>
            <a:r>
              <a:rPr lang="fr-FR" dirty="0">
                <a:latin typeface="Figtree Light"/>
              </a:rPr>
              <a:t>Le </a:t>
            </a:r>
            <a:r>
              <a:rPr lang="fr-FR" b="1" dirty="0">
                <a:latin typeface="Figtree Light"/>
              </a:rPr>
              <a:t>circuit de validation </a:t>
            </a:r>
            <a:r>
              <a:rPr lang="fr-FR" dirty="0">
                <a:latin typeface="Figtree Light"/>
              </a:rPr>
              <a:t>d’une demande de formation est </a:t>
            </a:r>
            <a:r>
              <a:rPr lang="fr-FR" b="1" dirty="0">
                <a:latin typeface="Figtree Light"/>
              </a:rPr>
              <a:t>paramétré par défaut</a:t>
            </a:r>
            <a:r>
              <a:rPr lang="fr-FR" dirty="0">
                <a:latin typeface="Figtree Light"/>
              </a:rPr>
              <a:t> : </a:t>
            </a:r>
          </a:p>
          <a:p>
            <a:pPr algn="just">
              <a:buFontTx/>
              <a:buChar char="-"/>
            </a:pPr>
            <a:r>
              <a:rPr lang="fr-FR" b="1" dirty="0">
                <a:latin typeface="Figtree Light"/>
              </a:rPr>
              <a:t>Niveau 1 </a:t>
            </a:r>
            <a:r>
              <a:rPr lang="fr-FR" dirty="0">
                <a:latin typeface="Figtree Light"/>
              </a:rPr>
              <a:t>: Responsable N+1 du collaborateur </a:t>
            </a:r>
          </a:p>
          <a:p>
            <a:pPr algn="just">
              <a:buFontTx/>
              <a:buChar char="-"/>
            </a:pPr>
            <a:r>
              <a:rPr lang="fr-FR" b="1" dirty="0">
                <a:latin typeface="Figtree Light"/>
              </a:rPr>
              <a:t>Niveau 2 </a:t>
            </a:r>
            <a:r>
              <a:rPr lang="fr-FR" dirty="0">
                <a:latin typeface="Figtree Light"/>
              </a:rPr>
              <a:t>: Administrateur des modules talents</a:t>
            </a:r>
          </a:p>
          <a:p>
            <a:pPr algn="just">
              <a:buFontTx/>
              <a:buChar char="-"/>
            </a:pPr>
            <a:endParaRPr lang="fr-FR" dirty="0">
              <a:latin typeface="Figtree Light"/>
            </a:endParaRPr>
          </a:p>
          <a:p>
            <a:pPr marL="0" indent="0" algn="just">
              <a:buNone/>
            </a:pPr>
            <a:r>
              <a:rPr lang="fr-FR" b="1" dirty="0">
                <a:latin typeface="Figtree Light"/>
              </a:rPr>
              <a:t>En tant qu’administrateur, pouvez-vous intervenir dans le circuit de validation ? </a:t>
            </a:r>
          </a:p>
          <a:p>
            <a:pPr marL="0" indent="0" algn="just">
              <a:buNone/>
            </a:pPr>
            <a:endParaRPr lang="fr-FR" dirty="0">
              <a:latin typeface="Figtree Light"/>
            </a:endParaRPr>
          </a:p>
          <a:p>
            <a:pPr marL="0" indent="0" algn="just">
              <a:buNone/>
            </a:pPr>
            <a:endParaRPr lang="fr-FR" dirty="0"/>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sz="1400" dirty="0">
              <a:latin typeface="Figtree Light" pitchFamily="2" charset="0"/>
            </a:endParaRPr>
          </a:p>
          <a:p>
            <a:pPr marL="0" indent="0" algn="just">
              <a:buNone/>
            </a:pPr>
            <a:endParaRPr lang="fr-FR" sz="1400" dirty="0">
              <a:latin typeface="Figtree Light" pitchFamily="2" charset="0"/>
            </a:endParaRPr>
          </a:p>
          <a:p>
            <a:pPr marL="0" indent="0" algn="just">
              <a:buNone/>
            </a:pPr>
            <a:endParaRPr lang="fr-FR" sz="1400" dirty="0">
              <a:latin typeface="Figtree Light" pitchFamily="2" charset="0"/>
            </a:endParaRPr>
          </a:p>
        </p:txBody>
      </p:sp>
      <p:sp>
        <p:nvSpPr>
          <p:cNvPr id="15" name="ZoneTexte 14">
            <a:extLst>
              <a:ext uri="{FF2B5EF4-FFF2-40B4-BE49-F238E27FC236}">
                <a16:creationId xmlns:a16="http://schemas.microsoft.com/office/drawing/2014/main" id="{59240B43-AA3D-4625-9C2F-54FEEFBF456F}"/>
              </a:ext>
            </a:extLst>
          </p:cNvPr>
          <p:cNvSpPr txBox="1"/>
          <p:nvPr/>
        </p:nvSpPr>
        <p:spPr>
          <a:xfrm>
            <a:off x="1974776" y="5918200"/>
            <a:ext cx="2274982" cy="523220"/>
          </a:xfrm>
          <a:prstGeom prst="rect">
            <a:avLst/>
          </a:prstGeom>
          <a:noFill/>
        </p:spPr>
        <p:txBody>
          <a:bodyPr wrap="none" rtlCol="0">
            <a:spAutoFit/>
          </a:bodyPr>
          <a:lstStyle/>
          <a:p>
            <a:pPr algn="just"/>
            <a:r>
              <a:rPr lang="fr-FR" sz="1400" i="1" dirty="0">
                <a:latin typeface="Figtree Light" pitchFamily="2" charset="0"/>
              </a:rPr>
              <a:t>Vous pouvez outrepasser </a:t>
            </a:r>
          </a:p>
          <a:p>
            <a:pPr algn="just"/>
            <a:r>
              <a:rPr lang="fr-FR" sz="1400" i="1" dirty="0">
                <a:latin typeface="Figtree Light" pitchFamily="2" charset="0"/>
              </a:rPr>
              <a:t>la validation du manager. </a:t>
            </a:r>
          </a:p>
        </p:txBody>
      </p:sp>
      <p:sp>
        <p:nvSpPr>
          <p:cNvPr id="16" name="ZoneTexte 15">
            <a:extLst>
              <a:ext uri="{FF2B5EF4-FFF2-40B4-BE49-F238E27FC236}">
                <a16:creationId xmlns:a16="http://schemas.microsoft.com/office/drawing/2014/main" id="{99FF6FBF-0F85-D4F1-306B-B2353FD125DB}"/>
              </a:ext>
            </a:extLst>
          </p:cNvPr>
          <p:cNvSpPr txBox="1"/>
          <p:nvPr/>
        </p:nvSpPr>
        <p:spPr>
          <a:xfrm>
            <a:off x="7768507" y="5918200"/>
            <a:ext cx="3007555" cy="523220"/>
          </a:xfrm>
          <a:prstGeom prst="rect">
            <a:avLst/>
          </a:prstGeom>
          <a:noFill/>
        </p:spPr>
        <p:txBody>
          <a:bodyPr wrap="none" rtlCol="0">
            <a:spAutoFit/>
          </a:bodyPr>
          <a:lstStyle/>
          <a:p>
            <a:pPr algn="ctr"/>
            <a:r>
              <a:rPr lang="fr-FR" sz="1400" i="1" dirty="0">
                <a:latin typeface="Figtree Light" pitchFamily="2" charset="0"/>
              </a:rPr>
              <a:t>Vous pouvez valider une demande </a:t>
            </a:r>
          </a:p>
          <a:p>
            <a:pPr algn="ctr"/>
            <a:r>
              <a:rPr lang="fr-FR" sz="1400" i="1" dirty="0">
                <a:latin typeface="Figtree Light" pitchFamily="2" charset="0"/>
              </a:rPr>
              <a:t>refusée par le manager. </a:t>
            </a:r>
          </a:p>
        </p:txBody>
      </p:sp>
      <p:pic>
        <p:nvPicPr>
          <p:cNvPr id="6" name="Image 5">
            <a:extLst>
              <a:ext uri="{FF2B5EF4-FFF2-40B4-BE49-F238E27FC236}">
                <a16:creationId xmlns:a16="http://schemas.microsoft.com/office/drawing/2014/main" id="{B007C3D8-44AE-F315-60F5-363EACE2412C}"/>
              </a:ext>
            </a:extLst>
          </p:cNvPr>
          <p:cNvPicPr>
            <a:picLocks noChangeAspect="1"/>
          </p:cNvPicPr>
          <p:nvPr/>
        </p:nvPicPr>
        <p:blipFill>
          <a:blip r:embed="rId3"/>
          <a:stretch>
            <a:fillRect/>
          </a:stretch>
        </p:blipFill>
        <p:spPr>
          <a:xfrm>
            <a:off x="634259" y="3922962"/>
            <a:ext cx="5136615" cy="1900250"/>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6DDEDDFA-2845-1776-6195-8DB83C44CA3A}"/>
              </a:ext>
            </a:extLst>
          </p:cNvPr>
          <p:cNvPicPr>
            <a:picLocks noChangeAspect="1"/>
          </p:cNvPicPr>
          <p:nvPr/>
        </p:nvPicPr>
        <p:blipFill>
          <a:blip r:embed="rId4"/>
          <a:stretch>
            <a:fillRect/>
          </a:stretch>
        </p:blipFill>
        <p:spPr>
          <a:xfrm>
            <a:off x="6016751" y="3922962"/>
            <a:ext cx="6065703" cy="19002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6312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91145-F5ED-32AA-E2B3-C72FBBC3FECA}"/>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D164EEA4-A926-1AA8-F3A1-BC2FDFA158C8}"/>
              </a:ext>
            </a:extLst>
          </p:cNvPr>
          <p:cNvSpPr>
            <a:spLocks noGrp="1"/>
          </p:cNvSpPr>
          <p:nvPr>
            <p:ph type="title"/>
          </p:nvPr>
        </p:nvSpPr>
        <p:spPr/>
        <p:txBody>
          <a:bodyPr/>
          <a:lstStyle/>
          <a:p>
            <a:r>
              <a:rPr lang="fr-FR" dirty="0"/>
              <a:t>Demandes de formations</a:t>
            </a:r>
          </a:p>
        </p:txBody>
      </p:sp>
      <p:sp>
        <p:nvSpPr>
          <p:cNvPr id="4" name="Espace réservé du texte 3">
            <a:extLst>
              <a:ext uri="{FF2B5EF4-FFF2-40B4-BE49-F238E27FC236}">
                <a16:creationId xmlns:a16="http://schemas.microsoft.com/office/drawing/2014/main" id="{9D646843-725B-A727-F532-A67206E9E47A}"/>
              </a:ext>
            </a:extLst>
          </p:cNvPr>
          <p:cNvSpPr>
            <a:spLocks noGrp="1"/>
          </p:cNvSpPr>
          <p:nvPr>
            <p:ph type="body" sz="quarter" idx="19"/>
          </p:nvPr>
        </p:nvSpPr>
        <p:spPr/>
        <p:txBody>
          <a:bodyPr/>
          <a:lstStyle/>
          <a:p>
            <a:r>
              <a:rPr lang="fr-FR" dirty="0"/>
              <a:t>Valider ou refuser une demande de formation</a:t>
            </a:r>
          </a:p>
        </p:txBody>
      </p:sp>
      <p:pic>
        <p:nvPicPr>
          <p:cNvPr id="10" name="Image 9">
            <a:extLst>
              <a:ext uri="{FF2B5EF4-FFF2-40B4-BE49-F238E27FC236}">
                <a16:creationId xmlns:a16="http://schemas.microsoft.com/office/drawing/2014/main" id="{22DBA61A-A2DF-4CB5-257C-F57E4B5C5EE0}"/>
              </a:ext>
            </a:extLst>
          </p:cNvPr>
          <p:cNvPicPr>
            <a:picLocks noChangeAspect="1"/>
          </p:cNvPicPr>
          <p:nvPr/>
        </p:nvPicPr>
        <p:blipFill>
          <a:blip r:embed="rId2"/>
          <a:stretch>
            <a:fillRect/>
          </a:stretch>
        </p:blipFill>
        <p:spPr>
          <a:xfrm>
            <a:off x="2141473" y="1393824"/>
            <a:ext cx="8367540" cy="2660976"/>
          </a:xfrm>
          <a:prstGeom prst="rect">
            <a:avLst/>
          </a:prstGeom>
          <a:ln>
            <a:noFill/>
          </a:ln>
          <a:effectLst>
            <a:outerShdw blurRad="292100" dist="139700" dir="2700000" algn="tl" rotWithShape="0">
              <a:srgbClr val="333333">
                <a:alpha val="65000"/>
              </a:srgbClr>
            </a:outerShdw>
          </a:effectLst>
        </p:spPr>
      </p:pic>
      <p:pic>
        <p:nvPicPr>
          <p:cNvPr id="12" name="Image 11">
            <a:extLst>
              <a:ext uri="{FF2B5EF4-FFF2-40B4-BE49-F238E27FC236}">
                <a16:creationId xmlns:a16="http://schemas.microsoft.com/office/drawing/2014/main" id="{6F670B62-D1D4-9DB9-F2EA-E33186C81277}"/>
              </a:ext>
            </a:extLst>
          </p:cNvPr>
          <p:cNvPicPr>
            <a:picLocks noChangeAspect="1"/>
          </p:cNvPicPr>
          <p:nvPr/>
        </p:nvPicPr>
        <p:blipFill>
          <a:blip r:embed="rId3"/>
          <a:stretch>
            <a:fillRect/>
          </a:stretch>
        </p:blipFill>
        <p:spPr>
          <a:xfrm>
            <a:off x="3529584" y="3538160"/>
            <a:ext cx="5370085" cy="3276018"/>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CC07B06C-E60E-92E7-BC12-2A228990BFEE}"/>
              </a:ext>
            </a:extLst>
          </p:cNvPr>
          <p:cNvSpPr/>
          <p:nvPr/>
        </p:nvSpPr>
        <p:spPr>
          <a:xfrm>
            <a:off x="2971800" y="3179414"/>
            <a:ext cx="5843016" cy="249586"/>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 courbe vers la gauche 6">
            <a:extLst>
              <a:ext uri="{FF2B5EF4-FFF2-40B4-BE49-F238E27FC236}">
                <a16:creationId xmlns:a16="http://schemas.microsoft.com/office/drawing/2014/main" id="{9EB1758E-DDE9-B0BD-15A4-52FF72011C28}"/>
              </a:ext>
            </a:extLst>
          </p:cNvPr>
          <p:cNvSpPr/>
          <p:nvPr/>
        </p:nvSpPr>
        <p:spPr>
          <a:xfrm>
            <a:off x="8814816" y="3225134"/>
            <a:ext cx="615670" cy="1757734"/>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solidFill>
                <a:schemeClr val="tx1"/>
              </a:solidFill>
            </a:endParaRPr>
          </a:p>
        </p:txBody>
      </p:sp>
      <p:sp>
        <p:nvSpPr>
          <p:cNvPr id="8" name="Rectangle 7">
            <a:extLst>
              <a:ext uri="{FF2B5EF4-FFF2-40B4-BE49-F238E27FC236}">
                <a16:creationId xmlns:a16="http://schemas.microsoft.com/office/drawing/2014/main" id="{A8A01A3C-944C-2962-9F81-5D3A0194578F}"/>
              </a:ext>
            </a:extLst>
          </p:cNvPr>
          <p:cNvSpPr/>
          <p:nvPr/>
        </p:nvSpPr>
        <p:spPr>
          <a:xfrm>
            <a:off x="3538464" y="6337298"/>
            <a:ext cx="1810776" cy="383541"/>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9664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94CA6-3FC0-73C8-8E50-73F5B385AD44}"/>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7B0D3A67-C5EE-395C-D8EC-8BB66984A64B}"/>
              </a:ext>
            </a:extLst>
          </p:cNvPr>
          <p:cNvSpPr>
            <a:spLocks noGrp="1"/>
          </p:cNvSpPr>
          <p:nvPr>
            <p:ph type="title"/>
          </p:nvPr>
        </p:nvSpPr>
        <p:spPr/>
        <p:txBody>
          <a:bodyPr/>
          <a:lstStyle/>
          <a:p>
            <a:r>
              <a:rPr lang="fr-FR" dirty="0"/>
              <a:t>Demandes de formations</a:t>
            </a:r>
          </a:p>
        </p:txBody>
      </p:sp>
      <p:sp>
        <p:nvSpPr>
          <p:cNvPr id="4" name="Espace réservé du texte 3">
            <a:extLst>
              <a:ext uri="{FF2B5EF4-FFF2-40B4-BE49-F238E27FC236}">
                <a16:creationId xmlns:a16="http://schemas.microsoft.com/office/drawing/2014/main" id="{2C2E4E43-1809-1C3D-0C4C-31F487F1C669}"/>
              </a:ext>
            </a:extLst>
          </p:cNvPr>
          <p:cNvSpPr>
            <a:spLocks noGrp="1"/>
          </p:cNvSpPr>
          <p:nvPr>
            <p:ph type="body" sz="quarter" idx="19"/>
          </p:nvPr>
        </p:nvSpPr>
        <p:spPr/>
        <p:txBody>
          <a:bodyPr/>
          <a:lstStyle/>
          <a:p>
            <a:r>
              <a:rPr lang="fr-FR" dirty="0"/>
              <a:t>Exporter les demandes de formations</a:t>
            </a:r>
          </a:p>
        </p:txBody>
      </p:sp>
      <p:pic>
        <p:nvPicPr>
          <p:cNvPr id="10" name="Image 9">
            <a:extLst>
              <a:ext uri="{FF2B5EF4-FFF2-40B4-BE49-F238E27FC236}">
                <a16:creationId xmlns:a16="http://schemas.microsoft.com/office/drawing/2014/main" id="{EF194348-7A48-2D27-E79A-9DC9D7F9E6CA}"/>
              </a:ext>
            </a:extLst>
          </p:cNvPr>
          <p:cNvPicPr>
            <a:picLocks noChangeAspect="1"/>
          </p:cNvPicPr>
          <p:nvPr/>
        </p:nvPicPr>
        <p:blipFill>
          <a:blip r:embed="rId2"/>
          <a:stretch>
            <a:fillRect/>
          </a:stretch>
        </p:blipFill>
        <p:spPr>
          <a:xfrm>
            <a:off x="1912230" y="1462969"/>
            <a:ext cx="8367540" cy="2660976"/>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E33FE9DE-3DE0-064B-1130-356A393A83CE}"/>
              </a:ext>
            </a:extLst>
          </p:cNvPr>
          <p:cNvSpPr/>
          <p:nvPr/>
        </p:nvSpPr>
        <p:spPr>
          <a:xfrm>
            <a:off x="9134857" y="1935830"/>
            <a:ext cx="457199" cy="249586"/>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5C2E4D7B-CEC9-E015-F5E3-A6CAA788C77C}"/>
              </a:ext>
            </a:extLst>
          </p:cNvPr>
          <p:cNvPicPr>
            <a:picLocks noChangeAspect="1"/>
          </p:cNvPicPr>
          <p:nvPr/>
        </p:nvPicPr>
        <p:blipFill>
          <a:blip r:embed="rId3"/>
          <a:stretch>
            <a:fillRect/>
          </a:stretch>
        </p:blipFill>
        <p:spPr>
          <a:xfrm>
            <a:off x="740664" y="4596806"/>
            <a:ext cx="10884408" cy="589702"/>
          </a:xfrm>
          <a:prstGeom prst="rect">
            <a:avLst/>
          </a:prstGeom>
          <a:ln>
            <a:noFill/>
          </a:ln>
          <a:effectLst>
            <a:outerShdw blurRad="292100" dist="139700" dir="2700000" algn="tl" rotWithShape="0">
              <a:srgbClr val="333333">
                <a:alpha val="65000"/>
              </a:srgbClr>
            </a:outerShdw>
          </a:effectLst>
        </p:spPr>
      </p:pic>
      <p:sp>
        <p:nvSpPr>
          <p:cNvPr id="16" name="Flèche : courbe vers la gauche 15">
            <a:extLst>
              <a:ext uri="{FF2B5EF4-FFF2-40B4-BE49-F238E27FC236}">
                <a16:creationId xmlns:a16="http://schemas.microsoft.com/office/drawing/2014/main" id="{1316EE0A-3FFB-CF41-4E6B-CBC429658D06}"/>
              </a:ext>
            </a:extLst>
          </p:cNvPr>
          <p:cNvSpPr/>
          <p:nvPr/>
        </p:nvSpPr>
        <p:spPr>
          <a:xfrm>
            <a:off x="9971935" y="3245078"/>
            <a:ext cx="615670" cy="1757734"/>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665903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a:latin typeface="PP Woodland"/>
              </a:rPr>
              <a:t>L’espace administrateur</a:t>
            </a:r>
          </a:p>
        </p:txBody>
      </p:sp>
    </p:spTree>
    <p:extLst>
      <p:ext uri="{BB962C8B-B14F-4D97-AF65-F5344CB8AC3E}">
        <p14:creationId xmlns:p14="http://schemas.microsoft.com/office/powerpoint/2010/main" val="1009862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pPr>
              <a:lnSpc>
                <a:spcPct val="100000"/>
              </a:lnSpc>
            </a:pPr>
            <a:r>
              <a:rPr lang="fr-FR" sz="6600">
                <a:solidFill>
                  <a:schemeClr val="bg1"/>
                </a:solidFill>
                <a:latin typeface="Figtree"/>
              </a:rPr>
              <a:t>Attribuer les droits d’accès Talents ​</a:t>
            </a:r>
          </a:p>
        </p:txBody>
      </p:sp>
    </p:spTree>
    <p:extLst>
      <p:ext uri="{BB962C8B-B14F-4D97-AF65-F5344CB8AC3E}">
        <p14:creationId xmlns:p14="http://schemas.microsoft.com/office/powerpoint/2010/main" val="1372455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Attribuer les droits d’accès Talents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MENU &gt; Espace admin &gt; Droits modules talents</a:t>
            </a:r>
          </a:p>
        </p:txBody>
      </p:sp>
      <p:pic>
        <p:nvPicPr>
          <p:cNvPr id="5" name="Image 4">
            <a:extLst>
              <a:ext uri="{FF2B5EF4-FFF2-40B4-BE49-F238E27FC236}">
                <a16:creationId xmlns:a16="http://schemas.microsoft.com/office/drawing/2014/main" id="{DD3D50CB-A2A8-3AA3-1D4D-12A9C95012FC}"/>
              </a:ext>
            </a:extLst>
          </p:cNvPr>
          <p:cNvPicPr>
            <a:picLocks noChangeAspect="1"/>
          </p:cNvPicPr>
          <p:nvPr/>
        </p:nvPicPr>
        <p:blipFill>
          <a:blip r:embed="rId2"/>
          <a:stretch>
            <a:fillRect/>
          </a:stretch>
        </p:blipFill>
        <p:spPr>
          <a:xfrm>
            <a:off x="2537926" y="1459138"/>
            <a:ext cx="7340082" cy="3329321"/>
          </a:xfrm>
          <a:prstGeom prst="rect">
            <a:avLst/>
          </a:prstGeom>
          <a:ln>
            <a:noFill/>
          </a:ln>
          <a:effectLst>
            <a:outerShdw blurRad="292100" dist="139700" dir="2700000" algn="tl" rotWithShape="0">
              <a:srgbClr val="333333">
                <a:alpha val="65000"/>
              </a:srgbClr>
            </a:outerShdw>
          </a:effectLst>
        </p:spPr>
      </p:pic>
      <p:sp>
        <p:nvSpPr>
          <p:cNvPr id="6" name="Espace réservé du texte 41">
            <a:extLst>
              <a:ext uri="{FF2B5EF4-FFF2-40B4-BE49-F238E27FC236}">
                <a16:creationId xmlns:a16="http://schemas.microsoft.com/office/drawing/2014/main" id="{CBEDB4DB-EA45-8FED-5B6B-580B8A86E58D}"/>
              </a:ext>
            </a:extLst>
          </p:cNvPr>
          <p:cNvSpPr txBox="1">
            <a:spLocks/>
          </p:cNvSpPr>
          <p:nvPr/>
        </p:nvSpPr>
        <p:spPr>
          <a:xfrm>
            <a:off x="515112" y="5080518"/>
            <a:ext cx="11305413" cy="2944368"/>
          </a:xfrm>
          <a:prstGeom prst="rect">
            <a:avLst/>
          </a:prstGeom>
        </p:spPr>
        <p:txBody>
          <a:bodyPr lIns="91440" tIns="45720" rIns="91440" bIns="45720" anchor="t">
            <a:norm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dirty="0">
                <a:latin typeface="Figtree Light"/>
              </a:rPr>
              <a:t>Les droits modules talents permettent de distinguer les utilisateurs en fonction de leur accès. </a:t>
            </a:r>
          </a:p>
          <a:p>
            <a:pPr algn="just"/>
            <a:r>
              <a:rPr lang="fr-FR" dirty="0">
                <a:latin typeface="Figtree Light"/>
              </a:rPr>
              <a:t>Accès administrateur : Toute personne devant alimenter le catalogue de formation et gérer le suivi du plan de formation. </a:t>
            </a:r>
          </a:p>
          <a:p>
            <a:pPr algn="just"/>
            <a:r>
              <a:rPr lang="fr-FR" dirty="0">
                <a:latin typeface="Figtree Light"/>
              </a:rPr>
              <a:t>Accès manager : Toute personne pouvant proposer une formation pour un collaborateur.</a:t>
            </a:r>
          </a:p>
          <a:p>
            <a:pPr algn="just"/>
            <a:r>
              <a:rPr lang="fr-FR" dirty="0">
                <a:latin typeface="Figtree Light"/>
              </a:rPr>
              <a:t>Accès collaborateur : Toute personne pouvant participer à une formation. </a:t>
            </a: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algn="just"/>
            <a:endParaRPr lang="fr-FR">
              <a:latin typeface="Figtree Light" pitchFamily="2" charset="0"/>
            </a:endParaRPr>
          </a:p>
        </p:txBody>
      </p:sp>
    </p:spTree>
    <p:extLst>
      <p:ext uri="{BB962C8B-B14F-4D97-AF65-F5344CB8AC3E}">
        <p14:creationId xmlns:p14="http://schemas.microsoft.com/office/powerpoint/2010/main" val="403898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a:latin typeface="PP Woodland"/>
              </a:rPr>
              <a:t>Une question sur notre solution ? </a:t>
            </a:r>
            <a:br>
              <a:rPr lang="fr-FR"/>
            </a:br>
            <a:r>
              <a:rPr lang="fr-FR" sz="2800">
                <a:latin typeface="PP Woodland"/>
              </a:rPr>
              <a:t>Toutes vos réponses à portée de main. </a:t>
            </a:r>
            <a:endParaRPr lang="fr-FR" sz="280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302899" y="5722374"/>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212146" y="57223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3">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a:hlinkClick r:id="rId2" action="ppaction://hlinksldjump"/>
              </a:rPr>
              <a:t>Les fonctionnalités de votre module</a:t>
            </a:r>
            <a:endParaRPr lang="fr-F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2" y="2530474"/>
            <a:ext cx="6172518" cy="2067700"/>
          </a:xfrm>
        </p:spPr>
        <p:txBody>
          <a:bodyPr vert="horz" lIns="91440" tIns="45720" rIns="91440" bIns="45720" rtlCol="0" anchor="t">
            <a:normAutofit/>
          </a:bodyPr>
          <a:lstStyle/>
          <a:p>
            <a:pPr>
              <a:lnSpc>
                <a:spcPct val="100000"/>
              </a:lnSpc>
            </a:pPr>
            <a:r>
              <a:rPr lang="fr-FR" sz="1400" dirty="0">
                <a:solidFill>
                  <a:schemeClr val="bg2"/>
                </a:solidFill>
                <a:latin typeface="Figtree"/>
                <a:hlinkClick r:id="rId3" action="ppaction://hlinksldjump">
                  <a:extLst>
                    <a:ext uri="{A12FA001-AC4F-418D-AE19-62706E023703}">
                      <ahyp:hlinkClr xmlns:ahyp="http://schemas.microsoft.com/office/drawing/2018/hyperlinkcolor" val="tx"/>
                    </a:ext>
                  </a:extLst>
                </a:hlinkClick>
              </a:rPr>
              <a:t>Enrichir le </a:t>
            </a:r>
            <a:r>
              <a:rPr lang="fr-FR" sz="1400" u="sng" dirty="0">
                <a:solidFill>
                  <a:schemeClr val="bg2"/>
                </a:solidFill>
                <a:latin typeface="Figtree"/>
                <a:hlinkClick r:id="rId3" action="ppaction://hlinksldjump">
                  <a:extLst>
                    <a:ext uri="{A12FA001-AC4F-418D-AE19-62706E023703}">
                      <ahyp:hlinkClr xmlns:ahyp="http://schemas.microsoft.com/office/drawing/2018/hyperlinkcolor" val="tx"/>
                    </a:ext>
                  </a:extLst>
                </a:hlinkClick>
              </a:rPr>
              <a:t>catalogue</a:t>
            </a:r>
            <a:r>
              <a:rPr lang="fr-FR" sz="1400" u="sng" dirty="0">
                <a:solidFill>
                  <a:schemeClr val="bg2"/>
                </a:solidFill>
                <a:latin typeface="Figtree"/>
              </a:rPr>
              <a:t> de formation</a:t>
            </a:r>
          </a:p>
          <a:p>
            <a:pPr>
              <a:lnSpc>
                <a:spcPct val="100000"/>
              </a:lnSpc>
            </a:pPr>
            <a:r>
              <a:rPr lang="fr-FR" sz="1400" dirty="0">
                <a:solidFill>
                  <a:schemeClr val="bg1"/>
                </a:solidFill>
                <a:latin typeface="Figtree"/>
                <a:hlinkClick r:id="rId4" action="ppaction://hlinksldjump">
                  <a:extLst>
                    <a:ext uri="{A12FA001-AC4F-418D-AE19-62706E023703}">
                      <ahyp:hlinkClr xmlns:ahyp="http://schemas.microsoft.com/office/drawing/2018/hyperlinkcolor" val="tx"/>
                    </a:ext>
                  </a:extLst>
                </a:hlinkClick>
              </a:rPr>
              <a:t>Recueillir les besoins de formation de vos collaborateurs</a:t>
            </a:r>
            <a:endParaRPr lang="fr-FR" sz="1400" dirty="0">
              <a:solidFill>
                <a:schemeClr val="bg1"/>
              </a:solidFill>
              <a:latin typeface="Figtree"/>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4598174"/>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a:hlinkClick r:id="rId5" action="ppaction://hlinksldjump"/>
              </a:rPr>
              <a:t>L’espace administrateur</a:t>
            </a:r>
            <a:endParaRPr lang="fr-FR"/>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11163" y="5008707"/>
            <a:ext cx="5283200" cy="129698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dirty="0">
                <a:solidFill>
                  <a:schemeClr val="bg2"/>
                </a:solidFill>
                <a:latin typeface="Figtree"/>
                <a:hlinkClick r:id="rId10" action="ppaction://hlinksldjump">
                  <a:extLst>
                    <a:ext uri="{A12FA001-AC4F-418D-AE19-62706E023703}">
                      <ahyp:hlinkClr xmlns:ahyp="http://schemas.microsoft.com/office/drawing/2018/hyperlinkcolor" val="tx"/>
                    </a:ext>
                  </a:extLst>
                </a:hlinkClick>
              </a:rPr>
              <a:t>Attribuer les droits d’accès Talents </a:t>
            </a:r>
            <a:endParaRPr lang="fr-FR" dirty="0">
              <a:solidFill>
                <a:schemeClr val="bg2"/>
              </a:solidFill>
              <a:latin typeface="Figtree"/>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1"/>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0EEDE9-1B41-33B8-F422-7366C398A44A}"/>
              </a:ext>
            </a:extLst>
          </p:cNvPr>
          <p:cNvSpPr>
            <a:spLocks noGrp="1"/>
          </p:cNvSpPr>
          <p:nvPr>
            <p:ph type="title"/>
          </p:nvPr>
        </p:nvSpPr>
        <p:spPr/>
        <p:txBody>
          <a:bodyPr/>
          <a:lstStyle/>
          <a:p>
            <a:r>
              <a:rPr lang="fr-FR" sz="6600">
                <a:latin typeface="PP Woodland"/>
              </a:rPr>
              <a:t>Les fonctionnalités de votre module</a:t>
            </a:r>
            <a:endParaRPr lang="fr-FR"/>
          </a:p>
        </p:txBody>
      </p:sp>
    </p:spTree>
    <p:extLst>
      <p:ext uri="{BB962C8B-B14F-4D97-AF65-F5344CB8AC3E}">
        <p14:creationId xmlns:p14="http://schemas.microsoft.com/office/powerpoint/2010/main" val="4293405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B318C48-5FCE-1230-83DB-CAB015BC24A0}"/>
              </a:ext>
            </a:extLst>
          </p:cNvPr>
          <p:cNvPicPr>
            <a:picLocks noChangeAspect="1"/>
          </p:cNvPicPr>
          <p:nvPr/>
        </p:nvPicPr>
        <p:blipFill>
          <a:blip r:embed="rId2"/>
          <a:stretch>
            <a:fillRect/>
          </a:stretch>
        </p:blipFill>
        <p:spPr>
          <a:xfrm>
            <a:off x="6407437" y="2369008"/>
            <a:ext cx="4710419" cy="3953267"/>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534429"/>
            <a:ext cx="11449050" cy="916163"/>
          </a:xfrm>
        </p:spPr>
        <p:txBody>
          <a:bodyPr>
            <a:normAutofit/>
          </a:bodyPr>
          <a:lstStyle/>
          <a:p>
            <a:pPr marL="0" indent="0" algn="just">
              <a:buNone/>
            </a:pPr>
            <a:r>
              <a:rPr lang="fr-FR" sz="1800" dirty="0">
                <a:latin typeface="Figtree Light"/>
              </a:rPr>
              <a:t>Ce module permet d’alimenter un catalogue de formations, et de recueillir le besoin de vos collaborateurs. </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Accès au module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MENU &gt; GESTION Formation</a:t>
            </a:r>
          </a:p>
        </p:txBody>
      </p:sp>
      <p:sp>
        <p:nvSpPr>
          <p:cNvPr id="6" name="Espace réservé du texte 41">
            <a:extLst>
              <a:ext uri="{FF2B5EF4-FFF2-40B4-BE49-F238E27FC236}">
                <a16:creationId xmlns:a16="http://schemas.microsoft.com/office/drawing/2014/main" id="{864F3C9D-6CFD-0620-8E14-7D2AF07062D3}"/>
              </a:ext>
            </a:extLst>
          </p:cNvPr>
          <p:cNvSpPr txBox="1">
            <a:spLocks/>
          </p:cNvSpPr>
          <p:nvPr/>
        </p:nvSpPr>
        <p:spPr>
          <a:xfrm>
            <a:off x="721874" y="3638871"/>
            <a:ext cx="5283200" cy="1296988"/>
          </a:xfrm>
          <a:prstGeom prst="rect">
            <a:avLst/>
          </a:prstGeom>
        </p:spPr>
        <p:txBody>
          <a:bodyPr>
            <a:norm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dirty="0">
                <a:latin typeface="Figtree Light" pitchFamily="2" charset="0"/>
              </a:rPr>
              <a:t>La gestion des formations se fait à travers deux menus : </a:t>
            </a:r>
          </a:p>
          <a:p>
            <a:pPr algn="just"/>
            <a:r>
              <a:rPr lang="fr-FR" sz="1600" dirty="0">
                <a:latin typeface="Figtree Light" pitchFamily="2" charset="0"/>
              </a:rPr>
              <a:t>Demandes de formation</a:t>
            </a:r>
          </a:p>
          <a:p>
            <a:pPr algn="just"/>
            <a:r>
              <a:rPr lang="fr-FR" sz="1600" dirty="0">
                <a:latin typeface="Figtree Light" pitchFamily="2" charset="0"/>
              </a:rPr>
              <a:t>Catalogue des formations </a:t>
            </a:r>
          </a:p>
        </p:txBody>
      </p:sp>
      <p:sp>
        <p:nvSpPr>
          <p:cNvPr id="9" name="Rectangle 8">
            <a:extLst>
              <a:ext uri="{FF2B5EF4-FFF2-40B4-BE49-F238E27FC236}">
                <a16:creationId xmlns:a16="http://schemas.microsoft.com/office/drawing/2014/main" id="{3C93D193-91B3-A436-5C56-4A8C996A35FD}"/>
              </a:ext>
            </a:extLst>
          </p:cNvPr>
          <p:cNvSpPr/>
          <p:nvPr/>
        </p:nvSpPr>
        <p:spPr>
          <a:xfrm>
            <a:off x="9473184" y="3638871"/>
            <a:ext cx="1444752" cy="265617"/>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D6F4A61A-2D1C-669B-A02C-FCBAE7DE35AC}"/>
              </a:ext>
            </a:extLst>
          </p:cNvPr>
          <p:cNvSpPr/>
          <p:nvPr/>
        </p:nvSpPr>
        <p:spPr>
          <a:xfrm>
            <a:off x="9473184" y="4009556"/>
            <a:ext cx="1444752" cy="41614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42998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6420828" y="2247660"/>
            <a:ext cx="3783876" cy="916163"/>
          </a:xfrm>
        </p:spPr>
        <p:txBody>
          <a:bodyPr>
            <a:normAutofit lnSpcReduction="10000"/>
          </a:bodyPr>
          <a:lstStyle/>
          <a:p>
            <a:pPr marL="0" indent="0" algn="just">
              <a:buNone/>
            </a:pPr>
            <a:r>
              <a:rPr lang="fr-FR" dirty="0">
                <a:latin typeface="Figtree Light"/>
              </a:rPr>
              <a:t>Les salariés ont également un accès dédié qui leur permettent de suivre les formations demandées. </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Accès au module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MES DEMANDES DE FORMATIONS</a:t>
            </a:r>
          </a:p>
        </p:txBody>
      </p:sp>
      <p:pic>
        <p:nvPicPr>
          <p:cNvPr id="11" name="Image 10">
            <a:extLst>
              <a:ext uri="{FF2B5EF4-FFF2-40B4-BE49-F238E27FC236}">
                <a16:creationId xmlns:a16="http://schemas.microsoft.com/office/drawing/2014/main" id="{2660518F-F718-141D-8BC4-69ADE480D123}"/>
              </a:ext>
            </a:extLst>
          </p:cNvPr>
          <p:cNvPicPr>
            <a:picLocks noChangeAspect="1"/>
          </p:cNvPicPr>
          <p:nvPr/>
        </p:nvPicPr>
        <p:blipFill>
          <a:blip r:embed="rId2"/>
          <a:stretch>
            <a:fillRect/>
          </a:stretch>
        </p:blipFill>
        <p:spPr>
          <a:xfrm>
            <a:off x="4622889" y="3694177"/>
            <a:ext cx="7197636" cy="1771087"/>
          </a:xfrm>
          <a:prstGeom prst="rect">
            <a:avLst/>
          </a:prstGeom>
          <a:ln>
            <a:noFill/>
          </a:ln>
          <a:effectLst>
            <a:outerShdw blurRad="292100" dist="139700" dir="2700000" algn="tl" rotWithShape="0">
              <a:srgbClr val="333333">
                <a:alpha val="65000"/>
              </a:srgbClr>
            </a:outerShdw>
          </a:effectLst>
        </p:spPr>
      </p:pic>
      <p:sp>
        <p:nvSpPr>
          <p:cNvPr id="13" name="Flèche : courbe vers la gauche 12">
            <a:extLst>
              <a:ext uri="{FF2B5EF4-FFF2-40B4-BE49-F238E27FC236}">
                <a16:creationId xmlns:a16="http://schemas.microsoft.com/office/drawing/2014/main" id="{4BE35B55-4C77-652F-D27A-BB6B814CC74D}"/>
              </a:ext>
            </a:extLst>
          </p:cNvPr>
          <p:cNvSpPr/>
          <p:nvPr/>
        </p:nvSpPr>
        <p:spPr>
          <a:xfrm rot="19474346">
            <a:off x="4705772" y="2074116"/>
            <a:ext cx="731520" cy="1830948"/>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9" name="Image 8">
            <a:extLst>
              <a:ext uri="{FF2B5EF4-FFF2-40B4-BE49-F238E27FC236}">
                <a16:creationId xmlns:a16="http://schemas.microsoft.com/office/drawing/2014/main" id="{75B15636-FDDF-E649-A296-56BB36898944}"/>
              </a:ext>
            </a:extLst>
          </p:cNvPr>
          <p:cNvPicPr>
            <a:picLocks noChangeAspect="1"/>
          </p:cNvPicPr>
          <p:nvPr/>
        </p:nvPicPr>
        <p:blipFill>
          <a:blip r:embed="rId3"/>
          <a:stretch>
            <a:fillRect/>
          </a:stretch>
        </p:blipFill>
        <p:spPr>
          <a:xfrm>
            <a:off x="143303" y="1988453"/>
            <a:ext cx="4201437" cy="2492107"/>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6B465ECF-7AC8-51B9-5EB8-C40238B8D5C5}"/>
              </a:ext>
            </a:extLst>
          </p:cNvPr>
          <p:cNvSpPr/>
          <p:nvPr/>
        </p:nvSpPr>
        <p:spPr>
          <a:xfrm>
            <a:off x="2523744" y="2572932"/>
            <a:ext cx="1820995" cy="33486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71833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r>
              <a:rPr lang="fr-FR" sz="6600" dirty="0">
                <a:solidFill>
                  <a:schemeClr val="bg1"/>
                </a:solidFill>
                <a:latin typeface="Figtree"/>
              </a:rPr>
              <a:t>Créer un catalogue de formation</a:t>
            </a:r>
            <a:br>
              <a:rPr lang="fr-FR" sz="6600" dirty="0">
                <a:solidFill>
                  <a:schemeClr val="bg1"/>
                </a:solidFill>
                <a:latin typeface="Figtree"/>
              </a:rPr>
            </a:br>
            <a:endParaRPr lang="fr-FR" dirty="0"/>
          </a:p>
        </p:txBody>
      </p:sp>
    </p:spTree>
    <p:extLst>
      <p:ext uri="{BB962C8B-B14F-4D97-AF65-F5344CB8AC3E}">
        <p14:creationId xmlns:p14="http://schemas.microsoft.com/office/powerpoint/2010/main" val="2798381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Créer son catalogue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MENU &gt; GESTION FORMATION &gt; CATALOGUE Des Formations</a:t>
            </a:r>
          </a:p>
        </p:txBody>
      </p:sp>
      <p:pic>
        <p:nvPicPr>
          <p:cNvPr id="6" name="Image 5">
            <a:extLst>
              <a:ext uri="{FF2B5EF4-FFF2-40B4-BE49-F238E27FC236}">
                <a16:creationId xmlns:a16="http://schemas.microsoft.com/office/drawing/2014/main" id="{F9197E55-EE44-3389-7A65-B36C690B317F}"/>
              </a:ext>
            </a:extLst>
          </p:cNvPr>
          <p:cNvPicPr>
            <a:picLocks noChangeAspect="1"/>
          </p:cNvPicPr>
          <p:nvPr/>
        </p:nvPicPr>
        <p:blipFill>
          <a:blip r:embed="rId2"/>
          <a:srcRect l="5527"/>
          <a:stretch/>
        </p:blipFill>
        <p:spPr>
          <a:xfrm>
            <a:off x="182880" y="1328627"/>
            <a:ext cx="6720285" cy="3108707"/>
          </a:xfrm>
          <a:prstGeom prst="rect">
            <a:avLst/>
          </a:prstGeom>
          <a:ln>
            <a:noFill/>
          </a:ln>
          <a:effectLst>
            <a:outerShdw blurRad="292100" dist="139700" dir="2700000" algn="tl" rotWithShape="0">
              <a:srgbClr val="333333">
                <a:alpha val="65000"/>
              </a:srgbClr>
            </a:outerShdw>
          </a:effectLst>
        </p:spPr>
      </p:pic>
      <p:pic>
        <p:nvPicPr>
          <p:cNvPr id="12" name="Image 11">
            <a:extLst>
              <a:ext uri="{FF2B5EF4-FFF2-40B4-BE49-F238E27FC236}">
                <a16:creationId xmlns:a16="http://schemas.microsoft.com/office/drawing/2014/main" id="{9A20F440-3794-E167-317A-C98B5EFF80DE}"/>
              </a:ext>
            </a:extLst>
          </p:cNvPr>
          <p:cNvPicPr>
            <a:picLocks noChangeAspect="1"/>
          </p:cNvPicPr>
          <p:nvPr/>
        </p:nvPicPr>
        <p:blipFill>
          <a:blip r:embed="rId3"/>
          <a:stretch>
            <a:fillRect/>
          </a:stretch>
        </p:blipFill>
        <p:spPr>
          <a:xfrm>
            <a:off x="6199632" y="3839598"/>
            <a:ext cx="5736336" cy="2834774"/>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6903165" y="1969153"/>
            <a:ext cx="5136261" cy="1409939"/>
          </a:xfrm>
        </p:spPr>
        <p:txBody>
          <a:bodyPr>
            <a:normAutofit fontScale="85000" lnSpcReduction="20000"/>
          </a:bodyPr>
          <a:lstStyle/>
          <a:p>
            <a:pPr marL="0" indent="0" algn="just">
              <a:buNone/>
            </a:pPr>
            <a:r>
              <a:rPr lang="fr-FR" sz="1400" dirty="0">
                <a:latin typeface="Figtree Light" pitchFamily="2" charset="0"/>
              </a:rPr>
              <a:t>Depuis le Catalogue des formations, le bouton « </a:t>
            </a:r>
            <a:r>
              <a:rPr lang="fr-FR" sz="1400" b="1" dirty="0">
                <a:latin typeface="Figtree Light" pitchFamily="2" charset="0"/>
              </a:rPr>
              <a:t>Autres actions &gt; Ajouter une formation au catalogue » </a:t>
            </a:r>
            <a:r>
              <a:rPr lang="fr-FR" sz="1400" dirty="0">
                <a:latin typeface="Figtree Light" pitchFamily="2" charset="0"/>
              </a:rPr>
              <a:t>permet l’ajout d’une nouvelle formation. Il faut définir les prestataires, la durée et les coûts, et attacher le programme de formation.</a:t>
            </a:r>
          </a:p>
          <a:p>
            <a:pPr marL="0" indent="0" algn="just">
              <a:buNone/>
            </a:pPr>
            <a:r>
              <a:rPr lang="fr-FR" sz="1400" b="1" i="1" dirty="0">
                <a:solidFill>
                  <a:schemeClr val="accent1"/>
                </a:solidFill>
                <a:latin typeface="Figtree Light" pitchFamily="2" charset="0"/>
              </a:rPr>
              <a:t>Bon à savoir : Une formation en brouillon n’est pas visible par les collaborateurs. </a:t>
            </a:r>
          </a:p>
          <a:p>
            <a:pPr marL="0" indent="0" algn="just">
              <a:buNone/>
            </a:pPr>
            <a:endParaRPr lang="fr-FR" sz="1400" dirty="0">
              <a:latin typeface="Figtree Light" pitchFamily="2" charset="0"/>
            </a:endParaRPr>
          </a:p>
          <a:p>
            <a:pPr marL="0" indent="0" algn="just">
              <a:buNone/>
            </a:pPr>
            <a:endParaRPr lang="fr-FR" sz="1400" dirty="0">
              <a:latin typeface="Figtree Light" pitchFamily="2" charset="0"/>
            </a:endParaRPr>
          </a:p>
        </p:txBody>
      </p:sp>
      <p:sp>
        <p:nvSpPr>
          <p:cNvPr id="13" name="Espace réservé du tableau 1">
            <a:extLst>
              <a:ext uri="{FF2B5EF4-FFF2-40B4-BE49-F238E27FC236}">
                <a16:creationId xmlns:a16="http://schemas.microsoft.com/office/drawing/2014/main" id="{62D7058B-FA1A-5EBA-0E47-771C3B593FB6}"/>
              </a:ext>
            </a:extLst>
          </p:cNvPr>
          <p:cNvSpPr txBox="1">
            <a:spLocks/>
          </p:cNvSpPr>
          <p:nvPr/>
        </p:nvSpPr>
        <p:spPr>
          <a:xfrm>
            <a:off x="696278" y="5029769"/>
            <a:ext cx="5136261" cy="99920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4">
                  <a:extLst>
                    <a:ext uri="{96DAC541-7B7A-43D3-8B79-37D633B846F1}">
                      <asvg:svgBlip xmlns:asvg="http://schemas.microsoft.com/office/drawing/2016/SVG/main" r:embed="rId5"/>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pPr>
            <a:endParaRPr lang="fr-FR" sz="1050" dirty="0">
              <a:latin typeface="Figtree Light" pitchFamily="2" charset="0"/>
            </a:endParaRPr>
          </a:p>
          <a:p>
            <a:pPr marL="0" indent="0" algn="just">
              <a:buFontTx/>
              <a:buNone/>
            </a:pPr>
            <a:r>
              <a:rPr lang="fr-FR" sz="1400" dirty="0">
                <a:latin typeface="Figtree Light" pitchFamily="2" charset="0"/>
              </a:rPr>
              <a:t>Le bouton « </a:t>
            </a:r>
            <a:r>
              <a:rPr lang="fr-FR" sz="1400" b="1" dirty="0">
                <a:latin typeface="Figtree Light" pitchFamily="2" charset="0"/>
              </a:rPr>
              <a:t>Importer catalogue </a:t>
            </a:r>
            <a:r>
              <a:rPr lang="fr-FR" sz="1400" dirty="0">
                <a:latin typeface="Figtree Light" pitchFamily="2" charset="0"/>
              </a:rPr>
              <a:t>», vous permet d’importer un catalogue au format Excel, le modèle d’import est disponible :</a:t>
            </a:r>
          </a:p>
        </p:txBody>
      </p:sp>
      <p:sp>
        <p:nvSpPr>
          <p:cNvPr id="14" name="Rectangle 13">
            <a:extLst>
              <a:ext uri="{FF2B5EF4-FFF2-40B4-BE49-F238E27FC236}">
                <a16:creationId xmlns:a16="http://schemas.microsoft.com/office/drawing/2014/main" id="{84D3A77F-2E32-5C06-C98A-0C8C04525C4C}"/>
              </a:ext>
            </a:extLst>
          </p:cNvPr>
          <p:cNvSpPr/>
          <p:nvPr/>
        </p:nvSpPr>
        <p:spPr>
          <a:xfrm>
            <a:off x="4114800" y="1746504"/>
            <a:ext cx="1307592" cy="393192"/>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tableau 1">
            <a:extLst>
              <a:ext uri="{FF2B5EF4-FFF2-40B4-BE49-F238E27FC236}">
                <a16:creationId xmlns:a16="http://schemas.microsoft.com/office/drawing/2014/main" id="{5EB14B2D-E2C5-FB63-A916-C9A9CD55A7E3}"/>
              </a:ext>
            </a:extLst>
          </p:cNvPr>
          <p:cNvSpPr txBox="1">
            <a:spLocks/>
          </p:cNvSpPr>
          <p:nvPr/>
        </p:nvSpPr>
        <p:spPr>
          <a:xfrm>
            <a:off x="6976871" y="2885970"/>
            <a:ext cx="5736336" cy="99920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4">
                  <a:extLst>
                    <a:ext uri="{96DAC541-7B7A-43D3-8B79-37D633B846F1}">
                      <asvg:svgBlip xmlns:asvg="http://schemas.microsoft.com/office/drawing/2016/SVG/main" r:embed="rId5"/>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pPr>
            <a:endParaRPr lang="fr-FR" sz="1050" dirty="0">
              <a:latin typeface="Figtree Light" pitchFamily="2" charset="0"/>
            </a:endParaRPr>
          </a:p>
        </p:txBody>
      </p:sp>
    </p:spTree>
    <p:extLst>
      <p:ext uri="{BB962C8B-B14F-4D97-AF65-F5344CB8AC3E}">
        <p14:creationId xmlns:p14="http://schemas.microsoft.com/office/powerpoint/2010/main" val="2521234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9C8A1-2E2A-8298-3F3F-19EFD6263D0F}"/>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BD214484-A3E3-BC2E-3637-037A198F23A0}"/>
              </a:ext>
            </a:extLst>
          </p:cNvPr>
          <p:cNvSpPr>
            <a:spLocks noGrp="1"/>
          </p:cNvSpPr>
          <p:nvPr>
            <p:ph type="title"/>
          </p:nvPr>
        </p:nvSpPr>
        <p:spPr/>
        <p:txBody>
          <a:bodyPr/>
          <a:lstStyle/>
          <a:p>
            <a:r>
              <a:rPr lang="fr-FR"/>
              <a:t>Créer son catalogue</a:t>
            </a:r>
          </a:p>
        </p:txBody>
      </p:sp>
      <p:sp>
        <p:nvSpPr>
          <p:cNvPr id="4" name="Espace réservé du texte 3">
            <a:extLst>
              <a:ext uri="{FF2B5EF4-FFF2-40B4-BE49-F238E27FC236}">
                <a16:creationId xmlns:a16="http://schemas.microsoft.com/office/drawing/2014/main" id="{9E888348-E546-92E5-C52A-A817C691FF54}"/>
              </a:ext>
            </a:extLst>
          </p:cNvPr>
          <p:cNvSpPr>
            <a:spLocks noGrp="1"/>
          </p:cNvSpPr>
          <p:nvPr>
            <p:ph type="body" sz="quarter" idx="19"/>
          </p:nvPr>
        </p:nvSpPr>
        <p:spPr/>
        <p:txBody>
          <a:bodyPr/>
          <a:lstStyle/>
          <a:p>
            <a:r>
              <a:rPr lang="fr-FR" dirty="0"/>
              <a:t>MENU &gt; GESTION FORMATION &gt; CATALOGUE Des Formations</a:t>
            </a:r>
          </a:p>
        </p:txBody>
      </p:sp>
      <p:sp>
        <p:nvSpPr>
          <p:cNvPr id="2" name="Espace réservé du tableau 1">
            <a:extLst>
              <a:ext uri="{FF2B5EF4-FFF2-40B4-BE49-F238E27FC236}">
                <a16:creationId xmlns:a16="http://schemas.microsoft.com/office/drawing/2014/main" id="{6E0DCB21-FB99-C2EB-1768-86EEADEF03A8}"/>
              </a:ext>
            </a:extLst>
          </p:cNvPr>
          <p:cNvSpPr>
            <a:spLocks noGrp="1"/>
          </p:cNvSpPr>
          <p:nvPr>
            <p:ph type="tbl" sz="quarter" idx="10"/>
          </p:nvPr>
        </p:nvSpPr>
        <p:spPr>
          <a:xfrm>
            <a:off x="6976871" y="1969238"/>
            <a:ext cx="5136261" cy="1409939"/>
          </a:xfrm>
        </p:spPr>
        <p:txBody>
          <a:bodyPr>
            <a:normAutofit/>
          </a:bodyPr>
          <a:lstStyle/>
          <a:p>
            <a:pPr marL="0" indent="0" algn="just">
              <a:buNone/>
            </a:pPr>
            <a:r>
              <a:rPr lang="fr-FR" sz="1400" dirty="0">
                <a:latin typeface="Figtree Light" pitchFamily="2" charset="0"/>
              </a:rPr>
              <a:t>Depuis le Catalogue des formations, le bouton « </a:t>
            </a:r>
            <a:r>
              <a:rPr lang="fr-FR" sz="1400" b="1" dirty="0">
                <a:latin typeface="Figtree Light" pitchFamily="2" charset="0"/>
              </a:rPr>
              <a:t>Autres actions &gt; Gérer les catégories de formations» </a:t>
            </a:r>
            <a:r>
              <a:rPr lang="fr-FR" sz="1400" dirty="0">
                <a:latin typeface="Figtree Light" pitchFamily="2" charset="0"/>
              </a:rPr>
              <a:t>permet l’ajout de nouvelles catégories permettant de filtrer les formations pour faciliter votre recherche. </a:t>
            </a:r>
          </a:p>
          <a:p>
            <a:pPr marL="0" indent="0" algn="just">
              <a:buNone/>
            </a:pPr>
            <a:endParaRPr lang="fr-FR" sz="1400" dirty="0">
              <a:latin typeface="Figtree Light" pitchFamily="2" charset="0"/>
            </a:endParaRPr>
          </a:p>
          <a:p>
            <a:pPr marL="0" indent="0" algn="just">
              <a:buNone/>
            </a:pPr>
            <a:endParaRPr lang="fr-FR" sz="1400" dirty="0">
              <a:latin typeface="Figtree Light" pitchFamily="2" charset="0"/>
            </a:endParaRPr>
          </a:p>
        </p:txBody>
      </p:sp>
      <p:pic>
        <p:nvPicPr>
          <p:cNvPr id="7" name="Image 6">
            <a:extLst>
              <a:ext uri="{FF2B5EF4-FFF2-40B4-BE49-F238E27FC236}">
                <a16:creationId xmlns:a16="http://schemas.microsoft.com/office/drawing/2014/main" id="{0B9EBE78-C44F-556A-C817-CFFB403FD385}"/>
              </a:ext>
            </a:extLst>
          </p:cNvPr>
          <p:cNvPicPr>
            <a:picLocks noChangeAspect="1"/>
          </p:cNvPicPr>
          <p:nvPr/>
        </p:nvPicPr>
        <p:blipFill>
          <a:blip r:embed="rId2"/>
          <a:stretch>
            <a:fillRect/>
          </a:stretch>
        </p:blipFill>
        <p:spPr>
          <a:xfrm>
            <a:off x="371475" y="1525193"/>
            <a:ext cx="6341173" cy="3285387"/>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66E6AFEC-2E16-46E1-3183-FFB6F170F03E}"/>
              </a:ext>
            </a:extLst>
          </p:cNvPr>
          <p:cNvPicPr>
            <a:picLocks noChangeAspect="1"/>
          </p:cNvPicPr>
          <p:nvPr/>
        </p:nvPicPr>
        <p:blipFill>
          <a:blip r:embed="rId3"/>
          <a:stretch>
            <a:fillRect/>
          </a:stretch>
        </p:blipFill>
        <p:spPr>
          <a:xfrm>
            <a:off x="5143082" y="3379177"/>
            <a:ext cx="6838605" cy="3285387"/>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BCC852ED-75ED-8BAF-7DC1-4117B21FC348}"/>
              </a:ext>
            </a:extLst>
          </p:cNvPr>
          <p:cNvPicPr>
            <a:picLocks noChangeAspect="1"/>
          </p:cNvPicPr>
          <p:nvPr/>
        </p:nvPicPr>
        <p:blipFill>
          <a:blip r:embed="rId4"/>
          <a:stretch>
            <a:fillRect/>
          </a:stretch>
        </p:blipFill>
        <p:spPr>
          <a:xfrm>
            <a:off x="107252" y="1358044"/>
            <a:ext cx="2695951" cy="339725"/>
          </a:xfrm>
          <a:prstGeom prst="rect">
            <a:avLst/>
          </a:prstGeom>
          <a:ln w="19050">
            <a:solidFill>
              <a:srgbClr val="C75741"/>
            </a:solidFill>
          </a:ln>
        </p:spPr>
      </p:pic>
      <p:pic>
        <p:nvPicPr>
          <p:cNvPr id="16" name="Image 15">
            <a:extLst>
              <a:ext uri="{FF2B5EF4-FFF2-40B4-BE49-F238E27FC236}">
                <a16:creationId xmlns:a16="http://schemas.microsoft.com/office/drawing/2014/main" id="{FAF56ADE-6725-8155-3070-BA381F87E265}"/>
              </a:ext>
            </a:extLst>
          </p:cNvPr>
          <p:cNvPicPr>
            <a:picLocks noChangeAspect="1"/>
          </p:cNvPicPr>
          <p:nvPr/>
        </p:nvPicPr>
        <p:blipFill>
          <a:blip r:embed="rId5"/>
          <a:stretch>
            <a:fillRect/>
          </a:stretch>
        </p:blipFill>
        <p:spPr>
          <a:xfrm>
            <a:off x="5011637" y="3297555"/>
            <a:ext cx="2753109" cy="295316"/>
          </a:xfrm>
          <a:prstGeom prst="rect">
            <a:avLst/>
          </a:prstGeom>
          <a:ln w="28575">
            <a:solidFill>
              <a:srgbClr val="C75741"/>
            </a:solidFill>
          </a:ln>
        </p:spPr>
      </p:pic>
      <p:sp>
        <p:nvSpPr>
          <p:cNvPr id="17" name="Espace réservé du tableau 1">
            <a:extLst>
              <a:ext uri="{FF2B5EF4-FFF2-40B4-BE49-F238E27FC236}">
                <a16:creationId xmlns:a16="http://schemas.microsoft.com/office/drawing/2014/main" id="{0D89B933-2F93-BB55-7AF9-0A9FCBDB36FE}"/>
              </a:ext>
            </a:extLst>
          </p:cNvPr>
          <p:cNvSpPr txBox="1">
            <a:spLocks/>
          </p:cNvSpPr>
          <p:nvPr/>
        </p:nvSpPr>
        <p:spPr>
          <a:xfrm>
            <a:off x="0" y="5365233"/>
            <a:ext cx="5011637" cy="140993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pPr>
            <a:r>
              <a:rPr lang="fr-FR" sz="1400" dirty="0">
                <a:latin typeface="Figtree Light" pitchFamily="2" charset="0"/>
              </a:rPr>
              <a:t>Depuis le Catalogue des formations, le bouton « </a:t>
            </a:r>
            <a:r>
              <a:rPr lang="fr-FR" sz="1400" b="1" dirty="0">
                <a:latin typeface="Figtree Light" pitchFamily="2" charset="0"/>
              </a:rPr>
              <a:t>Autres actions &gt; Gérer les organismes de formations» </a:t>
            </a:r>
            <a:r>
              <a:rPr lang="fr-FR" sz="1400" dirty="0">
                <a:latin typeface="Figtree Light" pitchFamily="2" charset="0"/>
              </a:rPr>
              <a:t>permet l’ajout de plusieurs organismes permettant de filtrer les formations pour faciliter votre recherche. </a:t>
            </a:r>
          </a:p>
          <a:p>
            <a:pPr marL="0" indent="0" algn="just">
              <a:buFontTx/>
              <a:buNone/>
            </a:pPr>
            <a:endParaRPr lang="fr-FR" sz="1400" dirty="0">
              <a:latin typeface="Figtree Light" pitchFamily="2" charset="0"/>
            </a:endParaRPr>
          </a:p>
          <a:p>
            <a:pPr marL="0" indent="0" algn="just">
              <a:buFontTx/>
              <a:buNone/>
            </a:pPr>
            <a:endParaRPr lang="fr-FR" sz="1400" dirty="0">
              <a:latin typeface="Figtree Light" pitchFamily="2" charset="0"/>
            </a:endParaRPr>
          </a:p>
        </p:txBody>
      </p:sp>
    </p:spTree>
    <p:extLst>
      <p:ext uri="{BB962C8B-B14F-4D97-AF65-F5344CB8AC3E}">
        <p14:creationId xmlns:p14="http://schemas.microsoft.com/office/powerpoint/2010/main" val="2932203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433845"/>
            <a:ext cx="11449050" cy="5012675"/>
          </a:xfrm>
        </p:spPr>
        <p:txBody>
          <a:bodyPr>
            <a:normAutofit/>
          </a:bodyPr>
          <a:lstStyle/>
          <a:p>
            <a:pPr marL="0" indent="0" algn="just">
              <a:buNone/>
            </a:pPr>
            <a:r>
              <a:rPr lang="fr-FR" dirty="0">
                <a:latin typeface="Figtree Light"/>
              </a:rPr>
              <a:t>Attention, le bouton « </a:t>
            </a:r>
            <a:r>
              <a:rPr lang="fr-FR" b="1" dirty="0">
                <a:latin typeface="Figtree Light"/>
              </a:rPr>
              <a:t>Supprimer le catalogue de formations </a:t>
            </a:r>
            <a:r>
              <a:rPr lang="fr-FR" dirty="0">
                <a:latin typeface="Figtree Light"/>
              </a:rPr>
              <a:t>» va supprimer toutes les formations présentes dans le catalogue sans impacter les demandes associées. </a:t>
            </a:r>
            <a:endParaRPr lang="fr-FR" dirty="0"/>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r>
              <a:rPr lang="fr-FR" dirty="0">
                <a:latin typeface="Figtree Light"/>
              </a:rPr>
              <a:t>Si vous souhaitez effectuer un nettoyage au cas par cas, n’hésitez pas à cliquer sur la formation à supprimer et cliquer sur : </a:t>
            </a:r>
            <a:r>
              <a:rPr lang="fr-FR" b="1" dirty="0">
                <a:latin typeface="Figtree Light"/>
              </a:rPr>
              <a:t>« Supprimer la formation » :</a:t>
            </a:r>
            <a:endParaRPr lang="fr-FR" sz="1400" b="1" dirty="0">
              <a:solidFill>
                <a:srgbClr val="F93D67"/>
              </a:solidFill>
              <a:latin typeface="Figtree Light" pitchFamily="2" charset="0"/>
              <a:cs typeface="Calibri" panose="020F0502020204030204" pitchFamily="34" charset="0"/>
            </a:endParaRPr>
          </a:p>
          <a:p>
            <a:pPr marL="0" indent="0" algn="just">
              <a:buNone/>
            </a:pPr>
            <a:endParaRPr lang="fr-FR" sz="1400" dirty="0">
              <a:latin typeface="Figtree Light" pitchFamily="2" charset="0"/>
            </a:endParaRPr>
          </a:p>
          <a:p>
            <a:pPr marL="0" indent="0" algn="just">
              <a:buNone/>
            </a:pPr>
            <a:endParaRPr lang="fr-FR" sz="1400" dirty="0">
              <a:latin typeface="Figtree Light" pitchFamily="2" charset="0"/>
            </a:endParaRPr>
          </a:p>
          <a:p>
            <a:pPr marL="0" indent="0" algn="just">
              <a:buNone/>
            </a:pPr>
            <a:endParaRPr lang="fr-FR" sz="1400" dirty="0">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Créer son catalogue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MENU &gt; GESTION FORMATION &gt; CATALOGUE DE FORMATIONS</a:t>
            </a:r>
          </a:p>
        </p:txBody>
      </p:sp>
      <p:pic>
        <p:nvPicPr>
          <p:cNvPr id="8" name="Image 7">
            <a:extLst>
              <a:ext uri="{FF2B5EF4-FFF2-40B4-BE49-F238E27FC236}">
                <a16:creationId xmlns:a16="http://schemas.microsoft.com/office/drawing/2014/main" id="{D21C3271-DEAB-47D2-0DF1-1874C5F48882}"/>
              </a:ext>
            </a:extLst>
          </p:cNvPr>
          <p:cNvPicPr>
            <a:picLocks noChangeAspect="1"/>
          </p:cNvPicPr>
          <p:nvPr/>
        </p:nvPicPr>
        <p:blipFill>
          <a:blip r:embed="rId2"/>
          <a:stretch>
            <a:fillRect/>
          </a:stretch>
        </p:blipFill>
        <p:spPr>
          <a:xfrm>
            <a:off x="5897584" y="2019670"/>
            <a:ext cx="3511592" cy="2196866"/>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187FB6ED-F3FE-E83E-F8B9-EED858354ADF}"/>
              </a:ext>
            </a:extLst>
          </p:cNvPr>
          <p:cNvPicPr>
            <a:picLocks noChangeAspect="1"/>
          </p:cNvPicPr>
          <p:nvPr/>
        </p:nvPicPr>
        <p:blipFill>
          <a:blip r:embed="rId3"/>
          <a:srcRect l="4993" t="80003" r="4802" b="9449"/>
          <a:stretch/>
        </p:blipFill>
        <p:spPr>
          <a:xfrm>
            <a:off x="1511300" y="3072384"/>
            <a:ext cx="2852928" cy="274319"/>
          </a:xfrm>
          <a:prstGeom prst="rect">
            <a:avLst/>
          </a:prstGeom>
        </p:spPr>
      </p:pic>
      <p:sp>
        <p:nvSpPr>
          <p:cNvPr id="12" name="Flèche : droite 11">
            <a:extLst>
              <a:ext uri="{FF2B5EF4-FFF2-40B4-BE49-F238E27FC236}">
                <a16:creationId xmlns:a16="http://schemas.microsoft.com/office/drawing/2014/main" id="{16E0351B-DA69-9E83-CDE7-7E19D80262F6}"/>
              </a:ext>
            </a:extLst>
          </p:cNvPr>
          <p:cNvSpPr/>
          <p:nvPr/>
        </p:nvSpPr>
        <p:spPr>
          <a:xfrm>
            <a:off x="4585716" y="3118103"/>
            <a:ext cx="978408" cy="1828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721CDEFB-B644-B261-43B3-F15E7F73F67A}"/>
              </a:ext>
            </a:extLst>
          </p:cNvPr>
          <p:cNvPicPr>
            <a:picLocks noChangeAspect="1"/>
          </p:cNvPicPr>
          <p:nvPr/>
        </p:nvPicPr>
        <p:blipFill>
          <a:blip r:embed="rId4"/>
          <a:stretch>
            <a:fillRect/>
          </a:stretch>
        </p:blipFill>
        <p:spPr>
          <a:xfrm>
            <a:off x="3621024" y="4767123"/>
            <a:ext cx="6151245" cy="1862926"/>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4080F373-C6AA-E2AF-A3A5-CB84745C62F4}"/>
              </a:ext>
            </a:extLst>
          </p:cNvPr>
          <p:cNvSpPr/>
          <p:nvPr/>
        </p:nvSpPr>
        <p:spPr>
          <a:xfrm>
            <a:off x="8942832" y="4882896"/>
            <a:ext cx="822960" cy="320040"/>
          </a:xfrm>
          <a:prstGeom prst="rect">
            <a:avLst/>
          </a:prstGeom>
          <a:noFill/>
          <a:ln w="19050">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63696479"/>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2f59a719d9c5a954fdf88af4062285a8">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6aa53fb08de34e9be700baaa342a2d88"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010E4B-E724-4478-8469-431E55482B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1CFDAFC-4E7F-44DE-8298-2422C3DA181E}">
  <ds:schemaRefs>
    <ds:schemaRef ds:uri="2c2b06c5-99bd-423a-9f6e-c688389443bc"/>
    <ds:schemaRef ds:uri="602bd6e3-6dcc-4d3a-87a7-d779219817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62824E2-1BF3-46C1-BF96-5598435E3F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136</TotalTime>
  <Words>720</Words>
  <Application>Microsoft Office PowerPoint</Application>
  <PresentationFormat>Widescreen</PresentationFormat>
  <Paragraphs>93</Paragraphs>
  <Slides>19</Slides>
  <Notes>1</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Eurecia</vt:lpstr>
      <vt:lpstr>Tout savoir sur le  module            Gestion  Formation</vt:lpstr>
      <vt:lpstr>Les fonctionnalités de votre module</vt:lpstr>
      <vt:lpstr>Les fonctionnalités de votre module</vt:lpstr>
      <vt:lpstr>Accès au module</vt:lpstr>
      <vt:lpstr>Accès au module</vt:lpstr>
      <vt:lpstr>Créer un catalogue de formation </vt:lpstr>
      <vt:lpstr>Créer son catalogue</vt:lpstr>
      <vt:lpstr>Créer son catalogue</vt:lpstr>
      <vt:lpstr>Créer son catalogue</vt:lpstr>
      <vt:lpstr>Recueillir le besoin de vos collaborateurs</vt:lpstr>
      <vt:lpstr>Demandes de formations</vt:lpstr>
      <vt:lpstr>Demandes de formations</vt:lpstr>
      <vt:lpstr>Demandes de formations</vt:lpstr>
      <vt:lpstr>Demandes de formations</vt:lpstr>
      <vt:lpstr>Demandes de formations</vt:lpstr>
      <vt:lpstr>L’espace administrateur</vt:lpstr>
      <vt:lpstr>Attribuer les droits d’accès Talents ​</vt:lpstr>
      <vt:lpstr>Attribuer les droits d’accès Talents</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Audrey MARTIN [Eurécia]</cp:lastModifiedBy>
  <cp:revision>51</cp:revision>
  <dcterms:created xsi:type="dcterms:W3CDTF">2023-07-17T08:33:49Z</dcterms:created>
  <dcterms:modified xsi:type="dcterms:W3CDTF">2025-06-12T13:21:08Z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