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341" r:id="rId5"/>
    <p:sldId id="288" r:id="rId6"/>
    <p:sldId id="356" r:id="rId7"/>
    <p:sldId id="357" r:id="rId8"/>
    <p:sldId id="354" r:id="rId9"/>
    <p:sldId id="373" r:id="rId10"/>
    <p:sldId id="369" r:id="rId11"/>
    <p:sldId id="374" r:id="rId12"/>
    <p:sldId id="370" r:id="rId13"/>
    <p:sldId id="371" r:id="rId14"/>
    <p:sldId id="375" r:id="rId15"/>
    <p:sldId id="377" r:id="rId16"/>
    <p:sldId id="376" r:id="rId17"/>
    <p:sldId id="378" r:id="rId18"/>
    <p:sldId id="372" r:id="rId19"/>
    <p:sldId id="379" r:id="rId20"/>
    <p:sldId id="342"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5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C504FF-473E-41FC-816C-3FBAF83FC666}" v="199" dt="2025-07-28T15:22:34.95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306" y="1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ine JOLET [Eurécia]" userId="S::celine.jolet@eurecia.com::4ea0ef13-05f0-42ce-86d6-83a3b123372b" providerId="AD" clId="Web-{356AB7B1-5BA5-0FC0-299A-51AC51195980}"/>
    <pc:docChg chg="modSld">
      <pc:chgData name="Celine JOLET [Eurécia]" userId="S::celine.jolet@eurecia.com::4ea0ef13-05f0-42ce-86d6-83a3b123372b" providerId="AD" clId="Web-{356AB7B1-5BA5-0FC0-299A-51AC51195980}" dt="2024-11-04T13:37:59.041" v="157" actId="20577"/>
      <pc:docMkLst>
        <pc:docMk/>
      </pc:docMkLst>
      <pc:sldChg chg="modSp">
        <pc:chgData name="Celine JOLET [Eurécia]" userId="S::celine.jolet@eurecia.com::4ea0ef13-05f0-42ce-86d6-83a3b123372b" providerId="AD" clId="Web-{356AB7B1-5BA5-0FC0-299A-51AC51195980}" dt="2024-11-04T13:25:03.748" v="0" actId="20577"/>
        <pc:sldMkLst>
          <pc:docMk/>
          <pc:sldMk cId="1561398166" sldId="288"/>
        </pc:sldMkLst>
      </pc:sldChg>
      <pc:sldChg chg="modSp">
        <pc:chgData name="Celine JOLET [Eurécia]" userId="S::celine.jolet@eurecia.com::4ea0ef13-05f0-42ce-86d6-83a3b123372b" providerId="AD" clId="Web-{356AB7B1-5BA5-0FC0-299A-51AC51195980}" dt="2024-11-04T13:26:38.880" v="4" actId="20577"/>
        <pc:sldMkLst>
          <pc:docMk/>
          <pc:sldMk cId="1542998316" sldId="335"/>
        </pc:sldMkLst>
      </pc:sldChg>
      <pc:sldChg chg="delSp">
        <pc:chgData name="Celine JOLET [Eurécia]" userId="S::celine.jolet@eurecia.com::4ea0ef13-05f0-42ce-86d6-83a3b123372b" providerId="AD" clId="Web-{356AB7B1-5BA5-0FC0-299A-51AC51195980}" dt="2024-11-04T13:33:46.584" v="37"/>
        <pc:sldMkLst>
          <pc:docMk/>
          <pc:sldMk cId="1009862868" sldId="336"/>
        </pc:sldMkLst>
      </pc:sldChg>
      <pc:sldChg chg="modSp">
        <pc:chgData name="Celine JOLET [Eurécia]" userId="S::celine.jolet@eurecia.com::4ea0ef13-05f0-42ce-86d6-83a3b123372b" providerId="AD" clId="Web-{356AB7B1-5BA5-0FC0-299A-51AC51195980}" dt="2024-11-04T13:27:17.617" v="14" actId="20577"/>
        <pc:sldMkLst>
          <pc:docMk/>
          <pc:sldMk cId="2371833390" sldId="344"/>
        </pc:sldMkLst>
      </pc:sldChg>
      <pc:sldChg chg="modSp">
        <pc:chgData name="Celine JOLET [Eurécia]" userId="S::celine.jolet@eurecia.com::4ea0ef13-05f0-42ce-86d6-83a3b123372b" providerId="AD" clId="Web-{356AB7B1-5BA5-0FC0-299A-51AC51195980}" dt="2024-11-04T13:29:24.424" v="18" actId="20577"/>
        <pc:sldMkLst>
          <pc:docMk/>
          <pc:sldMk cId="3963696479" sldId="346"/>
        </pc:sldMkLst>
      </pc:sldChg>
      <pc:sldChg chg="modSp">
        <pc:chgData name="Celine JOLET [Eurécia]" userId="S::celine.jolet@eurecia.com::4ea0ef13-05f0-42ce-86d6-83a3b123372b" providerId="AD" clId="Web-{356AB7B1-5BA5-0FC0-299A-51AC51195980}" dt="2024-11-04T13:30:21.803" v="25" actId="20577"/>
        <pc:sldMkLst>
          <pc:docMk/>
          <pc:sldMk cId="2173465968" sldId="347"/>
        </pc:sldMkLst>
      </pc:sldChg>
      <pc:sldChg chg="modSp">
        <pc:chgData name="Celine JOLET [Eurécia]" userId="S::celine.jolet@eurecia.com::4ea0ef13-05f0-42ce-86d6-83a3b123372b" providerId="AD" clId="Web-{356AB7B1-5BA5-0FC0-299A-51AC51195980}" dt="2024-11-04T13:33:04.956" v="35" actId="20577"/>
        <pc:sldMkLst>
          <pc:docMk/>
          <pc:sldMk cId="2428730600" sldId="351"/>
        </pc:sldMkLst>
      </pc:sldChg>
      <pc:sldChg chg="modSp">
        <pc:chgData name="Celine JOLET [Eurécia]" userId="S::celine.jolet@eurecia.com::4ea0ef13-05f0-42ce-86d6-83a3b123372b" providerId="AD" clId="Web-{356AB7B1-5BA5-0FC0-299A-51AC51195980}" dt="2024-11-04T13:34:42.667" v="64" actId="20577"/>
        <pc:sldMkLst>
          <pc:docMk/>
          <pc:sldMk cId="403898800" sldId="354"/>
        </pc:sldMkLst>
      </pc:sldChg>
      <pc:sldChg chg="modSp">
        <pc:chgData name="Celine JOLET [Eurécia]" userId="S::celine.jolet@eurecia.com::4ea0ef13-05f0-42ce-86d6-83a3b123372b" providerId="AD" clId="Web-{356AB7B1-5BA5-0FC0-299A-51AC51195980}" dt="2024-11-04T13:37:59.041" v="157" actId="20577"/>
        <pc:sldMkLst>
          <pc:docMk/>
          <pc:sldMk cId="1967407283" sldId="355"/>
        </pc:sldMkLst>
      </pc:sldChg>
      <pc:sldChg chg="delSp">
        <pc:chgData name="Celine JOLET [Eurécia]" userId="S::celine.jolet@eurecia.com::4ea0ef13-05f0-42ce-86d6-83a3b123372b" providerId="AD" clId="Web-{356AB7B1-5BA5-0FC0-299A-51AC51195980}" dt="2024-11-04T13:26:04.377" v="1"/>
        <pc:sldMkLst>
          <pc:docMk/>
          <pc:sldMk cId="4293405726" sldId="356"/>
        </pc:sldMkLst>
      </pc:sldChg>
      <pc:sldChg chg="delSp">
        <pc:chgData name="Celine JOLET [Eurécia]" userId="S::celine.jolet@eurecia.com::4ea0ef13-05f0-42ce-86d6-83a3b123372b" providerId="AD" clId="Web-{356AB7B1-5BA5-0FC0-299A-51AC51195980}" dt="2024-11-04T13:26:07.909" v="2"/>
        <pc:sldMkLst>
          <pc:docMk/>
          <pc:sldMk cId="2798381271" sldId="357"/>
        </pc:sldMkLst>
      </pc:sldChg>
      <pc:sldChg chg="delSp">
        <pc:chgData name="Celine JOLET [Eurécia]" userId="S::celine.jolet@eurecia.com::4ea0ef13-05f0-42ce-86d6-83a3b123372b" providerId="AD" clId="Web-{356AB7B1-5BA5-0FC0-299A-51AC51195980}" dt="2024-11-04T13:29:29.612" v="19"/>
        <pc:sldMkLst>
          <pc:docMk/>
          <pc:sldMk cId="1992584776" sldId="358"/>
        </pc:sldMkLst>
      </pc:sldChg>
      <pc:sldChg chg="delSp">
        <pc:chgData name="Celine JOLET [Eurécia]" userId="S::celine.jolet@eurecia.com::4ea0ef13-05f0-42ce-86d6-83a3b123372b" providerId="AD" clId="Web-{356AB7B1-5BA5-0FC0-299A-51AC51195980}" dt="2024-11-04T13:30:34.242" v="26"/>
        <pc:sldMkLst>
          <pc:docMk/>
          <pc:sldMk cId="4203406790" sldId="359"/>
        </pc:sldMkLst>
      </pc:sldChg>
      <pc:sldChg chg="delSp">
        <pc:chgData name="Celine JOLET [Eurécia]" userId="S::celine.jolet@eurecia.com::4ea0ef13-05f0-42ce-86d6-83a3b123372b" providerId="AD" clId="Web-{356AB7B1-5BA5-0FC0-299A-51AC51195980}" dt="2024-11-04T13:31:12.385" v="27"/>
        <pc:sldMkLst>
          <pc:docMk/>
          <pc:sldMk cId="702350028" sldId="360"/>
        </pc:sldMkLst>
      </pc:sldChg>
      <pc:sldChg chg="delSp">
        <pc:chgData name="Celine JOLET [Eurécia]" userId="S::celine.jolet@eurecia.com::4ea0ef13-05f0-42ce-86d6-83a3b123372b" providerId="AD" clId="Web-{356AB7B1-5BA5-0FC0-299A-51AC51195980}" dt="2024-11-04T13:33:08.441" v="36"/>
        <pc:sldMkLst>
          <pc:docMk/>
          <pc:sldMk cId="1868050954" sldId="361"/>
        </pc:sldMkLst>
      </pc:sldChg>
      <pc:sldChg chg="delSp">
        <pc:chgData name="Celine JOLET [Eurécia]" userId="S::celine.jolet@eurecia.com::4ea0ef13-05f0-42ce-86d6-83a3b123372b" providerId="AD" clId="Web-{356AB7B1-5BA5-0FC0-299A-51AC51195980}" dt="2024-11-04T13:33:51.272" v="38"/>
        <pc:sldMkLst>
          <pc:docMk/>
          <pc:sldMk cId="1372455230" sldId="362"/>
        </pc:sldMkLst>
      </pc:sldChg>
      <pc:sldChg chg="delSp">
        <pc:chgData name="Celine JOLET [Eurécia]" userId="S::celine.jolet@eurecia.com::4ea0ef13-05f0-42ce-86d6-83a3b123372b" providerId="AD" clId="Web-{356AB7B1-5BA5-0FC0-299A-51AC51195980}" dt="2024-11-04T13:34:52.871" v="65"/>
        <pc:sldMkLst>
          <pc:docMk/>
          <pc:sldMk cId="3779212089" sldId="363"/>
        </pc:sldMkLst>
      </pc:sldChg>
    </pc:docChg>
  </pc:docChgLst>
  <pc:docChgLst>
    <pc:chgData name="Pauline BROUSSE [Eurécia]" userId="S::pauline.brousse@eurecia.com::29afd943-9317-407c-af25-96d3f84813eb" providerId="AD" clId="Web-{E313F7F5-4050-9641-90A0-094D79B8EBAE}"/>
    <pc:docChg chg="modSld">
      <pc:chgData name="Pauline BROUSSE [Eurécia]" userId="S::pauline.brousse@eurecia.com::29afd943-9317-407c-af25-96d3f84813eb" providerId="AD" clId="Web-{E313F7F5-4050-9641-90A0-094D79B8EBAE}" dt="2024-08-08T09:54:14.364" v="84" actId="20577"/>
      <pc:docMkLst>
        <pc:docMk/>
      </pc:docMkLst>
      <pc:sldChg chg="modSp">
        <pc:chgData name="Pauline BROUSSE [Eurécia]" userId="S::pauline.brousse@eurecia.com::29afd943-9317-407c-af25-96d3f84813eb" providerId="AD" clId="Web-{E313F7F5-4050-9641-90A0-094D79B8EBAE}" dt="2024-08-08T09:09:20.683" v="3" actId="20577"/>
        <pc:sldMkLst>
          <pc:docMk/>
          <pc:sldMk cId="3433291733" sldId="287"/>
        </pc:sldMkLst>
      </pc:sldChg>
      <pc:sldChg chg="modSp">
        <pc:chgData name="Pauline BROUSSE [Eurécia]" userId="S::pauline.brousse@eurecia.com::29afd943-9317-407c-af25-96d3f84813eb" providerId="AD" clId="Web-{E313F7F5-4050-9641-90A0-094D79B8EBAE}" dt="2024-08-08T09:10:19.076" v="11" actId="20577"/>
        <pc:sldMkLst>
          <pc:docMk/>
          <pc:sldMk cId="1561398166" sldId="288"/>
        </pc:sldMkLst>
      </pc:sldChg>
      <pc:sldChg chg="addSp modSp">
        <pc:chgData name="Pauline BROUSSE [Eurécia]" userId="S::pauline.brousse@eurecia.com::29afd943-9317-407c-af25-96d3f84813eb" providerId="AD" clId="Web-{E313F7F5-4050-9641-90A0-094D79B8EBAE}" dt="2024-08-08T09:12:22.253" v="28" actId="14100"/>
        <pc:sldMkLst>
          <pc:docMk/>
          <pc:sldMk cId="2371833390" sldId="344"/>
        </pc:sldMkLst>
      </pc:sldChg>
      <pc:sldChg chg="modSp">
        <pc:chgData name="Pauline BROUSSE [Eurécia]" userId="S::pauline.brousse@eurecia.com::29afd943-9317-407c-af25-96d3f84813eb" providerId="AD" clId="Web-{E313F7F5-4050-9641-90A0-094D79B8EBAE}" dt="2024-08-08T09:12:51.754" v="29" actId="1076"/>
        <pc:sldMkLst>
          <pc:docMk/>
          <pc:sldMk cId="2521234675" sldId="345"/>
        </pc:sldMkLst>
      </pc:sldChg>
      <pc:sldChg chg="modSp">
        <pc:chgData name="Pauline BROUSSE [Eurécia]" userId="S::pauline.brousse@eurecia.com::29afd943-9317-407c-af25-96d3f84813eb" providerId="AD" clId="Web-{E313F7F5-4050-9641-90A0-094D79B8EBAE}" dt="2024-08-08T09:19:55.396" v="50" actId="20577"/>
        <pc:sldMkLst>
          <pc:docMk/>
          <pc:sldMk cId="3963696479" sldId="346"/>
        </pc:sldMkLst>
      </pc:sldChg>
      <pc:sldChg chg="addSp delSp modSp">
        <pc:chgData name="Pauline BROUSSE [Eurécia]" userId="S::pauline.brousse@eurecia.com::29afd943-9317-407c-af25-96d3f84813eb" providerId="AD" clId="Web-{E313F7F5-4050-9641-90A0-094D79B8EBAE}" dt="2024-08-08T09:41:59.151" v="58"/>
        <pc:sldMkLst>
          <pc:docMk/>
          <pc:sldMk cId="3580624350" sldId="348"/>
        </pc:sldMkLst>
      </pc:sldChg>
      <pc:sldChg chg="modSp">
        <pc:chgData name="Pauline BROUSSE [Eurécia]" userId="S::pauline.brousse@eurecia.com::29afd943-9317-407c-af25-96d3f84813eb" providerId="AD" clId="Web-{E313F7F5-4050-9641-90A0-094D79B8EBAE}" dt="2024-08-08T09:42:17.839" v="60" actId="14100"/>
        <pc:sldMkLst>
          <pc:docMk/>
          <pc:sldMk cId="998864442" sldId="349"/>
        </pc:sldMkLst>
      </pc:sldChg>
      <pc:sldChg chg="delSp modSp">
        <pc:chgData name="Pauline BROUSSE [Eurécia]" userId="S::pauline.brousse@eurecia.com::29afd943-9317-407c-af25-96d3f84813eb" providerId="AD" clId="Web-{E313F7F5-4050-9641-90A0-094D79B8EBAE}" dt="2024-08-08T09:44:17.984" v="77" actId="1076"/>
        <pc:sldMkLst>
          <pc:docMk/>
          <pc:sldMk cId="2428730600" sldId="351"/>
        </pc:sldMkLst>
      </pc:sldChg>
      <pc:sldChg chg="modSp">
        <pc:chgData name="Pauline BROUSSE [Eurécia]" userId="S::pauline.brousse@eurecia.com::29afd943-9317-407c-af25-96d3f84813eb" providerId="AD" clId="Web-{E313F7F5-4050-9641-90A0-094D79B8EBAE}" dt="2024-08-08T09:54:14.364" v="84" actId="20577"/>
        <pc:sldMkLst>
          <pc:docMk/>
          <pc:sldMk cId="187204786" sldId="352"/>
        </pc:sldMkLst>
      </pc:sldChg>
      <pc:sldChg chg="modSp">
        <pc:chgData name="Pauline BROUSSE [Eurécia]" userId="S::pauline.brousse@eurecia.com::29afd943-9317-407c-af25-96d3f84813eb" providerId="AD" clId="Web-{E313F7F5-4050-9641-90A0-094D79B8EBAE}" dt="2024-08-08T09:47:47.710" v="79" actId="20577"/>
        <pc:sldMkLst>
          <pc:docMk/>
          <pc:sldMk cId="403898800" sldId="354"/>
        </pc:sldMkLst>
      </pc:sldChg>
      <pc:sldChg chg="modSp">
        <pc:chgData name="Pauline BROUSSE [Eurécia]" userId="S::pauline.brousse@eurecia.com::29afd943-9317-407c-af25-96d3f84813eb" providerId="AD" clId="Web-{E313F7F5-4050-9641-90A0-094D79B8EBAE}" dt="2024-08-08T09:48:19.851" v="81" actId="1076"/>
        <pc:sldMkLst>
          <pc:docMk/>
          <pc:sldMk cId="1967407283" sldId="355"/>
        </pc:sldMkLst>
      </pc:sldChg>
    </pc:docChg>
  </pc:docChgLst>
  <pc:docChgLst>
    <pc:chgData name="Audrey MARTIN [Eurécia]" userId="dc15299a-8790-4fdf-8dbd-cfc6e5c5b4cd" providerId="ADAL" clId="{F5C504FF-473E-41FC-816C-3FBAF83FC666}"/>
    <pc:docChg chg="undo custSel addSld modSld sldOrd">
      <pc:chgData name="Audrey MARTIN [Eurécia]" userId="dc15299a-8790-4fdf-8dbd-cfc6e5c5b4cd" providerId="ADAL" clId="{F5C504FF-473E-41FC-816C-3FBAF83FC666}" dt="2025-07-28T15:22:34.954" v="1201" actId="1036"/>
      <pc:docMkLst>
        <pc:docMk/>
      </pc:docMkLst>
      <pc:sldChg chg="addSp modSp mod">
        <pc:chgData name="Audrey MARTIN [Eurécia]" userId="dc15299a-8790-4fdf-8dbd-cfc6e5c5b4cd" providerId="ADAL" clId="{F5C504FF-473E-41FC-816C-3FBAF83FC666}" dt="2025-07-28T14:15:10.324" v="283" actId="1076"/>
        <pc:sldMkLst>
          <pc:docMk/>
          <pc:sldMk cId="1401739034" sldId="374"/>
        </pc:sldMkLst>
        <pc:spChg chg="add mod">
          <ac:chgData name="Audrey MARTIN [Eurécia]" userId="dc15299a-8790-4fdf-8dbd-cfc6e5c5b4cd" providerId="ADAL" clId="{F5C504FF-473E-41FC-816C-3FBAF83FC666}" dt="2025-07-28T14:15:10.324" v="283" actId="1076"/>
          <ac:spMkLst>
            <pc:docMk/>
            <pc:sldMk cId="1401739034" sldId="374"/>
            <ac:spMk id="2" creationId="{FEAEB92C-4C27-3898-B8CD-D370350E9496}"/>
          </ac:spMkLst>
        </pc:spChg>
      </pc:sldChg>
      <pc:sldChg chg="addSp delSp modSp add mod ord">
        <pc:chgData name="Audrey MARTIN [Eurécia]" userId="dc15299a-8790-4fdf-8dbd-cfc6e5c5b4cd" providerId="ADAL" clId="{F5C504FF-473E-41FC-816C-3FBAF83FC666}" dt="2025-07-28T14:50:40.098" v="607" actId="313"/>
        <pc:sldMkLst>
          <pc:docMk/>
          <pc:sldMk cId="1374250852" sldId="375"/>
        </pc:sldMkLst>
        <pc:spChg chg="del">
          <ac:chgData name="Audrey MARTIN [Eurécia]" userId="dc15299a-8790-4fdf-8dbd-cfc6e5c5b4cd" providerId="ADAL" clId="{F5C504FF-473E-41FC-816C-3FBAF83FC666}" dt="2025-07-28T14:35:21.119" v="287" actId="478"/>
          <ac:spMkLst>
            <pc:docMk/>
            <pc:sldMk cId="1374250852" sldId="375"/>
            <ac:spMk id="2" creationId="{74D62C61-64B0-DB56-BB49-0346A979B013}"/>
          </ac:spMkLst>
        </pc:spChg>
        <pc:spChg chg="mod">
          <ac:chgData name="Audrey MARTIN [Eurécia]" userId="dc15299a-8790-4fdf-8dbd-cfc6e5c5b4cd" providerId="ADAL" clId="{F5C504FF-473E-41FC-816C-3FBAF83FC666}" dt="2025-07-28T14:35:41.315" v="324" actId="20577"/>
          <ac:spMkLst>
            <pc:docMk/>
            <pc:sldMk cId="1374250852" sldId="375"/>
            <ac:spMk id="3" creationId="{BEB09069-D3FC-615A-A8C6-8C44A11CCF27}"/>
          </ac:spMkLst>
        </pc:spChg>
        <pc:spChg chg="mod">
          <ac:chgData name="Audrey MARTIN [Eurécia]" userId="dc15299a-8790-4fdf-8dbd-cfc6e5c5b4cd" providerId="ADAL" clId="{F5C504FF-473E-41FC-816C-3FBAF83FC666}" dt="2025-07-28T14:50:19.889" v="601" actId="20577"/>
          <ac:spMkLst>
            <pc:docMk/>
            <pc:sldMk cId="1374250852" sldId="375"/>
            <ac:spMk id="4" creationId="{24E8E2C9-DA7B-E949-DF18-9BA45D0D96F2}"/>
          </ac:spMkLst>
        </pc:spChg>
        <pc:spChg chg="del">
          <ac:chgData name="Audrey MARTIN [Eurécia]" userId="dc15299a-8790-4fdf-8dbd-cfc6e5c5b4cd" providerId="ADAL" clId="{F5C504FF-473E-41FC-816C-3FBAF83FC666}" dt="2025-07-28T14:35:21.119" v="287" actId="478"/>
          <ac:spMkLst>
            <pc:docMk/>
            <pc:sldMk cId="1374250852" sldId="375"/>
            <ac:spMk id="7" creationId="{A1483A2F-208C-4DDD-9185-BD2A9713BFE3}"/>
          </ac:spMkLst>
        </pc:spChg>
        <pc:spChg chg="del">
          <ac:chgData name="Audrey MARTIN [Eurécia]" userId="dc15299a-8790-4fdf-8dbd-cfc6e5c5b4cd" providerId="ADAL" clId="{F5C504FF-473E-41FC-816C-3FBAF83FC666}" dt="2025-07-28T14:35:21.119" v="287" actId="478"/>
          <ac:spMkLst>
            <pc:docMk/>
            <pc:sldMk cId="1374250852" sldId="375"/>
            <ac:spMk id="8" creationId="{8AC7AD58-3FD4-1313-25C2-78C96DF70B13}"/>
          </ac:spMkLst>
        </pc:spChg>
        <pc:spChg chg="add mod">
          <ac:chgData name="Audrey MARTIN [Eurécia]" userId="dc15299a-8790-4fdf-8dbd-cfc6e5c5b4cd" providerId="ADAL" clId="{F5C504FF-473E-41FC-816C-3FBAF83FC666}" dt="2025-07-28T14:38:47.292" v="427" actId="1076"/>
          <ac:spMkLst>
            <pc:docMk/>
            <pc:sldMk cId="1374250852" sldId="375"/>
            <ac:spMk id="9" creationId="{5D0D6611-0A76-B6A0-CBE1-76AE7E76AADD}"/>
          </ac:spMkLst>
        </pc:spChg>
        <pc:spChg chg="add mod">
          <ac:chgData name="Audrey MARTIN [Eurécia]" userId="dc15299a-8790-4fdf-8dbd-cfc6e5c5b4cd" providerId="ADAL" clId="{F5C504FF-473E-41FC-816C-3FBAF83FC666}" dt="2025-07-28T14:50:40.098" v="607" actId="313"/>
          <ac:spMkLst>
            <pc:docMk/>
            <pc:sldMk cId="1374250852" sldId="375"/>
            <ac:spMk id="10" creationId="{4A076C44-AD7B-A396-48F2-513B25E91555}"/>
          </ac:spMkLst>
        </pc:spChg>
        <pc:spChg chg="del">
          <ac:chgData name="Audrey MARTIN [Eurécia]" userId="dc15299a-8790-4fdf-8dbd-cfc6e5c5b4cd" providerId="ADAL" clId="{F5C504FF-473E-41FC-816C-3FBAF83FC666}" dt="2025-07-28T14:35:21.119" v="287" actId="478"/>
          <ac:spMkLst>
            <pc:docMk/>
            <pc:sldMk cId="1374250852" sldId="375"/>
            <ac:spMk id="11" creationId="{AC7EA2D8-12AF-0A48-7078-E583C2DFD240}"/>
          </ac:spMkLst>
        </pc:spChg>
        <pc:spChg chg="del">
          <ac:chgData name="Audrey MARTIN [Eurécia]" userId="dc15299a-8790-4fdf-8dbd-cfc6e5c5b4cd" providerId="ADAL" clId="{F5C504FF-473E-41FC-816C-3FBAF83FC666}" dt="2025-07-28T14:35:21.119" v="287" actId="478"/>
          <ac:spMkLst>
            <pc:docMk/>
            <pc:sldMk cId="1374250852" sldId="375"/>
            <ac:spMk id="17" creationId="{2C1F3329-612B-60C3-229F-45ECAB3D6391}"/>
          </ac:spMkLst>
        </pc:spChg>
        <pc:spChg chg="del">
          <ac:chgData name="Audrey MARTIN [Eurécia]" userId="dc15299a-8790-4fdf-8dbd-cfc6e5c5b4cd" providerId="ADAL" clId="{F5C504FF-473E-41FC-816C-3FBAF83FC666}" dt="2025-07-28T14:35:21.119" v="287" actId="478"/>
          <ac:spMkLst>
            <pc:docMk/>
            <pc:sldMk cId="1374250852" sldId="375"/>
            <ac:spMk id="18" creationId="{4B292B6D-B183-EBB4-5D12-8EC92865659C}"/>
          </ac:spMkLst>
        </pc:spChg>
        <pc:picChg chg="del">
          <ac:chgData name="Audrey MARTIN [Eurécia]" userId="dc15299a-8790-4fdf-8dbd-cfc6e5c5b4cd" providerId="ADAL" clId="{F5C504FF-473E-41FC-816C-3FBAF83FC666}" dt="2025-07-28T14:35:21.119" v="287" actId="478"/>
          <ac:picMkLst>
            <pc:docMk/>
            <pc:sldMk cId="1374250852" sldId="375"/>
            <ac:picMk id="5" creationId="{123FB3FE-9EA2-75AE-CDE0-91BDEA31EB66}"/>
          </ac:picMkLst>
        </pc:picChg>
        <pc:picChg chg="del">
          <ac:chgData name="Audrey MARTIN [Eurécia]" userId="dc15299a-8790-4fdf-8dbd-cfc6e5c5b4cd" providerId="ADAL" clId="{F5C504FF-473E-41FC-816C-3FBAF83FC666}" dt="2025-07-28T14:35:21.119" v="287" actId="478"/>
          <ac:picMkLst>
            <pc:docMk/>
            <pc:sldMk cId="1374250852" sldId="375"/>
            <ac:picMk id="6" creationId="{1D32FEC1-FB5A-1AF7-FDD1-FCDCB168FCF7}"/>
          </ac:picMkLst>
        </pc:picChg>
        <pc:picChg chg="add mod">
          <ac:chgData name="Audrey MARTIN [Eurécia]" userId="dc15299a-8790-4fdf-8dbd-cfc6e5c5b4cd" providerId="ADAL" clId="{F5C504FF-473E-41FC-816C-3FBAF83FC666}" dt="2025-07-28T14:36:54.987" v="348" actId="1440"/>
          <ac:picMkLst>
            <pc:docMk/>
            <pc:sldMk cId="1374250852" sldId="375"/>
            <ac:picMk id="1026" creationId="{D6A61C12-738C-F30D-729B-08A63B26B845}"/>
          </ac:picMkLst>
        </pc:picChg>
        <pc:picChg chg="add mod">
          <ac:chgData name="Audrey MARTIN [Eurécia]" userId="dc15299a-8790-4fdf-8dbd-cfc6e5c5b4cd" providerId="ADAL" clId="{F5C504FF-473E-41FC-816C-3FBAF83FC666}" dt="2025-07-28T14:45:26.300" v="434" actId="1440"/>
          <ac:picMkLst>
            <pc:docMk/>
            <pc:sldMk cId="1374250852" sldId="375"/>
            <ac:picMk id="1028" creationId="{48025A2D-C2C0-08B6-9698-B63456E34BAF}"/>
          </ac:picMkLst>
        </pc:picChg>
        <pc:picChg chg="add mod">
          <ac:chgData name="Audrey MARTIN [Eurécia]" userId="dc15299a-8790-4fdf-8dbd-cfc6e5c5b4cd" providerId="ADAL" clId="{F5C504FF-473E-41FC-816C-3FBAF83FC666}" dt="2025-07-28T14:47:41.790" v="559" actId="732"/>
          <ac:picMkLst>
            <pc:docMk/>
            <pc:sldMk cId="1374250852" sldId="375"/>
            <ac:picMk id="1030" creationId="{2C49DB69-19C0-797F-DF1C-F7926DF67C5D}"/>
          </ac:picMkLst>
        </pc:picChg>
      </pc:sldChg>
      <pc:sldChg chg="addSp modSp add mod">
        <pc:chgData name="Audrey MARTIN [Eurécia]" userId="dc15299a-8790-4fdf-8dbd-cfc6e5c5b4cd" providerId="ADAL" clId="{F5C504FF-473E-41FC-816C-3FBAF83FC666}" dt="2025-07-28T14:56:12.071" v="688" actId="1076"/>
        <pc:sldMkLst>
          <pc:docMk/>
          <pc:sldMk cId="1355842418" sldId="376"/>
        </pc:sldMkLst>
        <pc:spChg chg="add mod">
          <ac:chgData name="Audrey MARTIN [Eurécia]" userId="dc15299a-8790-4fdf-8dbd-cfc6e5c5b4cd" providerId="ADAL" clId="{F5C504FF-473E-41FC-816C-3FBAF83FC666}" dt="2025-07-28T14:52:47.498" v="624" actId="11529"/>
          <ac:spMkLst>
            <pc:docMk/>
            <pc:sldMk cId="1355842418" sldId="376"/>
            <ac:spMk id="2" creationId="{86B70D0F-D906-DAB5-F4BC-EAB1E88282F9}"/>
          </ac:spMkLst>
        </pc:spChg>
        <pc:spChg chg="mod">
          <ac:chgData name="Audrey MARTIN [Eurécia]" userId="dc15299a-8790-4fdf-8dbd-cfc6e5c5b4cd" providerId="ADAL" clId="{F5C504FF-473E-41FC-816C-3FBAF83FC666}" dt="2025-07-28T14:36:28.918" v="344" actId="20577"/>
          <ac:spMkLst>
            <pc:docMk/>
            <pc:sldMk cId="1355842418" sldId="376"/>
            <ac:spMk id="4" creationId="{74A7E482-ADA9-E476-C402-0849AD37D578}"/>
          </ac:spMkLst>
        </pc:spChg>
        <pc:spChg chg="add mod">
          <ac:chgData name="Audrey MARTIN [Eurécia]" userId="dc15299a-8790-4fdf-8dbd-cfc6e5c5b4cd" providerId="ADAL" clId="{F5C504FF-473E-41FC-816C-3FBAF83FC666}" dt="2025-07-28T14:53:36.944" v="639" actId="14100"/>
          <ac:spMkLst>
            <pc:docMk/>
            <pc:sldMk cId="1355842418" sldId="376"/>
            <ac:spMk id="5" creationId="{3D0A9194-94B0-EE7D-0582-A98BEC10D243}"/>
          </ac:spMkLst>
        </pc:spChg>
        <pc:spChg chg="add mod">
          <ac:chgData name="Audrey MARTIN [Eurécia]" userId="dc15299a-8790-4fdf-8dbd-cfc6e5c5b4cd" providerId="ADAL" clId="{F5C504FF-473E-41FC-816C-3FBAF83FC666}" dt="2025-07-28T14:54:37.022" v="654" actId="1076"/>
          <ac:spMkLst>
            <pc:docMk/>
            <pc:sldMk cId="1355842418" sldId="376"/>
            <ac:spMk id="6" creationId="{9B3D5930-AFDC-DF77-9018-CCDB12C84B63}"/>
          </ac:spMkLst>
        </pc:spChg>
        <pc:spChg chg="add mod">
          <ac:chgData name="Audrey MARTIN [Eurécia]" userId="dc15299a-8790-4fdf-8dbd-cfc6e5c5b4cd" providerId="ADAL" clId="{F5C504FF-473E-41FC-816C-3FBAF83FC666}" dt="2025-07-28T14:56:12.071" v="688" actId="1076"/>
          <ac:spMkLst>
            <pc:docMk/>
            <pc:sldMk cId="1355842418" sldId="376"/>
            <ac:spMk id="8" creationId="{E6C05BC0-D1A9-42B1-5B99-2975816D2E91}"/>
          </ac:spMkLst>
        </pc:spChg>
        <pc:picChg chg="add mod">
          <ac:chgData name="Audrey MARTIN [Eurécia]" userId="dc15299a-8790-4fdf-8dbd-cfc6e5c5b4cd" providerId="ADAL" clId="{F5C504FF-473E-41FC-816C-3FBAF83FC666}" dt="2025-07-28T14:52:32.794" v="620" actId="1076"/>
          <ac:picMkLst>
            <pc:docMk/>
            <pc:sldMk cId="1355842418" sldId="376"/>
            <ac:picMk id="3074" creationId="{B8F60FCF-C210-AFC3-3F0A-A9184FE95112}"/>
          </ac:picMkLst>
        </pc:picChg>
        <pc:picChg chg="add mod">
          <ac:chgData name="Audrey MARTIN [Eurécia]" userId="dc15299a-8790-4fdf-8dbd-cfc6e5c5b4cd" providerId="ADAL" clId="{F5C504FF-473E-41FC-816C-3FBAF83FC666}" dt="2025-07-28T14:52:40.384" v="623" actId="1076"/>
          <ac:picMkLst>
            <pc:docMk/>
            <pc:sldMk cId="1355842418" sldId="376"/>
            <ac:picMk id="3076" creationId="{05F14B1D-4FCF-E638-A08A-20683BF83236}"/>
          </ac:picMkLst>
        </pc:picChg>
      </pc:sldChg>
      <pc:sldChg chg="addSp delSp modSp add mod">
        <pc:chgData name="Audrey MARTIN [Eurécia]" userId="dc15299a-8790-4fdf-8dbd-cfc6e5c5b4cd" providerId="ADAL" clId="{F5C504FF-473E-41FC-816C-3FBAF83FC666}" dt="2025-07-28T14:51:21.911" v="609" actId="20577"/>
        <pc:sldMkLst>
          <pc:docMk/>
          <pc:sldMk cId="2306298451" sldId="377"/>
        </pc:sldMkLst>
        <pc:spChg chg="mod">
          <ac:chgData name="Audrey MARTIN [Eurécia]" userId="dc15299a-8790-4fdf-8dbd-cfc6e5c5b4cd" providerId="ADAL" clId="{F5C504FF-473E-41FC-816C-3FBAF83FC666}" dt="2025-07-28T14:51:21.911" v="609" actId="20577"/>
          <ac:spMkLst>
            <pc:docMk/>
            <pc:sldMk cId="2306298451" sldId="377"/>
            <ac:spMk id="4" creationId="{AB95BB36-ECD0-8946-3D0E-C1721D6CD0C6}"/>
          </ac:spMkLst>
        </pc:spChg>
        <pc:spChg chg="mod">
          <ac:chgData name="Audrey MARTIN [Eurécia]" userId="dc15299a-8790-4fdf-8dbd-cfc6e5c5b4cd" providerId="ADAL" clId="{F5C504FF-473E-41FC-816C-3FBAF83FC666}" dt="2025-07-28T14:49:53.495" v="596" actId="113"/>
          <ac:spMkLst>
            <pc:docMk/>
            <pc:sldMk cId="2306298451" sldId="377"/>
            <ac:spMk id="9" creationId="{D88D2518-6E1C-503B-76EA-CB5863381CF5}"/>
          </ac:spMkLst>
        </pc:spChg>
        <pc:spChg chg="del">
          <ac:chgData name="Audrey MARTIN [Eurécia]" userId="dc15299a-8790-4fdf-8dbd-cfc6e5c5b4cd" providerId="ADAL" clId="{F5C504FF-473E-41FC-816C-3FBAF83FC666}" dt="2025-07-28T14:48:29.651" v="569" actId="478"/>
          <ac:spMkLst>
            <pc:docMk/>
            <pc:sldMk cId="2306298451" sldId="377"/>
            <ac:spMk id="10" creationId="{0067E504-0DE0-43D3-DCDD-840852F40C16}"/>
          </ac:spMkLst>
        </pc:spChg>
        <pc:picChg chg="del">
          <ac:chgData name="Audrey MARTIN [Eurécia]" userId="dc15299a-8790-4fdf-8dbd-cfc6e5c5b4cd" providerId="ADAL" clId="{F5C504FF-473E-41FC-816C-3FBAF83FC666}" dt="2025-07-28T14:47:55.470" v="561" actId="478"/>
          <ac:picMkLst>
            <pc:docMk/>
            <pc:sldMk cId="2306298451" sldId="377"/>
            <ac:picMk id="1026" creationId="{08D04B2D-8E2D-A687-EE19-9990EB1FFB65}"/>
          </ac:picMkLst>
        </pc:picChg>
        <pc:picChg chg="del">
          <ac:chgData name="Audrey MARTIN [Eurécia]" userId="dc15299a-8790-4fdf-8dbd-cfc6e5c5b4cd" providerId="ADAL" clId="{F5C504FF-473E-41FC-816C-3FBAF83FC666}" dt="2025-07-28T14:47:57.683" v="562" actId="478"/>
          <ac:picMkLst>
            <pc:docMk/>
            <pc:sldMk cId="2306298451" sldId="377"/>
            <ac:picMk id="1028" creationId="{31E2E0BB-699A-C3CA-4698-DDAB970FD9FF}"/>
          </ac:picMkLst>
        </pc:picChg>
        <pc:picChg chg="del">
          <ac:chgData name="Audrey MARTIN [Eurécia]" userId="dc15299a-8790-4fdf-8dbd-cfc6e5c5b4cd" providerId="ADAL" clId="{F5C504FF-473E-41FC-816C-3FBAF83FC666}" dt="2025-07-28T14:47:59.322" v="563" actId="478"/>
          <ac:picMkLst>
            <pc:docMk/>
            <pc:sldMk cId="2306298451" sldId="377"/>
            <ac:picMk id="1030" creationId="{6AF07C3A-BEF0-F79B-15EC-CD698D462448}"/>
          </ac:picMkLst>
        </pc:picChg>
        <pc:picChg chg="add mod">
          <ac:chgData name="Audrey MARTIN [Eurécia]" userId="dc15299a-8790-4fdf-8dbd-cfc6e5c5b4cd" providerId="ADAL" clId="{F5C504FF-473E-41FC-816C-3FBAF83FC666}" dt="2025-07-28T14:50:00.975" v="600" actId="1076"/>
          <ac:picMkLst>
            <pc:docMk/>
            <pc:sldMk cId="2306298451" sldId="377"/>
            <ac:picMk id="2050" creationId="{96C582A1-9C83-08C1-3E53-F14904883D50}"/>
          </ac:picMkLst>
        </pc:picChg>
        <pc:picChg chg="add mod">
          <ac:chgData name="Audrey MARTIN [Eurécia]" userId="dc15299a-8790-4fdf-8dbd-cfc6e5c5b4cd" providerId="ADAL" clId="{F5C504FF-473E-41FC-816C-3FBAF83FC666}" dt="2025-07-28T14:51:03.947" v="608" actId="1076"/>
          <ac:picMkLst>
            <pc:docMk/>
            <pc:sldMk cId="2306298451" sldId="377"/>
            <ac:picMk id="2052" creationId="{D4630BC2-1DEC-5AA5-8066-6D952FED129F}"/>
          </ac:picMkLst>
        </pc:picChg>
      </pc:sldChg>
      <pc:sldChg chg="addSp delSp modSp add mod">
        <pc:chgData name="Audrey MARTIN [Eurécia]" userId="dc15299a-8790-4fdf-8dbd-cfc6e5c5b4cd" providerId="ADAL" clId="{F5C504FF-473E-41FC-816C-3FBAF83FC666}" dt="2025-07-28T14:57:37.155" v="698" actId="113"/>
        <pc:sldMkLst>
          <pc:docMk/>
          <pc:sldMk cId="2732357784" sldId="378"/>
        </pc:sldMkLst>
        <pc:spChg chg="del">
          <ac:chgData name="Audrey MARTIN [Eurécia]" userId="dc15299a-8790-4fdf-8dbd-cfc6e5c5b4cd" providerId="ADAL" clId="{F5C504FF-473E-41FC-816C-3FBAF83FC666}" dt="2025-07-28T14:55:49.029" v="681" actId="478"/>
          <ac:spMkLst>
            <pc:docMk/>
            <pc:sldMk cId="2732357784" sldId="378"/>
            <ac:spMk id="2" creationId="{38A015BC-F309-A1D8-EAD0-5E214CBDD707}"/>
          </ac:spMkLst>
        </pc:spChg>
        <pc:spChg chg="mod">
          <ac:chgData name="Audrey MARTIN [Eurécia]" userId="dc15299a-8790-4fdf-8dbd-cfc6e5c5b4cd" providerId="ADAL" clId="{F5C504FF-473E-41FC-816C-3FBAF83FC666}" dt="2025-07-28T14:55:34.599" v="680" actId="20577"/>
          <ac:spMkLst>
            <pc:docMk/>
            <pc:sldMk cId="2732357784" sldId="378"/>
            <ac:spMk id="4" creationId="{31D0DA04-F8D7-29B9-98F3-C1DAE57209F6}"/>
          </ac:spMkLst>
        </pc:spChg>
        <pc:spChg chg="del">
          <ac:chgData name="Audrey MARTIN [Eurécia]" userId="dc15299a-8790-4fdf-8dbd-cfc6e5c5b4cd" providerId="ADAL" clId="{F5C504FF-473E-41FC-816C-3FBAF83FC666}" dt="2025-07-28T14:55:49.029" v="681" actId="478"/>
          <ac:spMkLst>
            <pc:docMk/>
            <pc:sldMk cId="2732357784" sldId="378"/>
            <ac:spMk id="5" creationId="{D72756A8-2974-F3D9-FC34-585FFA2A5A15}"/>
          </ac:spMkLst>
        </pc:spChg>
        <pc:spChg chg="del">
          <ac:chgData name="Audrey MARTIN [Eurécia]" userId="dc15299a-8790-4fdf-8dbd-cfc6e5c5b4cd" providerId="ADAL" clId="{F5C504FF-473E-41FC-816C-3FBAF83FC666}" dt="2025-07-28T14:55:49.029" v="681" actId="478"/>
          <ac:spMkLst>
            <pc:docMk/>
            <pc:sldMk cId="2732357784" sldId="378"/>
            <ac:spMk id="6" creationId="{041EB4D2-167D-71D2-1B50-AD1D3AA7798F}"/>
          </ac:spMkLst>
        </pc:spChg>
        <pc:spChg chg="add mod">
          <ac:chgData name="Audrey MARTIN [Eurécia]" userId="dc15299a-8790-4fdf-8dbd-cfc6e5c5b4cd" providerId="ADAL" clId="{F5C504FF-473E-41FC-816C-3FBAF83FC666}" dt="2025-07-28T14:57:37.155" v="698" actId="113"/>
          <ac:spMkLst>
            <pc:docMk/>
            <pc:sldMk cId="2732357784" sldId="378"/>
            <ac:spMk id="7" creationId="{7E69B832-A43A-3740-2816-2118D41FE5B4}"/>
          </ac:spMkLst>
        </pc:spChg>
        <pc:spChg chg="del">
          <ac:chgData name="Audrey MARTIN [Eurécia]" userId="dc15299a-8790-4fdf-8dbd-cfc6e5c5b4cd" providerId="ADAL" clId="{F5C504FF-473E-41FC-816C-3FBAF83FC666}" dt="2025-07-28T14:55:49.029" v="681" actId="478"/>
          <ac:spMkLst>
            <pc:docMk/>
            <pc:sldMk cId="2732357784" sldId="378"/>
            <ac:spMk id="8" creationId="{C37EDDF2-32D9-2631-7B56-FA0E83BF1875}"/>
          </ac:spMkLst>
        </pc:spChg>
        <pc:picChg chg="del">
          <ac:chgData name="Audrey MARTIN [Eurécia]" userId="dc15299a-8790-4fdf-8dbd-cfc6e5c5b4cd" providerId="ADAL" clId="{F5C504FF-473E-41FC-816C-3FBAF83FC666}" dt="2025-07-28T14:55:49.029" v="681" actId="478"/>
          <ac:picMkLst>
            <pc:docMk/>
            <pc:sldMk cId="2732357784" sldId="378"/>
            <ac:picMk id="3074" creationId="{9B0F2976-D899-7EA3-6D9E-76C993988E66}"/>
          </ac:picMkLst>
        </pc:picChg>
        <pc:picChg chg="del">
          <ac:chgData name="Audrey MARTIN [Eurécia]" userId="dc15299a-8790-4fdf-8dbd-cfc6e5c5b4cd" providerId="ADAL" clId="{F5C504FF-473E-41FC-816C-3FBAF83FC666}" dt="2025-07-28T14:55:49.029" v="681" actId="478"/>
          <ac:picMkLst>
            <pc:docMk/>
            <pc:sldMk cId="2732357784" sldId="378"/>
            <ac:picMk id="3076" creationId="{3CB16111-066F-F381-73AB-0B169AD16763}"/>
          </ac:picMkLst>
        </pc:picChg>
        <pc:picChg chg="add mod">
          <ac:chgData name="Audrey MARTIN [Eurécia]" userId="dc15299a-8790-4fdf-8dbd-cfc6e5c5b4cd" providerId="ADAL" clId="{F5C504FF-473E-41FC-816C-3FBAF83FC666}" dt="2025-07-28T14:56:03.047" v="686" actId="1076"/>
          <ac:picMkLst>
            <pc:docMk/>
            <pc:sldMk cId="2732357784" sldId="378"/>
            <ac:picMk id="4098" creationId="{247B1EE9-688F-1606-E85E-2683BD09CC77}"/>
          </ac:picMkLst>
        </pc:picChg>
      </pc:sldChg>
      <pc:sldChg chg="addSp delSp modSp add mod ord">
        <pc:chgData name="Audrey MARTIN [Eurécia]" userId="dc15299a-8790-4fdf-8dbd-cfc6e5c5b4cd" providerId="ADAL" clId="{F5C504FF-473E-41FC-816C-3FBAF83FC666}" dt="2025-07-28T15:22:34.954" v="1201" actId="1036"/>
        <pc:sldMkLst>
          <pc:docMk/>
          <pc:sldMk cId="842628071" sldId="379"/>
        </pc:sldMkLst>
        <pc:spChg chg="add mod">
          <ac:chgData name="Audrey MARTIN [Eurécia]" userId="dc15299a-8790-4fdf-8dbd-cfc6e5c5b4cd" providerId="ADAL" clId="{F5C504FF-473E-41FC-816C-3FBAF83FC666}" dt="2025-07-28T15:22:25.495" v="1179" actId="1035"/>
          <ac:spMkLst>
            <pc:docMk/>
            <pc:sldMk cId="842628071" sldId="379"/>
            <ac:spMk id="2" creationId="{5F64E038-DABD-A249-F21C-EABB5755593C}"/>
          </ac:spMkLst>
        </pc:spChg>
        <pc:spChg chg="mod">
          <ac:chgData name="Audrey MARTIN [Eurécia]" userId="dc15299a-8790-4fdf-8dbd-cfc6e5c5b4cd" providerId="ADAL" clId="{F5C504FF-473E-41FC-816C-3FBAF83FC666}" dt="2025-07-28T15:00:45.067" v="748" actId="20577"/>
          <ac:spMkLst>
            <pc:docMk/>
            <pc:sldMk cId="842628071" sldId="379"/>
            <ac:spMk id="3" creationId="{9FE21B2F-AF1B-5189-A68B-B9B8B33D09AF}"/>
          </ac:spMkLst>
        </pc:spChg>
        <pc:spChg chg="del mod">
          <ac:chgData name="Audrey MARTIN [Eurécia]" userId="dc15299a-8790-4fdf-8dbd-cfc6e5c5b4cd" providerId="ADAL" clId="{F5C504FF-473E-41FC-816C-3FBAF83FC666}" dt="2025-07-28T15:01:28.667" v="750" actId="478"/>
          <ac:spMkLst>
            <pc:docMk/>
            <pc:sldMk cId="842628071" sldId="379"/>
            <ac:spMk id="4" creationId="{689A05E7-14F6-B2E8-A3A2-782A53D2B143}"/>
          </ac:spMkLst>
        </pc:spChg>
        <pc:spChg chg="add mod">
          <ac:chgData name="Audrey MARTIN [Eurécia]" userId="dc15299a-8790-4fdf-8dbd-cfc6e5c5b4cd" providerId="ADAL" clId="{F5C504FF-473E-41FC-816C-3FBAF83FC666}" dt="2025-07-28T15:22:30.078" v="1188" actId="1035"/>
          <ac:spMkLst>
            <pc:docMk/>
            <pc:sldMk cId="842628071" sldId="379"/>
            <ac:spMk id="5" creationId="{D249FE5A-4FDD-661A-8406-EA1E0FF6961C}"/>
          </ac:spMkLst>
        </pc:spChg>
        <pc:spChg chg="mod">
          <ac:chgData name="Audrey MARTIN [Eurécia]" userId="dc15299a-8790-4fdf-8dbd-cfc6e5c5b4cd" providerId="ADAL" clId="{F5C504FF-473E-41FC-816C-3FBAF83FC666}" dt="2025-07-28T15:22:20.208" v="1170" actId="1035"/>
          <ac:spMkLst>
            <pc:docMk/>
            <pc:sldMk cId="842628071" sldId="379"/>
            <ac:spMk id="7" creationId="{11C4E3E4-FDB0-AC63-A954-E166212CD6F9}"/>
          </ac:spMkLst>
        </pc:spChg>
        <pc:picChg chg="add mod modCrop">
          <ac:chgData name="Audrey MARTIN [Eurécia]" userId="dc15299a-8790-4fdf-8dbd-cfc6e5c5b4cd" providerId="ADAL" clId="{F5C504FF-473E-41FC-816C-3FBAF83FC666}" dt="2025-07-28T15:21:00.092" v="1122" actId="732"/>
          <ac:picMkLst>
            <pc:docMk/>
            <pc:sldMk cId="842628071" sldId="379"/>
            <ac:picMk id="8" creationId="{269352C4-9A8C-4CE8-7A7A-9223EFAD6D3F}"/>
          </ac:picMkLst>
        </pc:picChg>
        <pc:picChg chg="del">
          <ac:chgData name="Audrey MARTIN [Eurécia]" userId="dc15299a-8790-4fdf-8dbd-cfc6e5c5b4cd" providerId="ADAL" clId="{F5C504FF-473E-41FC-816C-3FBAF83FC666}" dt="2025-07-28T15:00:07.389" v="705" actId="478"/>
          <ac:picMkLst>
            <pc:docMk/>
            <pc:sldMk cId="842628071" sldId="379"/>
            <ac:picMk id="4098" creationId="{B9771D02-CD7C-ED5B-CDC6-8AC4A414B70B}"/>
          </ac:picMkLst>
        </pc:picChg>
        <pc:picChg chg="add mod">
          <ac:chgData name="Audrey MARTIN [Eurécia]" userId="dc15299a-8790-4fdf-8dbd-cfc6e5c5b4cd" providerId="ADAL" clId="{F5C504FF-473E-41FC-816C-3FBAF83FC666}" dt="2025-07-28T15:22:20.208" v="1170" actId="1035"/>
          <ac:picMkLst>
            <pc:docMk/>
            <pc:sldMk cId="842628071" sldId="379"/>
            <ac:picMk id="5122" creationId="{CF9CB0DB-6280-023E-958C-01A5B4E75FE8}"/>
          </ac:picMkLst>
        </pc:picChg>
        <pc:picChg chg="add del mod">
          <ac:chgData name="Audrey MARTIN [Eurécia]" userId="dc15299a-8790-4fdf-8dbd-cfc6e5c5b4cd" providerId="ADAL" clId="{F5C504FF-473E-41FC-816C-3FBAF83FC666}" dt="2025-07-28T15:07:06.443" v="834" actId="478"/>
          <ac:picMkLst>
            <pc:docMk/>
            <pc:sldMk cId="842628071" sldId="379"/>
            <ac:picMk id="5124" creationId="{4CB143E8-3808-7558-AE42-088EB6A78979}"/>
          </ac:picMkLst>
        </pc:picChg>
        <pc:picChg chg="add mod">
          <ac:chgData name="Audrey MARTIN [Eurécia]" userId="dc15299a-8790-4fdf-8dbd-cfc6e5c5b4cd" providerId="ADAL" clId="{F5C504FF-473E-41FC-816C-3FBAF83FC666}" dt="2025-07-28T15:07:17.662" v="839" actId="1440"/>
          <ac:picMkLst>
            <pc:docMk/>
            <pc:sldMk cId="842628071" sldId="379"/>
            <ac:picMk id="5126" creationId="{81BBABFE-2319-48E9-5559-044484A64A64}"/>
          </ac:picMkLst>
        </pc:picChg>
        <pc:picChg chg="add mod">
          <ac:chgData name="Audrey MARTIN [Eurécia]" userId="dc15299a-8790-4fdf-8dbd-cfc6e5c5b4cd" providerId="ADAL" clId="{F5C504FF-473E-41FC-816C-3FBAF83FC666}" dt="2025-07-28T15:22:25.495" v="1179" actId="1035"/>
          <ac:picMkLst>
            <pc:docMk/>
            <pc:sldMk cId="842628071" sldId="379"/>
            <ac:picMk id="5128" creationId="{1EDD072E-BEFA-2B02-4ABE-EDA172AEA299}"/>
          </ac:picMkLst>
        </pc:picChg>
        <pc:picChg chg="add mod">
          <ac:chgData name="Audrey MARTIN [Eurécia]" userId="dc15299a-8790-4fdf-8dbd-cfc6e5c5b4cd" providerId="ADAL" clId="{F5C504FF-473E-41FC-816C-3FBAF83FC666}" dt="2025-07-28T15:22:34.954" v="1201" actId="1036"/>
          <ac:picMkLst>
            <pc:docMk/>
            <pc:sldMk cId="842628071" sldId="379"/>
            <ac:picMk id="5130" creationId="{09529190-7764-F791-7C63-424AA6748BDB}"/>
          </ac:picMkLst>
        </pc:picChg>
        <pc:picChg chg="add">
          <ac:chgData name="Audrey MARTIN [Eurécia]" userId="dc15299a-8790-4fdf-8dbd-cfc6e5c5b4cd" providerId="ADAL" clId="{F5C504FF-473E-41FC-816C-3FBAF83FC666}" dt="2025-07-28T15:20:10.170" v="1030"/>
          <ac:picMkLst>
            <pc:docMk/>
            <pc:sldMk cId="842628071" sldId="379"/>
            <ac:picMk id="5132" creationId="{509F0B33-EEEB-0092-CB74-B91DCCB50DA6}"/>
          </ac:picMkLst>
        </pc:picChg>
      </pc:sldChg>
    </pc:docChg>
  </pc:docChgLst>
  <pc:docChgLst>
    <pc:chgData name="Pauline MORIN [Eurécia]" userId="26806002-a94a-4f86-8fe6-d48cb3313228" providerId="ADAL" clId="{6B0BA3C2-B2D7-4B28-B1C5-6735329046BB}"/>
    <pc:docChg chg="custSel modSld">
      <pc:chgData name="Pauline MORIN [Eurécia]" userId="26806002-a94a-4f86-8fe6-d48cb3313228" providerId="ADAL" clId="{6B0BA3C2-B2D7-4B28-B1C5-6735329046BB}" dt="2024-11-25T12:52:44.176" v="11" actId="478"/>
      <pc:docMkLst>
        <pc:docMk/>
      </pc:docMkLst>
      <pc:sldChg chg="addSp delSp modSp mod">
        <pc:chgData name="Pauline MORIN [Eurécia]" userId="26806002-a94a-4f86-8fe6-d48cb3313228" providerId="ADAL" clId="{6B0BA3C2-B2D7-4B28-B1C5-6735329046BB}" dt="2024-11-25T12:52:37.642" v="9" actId="478"/>
        <pc:sldMkLst>
          <pc:docMk/>
          <pc:sldMk cId="1009862868" sldId="336"/>
        </pc:sldMkLst>
      </pc:sldChg>
      <pc:sldChg chg="addSp delSp modSp mod">
        <pc:chgData name="Pauline MORIN [Eurécia]" userId="26806002-a94a-4f86-8fe6-d48cb3313228" providerId="ADAL" clId="{6B0BA3C2-B2D7-4B28-B1C5-6735329046BB}" dt="2024-11-25T12:52:13.395" v="1" actId="478"/>
        <pc:sldMkLst>
          <pc:docMk/>
          <pc:sldMk cId="4293405726" sldId="356"/>
        </pc:sldMkLst>
      </pc:sldChg>
      <pc:sldChg chg="delSp modSp mod">
        <pc:chgData name="Pauline MORIN [Eurécia]" userId="26806002-a94a-4f86-8fe6-d48cb3313228" providerId="ADAL" clId="{6B0BA3C2-B2D7-4B28-B1C5-6735329046BB}" dt="2024-11-25T12:52:17.225" v="3" actId="478"/>
        <pc:sldMkLst>
          <pc:docMk/>
          <pc:sldMk cId="2798381271" sldId="357"/>
        </pc:sldMkLst>
      </pc:sldChg>
      <pc:sldChg chg="delSp mod">
        <pc:chgData name="Pauline MORIN [Eurécia]" userId="26806002-a94a-4f86-8fe6-d48cb3313228" providerId="ADAL" clId="{6B0BA3C2-B2D7-4B28-B1C5-6735329046BB}" dt="2024-11-25T12:52:21.301" v="4" actId="478"/>
        <pc:sldMkLst>
          <pc:docMk/>
          <pc:sldMk cId="1992584776" sldId="358"/>
        </pc:sldMkLst>
      </pc:sldChg>
      <pc:sldChg chg="delSp mod">
        <pc:chgData name="Pauline MORIN [Eurécia]" userId="26806002-a94a-4f86-8fe6-d48cb3313228" providerId="ADAL" clId="{6B0BA3C2-B2D7-4B28-B1C5-6735329046BB}" dt="2024-11-25T12:52:24.369" v="5" actId="478"/>
        <pc:sldMkLst>
          <pc:docMk/>
          <pc:sldMk cId="4203406790" sldId="359"/>
        </pc:sldMkLst>
      </pc:sldChg>
      <pc:sldChg chg="delSp mod">
        <pc:chgData name="Pauline MORIN [Eurécia]" userId="26806002-a94a-4f86-8fe6-d48cb3313228" providerId="ADAL" clId="{6B0BA3C2-B2D7-4B28-B1C5-6735329046BB}" dt="2024-11-25T12:52:28.554" v="6" actId="478"/>
        <pc:sldMkLst>
          <pc:docMk/>
          <pc:sldMk cId="702350028" sldId="360"/>
        </pc:sldMkLst>
      </pc:sldChg>
      <pc:sldChg chg="delSp mod">
        <pc:chgData name="Pauline MORIN [Eurécia]" userId="26806002-a94a-4f86-8fe6-d48cb3313228" providerId="ADAL" clId="{6B0BA3C2-B2D7-4B28-B1C5-6735329046BB}" dt="2024-11-25T12:52:31.959" v="7" actId="478"/>
        <pc:sldMkLst>
          <pc:docMk/>
          <pc:sldMk cId="1868050954" sldId="361"/>
        </pc:sldMkLst>
      </pc:sldChg>
      <pc:sldChg chg="delSp mod">
        <pc:chgData name="Pauline MORIN [Eurécia]" userId="26806002-a94a-4f86-8fe6-d48cb3313228" providerId="ADAL" clId="{6B0BA3C2-B2D7-4B28-B1C5-6735329046BB}" dt="2024-11-25T12:52:40.349" v="10" actId="478"/>
        <pc:sldMkLst>
          <pc:docMk/>
          <pc:sldMk cId="1372455230" sldId="362"/>
        </pc:sldMkLst>
      </pc:sldChg>
      <pc:sldChg chg="delSp mod">
        <pc:chgData name="Pauline MORIN [Eurécia]" userId="26806002-a94a-4f86-8fe6-d48cb3313228" providerId="ADAL" clId="{6B0BA3C2-B2D7-4B28-B1C5-6735329046BB}" dt="2024-11-25T12:52:44.176" v="11" actId="478"/>
        <pc:sldMkLst>
          <pc:docMk/>
          <pc:sldMk cId="3779212089" sldId="363"/>
        </pc:sldMkLst>
      </pc:sldChg>
    </pc:docChg>
  </pc:docChgLst>
  <pc:docChgLst>
    <pc:chgData name="Audrey MARTIN [Eurécia]" userId="dc15299a-8790-4fdf-8dbd-cfc6e5c5b4cd" providerId="ADAL" clId="{5EAF1215-DE03-46D1-A8C2-474714993C26}"/>
    <pc:docChg chg="undo custSel addSld delSld modSld sldOrd">
      <pc:chgData name="Audrey MARTIN [Eurécia]" userId="dc15299a-8790-4fdf-8dbd-cfc6e5c5b4cd" providerId="ADAL" clId="{5EAF1215-DE03-46D1-A8C2-474714993C26}" dt="2024-07-12T15:10:47.881" v="2910" actId="1076"/>
      <pc:docMkLst>
        <pc:docMk/>
      </pc:docMkLst>
      <pc:sldChg chg="modSp mod">
        <pc:chgData name="Audrey MARTIN [Eurécia]" userId="dc15299a-8790-4fdf-8dbd-cfc6e5c5b4cd" providerId="ADAL" clId="{5EAF1215-DE03-46D1-A8C2-474714993C26}" dt="2024-07-12T14:22:38.024" v="118" actId="6549"/>
        <pc:sldMkLst>
          <pc:docMk/>
          <pc:sldMk cId="3433291733" sldId="287"/>
        </pc:sldMkLst>
      </pc:sldChg>
      <pc:sldChg chg="modSp mod">
        <pc:chgData name="Audrey MARTIN [Eurécia]" userId="dc15299a-8790-4fdf-8dbd-cfc6e5c5b4cd" providerId="ADAL" clId="{5EAF1215-DE03-46D1-A8C2-474714993C26}" dt="2024-07-12T14:24:23.307" v="466" actId="403"/>
        <pc:sldMkLst>
          <pc:docMk/>
          <pc:sldMk cId="1561398166" sldId="288"/>
        </pc:sldMkLst>
      </pc:sldChg>
      <pc:sldChg chg="addSp delSp modSp mod">
        <pc:chgData name="Audrey MARTIN [Eurécia]" userId="dc15299a-8790-4fdf-8dbd-cfc6e5c5b4cd" providerId="ADAL" clId="{5EAF1215-DE03-46D1-A8C2-474714993C26}" dt="2024-07-12T14:31:46.703" v="644" actId="1440"/>
        <pc:sldMkLst>
          <pc:docMk/>
          <pc:sldMk cId="1542998316" sldId="335"/>
        </pc:sldMkLst>
      </pc:sldChg>
      <pc:sldChg chg="del">
        <pc:chgData name="Audrey MARTIN [Eurécia]" userId="dc15299a-8790-4fdf-8dbd-cfc6e5c5b4cd" providerId="ADAL" clId="{5EAF1215-DE03-46D1-A8C2-474714993C26}" dt="2024-07-12T14:59:51.272" v="1849" actId="47"/>
        <pc:sldMkLst>
          <pc:docMk/>
          <pc:sldMk cId="407031299" sldId="337"/>
        </pc:sldMkLst>
      </pc:sldChg>
      <pc:sldChg chg="del">
        <pc:chgData name="Audrey MARTIN [Eurécia]" userId="dc15299a-8790-4fdf-8dbd-cfc6e5c5b4cd" providerId="ADAL" clId="{5EAF1215-DE03-46D1-A8C2-474714993C26}" dt="2024-07-12T14:22:07.877" v="31" actId="2696"/>
        <pc:sldMkLst>
          <pc:docMk/>
          <pc:sldMk cId="3392393752" sldId="340"/>
        </pc:sldMkLst>
      </pc:sldChg>
      <pc:sldChg chg="addSp delSp modSp mod">
        <pc:chgData name="Audrey MARTIN [Eurécia]" userId="dc15299a-8790-4fdf-8dbd-cfc6e5c5b4cd" providerId="ADAL" clId="{5EAF1215-DE03-46D1-A8C2-474714993C26}" dt="2024-07-12T14:22:03.385" v="30" actId="14100"/>
        <pc:sldMkLst>
          <pc:docMk/>
          <pc:sldMk cId="2016794526" sldId="341"/>
        </pc:sldMkLst>
      </pc:sldChg>
      <pc:sldChg chg="addSp delSp modSp add mod">
        <pc:chgData name="Audrey MARTIN [Eurécia]" userId="dc15299a-8790-4fdf-8dbd-cfc6e5c5b4cd" providerId="ADAL" clId="{5EAF1215-DE03-46D1-A8C2-474714993C26}" dt="2024-07-12T14:31:43.878" v="643" actId="1440"/>
        <pc:sldMkLst>
          <pc:docMk/>
          <pc:sldMk cId="2371833390" sldId="344"/>
        </pc:sldMkLst>
      </pc:sldChg>
      <pc:sldChg chg="addSp delSp modSp add mod">
        <pc:chgData name="Audrey MARTIN [Eurécia]" userId="dc15299a-8790-4fdf-8dbd-cfc6e5c5b4cd" providerId="ADAL" clId="{5EAF1215-DE03-46D1-A8C2-474714993C26}" dt="2024-07-12T14:36:44.065" v="825" actId="1037"/>
        <pc:sldMkLst>
          <pc:docMk/>
          <pc:sldMk cId="2521234675" sldId="345"/>
        </pc:sldMkLst>
      </pc:sldChg>
      <pc:sldChg chg="addSp delSp modSp add mod">
        <pc:chgData name="Audrey MARTIN [Eurécia]" userId="dc15299a-8790-4fdf-8dbd-cfc6e5c5b4cd" providerId="ADAL" clId="{5EAF1215-DE03-46D1-A8C2-474714993C26}" dt="2024-07-12T14:40:42.624" v="885" actId="1036"/>
        <pc:sldMkLst>
          <pc:docMk/>
          <pc:sldMk cId="3963696479" sldId="346"/>
        </pc:sldMkLst>
      </pc:sldChg>
      <pc:sldChg chg="addSp delSp modSp add mod">
        <pc:chgData name="Audrey MARTIN [Eurécia]" userId="dc15299a-8790-4fdf-8dbd-cfc6e5c5b4cd" providerId="ADAL" clId="{5EAF1215-DE03-46D1-A8C2-474714993C26}" dt="2024-07-12T14:43:08.091" v="982" actId="1440"/>
        <pc:sldMkLst>
          <pc:docMk/>
          <pc:sldMk cId="2173465968" sldId="347"/>
        </pc:sldMkLst>
      </pc:sldChg>
      <pc:sldChg chg="addSp delSp modSp add mod">
        <pc:chgData name="Audrey MARTIN [Eurécia]" userId="dc15299a-8790-4fdf-8dbd-cfc6e5c5b4cd" providerId="ADAL" clId="{5EAF1215-DE03-46D1-A8C2-474714993C26}" dt="2024-07-12T14:43:42.113" v="992" actId="1440"/>
        <pc:sldMkLst>
          <pc:docMk/>
          <pc:sldMk cId="3580624350" sldId="348"/>
        </pc:sldMkLst>
      </pc:sldChg>
      <pc:sldChg chg="addSp delSp modSp add mod">
        <pc:chgData name="Audrey MARTIN [Eurécia]" userId="dc15299a-8790-4fdf-8dbd-cfc6e5c5b4cd" providerId="ADAL" clId="{5EAF1215-DE03-46D1-A8C2-474714993C26}" dt="2024-07-12T14:44:42.395" v="1007" actId="207"/>
        <pc:sldMkLst>
          <pc:docMk/>
          <pc:sldMk cId="998864442" sldId="349"/>
        </pc:sldMkLst>
      </pc:sldChg>
      <pc:sldChg chg="addSp delSp modSp add del mod">
        <pc:chgData name="Audrey MARTIN [Eurécia]" userId="dc15299a-8790-4fdf-8dbd-cfc6e5c5b4cd" providerId="ADAL" clId="{5EAF1215-DE03-46D1-A8C2-474714993C26}" dt="2024-07-12T14:54:48.436" v="1742" actId="47"/>
        <pc:sldMkLst>
          <pc:docMk/>
          <pc:sldMk cId="2355245043" sldId="350"/>
        </pc:sldMkLst>
      </pc:sldChg>
      <pc:sldChg chg="addSp delSp modSp add mod">
        <pc:chgData name="Audrey MARTIN [Eurécia]" userId="dc15299a-8790-4fdf-8dbd-cfc6e5c5b4cd" providerId="ADAL" clId="{5EAF1215-DE03-46D1-A8C2-474714993C26}" dt="2024-07-12T14:56:36.879" v="1813" actId="1036"/>
        <pc:sldMkLst>
          <pc:docMk/>
          <pc:sldMk cId="2428730600" sldId="351"/>
        </pc:sldMkLst>
      </pc:sldChg>
      <pc:sldChg chg="addSp delSp modSp add mod">
        <pc:chgData name="Audrey MARTIN [Eurécia]" userId="dc15299a-8790-4fdf-8dbd-cfc6e5c5b4cd" providerId="ADAL" clId="{5EAF1215-DE03-46D1-A8C2-474714993C26}" dt="2024-07-12T14:59:36.742" v="1845" actId="1076"/>
        <pc:sldMkLst>
          <pc:docMk/>
          <pc:sldMk cId="187204786" sldId="352"/>
        </pc:sldMkLst>
      </pc:sldChg>
      <pc:sldChg chg="delSp modSp add mod">
        <pc:chgData name="Audrey MARTIN [Eurécia]" userId="dc15299a-8790-4fdf-8dbd-cfc6e5c5b4cd" providerId="ADAL" clId="{5EAF1215-DE03-46D1-A8C2-474714993C26}" dt="2024-07-12T14:57:44.872" v="1827" actId="1076"/>
        <pc:sldMkLst>
          <pc:docMk/>
          <pc:sldMk cId="3052957650" sldId="353"/>
        </pc:sldMkLst>
      </pc:sldChg>
      <pc:sldChg chg="addSp delSp modSp add mod ord">
        <pc:chgData name="Audrey MARTIN [Eurécia]" userId="dc15299a-8790-4fdf-8dbd-cfc6e5c5b4cd" providerId="ADAL" clId="{5EAF1215-DE03-46D1-A8C2-474714993C26}" dt="2024-07-12T15:04:31.862" v="2499" actId="20577"/>
        <pc:sldMkLst>
          <pc:docMk/>
          <pc:sldMk cId="403898800" sldId="354"/>
        </pc:sldMkLst>
      </pc:sldChg>
      <pc:sldChg chg="addSp delSp modSp add mod">
        <pc:chgData name="Audrey MARTIN [Eurécia]" userId="dc15299a-8790-4fdf-8dbd-cfc6e5c5b4cd" providerId="ADAL" clId="{5EAF1215-DE03-46D1-A8C2-474714993C26}" dt="2024-07-12T15:10:47.881" v="2910" actId="1076"/>
        <pc:sldMkLst>
          <pc:docMk/>
          <pc:sldMk cId="1967407283" sldId="355"/>
        </pc:sldMkLst>
      </pc:sldChg>
    </pc:docChg>
  </pc:docChgLst>
  <pc:docChgLst>
    <pc:chgData name="Emilie LE GOFF MILAN [Eurécia]" userId="6ad53246-acbf-4ccd-b846-328a5839d4aa" providerId="ADAL" clId="{7F43A231-F7B3-457A-BD4E-69B66B9E8FC5}"/>
    <pc:docChg chg="modSld">
      <pc:chgData name="Emilie LE GOFF MILAN [Eurécia]" userId="6ad53246-acbf-4ccd-b846-328a5839d4aa" providerId="ADAL" clId="{7F43A231-F7B3-457A-BD4E-69B66B9E8FC5}" dt="2024-05-30T13:55:46.163" v="1" actId="1076"/>
      <pc:docMkLst>
        <pc:docMk/>
      </pc:docMkLst>
      <pc:sldChg chg="modSp mod">
        <pc:chgData name="Emilie LE GOFF MILAN [Eurécia]" userId="6ad53246-acbf-4ccd-b846-328a5839d4aa" providerId="ADAL" clId="{7F43A231-F7B3-457A-BD4E-69B66B9E8FC5}" dt="2024-05-30T13:55:46.163" v="1" actId="1076"/>
        <pc:sldMkLst>
          <pc:docMk/>
          <pc:sldMk cId="3606106640" sldId="343"/>
        </pc:sldMkLst>
      </pc:sldChg>
    </pc:docChg>
  </pc:docChgLst>
  <pc:docChgLst>
    <pc:chgData name="Audrey MARTIN [Eurécia]" userId="dc15299a-8790-4fdf-8dbd-cfc6e5c5b4cd" providerId="ADAL" clId="{31E3CD70-C617-463E-8D34-CCFB7D82D3B2}"/>
    <pc:docChg chg="undo custSel addSld delSld modSld sldOrd">
      <pc:chgData name="Audrey MARTIN [Eurécia]" userId="dc15299a-8790-4fdf-8dbd-cfc6e5c5b4cd" providerId="ADAL" clId="{31E3CD70-C617-463E-8D34-CCFB7D82D3B2}" dt="2025-06-12T15:59:27.930" v="1748" actId="1038"/>
      <pc:docMkLst>
        <pc:docMk/>
      </pc:docMkLst>
      <pc:sldChg chg="modSp del mod">
        <pc:chgData name="Audrey MARTIN [Eurécia]" userId="dc15299a-8790-4fdf-8dbd-cfc6e5c5b4cd" providerId="ADAL" clId="{31E3CD70-C617-463E-8D34-CCFB7D82D3B2}" dt="2025-06-12T13:13:14.638" v="888" actId="47"/>
        <pc:sldMkLst>
          <pc:docMk/>
          <pc:sldMk cId="3433291733" sldId="287"/>
        </pc:sldMkLst>
      </pc:sldChg>
      <pc:sldChg chg="addSp delSp modSp mod">
        <pc:chgData name="Audrey MARTIN [Eurécia]" userId="dc15299a-8790-4fdf-8dbd-cfc6e5c5b4cd" providerId="ADAL" clId="{31E3CD70-C617-463E-8D34-CCFB7D82D3B2}" dt="2025-06-12T13:16:29.510" v="1111" actId="20577"/>
        <pc:sldMkLst>
          <pc:docMk/>
          <pc:sldMk cId="1561398166" sldId="288"/>
        </pc:sldMkLst>
        <pc:spChg chg="add mod">
          <ac:chgData name="Audrey MARTIN [Eurécia]" userId="dc15299a-8790-4fdf-8dbd-cfc6e5c5b4cd" providerId="ADAL" clId="{31E3CD70-C617-463E-8D34-CCFB7D82D3B2}" dt="2025-06-12T13:12:10.079" v="802" actId="20577"/>
          <ac:spMkLst>
            <pc:docMk/>
            <pc:sldMk cId="1561398166" sldId="288"/>
            <ac:spMk id="2" creationId="{670D243D-5085-76B9-B624-9EFF9CF27647}"/>
          </ac:spMkLst>
        </pc:spChg>
        <pc:spChg chg="add mod">
          <ac:chgData name="Audrey MARTIN [Eurécia]" userId="dc15299a-8790-4fdf-8dbd-cfc6e5c5b4cd" providerId="ADAL" clId="{31E3CD70-C617-463E-8D34-CCFB7D82D3B2}" dt="2025-06-12T13:16:29.510" v="1111" actId="20577"/>
          <ac:spMkLst>
            <pc:docMk/>
            <pc:sldMk cId="1561398166" sldId="288"/>
            <ac:spMk id="3" creationId="{638E5C7E-8DF7-0677-9173-2E2E3B59DE15}"/>
          </ac:spMkLst>
        </pc:spChg>
        <pc:spChg chg="mod">
          <ac:chgData name="Audrey MARTIN [Eurécia]" userId="dc15299a-8790-4fdf-8dbd-cfc6e5c5b4cd" providerId="ADAL" clId="{31E3CD70-C617-463E-8D34-CCFB7D82D3B2}" dt="2025-06-12T13:12:00.263" v="793" actId="20577"/>
          <ac:spMkLst>
            <pc:docMk/>
            <pc:sldMk cId="1561398166" sldId="288"/>
            <ac:spMk id="28" creationId="{D88B10F1-C161-29C9-E517-2C4D78936F1B}"/>
          </ac:spMkLst>
        </pc:spChg>
        <pc:spChg chg="mod">
          <ac:chgData name="Audrey MARTIN [Eurécia]" userId="dc15299a-8790-4fdf-8dbd-cfc6e5c5b4cd" providerId="ADAL" clId="{31E3CD70-C617-463E-8D34-CCFB7D82D3B2}" dt="2025-06-12T13:12:44.040" v="806" actId="14100"/>
          <ac:spMkLst>
            <pc:docMk/>
            <pc:sldMk cId="1561398166" sldId="288"/>
            <ac:spMk id="42" creationId="{A809FF54-8E21-E76D-9608-77AF773D0852}"/>
          </ac:spMkLst>
        </pc:spChg>
      </pc:sldChg>
      <pc:sldChg chg="addSp delSp modSp del mod">
        <pc:chgData name="Audrey MARTIN [Eurécia]" userId="dc15299a-8790-4fdf-8dbd-cfc6e5c5b4cd" providerId="ADAL" clId="{31E3CD70-C617-463E-8D34-CCFB7D82D3B2}" dt="2025-06-12T13:14:50.691" v="954" actId="47"/>
        <pc:sldMkLst>
          <pc:docMk/>
          <pc:sldMk cId="1542998316" sldId="335"/>
        </pc:sldMkLst>
      </pc:sldChg>
      <pc:sldChg chg="del">
        <pc:chgData name="Audrey MARTIN [Eurécia]" userId="dc15299a-8790-4fdf-8dbd-cfc6e5c5b4cd" providerId="ADAL" clId="{31E3CD70-C617-463E-8D34-CCFB7D82D3B2}" dt="2025-06-12T13:16:05.749" v="1103" actId="47"/>
        <pc:sldMkLst>
          <pc:docMk/>
          <pc:sldMk cId="1009862868" sldId="336"/>
        </pc:sldMkLst>
      </pc:sldChg>
      <pc:sldChg chg="modSp mod">
        <pc:chgData name="Audrey MARTIN [Eurécia]" userId="dc15299a-8790-4fdf-8dbd-cfc6e5c5b4cd" providerId="ADAL" clId="{31E3CD70-C617-463E-8D34-CCFB7D82D3B2}" dt="2025-06-12T13:06:34.143" v="11" actId="20577"/>
        <pc:sldMkLst>
          <pc:docMk/>
          <pc:sldMk cId="2016794526" sldId="341"/>
        </pc:sldMkLst>
        <pc:spChg chg="mod">
          <ac:chgData name="Audrey MARTIN [Eurécia]" userId="dc15299a-8790-4fdf-8dbd-cfc6e5c5b4cd" providerId="ADAL" clId="{31E3CD70-C617-463E-8D34-CCFB7D82D3B2}" dt="2025-06-12T13:06:34.143" v="11" actId="20577"/>
          <ac:spMkLst>
            <pc:docMk/>
            <pc:sldMk cId="2016794526" sldId="341"/>
            <ac:spMk id="4" creationId="{2A3C868B-D8D7-81C3-403F-FB19E09D6D4A}"/>
          </ac:spMkLst>
        </pc:spChg>
      </pc:sldChg>
      <pc:sldChg chg="del">
        <pc:chgData name="Audrey MARTIN [Eurécia]" userId="dc15299a-8790-4fdf-8dbd-cfc6e5c5b4cd" providerId="ADAL" clId="{31E3CD70-C617-463E-8D34-CCFB7D82D3B2}" dt="2025-06-12T13:14:52.142" v="955" actId="47"/>
        <pc:sldMkLst>
          <pc:docMk/>
          <pc:sldMk cId="2371833390" sldId="344"/>
        </pc:sldMkLst>
      </pc:sldChg>
      <pc:sldChg chg="del">
        <pc:chgData name="Audrey MARTIN [Eurécia]" userId="dc15299a-8790-4fdf-8dbd-cfc6e5c5b4cd" providerId="ADAL" clId="{31E3CD70-C617-463E-8D34-CCFB7D82D3B2}" dt="2025-06-12T13:15:57.427" v="1094" actId="47"/>
        <pc:sldMkLst>
          <pc:docMk/>
          <pc:sldMk cId="2521234675" sldId="345"/>
        </pc:sldMkLst>
      </pc:sldChg>
      <pc:sldChg chg="del">
        <pc:chgData name="Audrey MARTIN [Eurécia]" userId="dc15299a-8790-4fdf-8dbd-cfc6e5c5b4cd" providerId="ADAL" clId="{31E3CD70-C617-463E-8D34-CCFB7D82D3B2}" dt="2025-06-12T13:15:59.100" v="1096" actId="47"/>
        <pc:sldMkLst>
          <pc:docMk/>
          <pc:sldMk cId="3963696479" sldId="346"/>
        </pc:sldMkLst>
      </pc:sldChg>
      <pc:sldChg chg="del">
        <pc:chgData name="Audrey MARTIN [Eurécia]" userId="dc15299a-8790-4fdf-8dbd-cfc6e5c5b4cd" providerId="ADAL" clId="{31E3CD70-C617-463E-8D34-CCFB7D82D3B2}" dt="2025-06-12T13:16:00.983" v="1098" actId="47"/>
        <pc:sldMkLst>
          <pc:docMk/>
          <pc:sldMk cId="2173465968" sldId="347"/>
        </pc:sldMkLst>
      </pc:sldChg>
      <pc:sldChg chg="addSp delSp modSp add del mod ord">
        <pc:chgData name="Audrey MARTIN [Eurécia]" userId="dc15299a-8790-4fdf-8dbd-cfc6e5c5b4cd" providerId="ADAL" clId="{31E3CD70-C617-463E-8D34-CCFB7D82D3B2}" dt="2025-06-12T15:32:30.628" v="1639" actId="114"/>
        <pc:sldMkLst>
          <pc:docMk/>
          <pc:sldMk cId="403898800" sldId="354"/>
        </pc:sldMkLst>
        <pc:spChg chg="mod">
          <ac:chgData name="Audrey MARTIN [Eurécia]" userId="dc15299a-8790-4fdf-8dbd-cfc6e5c5b4cd" providerId="ADAL" clId="{31E3CD70-C617-463E-8D34-CCFB7D82D3B2}" dt="2025-06-12T13:18:27.070" v="1223" actId="20577"/>
          <ac:spMkLst>
            <pc:docMk/>
            <pc:sldMk cId="403898800" sldId="354"/>
            <ac:spMk id="3" creationId="{06A43D7B-6D83-5D1E-0DFB-1C11719B942B}"/>
          </ac:spMkLst>
        </pc:spChg>
        <pc:spChg chg="mod">
          <ac:chgData name="Audrey MARTIN [Eurécia]" userId="dc15299a-8790-4fdf-8dbd-cfc6e5c5b4cd" providerId="ADAL" clId="{31E3CD70-C617-463E-8D34-CCFB7D82D3B2}" dt="2025-06-12T13:18:40.845" v="1279" actId="20577"/>
          <ac:spMkLst>
            <pc:docMk/>
            <pc:sldMk cId="403898800" sldId="354"/>
            <ac:spMk id="4" creationId="{90A438DC-811C-961D-F9DD-B6FEB9763FC2}"/>
          </ac:spMkLst>
        </pc:spChg>
        <pc:spChg chg="add mod">
          <ac:chgData name="Audrey MARTIN [Eurécia]" userId="dc15299a-8790-4fdf-8dbd-cfc6e5c5b4cd" providerId="ADAL" clId="{31E3CD70-C617-463E-8D34-CCFB7D82D3B2}" dt="2025-06-12T13:20:37.461" v="1309" actId="14100"/>
          <ac:spMkLst>
            <pc:docMk/>
            <pc:sldMk cId="403898800" sldId="354"/>
            <ac:spMk id="12" creationId="{CB538417-BF31-6257-CCF7-EFC3D86FB8AA}"/>
          </ac:spMkLst>
        </pc:spChg>
        <pc:spChg chg="add mod">
          <ac:chgData name="Audrey MARTIN [Eurécia]" userId="dc15299a-8790-4fdf-8dbd-cfc6e5c5b4cd" providerId="ADAL" clId="{31E3CD70-C617-463E-8D34-CCFB7D82D3B2}" dt="2025-06-12T13:20:49.484" v="1330" actId="1038"/>
          <ac:spMkLst>
            <pc:docMk/>
            <pc:sldMk cId="403898800" sldId="354"/>
            <ac:spMk id="13" creationId="{947EA4F6-6079-35E4-5410-BD0718912FC9}"/>
          </ac:spMkLst>
        </pc:spChg>
        <pc:spChg chg="add mod">
          <ac:chgData name="Audrey MARTIN [Eurécia]" userId="dc15299a-8790-4fdf-8dbd-cfc6e5c5b4cd" providerId="ADAL" clId="{31E3CD70-C617-463E-8D34-CCFB7D82D3B2}" dt="2025-06-12T13:21:51" v="1339" actId="1076"/>
          <ac:spMkLst>
            <pc:docMk/>
            <pc:sldMk cId="403898800" sldId="354"/>
            <ac:spMk id="14" creationId="{54440546-4834-3CE9-CC18-89F1EE4EE5AC}"/>
          </ac:spMkLst>
        </pc:spChg>
        <pc:spChg chg="add mod">
          <ac:chgData name="Audrey MARTIN [Eurécia]" userId="dc15299a-8790-4fdf-8dbd-cfc6e5c5b4cd" providerId="ADAL" clId="{31E3CD70-C617-463E-8D34-CCFB7D82D3B2}" dt="2025-06-12T15:32:30.628" v="1639" actId="114"/>
          <ac:spMkLst>
            <pc:docMk/>
            <pc:sldMk cId="403898800" sldId="354"/>
            <ac:spMk id="15" creationId="{CA7EE326-488F-73B7-6F0B-3BD695437A3F}"/>
          </ac:spMkLst>
        </pc:spChg>
        <pc:picChg chg="add mod">
          <ac:chgData name="Audrey MARTIN [Eurécia]" userId="dc15299a-8790-4fdf-8dbd-cfc6e5c5b4cd" providerId="ADAL" clId="{31E3CD70-C617-463E-8D34-CCFB7D82D3B2}" dt="2025-06-12T13:19:21.009" v="1299" actId="1440"/>
          <ac:picMkLst>
            <pc:docMk/>
            <pc:sldMk cId="403898800" sldId="354"/>
            <ac:picMk id="7" creationId="{7B90D1FE-F8D7-9831-4A4D-97DD5F78E0D0}"/>
          </ac:picMkLst>
        </pc:picChg>
        <pc:picChg chg="add mod">
          <ac:chgData name="Audrey MARTIN [Eurécia]" userId="dc15299a-8790-4fdf-8dbd-cfc6e5c5b4cd" providerId="ADAL" clId="{31E3CD70-C617-463E-8D34-CCFB7D82D3B2}" dt="2025-06-12T13:19:25.423" v="1301" actId="1076"/>
          <ac:picMkLst>
            <pc:docMk/>
            <pc:sldMk cId="403898800" sldId="354"/>
            <ac:picMk id="9" creationId="{803B659B-7758-B4A8-8BA1-9108648CE91A}"/>
          </ac:picMkLst>
        </pc:picChg>
        <pc:picChg chg="add mod">
          <ac:chgData name="Audrey MARTIN [Eurécia]" userId="dc15299a-8790-4fdf-8dbd-cfc6e5c5b4cd" providerId="ADAL" clId="{31E3CD70-C617-463E-8D34-CCFB7D82D3B2}" dt="2025-06-12T13:21:22.809" v="1334" actId="1582"/>
          <ac:picMkLst>
            <pc:docMk/>
            <pc:sldMk cId="403898800" sldId="354"/>
            <ac:picMk id="11" creationId="{36AED975-B4C9-E008-32E0-060E421AFF03}"/>
          </ac:picMkLst>
        </pc:picChg>
      </pc:sldChg>
      <pc:sldChg chg="addSp modSp mod">
        <pc:chgData name="Audrey MARTIN [Eurécia]" userId="dc15299a-8790-4fdf-8dbd-cfc6e5c5b4cd" providerId="ADAL" clId="{31E3CD70-C617-463E-8D34-CCFB7D82D3B2}" dt="2025-06-12T13:14:29.021" v="920" actId="1076"/>
        <pc:sldMkLst>
          <pc:docMk/>
          <pc:sldMk cId="4293405726" sldId="356"/>
        </pc:sldMkLst>
        <pc:spChg chg="mod">
          <ac:chgData name="Audrey MARTIN [Eurécia]" userId="dc15299a-8790-4fdf-8dbd-cfc6e5c5b4cd" providerId="ADAL" clId="{31E3CD70-C617-463E-8D34-CCFB7D82D3B2}" dt="2025-06-12T13:14:13.242" v="918" actId="20577"/>
          <ac:spMkLst>
            <pc:docMk/>
            <pc:sldMk cId="4293405726" sldId="356"/>
            <ac:spMk id="2" creationId="{D80EEDE9-1B41-33B8-F422-7366C398A44A}"/>
          </ac:spMkLst>
        </pc:spChg>
        <pc:spChg chg="add mod">
          <ac:chgData name="Audrey MARTIN [Eurécia]" userId="dc15299a-8790-4fdf-8dbd-cfc6e5c5b4cd" providerId="ADAL" clId="{31E3CD70-C617-463E-8D34-CCFB7D82D3B2}" dt="2025-06-12T13:14:29.021" v="920" actId="1076"/>
          <ac:spMkLst>
            <pc:docMk/>
            <pc:sldMk cId="4293405726" sldId="356"/>
            <ac:spMk id="3" creationId="{86172E68-AAB4-02B9-F509-DBD58FAD4062}"/>
          </ac:spMkLst>
        </pc:spChg>
      </pc:sldChg>
      <pc:sldChg chg="modSp mod ord">
        <pc:chgData name="Audrey MARTIN [Eurécia]" userId="dc15299a-8790-4fdf-8dbd-cfc6e5c5b4cd" providerId="ADAL" clId="{31E3CD70-C617-463E-8D34-CCFB7D82D3B2}" dt="2025-06-12T13:14:46.645" v="953" actId="20577"/>
        <pc:sldMkLst>
          <pc:docMk/>
          <pc:sldMk cId="2798381271" sldId="357"/>
        </pc:sldMkLst>
        <pc:spChg chg="mod">
          <ac:chgData name="Audrey MARTIN [Eurécia]" userId="dc15299a-8790-4fdf-8dbd-cfc6e5c5b4cd" providerId="ADAL" clId="{31E3CD70-C617-463E-8D34-CCFB7D82D3B2}" dt="2025-06-12T13:14:46.645" v="953" actId="20577"/>
          <ac:spMkLst>
            <pc:docMk/>
            <pc:sldMk cId="2798381271" sldId="357"/>
            <ac:spMk id="2" creationId="{87803021-90C6-027F-BF31-2BE95E568951}"/>
          </ac:spMkLst>
        </pc:spChg>
      </pc:sldChg>
      <pc:sldChg chg="del">
        <pc:chgData name="Audrey MARTIN [Eurécia]" userId="dc15299a-8790-4fdf-8dbd-cfc6e5c5b4cd" providerId="ADAL" clId="{31E3CD70-C617-463E-8D34-CCFB7D82D3B2}" dt="2025-06-12T13:16:00.188" v="1097" actId="47"/>
        <pc:sldMkLst>
          <pc:docMk/>
          <pc:sldMk cId="1992584776" sldId="358"/>
        </pc:sldMkLst>
      </pc:sldChg>
      <pc:sldChg chg="del">
        <pc:chgData name="Audrey MARTIN [Eurécia]" userId="dc15299a-8790-4fdf-8dbd-cfc6e5c5b4cd" providerId="ADAL" clId="{31E3CD70-C617-463E-8D34-CCFB7D82D3B2}" dt="2025-06-12T13:16:06.823" v="1104" actId="47"/>
        <pc:sldMkLst>
          <pc:docMk/>
          <pc:sldMk cId="1372455230" sldId="362"/>
        </pc:sldMkLst>
      </pc:sldChg>
      <pc:sldChg chg="del">
        <pc:chgData name="Audrey MARTIN [Eurécia]" userId="dc15299a-8790-4fdf-8dbd-cfc6e5c5b4cd" providerId="ADAL" clId="{31E3CD70-C617-463E-8D34-CCFB7D82D3B2}" dt="2025-06-12T13:15:58.318" v="1095" actId="47"/>
        <pc:sldMkLst>
          <pc:docMk/>
          <pc:sldMk cId="2932203104" sldId="363"/>
        </pc:sldMkLst>
      </pc:sldChg>
      <pc:sldChg chg="del">
        <pc:chgData name="Audrey MARTIN [Eurécia]" userId="dc15299a-8790-4fdf-8dbd-cfc6e5c5b4cd" providerId="ADAL" clId="{31E3CD70-C617-463E-8D34-CCFB7D82D3B2}" dt="2025-06-12T13:16:02.449" v="1100" actId="47"/>
        <pc:sldMkLst>
          <pc:docMk/>
          <pc:sldMk cId="1136312252" sldId="365"/>
        </pc:sldMkLst>
      </pc:sldChg>
      <pc:sldChg chg="del">
        <pc:chgData name="Audrey MARTIN [Eurécia]" userId="dc15299a-8790-4fdf-8dbd-cfc6e5c5b4cd" providerId="ADAL" clId="{31E3CD70-C617-463E-8D34-CCFB7D82D3B2}" dt="2025-06-12T13:16:04.632" v="1102" actId="47"/>
        <pc:sldMkLst>
          <pc:docMk/>
          <pc:sldMk cId="665903471" sldId="366"/>
        </pc:sldMkLst>
      </pc:sldChg>
      <pc:sldChg chg="del">
        <pc:chgData name="Audrey MARTIN [Eurécia]" userId="dc15299a-8790-4fdf-8dbd-cfc6e5c5b4cd" providerId="ADAL" clId="{31E3CD70-C617-463E-8D34-CCFB7D82D3B2}" dt="2025-06-12T13:16:01.713" v="1099" actId="47"/>
        <pc:sldMkLst>
          <pc:docMk/>
          <pc:sldMk cId="2877356089" sldId="367"/>
        </pc:sldMkLst>
      </pc:sldChg>
      <pc:sldChg chg="del">
        <pc:chgData name="Audrey MARTIN [Eurécia]" userId="dc15299a-8790-4fdf-8dbd-cfc6e5c5b4cd" providerId="ADAL" clId="{31E3CD70-C617-463E-8D34-CCFB7D82D3B2}" dt="2025-06-12T13:16:03.166" v="1101" actId="47"/>
        <pc:sldMkLst>
          <pc:docMk/>
          <pc:sldMk cId="149664552" sldId="368"/>
        </pc:sldMkLst>
      </pc:sldChg>
      <pc:sldChg chg="modSp add mod">
        <pc:chgData name="Audrey MARTIN [Eurécia]" userId="dc15299a-8790-4fdf-8dbd-cfc6e5c5b4cd" providerId="ADAL" clId="{31E3CD70-C617-463E-8D34-CCFB7D82D3B2}" dt="2025-06-12T13:15:01.836" v="994" actId="20577"/>
        <pc:sldMkLst>
          <pc:docMk/>
          <pc:sldMk cId="1669601405" sldId="369"/>
        </pc:sldMkLst>
        <pc:spChg chg="mod">
          <ac:chgData name="Audrey MARTIN [Eurécia]" userId="dc15299a-8790-4fdf-8dbd-cfc6e5c5b4cd" providerId="ADAL" clId="{31E3CD70-C617-463E-8D34-CCFB7D82D3B2}" dt="2025-06-12T13:15:01.836" v="994" actId="20577"/>
          <ac:spMkLst>
            <pc:docMk/>
            <pc:sldMk cId="1669601405" sldId="369"/>
            <ac:spMk id="2" creationId="{6C27D175-FA1D-FEEB-5F1F-F615A7800741}"/>
          </ac:spMkLst>
        </pc:spChg>
      </pc:sldChg>
      <pc:sldChg chg="modSp add mod ord">
        <pc:chgData name="Audrey MARTIN [Eurécia]" userId="dc15299a-8790-4fdf-8dbd-cfc6e5c5b4cd" providerId="ADAL" clId="{31E3CD70-C617-463E-8D34-CCFB7D82D3B2}" dt="2025-06-12T13:15:15.413" v="1006" actId="20577"/>
        <pc:sldMkLst>
          <pc:docMk/>
          <pc:sldMk cId="118645282" sldId="370"/>
        </pc:sldMkLst>
        <pc:spChg chg="mod">
          <ac:chgData name="Audrey MARTIN [Eurécia]" userId="dc15299a-8790-4fdf-8dbd-cfc6e5c5b4cd" providerId="ADAL" clId="{31E3CD70-C617-463E-8D34-CCFB7D82D3B2}" dt="2025-06-12T13:15:15.413" v="1006" actId="20577"/>
          <ac:spMkLst>
            <pc:docMk/>
            <pc:sldMk cId="118645282" sldId="370"/>
            <ac:spMk id="2" creationId="{2DAB6222-2355-9F07-1047-634109AE1B70}"/>
          </ac:spMkLst>
        </pc:spChg>
        <pc:spChg chg="mod">
          <ac:chgData name="Audrey MARTIN [Eurécia]" userId="dc15299a-8790-4fdf-8dbd-cfc6e5c5b4cd" providerId="ADAL" clId="{31E3CD70-C617-463E-8D34-CCFB7D82D3B2}" dt="2025-06-12T13:15:12.496" v="999" actId="20577"/>
          <ac:spMkLst>
            <pc:docMk/>
            <pc:sldMk cId="118645282" sldId="370"/>
            <ac:spMk id="3" creationId="{3BE9F619-E3C9-1D5F-EA28-6D3AB43A67D5}"/>
          </ac:spMkLst>
        </pc:spChg>
      </pc:sldChg>
      <pc:sldChg chg="modSp add mod ord">
        <pc:chgData name="Audrey MARTIN [Eurécia]" userId="dc15299a-8790-4fdf-8dbd-cfc6e5c5b4cd" providerId="ADAL" clId="{31E3CD70-C617-463E-8D34-CCFB7D82D3B2}" dt="2025-06-12T13:15:38.812" v="1049" actId="20577"/>
        <pc:sldMkLst>
          <pc:docMk/>
          <pc:sldMk cId="501978669" sldId="371"/>
        </pc:sldMkLst>
        <pc:spChg chg="mod">
          <ac:chgData name="Audrey MARTIN [Eurécia]" userId="dc15299a-8790-4fdf-8dbd-cfc6e5c5b4cd" providerId="ADAL" clId="{31E3CD70-C617-463E-8D34-CCFB7D82D3B2}" dt="2025-06-12T13:15:38.812" v="1049" actId="20577"/>
          <ac:spMkLst>
            <pc:docMk/>
            <pc:sldMk cId="501978669" sldId="371"/>
            <ac:spMk id="2" creationId="{925FFF82-2908-0C16-FA15-7039F6228804}"/>
          </ac:spMkLst>
        </pc:spChg>
      </pc:sldChg>
      <pc:sldChg chg="modSp add mod">
        <pc:chgData name="Audrey MARTIN [Eurécia]" userId="dc15299a-8790-4fdf-8dbd-cfc6e5c5b4cd" providerId="ADAL" clId="{31E3CD70-C617-463E-8D34-CCFB7D82D3B2}" dt="2025-06-12T13:15:53.870" v="1093" actId="20577"/>
        <pc:sldMkLst>
          <pc:docMk/>
          <pc:sldMk cId="1000344046" sldId="372"/>
        </pc:sldMkLst>
        <pc:spChg chg="mod">
          <ac:chgData name="Audrey MARTIN [Eurécia]" userId="dc15299a-8790-4fdf-8dbd-cfc6e5c5b4cd" providerId="ADAL" clId="{31E3CD70-C617-463E-8D34-CCFB7D82D3B2}" dt="2025-06-12T13:15:53.870" v="1093" actId="20577"/>
          <ac:spMkLst>
            <pc:docMk/>
            <pc:sldMk cId="1000344046" sldId="372"/>
            <ac:spMk id="2" creationId="{593E4B8A-C20F-AE99-0D00-19230309BC64}"/>
          </ac:spMkLst>
        </pc:spChg>
      </pc:sldChg>
      <pc:sldChg chg="addSp delSp modSp add mod">
        <pc:chgData name="Audrey MARTIN [Eurécia]" userId="dc15299a-8790-4fdf-8dbd-cfc6e5c5b4cd" providerId="ADAL" clId="{31E3CD70-C617-463E-8D34-CCFB7D82D3B2}" dt="2025-06-12T15:32:45.613" v="1640" actId="114"/>
        <pc:sldMkLst>
          <pc:docMk/>
          <pc:sldMk cId="409866233" sldId="373"/>
        </pc:sldMkLst>
        <pc:spChg chg="mod">
          <ac:chgData name="Audrey MARTIN [Eurécia]" userId="dc15299a-8790-4fdf-8dbd-cfc6e5c5b4cd" providerId="ADAL" clId="{31E3CD70-C617-463E-8D34-CCFB7D82D3B2}" dt="2025-06-12T13:18:51.378" v="1294" actId="20577"/>
          <ac:spMkLst>
            <pc:docMk/>
            <pc:sldMk cId="409866233" sldId="373"/>
            <ac:spMk id="4" creationId="{75FF2180-4980-A208-CEAE-45BC4A445D2D}"/>
          </ac:spMkLst>
        </pc:spChg>
        <pc:spChg chg="add mod">
          <ac:chgData name="Audrey MARTIN [Eurécia]" userId="dc15299a-8790-4fdf-8dbd-cfc6e5c5b4cd" providerId="ADAL" clId="{31E3CD70-C617-463E-8D34-CCFB7D82D3B2}" dt="2025-06-12T13:26:50.922" v="1544" actId="1076"/>
          <ac:spMkLst>
            <pc:docMk/>
            <pc:sldMk cId="409866233" sldId="373"/>
            <ac:spMk id="8" creationId="{B70435AF-E7C8-692F-9FCD-1BB720A46566}"/>
          </ac:spMkLst>
        </pc:spChg>
        <pc:spChg chg="add mod">
          <ac:chgData name="Audrey MARTIN [Eurécia]" userId="dc15299a-8790-4fdf-8dbd-cfc6e5c5b4cd" providerId="ADAL" clId="{31E3CD70-C617-463E-8D34-CCFB7D82D3B2}" dt="2025-06-12T13:27:43.229" v="1557" actId="14100"/>
          <ac:spMkLst>
            <pc:docMk/>
            <pc:sldMk cId="409866233" sldId="373"/>
            <ac:spMk id="13" creationId="{4790D219-9FDA-08FB-D676-DB14BFFD53DC}"/>
          </ac:spMkLst>
        </pc:spChg>
        <pc:spChg chg="add mod">
          <ac:chgData name="Audrey MARTIN [Eurécia]" userId="dc15299a-8790-4fdf-8dbd-cfc6e5c5b4cd" providerId="ADAL" clId="{31E3CD70-C617-463E-8D34-CCFB7D82D3B2}" dt="2025-06-12T13:27:54.598" v="1560" actId="14100"/>
          <ac:spMkLst>
            <pc:docMk/>
            <pc:sldMk cId="409866233" sldId="373"/>
            <ac:spMk id="14" creationId="{49ECE110-13E9-70C9-1288-7D299F397393}"/>
          </ac:spMkLst>
        </pc:spChg>
        <pc:spChg chg="add mod">
          <ac:chgData name="Audrey MARTIN [Eurécia]" userId="dc15299a-8790-4fdf-8dbd-cfc6e5c5b4cd" providerId="ADAL" clId="{31E3CD70-C617-463E-8D34-CCFB7D82D3B2}" dt="2025-06-12T13:28:13.958" v="1564" actId="1076"/>
          <ac:spMkLst>
            <pc:docMk/>
            <pc:sldMk cId="409866233" sldId="373"/>
            <ac:spMk id="15" creationId="{7764B963-AE90-5BB2-A4B1-8A3D1803238C}"/>
          </ac:spMkLst>
        </pc:spChg>
        <pc:spChg chg="add mod">
          <ac:chgData name="Audrey MARTIN [Eurécia]" userId="dc15299a-8790-4fdf-8dbd-cfc6e5c5b4cd" providerId="ADAL" clId="{31E3CD70-C617-463E-8D34-CCFB7D82D3B2}" dt="2025-06-12T15:32:45.613" v="1640" actId="114"/>
          <ac:spMkLst>
            <pc:docMk/>
            <pc:sldMk cId="409866233" sldId="373"/>
            <ac:spMk id="16" creationId="{6A3F4375-F08A-D1C3-FB41-B7F82AE80E6C}"/>
          </ac:spMkLst>
        </pc:spChg>
        <pc:picChg chg="add mod">
          <ac:chgData name="Audrey MARTIN [Eurécia]" userId="dc15299a-8790-4fdf-8dbd-cfc6e5c5b4cd" providerId="ADAL" clId="{31E3CD70-C617-463E-8D34-CCFB7D82D3B2}" dt="2025-06-12T13:26:50.922" v="1544" actId="1076"/>
          <ac:picMkLst>
            <pc:docMk/>
            <pc:sldMk cId="409866233" sldId="373"/>
            <ac:picMk id="5" creationId="{EEF028FE-F0E1-DD5C-11F3-E8161C10BE57}"/>
          </ac:picMkLst>
        </pc:picChg>
        <pc:picChg chg="add mod">
          <ac:chgData name="Audrey MARTIN [Eurécia]" userId="dc15299a-8790-4fdf-8dbd-cfc6e5c5b4cd" providerId="ADAL" clId="{31E3CD70-C617-463E-8D34-CCFB7D82D3B2}" dt="2025-06-12T13:26:55.850" v="1547" actId="1076"/>
          <ac:picMkLst>
            <pc:docMk/>
            <pc:sldMk cId="409866233" sldId="373"/>
            <ac:picMk id="10" creationId="{968B08AA-B0BE-6F4D-4D40-D170954FE3CA}"/>
          </ac:picMkLst>
        </pc:picChg>
        <pc:picChg chg="add mod">
          <ac:chgData name="Audrey MARTIN [Eurécia]" userId="dc15299a-8790-4fdf-8dbd-cfc6e5c5b4cd" providerId="ADAL" clId="{31E3CD70-C617-463E-8D34-CCFB7D82D3B2}" dt="2025-06-12T13:27:27.095" v="1554" actId="1076"/>
          <ac:picMkLst>
            <pc:docMk/>
            <pc:sldMk cId="409866233" sldId="373"/>
            <ac:picMk id="12" creationId="{4DBC0930-0201-1E5E-F758-034B400F670E}"/>
          </ac:picMkLst>
        </pc:picChg>
      </pc:sldChg>
      <pc:sldChg chg="addSp delSp modSp add mod ord">
        <pc:chgData name="Audrey MARTIN [Eurécia]" userId="dc15299a-8790-4fdf-8dbd-cfc6e5c5b4cd" providerId="ADAL" clId="{31E3CD70-C617-463E-8D34-CCFB7D82D3B2}" dt="2025-06-12T15:59:27.930" v="1748" actId="1038"/>
        <pc:sldMkLst>
          <pc:docMk/>
          <pc:sldMk cId="1401739034" sldId="374"/>
        </pc:sldMkLst>
        <pc:spChg chg="mod">
          <ac:chgData name="Audrey MARTIN [Eurécia]" userId="dc15299a-8790-4fdf-8dbd-cfc6e5c5b4cd" providerId="ADAL" clId="{31E3CD70-C617-463E-8D34-CCFB7D82D3B2}" dt="2025-06-12T15:52:35.083" v="1704" actId="20577"/>
          <ac:spMkLst>
            <pc:docMk/>
            <pc:sldMk cId="1401739034" sldId="374"/>
            <ac:spMk id="3" creationId="{3100E03E-ACCD-52F4-39DC-703F05FB6D0E}"/>
          </ac:spMkLst>
        </pc:spChg>
        <pc:spChg chg="mod">
          <ac:chgData name="Audrey MARTIN [Eurécia]" userId="dc15299a-8790-4fdf-8dbd-cfc6e5c5b4cd" providerId="ADAL" clId="{31E3CD70-C617-463E-8D34-CCFB7D82D3B2}" dt="2025-06-12T15:57:56.910" v="1737" actId="20577"/>
          <ac:spMkLst>
            <pc:docMk/>
            <pc:sldMk cId="1401739034" sldId="374"/>
            <ac:spMk id="4" creationId="{89D4C692-3C87-F875-D148-718D4D48E9D7}"/>
          </ac:spMkLst>
        </pc:spChg>
        <pc:spChg chg="add mod">
          <ac:chgData name="Audrey MARTIN [Eurécia]" userId="dc15299a-8790-4fdf-8dbd-cfc6e5c5b4cd" providerId="ADAL" clId="{31E3CD70-C617-463E-8D34-CCFB7D82D3B2}" dt="2025-06-12T15:52:00.496" v="1663" actId="1076"/>
          <ac:spMkLst>
            <pc:docMk/>
            <pc:sldMk cId="1401739034" sldId="374"/>
            <ac:spMk id="7" creationId="{ECE884BA-8625-A302-9CC1-B4C8167BA7CF}"/>
          </ac:spMkLst>
        </pc:spChg>
        <pc:spChg chg="add mod">
          <ac:chgData name="Audrey MARTIN [Eurécia]" userId="dc15299a-8790-4fdf-8dbd-cfc6e5c5b4cd" providerId="ADAL" clId="{31E3CD70-C617-463E-8D34-CCFB7D82D3B2}" dt="2025-06-12T15:52:22.232" v="1670" actId="14100"/>
          <ac:spMkLst>
            <pc:docMk/>
            <pc:sldMk cId="1401739034" sldId="374"/>
            <ac:spMk id="11" creationId="{0F5D9900-5C1A-1AC1-5DFC-DA9AA9FB8595}"/>
          </ac:spMkLst>
        </pc:spChg>
        <pc:spChg chg="add mod">
          <ac:chgData name="Audrey MARTIN [Eurécia]" userId="dc15299a-8790-4fdf-8dbd-cfc6e5c5b4cd" providerId="ADAL" clId="{31E3CD70-C617-463E-8D34-CCFB7D82D3B2}" dt="2025-06-12T15:59:16.517" v="1740" actId="14100"/>
          <ac:spMkLst>
            <pc:docMk/>
            <pc:sldMk cId="1401739034" sldId="374"/>
            <ac:spMk id="17" creationId="{718B8959-D97B-7F78-F5E6-3A368B2A59BF}"/>
          </ac:spMkLst>
        </pc:spChg>
        <pc:spChg chg="add mod">
          <ac:chgData name="Audrey MARTIN [Eurécia]" userId="dc15299a-8790-4fdf-8dbd-cfc6e5c5b4cd" providerId="ADAL" clId="{31E3CD70-C617-463E-8D34-CCFB7D82D3B2}" dt="2025-06-12T15:59:27.930" v="1748" actId="1038"/>
          <ac:spMkLst>
            <pc:docMk/>
            <pc:sldMk cId="1401739034" sldId="374"/>
            <ac:spMk id="18" creationId="{DF9D8F46-24CD-87EF-E163-BE814A47C236}"/>
          </ac:spMkLst>
        </pc:spChg>
        <pc:picChg chg="mod">
          <ac:chgData name="Audrey MARTIN [Eurécia]" userId="dc15299a-8790-4fdf-8dbd-cfc6e5c5b4cd" providerId="ADAL" clId="{31E3CD70-C617-463E-8D34-CCFB7D82D3B2}" dt="2025-06-12T15:52:13.743" v="1668" actId="1076"/>
          <ac:picMkLst>
            <pc:docMk/>
            <pc:sldMk cId="1401739034" sldId="374"/>
            <ac:picMk id="5" creationId="{6F76E1E8-EC7B-F1F1-46CB-11045A49F8FC}"/>
          </ac:picMkLst>
        </pc:picChg>
        <pc:picChg chg="add mod">
          <ac:chgData name="Audrey MARTIN [Eurécia]" userId="dc15299a-8790-4fdf-8dbd-cfc6e5c5b4cd" providerId="ADAL" clId="{31E3CD70-C617-463E-8D34-CCFB7D82D3B2}" dt="2025-06-12T15:51:47.074" v="1660" actId="1076"/>
          <ac:picMkLst>
            <pc:docMk/>
            <pc:sldMk cId="1401739034" sldId="374"/>
            <ac:picMk id="6" creationId="{A3CA6B55-99B8-45E1-D8A1-0039A6621E23}"/>
          </ac:picMkLst>
        </pc:picChg>
      </pc:sldChg>
    </pc:docChg>
  </pc:docChgLst>
  <pc:docChgLst>
    <pc:chgData name="Audrey MARTIN [Eurécia]" userId="dc15299a-8790-4fdf-8dbd-cfc6e5c5b4cd" providerId="ADAL" clId="{7C544893-B688-4AFE-BC0B-F8B1A3E2D34C}"/>
    <pc:docChg chg="undo custSel addSld delSld modSld sldOrd">
      <pc:chgData name="Audrey MARTIN [Eurécia]" userId="dc15299a-8790-4fdf-8dbd-cfc6e5c5b4cd" providerId="ADAL" clId="{7C544893-B688-4AFE-BC0B-F8B1A3E2D34C}" dt="2025-06-12T12:57:34.591" v="2854" actId="1076"/>
      <pc:docMkLst>
        <pc:docMk/>
      </pc:docMkLst>
      <pc:sldChg chg="modSp mod">
        <pc:chgData name="Audrey MARTIN [Eurécia]" userId="dc15299a-8790-4fdf-8dbd-cfc6e5c5b4cd" providerId="ADAL" clId="{7C544893-B688-4AFE-BC0B-F8B1A3E2D34C}" dt="2025-06-02T13:20:54.785" v="71" actId="6549"/>
        <pc:sldMkLst>
          <pc:docMk/>
          <pc:sldMk cId="3433291733" sldId="287"/>
        </pc:sldMkLst>
      </pc:sldChg>
      <pc:sldChg chg="modSp mod">
        <pc:chgData name="Audrey MARTIN [Eurécia]" userId="dc15299a-8790-4fdf-8dbd-cfc6e5c5b4cd" providerId="ADAL" clId="{7C544893-B688-4AFE-BC0B-F8B1A3E2D34C}" dt="2025-06-12T12:08:50.993" v="2136" actId="115"/>
        <pc:sldMkLst>
          <pc:docMk/>
          <pc:sldMk cId="1561398166" sldId="288"/>
        </pc:sldMkLst>
        <pc:spChg chg="mod">
          <ac:chgData name="Audrey MARTIN [Eurécia]" userId="dc15299a-8790-4fdf-8dbd-cfc6e5c5b4cd" providerId="ADAL" clId="{7C544893-B688-4AFE-BC0B-F8B1A3E2D34C}" dt="2025-06-12T12:08:50.993" v="2136" actId="115"/>
          <ac:spMkLst>
            <pc:docMk/>
            <pc:sldMk cId="1561398166" sldId="288"/>
            <ac:spMk id="42" creationId="{A809FF54-8E21-E76D-9608-77AF773D0852}"/>
          </ac:spMkLst>
        </pc:spChg>
      </pc:sldChg>
      <pc:sldChg chg="addSp modSp mod">
        <pc:chgData name="Audrey MARTIN [Eurécia]" userId="dc15299a-8790-4fdf-8dbd-cfc6e5c5b4cd" providerId="ADAL" clId="{7C544893-B688-4AFE-BC0B-F8B1A3E2D34C}" dt="2025-06-12T12:09:44.076" v="2140" actId="14100"/>
        <pc:sldMkLst>
          <pc:docMk/>
          <pc:sldMk cId="2371833390" sldId="344"/>
        </pc:sldMkLst>
      </pc:sldChg>
      <pc:sldChg chg="addSp modSp mod">
        <pc:chgData name="Audrey MARTIN [Eurécia]" userId="dc15299a-8790-4fdf-8dbd-cfc6e5c5b4cd" providerId="ADAL" clId="{7C544893-B688-4AFE-BC0B-F8B1A3E2D34C}" dt="2025-06-12T12:17:57.864" v="2169" actId="113"/>
        <pc:sldMkLst>
          <pc:docMk/>
          <pc:sldMk cId="2521234675" sldId="345"/>
        </pc:sldMkLst>
      </pc:sldChg>
      <pc:sldChg chg="addSp delSp modSp mod">
        <pc:chgData name="Audrey MARTIN [Eurécia]" userId="dc15299a-8790-4fdf-8dbd-cfc6e5c5b4cd" providerId="ADAL" clId="{7C544893-B688-4AFE-BC0B-F8B1A3E2D34C}" dt="2025-06-12T12:20:39.864" v="2432" actId="20577"/>
        <pc:sldMkLst>
          <pc:docMk/>
          <pc:sldMk cId="2173465968" sldId="347"/>
        </pc:sldMkLst>
      </pc:sldChg>
      <pc:sldChg chg="del">
        <pc:chgData name="Audrey MARTIN [Eurécia]" userId="dc15299a-8790-4fdf-8dbd-cfc6e5c5b4cd" providerId="ADAL" clId="{7C544893-B688-4AFE-BC0B-F8B1A3E2D34C}" dt="2025-06-02T13:45:05.884" v="767" actId="47"/>
        <pc:sldMkLst>
          <pc:docMk/>
          <pc:sldMk cId="3580624350" sldId="348"/>
        </pc:sldMkLst>
      </pc:sldChg>
      <pc:sldChg chg="modSp mod">
        <pc:chgData name="Audrey MARTIN [Eurécia]" userId="dc15299a-8790-4fdf-8dbd-cfc6e5c5b4cd" providerId="ADAL" clId="{7C544893-B688-4AFE-BC0B-F8B1A3E2D34C}" dt="2025-06-12T12:09:52.347" v="2153" actId="20577"/>
        <pc:sldMkLst>
          <pc:docMk/>
          <pc:sldMk cId="2798381271" sldId="357"/>
        </pc:sldMkLst>
        <pc:spChg chg="mod">
          <ac:chgData name="Audrey MARTIN [Eurécia]" userId="dc15299a-8790-4fdf-8dbd-cfc6e5c5b4cd" providerId="ADAL" clId="{7C544893-B688-4AFE-BC0B-F8B1A3E2D34C}" dt="2025-06-12T12:09:52.347" v="2153" actId="20577"/>
          <ac:spMkLst>
            <pc:docMk/>
            <pc:sldMk cId="2798381271" sldId="357"/>
            <ac:spMk id="2" creationId="{87803021-90C6-027F-BF31-2BE95E568951}"/>
          </ac:spMkLst>
        </pc:spChg>
      </pc:sldChg>
      <pc:sldChg chg="addSp delSp modSp add mod">
        <pc:chgData name="Audrey MARTIN [Eurécia]" userId="dc15299a-8790-4fdf-8dbd-cfc6e5c5b4cd" providerId="ADAL" clId="{7C544893-B688-4AFE-BC0B-F8B1A3E2D34C}" dt="2025-06-02T13:26:49.944" v="376" actId="20577"/>
        <pc:sldMkLst>
          <pc:docMk/>
          <pc:sldMk cId="2932203104" sldId="363"/>
        </pc:sldMkLst>
      </pc:sldChg>
      <pc:sldChg chg="addSp delSp modSp add del mod">
        <pc:chgData name="Audrey MARTIN [Eurécia]" userId="dc15299a-8790-4fdf-8dbd-cfc6e5c5b4cd" providerId="ADAL" clId="{7C544893-B688-4AFE-BC0B-F8B1A3E2D34C}" dt="2025-06-02T13:54:36.624" v="1182" actId="47"/>
        <pc:sldMkLst>
          <pc:docMk/>
          <pc:sldMk cId="3344522961" sldId="364"/>
        </pc:sldMkLst>
      </pc:sldChg>
      <pc:sldChg chg="addSp delSp modSp add mod">
        <pc:chgData name="Audrey MARTIN [Eurécia]" userId="dc15299a-8790-4fdf-8dbd-cfc6e5c5b4cd" providerId="ADAL" clId="{7C544893-B688-4AFE-BC0B-F8B1A3E2D34C}" dt="2025-06-12T12:46:48.575" v="2833" actId="1037"/>
        <pc:sldMkLst>
          <pc:docMk/>
          <pc:sldMk cId="1136312252" sldId="365"/>
        </pc:sldMkLst>
      </pc:sldChg>
      <pc:sldChg chg="addSp delSp modSp add mod">
        <pc:chgData name="Audrey MARTIN [Eurécia]" userId="dc15299a-8790-4fdf-8dbd-cfc6e5c5b4cd" providerId="ADAL" clId="{7C544893-B688-4AFE-BC0B-F8B1A3E2D34C}" dt="2025-06-12T12:57:34.591" v="2854" actId="1076"/>
        <pc:sldMkLst>
          <pc:docMk/>
          <pc:sldMk cId="665903471" sldId="366"/>
        </pc:sldMkLst>
      </pc:sldChg>
      <pc:sldChg chg="addSp delSp modSp add mod">
        <pc:chgData name="Audrey MARTIN [Eurécia]" userId="dc15299a-8790-4fdf-8dbd-cfc6e5c5b4cd" providerId="ADAL" clId="{7C544893-B688-4AFE-BC0B-F8B1A3E2D34C}" dt="2025-06-12T12:23:14.543" v="2483" actId="1076"/>
        <pc:sldMkLst>
          <pc:docMk/>
          <pc:sldMk cId="2877356089" sldId="367"/>
        </pc:sldMkLst>
      </pc:sldChg>
      <pc:sldChg chg="addSp delSp modSp add del mod">
        <pc:chgData name="Audrey MARTIN [Eurécia]" userId="dc15299a-8790-4fdf-8dbd-cfc6e5c5b4cd" providerId="ADAL" clId="{7C544893-B688-4AFE-BC0B-F8B1A3E2D34C}" dt="2025-06-12T12:17:31.128" v="2161" actId="47"/>
        <pc:sldMkLst>
          <pc:docMk/>
          <pc:sldMk cId="4074766513" sldId="367"/>
        </pc:sldMkLst>
      </pc:sldChg>
      <pc:sldChg chg="addSp delSp modSp add mod ord">
        <pc:chgData name="Audrey MARTIN [Eurécia]" userId="dc15299a-8790-4fdf-8dbd-cfc6e5c5b4cd" providerId="ADAL" clId="{7C544893-B688-4AFE-BC0B-F8B1A3E2D34C}" dt="2025-06-12T12:47:23.645" v="2839" actId="1076"/>
        <pc:sldMkLst>
          <pc:docMk/>
          <pc:sldMk cId="149664552" sldId="368"/>
        </pc:sldMkLst>
      </pc:sldChg>
      <pc:sldChg chg="delSp modSp add del mod">
        <pc:chgData name="Audrey MARTIN [Eurécia]" userId="dc15299a-8790-4fdf-8dbd-cfc6e5c5b4cd" providerId="ADAL" clId="{7C544893-B688-4AFE-BC0B-F8B1A3E2D34C}" dt="2025-06-12T12:17:32.330" v="2162" actId="47"/>
        <pc:sldMkLst>
          <pc:docMk/>
          <pc:sldMk cId="3671310726" sldId="368"/>
        </pc:sldMkLst>
      </pc:sldChg>
    </pc:docChg>
  </pc:docChgLst>
  <pc:docChgLst>
    <pc:chgData name="Inas FAOUZI [Eurécia]" userId="4f435423-8673-4c81-9a60-95a8e74c92dd" providerId="ADAL" clId="{205C50BC-64D8-4FC7-9283-4AC78F338BFE}"/>
    <pc:docChg chg="undo custSel addSld delSld modSld sldOrd">
      <pc:chgData name="Inas FAOUZI [Eurécia]" userId="4f435423-8673-4c81-9a60-95a8e74c92dd" providerId="ADAL" clId="{205C50BC-64D8-4FC7-9283-4AC78F338BFE}" dt="2024-09-12T09:39:17.598" v="58" actId="207"/>
      <pc:docMkLst>
        <pc:docMk/>
      </pc:docMkLst>
      <pc:sldChg chg="modSp mod">
        <pc:chgData name="Inas FAOUZI [Eurécia]" userId="4f435423-8673-4c81-9a60-95a8e74c92dd" providerId="ADAL" clId="{205C50BC-64D8-4FC7-9283-4AC78F338BFE}" dt="2024-09-12T09:39:17.598" v="58" actId="207"/>
        <pc:sldMkLst>
          <pc:docMk/>
          <pc:sldMk cId="1561398166" sldId="288"/>
        </pc:sldMkLst>
      </pc:sldChg>
      <pc:sldChg chg="del">
        <pc:chgData name="Inas FAOUZI [Eurécia]" userId="4f435423-8673-4c81-9a60-95a8e74c92dd" providerId="ADAL" clId="{205C50BC-64D8-4FC7-9283-4AC78F338BFE}" dt="2024-09-12T08:45:39.128" v="2" actId="2696"/>
        <pc:sldMkLst>
          <pc:docMk/>
          <pc:sldMk cId="3512856049" sldId="334"/>
        </pc:sldMkLst>
      </pc:sldChg>
      <pc:sldChg chg="modSp mod">
        <pc:chgData name="Inas FAOUZI [Eurécia]" userId="4f435423-8673-4c81-9a60-95a8e74c92dd" providerId="ADAL" clId="{205C50BC-64D8-4FC7-9283-4AC78F338BFE}" dt="2024-09-12T09:38:47.028" v="56" actId="1076"/>
        <pc:sldMkLst>
          <pc:docMk/>
          <pc:sldMk cId="1323003873" sldId="342"/>
        </pc:sldMkLst>
      </pc:sldChg>
      <pc:sldChg chg="modSp mod">
        <pc:chgData name="Inas FAOUZI [Eurécia]" userId="4f435423-8673-4c81-9a60-95a8e74c92dd" providerId="ADAL" clId="{205C50BC-64D8-4FC7-9283-4AC78F338BFE}" dt="2024-09-12T09:22:01.281" v="33" actId="1076"/>
        <pc:sldMkLst>
          <pc:docMk/>
          <pc:sldMk cId="2428730600" sldId="351"/>
        </pc:sldMkLst>
      </pc:sldChg>
      <pc:sldChg chg="modSp new mod">
        <pc:chgData name="Inas FAOUZI [Eurécia]" userId="4f435423-8673-4c81-9a60-95a8e74c92dd" providerId="ADAL" clId="{205C50BC-64D8-4FC7-9283-4AC78F338BFE}" dt="2024-09-12T09:36:32.118" v="36" actId="27636"/>
        <pc:sldMkLst>
          <pc:docMk/>
          <pc:sldMk cId="4293405726" sldId="356"/>
        </pc:sldMkLst>
      </pc:sldChg>
      <pc:sldChg chg="modSp new mod ord">
        <pc:chgData name="Inas FAOUZI [Eurécia]" userId="4f435423-8673-4c81-9a60-95a8e74c92dd" providerId="ADAL" clId="{205C50BC-64D8-4FC7-9283-4AC78F338BFE}" dt="2024-09-12T09:36:32.130" v="37" actId="27636"/>
        <pc:sldMkLst>
          <pc:docMk/>
          <pc:sldMk cId="2798381271" sldId="357"/>
        </pc:sldMkLst>
      </pc:sldChg>
      <pc:sldChg chg="modSp add mod ord">
        <pc:chgData name="Inas FAOUZI [Eurécia]" userId="4f435423-8673-4c81-9a60-95a8e74c92dd" providerId="ADAL" clId="{205C50BC-64D8-4FC7-9283-4AC78F338BFE}" dt="2024-09-12T09:20:14.982" v="29"/>
        <pc:sldMkLst>
          <pc:docMk/>
          <pc:sldMk cId="1992584776" sldId="358"/>
        </pc:sldMkLst>
      </pc:sldChg>
      <pc:sldChg chg="modSp add mod ord">
        <pc:chgData name="Inas FAOUZI [Eurécia]" userId="4f435423-8673-4c81-9a60-95a8e74c92dd" providerId="ADAL" clId="{205C50BC-64D8-4FC7-9283-4AC78F338BFE}" dt="2024-09-12T09:20:42.764" v="31"/>
        <pc:sldMkLst>
          <pc:docMk/>
          <pc:sldMk cId="4203406790" sldId="359"/>
        </pc:sldMkLst>
      </pc:sldChg>
      <pc:sldChg chg="modSp add mod ord">
        <pc:chgData name="Inas FAOUZI [Eurécia]" userId="4f435423-8673-4c81-9a60-95a8e74c92dd" providerId="ADAL" clId="{205C50BC-64D8-4FC7-9283-4AC78F338BFE}" dt="2024-09-12T09:17:31.414" v="21"/>
        <pc:sldMkLst>
          <pc:docMk/>
          <pc:sldMk cId="702350028" sldId="360"/>
        </pc:sldMkLst>
      </pc:sldChg>
      <pc:sldChg chg="modSp add mod ord">
        <pc:chgData name="Inas FAOUZI [Eurécia]" userId="4f435423-8673-4c81-9a60-95a8e74c92dd" providerId="ADAL" clId="{205C50BC-64D8-4FC7-9283-4AC78F338BFE}" dt="2024-09-12T08:49:46.856" v="19"/>
        <pc:sldMkLst>
          <pc:docMk/>
          <pc:sldMk cId="1868050954" sldId="361"/>
        </pc:sldMkLst>
      </pc:sldChg>
      <pc:sldChg chg="modSp add mod ord">
        <pc:chgData name="Inas FAOUZI [Eurécia]" userId="4f435423-8673-4c81-9a60-95a8e74c92dd" providerId="ADAL" clId="{205C50BC-64D8-4FC7-9283-4AC78F338BFE}" dt="2024-09-12T09:38:22.768" v="48"/>
        <pc:sldMkLst>
          <pc:docMk/>
          <pc:sldMk cId="1372455230" sldId="362"/>
        </pc:sldMkLst>
      </pc:sldChg>
      <pc:sldChg chg="modSp add mod ord">
        <pc:chgData name="Inas FAOUZI [Eurécia]" userId="4f435423-8673-4c81-9a60-95a8e74c92dd" providerId="ADAL" clId="{205C50BC-64D8-4FC7-9283-4AC78F338BFE}" dt="2024-09-12T09:38:38.422" v="54"/>
        <pc:sldMkLst>
          <pc:docMk/>
          <pc:sldMk cId="3779212089" sldId="363"/>
        </pc:sldMkLst>
      </pc:sldChg>
    </pc:docChg>
  </pc:docChgLst>
  <pc:docChgLst>
    <pc:chgData name="Mikael TRONYO [Eurécia]" userId="9525cf11-7795-4ac4-b690-aa33f0d6ed1f" providerId="ADAL" clId="{2224AA2E-8CE5-470D-BD3B-6D0361298323}"/>
    <pc:docChg chg="modSld">
      <pc:chgData name="Mikael TRONYO [Eurécia]" userId="9525cf11-7795-4ac4-b690-aa33f0d6ed1f" providerId="ADAL" clId="{2224AA2E-8CE5-470D-BD3B-6D0361298323}" dt="2024-05-23T12:06:32.419" v="8" actId="20577"/>
      <pc:docMkLst>
        <pc:docMk/>
      </pc:docMkLst>
      <pc:sldChg chg="modSp mod">
        <pc:chgData name="Mikael TRONYO [Eurécia]" userId="9525cf11-7795-4ac4-b690-aa33f0d6ed1f" providerId="ADAL" clId="{2224AA2E-8CE5-470D-BD3B-6D0361298323}" dt="2024-05-23T12:06:32.419" v="8" actId="20577"/>
        <pc:sldMkLst>
          <pc:docMk/>
          <pc:sldMk cId="1542998316" sldId="335"/>
        </pc:sldMkLst>
      </pc:sldChg>
    </pc:docChg>
  </pc:docChgLst>
  <pc:docChgLst>
    <pc:chgData name="Pauline MORIN [Eurécia]" userId="26806002-a94a-4f86-8fe6-d48cb3313228" providerId="ADAL" clId="{812671A4-46CC-4DD6-8AE2-04E8FDB0DFA2}"/>
    <pc:docChg chg="custSel modSld">
      <pc:chgData name="Pauline MORIN [Eurécia]" userId="26806002-a94a-4f86-8fe6-d48cb3313228" providerId="ADAL" clId="{812671A4-46CC-4DD6-8AE2-04E8FDB0DFA2}" dt="2024-09-20T11:25:39.188" v="57" actId="20577"/>
      <pc:docMkLst>
        <pc:docMk/>
      </pc:docMkLst>
      <pc:sldChg chg="modSp mod">
        <pc:chgData name="Pauline MORIN [Eurécia]" userId="26806002-a94a-4f86-8fe6-d48cb3313228" providerId="ADAL" clId="{812671A4-46CC-4DD6-8AE2-04E8FDB0DFA2}" dt="2024-09-20T11:25:39.188" v="57" actId="20577"/>
        <pc:sldMkLst>
          <pc:docMk/>
          <pc:sldMk cId="2016794526" sldId="341"/>
        </pc:sldMkLst>
      </pc:sldChg>
    </pc:docChg>
  </pc:docChgLst>
  <pc:docChgLst>
    <pc:chgData clId="Web-{4D357159-FB72-AAAA-FD49-F4AE81BAD121}"/>
    <pc:docChg chg="delSld">
      <pc:chgData name="" userId="" providerId="" clId="Web-{4D357159-FB72-AAAA-FD49-F4AE81BAD121}" dt="2024-07-18T06:48:23.113" v="0"/>
      <pc:docMkLst>
        <pc:docMk/>
      </pc:docMkLst>
      <pc:sldChg chg="del">
        <pc:chgData name="" userId="" providerId="" clId="Web-{4D357159-FB72-AAAA-FD49-F4AE81BAD121}" dt="2024-07-18T06:48:23.113" v="0"/>
        <pc:sldMkLst>
          <pc:docMk/>
          <pc:sldMk cId="3606106640" sldId="34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28/07/2025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28/07/2025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28/07/2025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28/07/2025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png"/><Relationship Id="rId7"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sv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3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1140530" y="1653557"/>
            <a:ext cx="9901416" cy="2660366"/>
          </a:xfrm>
        </p:spPr>
        <p:txBody>
          <a:bodyPr/>
          <a:lstStyle/>
          <a:p>
            <a:r>
              <a:rPr lang="fr-FR" sz="6600" dirty="0">
                <a:solidFill>
                  <a:srgbClr val="79BF9D"/>
                </a:solidFill>
                <a:latin typeface="PP Woodland"/>
              </a:rPr>
              <a:t>Tout savoir sur le </a:t>
            </a:r>
            <a:br>
              <a:rPr lang="fr-FR" sz="6600" dirty="0">
                <a:latin typeface="PP Woodland"/>
              </a:rPr>
            </a:br>
            <a:r>
              <a:rPr lang="fr-FR" sz="6600" dirty="0">
                <a:solidFill>
                  <a:srgbClr val="79BF9D"/>
                </a:solidFill>
                <a:latin typeface="PP Woodland"/>
              </a:rPr>
              <a:t>module </a:t>
            </a:r>
            <a:br>
              <a:rPr lang="fr-FR" sz="6600" dirty="0">
                <a:latin typeface="PP Woodland"/>
              </a:rPr>
            </a:br>
            <a:r>
              <a:rPr lang="fr-FR" sz="6600" dirty="0">
                <a:latin typeface="PP Woodland"/>
              </a:rPr>
              <a:t>    </a:t>
            </a:r>
            <a:br>
              <a:rPr lang="fr-FR" sz="6600" dirty="0">
                <a:latin typeface="PP Woodland"/>
              </a:rPr>
            </a:br>
            <a:r>
              <a:rPr lang="fr-FR" sz="6600" dirty="0">
                <a:latin typeface="PP Woodland"/>
              </a:rPr>
              <a:t>     </a:t>
            </a:r>
            <a:r>
              <a:rPr lang="fr-FR" sz="6600" dirty="0">
                <a:solidFill>
                  <a:schemeClr val="bg1"/>
                </a:solidFill>
                <a:latin typeface="PP Woodland"/>
              </a:rPr>
              <a:t>Gestion</a:t>
            </a:r>
            <a:r>
              <a:rPr lang="fr-FR" sz="6600" dirty="0">
                <a:latin typeface="PP Woodland"/>
              </a:rPr>
              <a:t> </a:t>
            </a:r>
            <a:br>
              <a:rPr lang="fr-FR" sz="6600" dirty="0">
                <a:latin typeface="PP Woodland"/>
              </a:rPr>
            </a:br>
            <a:r>
              <a:rPr lang="fr-FR" sz="6600" dirty="0">
                <a:solidFill>
                  <a:schemeClr val="bg1"/>
                </a:solidFill>
                <a:latin typeface="PP Woodland"/>
              </a:rPr>
              <a:t>Formation</a:t>
            </a:r>
            <a:endParaRPr lang="fr-FR" dirty="0"/>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dirty="0"/>
              <a:t>Support de formation utilisateurs</a:t>
            </a:r>
          </a:p>
        </p:txBody>
      </p:sp>
      <p:sp>
        <p:nvSpPr>
          <p:cNvPr id="5" name="Espace réservé du texte 4">
            <a:extLst>
              <a:ext uri="{FF2B5EF4-FFF2-40B4-BE49-F238E27FC236}">
                <a16:creationId xmlns:a16="http://schemas.microsoft.com/office/drawing/2014/main" id="{3195E9D3-9AFA-61CC-A3DF-163CA96FAB19}"/>
              </a:ext>
            </a:extLst>
          </p:cNvPr>
          <p:cNvSpPr>
            <a:spLocks noGrp="1"/>
          </p:cNvSpPr>
          <p:nvPr>
            <p:ph type="body" sz="quarter" idx="15"/>
          </p:nvPr>
        </p:nvSpPr>
        <p:spPr/>
        <p:txBody>
          <a:bodyPr>
            <a:normAutofit fontScale="47500" lnSpcReduction="20000"/>
          </a:bodyPr>
          <a:lstStyle/>
          <a:p>
            <a:r>
              <a:rPr lang="fr-FR" dirty="0"/>
              <a:t>Dernière mise à jour</a:t>
            </a:r>
          </a:p>
          <a:p>
            <a:r>
              <a:rPr lang="fr-FR" dirty="0"/>
              <a:t>Juin 2026</a:t>
            </a:r>
          </a:p>
        </p:txBody>
      </p:sp>
      <p:pic>
        <p:nvPicPr>
          <p:cNvPr id="2" name="Image 1" descr="Une image contenant Graphique, cercle, symbole, clipart&#10;&#10;Description générée automatiquement">
            <a:extLst>
              <a:ext uri="{FF2B5EF4-FFF2-40B4-BE49-F238E27FC236}">
                <a16:creationId xmlns:a16="http://schemas.microsoft.com/office/drawing/2014/main" id="{8C8FD1CE-35B8-E56B-9BEC-51ACB6E225F9}"/>
              </a:ext>
            </a:extLst>
          </p:cNvPr>
          <p:cNvPicPr>
            <a:picLocks noChangeAspect="1"/>
          </p:cNvPicPr>
          <p:nvPr/>
        </p:nvPicPr>
        <p:blipFill>
          <a:blip r:embed="rId3"/>
          <a:stretch>
            <a:fillRect/>
          </a:stretch>
        </p:blipFill>
        <p:spPr>
          <a:xfrm>
            <a:off x="1506474" y="4469817"/>
            <a:ext cx="581964" cy="618337"/>
          </a:xfrm>
          <a:prstGeom prst="rect">
            <a:avLst/>
          </a:prstGeom>
        </p:spPr>
      </p:pic>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5384A-6A2F-36CD-9934-D0FF52C3FC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25FFF82-2908-0C16-FA15-7039F6228804}"/>
              </a:ext>
            </a:extLst>
          </p:cNvPr>
          <p:cNvSpPr>
            <a:spLocks noGrp="1"/>
          </p:cNvSpPr>
          <p:nvPr>
            <p:ph type="title"/>
          </p:nvPr>
        </p:nvSpPr>
        <p:spPr/>
        <p:txBody>
          <a:bodyPr/>
          <a:lstStyle/>
          <a:p>
            <a:r>
              <a:rPr lang="fr-FR" sz="6600" dirty="0">
                <a:solidFill>
                  <a:schemeClr val="bg1"/>
                </a:solidFill>
                <a:latin typeface="Figtree"/>
              </a:rPr>
              <a:t>Faire une demande de formation pour un collaborateu</a:t>
            </a:r>
            <a:r>
              <a:rPr lang="fr-FR" dirty="0">
                <a:solidFill>
                  <a:schemeClr val="bg1"/>
                </a:solidFill>
                <a:latin typeface="Figtree"/>
              </a:rPr>
              <a:t>r de son équipe</a:t>
            </a:r>
            <a:endParaRPr lang="fr-FR" dirty="0"/>
          </a:p>
        </p:txBody>
      </p:sp>
    </p:spTree>
    <p:extLst>
      <p:ext uri="{BB962C8B-B14F-4D97-AF65-F5344CB8AC3E}">
        <p14:creationId xmlns:p14="http://schemas.microsoft.com/office/powerpoint/2010/main" val="501978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A1E29-C1A8-78D7-F82B-D2F524CDC0D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BEB09069-D3FC-615A-A8C6-8C44A11CCF27}"/>
              </a:ext>
            </a:extLst>
          </p:cNvPr>
          <p:cNvSpPr>
            <a:spLocks noGrp="1"/>
          </p:cNvSpPr>
          <p:nvPr>
            <p:ph type="title"/>
          </p:nvPr>
        </p:nvSpPr>
        <p:spPr/>
        <p:txBody>
          <a:bodyPr/>
          <a:lstStyle/>
          <a:p>
            <a:r>
              <a:rPr lang="fr-FR" dirty="0"/>
              <a:t>Demandes de formation pour mon équipe</a:t>
            </a:r>
          </a:p>
        </p:txBody>
      </p:sp>
      <p:sp>
        <p:nvSpPr>
          <p:cNvPr id="4" name="Espace réservé du texte 3">
            <a:extLst>
              <a:ext uri="{FF2B5EF4-FFF2-40B4-BE49-F238E27FC236}">
                <a16:creationId xmlns:a16="http://schemas.microsoft.com/office/drawing/2014/main" id="{24E8E2C9-DA7B-E949-DF18-9BA45D0D96F2}"/>
              </a:ext>
            </a:extLst>
          </p:cNvPr>
          <p:cNvSpPr>
            <a:spLocks noGrp="1"/>
          </p:cNvSpPr>
          <p:nvPr>
            <p:ph type="body" sz="quarter" idx="19"/>
          </p:nvPr>
        </p:nvSpPr>
        <p:spPr/>
        <p:txBody>
          <a:bodyPr/>
          <a:lstStyle/>
          <a:p>
            <a:r>
              <a:rPr lang="fr-FR" dirty="0"/>
              <a:t>Faire une demande de formation</a:t>
            </a:r>
          </a:p>
        </p:txBody>
      </p:sp>
      <p:pic>
        <p:nvPicPr>
          <p:cNvPr id="1026" name="Picture 2">
            <a:extLst>
              <a:ext uri="{FF2B5EF4-FFF2-40B4-BE49-F238E27FC236}">
                <a16:creationId xmlns:a16="http://schemas.microsoft.com/office/drawing/2014/main" id="{D6A61C12-738C-F30D-729B-08A63B26B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461516"/>
            <a:ext cx="3662934" cy="32332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Espace réservé du tableau 1">
            <a:extLst>
              <a:ext uri="{FF2B5EF4-FFF2-40B4-BE49-F238E27FC236}">
                <a16:creationId xmlns:a16="http://schemas.microsoft.com/office/drawing/2014/main" id="{5D0D6611-0A76-B6A0-CBE1-76AE7E76AADD}"/>
              </a:ext>
            </a:extLst>
          </p:cNvPr>
          <p:cNvSpPr txBox="1">
            <a:spLocks/>
          </p:cNvSpPr>
          <p:nvPr/>
        </p:nvSpPr>
        <p:spPr>
          <a:xfrm>
            <a:off x="4810200" y="1756348"/>
            <a:ext cx="6694786" cy="2058751"/>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300" dirty="0">
                <a:solidFill>
                  <a:schemeClr val="tx1">
                    <a:lumMod val="50000"/>
                  </a:schemeClr>
                </a:solidFill>
                <a:latin typeface="Figtree Light" pitchFamily="2" charset="0"/>
              </a:rPr>
              <a:t>En vous rendant sur "Formations de mon équipe", il vous est possible d'exprimer un besoin de formation pour vos collaborateurs. </a:t>
            </a:r>
          </a:p>
        </p:txBody>
      </p:sp>
      <p:pic>
        <p:nvPicPr>
          <p:cNvPr id="1028" name="Picture 4">
            <a:extLst>
              <a:ext uri="{FF2B5EF4-FFF2-40B4-BE49-F238E27FC236}">
                <a16:creationId xmlns:a16="http://schemas.microsoft.com/office/drawing/2014/main" id="{48025A2D-C2C0-08B6-9698-B63456E34B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6294" y="2465206"/>
            <a:ext cx="7208519" cy="1225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4A076C44-AD7B-A396-48F2-513B25E91555}"/>
              </a:ext>
            </a:extLst>
          </p:cNvPr>
          <p:cNvSpPr txBox="1"/>
          <p:nvPr/>
        </p:nvSpPr>
        <p:spPr>
          <a:xfrm>
            <a:off x="4626294" y="3830257"/>
            <a:ext cx="7194231" cy="1126462"/>
          </a:xfrm>
          <a:prstGeom prst="rect">
            <a:avLst/>
          </a:prstGeom>
          <a:noFill/>
        </p:spPr>
        <p:txBody>
          <a:bodyPr wrap="square" rtlCol="0">
            <a:spAutoFit/>
          </a:bodyPr>
          <a:lstStyle/>
          <a:p>
            <a:pPr algn="just">
              <a:lnSpc>
                <a:spcPct val="120000"/>
              </a:lnSpc>
              <a:spcBef>
                <a:spcPts val="1000"/>
              </a:spcBef>
            </a:pPr>
            <a:r>
              <a:rPr lang="fr-FR" sz="1300" dirty="0">
                <a:solidFill>
                  <a:schemeClr val="tx1">
                    <a:lumMod val="50000"/>
                  </a:schemeClr>
                </a:solidFill>
                <a:latin typeface="Figtree Light" pitchFamily="2" charset="0"/>
              </a:rPr>
              <a:t>Vous pourrez alors cliquer sur « Faire une demande de formation » , ce qui vous permettra de choisir une formation spécifique, ou de faire une demande hors catalogue !  </a:t>
            </a:r>
          </a:p>
          <a:p>
            <a:br>
              <a:rPr lang="fr-FR" dirty="0"/>
            </a:br>
            <a:endParaRPr lang="fr-FR" dirty="0"/>
          </a:p>
        </p:txBody>
      </p:sp>
      <p:pic>
        <p:nvPicPr>
          <p:cNvPr id="1030" name="Picture 6">
            <a:extLst>
              <a:ext uri="{FF2B5EF4-FFF2-40B4-BE49-F238E27FC236}">
                <a16:creationId xmlns:a16="http://schemas.microsoft.com/office/drawing/2014/main" id="{2C49DB69-19C0-797F-DF1C-F7926DF67C5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4848"/>
          <a:stretch>
            <a:fillRect/>
          </a:stretch>
        </p:blipFill>
        <p:spPr bwMode="auto">
          <a:xfrm>
            <a:off x="5612761" y="4523957"/>
            <a:ext cx="5645298" cy="19334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25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5F246-BE45-0EB2-7D95-B25BB12522F6}"/>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621D56DF-76AC-4D3C-6485-924DAF858841}"/>
              </a:ext>
            </a:extLst>
          </p:cNvPr>
          <p:cNvSpPr>
            <a:spLocks noGrp="1"/>
          </p:cNvSpPr>
          <p:nvPr>
            <p:ph type="title"/>
          </p:nvPr>
        </p:nvSpPr>
        <p:spPr/>
        <p:txBody>
          <a:bodyPr/>
          <a:lstStyle/>
          <a:p>
            <a:r>
              <a:rPr lang="fr-FR" dirty="0"/>
              <a:t>Demandes de formation pour mon équipe</a:t>
            </a:r>
          </a:p>
        </p:txBody>
      </p:sp>
      <p:sp>
        <p:nvSpPr>
          <p:cNvPr id="4" name="Espace réservé du texte 3">
            <a:extLst>
              <a:ext uri="{FF2B5EF4-FFF2-40B4-BE49-F238E27FC236}">
                <a16:creationId xmlns:a16="http://schemas.microsoft.com/office/drawing/2014/main" id="{AB95BB36-ECD0-8946-3D0E-C1721D6CD0C6}"/>
              </a:ext>
            </a:extLst>
          </p:cNvPr>
          <p:cNvSpPr>
            <a:spLocks noGrp="1"/>
          </p:cNvSpPr>
          <p:nvPr>
            <p:ph type="body" sz="quarter" idx="19"/>
          </p:nvPr>
        </p:nvSpPr>
        <p:spPr/>
        <p:txBody>
          <a:bodyPr/>
          <a:lstStyle/>
          <a:p>
            <a:r>
              <a:rPr lang="fr-FR" dirty="0"/>
              <a:t>Faire une demande de formation</a:t>
            </a:r>
          </a:p>
        </p:txBody>
      </p:sp>
      <p:sp>
        <p:nvSpPr>
          <p:cNvPr id="9" name="Espace réservé du tableau 1">
            <a:extLst>
              <a:ext uri="{FF2B5EF4-FFF2-40B4-BE49-F238E27FC236}">
                <a16:creationId xmlns:a16="http://schemas.microsoft.com/office/drawing/2014/main" id="{D88D2518-6E1C-503B-76EA-CB5863381CF5}"/>
              </a:ext>
            </a:extLst>
          </p:cNvPr>
          <p:cNvSpPr txBox="1">
            <a:spLocks/>
          </p:cNvSpPr>
          <p:nvPr/>
        </p:nvSpPr>
        <p:spPr>
          <a:xfrm>
            <a:off x="371475" y="1806857"/>
            <a:ext cx="5276481" cy="2058751"/>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300" dirty="0">
                <a:solidFill>
                  <a:schemeClr val="tx1">
                    <a:lumMod val="50000"/>
                  </a:schemeClr>
                </a:solidFill>
                <a:latin typeface="Figtree Light" pitchFamily="2" charset="0"/>
              </a:rPr>
              <a:t>Une fois la formation choisie, cliquez sur 'Suivant' pour indiquer quel(s) collaborateur(s) elle concerne, ajouter une description puis soumettre la demande.</a:t>
            </a:r>
          </a:p>
          <a:p>
            <a:pPr marL="0" indent="0" algn="just">
              <a:buNone/>
            </a:pPr>
            <a:endParaRPr lang="fr-FR" sz="1300" dirty="0">
              <a:solidFill>
                <a:schemeClr val="tx1">
                  <a:lumMod val="50000"/>
                </a:schemeClr>
              </a:solidFill>
              <a:latin typeface="Figtree Light" pitchFamily="2" charset="0"/>
            </a:endParaRPr>
          </a:p>
          <a:p>
            <a:pPr marL="0" indent="0" algn="just">
              <a:buNone/>
            </a:pPr>
            <a:r>
              <a:rPr lang="fr-FR" sz="1300" b="1" dirty="0">
                <a:solidFill>
                  <a:schemeClr val="tx1">
                    <a:lumMod val="50000"/>
                  </a:schemeClr>
                </a:solidFill>
                <a:latin typeface="Figtree Light" pitchFamily="2" charset="0"/>
              </a:rPr>
              <a:t>A noter </a:t>
            </a:r>
            <a:r>
              <a:rPr lang="fr-FR" sz="1300" dirty="0">
                <a:solidFill>
                  <a:schemeClr val="tx1">
                    <a:lumMod val="50000"/>
                  </a:schemeClr>
                </a:solidFill>
                <a:latin typeface="Figtree Light" pitchFamily="2" charset="0"/>
              </a:rPr>
              <a:t>:  Une fois le besoin ajouté en tant que manager, le circuit de validation s'applique. Les demandes de formation sont envoyées en validation au responsable des formations. </a:t>
            </a:r>
          </a:p>
        </p:txBody>
      </p:sp>
      <p:pic>
        <p:nvPicPr>
          <p:cNvPr id="2050" name="Picture 2">
            <a:extLst>
              <a:ext uri="{FF2B5EF4-FFF2-40B4-BE49-F238E27FC236}">
                <a16:creationId xmlns:a16="http://schemas.microsoft.com/office/drawing/2014/main" id="{96C582A1-9C83-08C1-3E53-F14904883D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7023" y="1545263"/>
            <a:ext cx="5693953" cy="49068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4630BC2-1DEC-5AA5-8066-6D952FED12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567" y="3865608"/>
            <a:ext cx="4440296" cy="17701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298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F1659-4B78-9F30-7EF0-6278050DF973}"/>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C6558AD2-ADD6-E212-7F70-007EF988556C}"/>
              </a:ext>
            </a:extLst>
          </p:cNvPr>
          <p:cNvSpPr>
            <a:spLocks noGrp="1"/>
          </p:cNvSpPr>
          <p:nvPr>
            <p:ph type="title"/>
          </p:nvPr>
        </p:nvSpPr>
        <p:spPr/>
        <p:txBody>
          <a:bodyPr/>
          <a:lstStyle/>
          <a:p>
            <a:r>
              <a:rPr lang="fr-FR" dirty="0"/>
              <a:t>Demandes de formation pour mon équipe</a:t>
            </a:r>
          </a:p>
        </p:txBody>
      </p:sp>
      <p:sp>
        <p:nvSpPr>
          <p:cNvPr id="4" name="Espace réservé du texte 3">
            <a:extLst>
              <a:ext uri="{FF2B5EF4-FFF2-40B4-BE49-F238E27FC236}">
                <a16:creationId xmlns:a16="http://schemas.microsoft.com/office/drawing/2014/main" id="{74A7E482-ADA9-E476-C402-0849AD37D578}"/>
              </a:ext>
            </a:extLst>
          </p:cNvPr>
          <p:cNvSpPr>
            <a:spLocks noGrp="1"/>
          </p:cNvSpPr>
          <p:nvPr>
            <p:ph type="body" sz="quarter" idx="19"/>
          </p:nvPr>
        </p:nvSpPr>
        <p:spPr/>
        <p:txBody>
          <a:bodyPr/>
          <a:lstStyle/>
          <a:p>
            <a:r>
              <a:rPr lang="fr-FR" dirty="0"/>
              <a:t>Faire une demande de formation (a partir DU CATALOGUE)</a:t>
            </a:r>
          </a:p>
        </p:txBody>
      </p:sp>
      <p:pic>
        <p:nvPicPr>
          <p:cNvPr id="3074" name="Picture 2">
            <a:extLst>
              <a:ext uri="{FF2B5EF4-FFF2-40B4-BE49-F238E27FC236}">
                <a16:creationId xmlns:a16="http://schemas.microsoft.com/office/drawing/2014/main" id="{B8F60FCF-C210-AFC3-3F0A-A9184FE95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247" y="2319339"/>
            <a:ext cx="4851273" cy="3018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5F14B1D-4FCF-E638-A08A-20683BF83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506" y="2431641"/>
            <a:ext cx="6108166" cy="27688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Flèche : droite 1">
            <a:extLst>
              <a:ext uri="{FF2B5EF4-FFF2-40B4-BE49-F238E27FC236}">
                <a16:creationId xmlns:a16="http://schemas.microsoft.com/office/drawing/2014/main" id="{86B70D0F-D906-DAB5-F4BC-EAB1E88282F9}"/>
              </a:ext>
            </a:extLst>
          </p:cNvPr>
          <p:cNvSpPr/>
          <p:nvPr/>
        </p:nvSpPr>
        <p:spPr>
          <a:xfrm>
            <a:off x="5577840" y="3828483"/>
            <a:ext cx="438912" cy="1674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ableau 1">
            <a:extLst>
              <a:ext uri="{FF2B5EF4-FFF2-40B4-BE49-F238E27FC236}">
                <a16:creationId xmlns:a16="http://schemas.microsoft.com/office/drawing/2014/main" id="{3D0A9194-94B0-EE7D-0582-A98BEC10D243}"/>
              </a:ext>
            </a:extLst>
          </p:cNvPr>
          <p:cNvSpPr txBox="1">
            <a:spLocks/>
          </p:cNvSpPr>
          <p:nvPr/>
        </p:nvSpPr>
        <p:spPr>
          <a:xfrm>
            <a:off x="775715" y="1768305"/>
            <a:ext cx="4916805" cy="460330"/>
          </a:xfrm>
          <a:prstGeom prst="rect">
            <a:avLst/>
          </a:prstGeom>
        </p:spPr>
        <p:txBody>
          <a:bodyPr vert="horz" lIns="91440" tIns="45720" rIns="91440" bIns="45720" rtlCol="0">
            <a:normAutofit fontScale="92500" lnSpcReduction="20000"/>
          </a:bodyPr>
          <a:lstStyle>
            <a:defPPr>
              <a:defRPr lang="fr-FR"/>
            </a:defPPr>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300" dirty="0">
                <a:solidFill>
                  <a:schemeClr val="tx1">
                    <a:lumMod val="50000"/>
                  </a:schemeClr>
                </a:solidFill>
                <a:latin typeface="Figtree Light" pitchFamily="2" charset="0"/>
              </a:rPr>
              <a:t>Il est possible de choisir une formation déjà créée dans le catalogue en cliquant dessus :</a:t>
            </a:r>
          </a:p>
          <a:p>
            <a:pPr marL="0" indent="0">
              <a:buNone/>
            </a:pPr>
            <a:endParaRPr lang="fr-FR" sz="1300" dirty="0">
              <a:solidFill>
                <a:schemeClr val="tx1">
                  <a:lumMod val="50000"/>
                </a:schemeClr>
              </a:solidFill>
              <a:latin typeface="Figtree Light" pitchFamily="2" charset="0"/>
            </a:endParaRPr>
          </a:p>
        </p:txBody>
      </p:sp>
      <p:sp>
        <p:nvSpPr>
          <p:cNvPr id="6" name="Espace réservé du tableau 1">
            <a:extLst>
              <a:ext uri="{FF2B5EF4-FFF2-40B4-BE49-F238E27FC236}">
                <a16:creationId xmlns:a16="http://schemas.microsoft.com/office/drawing/2014/main" id="{9B3D5930-AFDC-DF77-9018-CCDB12C84B63}"/>
              </a:ext>
            </a:extLst>
          </p:cNvPr>
          <p:cNvSpPr txBox="1">
            <a:spLocks/>
          </p:cNvSpPr>
          <p:nvPr/>
        </p:nvSpPr>
        <p:spPr>
          <a:xfrm>
            <a:off x="5957506" y="1736115"/>
            <a:ext cx="6108166" cy="722727"/>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dirty="0">
                <a:solidFill>
                  <a:schemeClr val="tx1">
                    <a:lumMod val="50000"/>
                  </a:schemeClr>
                </a:solidFill>
                <a:latin typeface="Figtree Light" pitchFamily="2" charset="0"/>
              </a:rPr>
              <a:t>Ce qui permet de visualiser la formation et d'accéder au formulaire de demande de formation directement en cliquant sur 'Demander cette formation' : </a:t>
            </a:r>
          </a:p>
        </p:txBody>
      </p:sp>
      <p:sp>
        <p:nvSpPr>
          <p:cNvPr id="8" name="ZoneTexte 7">
            <a:extLst>
              <a:ext uri="{FF2B5EF4-FFF2-40B4-BE49-F238E27FC236}">
                <a16:creationId xmlns:a16="http://schemas.microsoft.com/office/drawing/2014/main" id="{E6C05BC0-D1A9-42B1-5B99-2975816D2E91}"/>
              </a:ext>
            </a:extLst>
          </p:cNvPr>
          <p:cNvSpPr txBox="1"/>
          <p:nvPr/>
        </p:nvSpPr>
        <p:spPr>
          <a:xfrm>
            <a:off x="3234117" y="5793699"/>
            <a:ext cx="6231636" cy="738664"/>
          </a:xfrm>
          <a:prstGeom prst="rect">
            <a:avLst/>
          </a:prstGeom>
          <a:noFill/>
        </p:spPr>
        <p:txBody>
          <a:bodyPr wrap="square">
            <a:spAutoFit/>
          </a:bodyPr>
          <a:lstStyle/>
          <a:p>
            <a:pPr algn="just"/>
            <a:r>
              <a:rPr lang="fr-FR" sz="1400" dirty="0">
                <a:solidFill>
                  <a:schemeClr val="tx1">
                    <a:lumMod val="50000"/>
                  </a:schemeClr>
                </a:solidFill>
                <a:latin typeface="Figtree Light" pitchFamily="2" charset="0"/>
              </a:rPr>
              <a:t>La suite, vous la connaissez 😊 : indiquez le(s) collaborateur(s) ainsi que la description de la demande pour ajouter le besoin pour un(des) collaborateur(s) ou soumettre la demande si la demande vous concerne.</a:t>
            </a:r>
          </a:p>
        </p:txBody>
      </p:sp>
    </p:spTree>
    <p:extLst>
      <p:ext uri="{BB962C8B-B14F-4D97-AF65-F5344CB8AC3E}">
        <p14:creationId xmlns:p14="http://schemas.microsoft.com/office/powerpoint/2010/main" val="1355842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538E1-CB57-632E-6954-475FE16A0CD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9E3E3B19-DC81-7987-B7FF-D687342AA04A}"/>
              </a:ext>
            </a:extLst>
          </p:cNvPr>
          <p:cNvSpPr>
            <a:spLocks noGrp="1"/>
          </p:cNvSpPr>
          <p:nvPr>
            <p:ph type="title"/>
          </p:nvPr>
        </p:nvSpPr>
        <p:spPr/>
        <p:txBody>
          <a:bodyPr/>
          <a:lstStyle/>
          <a:p>
            <a:r>
              <a:rPr lang="fr-FR" dirty="0"/>
              <a:t>Demandes de formation pour mon équipe</a:t>
            </a:r>
          </a:p>
        </p:txBody>
      </p:sp>
      <p:sp>
        <p:nvSpPr>
          <p:cNvPr id="4" name="Espace réservé du texte 3">
            <a:extLst>
              <a:ext uri="{FF2B5EF4-FFF2-40B4-BE49-F238E27FC236}">
                <a16:creationId xmlns:a16="http://schemas.microsoft.com/office/drawing/2014/main" id="{31D0DA04-F8D7-29B9-98F3-C1DAE57209F6}"/>
              </a:ext>
            </a:extLst>
          </p:cNvPr>
          <p:cNvSpPr>
            <a:spLocks noGrp="1"/>
          </p:cNvSpPr>
          <p:nvPr>
            <p:ph type="body" sz="quarter" idx="19"/>
          </p:nvPr>
        </p:nvSpPr>
        <p:spPr/>
        <p:txBody>
          <a:bodyPr/>
          <a:lstStyle/>
          <a:p>
            <a:r>
              <a:rPr lang="fr-FR" dirty="0"/>
              <a:t>Faire une demande de formation (a partir d’un entretien)</a:t>
            </a:r>
          </a:p>
        </p:txBody>
      </p:sp>
      <p:pic>
        <p:nvPicPr>
          <p:cNvPr id="4098" name="Picture 2">
            <a:extLst>
              <a:ext uri="{FF2B5EF4-FFF2-40B4-BE49-F238E27FC236}">
                <a16:creationId xmlns:a16="http://schemas.microsoft.com/office/drawing/2014/main" id="{247B1EE9-688F-1606-E85E-2683BD09C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808" y="2453957"/>
            <a:ext cx="9256383" cy="38833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7E69B832-A43A-3740-2816-2118D41FE5B4}"/>
              </a:ext>
            </a:extLst>
          </p:cNvPr>
          <p:cNvSpPr txBox="1"/>
          <p:nvPr/>
        </p:nvSpPr>
        <p:spPr>
          <a:xfrm>
            <a:off x="2877500" y="1561417"/>
            <a:ext cx="6714555" cy="738664"/>
          </a:xfrm>
          <a:prstGeom prst="rect">
            <a:avLst/>
          </a:prstGeom>
          <a:noFill/>
        </p:spPr>
        <p:txBody>
          <a:bodyPr wrap="square">
            <a:spAutoFit/>
          </a:bodyPr>
          <a:lstStyle/>
          <a:p>
            <a:pPr algn="just"/>
            <a:r>
              <a:rPr lang="fr-FR" sz="1400" dirty="0">
                <a:solidFill>
                  <a:schemeClr val="tx1">
                    <a:lumMod val="50000"/>
                  </a:schemeClr>
                </a:solidFill>
                <a:latin typeface="Figtree Light" pitchFamily="2" charset="0"/>
              </a:rPr>
              <a:t>Si vous êtes </a:t>
            </a:r>
            <a:r>
              <a:rPr lang="fr-FR" sz="1400" b="1" dirty="0">
                <a:solidFill>
                  <a:schemeClr val="tx1">
                    <a:lumMod val="50000"/>
                  </a:schemeClr>
                </a:solidFill>
                <a:latin typeface="Figtree Light" pitchFamily="2" charset="0"/>
              </a:rPr>
              <a:t>responsable d'entretien</a:t>
            </a:r>
            <a:r>
              <a:rPr lang="fr-FR" sz="1400" dirty="0">
                <a:solidFill>
                  <a:schemeClr val="tx1">
                    <a:lumMod val="50000"/>
                  </a:schemeClr>
                </a:solidFill>
                <a:latin typeface="Figtree Light" pitchFamily="2" charset="0"/>
              </a:rPr>
              <a:t>, il vous sera possible de réaliser une demande de formation pour votre collaborateur depuis sa fiche entretien directement. Une fois l'entretien démarré, le bouton 'Demander une formation' fera son apparition : </a:t>
            </a:r>
          </a:p>
        </p:txBody>
      </p:sp>
    </p:spTree>
    <p:extLst>
      <p:ext uri="{BB962C8B-B14F-4D97-AF65-F5344CB8AC3E}">
        <p14:creationId xmlns:p14="http://schemas.microsoft.com/office/powerpoint/2010/main" val="2732357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E37F6-4547-ADE4-95DF-219455CEB5B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93E4B8A-C20F-AE99-0D00-19230309BC64}"/>
              </a:ext>
            </a:extLst>
          </p:cNvPr>
          <p:cNvSpPr>
            <a:spLocks noGrp="1"/>
          </p:cNvSpPr>
          <p:nvPr>
            <p:ph type="title"/>
          </p:nvPr>
        </p:nvSpPr>
        <p:spPr/>
        <p:txBody>
          <a:bodyPr/>
          <a:lstStyle/>
          <a:p>
            <a:r>
              <a:rPr lang="fr-FR" sz="6600" dirty="0">
                <a:solidFill>
                  <a:schemeClr val="bg1"/>
                </a:solidFill>
                <a:latin typeface="Figtree"/>
              </a:rPr>
              <a:t>Valider ou refuser une demande de formation</a:t>
            </a:r>
            <a:endParaRPr lang="fr-FR" dirty="0"/>
          </a:p>
        </p:txBody>
      </p:sp>
    </p:spTree>
    <p:extLst>
      <p:ext uri="{BB962C8B-B14F-4D97-AF65-F5344CB8AC3E}">
        <p14:creationId xmlns:p14="http://schemas.microsoft.com/office/powerpoint/2010/main" val="1000344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4ACE7-665A-FA89-D9A8-51CC46061D0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9FE21B2F-AF1B-5189-A68B-B9B8B33D09AF}"/>
              </a:ext>
            </a:extLst>
          </p:cNvPr>
          <p:cNvSpPr>
            <a:spLocks noGrp="1"/>
          </p:cNvSpPr>
          <p:nvPr>
            <p:ph type="title"/>
          </p:nvPr>
        </p:nvSpPr>
        <p:spPr/>
        <p:txBody>
          <a:bodyPr/>
          <a:lstStyle/>
          <a:p>
            <a:r>
              <a:rPr lang="fr-FR" dirty="0"/>
              <a:t>Valider ou refuser une demande de formation</a:t>
            </a:r>
          </a:p>
        </p:txBody>
      </p:sp>
      <p:sp>
        <p:nvSpPr>
          <p:cNvPr id="7" name="ZoneTexte 6">
            <a:extLst>
              <a:ext uri="{FF2B5EF4-FFF2-40B4-BE49-F238E27FC236}">
                <a16:creationId xmlns:a16="http://schemas.microsoft.com/office/drawing/2014/main" id="{11C4E3E4-FDB0-AC63-A954-E166212CD6F9}"/>
              </a:ext>
            </a:extLst>
          </p:cNvPr>
          <p:cNvSpPr txBox="1"/>
          <p:nvPr/>
        </p:nvSpPr>
        <p:spPr>
          <a:xfrm>
            <a:off x="0" y="1476616"/>
            <a:ext cx="11449050" cy="584775"/>
          </a:xfrm>
          <a:prstGeom prst="rect">
            <a:avLst/>
          </a:prstGeom>
          <a:noFill/>
        </p:spPr>
        <p:txBody>
          <a:bodyPr wrap="square">
            <a:spAutoFit/>
          </a:bodyPr>
          <a:lstStyle/>
          <a:p>
            <a:r>
              <a:rPr lang="fr-FR" sz="1600" dirty="0">
                <a:solidFill>
                  <a:schemeClr val="tx1">
                    <a:lumMod val="50000"/>
                  </a:schemeClr>
                </a:solidFill>
                <a:latin typeface="Figtree Light" pitchFamily="2" charset="0"/>
              </a:rPr>
              <a:t>Si un collaborateur vous a formulé une demande de formation, vous serez notifié de sa demande. </a:t>
            </a:r>
          </a:p>
          <a:p>
            <a:endParaRPr lang="fr-FR" sz="1600" dirty="0">
              <a:solidFill>
                <a:schemeClr val="tx1">
                  <a:lumMod val="50000"/>
                </a:schemeClr>
              </a:solidFill>
              <a:latin typeface="Figtree Light" pitchFamily="2" charset="0"/>
            </a:endParaRPr>
          </a:p>
        </p:txBody>
      </p:sp>
      <p:pic>
        <p:nvPicPr>
          <p:cNvPr id="5122" name="Picture 2">
            <a:extLst>
              <a:ext uri="{FF2B5EF4-FFF2-40B4-BE49-F238E27FC236}">
                <a16:creationId xmlns:a16="http://schemas.microsoft.com/office/drawing/2014/main" id="{CF9CB0DB-6280-023E-958C-01A5B4E75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1706" y="1019978"/>
            <a:ext cx="2748819" cy="1345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81BBABFE-2319-48E9-5559-044484A64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94" y="2445179"/>
            <a:ext cx="4356729" cy="42294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1EDD072E-BEFA-2B02-4ABE-EDA172AEA2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665" y="2864201"/>
            <a:ext cx="6162860" cy="13280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F64E038-DABD-A249-F21C-EABB5755593C}"/>
              </a:ext>
            </a:extLst>
          </p:cNvPr>
          <p:cNvSpPr txBox="1"/>
          <p:nvPr/>
        </p:nvSpPr>
        <p:spPr>
          <a:xfrm>
            <a:off x="5590094" y="2561415"/>
            <a:ext cx="8881346" cy="523220"/>
          </a:xfrm>
          <a:prstGeom prst="rect">
            <a:avLst/>
          </a:prstGeom>
          <a:noFill/>
        </p:spPr>
        <p:txBody>
          <a:bodyPr wrap="square">
            <a:spAutoFit/>
          </a:bodyPr>
          <a:lstStyle/>
          <a:p>
            <a:r>
              <a:rPr lang="fr-FR" sz="1400" dirty="0">
                <a:solidFill>
                  <a:schemeClr val="tx1">
                    <a:lumMod val="50000"/>
                  </a:schemeClr>
                </a:solidFill>
                <a:latin typeface="Figtree Light" pitchFamily="2" charset="0"/>
              </a:rPr>
              <a:t>Toutes les demandes en attente de validation seront au statut « A traiter » :</a:t>
            </a:r>
          </a:p>
          <a:p>
            <a:endParaRPr lang="fr-FR" sz="1400" dirty="0">
              <a:solidFill>
                <a:schemeClr val="tx1">
                  <a:lumMod val="50000"/>
                </a:schemeClr>
              </a:solidFill>
              <a:latin typeface="Figtree Light" pitchFamily="2" charset="0"/>
            </a:endParaRPr>
          </a:p>
        </p:txBody>
      </p:sp>
      <p:sp>
        <p:nvSpPr>
          <p:cNvPr id="5" name="ZoneTexte 4">
            <a:extLst>
              <a:ext uri="{FF2B5EF4-FFF2-40B4-BE49-F238E27FC236}">
                <a16:creationId xmlns:a16="http://schemas.microsoft.com/office/drawing/2014/main" id="{D249FE5A-4FDD-661A-8406-EA1E0FF6961C}"/>
              </a:ext>
            </a:extLst>
          </p:cNvPr>
          <p:cNvSpPr txBox="1"/>
          <p:nvPr/>
        </p:nvSpPr>
        <p:spPr>
          <a:xfrm>
            <a:off x="5590094" y="4299433"/>
            <a:ext cx="6315960" cy="738664"/>
          </a:xfrm>
          <a:prstGeom prst="rect">
            <a:avLst/>
          </a:prstGeom>
          <a:noFill/>
        </p:spPr>
        <p:txBody>
          <a:bodyPr wrap="square">
            <a:spAutoFit/>
          </a:bodyPr>
          <a:lstStyle/>
          <a:p>
            <a:r>
              <a:rPr lang="fr-FR" sz="1400" dirty="0">
                <a:solidFill>
                  <a:schemeClr val="tx1">
                    <a:lumMod val="50000"/>
                  </a:schemeClr>
                </a:solidFill>
                <a:latin typeface="Figtree Light" pitchFamily="2" charset="0"/>
              </a:rPr>
              <a:t>Vous pouvez cliquer sur le lien de la demande pour obtenir plus de détails et décider de valider ou de refuser : </a:t>
            </a:r>
          </a:p>
          <a:p>
            <a:endParaRPr lang="fr-FR" sz="1400" dirty="0">
              <a:solidFill>
                <a:schemeClr val="tx1">
                  <a:lumMod val="50000"/>
                </a:schemeClr>
              </a:solidFill>
              <a:latin typeface="Figtree Light" pitchFamily="2" charset="0"/>
            </a:endParaRPr>
          </a:p>
        </p:txBody>
      </p:sp>
      <p:pic>
        <p:nvPicPr>
          <p:cNvPr id="5130" name="Picture 10">
            <a:extLst>
              <a:ext uri="{FF2B5EF4-FFF2-40B4-BE49-F238E27FC236}">
                <a16:creationId xmlns:a16="http://schemas.microsoft.com/office/drawing/2014/main" id="{09529190-7764-F791-7C63-424AA6748B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5104"/>
          <a:stretch>
            <a:fillRect/>
          </a:stretch>
        </p:blipFill>
        <p:spPr bwMode="auto">
          <a:xfrm>
            <a:off x="6245404" y="4847292"/>
            <a:ext cx="5203646" cy="1648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269352C4-9A8C-4CE8-7A7A-9223EFAD6D3F}"/>
              </a:ext>
            </a:extLst>
          </p:cNvPr>
          <p:cNvPicPr>
            <a:picLocks noChangeAspect="1"/>
          </p:cNvPicPr>
          <p:nvPr/>
        </p:nvPicPr>
        <p:blipFill>
          <a:blip r:embed="rId6"/>
          <a:srcRect l="9387"/>
          <a:stretch>
            <a:fillRect/>
          </a:stretch>
        </p:blipFill>
        <p:spPr>
          <a:xfrm>
            <a:off x="8993171" y="5882799"/>
            <a:ext cx="2827354" cy="825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2628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302899" y="57223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212146" y="57223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Usage collaborateur</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530474"/>
            <a:ext cx="6172518" cy="1008254"/>
          </a:xfrm>
        </p:spPr>
        <p:txBody>
          <a:bodyPr vert="horz" lIns="91440" tIns="45720" rIns="91440" bIns="45720" rtlCol="0" anchor="t">
            <a:normAutofit/>
          </a:bodyPr>
          <a:lstStyle/>
          <a:p>
            <a:pPr>
              <a:lnSpc>
                <a:spcPct val="100000"/>
              </a:lnSpc>
            </a:pPr>
            <a:r>
              <a:rPr lang="fr-FR" sz="1400" dirty="0">
                <a:solidFill>
                  <a:schemeClr val="bg2"/>
                </a:solidFill>
                <a:latin typeface="Figtree"/>
              </a:rPr>
              <a:t>Faire une demande de formation </a:t>
            </a:r>
          </a:p>
          <a:p>
            <a:pPr>
              <a:lnSpc>
                <a:spcPct val="100000"/>
              </a:lnSpc>
            </a:pPr>
            <a:r>
              <a:rPr lang="fr-FR" sz="1400" dirty="0">
                <a:solidFill>
                  <a:schemeClr val="bg1"/>
                </a:solidFill>
                <a:latin typeface="Figtree"/>
              </a:rPr>
              <a:t>Naviguer dans le catalogue de formation</a:t>
            </a: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2"/>
          <a:srcRect l="22349" t="308" r="27443" b="-1233"/>
          <a:stretch/>
        </p:blipFill>
        <p:spPr>
          <a:xfrm>
            <a:off x="7154226" y="0"/>
            <a:ext cx="5111258" cy="6947347"/>
          </a:xfrm>
        </p:spPr>
      </p:pic>
      <p:sp>
        <p:nvSpPr>
          <p:cNvPr id="2" name="Titre 27">
            <a:extLst>
              <a:ext uri="{FF2B5EF4-FFF2-40B4-BE49-F238E27FC236}">
                <a16:creationId xmlns:a16="http://schemas.microsoft.com/office/drawing/2014/main" id="{670D243D-5085-76B9-B624-9EFF9CF27647}"/>
              </a:ext>
            </a:extLst>
          </p:cNvPr>
          <p:cNvSpPr txBox="1">
            <a:spLocks/>
          </p:cNvSpPr>
          <p:nvPr/>
        </p:nvSpPr>
        <p:spPr>
          <a:xfrm>
            <a:off x="411162" y="3868794"/>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t>Usage manager</a:t>
            </a:r>
          </a:p>
        </p:txBody>
      </p:sp>
      <p:sp>
        <p:nvSpPr>
          <p:cNvPr id="3" name="Espace réservé du texte 41">
            <a:extLst>
              <a:ext uri="{FF2B5EF4-FFF2-40B4-BE49-F238E27FC236}">
                <a16:creationId xmlns:a16="http://schemas.microsoft.com/office/drawing/2014/main" id="{638E5C7E-8DF7-0677-9173-2E2E3B59DE15}"/>
              </a:ext>
            </a:extLst>
          </p:cNvPr>
          <p:cNvSpPr txBox="1">
            <a:spLocks/>
          </p:cNvSpPr>
          <p:nvPr/>
        </p:nvSpPr>
        <p:spPr>
          <a:xfrm>
            <a:off x="411162" y="4319245"/>
            <a:ext cx="6172518" cy="206770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400" dirty="0">
                <a:solidFill>
                  <a:schemeClr val="bg2"/>
                </a:solidFill>
                <a:latin typeface="Figtree"/>
              </a:rPr>
              <a:t>Faire une demande de formation pour un collaborateur de son équipe </a:t>
            </a:r>
          </a:p>
          <a:p>
            <a:pPr>
              <a:lnSpc>
                <a:spcPct val="100000"/>
              </a:lnSpc>
            </a:pPr>
            <a:r>
              <a:rPr lang="fr-FR" sz="1400" dirty="0">
                <a:solidFill>
                  <a:schemeClr val="bg1"/>
                </a:solidFill>
                <a:latin typeface="Figtree"/>
              </a:rPr>
              <a:t>Valider ou refuser une demande de formation</a:t>
            </a:r>
          </a:p>
        </p:txBody>
      </p:sp>
    </p:spTree>
    <p:extLst>
      <p:ext uri="{BB962C8B-B14F-4D97-AF65-F5344CB8AC3E}">
        <p14:creationId xmlns:p14="http://schemas.microsoft.com/office/powerpoint/2010/main" val="1561398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EEDE9-1B41-33B8-F422-7366C398A44A}"/>
              </a:ext>
            </a:extLst>
          </p:cNvPr>
          <p:cNvSpPr>
            <a:spLocks noGrp="1"/>
          </p:cNvSpPr>
          <p:nvPr>
            <p:ph type="title"/>
          </p:nvPr>
        </p:nvSpPr>
        <p:spPr/>
        <p:txBody>
          <a:bodyPr/>
          <a:lstStyle/>
          <a:p>
            <a:r>
              <a:rPr lang="fr-FR" sz="6600" dirty="0">
                <a:latin typeface="PP Woodland"/>
              </a:rPr>
              <a:t>Usage </a:t>
            </a:r>
            <a:br>
              <a:rPr lang="fr-FR" sz="6600" dirty="0">
                <a:latin typeface="PP Woodland"/>
              </a:rPr>
            </a:br>
            <a:r>
              <a:rPr lang="fr-FR" sz="6600" dirty="0">
                <a:latin typeface="PP Woodland"/>
              </a:rPr>
              <a:t>collaborateur</a:t>
            </a:r>
            <a:endParaRPr lang="fr-FR" dirty="0"/>
          </a:p>
        </p:txBody>
      </p:sp>
      <p:sp>
        <p:nvSpPr>
          <p:cNvPr id="3" name="Espace réservé du texte 3">
            <a:extLst>
              <a:ext uri="{FF2B5EF4-FFF2-40B4-BE49-F238E27FC236}">
                <a16:creationId xmlns:a16="http://schemas.microsoft.com/office/drawing/2014/main" id="{86172E68-AAB4-02B9-F509-DBD58FAD4062}"/>
              </a:ext>
            </a:extLst>
          </p:cNvPr>
          <p:cNvSpPr>
            <a:spLocks noGrp="1"/>
          </p:cNvSpPr>
          <p:nvPr/>
        </p:nvSpPr>
        <p:spPr>
          <a:xfrm>
            <a:off x="9595073" y="3848322"/>
            <a:ext cx="1944687" cy="2160588"/>
          </a:xfrm>
          <a:prstGeom prst="rect">
            <a:avLst/>
          </a:prstGeom>
        </p:spPr>
        <p:txBody>
          <a:bodyPr vert="horz" lIns="91440" tIns="45720" rIns="91440" bIns="45720" rtlCol="0" anchor="b">
            <a:normAutofit/>
          </a:bodyPr>
          <a:lstStyle>
            <a:lvl1pPr marL="0" indent="0" algn="r" defTabSz="914400" rtl="0" eaLnBrk="1" latinLnBrk="0" hangingPunct="1">
              <a:lnSpc>
                <a:spcPct val="120000"/>
              </a:lnSpc>
              <a:spcBef>
                <a:spcPts val="1000"/>
              </a:spcBef>
              <a:buFontTx/>
              <a:buNone/>
              <a:defRPr sz="9600" kern="1200">
                <a:solidFill>
                  <a:schemeClr val="accent5"/>
                </a:solidFill>
                <a:latin typeface="Figtree Light" pitchFamily="2" charset="0"/>
                <a:ea typeface="+mn-ea"/>
                <a:cs typeface="+mn-cs"/>
              </a:defRPr>
            </a:lvl1pPr>
            <a:lvl2pPr marL="538163" indent="-342900" algn="l" defTabSz="914400" rtl="0" eaLnBrk="1" latinLnBrk="0" hangingPunct="1">
              <a:lnSpc>
                <a:spcPct val="120000"/>
              </a:lnSpc>
              <a:spcBef>
                <a:spcPts val="500"/>
              </a:spcBef>
              <a:buFontTx/>
              <a:buBlip>
                <a:blip r:embed="rId2">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01</a:t>
            </a:r>
          </a:p>
        </p:txBody>
      </p:sp>
    </p:spTree>
    <p:extLst>
      <p:ext uri="{BB962C8B-B14F-4D97-AF65-F5344CB8AC3E}">
        <p14:creationId xmlns:p14="http://schemas.microsoft.com/office/powerpoint/2010/main" val="4293405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r>
              <a:rPr lang="fr-FR" sz="6600" dirty="0">
                <a:solidFill>
                  <a:schemeClr val="bg1"/>
                </a:solidFill>
                <a:latin typeface="Figtree"/>
              </a:rPr>
              <a:t>Faire une demande de formation</a:t>
            </a:r>
            <a:endParaRPr lang="fr-FR" dirty="0"/>
          </a:p>
        </p:txBody>
      </p:sp>
    </p:spTree>
    <p:extLst>
      <p:ext uri="{BB962C8B-B14F-4D97-AF65-F5344CB8AC3E}">
        <p14:creationId xmlns:p14="http://schemas.microsoft.com/office/powerpoint/2010/main" val="2798381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Demandes de formations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Faire une demande de formation (a partir des demandes)</a:t>
            </a:r>
          </a:p>
        </p:txBody>
      </p:sp>
      <p:pic>
        <p:nvPicPr>
          <p:cNvPr id="7" name="Image 6">
            <a:extLst>
              <a:ext uri="{FF2B5EF4-FFF2-40B4-BE49-F238E27FC236}">
                <a16:creationId xmlns:a16="http://schemas.microsoft.com/office/drawing/2014/main" id="{7B90D1FE-F8D7-9831-4A4D-97DD5F78E0D0}"/>
              </a:ext>
            </a:extLst>
          </p:cNvPr>
          <p:cNvPicPr>
            <a:picLocks noChangeAspect="1"/>
          </p:cNvPicPr>
          <p:nvPr/>
        </p:nvPicPr>
        <p:blipFill>
          <a:blip r:embed="rId2"/>
          <a:stretch>
            <a:fillRect/>
          </a:stretch>
        </p:blipFill>
        <p:spPr>
          <a:xfrm>
            <a:off x="275462" y="1543345"/>
            <a:ext cx="3830289" cy="2389930"/>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803B659B-7758-B4A8-8BA1-9108648CE91A}"/>
              </a:ext>
            </a:extLst>
          </p:cNvPr>
          <p:cNvPicPr>
            <a:picLocks noChangeAspect="1"/>
          </p:cNvPicPr>
          <p:nvPr/>
        </p:nvPicPr>
        <p:blipFill>
          <a:blip r:embed="rId3"/>
          <a:stretch>
            <a:fillRect/>
          </a:stretch>
        </p:blipFill>
        <p:spPr>
          <a:xfrm>
            <a:off x="4292699" y="1393824"/>
            <a:ext cx="7899301" cy="3364621"/>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36AED975-B4C9-E008-32E0-060E421AFF03}"/>
              </a:ext>
            </a:extLst>
          </p:cNvPr>
          <p:cNvPicPr>
            <a:picLocks noChangeAspect="1"/>
          </p:cNvPicPr>
          <p:nvPr/>
        </p:nvPicPr>
        <p:blipFill>
          <a:blip r:embed="rId4"/>
          <a:stretch>
            <a:fillRect/>
          </a:stretch>
        </p:blipFill>
        <p:spPr>
          <a:xfrm>
            <a:off x="2734056" y="3429000"/>
            <a:ext cx="8918448" cy="3298017"/>
          </a:xfrm>
          <a:prstGeom prst="rect">
            <a:avLst/>
          </a:prstGeom>
          <a:ln w="28575">
            <a:solidFill>
              <a:schemeClr val="accent3"/>
            </a:solid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CB538417-BF31-6257-CCF7-EFC3D86FB8AA}"/>
              </a:ext>
            </a:extLst>
          </p:cNvPr>
          <p:cNvSpPr/>
          <p:nvPr/>
        </p:nvSpPr>
        <p:spPr>
          <a:xfrm>
            <a:off x="2438531" y="2037032"/>
            <a:ext cx="1667219" cy="331263"/>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3" name="Rectangle 12">
            <a:extLst>
              <a:ext uri="{FF2B5EF4-FFF2-40B4-BE49-F238E27FC236}">
                <a16:creationId xmlns:a16="http://schemas.microsoft.com/office/drawing/2014/main" id="{947EA4F6-6079-35E4-5410-BD0718912FC9}"/>
              </a:ext>
            </a:extLst>
          </p:cNvPr>
          <p:cNvSpPr/>
          <p:nvPr/>
        </p:nvSpPr>
        <p:spPr>
          <a:xfrm>
            <a:off x="10597933" y="2082751"/>
            <a:ext cx="1391757" cy="230681"/>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4" name="Flèche : courbe vers la gauche 13">
            <a:extLst>
              <a:ext uri="{FF2B5EF4-FFF2-40B4-BE49-F238E27FC236}">
                <a16:creationId xmlns:a16="http://schemas.microsoft.com/office/drawing/2014/main" id="{54440546-4834-3CE9-CC18-89F1EE4EE5AC}"/>
              </a:ext>
            </a:extLst>
          </p:cNvPr>
          <p:cNvSpPr/>
          <p:nvPr/>
        </p:nvSpPr>
        <p:spPr>
          <a:xfrm rot="1552227">
            <a:off x="11223698" y="2544631"/>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
        <p:nvSpPr>
          <p:cNvPr id="15" name="Espace réservé du tableau 1">
            <a:extLst>
              <a:ext uri="{FF2B5EF4-FFF2-40B4-BE49-F238E27FC236}">
                <a16:creationId xmlns:a16="http://schemas.microsoft.com/office/drawing/2014/main" id="{CA7EE326-488F-73B7-6F0B-3BD695437A3F}"/>
              </a:ext>
            </a:extLst>
          </p:cNvPr>
          <p:cNvSpPr txBox="1">
            <a:spLocks/>
          </p:cNvSpPr>
          <p:nvPr/>
        </p:nvSpPr>
        <p:spPr>
          <a:xfrm>
            <a:off x="203298" y="4426962"/>
            <a:ext cx="2421030" cy="2058751"/>
          </a:xfrm>
          <a:prstGeom prst="rect">
            <a:avLst/>
          </a:prstGeom>
        </p:spPr>
        <p:txBody>
          <a:bodyPr vert="horz" lIns="91440" tIns="45720" rIns="91440" bIns="45720" rtlCol="0">
            <a:normAutofit fontScale="92500" lnSpcReduction="10000"/>
          </a:bodyPr>
          <a:lstStyle>
            <a:defPPr>
              <a:defRPr lang="fr-FR"/>
            </a:defPPr>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300" dirty="0">
                <a:latin typeface="Figtree Light" pitchFamily="2" charset="0"/>
              </a:rPr>
              <a:t>Choisissez la formation de votre choix et expliquer votre besoin à votre responsable N+1 et administrateur. </a:t>
            </a:r>
          </a:p>
          <a:p>
            <a:pPr marL="0" indent="0" algn="just">
              <a:buNone/>
            </a:pPr>
            <a:r>
              <a:rPr lang="fr-FR" sz="1300" dirty="0">
                <a:solidFill>
                  <a:schemeClr val="tx1">
                    <a:lumMod val="50000"/>
                  </a:schemeClr>
                </a:solidFill>
                <a:latin typeface="Figtree Light" pitchFamily="2" charset="0"/>
              </a:rPr>
              <a:t>Si vous ne trouvez pas votre formation dans le catalogue à l’aide de la barre de recherche, vous pouvez cliquer sur « Faire une demande hors catalogue ». </a:t>
            </a:r>
          </a:p>
          <a:p>
            <a:pPr marL="0" indent="0" algn="just">
              <a:buFontTx/>
              <a:buNone/>
            </a:pPr>
            <a:endParaRPr lang="fr-FR" sz="1400" dirty="0">
              <a:latin typeface="Figtree Light" pitchFamily="2" charset="0"/>
            </a:endParaRPr>
          </a:p>
        </p:txBody>
      </p:sp>
    </p:spTree>
    <p:extLst>
      <p:ext uri="{BB962C8B-B14F-4D97-AF65-F5344CB8AC3E}">
        <p14:creationId xmlns:p14="http://schemas.microsoft.com/office/powerpoint/2010/main" val="403898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2C4BC-B722-1EE8-40EE-DB26BC6B0201}"/>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B2B84F9D-9A4F-883E-C2FA-D8E0CFFF7868}"/>
              </a:ext>
            </a:extLst>
          </p:cNvPr>
          <p:cNvSpPr>
            <a:spLocks noGrp="1"/>
          </p:cNvSpPr>
          <p:nvPr>
            <p:ph type="title"/>
          </p:nvPr>
        </p:nvSpPr>
        <p:spPr/>
        <p:txBody>
          <a:bodyPr/>
          <a:lstStyle/>
          <a:p>
            <a:r>
              <a:rPr lang="fr-FR" dirty="0"/>
              <a:t>Demandes de formations</a:t>
            </a:r>
          </a:p>
        </p:txBody>
      </p:sp>
      <p:sp>
        <p:nvSpPr>
          <p:cNvPr id="4" name="Espace réservé du texte 3">
            <a:extLst>
              <a:ext uri="{FF2B5EF4-FFF2-40B4-BE49-F238E27FC236}">
                <a16:creationId xmlns:a16="http://schemas.microsoft.com/office/drawing/2014/main" id="{75FF2180-4980-A208-CEAE-45BC4A445D2D}"/>
              </a:ext>
            </a:extLst>
          </p:cNvPr>
          <p:cNvSpPr>
            <a:spLocks noGrp="1"/>
          </p:cNvSpPr>
          <p:nvPr>
            <p:ph type="body" sz="quarter" idx="19"/>
          </p:nvPr>
        </p:nvSpPr>
        <p:spPr/>
        <p:txBody>
          <a:bodyPr/>
          <a:lstStyle/>
          <a:p>
            <a:r>
              <a:rPr lang="fr-FR" dirty="0"/>
              <a:t>Faire une demande de formation (a partir du catalogue)</a:t>
            </a:r>
          </a:p>
        </p:txBody>
      </p:sp>
      <p:pic>
        <p:nvPicPr>
          <p:cNvPr id="5" name="Image 4">
            <a:extLst>
              <a:ext uri="{FF2B5EF4-FFF2-40B4-BE49-F238E27FC236}">
                <a16:creationId xmlns:a16="http://schemas.microsoft.com/office/drawing/2014/main" id="{EEF028FE-F0E1-DD5C-11F3-E8161C10BE57}"/>
              </a:ext>
            </a:extLst>
          </p:cNvPr>
          <p:cNvPicPr>
            <a:picLocks noChangeAspect="1"/>
          </p:cNvPicPr>
          <p:nvPr/>
        </p:nvPicPr>
        <p:blipFill>
          <a:blip r:embed="rId2"/>
          <a:stretch>
            <a:fillRect/>
          </a:stretch>
        </p:blipFill>
        <p:spPr>
          <a:xfrm>
            <a:off x="204216" y="1393824"/>
            <a:ext cx="4063452" cy="2429991"/>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B70435AF-E7C8-692F-9FCD-1BB720A46566}"/>
              </a:ext>
            </a:extLst>
          </p:cNvPr>
          <p:cNvSpPr/>
          <p:nvPr/>
        </p:nvSpPr>
        <p:spPr>
          <a:xfrm>
            <a:off x="2484251" y="2214332"/>
            <a:ext cx="1783417" cy="343537"/>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pic>
        <p:nvPicPr>
          <p:cNvPr id="10" name="Image 9">
            <a:extLst>
              <a:ext uri="{FF2B5EF4-FFF2-40B4-BE49-F238E27FC236}">
                <a16:creationId xmlns:a16="http://schemas.microsoft.com/office/drawing/2014/main" id="{968B08AA-B0BE-6F4D-4D40-D170954FE3CA}"/>
              </a:ext>
            </a:extLst>
          </p:cNvPr>
          <p:cNvPicPr>
            <a:picLocks noChangeAspect="1"/>
          </p:cNvPicPr>
          <p:nvPr/>
        </p:nvPicPr>
        <p:blipFill>
          <a:blip r:embed="rId3"/>
          <a:stretch>
            <a:fillRect/>
          </a:stretch>
        </p:blipFill>
        <p:spPr>
          <a:xfrm>
            <a:off x="5248656" y="1612866"/>
            <a:ext cx="6468925" cy="2645353"/>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4DBC0930-0201-1E5E-F758-034B400F670E}"/>
              </a:ext>
            </a:extLst>
          </p:cNvPr>
          <p:cNvPicPr>
            <a:picLocks noChangeAspect="1"/>
          </p:cNvPicPr>
          <p:nvPr/>
        </p:nvPicPr>
        <p:blipFill>
          <a:blip r:embed="rId4"/>
          <a:stretch>
            <a:fillRect/>
          </a:stretch>
        </p:blipFill>
        <p:spPr>
          <a:xfrm>
            <a:off x="3666744" y="3455098"/>
            <a:ext cx="7537704" cy="3247258"/>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4790D219-9FDA-08FB-D676-DB14BFFD53DC}"/>
              </a:ext>
            </a:extLst>
          </p:cNvPr>
          <p:cNvSpPr/>
          <p:nvPr/>
        </p:nvSpPr>
        <p:spPr>
          <a:xfrm>
            <a:off x="3752219" y="5655851"/>
            <a:ext cx="2986909" cy="927829"/>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4" name="Rectangle 13">
            <a:extLst>
              <a:ext uri="{FF2B5EF4-FFF2-40B4-BE49-F238E27FC236}">
                <a16:creationId xmlns:a16="http://schemas.microsoft.com/office/drawing/2014/main" id="{49ECE110-13E9-70C9-1288-7D299F397393}"/>
              </a:ext>
            </a:extLst>
          </p:cNvPr>
          <p:cNvSpPr/>
          <p:nvPr/>
        </p:nvSpPr>
        <p:spPr>
          <a:xfrm>
            <a:off x="5321939" y="2964303"/>
            <a:ext cx="1956685" cy="490796"/>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5" name="Flèche : courbe vers la gauche 14">
            <a:extLst>
              <a:ext uri="{FF2B5EF4-FFF2-40B4-BE49-F238E27FC236}">
                <a16:creationId xmlns:a16="http://schemas.microsoft.com/office/drawing/2014/main" id="{7764B963-AE90-5BB2-A4B1-8A3D1803238C}"/>
              </a:ext>
            </a:extLst>
          </p:cNvPr>
          <p:cNvSpPr/>
          <p:nvPr/>
        </p:nvSpPr>
        <p:spPr>
          <a:xfrm>
            <a:off x="7278624" y="3121757"/>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
        <p:nvSpPr>
          <p:cNvPr id="16" name="Espace réservé du tableau 1">
            <a:extLst>
              <a:ext uri="{FF2B5EF4-FFF2-40B4-BE49-F238E27FC236}">
                <a16:creationId xmlns:a16="http://schemas.microsoft.com/office/drawing/2014/main" id="{6A3F4375-F08A-D1C3-FB41-B7F82AE80E6C}"/>
              </a:ext>
            </a:extLst>
          </p:cNvPr>
          <p:cNvSpPr txBox="1">
            <a:spLocks/>
          </p:cNvSpPr>
          <p:nvPr/>
        </p:nvSpPr>
        <p:spPr>
          <a:xfrm>
            <a:off x="602127" y="4258219"/>
            <a:ext cx="2421030" cy="2058751"/>
          </a:xfrm>
          <a:prstGeom prst="rect">
            <a:avLst/>
          </a:prstGeom>
        </p:spPr>
        <p:txBody>
          <a:bodyPr vert="horz" lIns="91440" tIns="45720" rIns="91440" bIns="45720" rtlCol="0">
            <a:normAutofit fontScale="92500" lnSpcReduction="10000"/>
          </a:bodyPr>
          <a:lstStyle>
            <a:defPPr>
              <a:defRPr lang="fr-FR"/>
            </a:defPPr>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300" dirty="0">
                <a:latin typeface="Figtree Light" pitchFamily="2" charset="0"/>
              </a:rPr>
              <a:t>Choisissez la formation de votre choix et expliquer votre besoin à votre responsable N+1 et administrateur. </a:t>
            </a:r>
          </a:p>
          <a:p>
            <a:pPr marL="0" indent="0" algn="just">
              <a:buNone/>
            </a:pPr>
            <a:r>
              <a:rPr lang="fr-FR" sz="1300" dirty="0">
                <a:solidFill>
                  <a:schemeClr val="tx1">
                    <a:lumMod val="50000"/>
                  </a:schemeClr>
                </a:solidFill>
                <a:latin typeface="Figtree Light" pitchFamily="2" charset="0"/>
              </a:rPr>
              <a:t>Si vous ne trouvez pas votre formation dans le catalogue à l’aide de la barre de recherche, vous pouvez cliquer sur « Faire une demande hors catalogue ». </a:t>
            </a:r>
          </a:p>
          <a:p>
            <a:pPr marL="0" indent="0" algn="just">
              <a:buFontTx/>
              <a:buNone/>
            </a:pPr>
            <a:endParaRPr lang="fr-FR" sz="1400" dirty="0">
              <a:latin typeface="Figtree Light" pitchFamily="2" charset="0"/>
            </a:endParaRPr>
          </a:p>
        </p:txBody>
      </p:sp>
    </p:spTree>
    <p:extLst>
      <p:ext uri="{BB962C8B-B14F-4D97-AF65-F5344CB8AC3E}">
        <p14:creationId xmlns:p14="http://schemas.microsoft.com/office/powerpoint/2010/main" val="409866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36CC-6175-EB04-DB91-EB91E883ED2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C27D175-FA1D-FEEB-5F1F-F615A7800741}"/>
              </a:ext>
            </a:extLst>
          </p:cNvPr>
          <p:cNvSpPr>
            <a:spLocks noGrp="1"/>
          </p:cNvSpPr>
          <p:nvPr>
            <p:ph type="title"/>
          </p:nvPr>
        </p:nvSpPr>
        <p:spPr/>
        <p:txBody>
          <a:bodyPr/>
          <a:lstStyle/>
          <a:p>
            <a:r>
              <a:rPr lang="fr-FR" sz="6600" dirty="0">
                <a:solidFill>
                  <a:schemeClr val="bg1"/>
                </a:solidFill>
                <a:latin typeface="Figtree"/>
              </a:rPr>
              <a:t>Naviguer dans le catalogue de formation</a:t>
            </a:r>
            <a:br>
              <a:rPr lang="fr-FR" sz="6600" dirty="0">
                <a:solidFill>
                  <a:schemeClr val="bg1"/>
                </a:solidFill>
                <a:latin typeface="Figtree"/>
              </a:rPr>
            </a:br>
            <a:endParaRPr lang="fr-FR" dirty="0"/>
          </a:p>
        </p:txBody>
      </p:sp>
    </p:spTree>
    <p:extLst>
      <p:ext uri="{BB962C8B-B14F-4D97-AF65-F5344CB8AC3E}">
        <p14:creationId xmlns:p14="http://schemas.microsoft.com/office/powerpoint/2010/main" val="1669601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3101E-4E61-10FC-19FB-45BF03FCF461}"/>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3100E03E-ACCD-52F4-39DC-703F05FB6D0E}"/>
              </a:ext>
            </a:extLst>
          </p:cNvPr>
          <p:cNvSpPr>
            <a:spLocks noGrp="1"/>
          </p:cNvSpPr>
          <p:nvPr>
            <p:ph type="title"/>
          </p:nvPr>
        </p:nvSpPr>
        <p:spPr/>
        <p:txBody>
          <a:bodyPr/>
          <a:lstStyle/>
          <a:p>
            <a:r>
              <a:rPr lang="fr-FR" dirty="0"/>
              <a:t>Catalogue de formation</a:t>
            </a:r>
          </a:p>
        </p:txBody>
      </p:sp>
      <p:sp>
        <p:nvSpPr>
          <p:cNvPr id="4" name="Espace réservé du texte 3">
            <a:extLst>
              <a:ext uri="{FF2B5EF4-FFF2-40B4-BE49-F238E27FC236}">
                <a16:creationId xmlns:a16="http://schemas.microsoft.com/office/drawing/2014/main" id="{89D4C692-3C87-F875-D148-718D4D48E9D7}"/>
              </a:ext>
            </a:extLst>
          </p:cNvPr>
          <p:cNvSpPr>
            <a:spLocks noGrp="1"/>
          </p:cNvSpPr>
          <p:nvPr>
            <p:ph type="body" sz="quarter" idx="19"/>
          </p:nvPr>
        </p:nvSpPr>
        <p:spPr/>
        <p:txBody>
          <a:bodyPr/>
          <a:lstStyle/>
          <a:p>
            <a:r>
              <a:rPr lang="fr-FR" dirty="0"/>
              <a:t>Naviguer dans le catalogue </a:t>
            </a:r>
          </a:p>
        </p:txBody>
      </p:sp>
      <p:pic>
        <p:nvPicPr>
          <p:cNvPr id="5" name="Image 4">
            <a:extLst>
              <a:ext uri="{FF2B5EF4-FFF2-40B4-BE49-F238E27FC236}">
                <a16:creationId xmlns:a16="http://schemas.microsoft.com/office/drawing/2014/main" id="{6F76E1E8-EC7B-F1F1-46CB-11045A49F8FC}"/>
              </a:ext>
            </a:extLst>
          </p:cNvPr>
          <p:cNvPicPr>
            <a:picLocks noChangeAspect="1"/>
          </p:cNvPicPr>
          <p:nvPr/>
        </p:nvPicPr>
        <p:blipFill>
          <a:blip r:embed="rId2"/>
          <a:stretch>
            <a:fillRect/>
          </a:stretch>
        </p:blipFill>
        <p:spPr>
          <a:xfrm>
            <a:off x="204216" y="1393824"/>
            <a:ext cx="4063452" cy="2429991"/>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330CBF36-EA0C-106D-778D-6CADB8FA649D}"/>
              </a:ext>
            </a:extLst>
          </p:cNvPr>
          <p:cNvSpPr/>
          <p:nvPr/>
        </p:nvSpPr>
        <p:spPr>
          <a:xfrm>
            <a:off x="2484251" y="2214332"/>
            <a:ext cx="1783417" cy="343537"/>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pic>
        <p:nvPicPr>
          <p:cNvPr id="6" name="Image 5">
            <a:extLst>
              <a:ext uri="{FF2B5EF4-FFF2-40B4-BE49-F238E27FC236}">
                <a16:creationId xmlns:a16="http://schemas.microsoft.com/office/drawing/2014/main" id="{A3CA6B55-99B8-45E1-D8A1-0039A6621E23}"/>
              </a:ext>
            </a:extLst>
          </p:cNvPr>
          <p:cNvPicPr>
            <a:picLocks noChangeAspect="1"/>
          </p:cNvPicPr>
          <p:nvPr/>
        </p:nvPicPr>
        <p:blipFill>
          <a:blip r:embed="rId3"/>
          <a:stretch>
            <a:fillRect/>
          </a:stretch>
        </p:blipFill>
        <p:spPr>
          <a:xfrm>
            <a:off x="2366474" y="3106119"/>
            <a:ext cx="9621310" cy="3336959"/>
          </a:xfrm>
          <a:prstGeom prst="rect">
            <a:avLst/>
          </a:prstGeom>
          <a:ln>
            <a:noFill/>
          </a:ln>
          <a:effectLst>
            <a:outerShdw blurRad="292100" dist="139700" dir="2700000" algn="tl" rotWithShape="0">
              <a:srgbClr val="333333">
                <a:alpha val="65000"/>
              </a:srgbClr>
            </a:outerShdw>
          </a:effectLst>
        </p:spPr>
      </p:pic>
      <p:sp>
        <p:nvSpPr>
          <p:cNvPr id="7" name="Flèche : courbe vers la gauche 6">
            <a:extLst>
              <a:ext uri="{FF2B5EF4-FFF2-40B4-BE49-F238E27FC236}">
                <a16:creationId xmlns:a16="http://schemas.microsoft.com/office/drawing/2014/main" id="{ECE884BA-8625-A302-9CC1-B4C8167BA7CF}"/>
              </a:ext>
            </a:extLst>
          </p:cNvPr>
          <p:cNvSpPr/>
          <p:nvPr/>
        </p:nvSpPr>
        <p:spPr>
          <a:xfrm rot="19445574">
            <a:off x="4882895" y="1936323"/>
            <a:ext cx="615670" cy="1757734"/>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schemeClr val="tx1"/>
              </a:solidFill>
            </a:endParaRPr>
          </a:p>
        </p:txBody>
      </p:sp>
      <p:sp>
        <p:nvSpPr>
          <p:cNvPr id="11" name="Rectangle 10">
            <a:extLst>
              <a:ext uri="{FF2B5EF4-FFF2-40B4-BE49-F238E27FC236}">
                <a16:creationId xmlns:a16="http://schemas.microsoft.com/office/drawing/2014/main" id="{0F5D9900-5C1A-1AC1-5DFC-DA9AA9FB8595}"/>
              </a:ext>
            </a:extLst>
          </p:cNvPr>
          <p:cNvSpPr/>
          <p:nvPr/>
        </p:nvSpPr>
        <p:spPr>
          <a:xfrm>
            <a:off x="3633347" y="3926171"/>
            <a:ext cx="5336917" cy="343537"/>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7" name="Rectangle 16">
            <a:extLst>
              <a:ext uri="{FF2B5EF4-FFF2-40B4-BE49-F238E27FC236}">
                <a16:creationId xmlns:a16="http://schemas.microsoft.com/office/drawing/2014/main" id="{718B8959-D97B-7F78-F5E6-3A368B2A59BF}"/>
              </a:ext>
            </a:extLst>
          </p:cNvPr>
          <p:cNvSpPr/>
          <p:nvPr/>
        </p:nvSpPr>
        <p:spPr>
          <a:xfrm>
            <a:off x="5267075" y="4474421"/>
            <a:ext cx="3822061" cy="343537"/>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18" name="Rectangle 17">
            <a:extLst>
              <a:ext uri="{FF2B5EF4-FFF2-40B4-BE49-F238E27FC236}">
                <a16:creationId xmlns:a16="http://schemas.microsoft.com/office/drawing/2014/main" id="{DF9D8F46-24CD-87EF-E163-BE814A47C236}"/>
              </a:ext>
            </a:extLst>
          </p:cNvPr>
          <p:cNvSpPr/>
          <p:nvPr/>
        </p:nvSpPr>
        <p:spPr>
          <a:xfrm>
            <a:off x="3563244" y="4917991"/>
            <a:ext cx="2437976" cy="1525087"/>
          </a:xfrm>
          <a:prstGeom prst="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2" name="Espace réservé du tableau 1">
            <a:extLst>
              <a:ext uri="{FF2B5EF4-FFF2-40B4-BE49-F238E27FC236}">
                <a16:creationId xmlns:a16="http://schemas.microsoft.com/office/drawing/2014/main" id="{FEAEB92C-4C27-3898-B8CD-D370350E9496}"/>
              </a:ext>
            </a:extLst>
          </p:cNvPr>
          <p:cNvSpPr txBox="1">
            <a:spLocks/>
          </p:cNvSpPr>
          <p:nvPr/>
        </p:nvSpPr>
        <p:spPr>
          <a:xfrm>
            <a:off x="5809196" y="1555740"/>
            <a:ext cx="5193497" cy="2058751"/>
          </a:xfrm>
          <a:prstGeom prst="rect">
            <a:avLst/>
          </a:prstGeom>
        </p:spPr>
        <p:txBody>
          <a:bodyPr vert="horz" lIns="91440" tIns="45720" rIns="91440" bIns="45720" rtlCol="0">
            <a:normAutofit/>
          </a:bodyPr>
          <a:lstStyle>
            <a:defPPr>
              <a:defRPr lang="fr-FR"/>
            </a:defPPr>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300" dirty="0">
                <a:latin typeface="Figtree Light" pitchFamily="2" charset="0"/>
              </a:rPr>
              <a:t>Explorer le catalogue de formation à l’aide des différents filtres mis à disposition : Catégories de formation, Organismes de formation, Intervenant. </a:t>
            </a:r>
          </a:p>
          <a:p>
            <a:pPr marL="0" indent="0" algn="just">
              <a:buNone/>
            </a:pPr>
            <a:r>
              <a:rPr lang="fr-FR" sz="1300" dirty="0">
                <a:solidFill>
                  <a:schemeClr val="tx1">
                    <a:lumMod val="50000"/>
                  </a:schemeClr>
                </a:solidFill>
                <a:latin typeface="Figtree Light" pitchFamily="2" charset="0"/>
              </a:rPr>
              <a:t>Pour toutes questions relatives à une formation, n’hésitez pas à contacter votre administrateur. </a:t>
            </a:r>
          </a:p>
          <a:p>
            <a:pPr marL="0" indent="0" algn="just">
              <a:buFontTx/>
              <a:buNone/>
            </a:pPr>
            <a:endParaRPr lang="fr-FR" sz="1400" dirty="0">
              <a:latin typeface="Figtree Light" pitchFamily="2" charset="0"/>
            </a:endParaRPr>
          </a:p>
        </p:txBody>
      </p:sp>
    </p:spTree>
    <p:extLst>
      <p:ext uri="{BB962C8B-B14F-4D97-AF65-F5344CB8AC3E}">
        <p14:creationId xmlns:p14="http://schemas.microsoft.com/office/powerpoint/2010/main" val="1401739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6BD5A-42C4-98A4-F4B8-30F0B4CC39D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DAB6222-2355-9F07-1047-634109AE1B70}"/>
              </a:ext>
            </a:extLst>
          </p:cNvPr>
          <p:cNvSpPr>
            <a:spLocks noGrp="1"/>
          </p:cNvSpPr>
          <p:nvPr>
            <p:ph type="title"/>
          </p:nvPr>
        </p:nvSpPr>
        <p:spPr/>
        <p:txBody>
          <a:bodyPr/>
          <a:lstStyle/>
          <a:p>
            <a:r>
              <a:rPr lang="fr-FR" sz="6600" dirty="0">
                <a:latin typeface="PP Woodland"/>
              </a:rPr>
              <a:t>Usage </a:t>
            </a:r>
            <a:br>
              <a:rPr lang="fr-FR" sz="6600" dirty="0">
                <a:latin typeface="PP Woodland"/>
              </a:rPr>
            </a:br>
            <a:r>
              <a:rPr lang="fr-FR" sz="6600" dirty="0">
                <a:latin typeface="PP Woodland"/>
              </a:rPr>
              <a:t>manager</a:t>
            </a:r>
            <a:endParaRPr lang="fr-FR" dirty="0"/>
          </a:p>
        </p:txBody>
      </p:sp>
      <p:sp>
        <p:nvSpPr>
          <p:cNvPr id="3" name="Espace réservé du texte 3">
            <a:extLst>
              <a:ext uri="{FF2B5EF4-FFF2-40B4-BE49-F238E27FC236}">
                <a16:creationId xmlns:a16="http://schemas.microsoft.com/office/drawing/2014/main" id="{3BE9F619-E3C9-1D5F-EA28-6D3AB43A67D5}"/>
              </a:ext>
            </a:extLst>
          </p:cNvPr>
          <p:cNvSpPr>
            <a:spLocks noGrp="1"/>
          </p:cNvSpPr>
          <p:nvPr/>
        </p:nvSpPr>
        <p:spPr>
          <a:xfrm>
            <a:off x="9595073" y="3848322"/>
            <a:ext cx="1944687" cy="2160588"/>
          </a:xfrm>
          <a:prstGeom prst="rect">
            <a:avLst/>
          </a:prstGeom>
        </p:spPr>
        <p:txBody>
          <a:bodyPr vert="horz" lIns="91440" tIns="45720" rIns="91440" bIns="45720" rtlCol="0" anchor="b">
            <a:normAutofit/>
          </a:bodyPr>
          <a:lstStyle>
            <a:lvl1pPr marL="0" indent="0" algn="r" defTabSz="914400" rtl="0" eaLnBrk="1" latinLnBrk="0" hangingPunct="1">
              <a:lnSpc>
                <a:spcPct val="120000"/>
              </a:lnSpc>
              <a:spcBef>
                <a:spcPts val="1000"/>
              </a:spcBef>
              <a:buFontTx/>
              <a:buNone/>
              <a:defRPr sz="9600" kern="1200">
                <a:solidFill>
                  <a:schemeClr val="accent5"/>
                </a:solidFill>
                <a:latin typeface="Figtree Light" pitchFamily="2" charset="0"/>
                <a:ea typeface="+mn-ea"/>
                <a:cs typeface="+mn-cs"/>
              </a:defRPr>
            </a:lvl1pPr>
            <a:lvl2pPr marL="538163" indent="-342900" algn="l" defTabSz="914400" rtl="0" eaLnBrk="1" latinLnBrk="0" hangingPunct="1">
              <a:lnSpc>
                <a:spcPct val="120000"/>
              </a:lnSpc>
              <a:spcBef>
                <a:spcPts val="500"/>
              </a:spcBef>
              <a:buFontTx/>
              <a:buBlip>
                <a:blip r:embed="rId2">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02</a:t>
            </a:r>
          </a:p>
        </p:txBody>
      </p:sp>
    </p:spTree>
    <p:extLst>
      <p:ext uri="{BB962C8B-B14F-4D97-AF65-F5344CB8AC3E}">
        <p14:creationId xmlns:p14="http://schemas.microsoft.com/office/powerpoint/2010/main" val="118645282"/>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CFDAFC-4E7F-44DE-8298-2422C3DA181E}">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F010E4B-E724-4478-8469-431E55482B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261</TotalTime>
  <Words>653</Words>
  <Application>Microsoft Office PowerPoint</Application>
  <PresentationFormat>Grand écran</PresentationFormat>
  <Paragraphs>56</Paragraphs>
  <Slides>17</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17</vt:i4>
      </vt:variant>
    </vt:vector>
  </HeadingPairs>
  <TitlesOfParts>
    <vt:vector size="26"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Gestion  Formation</vt:lpstr>
      <vt:lpstr>Usage collaborateur</vt:lpstr>
      <vt:lpstr>Usage  collaborateur</vt:lpstr>
      <vt:lpstr>Faire une demande de formation</vt:lpstr>
      <vt:lpstr>Demandes de formations</vt:lpstr>
      <vt:lpstr>Demandes de formations</vt:lpstr>
      <vt:lpstr>Naviguer dans le catalogue de formation </vt:lpstr>
      <vt:lpstr>Catalogue de formation</vt:lpstr>
      <vt:lpstr>Usage  manager</vt:lpstr>
      <vt:lpstr>Faire une demande de formation pour un collaborateur de son équipe</vt:lpstr>
      <vt:lpstr>Demandes de formation pour mon équipe</vt:lpstr>
      <vt:lpstr>Demandes de formation pour mon équipe</vt:lpstr>
      <vt:lpstr>Demandes de formation pour mon équipe</vt:lpstr>
      <vt:lpstr>Demandes de formation pour mon équipe</vt:lpstr>
      <vt:lpstr>Valider ou refuser une demande de formation</vt:lpstr>
      <vt:lpstr>Valider ou refuser une demande de formation</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Audrey MARTIN [Eurécia]</cp:lastModifiedBy>
  <cp:revision>48</cp:revision>
  <dcterms:created xsi:type="dcterms:W3CDTF">2023-07-17T08:33:49Z</dcterms:created>
  <dcterms:modified xsi:type="dcterms:W3CDTF">2025-07-28T15:22:39Z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