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340" r:id="rId5"/>
    <p:sldId id="348" r:id="rId6"/>
    <p:sldId id="334" r:id="rId7"/>
    <p:sldId id="335" r:id="rId8"/>
    <p:sldId id="344" r:id="rId9"/>
    <p:sldId id="345" r:id="rId10"/>
    <p:sldId id="346" r:id="rId11"/>
    <p:sldId id="347" r:id="rId12"/>
    <p:sldId id="341"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DEBD9-307A-49A7-9E2F-CD38E8573036}" v="2" dt="2025-07-28T15:33:14.40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rey MARTIN [Eurécia]" userId="dc15299a-8790-4fdf-8dbd-cfc6e5c5b4cd" providerId="ADAL" clId="{9F6E8D75-C089-4B8A-B7E8-C9AEF142826C}"/>
    <pc:docChg chg="custSel addSld delSld modSld sldOrd">
      <pc:chgData name="Audrey MARTIN [Eurécia]" userId="dc15299a-8790-4fdf-8dbd-cfc6e5c5b4cd" providerId="ADAL" clId="{9F6E8D75-C089-4B8A-B7E8-C9AEF142826C}" dt="2024-05-21T13:34:40.749" v="54"/>
      <pc:docMkLst>
        <pc:docMk/>
      </pc:docMkLst>
      <pc:sldChg chg="modSp mod">
        <pc:chgData name="Audrey MARTIN [Eurécia]" userId="dc15299a-8790-4fdf-8dbd-cfc6e5c5b4cd" providerId="ADAL" clId="{9F6E8D75-C089-4B8A-B7E8-C9AEF142826C}" dt="2024-05-21T13:24:17.487" v="0" actId="14100"/>
        <pc:sldMkLst>
          <pc:docMk/>
          <pc:sldMk cId="407031299" sldId="337"/>
        </pc:sldMkLst>
      </pc:sldChg>
      <pc:sldChg chg="del">
        <pc:chgData name="Audrey MARTIN [Eurécia]" userId="dc15299a-8790-4fdf-8dbd-cfc6e5c5b4cd" providerId="ADAL" clId="{9F6E8D75-C089-4B8A-B7E8-C9AEF142826C}" dt="2024-05-21T13:33:17.734" v="41" actId="47"/>
        <pc:sldMkLst>
          <pc:docMk/>
          <pc:sldMk cId="3606106640" sldId="343"/>
        </pc:sldMkLst>
      </pc:sldChg>
      <pc:sldChg chg="addSp delSp modSp add mod">
        <pc:chgData name="Audrey MARTIN [Eurécia]" userId="dc15299a-8790-4fdf-8dbd-cfc6e5c5b4cd" providerId="ADAL" clId="{9F6E8D75-C089-4B8A-B7E8-C9AEF142826C}" dt="2024-05-21T13:26:16.558" v="40"/>
        <pc:sldMkLst>
          <pc:docMk/>
          <pc:sldMk cId="1763246862" sldId="347"/>
        </pc:sldMkLst>
      </pc:sldChg>
      <pc:sldChg chg="modSp add mod ord">
        <pc:chgData name="Audrey MARTIN [Eurécia]" userId="dc15299a-8790-4fdf-8dbd-cfc6e5c5b4cd" providerId="ADAL" clId="{9F6E8D75-C089-4B8A-B7E8-C9AEF142826C}" dt="2024-05-21T13:34:29.712" v="51" actId="20577"/>
        <pc:sldMkLst>
          <pc:docMk/>
          <pc:sldMk cId="2443773856" sldId="348"/>
        </pc:sldMkLst>
      </pc:sldChg>
      <pc:sldChg chg="add ord">
        <pc:chgData name="Audrey MARTIN [Eurécia]" userId="dc15299a-8790-4fdf-8dbd-cfc6e5c5b4cd" providerId="ADAL" clId="{9F6E8D75-C089-4B8A-B7E8-C9AEF142826C}" dt="2024-05-21T13:34:40.749" v="54"/>
        <pc:sldMkLst>
          <pc:docMk/>
          <pc:sldMk cId="1269983400" sldId="349"/>
        </pc:sldMkLst>
      </pc:sldChg>
    </pc:docChg>
  </pc:docChgLst>
  <pc:docChgLst>
    <pc:chgData name="Audrey MARTIN" userId="dc15299a-8790-4fdf-8dbd-cfc6e5c5b4cd" providerId="ADAL" clId="{5BD8AFA2-354D-4A08-9859-E133091B2BE3}"/>
    <pc:docChg chg="undo custSel addSld delSld modSld">
      <pc:chgData name="Audrey MARTIN" userId="dc15299a-8790-4fdf-8dbd-cfc6e5c5b4cd" providerId="ADAL" clId="{5BD8AFA2-354D-4A08-9859-E133091B2BE3}" dt="2024-05-21T13:20:34.240" v="886" actId="13926"/>
      <pc:docMkLst>
        <pc:docMk/>
      </pc:docMkLst>
      <pc:sldChg chg="del">
        <pc:chgData name="Audrey MARTIN" userId="dc15299a-8790-4fdf-8dbd-cfc6e5c5b4cd" providerId="ADAL" clId="{5BD8AFA2-354D-4A08-9859-E133091B2BE3}" dt="2024-05-21T09:08:06.930" v="10" actId="47"/>
        <pc:sldMkLst>
          <pc:docMk/>
          <pc:sldMk cId="564513834" sldId="258"/>
        </pc:sldMkLst>
      </pc:sldChg>
      <pc:sldChg chg="addSp delSp modSp mod">
        <pc:chgData name="Audrey MARTIN" userId="dc15299a-8790-4fdf-8dbd-cfc6e5c5b4cd" providerId="ADAL" clId="{5BD8AFA2-354D-4A08-9859-E133091B2BE3}" dt="2024-05-21T09:15:33.680" v="116" actId="20577"/>
        <pc:sldMkLst>
          <pc:docMk/>
          <pc:sldMk cId="1542998316" sldId="335"/>
        </pc:sldMkLst>
      </pc:sldChg>
      <pc:sldChg chg="addSp modSp mod">
        <pc:chgData name="Audrey MARTIN" userId="dc15299a-8790-4fdf-8dbd-cfc6e5c5b4cd" providerId="ADAL" clId="{5BD8AFA2-354D-4A08-9859-E133091B2BE3}" dt="2024-05-21T13:20:34.240" v="886" actId="13926"/>
        <pc:sldMkLst>
          <pc:docMk/>
          <pc:sldMk cId="407031299" sldId="337"/>
        </pc:sldMkLst>
      </pc:sldChg>
      <pc:sldChg chg="modSp mod">
        <pc:chgData name="Audrey MARTIN" userId="dc15299a-8790-4fdf-8dbd-cfc6e5c5b4cd" providerId="ADAL" clId="{5BD8AFA2-354D-4A08-9859-E133091B2BE3}" dt="2024-05-21T09:08:24.093" v="20" actId="20577"/>
        <pc:sldMkLst>
          <pc:docMk/>
          <pc:sldMk cId="1529473113" sldId="339"/>
        </pc:sldMkLst>
      </pc:sldChg>
      <pc:sldChg chg="modSp mod">
        <pc:chgData name="Audrey MARTIN" userId="dc15299a-8790-4fdf-8dbd-cfc6e5c5b4cd" providerId="ADAL" clId="{5BD8AFA2-354D-4A08-9859-E133091B2BE3}" dt="2024-05-21T09:08:01.211" v="9" actId="20577"/>
        <pc:sldMkLst>
          <pc:docMk/>
          <pc:sldMk cId="3210797679" sldId="340"/>
        </pc:sldMkLst>
      </pc:sldChg>
      <pc:sldChg chg="addSp delSp modSp add mod">
        <pc:chgData name="Audrey MARTIN" userId="dc15299a-8790-4fdf-8dbd-cfc6e5c5b4cd" providerId="ADAL" clId="{5BD8AFA2-354D-4A08-9859-E133091B2BE3}" dt="2024-05-21T09:18:42.999" v="319" actId="1076"/>
        <pc:sldMkLst>
          <pc:docMk/>
          <pc:sldMk cId="976680359" sldId="344"/>
        </pc:sldMkLst>
      </pc:sldChg>
      <pc:sldChg chg="addSp delSp modSp add mod">
        <pc:chgData name="Audrey MARTIN" userId="dc15299a-8790-4fdf-8dbd-cfc6e5c5b4cd" providerId="ADAL" clId="{5BD8AFA2-354D-4A08-9859-E133091B2BE3}" dt="2024-05-21T09:23:43.317" v="654" actId="1076"/>
        <pc:sldMkLst>
          <pc:docMk/>
          <pc:sldMk cId="3518136162" sldId="345"/>
        </pc:sldMkLst>
      </pc:sldChg>
      <pc:sldChg chg="addSp delSp modSp add mod">
        <pc:chgData name="Audrey MARTIN" userId="dc15299a-8790-4fdf-8dbd-cfc6e5c5b4cd" providerId="ADAL" clId="{5BD8AFA2-354D-4A08-9859-E133091B2BE3}" dt="2024-05-21T09:28:09.491" v="847" actId="1076"/>
        <pc:sldMkLst>
          <pc:docMk/>
          <pc:sldMk cId="1251713494" sldId="346"/>
        </pc:sldMkLst>
      </pc:sldChg>
    </pc:docChg>
  </pc:docChgLst>
  <pc:docChgLst>
    <pc:chgData name="Simon CLAUZEL [Eurécia]" userId="7fce4a1e-200a-4762-8f9e-a65b5a303fd6" providerId="ADAL" clId="{313E9AA1-5B69-4E62-8FC0-E09574C30092}"/>
    <pc:docChg chg="modSld">
      <pc:chgData name="Simon CLAUZEL [Eurécia]" userId="7fce4a1e-200a-4762-8f9e-a65b5a303fd6" providerId="ADAL" clId="{313E9AA1-5B69-4E62-8FC0-E09574C30092}" dt="2024-05-29T12:56:36.326" v="43" actId="2711"/>
      <pc:docMkLst>
        <pc:docMk/>
      </pc:docMkLst>
      <pc:sldChg chg="addSp modSp mod">
        <pc:chgData name="Simon CLAUZEL [Eurécia]" userId="7fce4a1e-200a-4762-8f9e-a65b5a303fd6" providerId="ADAL" clId="{313E9AA1-5B69-4E62-8FC0-E09574C30092}" dt="2024-05-29T12:33:15.634" v="35" actId="1076"/>
        <pc:sldMkLst>
          <pc:docMk/>
          <pc:sldMk cId="1542998316" sldId="335"/>
        </pc:sldMkLst>
      </pc:sldChg>
      <pc:sldChg chg="modSp mod">
        <pc:chgData name="Simon CLAUZEL [Eurécia]" userId="7fce4a1e-200a-4762-8f9e-a65b5a303fd6" providerId="ADAL" clId="{313E9AA1-5B69-4E62-8FC0-E09574C30092}" dt="2024-05-29T12:54:01.059" v="39" actId="2711"/>
        <pc:sldMkLst>
          <pc:docMk/>
          <pc:sldMk cId="407031299" sldId="337"/>
        </pc:sldMkLst>
      </pc:sldChg>
      <pc:sldChg chg="modSp mod">
        <pc:chgData name="Simon CLAUZEL [Eurécia]" userId="7fce4a1e-200a-4762-8f9e-a65b5a303fd6" providerId="ADAL" clId="{313E9AA1-5B69-4E62-8FC0-E09574C30092}" dt="2024-05-29T12:29:37.223" v="28" actId="20577"/>
        <pc:sldMkLst>
          <pc:docMk/>
          <pc:sldMk cId="976680359" sldId="344"/>
        </pc:sldMkLst>
      </pc:sldChg>
      <pc:sldChg chg="modSp mod">
        <pc:chgData name="Simon CLAUZEL [Eurécia]" userId="7fce4a1e-200a-4762-8f9e-a65b5a303fd6" providerId="ADAL" clId="{313E9AA1-5B69-4E62-8FC0-E09574C30092}" dt="2024-05-29T12:34:30.023" v="36" actId="2711"/>
        <pc:sldMkLst>
          <pc:docMk/>
          <pc:sldMk cId="3518136162" sldId="345"/>
        </pc:sldMkLst>
      </pc:sldChg>
      <pc:sldChg chg="modSp mod">
        <pc:chgData name="Simon CLAUZEL [Eurécia]" userId="7fce4a1e-200a-4762-8f9e-a65b5a303fd6" providerId="ADAL" clId="{313E9AA1-5B69-4E62-8FC0-E09574C30092}" dt="2024-05-29T12:42:31.959" v="37" actId="2711"/>
        <pc:sldMkLst>
          <pc:docMk/>
          <pc:sldMk cId="1251713494" sldId="346"/>
        </pc:sldMkLst>
      </pc:sldChg>
      <pc:sldChg chg="modSp mod">
        <pc:chgData name="Simon CLAUZEL [Eurécia]" userId="7fce4a1e-200a-4762-8f9e-a65b5a303fd6" providerId="ADAL" clId="{313E9AA1-5B69-4E62-8FC0-E09574C30092}" dt="2024-05-29T12:54:21.338" v="40" actId="2711"/>
        <pc:sldMkLst>
          <pc:docMk/>
          <pc:sldMk cId="1763246862" sldId="347"/>
        </pc:sldMkLst>
      </pc:sldChg>
      <pc:sldChg chg="modSp mod">
        <pc:chgData name="Simon CLAUZEL [Eurécia]" userId="7fce4a1e-200a-4762-8f9e-a65b5a303fd6" providerId="ADAL" clId="{313E9AA1-5B69-4E62-8FC0-E09574C30092}" dt="2024-05-29T12:56:36.326" v="43" actId="2711"/>
        <pc:sldMkLst>
          <pc:docMk/>
          <pc:sldMk cId="2443773856" sldId="348"/>
        </pc:sldMkLst>
      </pc:sldChg>
      <pc:sldChg chg="modSp mod">
        <pc:chgData name="Simon CLAUZEL [Eurécia]" userId="7fce4a1e-200a-4762-8f9e-a65b5a303fd6" providerId="ADAL" clId="{313E9AA1-5B69-4E62-8FC0-E09574C30092}" dt="2024-05-29T12:56:21.155" v="42" actId="2711"/>
        <pc:sldMkLst>
          <pc:docMk/>
          <pc:sldMk cId="1269983400" sldId="349"/>
        </pc:sldMkLst>
      </pc:sldChg>
    </pc:docChg>
  </pc:docChgLst>
  <pc:docChgLst>
    <pc:chgData name="Pauline MORIN [Eurécia]" userId="26806002-a94a-4f86-8fe6-d48cb3313228" providerId="ADAL" clId="{88AB47BB-4E25-4398-BAD8-A643B03A7801}"/>
    <pc:docChg chg="custSel modSld">
      <pc:chgData name="Pauline MORIN [Eurécia]" userId="26806002-a94a-4f86-8fe6-d48cb3313228" providerId="ADAL" clId="{88AB47BB-4E25-4398-BAD8-A643B03A7801}" dt="2024-09-20T11:18:43.736" v="9" actId="403"/>
      <pc:docMkLst>
        <pc:docMk/>
      </pc:docMkLst>
      <pc:sldChg chg="addSp delSp modSp mod">
        <pc:chgData name="Pauline MORIN [Eurécia]" userId="26806002-a94a-4f86-8fe6-d48cb3313228" providerId="ADAL" clId="{88AB47BB-4E25-4398-BAD8-A643B03A7801}" dt="2024-09-20T11:18:43.736" v="9" actId="403"/>
        <pc:sldMkLst>
          <pc:docMk/>
          <pc:sldMk cId="3210797679" sldId="340"/>
        </pc:sldMkLst>
      </pc:sldChg>
    </pc:docChg>
  </pc:docChgLst>
  <pc:docChgLst>
    <pc:chgData name="Audrey MARTIN [Eurécia]" userId="dc15299a-8790-4fdf-8dbd-cfc6e5c5b4cd" providerId="ADAL" clId="{F80CADF7-D217-4DE7-90BE-3D095D19042D}"/>
    <pc:docChg chg="undo custSel addSld delSld modSld">
      <pc:chgData name="Audrey MARTIN [Eurécia]" userId="dc15299a-8790-4fdf-8dbd-cfc6e5c5b4cd" providerId="ADAL" clId="{F80CADF7-D217-4DE7-90BE-3D095D19042D}" dt="2024-06-11T14:07:14.618" v="227" actId="1036"/>
      <pc:docMkLst>
        <pc:docMk/>
      </pc:docMkLst>
      <pc:sldChg chg="addSp delSp modSp mod">
        <pc:chgData name="Audrey MARTIN [Eurécia]" userId="dc15299a-8790-4fdf-8dbd-cfc6e5c5b4cd" providerId="ADAL" clId="{F80CADF7-D217-4DE7-90BE-3D095D19042D}" dt="2024-06-11T13:52:33.938" v="6" actId="478"/>
        <pc:sldMkLst>
          <pc:docMk/>
          <pc:sldMk cId="1542998316" sldId="335"/>
        </pc:sldMkLst>
      </pc:sldChg>
      <pc:sldChg chg="del">
        <pc:chgData name="Audrey MARTIN [Eurécia]" userId="dc15299a-8790-4fdf-8dbd-cfc6e5c5b4cd" providerId="ADAL" clId="{F80CADF7-D217-4DE7-90BE-3D095D19042D}" dt="2024-06-11T13:57:01.831" v="15" actId="47"/>
        <pc:sldMkLst>
          <pc:docMk/>
          <pc:sldMk cId="1009862868" sldId="336"/>
        </pc:sldMkLst>
      </pc:sldChg>
      <pc:sldChg chg="addSp delSp modSp del mod">
        <pc:chgData name="Audrey MARTIN [Eurécia]" userId="dc15299a-8790-4fdf-8dbd-cfc6e5c5b4cd" providerId="ADAL" clId="{F80CADF7-D217-4DE7-90BE-3D095D19042D}" dt="2024-06-11T13:57:03.286" v="16" actId="47"/>
        <pc:sldMkLst>
          <pc:docMk/>
          <pc:sldMk cId="407031299" sldId="337"/>
        </pc:sldMkLst>
      </pc:sldChg>
      <pc:sldChg chg="addSp delSp modSp mod">
        <pc:chgData name="Audrey MARTIN [Eurécia]" userId="dc15299a-8790-4fdf-8dbd-cfc6e5c5b4cd" providerId="ADAL" clId="{F80CADF7-D217-4DE7-90BE-3D095D19042D}" dt="2024-06-11T13:57:50.109" v="23" actId="478"/>
        <pc:sldMkLst>
          <pc:docMk/>
          <pc:sldMk cId="1529473113" sldId="339"/>
        </pc:sldMkLst>
      </pc:sldChg>
      <pc:sldChg chg="modSp add del mod">
        <pc:chgData name="Audrey MARTIN [Eurécia]" userId="dc15299a-8790-4fdf-8dbd-cfc6e5c5b4cd" providerId="ADAL" clId="{F80CADF7-D217-4DE7-90BE-3D095D19042D}" dt="2024-06-11T13:56:57.595" v="14" actId="47"/>
        <pc:sldMkLst>
          <pc:docMk/>
          <pc:sldMk cId="1251713494" sldId="346"/>
        </pc:sldMkLst>
      </pc:sldChg>
      <pc:sldChg chg="del">
        <pc:chgData name="Audrey MARTIN [Eurécia]" userId="dc15299a-8790-4fdf-8dbd-cfc6e5c5b4cd" providerId="ADAL" clId="{F80CADF7-D217-4DE7-90BE-3D095D19042D}" dt="2024-06-11T13:57:03.788" v="17" actId="47"/>
        <pc:sldMkLst>
          <pc:docMk/>
          <pc:sldMk cId="1763246862" sldId="347"/>
        </pc:sldMkLst>
      </pc:sldChg>
      <pc:sldChg chg="addSp delSp modSp add mod">
        <pc:chgData name="Audrey MARTIN [Eurécia]" userId="dc15299a-8790-4fdf-8dbd-cfc6e5c5b4cd" providerId="ADAL" clId="{F80CADF7-D217-4DE7-90BE-3D095D19042D}" dt="2024-06-11T14:07:14.618" v="227" actId="1036"/>
        <pc:sldMkLst>
          <pc:docMk/>
          <pc:sldMk cId="2141709747" sldId="347"/>
        </pc:sldMkLst>
      </pc:sldChg>
      <pc:sldChg chg="del">
        <pc:chgData name="Audrey MARTIN [Eurécia]" userId="dc15299a-8790-4fdf-8dbd-cfc6e5c5b4cd" providerId="ADAL" clId="{F80CADF7-D217-4DE7-90BE-3D095D19042D}" dt="2024-06-11T13:57:05.719" v="19" actId="47"/>
        <pc:sldMkLst>
          <pc:docMk/>
          <pc:sldMk cId="2443773856" sldId="348"/>
        </pc:sldMkLst>
      </pc:sldChg>
      <pc:sldChg chg="del">
        <pc:chgData name="Audrey MARTIN [Eurécia]" userId="dc15299a-8790-4fdf-8dbd-cfc6e5c5b4cd" providerId="ADAL" clId="{F80CADF7-D217-4DE7-90BE-3D095D19042D}" dt="2024-06-11T13:57:04.429" v="18" actId="47"/>
        <pc:sldMkLst>
          <pc:docMk/>
          <pc:sldMk cId="1269983400" sldId="349"/>
        </pc:sldMkLst>
      </pc:sldChg>
    </pc:docChg>
  </pc:docChgLst>
  <pc:docChgLst>
    <pc:chgData name="Audrey MARTIN [Eurécia]" userId="dc15299a-8790-4fdf-8dbd-cfc6e5c5b4cd" providerId="ADAL" clId="{748DEBD9-307A-49A7-9E2F-CD38E8573036}"/>
    <pc:docChg chg="custSel modSld">
      <pc:chgData name="Audrey MARTIN [Eurécia]" userId="dc15299a-8790-4fdf-8dbd-cfc6e5c5b4cd" providerId="ADAL" clId="{748DEBD9-307A-49A7-9E2F-CD38E8573036}" dt="2025-07-28T15:37:04.737" v="251" actId="1038"/>
      <pc:docMkLst>
        <pc:docMk/>
      </pc:docMkLst>
      <pc:sldChg chg="addSp modSp mod">
        <pc:chgData name="Audrey MARTIN [Eurécia]" userId="dc15299a-8790-4fdf-8dbd-cfc6e5c5b4cd" providerId="ADAL" clId="{748DEBD9-307A-49A7-9E2F-CD38E8573036}" dt="2025-07-28T15:35:02.833" v="171" actId="1076"/>
        <pc:sldMkLst>
          <pc:docMk/>
          <pc:sldMk cId="976680359" sldId="344"/>
        </pc:sldMkLst>
        <pc:spChg chg="mod">
          <ac:chgData name="Audrey MARTIN [Eurécia]" userId="dc15299a-8790-4fdf-8dbd-cfc6e5c5b4cd" providerId="ADAL" clId="{748DEBD9-307A-49A7-9E2F-CD38E8573036}" dt="2025-07-28T15:33:37.735" v="13" actId="1076"/>
          <ac:spMkLst>
            <pc:docMk/>
            <pc:sldMk cId="976680359" sldId="344"/>
            <ac:spMk id="2" creationId="{0ED16911-BE4F-7178-A964-6BF6DF2D85CF}"/>
          </ac:spMkLst>
        </pc:spChg>
        <pc:spChg chg="add mod">
          <ac:chgData name="Audrey MARTIN [Eurécia]" userId="dc15299a-8790-4fdf-8dbd-cfc6e5c5b4cd" providerId="ADAL" clId="{748DEBD9-307A-49A7-9E2F-CD38E8573036}" dt="2025-07-28T15:34:59.968" v="170" actId="20577"/>
          <ac:spMkLst>
            <pc:docMk/>
            <pc:sldMk cId="976680359" sldId="344"/>
            <ac:spMk id="5" creationId="{8E3F8621-1A44-F664-DF6D-B5BD4C37D503}"/>
          </ac:spMkLst>
        </pc:spChg>
        <pc:picChg chg="mod">
          <ac:chgData name="Audrey MARTIN [Eurécia]" userId="dc15299a-8790-4fdf-8dbd-cfc6e5c5b4cd" providerId="ADAL" clId="{748DEBD9-307A-49A7-9E2F-CD38E8573036}" dt="2025-07-28T15:35:02.833" v="171" actId="1076"/>
          <ac:picMkLst>
            <pc:docMk/>
            <pc:sldMk cId="976680359" sldId="344"/>
            <ac:picMk id="7" creationId="{6B3C6A86-F3D8-3CE6-8A6E-570DBAF0E04F}"/>
          </ac:picMkLst>
        </pc:picChg>
      </pc:sldChg>
      <pc:sldChg chg="addSp delSp modSp mod">
        <pc:chgData name="Audrey MARTIN [Eurécia]" userId="dc15299a-8790-4fdf-8dbd-cfc6e5c5b4cd" providerId="ADAL" clId="{748DEBD9-307A-49A7-9E2F-CD38E8573036}" dt="2025-07-28T15:37:04.737" v="251" actId="1038"/>
        <pc:sldMkLst>
          <pc:docMk/>
          <pc:sldMk cId="1251713494" sldId="346"/>
        </pc:sldMkLst>
        <pc:spChg chg="mod">
          <ac:chgData name="Audrey MARTIN [Eurécia]" userId="dc15299a-8790-4fdf-8dbd-cfc6e5c5b4cd" providerId="ADAL" clId="{748DEBD9-307A-49A7-9E2F-CD38E8573036}" dt="2025-07-28T15:37:00.218" v="238" actId="1076"/>
          <ac:spMkLst>
            <pc:docMk/>
            <pc:sldMk cId="1251713494" sldId="346"/>
            <ac:spMk id="2" creationId="{0ED16911-BE4F-7178-A964-6BF6DF2D85CF}"/>
          </ac:spMkLst>
        </pc:spChg>
        <pc:spChg chg="del">
          <ac:chgData name="Audrey MARTIN [Eurécia]" userId="dc15299a-8790-4fdf-8dbd-cfc6e5c5b4cd" providerId="ADAL" clId="{748DEBD9-307A-49A7-9E2F-CD38E8573036}" dt="2025-07-28T15:36:42.989" v="231" actId="478"/>
          <ac:spMkLst>
            <pc:docMk/>
            <pc:sldMk cId="1251713494" sldId="346"/>
            <ac:spMk id="11" creationId="{12A2FDCA-0B72-05DE-9A46-756B2668EA5F}"/>
          </ac:spMkLst>
        </pc:spChg>
        <pc:picChg chg="del">
          <ac:chgData name="Audrey MARTIN [Eurécia]" userId="dc15299a-8790-4fdf-8dbd-cfc6e5c5b4cd" providerId="ADAL" clId="{748DEBD9-307A-49A7-9E2F-CD38E8573036}" dt="2025-07-28T15:36:42.104" v="230" actId="478"/>
          <ac:picMkLst>
            <pc:docMk/>
            <pc:sldMk cId="1251713494" sldId="346"/>
            <ac:picMk id="6" creationId="{5BFF1EC0-EC35-4F7C-7161-2767F1592167}"/>
          </ac:picMkLst>
        </pc:picChg>
        <pc:picChg chg="add mod">
          <ac:chgData name="Audrey MARTIN [Eurécia]" userId="dc15299a-8790-4fdf-8dbd-cfc6e5c5b4cd" providerId="ADAL" clId="{748DEBD9-307A-49A7-9E2F-CD38E8573036}" dt="2025-07-28T15:37:04.737" v="251" actId="1038"/>
          <ac:picMkLst>
            <pc:docMk/>
            <pc:sldMk cId="1251713494" sldId="346"/>
            <ac:picMk id="7" creationId="{61033F54-98A4-C28B-A60A-75623964A0D7}"/>
          </ac:picMkLst>
        </pc:picChg>
        <pc:picChg chg="del">
          <ac:chgData name="Audrey MARTIN [Eurécia]" userId="dc15299a-8790-4fdf-8dbd-cfc6e5c5b4cd" providerId="ADAL" clId="{748DEBD9-307A-49A7-9E2F-CD38E8573036}" dt="2025-07-28T15:36:41.484" v="229" actId="478"/>
          <ac:picMkLst>
            <pc:docMk/>
            <pc:sldMk cId="1251713494" sldId="346"/>
            <ac:picMk id="9" creationId="{AD135955-2F79-F203-BB65-D48339D21F59}"/>
          </ac:picMkLst>
        </pc:picChg>
      </pc:sldChg>
    </pc:docChg>
  </pc:docChgLst>
  <pc:docChgLst>
    <pc:chgData name="Inas FAOUZI [Eurécia]" userId="S::inas.faouzi@eurecia.com::4f435423-8673-4c81-9a60-95a8e74c92dd" providerId="AD" clId="Web-{897C1873-E60B-EEBC-9410-BFD51B38A634}"/>
    <pc:docChg chg="modSld">
      <pc:chgData name="Inas FAOUZI [Eurécia]" userId="S::inas.faouzi@eurecia.com::4f435423-8673-4c81-9a60-95a8e74c92dd" providerId="AD" clId="Web-{897C1873-E60B-EEBC-9410-BFD51B38A634}" dt="2024-09-02T12:21:35.720" v="9" actId="1076"/>
      <pc:docMkLst>
        <pc:docMk/>
      </pc:docMkLst>
      <pc:sldChg chg="modSp">
        <pc:chgData name="Inas FAOUZI [Eurécia]" userId="S::inas.faouzi@eurecia.com::4f435423-8673-4c81-9a60-95a8e74c92dd" providerId="AD" clId="Web-{897C1873-E60B-EEBC-9410-BFD51B38A634}" dt="2024-09-02T12:15:14.282" v="5" actId="20577"/>
        <pc:sldMkLst>
          <pc:docMk/>
          <pc:sldMk cId="1542998316" sldId="335"/>
        </pc:sldMkLst>
      </pc:sldChg>
      <pc:sldChg chg="modSp">
        <pc:chgData name="Inas FAOUZI [Eurécia]" userId="S::inas.faouzi@eurecia.com::4f435423-8673-4c81-9a60-95a8e74c92dd" providerId="AD" clId="Web-{897C1873-E60B-EEBC-9410-BFD51B38A634}" dt="2024-09-02T12:14:34.983" v="4" actId="20577"/>
        <pc:sldMkLst>
          <pc:docMk/>
          <pc:sldMk cId="1529473113" sldId="339"/>
        </pc:sldMkLst>
      </pc:sldChg>
      <pc:sldChg chg="modSp">
        <pc:chgData name="Inas FAOUZI [Eurécia]" userId="S::inas.faouzi@eurecia.com::4f435423-8673-4c81-9a60-95a8e74c92dd" providerId="AD" clId="Web-{897C1873-E60B-EEBC-9410-BFD51B38A634}" dt="2024-09-02T12:21:35.720" v="9" actId="1076"/>
        <pc:sldMkLst>
          <pc:docMk/>
          <pc:sldMk cId="1323003873" sldId="341"/>
        </pc:sldMkLst>
      </pc:sldChg>
      <pc:sldChg chg="modSp">
        <pc:chgData name="Inas FAOUZI [Eurécia]" userId="S::inas.faouzi@eurecia.com::4f435423-8673-4c81-9a60-95a8e74c92dd" providerId="AD" clId="Web-{897C1873-E60B-EEBC-9410-BFD51B38A634}" dt="2024-09-02T12:21:16.922" v="6"/>
        <pc:sldMkLst>
          <pc:docMk/>
          <pc:sldMk cId="1251713494" sldId="346"/>
        </pc:sldMkLst>
      </pc:sldChg>
    </pc:docChg>
  </pc:docChgLst>
  <pc:docChgLst>
    <pc:chgData name="Audrey MARTIN [Eurécia]" userId="dc15299a-8790-4fdf-8dbd-cfc6e5c5b4cd" providerId="ADAL" clId="{AFEDA4E6-B889-403F-B625-B16BB6F34A79}"/>
    <pc:docChg chg="custSel modSld">
      <pc:chgData name="Audrey MARTIN [Eurécia]" userId="dc15299a-8790-4fdf-8dbd-cfc6e5c5b4cd" providerId="ADAL" clId="{AFEDA4E6-B889-403F-B625-B16BB6F34A79}" dt="2025-06-04T10:31:51.175" v="179" actId="20577"/>
      <pc:docMkLst>
        <pc:docMk/>
      </pc:docMkLst>
      <pc:sldChg chg="modSp mod">
        <pc:chgData name="Audrey MARTIN [Eurécia]" userId="dc15299a-8790-4fdf-8dbd-cfc6e5c5b4cd" providerId="ADAL" clId="{AFEDA4E6-B889-403F-B625-B16BB6F34A79}" dt="2025-06-04T10:29:28.354" v="13" actId="6549"/>
        <pc:sldMkLst>
          <pc:docMk/>
          <pc:sldMk cId="3210797679" sldId="340"/>
        </pc:sldMkLst>
        <pc:spChg chg="mod">
          <ac:chgData name="Audrey MARTIN [Eurécia]" userId="dc15299a-8790-4fdf-8dbd-cfc6e5c5b4cd" providerId="ADAL" clId="{AFEDA4E6-B889-403F-B625-B16BB6F34A79}" dt="2025-06-04T10:29:28.354" v="13" actId="6549"/>
          <ac:spMkLst>
            <pc:docMk/>
            <pc:sldMk cId="3210797679" sldId="340"/>
            <ac:spMk id="5" creationId="{2E41B274-6BBE-010B-1957-256EA8B3A11F}"/>
          </ac:spMkLst>
        </pc:spChg>
      </pc:sldChg>
      <pc:sldChg chg="addSp delSp modSp mod">
        <pc:chgData name="Audrey MARTIN [Eurécia]" userId="dc15299a-8790-4fdf-8dbd-cfc6e5c5b4cd" providerId="ADAL" clId="{AFEDA4E6-B889-403F-B625-B16BB6F34A79}" dt="2025-06-04T10:31:51.175" v="179" actId="20577"/>
        <pc:sldMkLst>
          <pc:docMk/>
          <pc:sldMk cId="976680359" sldId="344"/>
        </pc:sldMkLst>
        <pc:spChg chg="mod">
          <ac:chgData name="Audrey MARTIN [Eurécia]" userId="dc15299a-8790-4fdf-8dbd-cfc6e5c5b4cd" providerId="ADAL" clId="{AFEDA4E6-B889-403F-B625-B16BB6F34A79}" dt="2025-06-04T10:31:51.175" v="179" actId="20577"/>
          <ac:spMkLst>
            <pc:docMk/>
            <pc:sldMk cId="976680359" sldId="344"/>
            <ac:spMk id="2" creationId="{0ED16911-BE4F-7178-A964-6BF6DF2D85CF}"/>
          </ac:spMkLst>
        </pc:spChg>
        <pc:spChg chg="mod">
          <ac:chgData name="Audrey MARTIN [Eurécia]" userId="dc15299a-8790-4fdf-8dbd-cfc6e5c5b4cd" providerId="ADAL" clId="{AFEDA4E6-B889-403F-B625-B16BB6F34A79}" dt="2025-06-04T10:30:07.878" v="58" actId="20577"/>
          <ac:spMkLst>
            <pc:docMk/>
            <pc:sldMk cId="976680359" sldId="344"/>
            <ac:spMk id="3" creationId="{06A43D7B-6D83-5D1E-0DFB-1C11719B942B}"/>
          </ac:spMkLst>
        </pc:spChg>
        <pc:picChg chg="add mod">
          <ac:chgData name="Audrey MARTIN [Eurécia]" userId="dc15299a-8790-4fdf-8dbd-cfc6e5c5b4cd" providerId="ADAL" clId="{AFEDA4E6-B889-403F-B625-B16BB6F34A79}" dt="2025-06-04T10:31:06.289" v="66" actId="1076"/>
          <ac:picMkLst>
            <pc:docMk/>
            <pc:sldMk cId="976680359" sldId="344"/>
            <ac:picMk id="7" creationId="{6B3C6A86-F3D8-3CE6-8A6E-570DBAF0E04F}"/>
          </ac:picMkLst>
        </pc:picChg>
      </pc:sldChg>
      <pc:sldChg chg="modSp mod">
        <pc:chgData name="Audrey MARTIN [Eurécia]" userId="dc15299a-8790-4fdf-8dbd-cfc6e5c5b4cd" providerId="ADAL" clId="{AFEDA4E6-B889-403F-B625-B16BB6F34A79}" dt="2025-06-04T10:29:52.723" v="39" actId="207"/>
        <pc:sldMkLst>
          <pc:docMk/>
          <pc:sldMk cId="2114891416" sldId="348"/>
        </pc:sldMkLst>
        <pc:spChg chg="mod">
          <ac:chgData name="Audrey MARTIN [Eurécia]" userId="dc15299a-8790-4fdf-8dbd-cfc6e5c5b4cd" providerId="ADAL" clId="{AFEDA4E6-B889-403F-B625-B16BB6F34A79}" dt="2025-06-04T10:29:52.723" v="39" actId="207"/>
          <ac:spMkLst>
            <pc:docMk/>
            <pc:sldMk cId="2114891416" sldId="348"/>
            <ac:spMk id="2" creationId="{A809FF54-8E21-E76D-9608-77AF773D0852}"/>
          </ac:spMkLst>
        </pc:spChg>
      </pc:sldChg>
    </pc:docChg>
  </pc:docChgLst>
  <pc:docChgLst>
    <pc:chgData name="Inas FAOUZI [Eurécia]" userId="S::inas.faouzi@eurecia.com::4f435423-8673-4c81-9a60-95a8e74c92dd" providerId="AD" clId="Web-{33927FF2-922A-9282-37F7-5E0C170358E2}"/>
    <pc:docChg chg="addSld delSld modSld">
      <pc:chgData name="Inas FAOUZI [Eurécia]" userId="S::inas.faouzi@eurecia.com::4f435423-8673-4c81-9a60-95a8e74c92dd" providerId="AD" clId="Web-{33927FF2-922A-9282-37F7-5E0C170358E2}" dt="2024-09-02T12:58:49.097" v="67"/>
      <pc:docMkLst>
        <pc:docMk/>
      </pc:docMkLst>
      <pc:sldChg chg="del">
        <pc:chgData name="Inas FAOUZI [Eurécia]" userId="S::inas.faouzi@eurecia.com::4f435423-8673-4c81-9a60-95a8e74c92dd" providerId="AD" clId="Web-{33927FF2-922A-9282-37F7-5E0C170358E2}" dt="2024-09-02T12:58:49.097" v="67"/>
        <pc:sldMkLst>
          <pc:docMk/>
          <pc:sldMk cId="1529473113" sldId="339"/>
        </pc:sldMkLst>
      </pc:sldChg>
      <pc:sldChg chg="delSp modSp add">
        <pc:chgData name="Inas FAOUZI [Eurécia]" userId="S::inas.faouzi@eurecia.com::4f435423-8673-4c81-9a60-95a8e74c92dd" providerId="AD" clId="Web-{33927FF2-922A-9282-37F7-5E0C170358E2}" dt="2024-09-02T12:58:45.550" v="66" actId="1076"/>
        <pc:sldMkLst>
          <pc:docMk/>
          <pc:sldMk cId="2114891416" sldId="348"/>
        </pc:sldMkLst>
      </pc:sldChg>
    </pc:docChg>
  </pc:docChgLst>
  <pc:docChgLst>
    <pc:chgData name="Inas FAOUZI [Eurécia]" userId="4f435423-8673-4c81-9a60-95a8e74c92dd" providerId="ADAL" clId="{06DA2B17-1D46-4719-BFD0-85EDFB3E941A}"/>
    <pc:docChg chg="modSld">
      <pc:chgData name="Inas FAOUZI [Eurécia]" userId="4f435423-8673-4c81-9a60-95a8e74c92dd" providerId="ADAL" clId="{06DA2B17-1D46-4719-BFD0-85EDFB3E941A}" dt="2024-09-11T08:13:03.572" v="4" actId="207"/>
      <pc:docMkLst>
        <pc:docMk/>
      </pc:docMkLst>
      <pc:sldChg chg="modSp mod">
        <pc:chgData name="Inas FAOUZI [Eurécia]" userId="4f435423-8673-4c81-9a60-95a8e74c92dd" providerId="ADAL" clId="{06DA2B17-1D46-4719-BFD0-85EDFB3E941A}" dt="2024-09-11T08:13:03.572" v="4" actId="207"/>
        <pc:sldMkLst>
          <pc:docMk/>
          <pc:sldMk cId="2114891416" sldId="34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28/07/2025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28/07/2025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28/07/2025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28/07/2025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4.png"/><Relationship Id="rId7" Type="http://schemas.openxmlformats.org/officeDocument/2006/relationships/image" Target="../media/image4.svg"/><Relationship Id="rId12"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image" Target="../media/image3.png"/><Relationship Id="rId11" Type="http://schemas.openxmlformats.org/officeDocument/2006/relationships/slide" Target="slide7.xml"/><Relationship Id="rId5" Type="http://schemas.openxmlformats.org/officeDocument/2006/relationships/image" Target="../media/image2.svg"/><Relationship Id="rId10" Type="http://schemas.openxmlformats.org/officeDocument/2006/relationships/slide" Target="slide6.xml"/><Relationship Id="rId4" Type="http://schemas.openxmlformats.org/officeDocument/2006/relationships/image" Target="../media/image1.png"/><Relationship Id="rId9" Type="http://schemas.openxmlformats.org/officeDocument/2006/relationships/slide" Target="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a:latin typeface="PP Woodland"/>
              </a:rPr>
              <a:t>Tout savoir sur le module </a:t>
            </a:r>
            <a:br>
              <a:rPr lang="fr-FR">
                <a:solidFill>
                  <a:srgbClr val="486267"/>
                </a:solidFill>
                <a:latin typeface="PP Woodland"/>
              </a:rPr>
            </a:br>
            <a:r>
              <a:rPr lang="fr-FR">
                <a:solidFill>
                  <a:srgbClr val="486267"/>
                </a:solidFill>
                <a:latin typeface="PP Woodland"/>
              </a:rPr>
              <a:t>     </a:t>
            </a:r>
            <a:r>
              <a:rPr lang="fr-FR">
                <a:solidFill>
                  <a:schemeClr val="accent1"/>
                </a:solidFill>
                <a:latin typeface="PP Woodland"/>
              </a:rPr>
              <a:t>Portail RH</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a:t>Guide utilisateur</a:t>
            </a:r>
          </a:p>
        </p:txBody>
      </p:sp>
      <p:pic>
        <p:nvPicPr>
          <p:cNvPr id="3" name="Image 2" descr="Une image contenant Graphique, cercle, clipart, symbole&#10;&#10;Description générée automatiquement">
            <a:extLst>
              <a:ext uri="{FF2B5EF4-FFF2-40B4-BE49-F238E27FC236}">
                <a16:creationId xmlns:a16="http://schemas.microsoft.com/office/drawing/2014/main" id="{30CB36BC-22BC-3148-EF1B-0E150BEDB042}"/>
              </a:ext>
            </a:extLst>
          </p:cNvPr>
          <p:cNvPicPr>
            <a:picLocks noChangeAspect="1"/>
          </p:cNvPicPr>
          <p:nvPr/>
        </p:nvPicPr>
        <p:blipFill>
          <a:blip r:embed="rId3"/>
          <a:stretch>
            <a:fillRect/>
          </a:stretch>
        </p:blipFill>
        <p:spPr>
          <a:xfrm>
            <a:off x="805617" y="4101972"/>
            <a:ext cx="753977" cy="822045"/>
          </a:xfrm>
          <a:prstGeom prst="rect">
            <a:avLst/>
          </a:prstGeom>
        </p:spPr>
      </p:pic>
      <p:sp>
        <p:nvSpPr>
          <p:cNvPr id="5" name="Espace réservé du texte 4">
            <a:extLst>
              <a:ext uri="{FF2B5EF4-FFF2-40B4-BE49-F238E27FC236}">
                <a16:creationId xmlns:a16="http://schemas.microsoft.com/office/drawing/2014/main" id="{2E41B274-6BBE-010B-1957-256EA8B3A11F}"/>
              </a:ext>
            </a:extLst>
          </p:cNvPr>
          <p:cNvSpPr txBox="1">
            <a:spLocks/>
          </p:cNvSpPr>
          <p:nvPr/>
        </p:nvSpPr>
        <p:spPr>
          <a:xfrm>
            <a:off x="876737" y="6222524"/>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a:solidFill>
                  <a:schemeClr val="tx1"/>
                </a:solidFill>
              </a:rPr>
              <a:t>Dernière mise à jour</a:t>
            </a:r>
          </a:p>
          <a:p>
            <a:r>
              <a:rPr lang="fr-FR" sz="1000">
                <a:solidFill>
                  <a:schemeClr val="tx1"/>
                </a:solidFill>
              </a:rPr>
              <a:t>Juin 2025</a:t>
            </a:r>
          </a:p>
        </p:txBody>
      </p:sp>
    </p:spTree>
    <p:extLst>
      <p:ext uri="{BB962C8B-B14F-4D97-AF65-F5344CB8AC3E}">
        <p14:creationId xmlns:p14="http://schemas.microsoft.com/office/powerpoint/2010/main" val="3210797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10104" y="2184611"/>
            <a:ext cx="5520975" cy="577339"/>
          </a:xfrm>
        </p:spPr>
        <p:txBody>
          <a:bodyPr/>
          <a:lstStyle/>
          <a:p>
            <a:pPr>
              <a:lnSpc>
                <a:spcPct val="100000"/>
              </a:lnSpc>
            </a:pPr>
            <a:r>
              <a:rPr lang="fr-FR">
                <a:solidFill>
                  <a:srgbClr val="79BF9D"/>
                </a:solidFill>
                <a:latin typeface="Figtree"/>
                <a:hlinkClick r:id="rId2" action="ppaction://hlinksldjump"/>
              </a:rPr>
              <a:t>Utiliser portail RH en tant que collaborateur</a:t>
            </a:r>
            <a:br>
              <a:rPr lang="fr-FR" b="0">
                <a:latin typeface="Figtree Light"/>
              </a:rPr>
            </a:br>
            <a:endParaRPr lang="fr-FR" b="0">
              <a:solidFill>
                <a:srgbClr val="000000"/>
              </a:solidFill>
              <a:latin typeface="Figtree Light"/>
            </a:endParaRPr>
          </a:p>
          <a:p>
            <a:pPr>
              <a:lnSpc>
                <a:spcPct val="100000"/>
              </a:lnSpc>
            </a:pPr>
            <a:br>
              <a:rPr lang="fr-FR" sz="1600" b="0">
                <a:solidFill>
                  <a:srgbClr val="F6F2EA"/>
                </a:solidFill>
                <a:latin typeface="Figtree Light"/>
              </a:rPr>
            </a:br>
            <a:br>
              <a:rPr lang="fr-FR" sz="1600" b="0">
                <a:latin typeface="Figtree Light"/>
              </a:rPr>
            </a:br>
            <a:br>
              <a:rPr lang="fr-FR" sz="1600" b="0">
                <a:latin typeface="Figtree Light"/>
              </a:rPr>
            </a:br>
            <a:endParaRPr lang="fr-FR" sz="1600" b="0">
              <a:solidFill>
                <a:srgbClr val="F6F2EA"/>
              </a:solidFill>
              <a:latin typeface="Figtree Light"/>
            </a:endParaRP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3"/>
          <a:srcRect l="22349" t="308" r="27443" b="-1233"/>
          <a:stretch/>
        </p:blipFill>
        <p:spPr>
          <a:xfrm>
            <a:off x="7217726" y="0"/>
            <a:ext cx="5047758" cy="6947347"/>
          </a:xfrm>
        </p:spPr>
      </p:pic>
      <p:sp>
        <p:nvSpPr>
          <p:cNvPr id="2" name="Espace réservé du texte 41">
            <a:extLst>
              <a:ext uri="{FF2B5EF4-FFF2-40B4-BE49-F238E27FC236}">
                <a16:creationId xmlns:a16="http://schemas.microsoft.com/office/drawing/2014/main" id="{A809FF54-8E21-E76D-9608-77AF773D0852}"/>
              </a:ext>
            </a:extLst>
          </p:cNvPr>
          <p:cNvSpPr>
            <a:spLocks noGrp="1"/>
          </p:cNvSpPr>
          <p:nvPr/>
        </p:nvSpPr>
        <p:spPr>
          <a:xfrm>
            <a:off x="528394" y="3155706"/>
            <a:ext cx="5283200" cy="241092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a:solidFill>
                  <a:schemeClr val="bg2"/>
                </a:solidFill>
                <a:latin typeface="Figtree"/>
                <a:hlinkClick r:id="rId8" action="ppaction://hlinksldjump">
                  <a:extLst>
                    <a:ext uri="{A12FA001-AC4F-418D-AE19-62706E023703}">
                      <ahyp:hlinkClr xmlns:ahyp="http://schemas.microsoft.com/office/drawing/2018/hyperlinkcolor" val="tx"/>
                    </a:ext>
                  </a:extLst>
                </a:hlinkClick>
              </a:rPr>
              <a:t>Accéder à l'annuaire salariés</a:t>
            </a:r>
            <a:endParaRPr lang="fr-FR">
              <a:solidFill>
                <a:schemeClr val="bg2"/>
              </a:solidFill>
            </a:endParaRPr>
          </a:p>
          <a:p>
            <a:pPr>
              <a:lnSpc>
                <a:spcPct val="100000"/>
              </a:lnSpc>
            </a:pPr>
            <a:r>
              <a:rPr lang="fr-FR" sz="1500">
                <a:solidFill>
                  <a:schemeClr val="bg1"/>
                </a:solidFill>
                <a:latin typeface="Figtree"/>
                <a:hlinkClick r:id="rId9" action="ppaction://hlinksldjump">
                  <a:extLst>
                    <a:ext uri="{A12FA001-AC4F-418D-AE19-62706E023703}">
                      <ahyp:hlinkClr xmlns:ahyp="http://schemas.microsoft.com/office/drawing/2018/hyperlinkcolor" val="tx"/>
                    </a:ext>
                  </a:extLst>
                </a:hlinkClick>
              </a:rPr>
              <a:t>Accéder à mon espace de document</a:t>
            </a:r>
            <a:endParaRPr lang="fr-FR" sz="1500">
              <a:solidFill>
                <a:schemeClr val="bg1"/>
              </a:solidFill>
              <a:latin typeface="Figtree"/>
            </a:endParaRPr>
          </a:p>
          <a:p>
            <a:pPr>
              <a:lnSpc>
                <a:spcPct val="100000"/>
              </a:lnSpc>
            </a:pPr>
            <a:r>
              <a:rPr lang="fr-FR" sz="1500">
                <a:solidFill>
                  <a:schemeClr val="bg2"/>
                </a:solidFill>
                <a:latin typeface="Figtree"/>
                <a:hlinkClick r:id="rId10" action="ppaction://hlinksldjump">
                  <a:extLst>
                    <a:ext uri="{A12FA001-AC4F-418D-AE19-62706E023703}">
                      <ahyp:hlinkClr xmlns:ahyp="http://schemas.microsoft.com/office/drawing/2018/hyperlinkcolor" val="tx"/>
                    </a:ext>
                  </a:extLst>
                </a:hlinkClick>
              </a:rPr>
              <a:t>Consulter les documents partagés</a:t>
            </a:r>
            <a:endParaRPr lang="fr-FR" sz="1500">
              <a:solidFill>
                <a:schemeClr val="bg2"/>
              </a:solidFill>
              <a:latin typeface="Figtree"/>
            </a:endParaRPr>
          </a:p>
          <a:p>
            <a:pPr>
              <a:lnSpc>
                <a:spcPct val="100000"/>
              </a:lnSpc>
            </a:pPr>
            <a:r>
              <a:rPr lang="fr-FR" sz="1500">
                <a:solidFill>
                  <a:schemeClr val="bg2"/>
                </a:solidFill>
                <a:latin typeface="Figtree"/>
                <a:hlinkClick r:id="rId11" action="ppaction://hlinksldjump">
                  <a:extLst>
                    <a:ext uri="{A12FA001-AC4F-418D-AE19-62706E023703}">
                      <ahyp:hlinkClr xmlns:ahyp="http://schemas.microsoft.com/office/drawing/2018/hyperlinkcolor" val="tx"/>
                    </a:ext>
                  </a:extLst>
                </a:hlinkClick>
              </a:rPr>
              <a:t>Accéder aux bulletins de salaire</a:t>
            </a:r>
            <a:endParaRPr lang="fr-FR" sz="1500">
              <a:solidFill>
                <a:schemeClr val="bg2"/>
              </a:solidFill>
              <a:latin typeface="Figtree"/>
            </a:endParaRPr>
          </a:p>
          <a:p>
            <a:pPr>
              <a:lnSpc>
                <a:spcPct val="100000"/>
              </a:lnSpc>
            </a:pPr>
            <a:r>
              <a:rPr lang="fr-FR" sz="1500">
                <a:solidFill>
                  <a:schemeClr val="bg2"/>
                </a:solidFill>
                <a:latin typeface="Figtree"/>
                <a:hlinkClick r:id="rId12" action="ppaction://hlinksldjump">
                  <a:extLst>
                    <a:ext uri="{A12FA001-AC4F-418D-AE19-62706E023703}">
                      <ahyp:hlinkClr xmlns:ahyp="http://schemas.microsoft.com/office/drawing/2018/hyperlinkcolor" val="tx"/>
                    </a:ext>
                  </a:extLst>
                </a:hlinkClick>
              </a:rPr>
              <a:t>Retrouvez ma fiche salariée</a:t>
            </a:r>
            <a:endParaRPr lang="fr-FR" sz="1500">
              <a:solidFill>
                <a:schemeClr val="bg2"/>
              </a:solidFill>
            </a:endParaRPr>
          </a:p>
        </p:txBody>
      </p:sp>
    </p:spTree>
    <p:extLst>
      <p:ext uri="{BB962C8B-B14F-4D97-AF65-F5344CB8AC3E}">
        <p14:creationId xmlns:p14="http://schemas.microsoft.com/office/powerpoint/2010/main" val="2114891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9600"/>
              <a:t>Usage collaborateur</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351285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54191" y="2367347"/>
            <a:ext cx="4336327" cy="3109999"/>
          </a:xfrm>
        </p:spPr>
        <p:txBody>
          <a:bodyPr/>
          <a:lstStyle/>
          <a:p>
            <a:pPr algn="just"/>
            <a:r>
              <a:rPr lang="fr-FR" sz="1600">
                <a:latin typeface="Figtree Light" pitchFamily="2" charset="0"/>
              </a:rPr>
              <a:t>Depuis le module « Portail RH » et en sélectionnant « Annuaire salariés », vous accédez à l’annuaire salariés répertoriant l’ensemble des collaborateurs de la société. </a:t>
            </a:r>
          </a:p>
          <a:p>
            <a:pPr algn="just"/>
            <a:endParaRPr lang="fr-FR" sz="1600">
              <a:latin typeface="Figtree Light" pitchFamily="2" charset="0"/>
            </a:endParaRPr>
          </a:p>
          <a:p>
            <a:pPr algn="just"/>
            <a:r>
              <a:rPr lang="fr-FR" sz="1600">
                <a:latin typeface="Figtree Light" pitchFamily="2" charset="0"/>
              </a:rPr>
              <a:t>L’annuaire peut afficher l’email, la fonction, le département, la structure et le téléphone de chaque collaborateur. </a:t>
            </a:r>
          </a:p>
          <a:p>
            <a:pPr marL="0" indent="0">
              <a:buNone/>
            </a:pPr>
            <a:endParaRPr lang="fr-FR">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Annuaire salariés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478277" y="869613"/>
            <a:ext cx="11453813" cy="339725"/>
          </a:xfrm>
        </p:spPr>
        <p:txBody>
          <a:bodyPr/>
          <a:lstStyle/>
          <a:p>
            <a:r>
              <a:rPr lang="fr-FR"/>
              <a:t>Collaborateur</a:t>
            </a:r>
          </a:p>
        </p:txBody>
      </p:sp>
      <p:pic>
        <p:nvPicPr>
          <p:cNvPr id="8" name="Image 7">
            <a:extLst>
              <a:ext uri="{FF2B5EF4-FFF2-40B4-BE49-F238E27FC236}">
                <a16:creationId xmlns:a16="http://schemas.microsoft.com/office/drawing/2014/main" id="{B63E0181-981A-C694-F743-D48F205AD871}"/>
              </a:ext>
            </a:extLst>
          </p:cNvPr>
          <p:cNvPicPr>
            <a:picLocks noChangeAspect="1"/>
          </p:cNvPicPr>
          <p:nvPr/>
        </p:nvPicPr>
        <p:blipFill>
          <a:blip r:embed="rId2"/>
          <a:stretch>
            <a:fillRect/>
          </a:stretch>
        </p:blipFill>
        <p:spPr>
          <a:xfrm>
            <a:off x="4758084" y="1998638"/>
            <a:ext cx="7076729" cy="3478708"/>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3ACA9CF4-3D1D-51ED-DFD2-4E94706EDEF1}"/>
              </a:ext>
            </a:extLst>
          </p:cNvPr>
          <p:cNvSpPr txBox="1"/>
          <p:nvPr/>
        </p:nvSpPr>
        <p:spPr>
          <a:xfrm>
            <a:off x="5142368" y="5656590"/>
            <a:ext cx="6549712" cy="523220"/>
          </a:xfrm>
          <a:prstGeom prst="rect">
            <a:avLst/>
          </a:prstGeom>
          <a:noFill/>
        </p:spPr>
        <p:txBody>
          <a:bodyPr wrap="square" lIns="91440" tIns="45720" rIns="91440" bIns="45720" anchor="t">
            <a:spAutoFit/>
          </a:bodyPr>
          <a:lstStyle/>
          <a:p>
            <a:pPr algn="ctr"/>
            <a:r>
              <a:rPr lang="fr-FR" sz="1400" b="1">
                <a:solidFill>
                  <a:schemeClr val="accent3"/>
                </a:solidFill>
                <a:latin typeface="Figtree Light"/>
              </a:rPr>
              <a:t>Attention : </a:t>
            </a:r>
            <a:r>
              <a:rPr lang="fr-FR" sz="1400">
                <a:latin typeface="Figtree Light"/>
              </a:rPr>
              <a:t>vous pouvez accéder à votre propre fiche salariée en cliquant sur votre nom. Mais vous n’avez pas accès à la fiche salarié des autres collaborateurs. </a:t>
            </a:r>
          </a:p>
        </p:txBody>
      </p:sp>
    </p:spTree>
    <p:extLst>
      <p:ext uri="{BB962C8B-B14F-4D97-AF65-F5344CB8AC3E}">
        <p14:creationId xmlns:p14="http://schemas.microsoft.com/office/powerpoint/2010/main" val="154299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57187" y="1200932"/>
            <a:ext cx="4336327" cy="3109999"/>
          </a:xfrm>
        </p:spPr>
        <p:txBody>
          <a:bodyPr>
            <a:noAutofit/>
          </a:bodyPr>
          <a:lstStyle/>
          <a:p>
            <a:pPr marL="0" indent="0" algn="just">
              <a:buNone/>
            </a:pPr>
            <a:endParaRPr lang="fr-FR" dirty="0">
              <a:latin typeface="Calibri" panose="020F0502020204030204" pitchFamily="34" charset="0"/>
            </a:endParaRPr>
          </a:p>
          <a:p>
            <a:pPr algn="just"/>
            <a:r>
              <a:rPr lang="fr-FR" dirty="0">
                <a:latin typeface="Figtree Light" pitchFamily="2" charset="0"/>
              </a:rPr>
              <a:t>Depuis le module « Portail RH » et en sélectionnant « Documents», vous pouvez consulter tous les documents liés à votre vie professionnelle :</a:t>
            </a:r>
          </a:p>
          <a:p>
            <a:pPr marL="595313" lvl="1" indent="-285750" algn="just">
              <a:buFont typeface="Arial" panose="020B0604020202020204" pitchFamily="34" charset="0"/>
              <a:buChar char="•"/>
            </a:pPr>
            <a:r>
              <a:rPr lang="fr-FR" dirty="0">
                <a:latin typeface="Figtree Light" pitchFamily="2" charset="0"/>
              </a:rPr>
              <a:t>Contrat de travail</a:t>
            </a:r>
          </a:p>
          <a:p>
            <a:pPr marL="595313" lvl="1" indent="-285750" algn="just">
              <a:buFont typeface="Arial" panose="020B0604020202020204" pitchFamily="34" charset="0"/>
              <a:buChar char="•"/>
            </a:pPr>
            <a:r>
              <a:rPr lang="fr-FR" dirty="0">
                <a:latin typeface="Figtree Light" pitchFamily="2" charset="0"/>
              </a:rPr>
              <a:t>CV</a:t>
            </a:r>
          </a:p>
          <a:p>
            <a:pPr marL="595313" lvl="1" indent="-285750" algn="just">
              <a:buFont typeface="Arial" panose="020B0604020202020204" pitchFamily="34" charset="0"/>
              <a:buChar char="•"/>
            </a:pPr>
            <a:r>
              <a:rPr lang="fr-FR" dirty="0">
                <a:latin typeface="Figtree Light" pitchFamily="2" charset="0"/>
              </a:rPr>
              <a:t>Permis de conduire</a:t>
            </a:r>
          </a:p>
          <a:p>
            <a:pPr marL="595313" lvl="1" indent="-285750" algn="just">
              <a:buFont typeface="Arial" panose="020B0604020202020204" pitchFamily="34" charset="0"/>
              <a:buChar char="•"/>
            </a:pPr>
            <a:r>
              <a:rPr lang="fr-FR" dirty="0">
                <a:latin typeface="Figtree Light" pitchFamily="2" charset="0"/>
              </a:rPr>
              <a:t>Etc.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Espace de documents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Collaborateur</a:t>
            </a:r>
          </a:p>
        </p:txBody>
      </p:sp>
      <p:pic>
        <p:nvPicPr>
          <p:cNvPr id="7" name="Image 6">
            <a:extLst>
              <a:ext uri="{FF2B5EF4-FFF2-40B4-BE49-F238E27FC236}">
                <a16:creationId xmlns:a16="http://schemas.microsoft.com/office/drawing/2014/main" id="{6B3C6A86-F3D8-3CE6-8A6E-570DBAF0E04F}"/>
              </a:ext>
            </a:extLst>
          </p:cNvPr>
          <p:cNvPicPr>
            <a:picLocks noChangeAspect="1"/>
          </p:cNvPicPr>
          <p:nvPr/>
        </p:nvPicPr>
        <p:blipFill>
          <a:blip r:embed="rId2"/>
          <a:stretch>
            <a:fillRect/>
          </a:stretch>
        </p:blipFill>
        <p:spPr>
          <a:xfrm>
            <a:off x="5108106" y="2516643"/>
            <a:ext cx="6633849" cy="2874304"/>
          </a:xfrm>
          <a:prstGeom prst="rect">
            <a:avLst/>
          </a:prstGeom>
          <a:ln>
            <a:noFill/>
          </a:ln>
          <a:effectLst>
            <a:outerShdw blurRad="292100" dist="139700" dir="2700000" algn="tl" rotWithShape="0">
              <a:srgbClr val="333333">
                <a:alpha val="65000"/>
              </a:srgbClr>
            </a:outerShdw>
          </a:effectLst>
        </p:spPr>
      </p:pic>
      <p:sp>
        <p:nvSpPr>
          <p:cNvPr id="5" name="Espace réservé du tableau 1">
            <a:extLst>
              <a:ext uri="{FF2B5EF4-FFF2-40B4-BE49-F238E27FC236}">
                <a16:creationId xmlns:a16="http://schemas.microsoft.com/office/drawing/2014/main" id="{8E3F8621-1A44-F664-DF6D-B5BD4C37D503}"/>
              </a:ext>
            </a:extLst>
          </p:cNvPr>
          <p:cNvSpPr txBox="1">
            <a:spLocks/>
          </p:cNvSpPr>
          <p:nvPr/>
        </p:nvSpPr>
        <p:spPr>
          <a:xfrm>
            <a:off x="381000" y="3953795"/>
            <a:ext cx="4336327" cy="310999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endParaRPr lang="fr-FR" dirty="0">
              <a:latin typeface="Calibri" panose="020F0502020204030204" pitchFamily="34" charset="0"/>
            </a:endParaRPr>
          </a:p>
          <a:p>
            <a:pPr algn="just"/>
            <a:r>
              <a:rPr lang="fr-FR" dirty="0">
                <a:latin typeface="Figtree Light" pitchFamily="2" charset="0"/>
              </a:rPr>
              <a:t>Vous pouvez également ajouter des documents si votre administrateur vous le permet comme par exemple : </a:t>
            </a:r>
          </a:p>
          <a:p>
            <a:pPr lvl="1" algn="just">
              <a:buFont typeface="Arial" panose="020B0604020202020204" pitchFamily="34" charset="0"/>
              <a:buChar char="•"/>
            </a:pPr>
            <a:r>
              <a:rPr lang="fr-FR" dirty="0">
                <a:latin typeface="Figtree Light" pitchFamily="2" charset="0"/>
              </a:rPr>
              <a:t>Attestation de télétravail</a:t>
            </a:r>
          </a:p>
          <a:p>
            <a:pPr lvl="1" algn="just">
              <a:buFont typeface="Arial" panose="020B0604020202020204" pitchFamily="34" charset="0"/>
              <a:buChar char="•"/>
            </a:pPr>
            <a:r>
              <a:rPr lang="fr-FR" dirty="0">
                <a:latin typeface="Figtree Light" pitchFamily="2" charset="0"/>
              </a:rPr>
              <a:t>Etc.</a:t>
            </a:r>
          </a:p>
          <a:p>
            <a:pPr marL="0" indent="0">
              <a:buFontTx/>
              <a:buNone/>
            </a:pPr>
            <a:endParaRPr lang="fr-FR" dirty="0"/>
          </a:p>
        </p:txBody>
      </p:sp>
    </p:spTree>
    <p:extLst>
      <p:ext uri="{BB962C8B-B14F-4D97-AF65-F5344CB8AC3E}">
        <p14:creationId xmlns:p14="http://schemas.microsoft.com/office/powerpoint/2010/main" val="97668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17565" y="1996460"/>
            <a:ext cx="4336327" cy="3109999"/>
          </a:xfrm>
        </p:spPr>
        <p:txBody>
          <a:bodyPr>
            <a:noAutofit/>
          </a:bodyPr>
          <a:lstStyle/>
          <a:p>
            <a:pPr marL="0" indent="0" algn="just">
              <a:buNone/>
            </a:pPr>
            <a:endParaRPr lang="fr-FR">
              <a:latin typeface="Figtree Light" pitchFamily="2" charset="0"/>
            </a:endParaRPr>
          </a:p>
          <a:p>
            <a:pPr algn="just"/>
            <a:r>
              <a:rPr lang="fr-FR">
                <a:latin typeface="Figtree Light" pitchFamily="2" charset="0"/>
              </a:rPr>
              <a:t>Depuis le module « Portail RH » et en sélectionnant « Documents partagés », vous pouvez consulter tous les documents partagés par la société :</a:t>
            </a:r>
          </a:p>
          <a:p>
            <a:pPr marL="595313" lvl="1" indent="-285750" algn="just">
              <a:buFont typeface="Arial" panose="020B0604020202020204" pitchFamily="34" charset="0"/>
              <a:buChar char="•"/>
            </a:pPr>
            <a:r>
              <a:rPr lang="fr-FR">
                <a:latin typeface="Figtree Light" pitchFamily="2" charset="0"/>
              </a:rPr>
              <a:t>Règlement intérieur</a:t>
            </a:r>
          </a:p>
          <a:p>
            <a:pPr marL="595313" lvl="1" indent="-285750" algn="just">
              <a:buFont typeface="Arial" panose="020B0604020202020204" pitchFamily="34" charset="0"/>
              <a:buChar char="•"/>
            </a:pPr>
            <a:r>
              <a:rPr lang="fr-FR">
                <a:latin typeface="Figtree Light" pitchFamily="2" charset="0"/>
              </a:rPr>
              <a:t>Convention collective</a:t>
            </a:r>
          </a:p>
          <a:p>
            <a:pPr marL="595313" lvl="1" indent="-285750" algn="just">
              <a:buFont typeface="Arial" panose="020B0604020202020204" pitchFamily="34" charset="0"/>
              <a:buChar char="•"/>
            </a:pPr>
            <a:r>
              <a:rPr lang="fr-FR">
                <a:latin typeface="Figtree Light" pitchFamily="2" charset="0"/>
              </a:rPr>
              <a:t>Consignes de sécurité</a:t>
            </a:r>
          </a:p>
          <a:p>
            <a:pPr marL="595313" lvl="1" indent="-285750" algn="just">
              <a:buFont typeface="Arial" panose="020B0604020202020204" pitchFamily="34" charset="0"/>
              <a:buChar char="•"/>
            </a:pPr>
            <a:r>
              <a:rPr lang="fr-FR">
                <a:latin typeface="Figtree Light" pitchFamily="2" charset="0"/>
              </a:rPr>
              <a:t>Notes d’informations</a:t>
            </a:r>
          </a:p>
          <a:p>
            <a:pPr marL="595313" lvl="1" indent="-285750" algn="just">
              <a:buFont typeface="Arial" panose="020B0604020202020204" pitchFamily="34" charset="0"/>
              <a:buChar char="•"/>
            </a:pPr>
            <a:r>
              <a:rPr lang="fr-FR">
                <a:latin typeface="Figtree Light" pitchFamily="2" charset="0"/>
              </a:rPr>
              <a:t>Etc. </a:t>
            </a:r>
          </a:p>
          <a:p>
            <a:pPr marL="0" indent="0">
              <a:buNone/>
            </a:pPr>
            <a:endParaRPr lang="fr-FR">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Documents partagés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Collaborateur</a:t>
            </a:r>
          </a:p>
        </p:txBody>
      </p:sp>
      <p:pic>
        <p:nvPicPr>
          <p:cNvPr id="7" name="Image 6">
            <a:extLst>
              <a:ext uri="{FF2B5EF4-FFF2-40B4-BE49-F238E27FC236}">
                <a16:creationId xmlns:a16="http://schemas.microsoft.com/office/drawing/2014/main" id="{99CC605E-311D-EEEF-55DC-8564859FC35F}"/>
              </a:ext>
            </a:extLst>
          </p:cNvPr>
          <p:cNvPicPr>
            <a:picLocks noChangeAspect="1"/>
          </p:cNvPicPr>
          <p:nvPr/>
        </p:nvPicPr>
        <p:blipFill>
          <a:blip r:embed="rId2"/>
          <a:stretch>
            <a:fillRect/>
          </a:stretch>
        </p:blipFill>
        <p:spPr>
          <a:xfrm>
            <a:off x="4834269" y="2234827"/>
            <a:ext cx="6986256" cy="3327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8136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257850" y="1602131"/>
            <a:ext cx="7848981" cy="3109999"/>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Depuis le module « Portail RH » et en sélectionnant « Documents &gt; Bulletins de salaire », vous pouvez accéder à l’intégralité de vos bulletins.</a:t>
            </a:r>
          </a:p>
          <a:p>
            <a:pPr algn="just"/>
            <a:r>
              <a:rPr lang="fr-FR" dirty="0">
                <a:latin typeface="Figtree Light" pitchFamily="2" charset="0"/>
              </a:rPr>
              <a:t>Vous pouvez cliquer directement sur le bulletin voulu et le télécharger par la suite !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Bulletins de salaire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Collaborateur</a:t>
            </a:r>
          </a:p>
        </p:txBody>
      </p:sp>
      <p:pic>
        <p:nvPicPr>
          <p:cNvPr id="7" name="Image 6">
            <a:extLst>
              <a:ext uri="{FF2B5EF4-FFF2-40B4-BE49-F238E27FC236}">
                <a16:creationId xmlns:a16="http://schemas.microsoft.com/office/drawing/2014/main" id="{61033F54-98A4-C28B-A60A-75623964A0D7}"/>
              </a:ext>
            </a:extLst>
          </p:cNvPr>
          <p:cNvPicPr>
            <a:picLocks noChangeAspect="1"/>
          </p:cNvPicPr>
          <p:nvPr/>
        </p:nvPicPr>
        <p:blipFill>
          <a:blip r:embed="rId2"/>
          <a:stretch>
            <a:fillRect/>
          </a:stretch>
        </p:blipFill>
        <p:spPr>
          <a:xfrm>
            <a:off x="2204041" y="3307165"/>
            <a:ext cx="8045473" cy="2809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1713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200889" y="988457"/>
            <a:ext cx="8764492" cy="3109999"/>
          </a:xfrm>
        </p:spPr>
        <p:txBody>
          <a:bodyPr>
            <a:noAutofit/>
          </a:bodyPr>
          <a:lstStyle/>
          <a:p>
            <a:pPr marL="0" indent="0" algn="just">
              <a:buNone/>
            </a:pPr>
            <a:endParaRPr lang="fr-FR">
              <a:latin typeface="Figtree Light" pitchFamily="2" charset="0"/>
            </a:endParaRPr>
          </a:p>
          <a:p>
            <a:pPr algn="just"/>
            <a:r>
              <a:rPr lang="fr-FR">
                <a:latin typeface="Figtree Light" pitchFamily="2" charset="0"/>
              </a:rPr>
              <a:t>Depuis votre espace personnel, vous pouvez retrouver l’intégralité de vos informations personnelles et contractuelles ! </a:t>
            </a:r>
          </a:p>
          <a:p>
            <a:pPr marL="0" indent="0">
              <a:buNone/>
            </a:pPr>
            <a:endParaRPr lang="fr-FR">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Ma fiche salarié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Collaborateur</a:t>
            </a:r>
          </a:p>
        </p:txBody>
      </p:sp>
      <p:pic>
        <p:nvPicPr>
          <p:cNvPr id="10" name="Image 9">
            <a:extLst>
              <a:ext uri="{FF2B5EF4-FFF2-40B4-BE49-F238E27FC236}">
                <a16:creationId xmlns:a16="http://schemas.microsoft.com/office/drawing/2014/main" id="{C5E8402E-CD6E-9AA6-856F-E878A7277AA2}"/>
              </a:ext>
            </a:extLst>
          </p:cNvPr>
          <p:cNvPicPr>
            <a:picLocks noChangeAspect="1"/>
          </p:cNvPicPr>
          <p:nvPr/>
        </p:nvPicPr>
        <p:blipFill>
          <a:blip r:embed="rId2"/>
          <a:stretch>
            <a:fillRect/>
          </a:stretch>
        </p:blipFill>
        <p:spPr>
          <a:xfrm>
            <a:off x="502043" y="246184"/>
            <a:ext cx="2030107" cy="1604317"/>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BD0FBDCD-6816-CFB3-A97A-F214AF0DC8C7}"/>
              </a:ext>
            </a:extLst>
          </p:cNvPr>
          <p:cNvSpPr/>
          <p:nvPr/>
        </p:nvSpPr>
        <p:spPr>
          <a:xfrm>
            <a:off x="597530" y="1309883"/>
            <a:ext cx="1421394" cy="33972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A2F302BF-FDBC-6498-59FA-7154D1CB8D62}"/>
              </a:ext>
            </a:extLst>
          </p:cNvPr>
          <p:cNvPicPr>
            <a:picLocks noChangeAspect="1"/>
          </p:cNvPicPr>
          <p:nvPr/>
        </p:nvPicPr>
        <p:blipFill>
          <a:blip r:embed="rId3"/>
          <a:stretch>
            <a:fillRect/>
          </a:stretch>
        </p:blipFill>
        <p:spPr>
          <a:xfrm>
            <a:off x="615635" y="2312410"/>
            <a:ext cx="6466526" cy="4343113"/>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0E6EC6A4-E05F-15AE-0762-AA3AA4DFD0E3}"/>
              </a:ext>
            </a:extLst>
          </p:cNvPr>
          <p:cNvPicPr>
            <a:picLocks noChangeAspect="1"/>
          </p:cNvPicPr>
          <p:nvPr/>
        </p:nvPicPr>
        <p:blipFill>
          <a:blip r:embed="rId4"/>
          <a:stretch>
            <a:fillRect/>
          </a:stretch>
        </p:blipFill>
        <p:spPr>
          <a:xfrm>
            <a:off x="5652535" y="3079465"/>
            <a:ext cx="6285968" cy="3109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1709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a:t>Une question sur notre solution ? </a:t>
            </a:r>
            <a:br>
              <a:rPr lang="fr-FR"/>
            </a:br>
            <a:r>
              <a:rPr lang="fr-FR" sz="280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09708" y="5750565"/>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solidFill>
                  <a:schemeClr val="bg1"/>
                </a:solidFill>
                <a:latin typeface="Figtree"/>
              </a:rPr>
              <a:t>Adresse mail administrateur</a:t>
            </a:r>
            <a:endParaRPr lang="fr-FR">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97374" y="5747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FAC893-9E2D-41F4-8446-6242E210A68D}">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F6B8844-6D62-4A3A-9D99-5FAB9B108978}">
  <ds:schemaRefs>
    <ds:schemaRef ds:uri="2c2b06c5-99bd-423a-9f6e-c688389443bc"/>
    <ds:schemaRef ds:uri="602bd6e3-6dcc-4d3a-87a7-d77921981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320</Words>
  <Application>Microsoft Office PowerPoint</Application>
  <PresentationFormat>Grand écran</PresentationFormat>
  <Paragraphs>53</Paragraphs>
  <Slides>9</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9</vt:i4>
      </vt:variant>
    </vt:vector>
  </HeadingPairs>
  <TitlesOfParts>
    <vt:vector size="18"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Portail RH</vt:lpstr>
      <vt:lpstr>Utiliser portail RH en tant que collaborateur     </vt:lpstr>
      <vt:lpstr>Usage collaborateur</vt:lpstr>
      <vt:lpstr>Annuaire salariés</vt:lpstr>
      <vt:lpstr>Espace de documents</vt:lpstr>
      <vt:lpstr>Documents partagés</vt:lpstr>
      <vt:lpstr>Bulletins de salaire</vt:lpstr>
      <vt:lpstr>Ma fiche salarié</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Audrey MARTIN [Eurécia]</cp:lastModifiedBy>
  <cp:revision>1</cp:revision>
  <dcterms:created xsi:type="dcterms:W3CDTF">2023-07-17T08:33:49Z</dcterms:created>
  <dcterms:modified xsi:type="dcterms:W3CDTF">2025-07-28T15:37:08Z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