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341" r:id="rId5"/>
    <p:sldId id="287" r:id="rId6"/>
    <p:sldId id="288" r:id="rId7"/>
    <p:sldId id="336" r:id="rId8"/>
    <p:sldId id="357" r:id="rId9"/>
    <p:sldId id="335" r:id="rId10"/>
    <p:sldId id="344" r:id="rId11"/>
    <p:sldId id="345" r:id="rId12"/>
    <p:sldId id="352" r:id="rId13"/>
    <p:sldId id="353" r:id="rId14"/>
    <p:sldId id="358" r:id="rId15"/>
    <p:sldId id="346" r:id="rId16"/>
    <p:sldId id="354" r:id="rId17"/>
    <p:sldId id="359" r:id="rId18"/>
    <p:sldId id="347" r:id="rId19"/>
    <p:sldId id="355" r:id="rId20"/>
    <p:sldId id="360" r:id="rId21"/>
    <p:sldId id="349" r:id="rId22"/>
    <p:sldId id="361" r:id="rId23"/>
    <p:sldId id="351" r:id="rId24"/>
    <p:sldId id="356" r:id="rId25"/>
    <p:sldId id="362" r:id="rId26"/>
    <p:sldId id="337" r:id="rId27"/>
    <p:sldId id="350" r:id="rId28"/>
    <p:sldId id="342"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202F0-62CC-2788-915E-D3E1B572DCCB}" v="1" dt="2025-07-24T07:23:53.96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een ROPERS [Eurécia]" userId="S::noreen.ropers@eurecia.com::f3a8d8f2-0e49-41aa-b7d1-58879f4fb21f" providerId="AD" clId="Web-{4D7310D9-F240-A848-D3C8-A176062BF56A}"/>
    <pc:docChg chg="modSld">
      <pc:chgData name="Noreen ROPERS [Eurécia]" userId="S::noreen.ropers@eurecia.com::f3a8d8f2-0e49-41aa-b7d1-58879f4fb21f" providerId="AD" clId="Web-{4D7310D9-F240-A848-D3C8-A176062BF56A}" dt="2025-07-21T13:37:48.339" v="1"/>
      <pc:docMkLst>
        <pc:docMk/>
      </pc:docMkLst>
      <pc:sldChg chg="delSp">
        <pc:chgData name="Noreen ROPERS [Eurécia]" userId="S::noreen.ropers@eurecia.com::f3a8d8f2-0e49-41aa-b7d1-58879f4fb21f" providerId="AD" clId="Web-{4D7310D9-F240-A848-D3C8-A176062BF56A}" dt="2025-07-21T13:37:48.339" v="1"/>
        <pc:sldMkLst>
          <pc:docMk/>
          <pc:sldMk cId="1561398166" sldId="288"/>
        </pc:sldMkLst>
      </pc:sldChg>
    </pc:docChg>
  </pc:docChgLst>
  <pc:docChgLst>
    <pc:chgData name="Pauline MORIN [Eurécia]" userId="26806002-a94a-4f86-8fe6-d48cb3313228" providerId="ADAL" clId="{C4C4C558-B4CF-4F46-8F0D-12D02F70D01F}"/>
    <pc:docChg chg="custSel modSld">
      <pc:chgData name="Pauline MORIN [Eurécia]" userId="26806002-a94a-4f86-8fe6-d48cb3313228" providerId="ADAL" clId="{C4C4C558-B4CF-4F46-8F0D-12D02F70D01F}" dt="2024-09-20T11:20:56.448" v="15" actId="2711"/>
      <pc:docMkLst>
        <pc:docMk/>
      </pc:docMkLst>
      <pc:sldChg chg="addSp delSp modSp mod">
        <pc:chgData name="Pauline MORIN [Eurécia]" userId="26806002-a94a-4f86-8fe6-d48cb3313228" providerId="ADAL" clId="{C4C4C558-B4CF-4F46-8F0D-12D02F70D01F}" dt="2024-09-20T11:20:56.448" v="15" actId="2711"/>
        <pc:sldMkLst>
          <pc:docMk/>
          <pc:sldMk cId="2016794526" sldId="341"/>
        </pc:sldMkLst>
      </pc:sldChg>
    </pc:docChg>
  </pc:docChgLst>
  <pc:docChgLst>
    <pc:chgData name="Inas FAOUZI [Eurécia]" userId="4f435423-8673-4c81-9a60-95a8e74c92dd" providerId="ADAL" clId="{53447AEA-C892-4315-82C7-742C48041C2D}"/>
    <pc:docChg chg="undo custSel addSld delSld modSld sldOrd">
      <pc:chgData name="Inas FAOUZI [Eurécia]" userId="4f435423-8673-4c81-9a60-95a8e74c92dd" providerId="ADAL" clId="{53447AEA-C892-4315-82C7-742C48041C2D}" dt="2024-09-12T08:43:28.173" v="94" actId="207"/>
      <pc:docMkLst>
        <pc:docMk/>
      </pc:docMkLst>
      <pc:sldChg chg="modSp mod">
        <pc:chgData name="Inas FAOUZI [Eurécia]" userId="4f435423-8673-4c81-9a60-95a8e74c92dd" providerId="ADAL" clId="{53447AEA-C892-4315-82C7-742C48041C2D}" dt="2024-09-12T08:43:28.173" v="94" actId="207"/>
        <pc:sldMkLst>
          <pc:docMk/>
          <pc:sldMk cId="1561398166" sldId="288"/>
        </pc:sldMkLst>
      </pc:sldChg>
      <pc:sldChg chg="del">
        <pc:chgData name="Inas FAOUZI [Eurécia]" userId="4f435423-8673-4c81-9a60-95a8e74c92dd" providerId="ADAL" clId="{53447AEA-C892-4315-82C7-742C48041C2D}" dt="2024-09-12T08:34:19.944" v="44" actId="2696"/>
        <pc:sldMkLst>
          <pc:docMk/>
          <pc:sldMk cId="3512856049" sldId="334"/>
        </pc:sldMkLst>
      </pc:sldChg>
      <pc:sldChg chg="modSp mod ord">
        <pc:chgData name="Inas FAOUZI [Eurécia]" userId="4f435423-8673-4c81-9a60-95a8e74c92dd" providerId="ADAL" clId="{53447AEA-C892-4315-82C7-742C48041C2D}" dt="2024-09-12T08:34:08.862" v="43" actId="20577"/>
        <pc:sldMkLst>
          <pc:docMk/>
          <pc:sldMk cId="1009862868" sldId="336"/>
        </pc:sldMkLst>
      </pc:sldChg>
      <pc:sldChg chg="add">
        <pc:chgData name="Inas FAOUZI [Eurécia]" userId="4f435423-8673-4c81-9a60-95a8e74c92dd" providerId="ADAL" clId="{53447AEA-C892-4315-82C7-742C48041C2D}" dt="2024-09-12T08:33:46.278" v="0" actId="2890"/>
        <pc:sldMkLst>
          <pc:docMk/>
          <pc:sldMk cId="825952970" sldId="356"/>
        </pc:sldMkLst>
      </pc:sldChg>
      <pc:sldChg chg="modSp new mod ord">
        <pc:chgData name="Inas FAOUZI [Eurécia]" userId="4f435423-8673-4c81-9a60-95a8e74c92dd" providerId="ADAL" clId="{53447AEA-C892-4315-82C7-742C48041C2D}" dt="2024-09-12T08:42:23.883" v="89" actId="27636"/>
        <pc:sldMkLst>
          <pc:docMk/>
          <pc:sldMk cId="3371649467" sldId="357"/>
        </pc:sldMkLst>
      </pc:sldChg>
      <pc:sldChg chg="modSp add mod ord">
        <pc:chgData name="Inas FAOUZI [Eurécia]" userId="4f435423-8673-4c81-9a60-95a8e74c92dd" providerId="ADAL" clId="{53447AEA-C892-4315-82C7-742C48041C2D}" dt="2024-09-12T08:42:01.804" v="88"/>
        <pc:sldMkLst>
          <pc:docMk/>
          <pc:sldMk cId="3358283310" sldId="358"/>
        </pc:sldMkLst>
      </pc:sldChg>
      <pc:sldChg chg="modSp add mod ord">
        <pc:chgData name="Inas FAOUZI [Eurécia]" userId="4f435423-8673-4c81-9a60-95a8e74c92dd" providerId="ADAL" clId="{53447AEA-C892-4315-82C7-742C48041C2D}" dt="2024-09-12T08:41:57.647" v="86"/>
        <pc:sldMkLst>
          <pc:docMk/>
          <pc:sldMk cId="164779817" sldId="359"/>
        </pc:sldMkLst>
      </pc:sldChg>
      <pc:sldChg chg="modSp add mod ord">
        <pc:chgData name="Inas FAOUZI [Eurécia]" userId="4f435423-8673-4c81-9a60-95a8e74c92dd" providerId="ADAL" clId="{53447AEA-C892-4315-82C7-742C48041C2D}" dt="2024-09-12T08:40:55.182" v="78"/>
        <pc:sldMkLst>
          <pc:docMk/>
          <pc:sldMk cId="597911685" sldId="360"/>
        </pc:sldMkLst>
      </pc:sldChg>
      <pc:sldChg chg="modSp add mod ord">
        <pc:chgData name="Inas FAOUZI [Eurécia]" userId="4f435423-8673-4c81-9a60-95a8e74c92dd" providerId="ADAL" clId="{53447AEA-C892-4315-82C7-742C48041C2D}" dt="2024-09-12T08:40:15.092" v="76"/>
        <pc:sldMkLst>
          <pc:docMk/>
          <pc:sldMk cId="3101526073" sldId="361"/>
        </pc:sldMkLst>
      </pc:sldChg>
      <pc:sldChg chg="modSp add mod ord">
        <pc:chgData name="Inas FAOUZI [Eurécia]" userId="4f435423-8673-4c81-9a60-95a8e74c92dd" providerId="ADAL" clId="{53447AEA-C892-4315-82C7-742C48041C2D}" dt="2024-09-12T08:39:58.813" v="72"/>
        <pc:sldMkLst>
          <pc:docMk/>
          <pc:sldMk cId="1359006248" sldId="362"/>
        </pc:sldMkLst>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Inas FAOUZI [Eurécia]" userId="S::inas.faouzi@eurecia.com::4f435423-8673-4c81-9a60-95a8e74c92dd" providerId="AD" clId="Web-{551B1E3A-7BB2-7A20-D0B0-9D60A603B4BE}"/>
    <pc:docChg chg="addSld delSld">
      <pc:chgData name="Inas FAOUZI [Eurécia]" userId="S::inas.faouzi@eurecia.com::4f435423-8673-4c81-9a60-95a8e74c92dd" providerId="AD" clId="Web-{551B1E3A-7BB2-7A20-D0B0-9D60A603B4BE}" dt="2024-09-12T08:38:15.014" v="1"/>
      <pc:docMkLst>
        <pc:docMk/>
      </pc:docMkLst>
      <pc:sldChg chg="new del">
        <pc:chgData name="Inas FAOUZI [Eurécia]" userId="S::inas.faouzi@eurecia.com::4f435423-8673-4c81-9a60-95a8e74c92dd" providerId="AD" clId="Web-{551B1E3A-7BB2-7A20-D0B0-9D60A603B4BE}" dt="2024-09-12T08:38:15.014" v="1"/>
        <pc:sldMkLst>
          <pc:docMk/>
          <pc:sldMk cId="4188469071" sldId="357"/>
        </pc:sldMkLst>
      </pc:sldChg>
    </pc:docChg>
  </pc:docChgLst>
  <pc:docChgLst>
    <pc:chgData name="Noreen ROPERS [Eurécia]" userId="S::noreen.ropers@eurecia.com::f3a8d8f2-0e49-41aa-b7d1-58879f4fb21f" providerId="AD" clId="Web-{7E4995D3-1919-D71F-2BD4-C2EA8C83C666}"/>
    <pc:docChg chg="delSld modSld">
      <pc:chgData name="Noreen ROPERS [Eurécia]" userId="S::noreen.ropers@eurecia.com::f3a8d8f2-0e49-41aa-b7d1-58879f4fb21f" providerId="AD" clId="Web-{7E4995D3-1919-D71F-2BD4-C2EA8C83C666}" dt="2025-07-21T12:53:41.711" v="45" actId="20577"/>
      <pc:docMkLst>
        <pc:docMk/>
      </pc:docMkLst>
      <pc:sldChg chg="modSp">
        <pc:chgData name="Noreen ROPERS [Eurécia]" userId="S::noreen.ropers@eurecia.com::f3a8d8f2-0e49-41aa-b7d1-58879f4fb21f" providerId="AD" clId="Web-{7E4995D3-1919-D71F-2BD4-C2EA8C83C666}" dt="2025-07-21T12:53:25.805" v="38" actId="20577"/>
        <pc:sldMkLst>
          <pc:docMk/>
          <pc:sldMk cId="1542998316" sldId="335"/>
        </pc:sldMkLst>
        <pc:spChg chg="mod">
          <ac:chgData name="Noreen ROPERS [Eurécia]" userId="S::noreen.ropers@eurecia.com::f3a8d8f2-0e49-41aa-b7d1-58879f4fb21f" providerId="AD" clId="Web-{7E4995D3-1919-D71F-2BD4-C2EA8C83C666}" dt="2025-07-21T12:53:25.805" v="38" actId="20577"/>
          <ac:spMkLst>
            <pc:docMk/>
            <pc:sldMk cId="1542998316" sldId="335"/>
            <ac:spMk id="3" creationId="{06A43D7B-6D83-5D1E-0DFB-1C11719B942B}"/>
          </ac:spMkLst>
        </pc:spChg>
      </pc:sldChg>
      <pc:sldChg chg="modSp">
        <pc:chgData name="Noreen ROPERS [Eurécia]" userId="S::noreen.ropers@eurecia.com::f3a8d8f2-0e49-41aa-b7d1-58879f4fb21f" providerId="AD" clId="Web-{7E4995D3-1919-D71F-2BD4-C2EA8C83C666}" dt="2025-07-21T12:53:29.195" v="39" actId="20577"/>
        <pc:sldMkLst>
          <pc:docMk/>
          <pc:sldMk cId="69142202" sldId="344"/>
        </pc:sldMkLst>
        <pc:spChg chg="mod">
          <ac:chgData name="Noreen ROPERS [Eurécia]" userId="S::noreen.ropers@eurecia.com::f3a8d8f2-0e49-41aa-b7d1-58879f4fb21f" providerId="AD" clId="Web-{7E4995D3-1919-D71F-2BD4-C2EA8C83C666}" dt="2025-07-21T12:53:29.195" v="39" actId="20577"/>
          <ac:spMkLst>
            <pc:docMk/>
            <pc:sldMk cId="69142202" sldId="344"/>
            <ac:spMk id="3" creationId="{06A43D7B-6D83-5D1E-0DFB-1C11719B942B}"/>
          </ac:spMkLst>
        </pc:spChg>
      </pc:sldChg>
      <pc:sldChg chg="modSp">
        <pc:chgData name="Noreen ROPERS [Eurécia]" userId="S::noreen.ropers@eurecia.com::f3a8d8f2-0e49-41aa-b7d1-58879f4fb21f" providerId="AD" clId="Web-{7E4995D3-1919-D71F-2BD4-C2EA8C83C666}" dt="2025-07-21T12:53:33.570" v="41" actId="20577"/>
        <pc:sldMkLst>
          <pc:docMk/>
          <pc:sldMk cId="3220751702" sldId="345"/>
        </pc:sldMkLst>
        <pc:spChg chg="mod">
          <ac:chgData name="Noreen ROPERS [Eurécia]" userId="S::noreen.ropers@eurecia.com::f3a8d8f2-0e49-41aa-b7d1-58879f4fb21f" providerId="AD" clId="Web-{7E4995D3-1919-D71F-2BD4-C2EA8C83C666}" dt="2025-07-21T12:53:33.570" v="41" actId="20577"/>
          <ac:spMkLst>
            <pc:docMk/>
            <pc:sldMk cId="3220751702" sldId="345"/>
            <ac:spMk id="3" creationId="{06A43D7B-6D83-5D1E-0DFB-1C11719B942B}"/>
          </ac:spMkLst>
        </pc:spChg>
      </pc:sldChg>
      <pc:sldChg chg="del">
        <pc:chgData name="Noreen ROPERS [Eurécia]" userId="S::noreen.ropers@eurecia.com::f3a8d8f2-0e49-41aa-b7d1-58879f4fb21f" providerId="AD" clId="Web-{7E4995D3-1919-D71F-2BD4-C2EA8C83C666}" dt="2025-07-21T12:44:34.302" v="0"/>
        <pc:sldMkLst>
          <pc:docMk/>
          <pc:sldMk cId="1551182265" sldId="348"/>
        </pc:sldMkLst>
      </pc:sldChg>
      <pc:sldChg chg="modSp">
        <pc:chgData name="Noreen ROPERS [Eurécia]" userId="S::noreen.ropers@eurecia.com::f3a8d8f2-0e49-41aa-b7d1-58879f4fb21f" providerId="AD" clId="Web-{7E4995D3-1919-D71F-2BD4-C2EA8C83C666}" dt="2025-07-21T12:53:34.977" v="42" actId="20577"/>
        <pc:sldMkLst>
          <pc:docMk/>
          <pc:sldMk cId="1253132087" sldId="352"/>
        </pc:sldMkLst>
        <pc:spChg chg="mod">
          <ac:chgData name="Noreen ROPERS [Eurécia]" userId="S::noreen.ropers@eurecia.com::f3a8d8f2-0e49-41aa-b7d1-58879f4fb21f" providerId="AD" clId="Web-{7E4995D3-1919-D71F-2BD4-C2EA8C83C666}" dt="2025-07-21T12:53:34.977" v="42" actId="20577"/>
          <ac:spMkLst>
            <pc:docMk/>
            <pc:sldMk cId="1253132087" sldId="352"/>
            <ac:spMk id="3" creationId="{06A43D7B-6D83-5D1E-0DFB-1C11719B942B}"/>
          </ac:spMkLst>
        </pc:spChg>
      </pc:sldChg>
      <pc:sldChg chg="modSp">
        <pc:chgData name="Noreen ROPERS [Eurécia]" userId="S::noreen.ropers@eurecia.com::f3a8d8f2-0e49-41aa-b7d1-58879f4fb21f" providerId="AD" clId="Web-{7E4995D3-1919-D71F-2BD4-C2EA8C83C666}" dt="2025-07-21T12:53:41.711" v="45" actId="20577"/>
        <pc:sldMkLst>
          <pc:docMk/>
          <pc:sldMk cId="1323281826" sldId="353"/>
        </pc:sldMkLst>
        <pc:spChg chg="mod">
          <ac:chgData name="Noreen ROPERS [Eurécia]" userId="S::noreen.ropers@eurecia.com::f3a8d8f2-0e49-41aa-b7d1-58879f4fb21f" providerId="AD" clId="Web-{7E4995D3-1919-D71F-2BD4-C2EA8C83C666}" dt="2025-07-21T12:53:41.711" v="45" actId="20577"/>
          <ac:spMkLst>
            <pc:docMk/>
            <pc:sldMk cId="1323281826" sldId="353"/>
            <ac:spMk id="3" creationId="{06A43D7B-6D83-5D1E-0DFB-1C11719B942B}"/>
          </ac:spMkLst>
        </pc:spChg>
      </pc:sldChg>
      <pc:sldChg chg="addSp delSp modSp">
        <pc:chgData name="Noreen ROPERS [Eurécia]" userId="S::noreen.ropers@eurecia.com::f3a8d8f2-0e49-41aa-b7d1-58879f4fb21f" providerId="AD" clId="Web-{7E4995D3-1919-D71F-2BD4-C2EA8C83C666}" dt="2025-07-21T12:50:41.330" v="37" actId="1076"/>
        <pc:sldMkLst>
          <pc:docMk/>
          <pc:sldMk cId="653810681" sldId="354"/>
        </pc:sldMkLst>
        <pc:spChg chg="mod">
          <ac:chgData name="Noreen ROPERS [Eurécia]" userId="S::noreen.ropers@eurecia.com::f3a8d8f2-0e49-41aa-b7d1-58879f4fb21f" providerId="AD" clId="Web-{7E4995D3-1919-D71F-2BD4-C2EA8C83C666}" dt="2025-07-21T12:44:51.396" v="6" actId="20577"/>
          <ac:spMkLst>
            <pc:docMk/>
            <pc:sldMk cId="653810681" sldId="354"/>
            <ac:spMk id="7" creationId="{A4ADAD8E-B241-F55E-E0CC-222835B580C3}"/>
          </ac:spMkLst>
        </pc:spChg>
        <pc:spChg chg="mod">
          <ac:chgData name="Noreen ROPERS [Eurécia]" userId="S::noreen.ropers@eurecia.com::f3a8d8f2-0e49-41aa-b7d1-58879f4fb21f" providerId="AD" clId="Web-{7E4995D3-1919-D71F-2BD4-C2EA8C83C666}" dt="2025-07-21T12:50:37.721" v="36" actId="1076"/>
          <ac:spMkLst>
            <pc:docMk/>
            <pc:sldMk cId="653810681" sldId="354"/>
            <ac:spMk id="9" creationId="{8B260EB2-03BA-1FA4-7A9A-BD4C85945900}"/>
          </ac:spMkLst>
        </pc:spChg>
        <pc:picChg chg="mod ord">
          <ac:chgData name="Noreen ROPERS [Eurécia]" userId="S::noreen.ropers@eurecia.com::f3a8d8f2-0e49-41aa-b7d1-58879f4fb21f" providerId="AD" clId="Web-{7E4995D3-1919-D71F-2BD4-C2EA8C83C666}" dt="2025-07-21T12:50:32.752" v="35" actId="1076"/>
          <ac:picMkLst>
            <pc:docMk/>
            <pc:sldMk cId="653810681" sldId="354"/>
            <ac:picMk id="6" creationId="{06379F5E-D979-68F6-2330-0EE09E3E35F9}"/>
          </ac:picMkLst>
        </pc:picChg>
        <pc:picChg chg="add mod">
          <ac:chgData name="Noreen ROPERS [Eurécia]" userId="S::noreen.ropers@eurecia.com::f3a8d8f2-0e49-41aa-b7d1-58879f4fb21f" providerId="AD" clId="Web-{7E4995D3-1919-D71F-2BD4-C2EA8C83C666}" dt="2025-07-21T12:50:41.330" v="37" actId="1076"/>
          <ac:picMkLst>
            <pc:docMk/>
            <pc:sldMk cId="653810681" sldId="354"/>
            <ac:picMk id="8" creationId="{084D19AC-DC76-A066-2E07-9824087C0C1E}"/>
          </ac:picMkLst>
        </pc:picChg>
        <pc:picChg chg="add mod ord">
          <ac:chgData name="Noreen ROPERS [Eurécia]" userId="S::noreen.ropers@eurecia.com::f3a8d8f2-0e49-41aa-b7d1-58879f4fb21f" providerId="AD" clId="Web-{7E4995D3-1919-D71F-2BD4-C2EA8C83C666}" dt="2025-07-21T12:49:58.125" v="28"/>
          <ac:picMkLst>
            <pc:docMk/>
            <pc:sldMk cId="653810681" sldId="354"/>
            <ac:picMk id="11" creationId="{82A3AD21-EF68-195B-4B28-8A863E8A9A62}"/>
          </ac:picMkLst>
        </pc:picChg>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name="Noreen ROPERS [Eurécia]" userId="S::noreen.ropers@eurecia.com::f3a8d8f2-0e49-41aa-b7d1-58879f4fb21f" providerId="AD" clId="Web-{742A55FF-4DF2-916C-5AA5-747B2293E7FA}"/>
    <pc:docChg chg="modSld">
      <pc:chgData name="Noreen ROPERS [Eurécia]" userId="S::noreen.ropers@eurecia.com::f3a8d8f2-0e49-41aa-b7d1-58879f4fb21f" providerId="AD" clId="Web-{742A55FF-4DF2-916C-5AA5-747B2293E7FA}" dt="2025-07-21T13:18:03.845" v="176"/>
      <pc:docMkLst>
        <pc:docMk/>
      </pc:docMkLst>
      <pc:sldChg chg="modSp">
        <pc:chgData name="Noreen ROPERS [Eurécia]" userId="S::noreen.ropers@eurecia.com::f3a8d8f2-0e49-41aa-b7d1-58879f4fb21f" providerId="AD" clId="Web-{742A55FF-4DF2-916C-5AA5-747B2293E7FA}" dt="2025-07-21T13:17:45.251" v="172"/>
        <pc:sldMkLst>
          <pc:docMk/>
          <pc:sldMk cId="1542998316" sldId="335"/>
        </pc:sldMkLst>
        <pc:spChg chg="mod">
          <ac:chgData name="Noreen ROPERS [Eurécia]" userId="S::noreen.ropers@eurecia.com::f3a8d8f2-0e49-41aa-b7d1-58879f4fb21f" providerId="AD" clId="Web-{742A55FF-4DF2-916C-5AA5-747B2293E7FA}" dt="2025-07-21T12:57:59.736" v="1" actId="14100"/>
          <ac:spMkLst>
            <pc:docMk/>
            <pc:sldMk cId="1542998316" sldId="335"/>
            <ac:spMk id="16" creationId="{779A03F1-14EE-A853-EF01-D85DF19EC198}"/>
          </ac:spMkLst>
        </pc:spChg>
        <pc:spChg chg="mod">
          <ac:chgData name="Noreen ROPERS [Eurécia]" userId="S::noreen.ropers@eurecia.com::f3a8d8f2-0e49-41aa-b7d1-58879f4fb21f" providerId="AD" clId="Web-{742A55FF-4DF2-916C-5AA5-747B2293E7FA}" dt="2025-07-21T12:58:02.455" v="2" actId="14100"/>
          <ac:spMkLst>
            <pc:docMk/>
            <pc:sldMk cId="1542998316" sldId="335"/>
            <ac:spMk id="17" creationId="{BA7503A1-C30D-01D7-1330-CF13653EB646}"/>
          </ac:spMkLst>
        </pc:spChg>
        <pc:picChg chg="mod">
          <ac:chgData name="Noreen ROPERS [Eurécia]" userId="S::noreen.ropers@eurecia.com::f3a8d8f2-0e49-41aa-b7d1-58879f4fb21f" providerId="AD" clId="Web-{742A55FF-4DF2-916C-5AA5-747B2293E7FA}" dt="2025-07-21T13:17:45.251" v="172"/>
          <ac:picMkLst>
            <pc:docMk/>
            <pc:sldMk cId="1542998316" sldId="335"/>
            <ac:picMk id="7" creationId="{9DA693A8-D6A8-2C82-97BF-BB08EDC97C10}"/>
          </ac:picMkLst>
        </pc:picChg>
        <pc:picChg chg="mod">
          <ac:chgData name="Noreen ROPERS [Eurécia]" userId="S::noreen.ropers@eurecia.com::f3a8d8f2-0e49-41aa-b7d1-58879f4fb21f" providerId="AD" clId="Web-{742A55FF-4DF2-916C-5AA5-747B2293E7FA}" dt="2025-07-21T13:17:42.798" v="171"/>
          <ac:picMkLst>
            <pc:docMk/>
            <pc:sldMk cId="1542998316" sldId="335"/>
            <ac:picMk id="8" creationId="{C34EE9D3-2663-F0F0-5958-50AD40D37D06}"/>
          </ac:picMkLst>
        </pc:picChg>
      </pc:sldChg>
      <pc:sldChg chg="addSp delSp modSp">
        <pc:chgData name="Noreen ROPERS [Eurécia]" userId="S::noreen.ropers@eurecia.com::f3a8d8f2-0e49-41aa-b7d1-58879f4fb21f" providerId="AD" clId="Web-{742A55FF-4DF2-916C-5AA5-747B2293E7FA}" dt="2025-07-21T13:07:40.149" v="116" actId="1076"/>
        <pc:sldMkLst>
          <pc:docMk/>
          <pc:sldMk cId="407031299" sldId="337"/>
        </pc:sldMkLst>
        <pc:spChg chg="mod">
          <ac:chgData name="Noreen ROPERS [Eurécia]" userId="S::noreen.ropers@eurecia.com::f3a8d8f2-0e49-41aa-b7d1-58879f4fb21f" providerId="AD" clId="Web-{742A55FF-4DF2-916C-5AA5-747B2293E7FA}" dt="2025-07-21T13:04:38.595" v="101" actId="20577"/>
          <ac:spMkLst>
            <pc:docMk/>
            <pc:sldMk cId="407031299" sldId="337"/>
            <ac:spMk id="26" creationId="{ADACFD01-8B32-45E9-5AEC-67F59E2FA2E7}"/>
          </ac:spMkLst>
        </pc:spChg>
        <pc:picChg chg="add mod ord">
          <ac:chgData name="Noreen ROPERS [Eurécia]" userId="S::noreen.ropers@eurecia.com::f3a8d8f2-0e49-41aa-b7d1-58879f4fb21f" providerId="AD" clId="Web-{742A55FF-4DF2-916C-5AA5-747B2293E7FA}" dt="2025-07-21T13:07:40.149" v="116" actId="1076"/>
          <ac:picMkLst>
            <pc:docMk/>
            <pc:sldMk cId="407031299" sldId="337"/>
            <ac:picMk id="7" creationId="{0E3AA2C8-1320-ECF7-246A-1FCB761E745F}"/>
          </ac:picMkLst>
        </pc:picChg>
      </pc:sldChg>
      <pc:sldChg chg="modSp">
        <pc:chgData name="Noreen ROPERS [Eurécia]" userId="S::noreen.ropers@eurecia.com::f3a8d8f2-0e49-41aa-b7d1-58879f4fb21f" providerId="AD" clId="Web-{742A55FF-4DF2-916C-5AA5-747B2293E7FA}" dt="2025-07-21T13:17:55.173" v="175"/>
        <pc:sldMkLst>
          <pc:docMk/>
          <pc:sldMk cId="69142202" sldId="344"/>
        </pc:sldMkLst>
        <pc:spChg chg="mod">
          <ac:chgData name="Noreen ROPERS [Eurécia]" userId="S::noreen.ropers@eurecia.com::f3a8d8f2-0e49-41aa-b7d1-58879f4fb21f" providerId="AD" clId="Web-{742A55FF-4DF2-916C-5AA5-747B2293E7FA}" dt="2025-07-21T12:58:16.627" v="4" actId="1076"/>
          <ac:spMkLst>
            <pc:docMk/>
            <pc:sldMk cId="69142202" sldId="344"/>
            <ac:spMk id="13" creationId="{AF77F7B3-DFB3-848B-A3A3-62F228137889}"/>
          </ac:spMkLst>
        </pc:spChg>
        <pc:picChg chg="mod">
          <ac:chgData name="Noreen ROPERS [Eurécia]" userId="S::noreen.ropers@eurecia.com::f3a8d8f2-0e49-41aa-b7d1-58879f4fb21f" providerId="AD" clId="Web-{742A55FF-4DF2-916C-5AA5-747B2293E7FA}" dt="2025-07-21T13:17:50.439" v="173"/>
          <ac:picMkLst>
            <pc:docMk/>
            <pc:sldMk cId="69142202" sldId="344"/>
            <ac:picMk id="5" creationId="{7CC8B105-F972-7E48-894B-D47CE801BC07}"/>
          </ac:picMkLst>
        </pc:picChg>
        <pc:picChg chg="mod">
          <ac:chgData name="Noreen ROPERS [Eurécia]" userId="S::noreen.ropers@eurecia.com::f3a8d8f2-0e49-41aa-b7d1-58879f4fb21f" providerId="AD" clId="Web-{742A55FF-4DF2-916C-5AA5-747B2293E7FA}" dt="2025-07-21T13:17:55.173" v="175"/>
          <ac:picMkLst>
            <pc:docMk/>
            <pc:sldMk cId="69142202" sldId="344"/>
            <ac:picMk id="10" creationId="{9F5E6CB5-173D-F277-F0BC-C3923B4B381A}"/>
          </ac:picMkLst>
        </pc:picChg>
      </pc:sldChg>
      <pc:sldChg chg="modSp">
        <pc:chgData name="Noreen ROPERS [Eurécia]" userId="S::noreen.ropers@eurecia.com::f3a8d8f2-0e49-41aa-b7d1-58879f4fb21f" providerId="AD" clId="Web-{742A55FF-4DF2-916C-5AA5-747B2293E7FA}" dt="2025-07-21T13:00:52.649" v="68" actId="20577"/>
        <pc:sldMkLst>
          <pc:docMk/>
          <pc:sldMk cId="3220751702" sldId="345"/>
        </pc:sldMkLst>
        <pc:spChg chg="mod">
          <ac:chgData name="Noreen ROPERS [Eurécia]" userId="S::noreen.ropers@eurecia.com::f3a8d8f2-0e49-41aa-b7d1-58879f4fb21f" providerId="AD" clId="Web-{742A55FF-4DF2-916C-5AA5-747B2293E7FA}" dt="2025-07-21T13:00:23.288" v="54" actId="20577"/>
          <ac:spMkLst>
            <pc:docMk/>
            <pc:sldMk cId="3220751702" sldId="345"/>
            <ac:spMk id="12" creationId="{BDD336D2-DD22-C4F3-FC0B-4E6DAC58F485}"/>
          </ac:spMkLst>
        </pc:spChg>
        <pc:spChg chg="mod">
          <ac:chgData name="Noreen ROPERS [Eurécia]" userId="S::noreen.ropers@eurecia.com::f3a8d8f2-0e49-41aa-b7d1-58879f4fb21f" providerId="AD" clId="Web-{742A55FF-4DF2-916C-5AA5-747B2293E7FA}" dt="2025-07-21T13:00:52.649" v="68" actId="20577"/>
          <ac:spMkLst>
            <pc:docMk/>
            <pc:sldMk cId="3220751702" sldId="345"/>
            <ac:spMk id="13" creationId="{DC64C478-61CC-E216-17CC-190D109C569F}"/>
          </ac:spMkLst>
        </pc:spChg>
      </pc:sldChg>
      <pc:sldChg chg="addSp delSp modSp">
        <pc:chgData name="Noreen ROPERS [Eurécia]" userId="S::noreen.ropers@eurecia.com::f3a8d8f2-0e49-41aa-b7d1-58879f4fb21f" providerId="AD" clId="Web-{742A55FF-4DF2-916C-5AA5-747B2293E7FA}" dt="2025-07-21T13:17:19.547" v="170" actId="20577"/>
        <pc:sldMkLst>
          <pc:docMk/>
          <pc:sldMk cId="2811924736" sldId="350"/>
        </pc:sldMkLst>
        <pc:spChg chg="mod">
          <ac:chgData name="Noreen ROPERS [Eurécia]" userId="S::noreen.ropers@eurecia.com::f3a8d8f2-0e49-41aa-b7d1-58879f4fb21f" providerId="AD" clId="Web-{742A55FF-4DF2-916C-5AA5-747B2293E7FA}" dt="2025-07-21T13:16:42.811" v="150" actId="14100"/>
          <ac:spMkLst>
            <pc:docMk/>
            <pc:sldMk cId="2811924736" sldId="350"/>
            <ac:spMk id="9" creationId="{9EB1C4CE-F717-31A4-920B-4E2B1081C268}"/>
          </ac:spMkLst>
        </pc:spChg>
        <pc:spChg chg="mod">
          <ac:chgData name="Noreen ROPERS [Eurécia]" userId="S::noreen.ropers@eurecia.com::f3a8d8f2-0e49-41aa-b7d1-58879f4fb21f" providerId="AD" clId="Web-{742A55FF-4DF2-916C-5AA5-747B2293E7FA}" dt="2025-07-21T13:17:19.547" v="170" actId="20577"/>
          <ac:spMkLst>
            <pc:docMk/>
            <pc:sldMk cId="2811924736" sldId="350"/>
            <ac:spMk id="15" creationId="{C8B8EB0E-C8C2-3781-DE44-0D4B86CF8A28}"/>
          </ac:spMkLst>
        </pc:spChg>
        <pc:spChg chg="mod">
          <ac:chgData name="Noreen ROPERS [Eurécia]" userId="S::noreen.ropers@eurecia.com::f3a8d8f2-0e49-41aa-b7d1-58879f4fb21f" providerId="AD" clId="Web-{742A55FF-4DF2-916C-5AA5-747B2293E7FA}" dt="2025-07-21T13:05:26.691" v="104" actId="20577"/>
          <ac:spMkLst>
            <pc:docMk/>
            <pc:sldMk cId="2811924736" sldId="350"/>
            <ac:spMk id="16" creationId="{B438AC35-5A8B-E6E0-898D-21C1E10C35F1}"/>
          </ac:spMkLst>
        </pc:spChg>
        <pc:picChg chg="add mod ord">
          <ac:chgData name="Noreen ROPERS [Eurécia]" userId="S::noreen.ropers@eurecia.com::f3a8d8f2-0e49-41aa-b7d1-58879f4fb21f" providerId="AD" clId="Web-{742A55FF-4DF2-916C-5AA5-747B2293E7FA}" dt="2025-07-21T13:16:18.201" v="148"/>
          <ac:picMkLst>
            <pc:docMk/>
            <pc:sldMk cId="2811924736" sldId="350"/>
            <ac:picMk id="8" creationId="{D65E9AA0-6E1D-3CFB-1E0C-AF54C1570FA6}"/>
          </ac:picMkLst>
        </pc:picChg>
        <pc:picChg chg="add mod ord">
          <ac:chgData name="Noreen ROPERS [Eurécia]" userId="S::noreen.ropers@eurecia.com::f3a8d8f2-0e49-41aa-b7d1-58879f4fb21f" providerId="AD" clId="Web-{742A55FF-4DF2-916C-5AA5-747B2293E7FA}" dt="2025-07-21T13:16:14.544" v="147"/>
          <ac:picMkLst>
            <pc:docMk/>
            <pc:sldMk cId="2811924736" sldId="350"/>
            <ac:picMk id="13" creationId="{07AFEC3D-9744-E7EC-36C6-C524DBECB9A9}"/>
          </ac:picMkLst>
        </pc:picChg>
        <pc:cxnChg chg="mod">
          <ac:chgData name="Noreen ROPERS [Eurécia]" userId="S::noreen.ropers@eurecia.com::f3a8d8f2-0e49-41aa-b7d1-58879f4fb21f" providerId="AD" clId="Web-{742A55FF-4DF2-916C-5AA5-747B2293E7FA}" dt="2025-07-21T13:09:47.107" v="132" actId="14100"/>
          <ac:cxnSpMkLst>
            <pc:docMk/>
            <pc:sldMk cId="2811924736" sldId="350"/>
            <ac:cxnSpMk id="12" creationId="{6EE85C05-E89B-486F-DD93-59C84E5429B8}"/>
          </ac:cxnSpMkLst>
        </pc:cxnChg>
        <pc:cxnChg chg="mod">
          <ac:chgData name="Noreen ROPERS [Eurécia]" userId="S::noreen.ropers@eurecia.com::f3a8d8f2-0e49-41aa-b7d1-58879f4fb21f" providerId="AD" clId="Web-{742A55FF-4DF2-916C-5AA5-747B2293E7FA}" dt="2025-07-21T13:16:42.811" v="150" actId="14100"/>
          <ac:cxnSpMkLst>
            <pc:docMk/>
            <pc:sldMk cId="2811924736" sldId="350"/>
            <ac:cxnSpMk id="14" creationId="{AC673616-DD1D-B43E-C827-BDB542C6F06B}"/>
          </ac:cxnSpMkLst>
        </pc:cxnChg>
      </pc:sldChg>
      <pc:sldChg chg="modSp">
        <pc:chgData name="Noreen ROPERS [Eurécia]" userId="S::noreen.ropers@eurecia.com::f3a8d8f2-0e49-41aa-b7d1-58879f4fb21f" providerId="AD" clId="Web-{742A55FF-4DF2-916C-5AA5-747B2293E7FA}" dt="2025-07-21T13:04:09.157" v="98" actId="1076"/>
        <pc:sldMkLst>
          <pc:docMk/>
          <pc:sldMk cId="3281360295" sldId="351"/>
        </pc:sldMkLst>
        <pc:spChg chg="mod">
          <ac:chgData name="Noreen ROPERS [Eurécia]" userId="S::noreen.ropers@eurecia.com::f3a8d8f2-0e49-41aa-b7d1-58879f4fb21f" providerId="AD" clId="Web-{742A55FF-4DF2-916C-5AA5-747B2293E7FA}" dt="2025-07-21T13:04:09.157" v="98" actId="1076"/>
          <ac:spMkLst>
            <pc:docMk/>
            <pc:sldMk cId="3281360295" sldId="351"/>
            <ac:spMk id="8" creationId="{9412817F-907C-6729-DCC1-77C84064499C}"/>
          </ac:spMkLst>
        </pc:spChg>
      </pc:sldChg>
      <pc:sldChg chg="modSp">
        <pc:chgData name="Noreen ROPERS [Eurécia]" userId="S::noreen.ropers@eurecia.com::f3a8d8f2-0e49-41aa-b7d1-58879f4fb21f" providerId="AD" clId="Web-{742A55FF-4DF2-916C-5AA5-747B2293E7FA}" dt="2025-07-21T13:01:18.556" v="69" actId="20577"/>
        <pc:sldMkLst>
          <pc:docMk/>
          <pc:sldMk cId="1253132087" sldId="352"/>
        </pc:sldMkLst>
        <pc:spChg chg="mod">
          <ac:chgData name="Noreen ROPERS [Eurécia]" userId="S::noreen.ropers@eurecia.com::f3a8d8f2-0e49-41aa-b7d1-58879f4fb21f" providerId="AD" clId="Web-{742A55FF-4DF2-916C-5AA5-747B2293E7FA}" dt="2025-07-21T13:01:18.556" v="69" actId="20577"/>
          <ac:spMkLst>
            <pc:docMk/>
            <pc:sldMk cId="1253132087" sldId="352"/>
            <ac:spMk id="18" creationId="{F8FCDEF9-31E0-F260-4558-09E74E8EDD80}"/>
          </ac:spMkLst>
        </pc:spChg>
      </pc:sldChg>
      <pc:sldChg chg="modSp">
        <pc:chgData name="Noreen ROPERS [Eurécia]" userId="S::noreen.ropers@eurecia.com::f3a8d8f2-0e49-41aa-b7d1-58879f4fb21f" providerId="AD" clId="Web-{742A55FF-4DF2-916C-5AA5-747B2293E7FA}" dt="2025-07-21T13:18:03.845" v="176"/>
        <pc:sldMkLst>
          <pc:docMk/>
          <pc:sldMk cId="1323281826" sldId="353"/>
        </pc:sldMkLst>
        <pc:picChg chg="mod">
          <ac:chgData name="Noreen ROPERS [Eurécia]" userId="S::noreen.ropers@eurecia.com::f3a8d8f2-0e49-41aa-b7d1-58879f4fb21f" providerId="AD" clId="Web-{742A55FF-4DF2-916C-5AA5-747B2293E7FA}" dt="2025-07-21T13:18:03.845" v="176"/>
          <ac:picMkLst>
            <pc:docMk/>
            <pc:sldMk cId="1323281826" sldId="353"/>
            <ac:picMk id="2" creationId="{C99BD1AF-5125-5AFB-3403-DFCCCF471055}"/>
          </ac:picMkLst>
        </pc:picChg>
      </pc:sldChg>
      <pc:sldChg chg="modSp">
        <pc:chgData name="Noreen ROPERS [Eurécia]" userId="S::noreen.ropers@eurecia.com::f3a8d8f2-0e49-41aa-b7d1-58879f4fb21f" providerId="AD" clId="Web-{742A55FF-4DF2-916C-5AA5-747B2293E7FA}" dt="2025-07-21T13:03:26.967" v="97" actId="20577"/>
        <pc:sldMkLst>
          <pc:docMk/>
          <pc:sldMk cId="933474773" sldId="355"/>
        </pc:sldMkLst>
        <pc:spChg chg="mod">
          <ac:chgData name="Noreen ROPERS [Eurécia]" userId="S::noreen.ropers@eurecia.com::f3a8d8f2-0e49-41aa-b7d1-58879f4fb21f" providerId="AD" clId="Web-{742A55FF-4DF2-916C-5AA5-747B2293E7FA}" dt="2025-07-21T13:03:25.108" v="96" actId="20577"/>
          <ac:spMkLst>
            <pc:docMk/>
            <pc:sldMk cId="933474773" sldId="355"/>
            <ac:spMk id="13" creationId="{3D0DF10A-67CB-138F-F294-8232E2A4D0BF}"/>
          </ac:spMkLst>
        </pc:spChg>
        <pc:spChg chg="mod">
          <ac:chgData name="Noreen ROPERS [Eurécia]" userId="S::noreen.ropers@eurecia.com::f3a8d8f2-0e49-41aa-b7d1-58879f4fb21f" providerId="AD" clId="Web-{742A55FF-4DF2-916C-5AA5-747B2293E7FA}" dt="2025-07-21T13:03:26.967" v="97" actId="20577"/>
          <ac:spMkLst>
            <pc:docMk/>
            <pc:sldMk cId="933474773" sldId="355"/>
            <ac:spMk id="14" creationId="{F98C7344-1232-0C49-7D3C-6C2EA438860C}"/>
          </ac:spMkLst>
        </pc:spChg>
      </pc:sldChg>
    </pc:docChg>
  </pc:docChgLst>
  <pc:docChgLst>
    <pc:chgData name="Celine JOLET [Eurécia]" userId="S::celine.jolet@eurecia.com::4ea0ef13-05f0-42ce-86d6-83a3b123372b" providerId="AD" clId="Web-{0BDA9708-FD60-B78F-A476-980C6A5D70DE}"/>
    <pc:docChg chg="modSld">
      <pc:chgData name="Celine JOLET [Eurécia]" userId="S::celine.jolet@eurecia.com::4ea0ef13-05f0-42ce-86d6-83a3b123372b" providerId="AD" clId="Web-{0BDA9708-FD60-B78F-A476-980C6A5D70DE}" dt="2024-11-07T12:56:03.879" v="1" actId="20577"/>
      <pc:docMkLst>
        <pc:docMk/>
      </pc:docMkLst>
      <pc:sldChg chg="delSp modSp">
        <pc:chgData name="Celine JOLET [Eurécia]" userId="S::celine.jolet@eurecia.com::4ea0ef13-05f0-42ce-86d6-83a3b123372b" providerId="AD" clId="Web-{0BDA9708-FD60-B78F-A476-980C6A5D70DE}" dt="2024-11-07T12:56:03.879" v="1" actId="20577"/>
        <pc:sldMkLst>
          <pc:docMk/>
          <pc:sldMk cId="1359006248" sldId="362"/>
        </pc:sldMkLst>
      </pc:sldChg>
    </pc:docChg>
  </pc:docChgLst>
  <pc:docChgLst>
    <pc:chgData name="Celine JOLET [Eurécia]" userId="S::celine.jolet@eurecia.com::4ea0ef13-05f0-42ce-86d6-83a3b123372b" providerId="AD" clId="Web-{4116B25B-DD30-ACFA-B7AD-7A559327BF93}"/>
    <pc:docChg chg="modSld">
      <pc:chgData name="Celine JOLET [Eurécia]" userId="S::celine.jolet@eurecia.com::4ea0ef13-05f0-42ce-86d6-83a3b123372b" providerId="AD" clId="Web-{4116B25B-DD30-ACFA-B7AD-7A559327BF93}" dt="2024-11-04T14:45:29.650" v="93"/>
      <pc:docMkLst>
        <pc:docMk/>
      </pc:docMkLst>
      <pc:sldChg chg="modSp">
        <pc:chgData name="Celine JOLET [Eurécia]" userId="S::celine.jolet@eurecia.com::4ea0ef13-05f0-42ce-86d6-83a3b123372b" providerId="AD" clId="Web-{4116B25B-DD30-ACFA-B7AD-7A559327BF93}" dt="2024-11-04T13:39:53.805" v="1" actId="20577"/>
        <pc:sldMkLst>
          <pc:docMk/>
          <pc:sldMk cId="3433291733" sldId="287"/>
        </pc:sldMkLst>
      </pc:sldChg>
      <pc:sldChg chg="delSp">
        <pc:chgData name="Celine JOLET [Eurécia]" userId="S::celine.jolet@eurecia.com::4ea0ef13-05f0-42ce-86d6-83a3b123372b" providerId="AD" clId="Web-{4116B25B-DD30-ACFA-B7AD-7A559327BF93}" dt="2024-11-04T13:40:32.463" v="2"/>
        <pc:sldMkLst>
          <pc:docMk/>
          <pc:sldMk cId="1009862868" sldId="336"/>
        </pc:sldMkLst>
      </pc:sldChg>
      <pc:sldChg chg="modSp">
        <pc:chgData name="Celine JOLET [Eurécia]" userId="S::celine.jolet@eurecia.com::4ea0ef13-05f0-42ce-86d6-83a3b123372b" providerId="AD" clId="Web-{4116B25B-DD30-ACFA-B7AD-7A559327BF93}" dt="2024-11-04T13:43:12.890" v="77" actId="20577"/>
        <pc:sldMkLst>
          <pc:docMk/>
          <pc:sldMk cId="3220751702" sldId="345"/>
        </pc:sldMkLst>
      </pc:sldChg>
      <pc:sldChg chg="delSp">
        <pc:chgData name="Celine JOLET [Eurécia]" userId="S::celine.jolet@eurecia.com::4ea0ef13-05f0-42ce-86d6-83a3b123372b" providerId="AD" clId="Web-{4116B25B-DD30-ACFA-B7AD-7A559327BF93}" dt="2024-11-04T14:45:23.291" v="92"/>
        <pc:sldMkLst>
          <pc:docMk/>
          <pc:sldMk cId="825952970" sldId="356"/>
        </pc:sldMkLst>
      </pc:sldChg>
      <pc:sldChg chg="delSp">
        <pc:chgData name="Celine JOLET [Eurécia]" userId="S::celine.jolet@eurecia.com::4ea0ef13-05f0-42ce-86d6-83a3b123372b" providerId="AD" clId="Web-{4116B25B-DD30-ACFA-B7AD-7A559327BF93}" dt="2024-11-04T13:46:04.395" v="83"/>
        <pc:sldMkLst>
          <pc:docMk/>
          <pc:sldMk cId="3371649467" sldId="357"/>
        </pc:sldMkLst>
      </pc:sldChg>
      <pc:sldChg chg="delSp modSp">
        <pc:chgData name="Celine JOLET [Eurécia]" userId="S::celine.jolet@eurecia.com::4ea0ef13-05f0-42ce-86d6-83a3b123372b" providerId="AD" clId="Web-{4116B25B-DD30-ACFA-B7AD-7A559327BF93}" dt="2024-11-04T13:46:12.130" v="85"/>
        <pc:sldMkLst>
          <pc:docMk/>
          <pc:sldMk cId="3358283310" sldId="358"/>
        </pc:sldMkLst>
      </pc:sldChg>
      <pc:sldChg chg="delSp">
        <pc:chgData name="Celine JOLET [Eurécia]" userId="S::celine.jolet@eurecia.com::4ea0ef13-05f0-42ce-86d6-83a3b123372b" providerId="AD" clId="Web-{4116B25B-DD30-ACFA-B7AD-7A559327BF93}" dt="2024-11-04T13:47:44.961" v="87"/>
        <pc:sldMkLst>
          <pc:docMk/>
          <pc:sldMk cId="164779817" sldId="359"/>
        </pc:sldMkLst>
      </pc:sldChg>
      <pc:sldChg chg="delSp">
        <pc:chgData name="Celine JOLET [Eurécia]" userId="S::celine.jolet@eurecia.com::4ea0ef13-05f0-42ce-86d6-83a3b123372b" providerId="AD" clId="Web-{4116B25B-DD30-ACFA-B7AD-7A559327BF93}" dt="2024-11-04T13:50:04.293" v="89"/>
        <pc:sldMkLst>
          <pc:docMk/>
          <pc:sldMk cId="597911685" sldId="360"/>
        </pc:sldMkLst>
      </pc:sldChg>
      <pc:sldChg chg="delSp">
        <pc:chgData name="Celine JOLET [Eurécia]" userId="S::celine.jolet@eurecia.com::4ea0ef13-05f0-42ce-86d6-83a3b123372b" providerId="AD" clId="Web-{4116B25B-DD30-ACFA-B7AD-7A559327BF93}" dt="2024-11-04T14:45:06.462" v="91"/>
        <pc:sldMkLst>
          <pc:docMk/>
          <pc:sldMk cId="3101526073" sldId="361"/>
        </pc:sldMkLst>
      </pc:sldChg>
      <pc:sldChg chg="delSp">
        <pc:chgData name="Celine JOLET [Eurécia]" userId="S::celine.jolet@eurecia.com::4ea0ef13-05f0-42ce-86d6-83a3b123372b" providerId="AD" clId="Web-{4116B25B-DD30-ACFA-B7AD-7A559327BF93}" dt="2024-11-04T14:45:29.650" v="93"/>
        <pc:sldMkLst>
          <pc:docMk/>
          <pc:sldMk cId="1359006248" sldId="362"/>
        </pc:sldMkLst>
      </pc:sldChg>
    </pc:docChg>
  </pc:docChgLst>
  <pc:docChgLst>
    <pc:chgData name="Noreen ROPERS [Eurécia]" userId="S::noreen.ropers@eurecia.com::f3a8d8f2-0e49-41aa-b7d1-58879f4fb21f" providerId="AD" clId="Web-{855202F0-62CC-2788-915E-D3E1B572DCCB}"/>
    <pc:docChg chg="modSld">
      <pc:chgData name="Noreen ROPERS [Eurécia]" userId="S::noreen.ropers@eurecia.com::f3a8d8f2-0e49-41aa-b7d1-58879f4fb21f" providerId="AD" clId="Web-{855202F0-62CC-2788-915E-D3E1B572DCCB}" dt="2025-07-24T07:23:53.962" v="0" actId="20577"/>
      <pc:docMkLst>
        <pc:docMk/>
      </pc:docMkLst>
      <pc:sldChg chg="modSp">
        <pc:chgData name="Noreen ROPERS [Eurécia]" userId="S::noreen.ropers@eurecia.com::f3a8d8f2-0e49-41aa-b7d1-58879f4fb21f" providerId="AD" clId="Web-{855202F0-62CC-2788-915E-D3E1B572DCCB}" dt="2025-07-24T07:23:53.962" v="0" actId="20577"/>
        <pc:sldMkLst>
          <pc:docMk/>
          <pc:sldMk cId="1323003873" sldId="342"/>
        </pc:sldMkLst>
        <pc:spChg chg="mod">
          <ac:chgData name="Noreen ROPERS [Eurécia]" userId="S::noreen.ropers@eurecia.com::f3a8d8f2-0e49-41aa-b7d1-58879f4fb21f" providerId="AD" clId="Web-{855202F0-62CC-2788-915E-D3E1B572DCCB}" dt="2025-07-24T07:23:53.962" v="0" actId="20577"/>
          <ac:spMkLst>
            <pc:docMk/>
            <pc:sldMk cId="1323003873" sldId="342"/>
            <ac:spMk id="6" creationId="{02E320D8-64DB-C0BB-AC1C-4496F1B96168}"/>
          </ac:spMkLst>
        </pc:spChg>
      </pc:sldChg>
    </pc:docChg>
  </pc:docChgLst>
  <pc:docChgLst>
    <pc:chgData name="Audrey MARTIN [Eurécia]" userId="dc15299a-8790-4fdf-8dbd-cfc6e5c5b4cd" providerId="ADAL" clId="{F7808694-B13A-421A-BEAD-DB7743FF7A86}"/>
    <pc:docChg chg="undo custSel addSld delSld modSld">
      <pc:chgData name="Audrey MARTIN [Eurécia]" userId="dc15299a-8790-4fdf-8dbd-cfc6e5c5b4cd" providerId="ADAL" clId="{F7808694-B13A-421A-BEAD-DB7743FF7A86}" dt="2024-07-18T15:03:48.728" v="4233" actId="20577"/>
      <pc:docMkLst>
        <pc:docMk/>
      </pc:docMkLst>
      <pc:sldChg chg="modSp mod">
        <pc:chgData name="Audrey MARTIN [Eurécia]" userId="dc15299a-8790-4fdf-8dbd-cfc6e5c5b4cd" providerId="ADAL" clId="{F7808694-B13A-421A-BEAD-DB7743FF7A86}" dt="2024-07-16T09:22:26.629" v="177" actId="6549"/>
        <pc:sldMkLst>
          <pc:docMk/>
          <pc:sldMk cId="3433291733" sldId="287"/>
        </pc:sldMkLst>
      </pc:sldChg>
      <pc:sldChg chg="modSp mod">
        <pc:chgData name="Audrey MARTIN [Eurécia]" userId="dc15299a-8790-4fdf-8dbd-cfc6e5c5b4cd" providerId="ADAL" clId="{F7808694-B13A-421A-BEAD-DB7743FF7A86}" dt="2024-07-16T09:25:30.703" v="573" actId="27636"/>
        <pc:sldMkLst>
          <pc:docMk/>
          <pc:sldMk cId="1561398166" sldId="288"/>
        </pc:sldMkLst>
      </pc:sldChg>
      <pc:sldChg chg="modSp mod">
        <pc:chgData name="Audrey MARTIN [Eurécia]" userId="dc15299a-8790-4fdf-8dbd-cfc6e5c5b4cd" providerId="ADAL" clId="{F7808694-B13A-421A-BEAD-DB7743FF7A86}" dt="2024-07-16T09:32:36.253" v="1095" actId="20577"/>
        <pc:sldMkLst>
          <pc:docMk/>
          <pc:sldMk cId="3512856049" sldId="334"/>
        </pc:sldMkLst>
      </pc:sldChg>
      <pc:sldChg chg="addSp delSp modSp mod">
        <pc:chgData name="Audrey MARTIN [Eurécia]" userId="dc15299a-8790-4fdf-8dbd-cfc6e5c5b4cd" providerId="ADAL" clId="{F7808694-B13A-421A-BEAD-DB7743FF7A86}" dt="2024-07-18T13:32:11.700" v="2453" actId="14100"/>
        <pc:sldMkLst>
          <pc:docMk/>
          <pc:sldMk cId="1542998316" sldId="335"/>
        </pc:sldMkLst>
      </pc:sldChg>
      <pc:sldChg chg="addSp delSp modSp mod">
        <pc:chgData name="Audrey MARTIN [Eurécia]" userId="dc15299a-8790-4fdf-8dbd-cfc6e5c5b4cd" providerId="ADAL" clId="{F7808694-B13A-421A-BEAD-DB7743FF7A86}" dt="2024-07-18T14:19:39.440" v="3159" actId="20577"/>
        <pc:sldMkLst>
          <pc:docMk/>
          <pc:sldMk cId="407031299" sldId="337"/>
        </pc:sldMkLst>
      </pc:sldChg>
      <pc:sldChg chg="del">
        <pc:chgData name="Audrey MARTIN [Eurécia]" userId="dc15299a-8790-4fdf-8dbd-cfc6e5c5b4cd" providerId="ADAL" clId="{F7808694-B13A-421A-BEAD-DB7743FF7A86}" dt="2024-07-16T09:21:45.433" v="31" actId="47"/>
        <pc:sldMkLst>
          <pc:docMk/>
          <pc:sldMk cId="3392393752" sldId="340"/>
        </pc:sldMkLst>
      </pc:sldChg>
      <pc:sldChg chg="addSp delSp modSp mod">
        <pc:chgData name="Audrey MARTIN [Eurécia]" userId="dc15299a-8790-4fdf-8dbd-cfc6e5c5b4cd" providerId="ADAL" clId="{F7808694-B13A-421A-BEAD-DB7743FF7A86}" dt="2024-07-16T09:21:42.463" v="30" actId="20577"/>
        <pc:sldMkLst>
          <pc:docMk/>
          <pc:sldMk cId="2016794526" sldId="341"/>
        </pc:sldMkLst>
      </pc:sldChg>
      <pc:sldChg chg="del">
        <pc:chgData name="Audrey MARTIN [Eurécia]" userId="dc15299a-8790-4fdf-8dbd-cfc6e5c5b4cd" providerId="ADAL" clId="{F7808694-B13A-421A-BEAD-DB7743FF7A86}" dt="2024-07-16T09:31:44.553" v="1026" actId="47"/>
        <pc:sldMkLst>
          <pc:docMk/>
          <pc:sldMk cId="3606106640" sldId="343"/>
        </pc:sldMkLst>
      </pc:sldChg>
      <pc:sldChg chg="addSp delSp modSp add mod">
        <pc:chgData name="Audrey MARTIN [Eurécia]" userId="dc15299a-8790-4fdf-8dbd-cfc6e5c5b4cd" providerId="ADAL" clId="{F7808694-B13A-421A-BEAD-DB7743FF7A86}" dt="2024-07-18T13:32:35.775" v="2465" actId="20577"/>
        <pc:sldMkLst>
          <pc:docMk/>
          <pc:sldMk cId="69142202" sldId="344"/>
        </pc:sldMkLst>
      </pc:sldChg>
      <pc:sldChg chg="addSp delSp modSp add mod">
        <pc:chgData name="Audrey MARTIN [Eurécia]" userId="dc15299a-8790-4fdf-8dbd-cfc6e5c5b4cd" providerId="ADAL" clId="{F7808694-B13A-421A-BEAD-DB7743FF7A86}" dt="2024-07-18T13:33:10.395" v="2476" actId="1035"/>
        <pc:sldMkLst>
          <pc:docMk/>
          <pc:sldMk cId="3220751702" sldId="345"/>
        </pc:sldMkLst>
      </pc:sldChg>
      <pc:sldChg chg="addSp delSp modSp add mod">
        <pc:chgData name="Audrey MARTIN [Eurécia]" userId="dc15299a-8790-4fdf-8dbd-cfc6e5c5b4cd" providerId="ADAL" clId="{F7808694-B13A-421A-BEAD-DB7743FF7A86}" dt="2024-07-18T14:02:09.086" v="2803" actId="1035"/>
        <pc:sldMkLst>
          <pc:docMk/>
          <pc:sldMk cId="121325935" sldId="346"/>
        </pc:sldMkLst>
      </pc:sldChg>
      <pc:sldChg chg="addSp delSp modSp add mod">
        <pc:chgData name="Audrey MARTIN [Eurécia]" userId="dc15299a-8790-4fdf-8dbd-cfc6e5c5b4cd" providerId="ADAL" clId="{F7808694-B13A-421A-BEAD-DB7743FF7A86}" dt="2024-07-18T15:03:48.728" v="4233" actId="20577"/>
        <pc:sldMkLst>
          <pc:docMk/>
          <pc:sldMk cId="2308908940" sldId="347"/>
        </pc:sldMkLst>
      </pc:sldChg>
      <pc:sldChg chg="addSp delSp modSp add del mod">
        <pc:chgData name="Audrey MARTIN [Eurécia]" userId="dc15299a-8790-4fdf-8dbd-cfc6e5c5b4cd" providerId="ADAL" clId="{F7808694-B13A-421A-BEAD-DB7743FF7A86}" dt="2024-07-18T15:02:43.014" v="3981" actId="313"/>
        <pc:sldMkLst>
          <pc:docMk/>
          <pc:sldMk cId="1551182265" sldId="348"/>
        </pc:sldMkLst>
      </pc:sldChg>
      <pc:sldChg chg="modSp add mod">
        <pc:chgData name="Audrey MARTIN [Eurécia]" userId="dc15299a-8790-4fdf-8dbd-cfc6e5c5b4cd" providerId="ADAL" clId="{F7808694-B13A-421A-BEAD-DB7743FF7A86}" dt="2024-07-16T09:28:52.946" v="851" actId="20577"/>
        <pc:sldMkLst>
          <pc:docMk/>
          <pc:sldMk cId="4019811104" sldId="349"/>
        </pc:sldMkLst>
      </pc:sldChg>
      <pc:sldChg chg="addSp delSp modSp add mod">
        <pc:chgData name="Audrey MARTIN [Eurécia]" userId="dc15299a-8790-4fdf-8dbd-cfc6e5c5b4cd" providerId="ADAL" clId="{F7808694-B13A-421A-BEAD-DB7743FF7A86}" dt="2024-07-18T14:22:40.905" v="3375" actId="1076"/>
        <pc:sldMkLst>
          <pc:docMk/>
          <pc:sldMk cId="2811924736" sldId="350"/>
        </pc:sldMkLst>
      </pc:sldChg>
      <pc:sldChg chg="modSp add mod">
        <pc:chgData name="Audrey MARTIN [Eurécia]" userId="dc15299a-8790-4fdf-8dbd-cfc6e5c5b4cd" providerId="ADAL" clId="{F7808694-B13A-421A-BEAD-DB7743FF7A86}" dt="2024-07-16T09:30:37.704" v="1025" actId="20577"/>
        <pc:sldMkLst>
          <pc:docMk/>
          <pc:sldMk cId="3281360295" sldId="351"/>
        </pc:sldMkLst>
      </pc:sldChg>
      <pc:sldChg chg="addSp delSp modSp add mod">
        <pc:chgData name="Audrey MARTIN [Eurécia]" userId="dc15299a-8790-4fdf-8dbd-cfc6e5c5b4cd" providerId="ADAL" clId="{F7808694-B13A-421A-BEAD-DB7743FF7A86}" dt="2024-07-16T09:54:53.721" v="2187" actId="1076"/>
        <pc:sldMkLst>
          <pc:docMk/>
          <pc:sldMk cId="1253132087" sldId="352"/>
        </pc:sldMkLst>
      </pc:sldChg>
      <pc:sldChg chg="new del">
        <pc:chgData name="Audrey MARTIN [Eurécia]" userId="dc15299a-8790-4fdf-8dbd-cfc6e5c5b4cd" providerId="ADAL" clId="{F7808694-B13A-421A-BEAD-DB7743FF7A86}" dt="2024-07-16T09:55:19.406" v="2189" actId="680"/>
        <pc:sldMkLst>
          <pc:docMk/>
          <pc:sldMk cId="802146841" sldId="353"/>
        </pc:sldMkLst>
      </pc:sldChg>
      <pc:sldChg chg="addSp delSp modSp add mod">
        <pc:chgData name="Audrey MARTIN [Eurécia]" userId="dc15299a-8790-4fdf-8dbd-cfc6e5c5b4cd" providerId="ADAL" clId="{F7808694-B13A-421A-BEAD-DB7743FF7A86}" dt="2024-07-16T09:58:09.706" v="2341" actId="1076"/>
        <pc:sldMkLst>
          <pc:docMk/>
          <pc:sldMk cId="1323281826" sldId="353"/>
        </pc:sldMkLst>
      </pc:sldChg>
      <pc:sldChg chg="addSp delSp modSp add mod">
        <pc:chgData name="Audrey MARTIN [Eurécia]" userId="dc15299a-8790-4fdf-8dbd-cfc6e5c5b4cd" providerId="ADAL" clId="{F7808694-B13A-421A-BEAD-DB7743FF7A86}" dt="2024-07-18T15:02:33.297" v="3977" actId="14100"/>
        <pc:sldMkLst>
          <pc:docMk/>
          <pc:sldMk cId="653810681" sldId="354"/>
        </pc:sldMkLst>
      </pc:sldChg>
    </pc:docChg>
  </pc:docChgLst>
  <pc:docChgLst>
    <pc:chgData name="Audrey MARTIN [Eurécia]" userId="dc15299a-8790-4fdf-8dbd-cfc6e5c5b4cd" providerId="ADAL" clId="{431D34C9-784C-4720-A2D1-788A72F7D76F}"/>
    <pc:docChg chg="undo custSel addSld modSld">
      <pc:chgData name="Audrey MARTIN [Eurécia]" userId="dc15299a-8790-4fdf-8dbd-cfc6e5c5b4cd" providerId="ADAL" clId="{431D34C9-784C-4720-A2D1-788A72F7D76F}" dt="2024-08-22T12:47:13.054" v="1135" actId="1035"/>
      <pc:docMkLst>
        <pc:docMk/>
      </pc:docMkLst>
      <pc:sldChg chg="modSp mod">
        <pc:chgData name="Audrey MARTIN [Eurécia]" userId="dc15299a-8790-4fdf-8dbd-cfc6e5c5b4cd" providerId="ADAL" clId="{431D34C9-784C-4720-A2D1-788A72F7D76F}" dt="2024-08-22T12:16:38.793" v="4" actId="1038"/>
        <pc:sldMkLst>
          <pc:docMk/>
          <pc:sldMk cId="121325935" sldId="346"/>
        </pc:sldMkLst>
      </pc:sldChg>
      <pc:sldChg chg="addSp delSp modSp mod">
        <pc:chgData name="Audrey MARTIN [Eurécia]" userId="dc15299a-8790-4fdf-8dbd-cfc6e5c5b4cd" providerId="ADAL" clId="{431D34C9-784C-4720-A2D1-788A72F7D76F}" dt="2024-08-22T12:41:42.764" v="956" actId="1076"/>
        <pc:sldMkLst>
          <pc:docMk/>
          <pc:sldMk cId="2308908940" sldId="347"/>
        </pc:sldMkLst>
      </pc:sldChg>
      <pc:sldChg chg="addSp delSp modSp mod">
        <pc:chgData name="Audrey MARTIN [Eurécia]" userId="dc15299a-8790-4fdf-8dbd-cfc6e5c5b4cd" providerId="ADAL" clId="{431D34C9-784C-4720-A2D1-788A72F7D76F}" dt="2024-08-22T12:42:15.666" v="993" actId="1037"/>
        <pc:sldMkLst>
          <pc:docMk/>
          <pc:sldMk cId="4019811104" sldId="349"/>
        </pc:sldMkLst>
      </pc:sldChg>
      <pc:sldChg chg="addSp modSp mod">
        <pc:chgData name="Audrey MARTIN [Eurécia]" userId="dc15299a-8790-4fdf-8dbd-cfc6e5c5b4cd" providerId="ADAL" clId="{431D34C9-784C-4720-A2D1-788A72F7D76F}" dt="2024-08-22T12:47:13.054" v="1135" actId="1035"/>
        <pc:sldMkLst>
          <pc:docMk/>
          <pc:sldMk cId="3281360295" sldId="351"/>
        </pc:sldMkLst>
      </pc:sldChg>
      <pc:sldChg chg="addSp delSp modSp add mod">
        <pc:chgData name="Audrey MARTIN [Eurécia]" userId="dc15299a-8790-4fdf-8dbd-cfc6e5c5b4cd" providerId="ADAL" clId="{431D34C9-784C-4720-A2D1-788A72F7D76F}" dt="2024-08-22T12:36:18.576" v="346" actId="20577"/>
        <pc:sldMkLst>
          <pc:docMk/>
          <pc:sldMk cId="933474773" sldId="355"/>
        </pc:sldMkLst>
      </pc:sldChg>
    </pc:docChg>
  </pc:docChgLst>
  <pc:docChgLst>
    <pc:chgData name="Noreen ROPERS [Eurécia]" userId="S::noreen.ropers@eurecia.com::f3a8d8f2-0e49-41aa-b7d1-58879f4fb21f" providerId="AD" clId="Web-{2A5CFA93-20E8-5EAE-A1A2-BF57B5B6CEFA}"/>
    <pc:docChg chg="modSld">
      <pc:chgData name="Noreen ROPERS [Eurécia]" userId="S::noreen.ropers@eurecia.com::f3a8d8f2-0e49-41aa-b7d1-58879f4fb21f" providerId="AD" clId="Web-{2A5CFA93-20E8-5EAE-A1A2-BF57B5B6CEFA}" dt="2025-07-17T15:03:36.939" v="4473" actId="20577"/>
      <pc:docMkLst>
        <pc:docMk/>
      </pc:docMkLst>
      <pc:sldChg chg="modSp">
        <pc:chgData name="Noreen ROPERS [Eurécia]" userId="S::noreen.ropers@eurecia.com::f3a8d8f2-0e49-41aa-b7d1-58879f4fb21f" providerId="AD" clId="Web-{2A5CFA93-20E8-5EAE-A1A2-BF57B5B6CEFA}" dt="2025-07-17T15:03:36.939" v="4473" actId="20577"/>
        <pc:sldMkLst>
          <pc:docMk/>
          <pc:sldMk cId="3433291733" sldId="287"/>
        </pc:sldMkLst>
        <pc:spChg chg="mod">
          <ac:chgData name="Noreen ROPERS [Eurécia]" userId="S::noreen.ropers@eurecia.com::f3a8d8f2-0e49-41aa-b7d1-58879f4fb21f" providerId="AD" clId="Web-{2A5CFA93-20E8-5EAE-A1A2-BF57B5B6CEFA}" dt="2025-07-17T11:50:46.243" v="93" actId="1076"/>
          <ac:spMkLst>
            <pc:docMk/>
            <pc:sldMk cId="3433291733" sldId="287"/>
            <ac:spMk id="28" creationId="{D88B10F1-C161-29C9-E517-2C4D78936F1B}"/>
          </ac:spMkLst>
        </pc:spChg>
        <pc:spChg chg="mod">
          <ac:chgData name="Noreen ROPERS [Eurécia]" userId="S::noreen.ropers@eurecia.com::f3a8d8f2-0e49-41aa-b7d1-58879f4fb21f" providerId="AD" clId="Web-{2A5CFA93-20E8-5EAE-A1A2-BF57B5B6CEFA}" dt="2025-07-17T11:49:20.396" v="56" actId="20577"/>
          <ac:spMkLst>
            <pc:docMk/>
            <pc:sldMk cId="3433291733" sldId="287"/>
            <ac:spMk id="37" creationId="{A7BE4DDF-5E10-48C1-7969-ECFC9A0C4A12}"/>
          </ac:spMkLst>
        </pc:spChg>
        <pc:spChg chg="mod">
          <ac:chgData name="Noreen ROPERS [Eurécia]" userId="S::noreen.ropers@eurecia.com::f3a8d8f2-0e49-41aa-b7d1-58879f4fb21f" providerId="AD" clId="Web-{2A5CFA93-20E8-5EAE-A1A2-BF57B5B6CEFA}" dt="2025-07-17T15:03:36.939" v="4473" actId="20577"/>
          <ac:spMkLst>
            <pc:docMk/>
            <pc:sldMk cId="3433291733" sldId="287"/>
            <ac:spMk id="42" creationId="{A809FF54-8E21-E76D-9608-77AF773D0852}"/>
          </ac:spMkLst>
        </pc:spChg>
        <pc:picChg chg="mod">
          <ac:chgData name="Noreen ROPERS [Eurécia]" userId="S::noreen.ropers@eurecia.com::f3a8d8f2-0e49-41aa-b7d1-58879f4fb21f" providerId="AD" clId="Web-{2A5CFA93-20E8-5EAE-A1A2-BF57B5B6CEFA}" dt="2025-07-17T11:49:23.677" v="57" actId="1076"/>
          <ac:picMkLst>
            <pc:docMk/>
            <pc:sldMk cId="3433291733" sldId="287"/>
            <ac:picMk id="33" creationId="{D4603371-22A9-8C87-90ED-18037628D0E0}"/>
          </ac:picMkLst>
        </pc:picChg>
      </pc:sldChg>
      <pc:sldChg chg="modSp">
        <pc:chgData name="Noreen ROPERS [Eurécia]" userId="S::noreen.ropers@eurecia.com::f3a8d8f2-0e49-41aa-b7d1-58879f4fb21f" providerId="AD" clId="Web-{2A5CFA93-20E8-5EAE-A1A2-BF57B5B6CEFA}" dt="2025-07-17T15:02:50.123" v="4468" actId="20577"/>
        <pc:sldMkLst>
          <pc:docMk/>
          <pc:sldMk cId="1561398166" sldId="288"/>
        </pc:sldMkLst>
        <pc:spChg chg="mod">
          <ac:chgData name="Noreen ROPERS [Eurécia]" userId="S::noreen.ropers@eurecia.com::f3a8d8f2-0e49-41aa-b7d1-58879f4fb21f" providerId="AD" clId="Web-{2A5CFA93-20E8-5EAE-A1A2-BF57B5B6CEFA}" dt="2025-07-17T14:59:15.420" v="4406" actId="20577"/>
          <ac:spMkLst>
            <pc:docMk/>
            <pc:sldMk cId="1561398166" sldId="288"/>
            <ac:spMk id="28" creationId="{D88B10F1-C161-29C9-E517-2C4D78936F1B}"/>
          </ac:spMkLst>
        </pc:spChg>
        <pc:spChg chg="mod">
          <ac:chgData name="Noreen ROPERS [Eurécia]" userId="S::noreen.ropers@eurecia.com::f3a8d8f2-0e49-41aa-b7d1-58879f4fb21f" providerId="AD" clId="Web-{2A5CFA93-20E8-5EAE-A1A2-BF57B5B6CEFA}" dt="2025-07-17T11:56:49.975" v="196" actId="20577"/>
          <ac:spMkLst>
            <pc:docMk/>
            <pc:sldMk cId="1561398166" sldId="288"/>
            <ac:spMk id="37" creationId="{A7BE4DDF-5E10-48C1-7969-ECFC9A0C4A12}"/>
          </ac:spMkLst>
        </pc:spChg>
        <pc:spChg chg="mod">
          <ac:chgData name="Noreen ROPERS [Eurécia]" userId="S::noreen.ropers@eurecia.com::f3a8d8f2-0e49-41aa-b7d1-58879f4fb21f" providerId="AD" clId="Web-{2A5CFA93-20E8-5EAE-A1A2-BF57B5B6CEFA}" dt="2025-07-17T15:02:16.293" v="4452" actId="20577"/>
          <ac:spMkLst>
            <pc:docMk/>
            <pc:sldMk cId="1561398166" sldId="288"/>
            <ac:spMk id="42" creationId="{A809FF54-8E21-E76D-9608-77AF773D0852}"/>
          </ac:spMkLst>
        </pc:spChg>
        <pc:picChg chg="mod">
          <ac:chgData name="Noreen ROPERS [Eurécia]" userId="S::noreen.ropers@eurecia.com::f3a8d8f2-0e49-41aa-b7d1-58879f4fb21f" providerId="AD" clId="Web-{2A5CFA93-20E8-5EAE-A1A2-BF57B5B6CEFA}" dt="2025-07-17T11:49:42.912" v="59" actId="1076"/>
          <ac:picMkLst>
            <pc:docMk/>
            <pc:sldMk cId="1561398166" sldId="288"/>
            <ac:picMk id="10" creationId="{30AE452E-A282-272E-D61D-6350FD86703A}"/>
          </ac:picMkLst>
        </pc:picChg>
      </pc:sldChg>
      <pc:sldChg chg="addSp delSp modSp">
        <pc:chgData name="Noreen ROPERS [Eurécia]" userId="S::noreen.ropers@eurecia.com::f3a8d8f2-0e49-41aa-b7d1-58879f4fb21f" providerId="AD" clId="Web-{2A5CFA93-20E8-5EAE-A1A2-BF57B5B6CEFA}" dt="2025-07-17T14:26:36.280" v="3504" actId="20577"/>
        <pc:sldMkLst>
          <pc:docMk/>
          <pc:sldMk cId="1542998316" sldId="335"/>
        </pc:sldMkLst>
        <pc:spChg chg="mod">
          <ac:chgData name="Noreen ROPERS [Eurécia]" userId="S::noreen.ropers@eurecia.com::f3a8d8f2-0e49-41aa-b7d1-58879f4fb21f" providerId="AD" clId="Web-{2A5CFA93-20E8-5EAE-A1A2-BF57B5B6CEFA}" dt="2025-07-17T14:26:36.280" v="3504" actId="20577"/>
          <ac:spMkLst>
            <pc:docMk/>
            <pc:sldMk cId="1542998316" sldId="335"/>
            <ac:spMk id="2" creationId="{0ED16911-BE4F-7178-A964-6BF6DF2D85CF}"/>
          </ac:spMkLst>
        </pc:spChg>
        <pc:spChg chg="mod">
          <ac:chgData name="Noreen ROPERS [Eurécia]" userId="S::noreen.ropers@eurecia.com::f3a8d8f2-0e49-41aa-b7d1-58879f4fb21f" providerId="AD" clId="Web-{2A5CFA93-20E8-5EAE-A1A2-BF57B5B6CEFA}" dt="2025-07-17T12:09:01.252" v="521" actId="20577"/>
          <ac:spMkLst>
            <pc:docMk/>
            <pc:sldMk cId="1542998316" sldId="335"/>
            <ac:spMk id="3" creationId="{06A43D7B-6D83-5D1E-0DFB-1C11719B942B}"/>
          </ac:spMkLst>
        </pc:spChg>
        <pc:spChg chg="mod">
          <ac:chgData name="Noreen ROPERS [Eurécia]" userId="S::noreen.ropers@eurecia.com::f3a8d8f2-0e49-41aa-b7d1-58879f4fb21f" providerId="AD" clId="Web-{2A5CFA93-20E8-5EAE-A1A2-BF57B5B6CEFA}" dt="2025-07-17T12:09:40.050" v="539" actId="20577"/>
          <ac:spMkLst>
            <pc:docMk/>
            <pc:sldMk cId="1542998316" sldId="335"/>
            <ac:spMk id="4" creationId="{90A438DC-811C-961D-F9DD-B6FEB9763FC2}"/>
          </ac:spMkLst>
        </pc:spChg>
        <pc:spChg chg="mod">
          <ac:chgData name="Noreen ROPERS [Eurécia]" userId="S::noreen.ropers@eurecia.com::f3a8d8f2-0e49-41aa-b7d1-58879f4fb21f" providerId="AD" clId="Web-{2A5CFA93-20E8-5EAE-A1A2-BF57B5B6CEFA}" dt="2025-07-17T12:30:09.174" v="735" actId="20577"/>
          <ac:spMkLst>
            <pc:docMk/>
            <pc:sldMk cId="1542998316" sldId="335"/>
            <ac:spMk id="5" creationId="{9FEACD70-08C3-835C-0443-8288324E37A7}"/>
          </ac:spMkLst>
        </pc:spChg>
        <pc:spChg chg="add mod">
          <ac:chgData name="Noreen ROPERS [Eurécia]" userId="S::noreen.ropers@eurecia.com::f3a8d8f2-0e49-41aa-b7d1-58879f4fb21f" providerId="AD" clId="Web-{2A5CFA93-20E8-5EAE-A1A2-BF57B5B6CEFA}" dt="2025-07-17T12:28:46.077" v="657" actId="14100"/>
          <ac:spMkLst>
            <pc:docMk/>
            <pc:sldMk cId="1542998316" sldId="335"/>
            <ac:spMk id="9" creationId="{FF0E732E-3979-8A43-4018-76961187ACFF}"/>
          </ac:spMkLst>
        </pc:spChg>
        <pc:spChg chg="mod">
          <ac:chgData name="Noreen ROPERS [Eurécia]" userId="S::noreen.ropers@eurecia.com::f3a8d8f2-0e49-41aa-b7d1-58879f4fb21f" providerId="AD" clId="Web-{2A5CFA93-20E8-5EAE-A1A2-BF57B5B6CEFA}" dt="2025-07-17T12:29:22.719" v="679" actId="14100"/>
          <ac:spMkLst>
            <pc:docMk/>
            <pc:sldMk cId="1542998316" sldId="335"/>
            <ac:spMk id="12" creationId="{5FCFEC8A-4BB5-39F8-D4AE-54FFC4B48167}"/>
          </ac:spMkLst>
        </pc:spChg>
        <pc:spChg chg="mod">
          <ac:chgData name="Noreen ROPERS [Eurécia]" userId="S::noreen.ropers@eurecia.com::f3a8d8f2-0e49-41aa-b7d1-58879f4fb21f" providerId="AD" clId="Web-{2A5CFA93-20E8-5EAE-A1A2-BF57B5B6CEFA}" dt="2025-07-17T12:28:57.812" v="666" actId="20577"/>
          <ac:spMkLst>
            <pc:docMk/>
            <pc:sldMk cId="1542998316" sldId="335"/>
            <ac:spMk id="16" creationId="{779A03F1-14EE-A853-EF01-D85DF19EC198}"/>
          </ac:spMkLst>
        </pc:spChg>
        <pc:spChg chg="mod">
          <ac:chgData name="Noreen ROPERS [Eurécia]" userId="S::noreen.ropers@eurecia.com::f3a8d8f2-0e49-41aa-b7d1-58879f4fb21f" providerId="AD" clId="Web-{2A5CFA93-20E8-5EAE-A1A2-BF57B5B6CEFA}" dt="2025-07-17T12:29:12.344" v="677" actId="20577"/>
          <ac:spMkLst>
            <pc:docMk/>
            <pc:sldMk cId="1542998316" sldId="335"/>
            <ac:spMk id="17" creationId="{BA7503A1-C30D-01D7-1330-CF13653EB646}"/>
          </ac:spMkLst>
        </pc:spChg>
        <pc:picChg chg="add mod ord">
          <ac:chgData name="Noreen ROPERS [Eurécia]" userId="S::noreen.ropers@eurecia.com::f3a8d8f2-0e49-41aa-b7d1-58879f4fb21f" providerId="AD" clId="Web-{2A5CFA93-20E8-5EAE-A1A2-BF57B5B6CEFA}" dt="2025-07-17T12:28:01.529" v="640" actId="1076"/>
          <ac:picMkLst>
            <pc:docMk/>
            <pc:sldMk cId="1542998316" sldId="335"/>
            <ac:picMk id="7" creationId="{9DA693A8-D6A8-2C82-97BF-BB08EDC97C10}"/>
          </ac:picMkLst>
        </pc:picChg>
        <pc:picChg chg="add mod">
          <ac:chgData name="Noreen ROPERS [Eurécia]" userId="S::noreen.ropers@eurecia.com::f3a8d8f2-0e49-41aa-b7d1-58879f4fb21f" providerId="AD" clId="Web-{2A5CFA93-20E8-5EAE-A1A2-BF57B5B6CEFA}" dt="2025-07-17T12:27:25.090" v="633" actId="1076"/>
          <ac:picMkLst>
            <pc:docMk/>
            <pc:sldMk cId="1542998316" sldId="335"/>
            <ac:picMk id="8" creationId="{C34EE9D3-2663-F0F0-5958-50AD40D37D06}"/>
          </ac:picMkLst>
        </pc:picChg>
        <pc:picChg chg="mod ord">
          <ac:chgData name="Noreen ROPERS [Eurécia]" userId="S::noreen.ropers@eurecia.com::f3a8d8f2-0e49-41aa-b7d1-58879f4fb21f" providerId="AD" clId="Web-{2A5CFA93-20E8-5EAE-A1A2-BF57B5B6CEFA}" dt="2025-07-17T12:28:27.467" v="649"/>
          <ac:picMkLst>
            <pc:docMk/>
            <pc:sldMk cId="1542998316" sldId="335"/>
            <ac:picMk id="15" creationId="{7CC7B718-2B5C-A91F-E155-C1C8D8884AB6}"/>
          </ac:picMkLst>
        </pc:picChg>
      </pc:sldChg>
      <pc:sldChg chg="modSp">
        <pc:chgData name="Noreen ROPERS [Eurécia]" userId="S::noreen.ropers@eurecia.com::f3a8d8f2-0e49-41aa-b7d1-58879f4fb21f" providerId="AD" clId="Web-{2A5CFA93-20E8-5EAE-A1A2-BF57B5B6CEFA}" dt="2025-07-17T12:06:26.168" v="455" actId="20577"/>
        <pc:sldMkLst>
          <pc:docMk/>
          <pc:sldMk cId="1009862868" sldId="336"/>
        </pc:sldMkLst>
        <pc:spChg chg="mod">
          <ac:chgData name="Noreen ROPERS [Eurécia]" userId="S::noreen.ropers@eurecia.com::f3a8d8f2-0e49-41aa-b7d1-58879f4fb21f" providerId="AD" clId="Web-{2A5CFA93-20E8-5EAE-A1A2-BF57B5B6CEFA}" dt="2025-07-17T12:06:26.168" v="455" actId="20577"/>
          <ac:spMkLst>
            <pc:docMk/>
            <pc:sldMk cId="1009862868" sldId="336"/>
            <ac:spMk id="5" creationId="{E63FBEE7-B2EE-9744-8FCC-2E8B5A162548}"/>
          </ac:spMkLst>
        </pc:spChg>
      </pc:sldChg>
      <pc:sldChg chg="addSp delSp modSp">
        <pc:chgData name="Noreen ROPERS [Eurécia]" userId="S::noreen.ropers@eurecia.com::f3a8d8f2-0e49-41aa-b7d1-58879f4fb21f" providerId="AD" clId="Web-{2A5CFA93-20E8-5EAE-A1A2-BF57B5B6CEFA}" dt="2025-07-17T14:52:21.563" v="4000" actId="20577"/>
        <pc:sldMkLst>
          <pc:docMk/>
          <pc:sldMk cId="407031299" sldId="337"/>
        </pc:sldMkLst>
        <pc:spChg chg="mod">
          <ac:chgData name="Noreen ROPERS [Eurécia]" userId="S::noreen.ropers@eurecia.com::f3a8d8f2-0e49-41aa-b7d1-58879f4fb21f" providerId="AD" clId="Web-{2A5CFA93-20E8-5EAE-A1A2-BF57B5B6CEFA}" dt="2025-07-17T14:44:15.700" v="3775" actId="20577"/>
          <ac:spMkLst>
            <pc:docMk/>
            <pc:sldMk cId="407031299" sldId="337"/>
            <ac:spMk id="2" creationId="{0ED16911-BE4F-7178-A964-6BF6DF2D85CF}"/>
          </ac:spMkLst>
        </pc:spChg>
        <pc:spChg chg="mod">
          <ac:chgData name="Noreen ROPERS [Eurécia]" userId="S::noreen.ropers@eurecia.com::f3a8d8f2-0e49-41aa-b7d1-58879f4fb21f" providerId="AD" clId="Web-{2A5CFA93-20E8-5EAE-A1A2-BF57B5B6CEFA}" dt="2025-07-17T14:43:04.757" v="3745" actId="20577"/>
          <ac:spMkLst>
            <pc:docMk/>
            <pc:sldMk cId="407031299" sldId="337"/>
            <ac:spMk id="3" creationId="{06A43D7B-6D83-5D1E-0DFB-1C11719B942B}"/>
          </ac:spMkLst>
        </pc:spChg>
        <pc:spChg chg="mod">
          <ac:chgData name="Noreen ROPERS [Eurécia]" userId="S::noreen.ropers@eurecia.com::f3a8d8f2-0e49-41aa-b7d1-58879f4fb21f" providerId="AD" clId="Web-{2A5CFA93-20E8-5EAE-A1A2-BF57B5B6CEFA}" dt="2025-07-17T14:43:16.102" v="3763" actId="20577"/>
          <ac:spMkLst>
            <pc:docMk/>
            <pc:sldMk cId="407031299" sldId="337"/>
            <ac:spMk id="4" creationId="{90A438DC-811C-961D-F9DD-B6FEB9763FC2}"/>
          </ac:spMkLst>
        </pc:spChg>
        <pc:spChg chg="mod">
          <ac:chgData name="Noreen ROPERS [Eurécia]" userId="S::noreen.ropers@eurecia.com::f3a8d8f2-0e49-41aa-b7d1-58879f4fb21f" providerId="AD" clId="Web-{2A5CFA93-20E8-5EAE-A1A2-BF57B5B6CEFA}" dt="2025-07-17T14:49:24.737" v="3826" actId="20577"/>
          <ac:spMkLst>
            <pc:docMk/>
            <pc:sldMk cId="407031299" sldId="337"/>
            <ac:spMk id="25" creationId="{6D5FEC3E-2D3D-E097-7562-DE296D7589E6}"/>
          </ac:spMkLst>
        </pc:spChg>
        <pc:spChg chg="mod">
          <ac:chgData name="Noreen ROPERS [Eurécia]" userId="S::noreen.ropers@eurecia.com::f3a8d8f2-0e49-41aa-b7d1-58879f4fb21f" providerId="AD" clId="Web-{2A5CFA93-20E8-5EAE-A1A2-BF57B5B6CEFA}" dt="2025-07-17T14:52:21.563" v="4000" actId="20577"/>
          <ac:spMkLst>
            <pc:docMk/>
            <pc:sldMk cId="407031299" sldId="337"/>
            <ac:spMk id="26" creationId="{ADACFD01-8B32-45E9-5AEC-67F59E2FA2E7}"/>
          </ac:spMkLst>
        </pc:spChg>
        <pc:spChg chg="mod">
          <ac:chgData name="Noreen ROPERS [Eurécia]" userId="S::noreen.ropers@eurecia.com::f3a8d8f2-0e49-41aa-b7d1-58879f4fb21f" providerId="AD" clId="Web-{2A5CFA93-20E8-5EAE-A1A2-BF57B5B6CEFA}" dt="2025-07-17T14:51:18.496" v="3896" actId="20577"/>
          <ac:spMkLst>
            <pc:docMk/>
            <pc:sldMk cId="407031299" sldId="337"/>
            <ac:spMk id="27" creationId="{437D00B3-BA46-4039-3F77-A39A79799F20}"/>
          </ac:spMkLst>
        </pc:spChg>
        <pc:picChg chg="add mod">
          <ac:chgData name="Noreen ROPERS [Eurécia]" userId="S::noreen.ropers@eurecia.com::f3a8d8f2-0e49-41aa-b7d1-58879f4fb21f" providerId="AD" clId="Web-{2A5CFA93-20E8-5EAE-A1A2-BF57B5B6CEFA}" dt="2025-07-17T14:48:31.546" v="3784" actId="1076"/>
          <ac:picMkLst>
            <pc:docMk/>
            <pc:sldMk cId="407031299" sldId="337"/>
            <ac:picMk id="5" creationId="{FF2313D9-3ED4-32C3-3857-E2D6A0730D47}"/>
          </ac:picMkLst>
        </pc:picChg>
        <pc:picChg chg="mod">
          <ac:chgData name="Noreen ROPERS [Eurécia]" userId="S::noreen.ropers@eurecia.com::f3a8d8f2-0e49-41aa-b7d1-58879f4fb21f" providerId="AD" clId="Web-{2A5CFA93-20E8-5EAE-A1A2-BF57B5B6CEFA}" dt="2025-07-17T14:48:34.327" v="3785" actId="1076"/>
          <ac:picMkLst>
            <pc:docMk/>
            <pc:sldMk cId="407031299" sldId="337"/>
            <ac:picMk id="8" creationId="{77D4F580-4F68-D707-19C0-291E2A897804}"/>
          </ac:picMkLst>
        </pc:picChg>
        <pc:picChg chg="add mod ord">
          <ac:chgData name="Noreen ROPERS [Eurécia]" userId="S::noreen.ropers@eurecia.com::f3a8d8f2-0e49-41aa-b7d1-58879f4fb21f" providerId="AD" clId="Web-{2A5CFA93-20E8-5EAE-A1A2-BF57B5B6CEFA}" dt="2025-07-17T14:50:52.869" v="3845" actId="1076"/>
          <ac:picMkLst>
            <pc:docMk/>
            <pc:sldMk cId="407031299" sldId="337"/>
            <ac:picMk id="17" creationId="{9EE7E439-8BE9-404D-5B6A-9D861BAACC2D}"/>
          </ac:picMkLst>
        </pc:picChg>
        <pc:cxnChg chg="mod">
          <ac:chgData name="Noreen ROPERS [Eurécia]" userId="S::noreen.ropers@eurecia.com::f3a8d8f2-0e49-41aa-b7d1-58879f4fb21f" providerId="AD" clId="Web-{2A5CFA93-20E8-5EAE-A1A2-BF57B5B6CEFA}" dt="2025-07-17T14:49:06.658" v="3796" actId="14100"/>
          <ac:cxnSpMkLst>
            <pc:docMk/>
            <pc:sldMk cId="407031299" sldId="337"/>
            <ac:cxnSpMk id="20" creationId="{5A2F0FCE-B3EB-D68D-FDE3-645EF178793B}"/>
          </ac:cxnSpMkLst>
        </pc:cxnChg>
        <pc:cxnChg chg="mod">
          <ac:chgData name="Noreen ROPERS [Eurécia]" userId="S::noreen.ropers@eurecia.com::f3a8d8f2-0e49-41aa-b7d1-58879f4fb21f" providerId="AD" clId="Web-{2A5CFA93-20E8-5EAE-A1A2-BF57B5B6CEFA}" dt="2025-07-17T14:51:22.793" v="3897" actId="14100"/>
          <ac:cxnSpMkLst>
            <pc:docMk/>
            <pc:sldMk cId="407031299" sldId="337"/>
            <ac:cxnSpMk id="22" creationId="{692FBB14-1D9D-2E96-0420-FB74A9E0EBAD}"/>
          </ac:cxnSpMkLst>
        </pc:cxnChg>
        <pc:cxnChg chg="mod ord">
          <ac:chgData name="Noreen ROPERS [Eurécia]" userId="S::noreen.ropers@eurecia.com::f3a8d8f2-0e49-41aa-b7d1-58879f4fb21f" providerId="AD" clId="Web-{2A5CFA93-20E8-5EAE-A1A2-BF57B5B6CEFA}" dt="2025-07-17T14:50:20.491" v="3839" actId="14100"/>
          <ac:cxnSpMkLst>
            <pc:docMk/>
            <pc:sldMk cId="407031299" sldId="337"/>
            <ac:cxnSpMk id="24" creationId="{3DC2CEE2-713C-1A69-BEE5-DDDD664D9424}"/>
          </ac:cxnSpMkLst>
        </pc:cxnChg>
      </pc:sldChg>
      <pc:sldChg chg="modSp">
        <pc:chgData name="Noreen ROPERS [Eurécia]" userId="S::noreen.ropers@eurecia.com::f3a8d8f2-0e49-41aa-b7d1-58879f4fb21f" providerId="AD" clId="Web-{2A5CFA93-20E8-5EAE-A1A2-BF57B5B6CEFA}" dt="2025-07-17T11:47:44.923" v="47" actId="1076"/>
        <pc:sldMkLst>
          <pc:docMk/>
          <pc:sldMk cId="2016794526" sldId="341"/>
        </pc:sldMkLst>
        <pc:spChg chg="mod">
          <ac:chgData name="Noreen ROPERS [Eurécia]" userId="S::noreen.ropers@eurecia.com::f3a8d8f2-0e49-41aa-b7d1-58879f4fb21f" providerId="AD" clId="Web-{2A5CFA93-20E8-5EAE-A1A2-BF57B5B6CEFA}" dt="2025-07-17T11:47:28.110" v="32" actId="20577"/>
          <ac:spMkLst>
            <pc:docMk/>
            <pc:sldMk cId="2016794526" sldId="341"/>
            <ac:spMk id="3" creationId="{2653F630-19B9-A2CD-9A7A-88C609217A1A}"/>
          </ac:spMkLst>
        </pc:spChg>
        <pc:spChg chg="mod">
          <ac:chgData name="Noreen ROPERS [Eurécia]" userId="S::noreen.ropers@eurecia.com::f3a8d8f2-0e49-41aa-b7d1-58879f4fb21f" providerId="AD" clId="Web-{2A5CFA93-20E8-5EAE-A1A2-BF57B5B6CEFA}" dt="2025-07-17T11:46:56.844" v="1" actId="20577"/>
          <ac:spMkLst>
            <pc:docMk/>
            <pc:sldMk cId="2016794526" sldId="341"/>
            <ac:spMk id="4" creationId="{2A3C868B-D8D7-81C3-403F-FB19E09D6D4A}"/>
          </ac:spMkLst>
        </pc:spChg>
        <pc:spChg chg="mod">
          <ac:chgData name="Noreen ROPERS [Eurécia]" userId="S::noreen.ropers@eurecia.com::f3a8d8f2-0e49-41aa-b7d1-58879f4fb21f" providerId="AD" clId="Web-{2A5CFA93-20E8-5EAE-A1A2-BF57B5B6CEFA}" dt="2025-07-17T11:47:36.064" v="46" actId="20577"/>
          <ac:spMkLst>
            <pc:docMk/>
            <pc:sldMk cId="2016794526" sldId="341"/>
            <ac:spMk id="9" creationId="{3195E9D3-9AFA-61CC-A3DF-163CA96FAB19}"/>
          </ac:spMkLst>
        </pc:spChg>
        <pc:picChg chg="mod">
          <ac:chgData name="Noreen ROPERS [Eurécia]" userId="S::noreen.ropers@eurecia.com::f3a8d8f2-0e49-41aa-b7d1-58879f4fb21f" providerId="AD" clId="Web-{2A5CFA93-20E8-5EAE-A1A2-BF57B5B6CEFA}" dt="2025-07-17T11:47:44.923" v="47" actId="1076"/>
          <ac:picMkLst>
            <pc:docMk/>
            <pc:sldMk cId="2016794526" sldId="341"/>
            <ac:picMk id="7" creationId="{56FE00A4-1BFE-73AF-2714-BB16355A3778}"/>
          </ac:picMkLst>
        </pc:picChg>
      </pc:sldChg>
      <pc:sldChg chg="modSp">
        <pc:chgData name="Noreen ROPERS [Eurécia]" userId="S::noreen.ropers@eurecia.com::f3a8d8f2-0e49-41aa-b7d1-58879f4fb21f" providerId="AD" clId="Web-{2A5CFA93-20E8-5EAE-A1A2-BF57B5B6CEFA}" dt="2025-07-17T14:58:12.853" v="4316" actId="20577"/>
        <pc:sldMkLst>
          <pc:docMk/>
          <pc:sldMk cId="1323003873" sldId="342"/>
        </pc:sldMkLst>
        <pc:spChg chg="mod">
          <ac:chgData name="Noreen ROPERS [Eurécia]" userId="S::noreen.ropers@eurecia.com::f3a8d8f2-0e49-41aa-b7d1-58879f4fb21f" providerId="AD" clId="Web-{2A5CFA93-20E8-5EAE-A1A2-BF57B5B6CEFA}" dt="2025-07-17T14:58:01.915" v="4310" actId="20577"/>
          <ac:spMkLst>
            <pc:docMk/>
            <pc:sldMk cId="1323003873" sldId="342"/>
            <ac:spMk id="2" creationId="{F08AB10F-1DCA-B10B-CC95-10172B63F2C3}"/>
          </ac:spMkLst>
        </pc:spChg>
        <pc:spChg chg="mod">
          <ac:chgData name="Noreen ROPERS [Eurécia]" userId="S::noreen.ropers@eurecia.com::f3a8d8f2-0e49-41aa-b7d1-58879f4fb21f" providerId="AD" clId="Web-{2A5CFA93-20E8-5EAE-A1A2-BF57B5B6CEFA}" dt="2025-07-17T14:58:12.853" v="4316" actId="20577"/>
          <ac:spMkLst>
            <pc:docMk/>
            <pc:sldMk cId="1323003873" sldId="342"/>
            <ac:spMk id="6" creationId="{02E320D8-64DB-C0BB-AC1C-4496F1B96168}"/>
          </ac:spMkLst>
        </pc:spChg>
      </pc:sldChg>
      <pc:sldChg chg="addSp delSp modSp">
        <pc:chgData name="Noreen ROPERS [Eurécia]" userId="S::noreen.ropers@eurecia.com::f3a8d8f2-0e49-41aa-b7d1-58879f4fb21f" providerId="AD" clId="Web-{2A5CFA93-20E8-5EAE-A1A2-BF57B5B6CEFA}" dt="2025-07-17T14:26:28.435" v="3502" actId="20577"/>
        <pc:sldMkLst>
          <pc:docMk/>
          <pc:sldMk cId="69142202" sldId="344"/>
        </pc:sldMkLst>
        <pc:spChg chg="mod">
          <ac:chgData name="Noreen ROPERS [Eurécia]" userId="S::noreen.ropers@eurecia.com::f3a8d8f2-0e49-41aa-b7d1-58879f4fb21f" providerId="AD" clId="Web-{2A5CFA93-20E8-5EAE-A1A2-BF57B5B6CEFA}" dt="2025-07-17T12:43:35.563" v="961" actId="20577"/>
          <ac:spMkLst>
            <pc:docMk/>
            <pc:sldMk cId="69142202" sldId="344"/>
            <ac:spMk id="2" creationId="{F208D62B-40E2-2343-065C-D487BC03CA8E}"/>
          </ac:spMkLst>
        </pc:spChg>
        <pc:spChg chg="mod">
          <ac:chgData name="Noreen ROPERS [Eurécia]" userId="S::noreen.ropers@eurecia.com::f3a8d8f2-0e49-41aa-b7d1-58879f4fb21f" providerId="AD" clId="Web-{2A5CFA93-20E8-5EAE-A1A2-BF57B5B6CEFA}" dt="2025-07-17T12:30:25.674" v="773" actId="20577"/>
          <ac:spMkLst>
            <pc:docMk/>
            <pc:sldMk cId="69142202" sldId="344"/>
            <ac:spMk id="3" creationId="{06A43D7B-6D83-5D1E-0DFB-1C11719B942B}"/>
          </ac:spMkLst>
        </pc:spChg>
        <pc:spChg chg="mod">
          <ac:chgData name="Noreen ROPERS [Eurécia]" userId="S::noreen.ropers@eurecia.com::f3a8d8f2-0e49-41aa-b7d1-58879f4fb21f" providerId="AD" clId="Web-{2A5CFA93-20E8-5EAE-A1A2-BF57B5B6CEFA}" dt="2025-07-17T12:30:37.956" v="785" actId="20577"/>
          <ac:spMkLst>
            <pc:docMk/>
            <pc:sldMk cId="69142202" sldId="344"/>
            <ac:spMk id="4" creationId="{90A438DC-811C-961D-F9DD-B6FEB9763FC2}"/>
          </ac:spMkLst>
        </pc:spChg>
        <pc:spChg chg="mod">
          <ac:chgData name="Noreen ROPERS [Eurécia]" userId="S::noreen.ropers@eurecia.com::f3a8d8f2-0e49-41aa-b7d1-58879f4fb21f" providerId="AD" clId="Web-{2A5CFA93-20E8-5EAE-A1A2-BF57B5B6CEFA}" dt="2025-07-17T14:26:28.435" v="3502" actId="20577"/>
          <ac:spMkLst>
            <pc:docMk/>
            <pc:sldMk cId="69142202" sldId="344"/>
            <ac:spMk id="7" creationId="{618A972D-E672-6A83-2B09-8EF998FC2D2A}"/>
          </ac:spMkLst>
        </pc:spChg>
        <pc:spChg chg="add mod">
          <ac:chgData name="Noreen ROPERS [Eurécia]" userId="S::noreen.ropers@eurecia.com::f3a8d8f2-0e49-41aa-b7d1-58879f4fb21f" providerId="AD" clId="Web-{2A5CFA93-20E8-5EAE-A1A2-BF57B5B6CEFA}" dt="2025-07-17T12:33:00.071" v="877" actId="20577"/>
          <ac:spMkLst>
            <pc:docMk/>
            <pc:sldMk cId="69142202" sldId="344"/>
            <ac:spMk id="8" creationId="{B54308A1-C956-FED5-D523-63D5CC7372AF}"/>
          </ac:spMkLst>
        </pc:spChg>
        <pc:spChg chg="mod">
          <ac:chgData name="Noreen ROPERS [Eurécia]" userId="S::noreen.ropers@eurecia.com::f3a8d8f2-0e49-41aa-b7d1-58879f4fb21f" providerId="AD" clId="Web-{2A5CFA93-20E8-5EAE-A1A2-BF57B5B6CEFA}" dt="2025-07-17T12:33:38.822" v="887" actId="14100"/>
          <ac:spMkLst>
            <pc:docMk/>
            <pc:sldMk cId="69142202" sldId="344"/>
            <ac:spMk id="9" creationId="{CBEDE3A6-2D07-F1F5-9094-EE4597B1867E}"/>
          </ac:spMkLst>
        </pc:spChg>
        <pc:spChg chg="mod">
          <ac:chgData name="Noreen ROPERS [Eurécia]" userId="S::noreen.ropers@eurecia.com::f3a8d8f2-0e49-41aa-b7d1-58879f4fb21f" providerId="AD" clId="Web-{2A5CFA93-20E8-5EAE-A1A2-BF57B5B6CEFA}" dt="2025-07-17T12:32:48.320" v="867" actId="20577"/>
          <ac:spMkLst>
            <pc:docMk/>
            <pc:sldMk cId="69142202" sldId="344"/>
            <ac:spMk id="13" creationId="{AF77F7B3-DFB3-848B-A3A3-62F228137889}"/>
          </ac:spMkLst>
        </pc:spChg>
        <pc:spChg chg="add mod">
          <ac:chgData name="Noreen ROPERS [Eurécia]" userId="S::noreen.ropers@eurecia.com::f3a8d8f2-0e49-41aa-b7d1-58879f4fb21f" providerId="AD" clId="Web-{2A5CFA93-20E8-5EAE-A1A2-BF57B5B6CEFA}" dt="2025-07-17T12:36:00.984" v="897" actId="14100"/>
          <ac:spMkLst>
            <pc:docMk/>
            <pc:sldMk cId="69142202" sldId="344"/>
            <ac:spMk id="16" creationId="{39FC26BF-CF5B-8853-644B-EB61280A2936}"/>
          </ac:spMkLst>
        </pc:spChg>
        <pc:picChg chg="add mod ord">
          <ac:chgData name="Noreen ROPERS [Eurécia]" userId="S::noreen.ropers@eurecia.com::f3a8d8f2-0e49-41aa-b7d1-58879f4fb21f" providerId="AD" clId="Web-{2A5CFA93-20E8-5EAE-A1A2-BF57B5B6CEFA}" dt="2025-07-17T12:33:18.478" v="882" actId="1076"/>
          <ac:picMkLst>
            <pc:docMk/>
            <pc:sldMk cId="69142202" sldId="344"/>
            <ac:picMk id="5" creationId="{7CC8B105-F972-7E48-894B-D47CE801BC07}"/>
          </ac:picMkLst>
        </pc:picChg>
        <pc:picChg chg="add mod">
          <ac:chgData name="Noreen ROPERS [Eurécia]" userId="S::noreen.ropers@eurecia.com::f3a8d8f2-0e49-41aa-b7d1-58879f4fb21f" providerId="AD" clId="Web-{2A5CFA93-20E8-5EAE-A1A2-BF57B5B6CEFA}" dt="2025-07-17T12:35:26.029" v="892" actId="1076"/>
          <ac:picMkLst>
            <pc:docMk/>
            <pc:sldMk cId="69142202" sldId="344"/>
            <ac:picMk id="10" creationId="{9F5E6CB5-173D-F277-F0BC-C3923B4B381A}"/>
          </ac:picMkLst>
        </pc:picChg>
        <pc:picChg chg="mod">
          <ac:chgData name="Noreen ROPERS [Eurécia]" userId="S::noreen.ropers@eurecia.com::f3a8d8f2-0e49-41aa-b7d1-58879f4fb21f" providerId="AD" clId="Web-{2A5CFA93-20E8-5EAE-A1A2-BF57B5B6CEFA}" dt="2025-07-17T12:33:42.057" v="889" actId="688"/>
          <ac:picMkLst>
            <pc:docMk/>
            <pc:sldMk cId="69142202" sldId="344"/>
            <ac:picMk id="11" creationId="{E2EB27A1-8D09-459A-EA28-44891502CA09}"/>
          </ac:picMkLst>
        </pc:picChg>
      </pc:sldChg>
      <pc:sldChg chg="addSp delSp modSp">
        <pc:chgData name="Noreen ROPERS [Eurécia]" userId="S::noreen.ropers@eurecia.com::f3a8d8f2-0e49-41aa-b7d1-58879f4fb21f" providerId="AD" clId="Web-{2A5CFA93-20E8-5EAE-A1A2-BF57B5B6CEFA}" dt="2025-07-17T14:26:24.920" v="3501" actId="20577"/>
        <pc:sldMkLst>
          <pc:docMk/>
          <pc:sldMk cId="3220751702" sldId="345"/>
        </pc:sldMkLst>
        <pc:spChg chg="mod">
          <ac:chgData name="Noreen ROPERS [Eurécia]" userId="S::noreen.ropers@eurecia.com::f3a8d8f2-0e49-41aa-b7d1-58879f4fb21f" providerId="AD" clId="Web-{2A5CFA93-20E8-5EAE-A1A2-BF57B5B6CEFA}" dt="2025-07-17T12:43:49.641" v="981" actId="20577"/>
          <ac:spMkLst>
            <pc:docMk/>
            <pc:sldMk cId="3220751702" sldId="345"/>
            <ac:spMk id="3" creationId="{06A43D7B-6D83-5D1E-0DFB-1C11719B942B}"/>
          </ac:spMkLst>
        </pc:spChg>
        <pc:spChg chg="mod">
          <ac:chgData name="Noreen ROPERS [Eurécia]" userId="S::noreen.ropers@eurecia.com::f3a8d8f2-0e49-41aa-b7d1-58879f4fb21f" providerId="AD" clId="Web-{2A5CFA93-20E8-5EAE-A1A2-BF57B5B6CEFA}" dt="2025-07-17T12:43:55.954" v="1004" actId="20577"/>
          <ac:spMkLst>
            <pc:docMk/>
            <pc:sldMk cId="3220751702" sldId="345"/>
            <ac:spMk id="4" creationId="{90A438DC-811C-961D-F9DD-B6FEB9763FC2}"/>
          </ac:spMkLst>
        </pc:spChg>
        <pc:spChg chg="mod">
          <ac:chgData name="Noreen ROPERS [Eurécia]" userId="S::noreen.ropers@eurecia.com::f3a8d8f2-0e49-41aa-b7d1-58879f4fb21f" providerId="AD" clId="Web-{2A5CFA93-20E8-5EAE-A1A2-BF57B5B6CEFA}" dt="2025-07-17T14:26:24.920" v="3501" actId="20577"/>
          <ac:spMkLst>
            <pc:docMk/>
            <pc:sldMk cId="3220751702" sldId="345"/>
            <ac:spMk id="5" creationId="{29904426-6A08-B996-D798-53F6EEE22630}"/>
          </ac:spMkLst>
        </pc:spChg>
        <pc:spChg chg="mod">
          <ac:chgData name="Noreen ROPERS [Eurécia]" userId="S::noreen.ropers@eurecia.com::f3a8d8f2-0e49-41aa-b7d1-58879f4fb21f" providerId="AD" clId="Web-{2A5CFA93-20E8-5EAE-A1A2-BF57B5B6CEFA}" dt="2025-07-17T12:44:25.533" v="1078" actId="1076"/>
          <ac:spMkLst>
            <pc:docMk/>
            <pc:sldMk cId="3220751702" sldId="345"/>
            <ac:spMk id="11" creationId="{CC332A81-2470-C430-64D3-01B09005F644}"/>
          </ac:spMkLst>
        </pc:spChg>
        <pc:spChg chg="mod">
          <ac:chgData name="Noreen ROPERS [Eurécia]" userId="S::noreen.ropers@eurecia.com::f3a8d8f2-0e49-41aa-b7d1-58879f4fb21f" providerId="AD" clId="Web-{2A5CFA93-20E8-5EAE-A1A2-BF57B5B6CEFA}" dt="2025-07-17T12:49:41.826" v="1238" actId="20577"/>
          <ac:spMkLst>
            <pc:docMk/>
            <pc:sldMk cId="3220751702" sldId="345"/>
            <ac:spMk id="12" creationId="{BDD336D2-DD22-C4F3-FC0B-4E6DAC58F485}"/>
          </ac:spMkLst>
        </pc:spChg>
        <pc:spChg chg="mod">
          <ac:chgData name="Noreen ROPERS [Eurécia]" userId="S::noreen.ropers@eurecia.com::f3a8d8f2-0e49-41aa-b7d1-58879f4fb21f" providerId="AD" clId="Web-{2A5CFA93-20E8-5EAE-A1A2-BF57B5B6CEFA}" dt="2025-07-17T12:54:48.806" v="1549" actId="20577"/>
          <ac:spMkLst>
            <pc:docMk/>
            <pc:sldMk cId="3220751702" sldId="345"/>
            <ac:spMk id="13" creationId="{DC64C478-61CC-E216-17CC-190D109C569F}"/>
          </ac:spMkLst>
        </pc:spChg>
        <pc:picChg chg="add mod">
          <ac:chgData name="Noreen ROPERS [Eurécia]" userId="S::noreen.ropers@eurecia.com::f3a8d8f2-0e49-41aa-b7d1-58879f4fb21f" providerId="AD" clId="Web-{2A5CFA93-20E8-5EAE-A1A2-BF57B5B6CEFA}" dt="2025-07-17T12:45:21.645" v="1084"/>
          <ac:picMkLst>
            <pc:docMk/>
            <pc:sldMk cId="3220751702" sldId="345"/>
            <ac:picMk id="2" creationId="{7CDFFAE4-886E-9D99-60A4-4131024D7031}"/>
          </ac:picMkLst>
        </pc:picChg>
        <pc:picChg chg="mod ord">
          <ac:chgData name="Noreen ROPERS [Eurécia]" userId="S::noreen.ropers@eurecia.com::f3a8d8f2-0e49-41aa-b7d1-58879f4fb21f" providerId="AD" clId="Web-{2A5CFA93-20E8-5EAE-A1A2-BF57B5B6CEFA}" dt="2025-07-17T12:48:08.573" v="1104" actId="1076"/>
          <ac:picMkLst>
            <pc:docMk/>
            <pc:sldMk cId="3220751702" sldId="345"/>
            <ac:picMk id="7" creationId="{4221F15B-6B94-780B-87DB-80C3138E0025}"/>
          </ac:picMkLst>
        </pc:picChg>
        <pc:picChg chg="add mod ord">
          <ac:chgData name="Noreen ROPERS [Eurécia]" userId="S::noreen.ropers@eurecia.com::f3a8d8f2-0e49-41aa-b7d1-58879f4fb21f" providerId="AD" clId="Web-{2A5CFA93-20E8-5EAE-A1A2-BF57B5B6CEFA}" dt="2025-07-17T12:48:11.448" v="1105" actId="1076"/>
          <ac:picMkLst>
            <pc:docMk/>
            <pc:sldMk cId="3220751702" sldId="345"/>
            <ac:picMk id="10" creationId="{4255B17F-34A1-4391-5712-EE0307C2C607}"/>
          </ac:picMkLst>
        </pc:picChg>
      </pc:sldChg>
      <pc:sldChg chg="addSp delSp modSp">
        <pc:chgData name="Noreen ROPERS [Eurécia]" userId="S::noreen.ropers@eurecia.com::f3a8d8f2-0e49-41aa-b7d1-58879f4fb21f" providerId="AD" clId="Web-{2A5CFA93-20E8-5EAE-A1A2-BF57B5B6CEFA}" dt="2025-07-17T14:26:04.637" v="3495" actId="20577"/>
        <pc:sldMkLst>
          <pc:docMk/>
          <pc:sldMk cId="121325935" sldId="346"/>
        </pc:sldMkLst>
        <pc:spChg chg="mod">
          <ac:chgData name="Noreen ROPERS [Eurécia]" userId="S::noreen.ropers@eurecia.com::f3a8d8f2-0e49-41aa-b7d1-58879f4fb21f" providerId="AD" clId="Web-{2A5CFA93-20E8-5EAE-A1A2-BF57B5B6CEFA}" dt="2025-07-17T13:19:03.890" v="2041" actId="1076"/>
          <ac:spMkLst>
            <pc:docMk/>
            <pc:sldMk cId="121325935" sldId="346"/>
            <ac:spMk id="2" creationId="{D3F6CE12-4C30-0978-1A97-B5749BC9CE48}"/>
          </ac:spMkLst>
        </pc:spChg>
        <pc:spChg chg="mod">
          <ac:chgData name="Noreen ROPERS [Eurécia]" userId="S::noreen.ropers@eurecia.com::f3a8d8f2-0e49-41aa-b7d1-58879f4fb21f" providerId="AD" clId="Web-{2A5CFA93-20E8-5EAE-A1A2-BF57B5B6CEFA}" dt="2025-07-17T13:07:16.427" v="1895" actId="20577"/>
          <ac:spMkLst>
            <pc:docMk/>
            <pc:sldMk cId="121325935" sldId="346"/>
            <ac:spMk id="3" creationId="{06A43D7B-6D83-5D1E-0DFB-1C11719B942B}"/>
          </ac:spMkLst>
        </pc:spChg>
        <pc:spChg chg="mod">
          <ac:chgData name="Noreen ROPERS [Eurécia]" userId="S::noreen.ropers@eurecia.com::f3a8d8f2-0e49-41aa-b7d1-58879f4fb21f" providerId="AD" clId="Web-{2A5CFA93-20E8-5EAE-A1A2-BF57B5B6CEFA}" dt="2025-07-17T13:17:38.325" v="1956" actId="20577"/>
          <ac:spMkLst>
            <pc:docMk/>
            <pc:sldMk cId="121325935" sldId="346"/>
            <ac:spMk id="4" creationId="{90A438DC-811C-961D-F9DD-B6FEB9763FC2}"/>
          </ac:spMkLst>
        </pc:spChg>
        <pc:spChg chg="mod">
          <ac:chgData name="Noreen ROPERS [Eurécia]" userId="S::noreen.ropers@eurecia.com::f3a8d8f2-0e49-41aa-b7d1-58879f4fb21f" providerId="AD" clId="Web-{2A5CFA93-20E8-5EAE-A1A2-BF57B5B6CEFA}" dt="2025-07-17T14:26:04.637" v="3495" actId="20577"/>
          <ac:spMkLst>
            <pc:docMk/>
            <pc:sldMk cId="121325935" sldId="346"/>
            <ac:spMk id="5" creationId="{4559C541-0D15-514F-44D8-E857810BDCE7}"/>
          </ac:spMkLst>
        </pc:spChg>
        <pc:spChg chg="add mod">
          <ac:chgData name="Noreen ROPERS [Eurécia]" userId="S::noreen.ropers@eurecia.com::f3a8d8f2-0e49-41aa-b7d1-58879f4fb21f" providerId="AD" clId="Web-{2A5CFA93-20E8-5EAE-A1A2-BF57B5B6CEFA}" dt="2025-07-17T13:19:05.641" v="2042" actId="1076"/>
          <ac:spMkLst>
            <pc:docMk/>
            <pc:sldMk cId="121325935" sldId="346"/>
            <ac:spMk id="10" creationId="{EDDC380E-3E83-85E2-C5DA-0CA890B9CDBF}"/>
          </ac:spMkLst>
        </pc:spChg>
        <pc:spChg chg="mod">
          <ac:chgData name="Noreen ROPERS [Eurécia]" userId="S::noreen.ropers@eurecia.com::f3a8d8f2-0e49-41aa-b7d1-58879f4fb21f" providerId="AD" clId="Web-{2A5CFA93-20E8-5EAE-A1A2-BF57B5B6CEFA}" dt="2025-07-17T13:19:37.642" v="2098" actId="20577"/>
          <ac:spMkLst>
            <pc:docMk/>
            <pc:sldMk cId="121325935" sldId="346"/>
            <ac:spMk id="14" creationId="{75EEDB6E-F2B8-C969-527F-B7D1DB271359}"/>
          </ac:spMkLst>
        </pc:spChg>
        <pc:spChg chg="mod">
          <ac:chgData name="Noreen ROPERS [Eurécia]" userId="S::noreen.ropers@eurecia.com::f3a8d8f2-0e49-41aa-b7d1-58879f4fb21f" providerId="AD" clId="Web-{2A5CFA93-20E8-5EAE-A1A2-BF57B5B6CEFA}" dt="2025-07-17T13:19:45.595" v="2130" actId="20577"/>
          <ac:spMkLst>
            <pc:docMk/>
            <pc:sldMk cId="121325935" sldId="346"/>
            <ac:spMk id="15" creationId="{A69651D7-34FF-5560-EEB7-C6F4BD0FB4AA}"/>
          </ac:spMkLst>
        </pc:spChg>
        <pc:spChg chg="mod">
          <ac:chgData name="Noreen ROPERS [Eurécia]" userId="S::noreen.ropers@eurecia.com::f3a8d8f2-0e49-41aa-b7d1-58879f4fb21f" providerId="AD" clId="Web-{2A5CFA93-20E8-5EAE-A1A2-BF57B5B6CEFA}" dt="2025-07-17T13:20:04.768" v="2252" actId="20577"/>
          <ac:spMkLst>
            <pc:docMk/>
            <pc:sldMk cId="121325935" sldId="346"/>
            <ac:spMk id="16" creationId="{6270A1ED-64EA-EE11-3B27-1C65025516A5}"/>
          </ac:spMkLst>
        </pc:spChg>
        <pc:spChg chg="mod">
          <ac:chgData name="Noreen ROPERS [Eurécia]" userId="S::noreen.ropers@eurecia.com::f3a8d8f2-0e49-41aa-b7d1-58879f4fb21f" providerId="AD" clId="Web-{2A5CFA93-20E8-5EAE-A1A2-BF57B5B6CEFA}" dt="2025-07-17T13:19:27.891" v="2048" actId="1076"/>
          <ac:spMkLst>
            <pc:docMk/>
            <pc:sldMk cId="121325935" sldId="346"/>
            <ac:spMk id="27" creationId="{DF313272-D85A-DB99-DF98-DF0F5F0B14CF}"/>
          </ac:spMkLst>
        </pc:spChg>
        <pc:spChg chg="mod">
          <ac:chgData name="Noreen ROPERS [Eurécia]" userId="S::noreen.ropers@eurecia.com::f3a8d8f2-0e49-41aa-b7d1-58879f4fb21f" providerId="AD" clId="Web-{2A5CFA93-20E8-5EAE-A1A2-BF57B5B6CEFA}" dt="2025-07-17T13:13:28.628" v="1937" actId="1076"/>
          <ac:spMkLst>
            <pc:docMk/>
            <pc:sldMk cId="121325935" sldId="346"/>
            <ac:spMk id="29" creationId="{D5907DA3-E8EF-AF4C-614A-EC30318CB55D}"/>
          </ac:spMkLst>
        </pc:spChg>
        <pc:picChg chg="add mod ord">
          <ac:chgData name="Noreen ROPERS [Eurécia]" userId="S::noreen.ropers@eurecia.com::f3a8d8f2-0e49-41aa-b7d1-58879f4fb21f" providerId="AD" clId="Web-{2A5CFA93-20E8-5EAE-A1A2-BF57B5B6CEFA}" dt="2025-07-17T13:19:09.250" v="2043" actId="1076"/>
          <ac:picMkLst>
            <pc:docMk/>
            <pc:sldMk cId="121325935" sldId="346"/>
            <ac:picMk id="6" creationId="{C3BDEF9A-CF13-5486-9C1A-33DF282BF0F6}"/>
          </ac:picMkLst>
        </pc:picChg>
        <pc:picChg chg="add mod ord">
          <ac:chgData name="Noreen ROPERS [Eurécia]" userId="S::noreen.ropers@eurecia.com::f3a8d8f2-0e49-41aa-b7d1-58879f4fb21f" providerId="AD" clId="Web-{2A5CFA93-20E8-5EAE-A1A2-BF57B5B6CEFA}" dt="2025-07-17T13:19:21.297" v="2046"/>
          <ac:picMkLst>
            <pc:docMk/>
            <pc:sldMk cId="121325935" sldId="346"/>
            <ac:picMk id="7" creationId="{992D7797-F100-B9B1-36A9-02C854A65556}"/>
          </ac:picMkLst>
        </pc:picChg>
        <pc:picChg chg="mod ord">
          <ac:chgData name="Noreen ROPERS [Eurécia]" userId="S::noreen.ropers@eurecia.com::f3a8d8f2-0e49-41aa-b7d1-58879f4fb21f" providerId="AD" clId="Web-{2A5CFA93-20E8-5EAE-A1A2-BF57B5B6CEFA}" dt="2025-07-17T13:19:14.610" v="2045"/>
          <ac:picMkLst>
            <pc:docMk/>
            <pc:sldMk cId="121325935" sldId="346"/>
            <ac:picMk id="13" creationId="{DD182376-1D01-F23D-6C31-DE47928E5055}"/>
          </ac:picMkLst>
        </pc:picChg>
      </pc:sldChg>
      <pc:sldChg chg="addSp delSp modSp">
        <pc:chgData name="Noreen ROPERS [Eurécia]" userId="S::noreen.ropers@eurecia.com::f3a8d8f2-0e49-41aa-b7d1-58879f4fb21f" providerId="AD" clId="Web-{2A5CFA93-20E8-5EAE-A1A2-BF57B5B6CEFA}" dt="2025-07-17T14:25:55.871" v="3492" actId="20577"/>
        <pc:sldMkLst>
          <pc:docMk/>
          <pc:sldMk cId="2308908940" sldId="347"/>
        </pc:sldMkLst>
        <pc:spChg chg="mod">
          <ac:chgData name="Noreen ROPERS [Eurécia]" userId="S::noreen.ropers@eurecia.com::f3a8d8f2-0e49-41aa-b7d1-58879f4fb21f" providerId="AD" clId="Web-{2A5CFA93-20E8-5EAE-A1A2-BF57B5B6CEFA}" dt="2025-07-17T14:05:03.781" v="2611" actId="20577"/>
          <ac:spMkLst>
            <pc:docMk/>
            <pc:sldMk cId="2308908940" sldId="347"/>
            <ac:spMk id="3" creationId="{06A43D7B-6D83-5D1E-0DFB-1C11719B942B}"/>
          </ac:spMkLst>
        </pc:spChg>
        <pc:spChg chg="mod">
          <ac:chgData name="Noreen ROPERS [Eurécia]" userId="S::noreen.ropers@eurecia.com::f3a8d8f2-0e49-41aa-b7d1-58879f4fb21f" providerId="AD" clId="Web-{2A5CFA93-20E8-5EAE-A1A2-BF57B5B6CEFA}" dt="2025-07-17T14:05:28.954" v="2624" actId="20577"/>
          <ac:spMkLst>
            <pc:docMk/>
            <pc:sldMk cId="2308908940" sldId="347"/>
            <ac:spMk id="4" creationId="{90A438DC-811C-961D-F9DD-B6FEB9763FC2}"/>
          </ac:spMkLst>
        </pc:spChg>
        <pc:spChg chg="mod">
          <ac:chgData name="Noreen ROPERS [Eurécia]" userId="S::noreen.ropers@eurecia.com::f3a8d8f2-0e49-41aa-b7d1-58879f4fb21f" providerId="AD" clId="Web-{2A5CFA93-20E8-5EAE-A1A2-BF57B5B6CEFA}" dt="2025-07-17T14:25:55.871" v="3492" actId="20577"/>
          <ac:spMkLst>
            <pc:docMk/>
            <pc:sldMk cId="2308908940" sldId="347"/>
            <ac:spMk id="7" creationId="{71E7B38C-11B4-395A-0378-D75698001C53}"/>
          </ac:spMkLst>
        </pc:spChg>
        <pc:spChg chg="mod">
          <ac:chgData name="Noreen ROPERS [Eurécia]" userId="S::noreen.ropers@eurecia.com::f3a8d8f2-0e49-41aa-b7d1-58879f4fb21f" providerId="AD" clId="Web-{2A5CFA93-20E8-5EAE-A1A2-BF57B5B6CEFA}" dt="2025-07-17T14:12:02.592" v="2788" actId="1076"/>
          <ac:spMkLst>
            <pc:docMk/>
            <pc:sldMk cId="2308908940" sldId="347"/>
            <ac:spMk id="13" creationId="{011A8D36-4968-1965-732B-B67441B50676}"/>
          </ac:spMkLst>
        </pc:spChg>
        <pc:picChg chg="add mod">
          <ac:chgData name="Noreen ROPERS [Eurécia]" userId="S::noreen.ropers@eurecia.com::f3a8d8f2-0e49-41aa-b7d1-58879f4fb21f" providerId="AD" clId="Web-{2A5CFA93-20E8-5EAE-A1A2-BF57B5B6CEFA}" dt="2025-07-17T14:11:12.120" v="2775"/>
          <ac:picMkLst>
            <pc:docMk/>
            <pc:sldMk cId="2308908940" sldId="347"/>
            <ac:picMk id="2" creationId="{4D86FCFE-182C-F6D7-095D-95E99C9A0FBF}"/>
          </ac:picMkLst>
        </pc:picChg>
        <pc:picChg chg="add mod ord">
          <ac:chgData name="Noreen ROPERS [Eurécia]" userId="S::noreen.ropers@eurecia.com::f3a8d8f2-0e49-41aa-b7d1-58879f4fb21f" providerId="AD" clId="Web-{2A5CFA93-20E8-5EAE-A1A2-BF57B5B6CEFA}" dt="2025-07-17T14:11:15.667" v="2776"/>
          <ac:picMkLst>
            <pc:docMk/>
            <pc:sldMk cId="2308908940" sldId="347"/>
            <ac:picMk id="5" creationId="{6FF55DA4-F8FF-22C7-4E11-8D777A3D097D}"/>
          </ac:picMkLst>
        </pc:picChg>
        <pc:picChg chg="add mod">
          <ac:chgData name="Noreen ROPERS [Eurécia]" userId="S::noreen.ropers@eurecia.com::f3a8d8f2-0e49-41aa-b7d1-58879f4fb21f" providerId="AD" clId="Web-{2A5CFA93-20E8-5EAE-A1A2-BF57B5B6CEFA}" dt="2025-07-17T14:11:54.123" v="2786" actId="1076"/>
          <ac:picMkLst>
            <pc:docMk/>
            <pc:sldMk cId="2308908940" sldId="347"/>
            <ac:picMk id="6" creationId="{DB862D71-D3E1-416D-B955-5A8770B9B3A1}"/>
          </ac:picMkLst>
        </pc:picChg>
        <pc:picChg chg="mod ord">
          <ac:chgData name="Noreen ROPERS [Eurécia]" userId="S::noreen.ropers@eurecia.com::f3a8d8f2-0e49-41aa-b7d1-58879f4fb21f" providerId="AD" clId="Web-{2A5CFA93-20E8-5EAE-A1A2-BF57B5B6CEFA}" dt="2025-07-17T14:12:08.546" v="2789" actId="1076"/>
          <ac:picMkLst>
            <pc:docMk/>
            <pc:sldMk cId="2308908940" sldId="347"/>
            <ac:picMk id="12" creationId="{6D345BB0-771D-DD0D-31C8-616CB8C6C4B1}"/>
          </ac:picMkLst>
        </pc:picChg>
      </pc:sldChg>
      <pc:sldChg chg="modSp">
        <pc:chgData name="Noreen ROPERS [Eurécia]" userId="S::noreen.ropers@eurecia.com::f3a8d8f2-0e49-41aa-b7d1-58879f4fb21f" providerId="AD" clId="Web-{2A5CFA93-20E8-5EAE-A1A2-BF57B5B6CEFA}" dt="2025-07-17T14:26:01.652" v="3494" actId="20577"/>
        <pc:sldMkLst>
          <pc:docMk/>
          <pc:sldMk cId="1551182265" sldId="348"/>
        </pc:sldMkLst>
      </pc:sldChg>
      <pc:sldChg chg="addSp delSp modSp">
        <pc:chgData name="Noreen ROPERS [Eurécia]" userId="S::noreen.ropers@eurecia.com::f3a8d8f2-0e49-41aa-b7d1-58879f4fb21f" providerId="AD" clId="Web-{2A5CFA93-20E8-5EAE-A1A2-BF57B5B6CEFA}" dt="2025-07-17T14:25:50.886" v="3490" actId="20577"/>
        <pc:sldMkLst>
          <pc:docMk/>
          <pc:sldMk cId="4019811104" sldId="349"/>
        </pc:sldMkLst>
        <pc:spChg chg="mod">
          <ac:chgData name="Noreen ROPERS [Eurécia]" userId="S::noreen.ropers@eurecia.com::f3a8d8f2-0e49-41aa-b7d1-58879f4fb21f" providerId="AD" clId="Web-{2A5CFA93-20E8-5EAE-A1A2-BF57B5B6CEFA}" dt="2025-07-17T14:16:47.550" v="2965" actId="20577"/>
          <ac:spMkLst>
            <pc:docMk/>
            <pc:sldMk cId="4019811104" sldId="349"/>
            <ac:spMk id="3" creationId="{06A43D7B-6D83-5D1E-0DFB-1C11719B942B}"/>
          </ac:spMkLst>
        </pc:spChg>
        <pc:spChg chg="mod">
          <ac:chgData name="Noreen ROPERS [Eurécia]" userId="S::noreen.ropers@eurecia.com::f3a8d8f2-0e49-41aa-b7d1-58879f4fb21f" providerId="AD" clId="Web-{2A5CFA93-20E8-5EAE-A1A2-BF57B5B6CEFA}" dt="2025-07-17T14:17:01.504" v="2993" actId="20577"/>
          <ac:spMkLst>
            <pc:docMk/>
            <pc:sldMk cId="4019811104" sldId="349"/>
            <ac:spMk id="4" creationId="{90A438DC-811C-961D-F9DD-B6FEB9763FC2}"/>
          </ac:spMkLst>
        </pc:spChg>
        <pc:spChg chg="mod">
          <ac:chgData name="Noreen ROPERS [Eurécia]" userId="S::noreen.ropers@eurecia.com::f3a8d8f2-0e49-41aa-b7d1-58879f4fb21f" providerId="AD" clId="Web-{2A5CFA93-20E8-5EAE-A1A2-BF57B5B6CEFA}" dt="2025-07-17T14:25:50.886" v="3490" actId="20577"/>
          <ac:spMkLst>
            <pc:docMk/>
            <pc:sldMk cId="4019811104" sldId="349"/>
            <ac:spMk id="7" creationId="{C816B2FE-0D4B-B37F-849D-49B6308C1B46}"/>
          </ac:spMkLst>
        </pc:spChg>
        <pc:spChg chg="mod">
          <ac:chgData name="Noreen ROPERS [Eurécia]" userId="S::noreen.ropers@eurecia.com::f3a8d8f2-0e49-41aa-b7d1-58879f4fb21f" providerId="AD" clId="Web-{2A5CFA93-20E8-5EAE-A1A2-BF57B5B6CEFA}" dt="2025-07-17T14:24:49.663" v="3455" actId="1076"/>
          <ac:spMkLst>
            <pc:docMk/>
            <pc:sldMk cId="4019811104" sldId="349"/>
            <ac:spMk id="10" creationId="{C86BC37D-04DF-DE52-E7F7-B730A85D9E8D}"/>
          </ac:spMkLst>
        </pc:spChg>
        <pc:picChg chg="add mod">
          <ac:chgData name="Noreen ROPERS [Eurécia]" userId="S::noreen.ropers@eurecia.com::f3a8d8f2-0e49-41aa-b7d1-58879f4fb21f" providerId="AD" clId="Web-{2A5CFA93-20E8-5EAE-A1A2-BF57B5B6CEFA}" dt="2025-07-17T14:24:31.990" v="3454" actId="1076"/>
          <ac:picMkLst>
            <pc:docMk/>
            <pc:sldMk cId="4019811104" sldId="349"/>
            <ac:picMk id="2" creationId="{97A7F981-6164-C725-7AFD-4BF6A1C2C49C}"/>
          </ac:picMkLst>
        </pc:picChg>
      </pc:sldChg>
      <pc:sldChg chg="addSp delSp modSp">
        <pc:chgData name="Noreen ROPERS [Eurécia]" userId="S::noreen.ropers@eurecia.com::f3a8d8f2-0e49-41aa-b7d1-58879f4fb21f" providerId="AD" clId="Web-{2A5CFA93-20E8-5EAE-A1A2-BF57B5B6CEFA}" dt="2025-07-17T14:58:48.887" v="4405" actId="20577"/>
        <pc:sldMkLst>
          <pc:docMk/>
          <pc:sldMk cId="2811924736" sldId="350"/>
        </pc:sldMkLst>
        <pc:spChg chg="mod">
          <ac:chgData name="Noreen ROPERS [Eurécia]" userId="S::noreen.ropers@eurecia.com::f3a8d8f2-0e49-41aa-b7d1-58879f4fb21f" providerId="AD" clId="Web-{2A5CFA93-20E8-5EAE-A1A2-BF57B5B6CEFA}" dt="2025-07-17T14:53:33.208" v="4013" actId="20577"/>
          <ac:spMkLst>
            <pc:docMk/>
            <pc:sldMk cId="2811924736" sldId="350"/>
            <ac:spMk id="3" creationId="{06A43D7B-6D83-5D1E-0DFB-1C11719B942B}"/>
          </ac:spMkLst>
        </pc:spChg>
        <pc:spChg chg="mod">
          <ac:chgData name="Noreen ROPERS [Eurécia]" userId="S::noreen.ropers@eurecia.com::f3a8d8f2-0e49-41aa-b7d1-58879f4fb21f" providerId="AD" clId="Web-{2A5CFA93-20E8-5EAE-A1A2-BF57B5B6CEFA}" dt="2025-07-17T14:53:41.959" v="4047" actId="20577"/>
          <ac:spMkLst>
            <pc:docMk/>
            <pc:sldMk cId="2811924736" sldId="350"/>
            <ac:spMk id="4" creationId="{90A438DC-811C-961D-F9DD-B6FEB9763FC2}"/>
          </ac:spMkLst>
        </pc:spChg>
        <pc:spChg chg="mod">
          <ac:chgData name="Noreen ROPERS [Eurécia]" userId="S::noreen.ropers@eurecia.com::f3a8d8f2-0e49-41aa-b7d1-58879f4fb21f" providerId="AD" clId="Web-{2A5CFA93-20E8-5EAE-A1A2-BF57B5B6CEFA}" dt="2025-07-17T14:54:16.774" v="4058" actId="20577"/>
          <ac:spMkLst>
            <pc:docMk/>
            <pc:sldMk cId="2811924736" sldId="350"/>
            <ac:spMk id="5" creationId="{7D53BC3E-CE80-249B-CF81-B7BEB978733D}"/>
          </ac:spMkLst>
        </pc:spChg>
        <pc:spChg chg="mod">
          <ac:chgData name="Noreen ROPERS [Eurécia]" userId="S::noreen.ropers@eurecia.com::f3a8d8f2-0e49-41aa-b7d1-58879f4fb21f" providerId="AD" clId="Web-{2A5CFA93-20E8-5EAE-A1A2-BF57B5B6CEFA}" dt="2025-07-17T14:57:24.631" v="4281" actId="14100"/>
          <ac:spMkLst>
            <pc:docMk/>
            <pc:sldMk cId="2811924736" sldId="350"/>
            <ac:spMk id="9" creationId="{9EB1C4CE-F717-31A4-920B-4E2B1081C268}"/>
          </ac:spMkLst>
        </pc:spChg>
        <pc:spChg chg="mod">
          <ac:chgData name="Noreen ROPERS [Eurécia]" userId="S::noreen.ropers@eurecia.com::f3a8d8f2-0e49-41aa-b7d1-58879f4fb21f" providerId="AD" clId="Web-{2A5CFA93-20E8-5EAE-A1A2-BF57B5B6CEFA}" dt="2025-07-17T14:54:53.339" v="4127" actId="1076"/>
          <ac:spMkLst>
            <pc:docMk/>
            <pc:sldMk cId="2811924736" sldId="350"/>
            <ac:spMk id="10" creationId="{52BB6E63-B1D4-4740-6935-605CCA06E6EC}"/>
          </ac:spMkLst>
        </pc:spChg>
        <pc:spChg chg="mod">
          <ac:chgData name="Noreen ROPERS [Eurécia]" userId="S::noreen.ropers@eurecia.com::f3a8d8f2-0e49-41aa-b7d1-58879f4fb21f" providerId="AD" clId="Web-{2A5CFA93-20E8-5EAE-A1A2-BF57B5B6CEFA}" dt="2025-07-17T14:58:48.887" v="4405" actId="20577"/>
          <ac:spMkLst>
            <pc:docMk/>
            <pc:sldMk cId="2811924736" sldId="350"/>
            <ac:spMk id="15" creationId="{C8B8EB0E-C8C2-3781-DE44-0D4B86CF8A28}"/>
          </ac:spMkLst>
        </pc:spChg>
        <pc:spChg chg="mod">
          <ac:chgData name="Noreen ROPERS [Eurécia]" userId="S::noreen.ropers@eurecia.com::f3a8d8f2-0e49-41aa-b7d1-58879f4fb21f" providerId="AD" clId="Web-{2A5CFA93-20E8-5EAE-A1A2-BF57B5B6CEFA}" dt="2025-07-17T14:55:52.140" v="4238" actId="20577"/>
          <ac:spMkLst>
            <pc:docMk/>
            <pc:sldMk cId="2811924736" sldId="350"/>
            <ac:spMk id="16" creationId="{B438AC35-5A8B-E6E0-898D-21C1E10C35F1}"/>
          </ac:spMkLst>
        </pc:spChg>
        <pc:cxnChg chg="mod ord">
          <ac:chgData name="Noreen ROPERS [Eurécia]" userId="S::noreen.ropers@eurecia.com::f3a8d8f2-0e49-41aa-b7d1-58879f4fb21f" providerId="AD" clId="Web-{2A5CFA93-20E8-5EAE-A1A2-BF57B5B6CEFA}" dt="2025-07-17T14:55:04.215" v="4133" actId="14100"/>
          <ac:cxnSpMkLst>
            <pc:docMk/>
            <pc:sldMk cId="2811924736" sldId="350"/>
            <ac:cxnSpMk id="12" creationId="{6EE85C05-E89B-486F-DD93-59C84E5429B8}"/>
          </ac:cxnSpMkLst>
        </pc:cxnChg>
        <pc:cxnChg chg="mod">
          <ac:chgData name="Noreen ROPERS [Eurécia]" userId="S::noreen.ropers@eurecia.com::f3a8d8f2-0e49-41aa-b7d1-58879f4fb21f" providerId="AD" clId="Web-{2A5CFA93-20E8-5EAE-A1A2-BF57B5B6CEFA}" dt="2025-07-17T14:57:24.631" v="4281" actId="14100"/>
          <ac:cxnSpMkLst>
            <pc:docMk/>
            <pc:sldMk cId="2811924736" sldId="350"/>
            <ac:cxnSpMk id="14" creationId="{AC673616-DD1D-B43E-C827-BDB542C6F06B}"/>
          </ac:cxnSpMkLst>
        </pc:cxnChg>
      </pc:sldChg>
      <pc:sldChg chg="addSp delSp modSp">
        <pc:chgData name="Noreen ROPERS [Eurécia]" userId="S::noreen.ropers@eurecia.com::f3a8d8f2-0e49-41aa-b7d1-58879f4fb21f" providerId="AD" clId="Web-{2A5CFA93-20E8-5EAE-A1A2-BF57B5B6CEFA}" dt="2025-07-17T14:41:39.110" v="3655" actId="1076"/>
        <pc:sldMkLst>
          <pc:docMk/>
          <pc:sldMk cId="3281360295" sldId="351"/>
        </pc:sldMkLst>
        <pc:spChg chg="mod">
          <ac:chgData name="Noreen ROPERS [Eurécia]" userId="S::noreen.ropers@eurecia.com::f3a8d8f2-0e49-41aa-b7d1-58879f4fb21f" providerId="AD" clId="Web-{2A5CFA93-20E8-5EAE-A1A2-BF57B5B6CEFA}" dt="2025-07-17T14:27:30.127" v="3559" actId="20577"/>
          <ac:spMkLst>
            <pc:docMk/>
            <pc:sldMk cId="3281360295" sldId="351"/>
            <ac:spMk id="2" creationId="{0ED16911-BE4F-7178-A964-6BF6DF2D85CF}"/>
          </ac:spMkLst>
        </pc:spChg>
        <pc:spChg chg="mod">
          <ac:chgData name="Noreen ROPERS [Eurécia]" userId="S::noreen.ropers@eurecia.com::f3a8d8f2-0e49-41aa-b7d1-58879f4fb21f" providerId="AD" clId="Web-{2A5CFA93-20E8-5EAE-A1A2-BF57B5B6CEFA}" dt="2025-07-17T14:25:36.994" v="3482" actId="20577"/>
          <ac:spMkLst>
            <pc:docMk/>
            <pc:sldMk cId="3281360295" sldId="351"/>
            <ac:spMk id="3" creationId="{06A43D7B-6D83-5D1E-0DFB-1C11719B942B}"/>
          </ac:spMkLst>
        </pc:spChg>
        <pc:spChg chg="mod">
          <ac:chgData name="Noreen ROPERS [Eurécia]" userId="S::noreen.ropers@eurecia.com::f3a8d8f2-0e49-41aa-b7d1-58879f4fb21f" providerId="AD" clId="Web-{2A5CFA93-20E8-5EAE-A1A2-BF57B5B6CEFA}" dt="2025-07-17T14:27:10.251" v="3523" actId="20577"/>
          <ac:spMkLst>
            <pc:docMk/>
            <pc:sldMk cId="3281360295" sldId="351"/>
            <ac:spMk id="4" creationId="{90A438DC-811C-961D-F9DD-B6FEB9763FC2}"/>
          </ac:spMkLst>
        </pc:spChg>
        <pc:spChg chg="mod">
          <ac:chgData name="Noreen ROPERS [Eurécia]" userId="S::noreen.ropers@eurecia.com::f3a8d8f2-0e49-41aa-b7d1-58879f4fb21f" providerId="AD" clId="Web-{2A5CFA93-20E8-5EAE-A1A2-BF57B5B6CEFA}" dt="2025-07-17T14:27:40.784" v="3591" actId="20577"/>
          <ac:spMkLst>
            <pc:docMk/>
            <pc:sldMk cId="3281360295" sldId="351"/>
            <ac:spMk id="8" creationId="{9412817F-907C-6729-DCC1-77C84064499C}"/>
          </ac:spMkLst>
        </pc:spChg>
        <pc:spChg chg="mod">
          <ac:chgData name="Noreen ROPERS [Eurécia]" userId="S::noreen.ropers@eurecia.com::f3a8d8f2-0e49-41aa-b7d1-58879f4fb21f" providerId="AD" clId="Web-{2A5CFA93-20E8-5EAE-A1A2-BF57B5B6CEFA}" dt="2025-07-17T14:41:39.110" v="3655" actId="1076"/>
          <ac:spMkLst>
            <pc:docMk/>
            <pc:sldMk cId="3281360295" sldId="351"/>
            <ac:spMk id="10" creationId="{35CCF79A-D847-4AF5-3708-E2548DDAAB03}"/>
          </ac:spMkLst>
        </pc:spChg>
        <pc:picChg chg="add mod">
          <ac:chgData name="Noreen ROPERS [Eurécia]" userId="S::noreen.ropers@eurecia.com::f3a8d8f2-0e49-41aa-b7d1-58879f4fb21f" providerId="AD" clId="Web-{2A5CFA93-20E8-5EAE-A1A2-BF57B5B6CEFA}" dt="2025-07-17T14:41:30.203" v="3652" actId="1076"/>
          <ac:picMkLst>
            <pc:docMk/>
            <pc:sldMk cId="3281360295" sldId="351"/>
            <ac:picMk id="5" creationId="{D2E7CC12-BEEF-3800-1C38-CE42E39DBCBC}"/>
          </ac:picMkLst>
        </pc:picChg>
        <pc:picChg chg="mod">
          <ac:chgData name="Noreen ROPERS [Eurécia]" userId="S::noreen.ropers@eurecia.com::f3a8d8f2-0e49-41aa-b7d1-58879f4fb21f" providerId="AD" clId="Web-{2A5CFA93-20E8-5EAE-A1A2-BF57B5B6CEFA}" dt="2025-07-17T14:41:34.422" v="3654" actId="1076"/>
          <ac:picMkLst>
            <pc:docMk/>
            <pc:sldMk cId="3281360295" sldId="351"/>
            <ac:picMk id="9" creationId="{56168044-82C4-6D37-FC34-58CBAE36238D}"/>
          </ac:picMkLst>
        </pc:picChg>
        <pc:picChg chg="add mod">
          <ac:chgData name="Noreen ROPERS [Eurécia]" userId="S::noreen.ropers@eurecia.com::f3a8d8f2-0e49-41aa-b7d1-58879f4fb21f" providerId="AD" clId="Web-{2A5CFA93-20E8-5EAE-A1A2-BF57B5B6CEFA}" dt="2025-07-17T14:41:32.922" v="3653" actId="1076"/>
          <ac:picMkLst>
            <pc:docMk/>
            <pc:sldMk cId="3281360295" sldId="351"/>
            <ac:picMk id="11" creationId="{84A4F021-8DA2-509A-2031-F48A2D8FC164}"/>
          </ac:picMkLst>
        </pc:picChg>
      </pc:sldChg>
      <pc:sldChg chg="addSp delSp modSp">
        <pc:chgData name="Noreen ROPERS [Eurécia]" userId="S::noreen.ropers@eurecia.com::f3a8d8f2-0e49-41aa-b7d1-58879f4fb21f" providerId="AD" clId="Web-{2A5CFA93-20E8-5EAE-A1A2-BF57B5B6CEFA}" dt="2025-07-17T14:26:12.653" v="3498" actId="20577"/>
        <pc:sldMkLst>
          <pc:docMk/>
          <pc:sldMk cId="1253132087" sldId="352"/>
        </pc:sldMkLst>
        <pc:spChg chg="mod">
          <ac:chgData name="Noreen ROPERS [Eurécia]" userId="S::noreen.ropers@eurecia.com::f3a8d8f2-0e49-41aa-b7d1-58879f4fb21f" providerId="AD" clId="Web-{2A5CFA93-20E8-5EAE-A1A2-BF57B5B6CEFA}" dt="2025-07-17T12:55:11.432" v="1569" actId="20577"/>
          <ac:spMkLst>
            <pc:docMk/>
            <pc:sldMk cId="1253132087" sldId="352"/>
            <ac:spMk id="3" creationId="{06A43D7B-6D83-5D1E-0DFB-1C11719B942B}"/>
          </ac:spMkLst>
        </pc:spChg>
        <pc:spChg chg="mod">
          <ac:chgData name="Noreen ROPERS [Eurécia]" userId="S::noreen.ropers@eurecia.com::f3a8d8f2-0e49-41aa-b7d1-58879f4fb21f" providerId="AD" clId="Web-{2A5CFA93-20E8-5EAE-A1A2-BF57B5B6CEFA}" dt="2025-07-17T12:55:19.151" v="1574" actId="20577"/>
          <ac:spMkLst>
            <pc:docMk/>
            <pc:sldMk cId="1253132087" sldId="352"/>
            <ac:spMk id="4" creationId="{90A438DC-811C-961D-F9DD-B6FEB9763FC2}"/>
          </ac:spMkLst>
        </pc:spChg>
        <pc:spChg chg="mod">
          <ac:chgData name="Noreen ROPERS [Eurécia]" userId="S::noreen.ropers@eurecia.com::f3a8d8f2-0e49-41aa-b7d1-58879f4fb21f" providerId="AD" clId="Web-{2A5CFA93-20E8-5EAE-A1A2-BF57B5B6CEFA}" dt="2025-07-17T14:26:12.653" v="3498" actId="20577"/>
          <ac:spMkLst>
            <pc:docMk/>
            <pc:sldMk cId="1253132087" sldId="352"/>
            <ac:spMk id="5" creationId="{29904426-6A08-B996-D798-53F6EEE22630}"/>
          </ac:spMkLst>
        </pc:spChg>
        <pc:spChg chg="mod">
          <ac:chgData name="Noreen ROPERS [Eurécia]" userId="S::noreen.ropers@eurecia.com::f3a8d8f2-0e49-41aa-b7d1-58879f4fb21f" providerId="AD" clId="Web-{2A5CFA93-20E8-5EAE-A1A2-BF57B5B6CEFA}" dt="2025-07-17T12:58:08.470" v="1598" actId="14100"/>
          <ac:spMkLst>
            <pc:docMk/>
            <pc:sldMk cId="1253132087" sldId="352"/>
            <ac:spMk id="15" creationId="{99C969C7-EF62-AF26-2A8A-53331761FC6D}"/>
          </ac:spMkLst>
        </pc:spChg>
        <pc:spChg chg="mod">
          <ac:chgData name="Noreen ROPERS [Eurécia]" userId="S::noreen.ropers@eurecia.com::f3a8d8f2-0e49-41aa-b7d1-58879f4fb21f" providerId="AD" clId="Web-{2A5CFA93-20E8-5EAE-A1A2-BF57B5B6CEFA}" dt="2025-07-17T12:59:24.597" v="1653" actId="20577"/>
          <ac:spMkLst>
            <pc:docMk/>
            <pc:sldMk cId="1253132087" sldId="352"/>
            <ac:spMk id="17" creationId="{FE81079F-A279-3B2A-0B24-AACCB200191D}"/>
          </ac:spMkLst>
        </pc:spChg>
        <pc:spChg chg="mod">
          <ac:chgData name="Noreen ROPERS [Eurécia]" userId="S::noreen.ropers@eurecia.com::f3a8d8f2-0e49-41aa-b7d1-58879f4fb21f" providerId="AD" clId="Web-{2A5CFA93-20E8-5EAE-A1A2-BF57B5B6CEFA}" dt="2025-07-17T13:00:18.974" v="1734" actId="20577"/>
          <ac:spMkLst>
            <pc:docMk/>
            <pc:sldMk cId="1253132087" sldId="352"/>
            <ac:spMk id="18" creationId="{F8FCDEF9-31E0-F260-4558-09E74E8EDD80}"/>
          </ac:spMkLst>
        </pc:spChg>
        <pc:picChg chg="add mod ord">
          <ac:chgData name="Noreen ROPERS [Eurécia]" userId="S::noreen.ropers@eurecia.com::f3a8d8f2-0e49-41aa-b7d1-58879f4fb21f" providerId="AD" clId="Web-{2A5CFA93-20E8-5EAE-A1A2-BF57B5B6CEFA}" dt="2025-07-17T12:57:33.921" v="1593"/>
          <ac:picMkLst>
            <pc:docMk/>
            <pc:sldMk cId="1253132087" sldId="352"/>
            <ac:picMk id="2" creationId="{F2CE437F-1740-FE97-F1AA-B36BFA2BB618}"/>
          </ac:picMkLst>
        </pc:picChg>
        <pc:picChg chg="mod">
          <ac:chgData name="Noreen ROPERS [Eurécia]" userId="S::noreen.ropers@eurecia.com::f3a8d8f2-0e49-41aa-b7d1-58879f4fb21f" providerId="AD" clId="Web-{2A5CFA93-20E8-5EAE-A1A2-BF57B5B6CEFA}" dt="2025-07-17T12:58:11.032" v="1599" actId="1076"/>
          <ac:picMkLst>
            <pc:docMk/>
            <pc:sldMk cId="1253132087" sldId="352"/>
            <ac:picMk id="16" creationId="{C691E231-71F0-1848-37FC-AA768E314EBB}"/>
          </ac:picMkLst>
        </pc:picChg>
      </pc:sldChg>
      <pc:sldChg chg="addSp delSp modSp">
        <pc:chgData name="Noreen ROPERS [Eurécia]" userId="S::noreen.ropers@eurecia.com::f3a8d8f2-0e49-41aa-b7d1-58879f4fb21f" providerId="AD" clId="Web-{2A5CFA93-20E8-5EAE-A1A2-BF57B5B6CEFA}" dt="2025-07-17T14:26:08.934" v="3497" actId="20577"/>
        <pc:sldMkLst>
          <pc:docMk/>
          <pc:sldMk cId="1323281826" sldId="353"/>
        </pc:sldMkLst>
        <pc:spChg chg="mod ord">
          <ac:chgData name="Noreen ROPERS [Eurécia]" userId="S::noreen.ropers@eurecia.com::f3a8d8f2-0e49-41aa-b7d1-58879f4fb21f" providerId="AD" clId="Web-{2A5CFA93-20E8-5EAE-A1A2-BF57B5B6CEFA}" dt="2025-07-17T13:04:28.812" v="1827"/>
          <ac:spMkLst>
            <pc:docMk/>
            <pc:sldMk cId="1323281826" sldId="353"/>
            <ac:spMk id="3" creationId="{06A43D7B-6D83-5D1E-0DFB-1C11719B942B}"/>
          </ac:spMkLst>
        </pc:spChg>
        <pc:spChg chg="mod ord">
          <ac:chgData name="Noreen ROPERS [Eurécia]" userId="S::noreen.ropers@eurecia.com::f3a8d8f2-0e49-41aa-b7d1-58879f4fb21f" providerId="AD" clId="Web-{2A5CFA93-20E8-5EAE-A1A2-BF57B5B6CEFA}" dt="2025-07-17T13:04:29.046" v="1828"/>
          <ac:spMkLst>
            <pc:docMk/>
            <pc:sldMk cId="1323281826" sldId="353"/>
            <ac:spMk id="4" creationId="{90A438DC-811C-961D-F9DD-B6FEB9763FC2}"/>
          </ac:spMkLst>
        </pc:spChg>
        <pc:spChg chg="mod ord">
          <ac:chgData name="Noreen ROPERS [Eurécia]" userId="S::noreen.ropers@eurecia.com::f3a8d8f2-0e49-41aa-b7d1-58879f4fb21f" providerId="AD" clId="Web-{2A5CFA93-20E8-5EAE-A1A2-BF57B5B6CEFA}" dt="2025-07-17T14:26:08.934" v="3497" actId="20577"/>
          <ac:spMkLst>
            <pc:docMk/>
            <pc:sldMk cId="1323281826" sldId="353"/>
            <ac:spMk id="5" creationId="{29904426-6A08-B996-D798-53F6EEE22630}"/>
          </ac:spMkLst>
        </pc:spChg>
        <pc:spChg chg="mod">
          <ac:chgData name="Noreen ROPERS [Eurécia]" userId="S::noreen.ropers@eurecia.com::f3a8d8f2-0e49-41aa-b7d1-58879f4fb21f" providerId="AD" clId="Web-{2A5CFA93-20E8-5EAE-A1A2-BF57B5B6CEFA}" dt="2025-07-17T13:05:39.127" v="1843" actId="14100"/>
          <ac:spMkLst>
            <pc:docMk/>
            <pc:sldMk cId="1323281826" sldId="353"/>
            <ac:spMk id="7" creationId="{F8E35C7A-B76F-D985-481F-CECCAB6617D5}"/>
          </ac:spMkLst>
        </pc:spChg>
        <pc:spChg chg="mod">
          <ac:chgData name="Noreen ROPERS [Eurécia]" userId="S::noreen.ropers@eurecia.com::f3a8d8f2-0e49-41aa-b7d1-58879f4fb21f" providerId="AD" clId="Web-{2A5CFA93-20E8-5EAE-A1A2-BF57B5B6CEFA}" dt="2025-07-17T13:03:50.888" v="1818" actId="20577"/>
          <ac:spMkLst>
            <pc:docMk/>
            <pc:sldMk cId="1323281826" sldId="353"/>
            <ac:spMk id="8" creationId="{F62C3DCF-7C60-1EE5-C6E3-C91010A53626}"/>
          </ac:spMkLst>
        </pc:spChg>
        <pc:spChg chg="mod">
          <ac:chgData name="Noreen ROPERS [Eurécia]" userId="S::noreen.ropers@eurecia.com::f3a8d8f2-0e49-41aa-b7d1-58879f4fb21f" providerId="AD" clId="Web-{2A5CFA93-20E8-5EAE-A1A2-BF57B5B6CEFA}" dt="2025-07-17T13:05:29.626" v="1842" actId="14100"/>
          <ac:spMkLst>
            <pc:docMk/>
            <pc:sldMk cId="1323281826" sldId="353"/>
            <ac:spMk id="15" creationId="{99C969C7-EF62-AF26-2A8A-53331761FC6D}"/>
          </ac:spMkLst>
        </pc:spChg>
        <pc:picChg chg="add mod ord">
          <ac:chgData name="Noreen ROPERS [Eurécia]" userId="S::noreen.ropers@eurecia.com::f3a8d8f2-0e49-41aa-b7d1-58879f4fb21f" providerId="AD" clId="Web-{2A5CFA93-20E8-5EAE-A1A2-BF57B5B6CEFA}" dt="2025-07-17T13:04:29.437" v="1830"/>
          <ac:picMkLst>
            <pc:docMk/>
            <pc:sldMk cId="1323281826" sldId="353"/>
            <ac:picMk id="2" creationId="{C99BD1AF-5125-5AFB-3403-DFCCCF471055}"/>
          </ac:picMkLst>
        </pc:picChg>
      </pc:sldChg>
      <pc:sldChg chg="addSp delSp modSp">
        <pc:chgData name="Noreen ROPERS [Eurécia]" userId="S::noreen.ropers@eurecia.com::f3a8d8f2-0e49-41aa-b7d1-58879f4fb21f" providerId="AD" clId="Web-{2A5CFA93-20E8-5EAE-A1A2-BF57B5B6CEFA}" dt="2025-07-17T14:25:59.168" v="3493" actId="20577"/>
        <pc:sldMkLst>
          <pc:docMk/>
          <pc:sldMk cId="653810681" sldId="354"/>
        </pc:sldMkLst>
        <pc:spChg chg="mod">
          <ac:chgData name="Noreen ROPERS [Eurécia]" userId="S::noreen.ropers@eurecia.com::f3a8d8f2-0e49-41aa-b7d1-58879f4fb21f" providerId="AD" clId="Web-{2A5CFA93-20E8-5EAE-A1A2-BF57B5B6CEFA}" dt="2025-07-17T13:59:56.180" v="2494" actId="20577"/>
          <ac:spMkLst>
            <pc:docMk/>
            <pc:sldMk cId="653810681" sldId="354"/>
            <ac:spMk id="3" creationId="{06A43D7B-6D83-5D1E-0DFB-1C11719B942B}"/>
          </ac:spMkLst>
        </pc:spChg>
        <pc:spChg chg="mod">
          <ac:chgData name="Noreen ROPERS [Eurécia]" userId="S::noreen.ropers@eurecia.com::f3a8d8f2-0e49-41aa-b7d1-58879f4fb21f" providerId="AD" clId="Web-{2A5CFA93-20E8-5EAE-A1A2-BF57B5B6CEFA}" dt="2025-07-17T14:00:04.212" v="2511" actId="20577"/>
          <ac:spMkLst>
            <pc:docMk/>
            <pc:sldMk cId="653810681" sldId="354"/>
            <ac:spMk id="4" creationId="{90A438DC-811C-961D-F9DD-B6FEB9763FC2}"/>
          </ac:spMkLst>
        </pc:spChg>
        <pc:spChg chg="mod">
          <ac:chgData name="Noreen ROPERS [Eurécia]" userId="S::noreen.ropers@eurecia.com::f3a8d8f2-0e49-41aa-b7d1-58879f4fb21f" providerId="AD" clId="Web-{2A5CFA93-20E8-5EAE-A1A2-BF57B5B6CEFA}" dt="2025-07-17T14:25:59.168" v="3493" actId="20577"/>
          <ac:spMkLst>
            <pc:docMk/>
            <pc:sldMk cId="653810681" sldId="354"/>
            <ac:spMk id="7" creationId="{A4ADAD8E-B241-F55E-E0CC-222835B580C3}"/>
          </ac:spMkLst>
        </pc:spChg>
        <pc:spChg chg="mod">
          <ac:chgData name="Noreen ROPERS [Eurécia]" userId="S::noreen.ropers@eurecia.com::f3a8d8f2-0e49-41aa-b7d1-58879f4fb21f" providerId="AD" clId="Web-{2A5CFA93-20E8-5EAE-A1A2-BF57B5B6CEFA}" dt="2025-07-17T14:03:49.478" v="2577" actId="20577"/>
          <ac:spMkLst>
            <pc:docMk/>
            <pc:sldMk cId="653810681" sldId="354"/>
            <ac:spMk id="9" creationId="{8B260EB2-03BA-1FA4-7A9A-BD4C85945900}"/>
          </ac:spMkLst>
        </pc:spChg>
      </pc:sldChg>
      <pc:sldChg chg="addSp delSp modSp">
        <pc:chgData name="Noreen ROPERS [Eurécia]" userId="S::noreen.ropers@eurecia.com::f3a8d8f2-0e49-41aa-b7d1-58879f4fb21f" providerId="AD" clId="Web-{2A5CFA93-20E8-5EAE-A1A2-BF57B5B6CEFA}" dt="2025-07-17T14:25:53.277" v="3491" actId="20577"/>
        <pc:sldMkLst>
          <pc:docMk/>
          <pc:sldMk cId="933474773" sldId="355"/>
        </pc:sldMkLst>
        <pc:spChg chg="mod">
          <ac:chgData name="Noreen ROPERS [Eurécia]" userId="S::noreen.ropers@eurecia.com::f3a8d8f2-0e49-41aa-b7d1-58879f4fb21f" providerId="AD" clId="Web-{2A5CFA93-20E8-5EAE-A1A2-BF57B5B6CEFA}" dt="2025-07-17T14:12:56.127" v="2801" actId="20577"/>
          <ac:spMkLst>
            <pc:docMk/>
            <pc:sldMk cId="933474773" sldId="355"/>
            <ac:spMk id="3" creationId="{06A43D7B-6D83-5D1E-0DFB-1C11719B942B}"/>
          </ac:spMkLst>
        </pc:spChg>
        <pc:spChg chg="mod">
          <ac:chgData name="Noreen ROPERS [Eurécia]" userId="S::noreen.ropers@eurecia.com::f3a8d8f2-0e49-41aa-b7d1-58879f4fb21f" providerId="AD" clId="Web-{2A5CFA93-20E8-5EAE-A1A2-BF57B5B6CEFA}" dt="2025-07-17T14:13:02.987" v="2822" actId="20577"/>
          <ac:spMkLst>
            <pc:docMk/>
            <pc:sldMk cId="933474773" sldId="355"/>
            <ac:spMk id="4" creationId="{90A438DC-811C-961D-F9DD-B6FEB9763FC2}"/>
          </ac:spMkLst>
        </pc:spChg>
        <pc:spChg chg="mod">
          <ac:chgData name="Noreen ROPERS [Eurécia]" userId="S::noreen.ropers@eurecia.com::f3a8d8f2-0e49-41aa-b7d1-58879f4fb21f" providerId="AD" clId="Web-{2A5CFA93-20E8-5EAE-A1A2-BF57B5B6CEFA}" dt="2025-07-17T14:25:53.277" v="3491" actId="20577"/>
          <ac:spMkLst>
            <pc:docMk/>
            <pc:sldMk cId="933474773" sldId="355"/>
            <ac:spMk id="7" creationId="{71E7B38C-11B4-395A-0378-D75698001C53}"/>
          </ac:spMkLst>
        </pc:spChg>
        <pc:spChg chg="mod">
          <ac:chgData name="Noreen ROPERS [Eurécia]" userId="S::noreen.ropers@eurecia.com::f3a8d8f2-0e49-41aa-b7d1-58879f4fb21f" providerId="AD" clId="Web-{2A5CFA93-20E8-5EAE-A1A2-BF57B5B6CEFA}" dt="2025-07-17T14:16:06.578" v="2921" actId="1076"/>
          <ac:spMkLst>
            <pc:docMk/>
            <pc:sldMk cId="933474773" sldId="355"/>
            <ac:spMk id="11" creationId="{EA46A0D2-F87E-3CCD-1464-EFD93DC681BB}"/>
          </ac:spMkLst>
        </pc:spChg>
        <pc:spChg chg="mod">
          <ac:chgData name="Noreen ROPERS [Eurécia]" userId="S::noreen.ropers@eurecia.com::f3a8d8f2-0e49-41aa-b7d1-58879f4fb21f" providerId="AD" clId="Web-{2A5CFA93-20E8-5EAE-A1A2-BF57B5B6CEFA}" dt="2025-07-17T14:16:11.610" v="2923" actId="1076"/>
          <ac:spMkLst>
            <pc:docMk/>
            <pc:sldMk cId="933474773" sldId="355"/>
            <ac:spMk id="13" creationId="{3D0DF10A-67CB-138F-F294-8232E2A4D0BF}"/>
          </ac:spMkLst>
        </pc:spChg>
        <pc:spChg chg="mod">
          <ac:chgData name="Noreen ROPERS [Eurécia]" userId="S::noreen.ropers@eurecia.com::f3a8d8f2-0e49-41aa-b7d1-58879f4fb21f" providerId="AD" clId="Web-{2A5CFA93-20E8-5EAE-A1A2-BF57B5B6CEFA}" dt="2025-07-17T14:16:18.454" v="2928" actId="20577"/>
          <ac:spMkLst>
            <pc:docMk/>
            <pc:sldMk cId="933474773" sldId="355"/>
            <ac:spMk id="14" creationId="{F98C7344-1232-0C49-7D3C-6C2EA438860C}"/>
          </ac:spMkLst>
        </pc:spChg>
        <pc:picChg chg="add mod">
          <ac:chgData name="Noreen ROPERS [Eurécia]" userId="S::noreen.ropers@eurecia.com::f3a8d8f2-0e49-41aa-b7d1-58879f4fb21f" providerId="AD" clId="Web-{2A5CFA93-20E8-5EAE-A1A2-BF57B5B6CEFA}" dt="2025-07-17T14:16:01.312" v="2919" actId="14100"/>
          <ac:picMkLst>
            <pc:docMk/>
            <pc:sldMk cId="933474773" sldId="355"/>
            <ac:picMk id="2" creationId="{75272A63-CA04-4EFD-F166-7C56396E4A8F}"/>
          </ac:picMkLst>
        </pc:picChg>
        <pc:picChg chg="mod">
          <ac:chgData name="Noreen ROPERS [Eurécia]" userId="S::noreen.ropers@eurecia.com::f3a8d8f2-0e49-41aa-b7d1-58879f4fb21f" providerId="AD" clId="Web-{2A5CFA93-20E8-5EAE-A1A2-BF57B5B6CEFA}" dt="2025-07-17T14:16:04.156" v="2920" actId="1076"/>
          <ac:picMkLst>
            <pc:docMk/>
            <pc:sldMk cId="933474773" sldId="355"/>
            <ac:picMk id="6" creationId="{E4AF27BE-AC56-C1F2-81C4-91955B0A8D5A}"/>
          </ac:picMkLst>
        </pc:picChg>
        <pc:picChg chg="mod">
          <ac:chgData name="Noreen ROPERS [Eurécia]" userId="S::noreen.ropers@eurecia.com::f3a8d8f2-0e49-41aa-b7d1-58879f4fb21f" providerId="AD" clId="Web-{2A5CFA93-20E8-5EAE-A1A2-BF57B5B6CEFA}" dt="2025-07-17T14:16:09.094" v="2922" actId="1076"/>
          <ac:picMkLst>
            <pc:docMk/>
            <pc:sldMk cId="933474773" sldId="355"/>
            <ac:picMk id="12" creationId="{9AD15464-6F13-F07F-E2D2-A18AC3098841}"/>
          </ac:picMkLst>
        </pc:picChg>
      </pc:sldChg>
      <pc:sldChg chg="modSp">
        <pc:chgData name="Noreen ROPERS [Eurécia]" userId="S::noreen.ropers@eurecia.com::f3a8d8f2-0e49-41aa-b7d1-58879f4fb21f" providerId="AD" clId="Web-{2A5CFA93-20E8-5EAE-A1A2-BF57B5B6CEFA}" dt="2025-07-17T14:42:12.816" v="3680" actId="20577"/>
        <pc:sldMkLst>
          <pc:docMk/>
          <pc:sldMk cId="825952970" sldId="356"/>
        </pc:sldMkLst>
        <pc:spChg chg="mod">
          <ac:chgData name="Noreen ROPERS [Eurécia]" userId="S::noreen.ropers@eurecia.com::f3a8d8f2-0e49-41aa-b7d1-58879f4fb21f" providerId="AD" clId="Web-{2A5CFA93-20E8-5EAE-A1A2-BF57B5B6CEFA}" dt="2025-07-17T14:42:12.816" v="3680" actId="20577"/>
          <ac:spMkLst>
            <pc:docMk/>
            <pc:sldMk cId="825952970" sldId="356"/>
            <ac:spMk id="5" creationId="{E63FBEE7-B2EE-9744-8FCC-2E8B5A162548}"/>
          </ac:spMkLst>
        </pc:spChg>
      </pc:sldChg>
      <pc:sldChg chg="modSp">
        <pc:chgData name="Noreen ROPERS [Eurécia]" userId="S::noreen.ropers@eurecia.com::f3a8d8f2-0e49-41aa-b7d1-58879f4fb21f" providerId="AD" clId="Web-{2A5CFA93-20E8-5EAE-A1A2-BF57B5B6CEFA}" dt="2025-07-17T14:59:43.891" v="4414" actId="20577"/>
        <pc:sldMkLst>
          <pc:docMk/>
          <pc:sldMk cId="3371649467" sldId="357"/>
        </pc:sldMkLst>
        <pc:spChg chg="mod">
          <ac:chgData name="Noreen ROPERS [Eurécia]" userId="S::noreen.ropers@eurecia.com::f3a8d8f2-0e49-41aa-b7d1-58879f4fb21f" providerId="AD" clId="Web-{2A5CFA93-20E8-5EAE-A1A2-BF57B5B6CEFA}" dt="2025-07-17T14:59:43.891" v="4414" actId="20577"/>
          <ac:spMkLst>
            <pc:docMk/>
            <pc:sldMk cId="3371649467" sldId="357"/>
            <ac:spMk id="2" creationId="{2560AB76-2EB1-B4F6-DFF0-4197BC3BD87B}"/>
          </ac:spMkLst>
        </pc:spChg>
      </pc:sldChg>
      <pc:sldChg chg="modSp">
        <pc:chgData name="Noreen ROPERS [Eurécia]" userId="S::noreen.ropers@eurecia.com::f3a8d8f2-0e49-41aa-b7d1-58879f4fb21f" providerId="AD" clId="Web-{2A5CFA93-20E8-5EAE-A1A2-BF57B5B6CEFA}" dt="2025-07-17T15:00:21.956" v="4434" actId="20577"/>
        <pc:sldMkLst>
          <pc:docMk/>
          <pc:sldMk cId="3358283310" sldId="358"/>
        </pc:sldMkLst>
        <pc:spChg chg="mod">
          <ac:chgData name="Noreen ROPERS [Eurécia]" userId="S::noreen.ropers@eurecia.com::f3a8d8f2-0e49-41aa-b7d1-58879f4fb21f" providerId="AD" clId="Web-{2A5CFA93-20E8-5EAE-A1A2-BF57B5B6CEFA}" dt="2025-07-17T15:00:21.956" v="4434" actId="20577"/>
          <ac:spMkLst>
            <pc:docMk/>
            <pc:sldMk cId="3358283310" sldId="358"/>
            <ac:spMk id="2" creationId="{2560AB76-2EB1-B4F6-DFF0-4197BC3BD87B}"/>
          </ac:spMkLst>
        </pc:spChg>
      </pc:sldChg>
      <pc:sldChg chg="modSp">
        <pc:chgData name="Noreen ROPERS [Eurécia]" userId="S::noreen.ropers@eurecia.com::f3a8d8f2-0e49-41aa-b7d1-58879f4fb21f" providerId="AD" clId="Web-{2A5CFA93-20E8-5EAE-A1A2-BF57B5B6CEFA}" dt="2025-07-17T14:04:52.436" v="2596" actId="20577"/>
        <pc:sldMkLst>
          <pc:docMk/>
          <pc:sldMk cId="164779817" sldId="359"/>
        </pc:sldMkLst>
        <pc:spChg chg="mod">
          <ac:chgData name="Noreen ROPERS [Eurécia]" userId="S::noreen.ropers@eurecia.com::f3a8d8f2-0e49-41aa-b7d1-58879f4fb21f" providerId="AD" clId="Web-{2A5CFA93-20E8-5EAE-A1A2-BF57B5B6CEFA}" dt="2025-07-17T14:04:52.436" v="2596" actId="20577"/>
          <ac:spMkLst>
            <pc:docMk/>
            <pc:sldMk cId="164779817" sldId="359"/>
            <ac:spMk id="2" creationId="{2560AB76-2EB1-B4F6-DFF0-4197BC3BD87B}"/>
          </ac:spMkLst>
        </pc:spChg>
      </pc:sldChg>
      <pc:sldChg chg="modSp">
        <pc:chgData name="Noreen ROPERS [Eurécia]" userId="S::noreen.ropers@eurecia.com::f3a8d8f2-0e49-41aa-b7d1-58879f4fb21f" providerId="AD" clId="Web-{2A5CFA93-20E8-5EAE-A1A2-BF57B5B6CEFA}" dt="2025-07-17T14:16:38.549" v="2953" actId="20577"/>
        <pc:sldMkLst>
          <pc:docMk/>
          <pc:sldMk cId="597911685" sldId="360"/>
        </pc:sldMkLst>
        <pc:spChg chg="mod">
          <ac:chgData name="Noreen ROPERS [Eurécia]" userId="S::noreen.ropers@eurecia.com::f3a8d8f2-0e49-41aa-b7d1-58879f4fb21f" providerId="AD" clId="Web-{2A5CFA93-20E8-5EAE-A1A2-BF57B5B6CEFA}" dt="2025-07-17T14:16:38.549" v="2953" actId="20577"/>
          <ac:spMkLst>
            <pc:docMk/>
            <pc:sldMk cId="597911685" sldId="360"/>
            <ac:spMk id="2" creationId="{2560AB76-2EB1-B4F6-DFF0-4197BC3BD87B}"/>
          </ac:spMkLst>
        </pc:spChg>
      </pc:sldChg>
      <pc:sldChg chg="modSp">
        <pc:chgData name="Noreen ROPERS [Eurécia]" userId="S::noreen.ropers@eurecia.com::f3a8d8f2-0e49-41aa-b7d1-58879f4fb21f" providerId="AD" clId="Web-{2A5CFA93-20E8-5EAE-A1A2-BF57B5B6CEFA}" dt="2025-07-17T14:27:21.017" v="3532" actId="20577"/>
        <pc:sldMkLst>
          <pc:docMk/>
          <pc:sldMk cId="3101526073" sldId="361"/>
        </pc:sldMkLst>
        <pc:spChg chg="mod">
          <ac:chgData name="Noreen ROPERS [Eurécia]" userId="S::noreen.ropers@eurecia.com::f3a8d8f2-0e49-41aa-b7d1-58879f4fb21f" providerId="AD" clId="Web-{2A5CFA93-20E8-5EAE-A1A2-BF57B5B6CEFA}" dt="2025-07-17T14:27:21.017" v="3532" actId="20577"/>
          <ac:spMkLst>
            <pc:docMk/>
            <pc:sldMk cId="3101526073" sldId="361"/>
            <ac:spMk id="2" creationId="{2560AB76-2EB1-B4F6-DFF0-4197BC3BD87B}"/>
          </ac:spMkLst>
        </pc:spChg>
      </pc:sldChg>
      <pc:sldChg chg="modSp">
        <pc:chgData name="Noreen ROPERS [Eurécia]" userId="S::noreen.ropers@eurecia.com::f3a8d8f2-0e49-41aa-b7d1-58879f4fb21f" providerId="AD" clId="Web-{2A5CFA93-20E8-5EAE-A1A2-BF57B5B6CEFA}" dt="2025-07-17T14:42:43.818" v="3729" actId="20577"/>
        <pc:sldMkLst>
          <pc:docMk/>
          <pc:sldMk cId="1359006248" sldId="362"/>
        </pc:sldMkLst>
        <pc:spChg chg="mod">
          <ac:chgData name="Noreen ROPERS [Eurécia]" userId="S::noreen.ropers@eurecia.com::f3a8d8f2-0e49-41aa-b7d1-58879f4fb21f" providerId="AD" clId="Web-{2A5CFA93-20E8-5EAE-A1A2-BF57B5B6CEFA}" dt="2025-07-17T14:42:43.818" v="3729" actId="20577"/>
          <ac:spMkLst>
            <pc:docMk/>
            <pc:sldMk cId="1359006248" sldId="362"/>
            <ac:spMk id="2" creationId="{2560AB76-2EB1-B4F6-DFF0-4197BC3BD8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24/07/2025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24/07/2025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24/07/2025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24/07/2025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29.svg"/><Relationship Id="rId9"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9.sv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8.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4.png"/><Relationship Id="rId1" Type="http://schemas.openxmlformats.org/officeDocument/2006/relationships/slideLayout" Target="../slideLayouts/slideLayout35.xml"/><Relationship Id="rId5" Type="http://schemas.openxmlformats.org/officeDocument/2006/relationships/slide" Target="slide22.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5.xml"/><Relationship Id="rId7"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17.xml"/><Relationship Id="rId5" Type="http://schemas.openxmlformats.org/officeDocument/2006/relationships/slide" Target="slide14.xml"/><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469869"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 </a:t>
            </a:r>
            <a:br>
              <a:rPr lang="fr-FR" dirty="0">
                <a:latin typeface="PP Woodland"/>
              </a:rPr>
            </a:br>
            <a:r>
              <a:rPr lang="fr-FR" sz="6600" dirty="0">
                <a:latin typeface="PP Woodland"/>
              </a:rPr>
              <a:t>    </a:t>
            </a:r>
            <a:r>
              <a:rPr lang="fr-FR" dirty="0" err="1">
                <a:solidFill>
                  <a:schemeClr val="bg1"/>
                </a:solidFill>
                <a:latin typeface="PP Woodland"/>
              </a:rPr>
              <a:t>Skills</a:t>
            </a:r>
            <a:endParaRPr lang="fr-FR" dirty="0"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latin typeface="Figtree"/>
              </a:rPr>
              <a:t>Admnistrator</a:t>
            </a:r>
            <a:r>
              <a:rPr lang="fr-FR" dirty="0">
                <a:latin typeface="Figtree"/>
              </a:rPr>
              <a:t> training guide</a:t>
            </a:r>
            <a:endParaRPr lang="fr-FR" b="0" dirty="0">
              <a:solidFill>
                <a:srgbClr val="000000"/>
              </a:solidFill>
              <a:latin typeface="Figtree"/>
            </a:endParaRPr>
          </a:p>
          <a:p>
            <a:endParaRPr lang="fr-FR" dirty="0"/>
          </a:p>
        </p:txBody>
      </p:sp>
      <p:pic>
        <p:nvPicPr>
          <p:cNvPr id="2" name="Image 1" descr="Une image contenant cercle, Graphique, symbole, conception&#10;&#10;Description générée automatiquement">
            <a:extLst>
              <a:ext uri="{FF2B5EF4-FFF2-40B4-BE49-F238E27FC236}">
                <a16:creationId xmlns:a16="http://schemas.microsoft.com/office/drawing/2014/main" id="{A377A2DF-8FA7-E7F0-88FB-1A79326CE8DB}"/>
              </a:ext>
            </a:extLst>
          </p:cNvPr>
          <p:cNvPicPr>
            <a:picLocks noChangeAspect="1"/>
          </p:cNvPicPr>
          <p:nvPr/>
        </p:nvPicPr>
        <p:blipFill>
          <a:blip r:embed="rId3"/>
          <a:stretch>
            <a:fillRect/>
          </a:stretch>
        </p:blipFill>
        <p:spPr>
          <a:xfrm>
            <a:off x="696480" y="3738105"/>
            <a:ext cx="659892" cy="673359"/>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a:rPr>
              <a:t>Last </a:t>
            </a:r>
            <a:r>
              <a:rPr lang="fr-FR" sz="800" dirty="0" err="1">
                <a:solidFill>
                  <a:schemeClr val="bg2"/>
                </a:solidFill>
                <a:latin typeface="Figtree"/>
              </a:rPr>
              <a:t>updated</a:t>
            </a:r>
          </a:p>
          <a:p>
            <a:r>
              <a:rPr lang="fr-FR" sz="800" dirty="0">
                <a:solidFill>
                  <a:schemeClr val="bg2"/>
                </a:solidFill>
              </a:rPr>
              <a:t>July 2025</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pic>
        <p:nvPicPr>
          <p:cNvPr id="2" name="Image 1" descr="Une image contenant texte, capture d’écran, Police, nombre&#10;&#10;Le contenu généré par l’IA peut être incorrect.">
            <a:extLst>
              <a:ext uri="{FF2B5EF4-FFF2-40B4-BE49-F238E27FC236}">
                <a16:creationId xmlns:a16="http://schemas.microsoft.com/office/drawing/2014/main" id="{C99BD1AF-5125-5AFB-3403-DFCCCF471055}"/>
              </a:ext>
            </a:extLst>
          </p:cNvPr>
          <p:cNvPicPr>
            <a:picLocks noChangeAspect="1"/>
          </p:cNvPicPr>
          <p:nvPr/>
        </p:nvPicPr>
        <p:blipFill>
          <a:blip r:embed="rId6"/>
          <a:stretch>
            <a:fillRect/>
          </a:stretch>
        </p:blipFill>
        <p:spPr>
          <a:xfrm>
            <a:off x="1082146" y="2066925"/>
            <a:ext cx="10048875" cy="291465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Exporting</a:t>
            </a:r>
            <a:r>
              <a:rPr lang="fr-FR" dirty="0">
                <a:latin typeface="Figtree"/>
              </a:rPr>
              <a:t> the </a:t>
            </a:r>
            <a:r>
              <a:rPr lang="fr-FR" dirty="0" err="1">
                <a:latin typeface="Figtree"/>
              </a:rPr>
              <a:t>skill</a:t>
            </a:r>
            <a:r>
              <a:rPr lang="fr-FR" dirty="0">
                <a:latin typeface="Figtree"/>
              </a:rPr>
              <a:t> catalogue</a:t>
            </a:r>
            <a:endParaRPr lang="fr-FR" dirty="0"/>
          </a:p>
        </p:txBody>
      </p:sp>
      <p:sp>
        <p:nvSpPr>
          <p:cNvPr id="15" name="Rectangle 14">
            <a:extLst>
              <a:ext uri="{FF2B5EF4-FFF2-40B4-BE49-F238E27FC236}">
                <a16:creationId xmlns:a16="http://schemas.microsoft.com/office/drawing/2014/main" id="{99C969C7-EF62-AF26-2A8A-53331761FC6D}"/>
              </a:ext>
            </a:extLst>
          </p:cNvPr>
          <p:cNvSpPr/>
          <p:nvPr/>
        </p:nvSpPr>
        <p:spPr>
          <a:xfrm>
            <a:off x="8380941" y="2441046"/>
            <a:ext cx="1122891" cy="523344"/>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8E35C7A-B76F-D985-481F-CECCAB6617D5}"/>
              </a:ext>
            </a:extLst>
          </p:cNvPr>
          <p:cNvSpPr/>
          <p:nvPr/>
        </p:nvSpPr>
        <p:spPr>
          <a:xfrm>
            <a:off x="7649633" y="2956877"/>
            <a:ext cx="1854199" cy="77253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62C3DCF-7C60-1EE5-C6E3-C91010A53626}"/>
              </a:ext>
            </a:extLst>
          </p:cNvPr>
          <p:cNvSpPr txBox="1"/>
          <p:nvPr/>
        </p:nvSpPr>
        <p:spPr>
          <a:xfrm>
            <a:off x="2981325" y="5408754"/>
            <a:ext cx="6450330" cy="307777"/>
          </a:xfrm>
          <a:prstGeom prst="rect">
            <a:avLst/>
          </a:prstGeom>
          <a:noFill/>
        </p:spPr>
        <p:txBody>
          <a:bodyPr wrap="square" lIns="91440" tIns="45720" rIns="91440" bIns="45720" rtlCol="0" anchor="t">
            <a:spAutoFit/>
          </a:bodyPr>
          <a:lstStyle/>
          <a:p>
            <a:pPr algn="ctr"/>
            <a:r>
              <a:rPr lang="fr-FR" sz="1400" b="1" dirty="0">
                <a:solidFill>
                  <a:schemeClr val="accent1"/>
                </a:solidFill>
                <a:latin typeface="Figtree Light"/>
              </a:rPr>
              <a:t>Good to know! </a:t>
            </a:r>
            <a:r>
              <a:rPr lang="fr-FR" sz="1400" dirty="0">
                <a:latin typeface="Figtree Light"/>
              </a:rPr>
              <a:t>Exports are sent </a:t>
            </a:r>
            <a:r>
              <a:rPr lang="fr-FR" sz="1400" dirty="0" err="1">
                <a:latin typeface="Figtree Light"/>
              </a:rPr>
              <a:t>directly</a:t>
            </a:r>
            <a:r>
              <a:rPr lang="fr-FR" sz="1400" dirty="0">
                <a:latin typeface="Figtree Light"/>
              </a:rPr>
              <a:t> to </a:t>
            </a:r>
            <a:r>
              <a:rPr lang="fr-FR" sz="1400" dirty="0" err="1">
                <a:latin typeface="Figtree Light"/>
              </a:rPr>
              <a:t>your</a:t>
            </a:r>
            <a:r>
              <a:rPr lang="fr-FR" sz="1400" dirty="0">
                <a:latin typeface="Figtree Light"/>
              </a:rPr>
              <a:t> </a:t>
            </a:r>
            <a:r>
              <a:rPr lang="fr-FR" sz="1400" dirty="0" err="1">
                <a:latin typeface="Figtree Light"/>
              </a:rPr>
              <a:t>inbox</a:t>
            </a:r>
            <a:r>
              <a:rPr lang="fr-FR" sz="1400" dirty="0">
                <a:latin typeface="Figtree Light"/>
              </a:rPr>
              <a:t>.</a:t>
            </a:r>
          </a:p>
        </p:txBody>
      </p:sp>
    </p:spTree>
    <p:extLst>
      <p:ext uri="{BB962C8B-B14F-4D97-AF65-F5344CB8AC3E}">
        <p14:creationId xmlns:p14="http://schemas.microsoft.com/office/powerpoint/2010/main" val="132328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Creating</a:t>
            </a:r>
            <a:br>
              <a:rPr lang="fr-FR" dirty="0">
                <a:latin typeface="PP Woodland"/>
              </a:rPr>
            </a:br>
            <a:r>
              <a:rPr lang="fr-FR" dirty="0">
                <a:latin typeface="PP Woodland"/>
              </a:rPr>
              <a:t>and </a:t>
            </a:r>
            <a:r>
              <a:rPr lang="fr-FR" dirty="0" err="1">
                <a:latin typeface="PP Woodland"/>
              </a:rPr>
              <a:t>editing</a:t>
            </a:r>
            <a:r>
              <a:rPr lang="fr-FR" dirty="0">
                <a:latin typeface="PP Woodland"/>
              </a:rPr>
              <a:t> job types</a:t>
            </a:r>
          </a:p>
        </p:txBody>
      </p:sp>
    </p:spTree>
    <p:extLst>
      <p:ext uri="{BB962C8B-B14F-4D97-AF65-F5344CB8AC3E}">
        <p14:creationId xmlns:p14="http://schemas.microsoft.com/office/powerpoint/2010/main" val="335828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Appareils électroniques, capture d’écran, nombre&#10;&#10;Le contenu généré par l’IA peut être incorrect.">
            <a:extLst>
              <a:ext uri="{FF2B5EF4-FFF2-40B4-BE49-F238E27FC236}">
                <a16:creationId xmlns:a16="http://schemas.microsoft.com/office/drawing/2014/main" id="{992D7797-F100-B9B1-36A9-02C854A65556}"/>
              </a:ext>
            </a:extLst>
          </p:cNvPr>
          <p:cNvPicPr>
            <a:picLocks noChangeAspect="1"/>
          </p:cNvPicPr>
          <p:nvPr/>
        </p:nvPicPr>
        <p:blipFill>
          <a:blip r:embed="rId2"/>
          <a:stretch>
            <a:fillRect/>
          </a:stretch>
        </p:blipFill>
        <p:spPr>
          <a:xfrm>
            <a:off x="2237316" y="3429530"/>
            <a:ext cx="6415617" cy="3121027"/>
          </a:xfrm>
          <a:prstGeom prst="rect">
            <a:avLst/>
          </a:prstGeom>
          <a:ln>
            <a:noFill/>
          </a:ln>
          <a:effectLst>
            <a:outerShdw blurRad="292100" dist="139700" dir="2700000" algn="tl" rotWithShape="0">
              <a:srgbClr val="333333">
                <a:alpha val="65000"/>
              </a:srgbClr>
            </a:outerShdw>
          </a:effectLst>
        </p:spPr>
      </p:pic>
      <p:pic>
        <p:nvPicPr>
          <p:cNvPr id="13" name="Graphique 12">
            <a:extLst>
              <a:ext uri="{FF2B5EF4-FFF2-40B4-BE49-F238E27FC236}">
                <a16:creationId xmlns:a16="http://schemas.microsoft.com/office/drawing/2014/main" id="{DD182376-1D01-F23D-6C31-DE47928E5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59571" flipH="1">
            <a:off x="7696503" y="3117252"/>
            <a:ext cx="454159" cy="454160"/>
          </a:xfrm>
          <a:prstGeom prst="rect">
            <a:avLst/>
          </a:prstGeom>
        </p:spPr>
      </p:pic>
      <p:pic>
        <p:nvPicPr>
          <p:cNvPr id="6" name="Image 5" descr="Une image contenant texte, capture d’écran, Police, logo&#10;&#10;Le contenu généré par l’IA peut être incorrect.">
            <a:extLst>
              <a:ext uri="{FF2B5EF4-FFF2-40B4-BE49-F238E27FC236}">
                <a16:creationId xmlns:a16="http://schemas.microsoft.com/office/drawing/2014/main" id="{C3BDEF9A-CF13-5486-9C1A-33DF282BF0F6}"/>
              </a:ext>
            </a:extLst>
          </p:cNvPr>
          <p:cNvPicPr>
            <a:picLocks noChangeAspect="1"/>
          </p:cNvPicPr>
          <p:nvPr/>
        </p:nvPicPr>
        <p:blipFill>
          <a:blip r:embed="rId5"/>
          <a:stretch>
            <a:fillRect/>
          </a:stretch>
        </p:blipFill>
        <p:spPr>
          <a:xfrm>
            <a:off x="7188200" y="1816629"/>
            <a:ext cx="3848100" cy="1362075"/>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jobs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job type </a:t>
            </a:r>
            <a:r>
              <a:rPr lang="fr-FR" dirty="0" err="1">
                <a:latin typeface="Figtree"/>
              </a:rPr>
              <a:t>family</a:t>
            </a:r>
            <a:endParaRPr lang="fr-FR" dirty="0" err="1"/>
          </a:p>
        </p:txBody>
      </p:sp>
      <p:sp>
        <p:nvSpPr>
          <p:cNvPr id="5" name="Espace réservé du tableau 1">
            <a:extLst>
              <a:ext uri="{FF2B5EF4-FFF2-40B4-BE49-F238E27FC236}">
                <a16:creationId xmlns:a16="http://schemas.microsoft.com/office/drawing/2014/main" id="{4559C541-0D15-514F-44D8-E857810BDCE7}"/>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p:txBody>
      </p:sp>
      <p:sp>
        <p:nvSpPr>
          <p:cNvPr id="2" name="ZoneTexte 1">
            <a:extLst>
              <a:ext uri="{FF2B5EF4-FFF2-40B4-BE49-F238E27FC236}">
                <a16:creationId xmlns:a16="http://schemas.microsoft.com/office/drawing/2014/main" id="{D3F6CE12-4C30-0978-1A97-B5749BC9CE48}"/>
              </a:ext>
            </a:extLst>
          </p:cNvPr>
          <p:cNvSpPr txBox="1"/>
          <p:nvPr/>
        </p:nvSpPr>
        <p:spPr>
          <a:xfrm>
            <a:off x="624416" y="2013434"/>
            <a:ext cx="5083897" cy="369332"/>
          </a:xfrm>
          <a:prstGeom prst="rect">
            <a:avLst/>
          </a:prstGeom>
          <a:noFill/>
        </p:spPr>
        <p:txBody>
          <a:bodyPr wrap="square" lIns="91440" tIns="45720" rIns="91440" bIns="45720" rtlCol="0" anchor="t">
            <a:spAutoFit/>
          </a:bodyPr>
          <a:lstStyle/>
          <a:p>
            <a:r>
              <a:rPr lang="fr-FR" dirty="0">
                <a:latin typeface="Figtree Light"/>
              </a:rPr>
              <a:t>Job types can </a:t>
            </a:r>
            <a:r>
              <a:rPr lang="fr-FR" dirty="0" err="1">
                <a:latin typeface="Figtree Light"/>
              </a:rPr>
              <a:t>be</a:t>
            </a:r>
            <a:r>
              <a:rPr lang="fr-FR" dirty="0">
                <a:latin typeface="Figtree Light"/>
              </a:rPr>
              <a:t> </a:t>
            </a:r>
            <a:r>
              <a:rPr lang="fr-FR" dirty="0" err="1">
                <a:latin typeface="Figtree Light"/>
              </a:rPr>
              <a:t>organised</a:t>
            </a:r>
            <a:r>
              <a:rPr lang="fr-FR" dirty="0">
                <a:latin typeface="Figtree Light"/>
              </a:rPr>
              <a:t> by </a:t>
            </a:r>
            <a:r>
              <a:rPr lang="fr-FR" dirty="0" err="1">
                <a:latin typeface="Figtree Light"/>
              </a:rPr>
              <a:t>families</a:t>
            </a:r>
            <a:r>
              <a:rPr lang="fr-FR" dirty="0">
                <a:latin typeface="Figtree Light"/>
              </a:rPr>
              <a:t>. </a:t>
            </a:r>
          </a:p>
        </p:txBody>
      </p:sp>
      <p:sp>
        <p:nvSpPr>
          <p:cNvPr id="14" name="ZoneTexte 13">
            <a:extLst>
              <a:ext uri="{FF2B5EF4-FFF2-40B4-BE49-F238E27FC236}">
                <a16:creationId xmlns:a16="http://schemas.microsoft.com/office/drawing/2014/main" id="{75EEDB6E-F2B8-C969-527F-B7D1DB271359}"/>
              </a:ext>
            </a:extLst>
          </p:cNvPr>
          <p:cNvSpPr txBox="1"/>
          <p:nvPr/>
        </p:nvSpPr>
        <p:spPr>
          <a:xfrm>
            <a:off x="8780489" y="4578036"/>
            <a:ext cx="1959511" cy="276999"/>
          </a:xfrm>
          <a:prstGeom prst="rect">
            <a:avLst/>
          </a:prstGeom>
          <a:noFill/>
        </p:spPr>
        <p:txBody>
          <a:bodyPr wrap="none" lIns="91440" tIns="45720" rIns="91440" bIns="45720" rtlCol="0" anchor="t">
            <a:spAutoFit/>
          </a:bodyPr>
          <a:lstStyle/>
          <a:p>
            <a:r>
              <a:rPr lang="fr-FR" sz="1200" dirty="0" err="1">
                <a:latin typeface="Figtree Light"/>
              </a:rPr>
              <a:t>Add</a:t>
            </a:r>
            <a:r>
              <a:rPr lang="fr-FR" sz="1200" dirty="0">
                <a:latin typeface="Figtree Light"/>
              </a:rPr>
              <a:t> a new job type </a:t>
            </a:r>
            <a:r>
              <a:rPr lang="fr-FR" sz="1200" dirty="0" err="1">
                <a:latin typeface="Figtree Light"/>
              </a:rPr>
              <a:t>family</a:t>
            </a:r>
            <a:endParaRPr lang="fr-FR" dirty="0" err="1"/>
          </a:p>
        </p:txBody>
      </p:sp>
      <p:sp>
        <p:nvSpPr>
          <p:cNvPr id="15" name="ZoneTexte 14">
            <a:extLst>
              <a:ext uri="{FF2B5EF4-FFF2-40B4-BE49-F238E27FC236}">
                <a16:creationId xmlns:a16="http://schemas.microsoft.com/office/drawing/2014/main" id="{A69651D7-34FF-5560-EEB7-C6F4BD0FB4AA}"/>
              </a:ext>
            </a:extLst>
          </p:cNvPr>
          <p:cNvSpPr txBox="1"/>
          <p:nvPr/>
        </p:nvSpPr>
        <p:spPr>
          <a:xfrm>
            <a:off x="8780489" y="4933091"/>
            <a:ext cx="1794081" cy="276999"/>
          </a:xfrm>
          <a:prstGeom prst="rect">
            <a:avLst/>
          </a:prstGeom>
          <a:noFill/>
        </p:spPr>
        <p:txBody>
          <a:bodyPr wrap="none" lIns="91440" tIns="45720" rIns="91440" bIns="45720" rtlCol="0" anchor="t">
            <a:spAutoFit/>
          </a:bodyPr>
          <a:lstStyle/>
          <a:p>
            <a:r>
              <a:rPr lang="fr-FR" sz="1200" dirty="0" err="1">
                <a:latin typeface="Figtree Light"/>
              </a:rPr>
              <a:t>Delete</a:t>
            </a:r>
            <a:r>
              <a:rPr lang="fr-FR" sz="1200" dirty="0">
                <a:latin typeface="Figtree Light"/>
              </a:rPr>
              <a:t> a job type </a:t>
            </a:r>
            <a:r>
              <a:rPr lang="fr-FR" sz="1200" dirty="0" err="1">
                <a:latin typeface="Figtree Light"/>
              </a:rPr>
              <a:t>family</a:t>
            </a:r>
            <a:endParaRPr lang="fr-FR" sz="1200" dirty="0" err="1">
              <a:latin typeface="Figtree Light" pitchFamily="2" charset="0"/>
            </a:endParaRPr>
          </a:p>
        </p:txBody>
      </p:sp>
      <p:sp>
        <p:nvSpPr>
          <p:cNvPr id="16" name="ZoneTexte 15">
            <a:extLst>
              <a:ext uri="{FF2B5EF4-FFF2-40B4-BE49-F238E27FC236}">
                <a16:creationId xmlns:a16="http://schemas.microsoft.com/office/drawing/2014/main" id="{6270A1ED-64EA-EE11-3B27-1C65025516A5}"/>
              </a:ext>
            </a:extLst>
          </p:cNvPr>
          <p:cNvSpPr txBox="1"/>
          <p:nvPr/>
        </p:nvSpPr>
        <p:spPr>
          <a:xfrm>
            <a:off x="8780489" y="5264206"/>
            <a:ext cx="3078471" cy="276999"/>
          </a:xfrm>
          <a:prstGeom prst="rect">
            <a:avLst/>
          </a:prstGeom>
          <a:noFill/>
        </p:spPr>
        <p:txBody>
          <a:bodyPr wrap="none" lIns="91440" tIns="45720" rIns="91440" bIns="45720" rtlCol="0" anchor="t">
            <a:spAutoFit/>
          </a:bodyPr>
          <a:lstStyle/>
          <a:p>
            <a:r>
              <a:rPr lang="fr-FR" sz="1200" dirty="0" err="1">
                <a:latin typeface="Figtree Light"/>
              </a:rPr>
              <a:t>Add</a:t>
            </a:r>
            <a:r>
              <a:rPr lang="fr-FR" sz="1200" dirty="0">
                <a:latin typeface="Figtree Light"/>
              </a:rPr>
              <a:t> </a:t>
            </a:r>
            <a:r>
              <a:rPr lang="fr-FR" sz="1200" dirty="0" err="1">
                <a:latin typeface="Figtree Light"/>
              </a:rPr>
              <a:t>title</a:t>
            </a:r>
            <a:r>
              <a:rPr lang="fr-FR" sz="1200" dirty="0">
                <a:latin typeface="Figtree Light"/>
              </a:rPr>
              <a:t> translations in </a:t>
            </a:r>
            <a:r>
              <a:rPr lang="fr-FR" sz="1200" dirty="0" err="1">
                <a:latin typeface="Figtree Light"/>
              </a:rPr>
              <a:t>different</a:t>
            </a:r>
            <a:r>
              <a:rPr lang="fr-FR" sz="1200" dirty="0">
                <a:latin typeface="Figtree Light"/>
              </a:rPr>
              <a:t> </a:t>
            </a:r>
            <a:r>
              <a:rPr lang="fr-FR" sz="1200" dirty="0" err="1">
                <a:latin typeface="Figtree Light"/>
              </a:rPr>
              <a:t>languages</a:t>
            </a:r>
            <a:endParaRPr lang="fr-FR" dirty="0" err="1"/>
          </a:p>
        </p:txBody>
      </p:sp>
      <p:sp>
        <p:nvSpPr>
          <p:cNvPr id="27" name="Flèche : droite 26">
            <a:extLst>
              <a:ext uri="{FF2B5EF4-FFF2-40B4-BE49-F238E27FC236}">
                <a16:creationId xmlns:a16="http://schemas.microsoft.com/office/drawing/2014/main" id="{DF313272-D85A-DB99-DF98-DF0F5F0B14CF}"/>
              </a:ext>
            </a:extLst>
          </p:cNvPr>
          <p:cNvSpPr/>
          <p:nvPr/>
        </p:nvSpPr>
        <p:spPr>
          <a:xfrm>
            <a:off x="8491538" y="4707009"/>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1B5AF348-1109-C372-EA1C-01E5965341AE}"/>
              </a:ext>
            </a:extLst>
          </p:cNvPr>
          <p:cNvSpPr/>
          <p:nvPr/>
        </p:nvSpPr>
        <p:spPr>
          <a:xfrm>
            <a:off x="8502158" y="5030159"/>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D5907DA3-E8EF-AF4C-614A-EC30318CB55D}"/>
              </a:ext>
            </a:extLst>
          </p:cNvPr>
          <p:cNvSpPr/>
          <p:nvPr/>
        </p:nvSpPr>
        <p:spPr>
          <a:xfrm>
            <a:off x="8503037" y="5403123"/>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DDC380E-3E83-85E2-C5DA-0CA890B9CDBF}"/>
              </a:ext>
            </a:extLst>
          </p:cNvPr>
          <p:cNvSpPr txBox="1"/>
          <p:nvPr/>
        </p:nvSpPr>
        <p:spPr>
          <a:xfrm>
            <a:off x="2374900" y="2396068"/>
            <a:ext cx="494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Figtree Light"/>
              </a:rPr>
              <a:t>To access the existing job type families, click : </a:t>
            </a:r>
            <a:endParaRPr lang="fr-FR"/>
          </a:p>
        </p:txBody>
      </p:sp>
    </p:spTree>
    <p:extLst>
      <p:ext uri="{BB962C8B-B14F-4D97-AF65-F5344CB8AC3E}">
        <p14:creationId xmlns:p14="http://schemas.microsoft.com/office/powerpoint/2010/main" val="12132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06379F5E-D979-68F6-2330-0EE09E3E35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40000" flipH="1">
            <a:off x="8031852" y="3563106"/>
            <a:ext cx="454159" cy="454160"/>
          </a:xfrm>
          <a:prstGeom prst="rect">
            <a:avLst/>
          </a:prstGeom>
        </p:spPr>
      </p:pic>
      <p:pic>
        <p:nvPicPr>
          <p:cNvPr id="11" name="Image 10" descr="Une image contenant texte, logo, capture d’écran, Police&#10;&#10;Le contenu généré par l’IA peut être incorrect.">
            <a:extLst>
              <a:ext uri="{FF2B5EF4-FFF2-40B4-BE49-F238E27FC236}">
                <a16:creationId xmlns:a16="http://schemas.microsoft.com/office/drawing/2014/main" id="{82A3AD21-EF68-195B-4B28-8A863E8A9A62}"/>
              </a:ext>
            </a:extLst>
          </p:cNvPr>
          <p:cNvPicPr>
            <a:picLocks noChangeAspect="1"/>
          </p:cNvPicPr>
          <p:nvPr/>
        </p:nvPicPr>
        <p:blipFill>
          <a:blip r:embed="rId4"/>
          <a:stretch>
            <a:fillRect/>
          </a:stretch>
        </p:blipFill>
        <p:spPr>
          <a:xfrm>
            <a:off x="3210902" y="2544152"/>
            <a:ext cx="6610350" cy="108585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jobs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job type</a:t>
            </a:r>
            <a:endParaRPr lang="fr-FR" dirty="0"/>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endParaRPr lang="fr-FR" dirty="0"/>
          </a:p>
        </p:txBody>
      </p:sp>
      <p:sp>
        <p:nvSpPr>
          <p:cNvPr id="9" name="ZoneTexte 8">
            <a:extLst>
              <a:ext uri="{FF2B5EF4-FFF2-40B4-BE49-F238E27FC236}">
                <a16:creationId xmlns:a16="http://schemas.microsoft.com/office/drawing/2014/main" id="{8B260EB2-03BA-1FA4-7A9A-BD4C85945900}"/>
              </a:ext>
            </a:extLst>
          </p:cNvPr>
          <p:cNvSpPr txBox="1"/>
          <p:nvPr/>
        </p:nvSpPr>
        <p:spPr>
          <a:xfrm>
            <a:off x="6694948" y="4399750"/>
            <a:ext cx="5138752" cy="1169551"/>
          </a:xfrm>
          <a:prstGeom prst="rect">
            <a:avLst/>
          </a:prstGeom>
          <a:noFill/>
        </p:spPr>
        <p:txBody>
          <a:bodyPr wrap="square" lIns="91440" tIns="45720" rIns="91440" bIns="45720" rtlCol="0" anchor="t">
            <a:spAutoFit/>
          </a:bodyPr>
          <a:lstStyle/>
          <a:p>
            <a:pPr algn="just"/>
            <a:r>
              <a:rPr lang="fr-FR" sz="1400" dirty="0" err="1">
                <a:latin typeface="Figtree Light"/>
              </a:rPr>
              <a:t>From</a:t>
            </a:r>
            <a:r>
              <a:rPr lang="fr-FR" sz="1400" dirty="0">
                <a:latin typeface="Figtree Light"/>
              </a:rPr>
              <a:t> </a:t>
            </a:r>
            <a:r>
              <a:rPr lang="fr-FR" sz="1400" dirty="0" err="1">
                <a:latin typeface="Figtree Light"/>
              </a:rPr>
              <a:t>this</a:t>
            </a:r>
            <a:r>
              <a:rPr lang="fr-FR" sz="1400" dirty="0">
                <a:latin typeface="Figtree Light"/>
              </a:rPr>
              <a:t> menu, </a:t>
            </a:r>
            <a:r>
              <a:rPr lang="fr-FR" sz="1400" dirty="0" err="1">
                <a:latin typeface="Figtree Light"/>
              </a:rPr>
              <a:t>you</a:t>
            </a:r>
            <a:r>
              <a:rPr lang="fr-FR" sz="1400" dirty="0">
                <a:latin typeface="Figtree Light"/>
              </a:rPr>
              <a:t> can </a:t>
            </a:r>
            <a:r>
              <a:rPr lang="fr-FR" sz="1400" dirty="0" err="1">
                <a:latin typeface="Figtree Light"/>
              </a:rPr>
              <a:t>fill</a:t>
            </a:r>
            <a:r>
              <a:rPr lang="fr-FR" sz="1400" dirty="0">
                <a:latin typeface="Figtree Light"/>
              </a:rPr>
              <a:t> the relevant info for </a:t>
            </a:r>
            <a:r>
              <a:rPr lang="fr-FR" sz="1400" dirty="0" err="1">
                <a:latin typeface="Figtree Light"/>
              </a:rPr>
              <a:t>this</a:t>
            </a:r>
            <a:r>
              <a:rPr lang="fr-FR" sz="1400" dirty="0">
                <a:latin typeface="Figtree Light"/>
              </a:rPr>
              <a:t> job type : </a:t>
            </a:r>
          </a:p>
          <a:p>
            <a:pPr marL="285750" indent="-285750" algn="just">
              <a:buFontTx/>
              <a:buChar char="-"/>
            </a:pPr>
            <a:r>
              <a:rPr lang="fr-FR" sz="1400" dirty="0">
                <a:latin typeface="Figtree Light"/>
              </a:rPr>
              <a:t>Job type </a:t>
            </a:r>
            <a:r>
              <a:rPr lang="fr-FR" sz="1400" dirty="0" err="1">
                <a:latin typeface="Figtree Light"/>
              </a:rPr>
              <a:t>name</a:t>
            </a:r>
            <a:endParaRPr lang="fr-FR" sz="1400" dirty="0" err="1">
              <a:latin typeface="Figtree Light" pitchFamily="2" charset="0"/>
            </a:endParaRPr>
          </a:p>
          <a:p>
            <a:pPr marL="285750" indent="-285750" algn="just">
              <a:buFontTx/>
              <a:buChar char="-"/>
            </a:pPr>
            <a:r>
              <a:rPr lang="fr-FR" sz="1400" dirty="0">
                <a:latin typeface="Figtree Light"/>
              </a:rPr>
              <a:t>Job type </a:t>
            </a:r>
            <a:r>
              <a:rPr lang="fr-FR" sz="1400" dirty="0" err="1">
                <a:latin typeface="Figtree Light"/>
              </a:rPr>
              <a:t>family</a:t>
            </a:r>
            <a:endParaRPr lang="fr-FR" sz="1400" dirty="0" err="1">
              <a:latin typeface="Figtree Light" pitchFamily="2" charset="0"/>
            </a:endParaRPr>
          </a:p>
          <a:p>
            <a:pPr marL="285750" indent="-285750" algn="just">
              <a:buFontTx/>
              <a:buChar char="-"/>
            </a:pPr>
            <a:r>
              <a:rPr lang="fr-FR" sz="1400" dirty="0">
                <a:latin typeface="Figtree Light"/>
              </a:rPr>
              <a:t>Job type description</a:t>
            </a:r>
          </a:p>
          <a:p>
            <a:pPr marL="285750" indent="-285750" algn="just">
              <a:buFontTx/>
              <a:buChar char="-"/>
            </a:pPr>
            <a:r>
              <a:rPr lang="fr-FR" sz="1400" dirty="0">
                <a:latin typeface="Figtree Light"/>
              </a:rPr>
              <a:t>Missions</a:t>
            </a:r>
          </a:p>
        </p:txBody>
      </p:sp>
      <p:pic>
        <p:nvPicPr>
          <p:cNvPr id="8" name="Image 7" descr="Une image contenant texte, capture d’écran, logiciel, Page web&#10;&#10;Le contenu généré par l’IA peut être incorrect.">
            <a:extLst>
              <a:ext uri="{FF2B5EF4-FFF2-40B4-BE49-F238E27FC236}">
                <a16:creationId xmlns:a16="http://schemas.microsoft.com/office/drawing/2014/main" id="{084D19AC-DC76-A066-2E07-9824087C0C1E}"/>
              </a:ext>
            </a:extLst>
          </p:cNvPr>
          <p:cNvPicPr>
            <a:picLocks noChangeAspect="1"/>
          </p:cNvPicPr>
          <p:nvPr/>
        </p:nvPicPr>
        <p:blipFill>
          <a:blip r:embed="rId9"/>
          <a:stretch>
            <a:fillRect/>
          </a:stretch>
        </p:blipFill>
        <p:spPr>
          <a:xfrm>
            <a:off x="385289" y="2276232"/>
            <a:ext cx="6116730" cy="3937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381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Linking</a:t>
            </a:r>
            <a:r>
              <a:rPr lang="fr-FR" dirty="0">
                <a:latin typeface="PP Woodland"/>
              </a:rPr>
              <a:t> </a:t>
            </a:r>
            <a:r>
              <a:rPr lang="fr-FR" dirty="0" err="1">
                <a:latin typeface="PP Woodland"/>
              </a:rPr>
              <a:t>skills</a:t>
            </a:r>
            <a:br>
              <a:rPr lang="fr-FR" dirty="0">
                <a:latin typeface="PP Woodland"/>
              </a:rPr>
            </a:br>
            <a:r>
              <a:rPr lang="fr-FR" dirty="0">
                <a:latin typeface="PP Woodland"/>
              </a:rPr>
              <a:t>to a job type or training</a:t>
            </a:r>
            <a:endParaRPr lang="fr-FR" dirty="0" err="1"/>
          </a:p>
        </p:txBody>
      </p:sp>
    </p:spTree>
    <p:extLst>
      <p:ext uri="{BB962C8B-B14F-4D97-AF65-F5344CB8AC3E}">
        <p14:creationId xmlns:p14="http://schemas.microsoft.com/office/powerpoint/2010/main" val="164779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logiciel, Police&#10;&#10;Le contenu généré par l’IA peut être incorrect.">
            <a:extLst>
              <a:ext uri="{FF2B5EF4-FFF2-40B4-BE49-F238E27FC236}">
                <a16:creationId xmlns:a16="http://schemas.microsoft.com/office/drawing/2014/main" id="{6FF55DA4-F8FF-22C7-4E11-8D777A3D097D}"/>
              </a:ext>
            </a:extLst>
          </p:cNvPr>
          <p:cNvPicPr>
            <a:picLocks noChangeAspect="1"/>
          </p:cNvPicPr>
          <p:nvPr/>
        </p:nvPicPr>
        <p:blipFill>
          <a:blip r:embed="rId2"/>
          <a:stretch>
            <a:fillRect/>
          </a:stretch>
        </p:blipFill>
        <p:spPr>
          <a:xfrm>
            <a:off x="2861205" y="4447117"/>
            <a:ext cx="8205259" cy="2080684"/>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 type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Linking</a:t>
            </a:r>
            <a:r>
              <a:rPr lang="fr-FR" dirty="0">
                <a:latin typeface="Figtree"/>
              </a:rPr>
              <a:t> a </a:t>
            </a:r>
            <a:r>
              <a:rPr lang="fr-FR" dirty="0" err="1">
                <a:latin typeface="Figtree"/>
              </a:rPr>
              <a:t>skill</a:t>
            </a:r>
            <a:r>
              <a:rPr lang="fr-FR" dirty="0">
                <a:latin typeface="Figtree"/>
              </a:rPr>
              <a:t> to a job type</a:t>
            </a:r>
            <a:endParaRPr lang="fr-FR" dirty="0"/>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a:p>
            <a:pPr marL="0" indent="0">
              <a:buNone/>
            </a:pPr>
            <a:r>
              <a:rPr lang="fr-FR" dirty="0">
                <a:latin typeface="Figtree Light"/>
              </a:rPr>
              <a:t>In </a:t>
            </a:r>
            <a:r>
              <a:rPr lang="fr-FR" dirty="0" err="1">
                <a:latin typeface="Figtree Light"/>
              </a:rPr>
              <a:t>order</a:t>
            </a:r>
            <a:r>
              <a:rPr lang="fr-FR" dirty="0">
                <a:latin typeface="Figtree Light"/>
              </a:rPr>
              <a:t> to finalise the job type </a:t>
            </a:r>
            <a:r>
              <a:rPr lang="fr-FR" dirty="0" err="1">
                <a:latin typeface="Figtree Light"/>
              </a:rPr>
              <a:t>creation</a:t>
            </a:r>
            <a:r>
              <a:rPr lang="fr-FR" dirty="0">
                <a:latin typeface="Figtree Light"/>
              </a:rPr>
              <a:t>, </a:t>
            </a:r>
            <a:r>
              <a:rPr lang="fr-FR" dirty="0" err="1">
                <a:latin typeface="Figtree Light"/>
              </a:rPr>
              <a:t>it</a:t>
            </a:r>
            <a:r>
              <a:rPr lang="fr-FR" dirty="0">
                <a:latin typeface="Figtree Light"/>
              </a:rPr>
              <a:t> </a:t>
            </a:r>
            <a:r>
              <a:rPr lang="fr-FR" dirty="0" err="1">
                <a:latin typeface="Figtree Light"/>
              </a:rPr>
              <a:t>is</a:t>
            </a:r>
            <a:r>
              <a:rPr lang="fr-FR" dirty="0">
                <a:latin typeface="Figtree Light"/>
              </a:rPr>
              <a:t> essential to </a:t>
            </a:r>
            <a:r>
              <a:rPr lang="fr-FR" dirty="0" err="1">
                <a:latin typeface="Figtree Light"/>
              </a:rPr>
              <a:t>link</a:t>
            </a:r>
            <a:r>
              <a:rPr lang="fr-FR" dirty="0">
                <a:latin typeface="Figtree Light"/>
              </a:rPr>
              <a:t> </a:t>
            </a:r>
            <a:r>
              <a:rPr lang="fr-FR" dirty="0" err="1">
                <a:latin typeface="Figtree Light"/>
              </a:rPr>
              <a:t>skills</a:t>
            </a:r>
            <a:r>
              <a:rPr lang="fr-FR" dirty="0">
                <a:latin typeface="Figtree Light"/>
              </a:rPr>
              <a:t> to </a:t>
            </a:r>
            <a:r>
              <a:rPr lang="fr-FR" dirty="0" err="1">
                <a:latin typeface="Figtree Light"/>
              </a:rPr>
              <a:t>it</a:t>
            </a:r>
            <a:r>
              <a:rPr lang="fr-FR" dirty="0">
                <a:latin typeface="Figtree Light"/>
              </a:rPr>
              <a:t> </a:t>
            </a:r>
            <a:r>
              <a:rPr lang="fr-FR" dirty="0" err="1">
                <a:latin typeface="Figtree Light"/>
              </a:rPr>
              <a:t>from</a:t>
            </a:r>
            <a:r>
              <a:rPr lang="fr-FR" dirty="0">
                <a:latin typeface="Figtree Light"/>
              </a:rPr>
              <a:t> the </a:t>
            </a:r>
            <a:r>
              <a:rPr lang="fr-FR" b="1" dirty="0" err="1">
                <a:latin typeface="Figtree Light"/>
              </a:rPr>
              <a:t>required</a:t>
            </a:r>
            <a:r>
              <a:rPr lang="fr-FR" b="1" dirty="0">
                <a:latin typeface="Figtree Light"/>
              </a:rPr>
              <a:t> </a:t>
            </a:r>
            <a:r>
              <a:rPr lang="fr-FR" b="1" dirty="0" err="1">
                <a:latin typeface="Figtree Light"/>
              </a:rPr>
              <a:t>skills</a:t>
            </a:r>
            <a:r>
              <a:rPr lang="fr-FR" b="1" dirty="0">
                <a:latin typeface="Figtree Light"/>
              </a:rPr>
              <a:t> </a:t>
            </a:r>
            <a:r>
              <a:rPr lang="fr-FR" dirty="0" err="1">
                <a:latin typeface="Figtree Light"/>
              </a:rPr>
              <a:t>tab.</a:t>
            </a:r>
            <a:endParaRPr lang="fr-FR">
              <a:latin typeface="Figtree Light"/>
            </a:endParaRPr>
          </a:p>
        </p:txBody>
      </p:sp>
      <p:sp>
        <p:nvSpPr>
          <p:cNvPr id="13" name="ZoneTexte 12">
            <a:extLst>
              <a:ext uri="{FF2B5EF4-FFF2-40B4-BE49-F238E27FC236}">
                <a16:creationId xmlns:a16="http://schemas.microsoft.com/office/drawing/2014/main" id="{011A8D36-4968-1965-732B-B67441B50676}"/>
              </a:ext>
            </a:extLst>
          </p:cNvPr>
          <p:cNvSpPr txBox="1"/>
          <p:nvPr/>
        </p:nvSpPr>
        <p:spPr>
          <a:xfrm>
            <a:off x="7521656" y="3372437"/>
            <a:ext cx="2870057" cy="584775"/>
          </a:xfrm>
          <a:prstGeom prst="rect">
            <a:avLst/>
          </a:prstGeom>
          <a:noFill/>
        </p:spPr>
        <p:txBody>
          <a:bodyPr wrap="square" lIns="91440" tIns="45720" rIns="91440" bIns="45720" rtlCol="0" anchor="t">
            <a:spAutoFit/>
          </a:bodyPr>
          <a:lstStyle/>
          <a:p>
            <a:pPr algn="ctr"/>
            <a:r>
              <a:rPr lang="fr-FR" sz="1600" dirty="0" err="1">
                <a:latin typeface="Figtree Light"/>
              </a:rPr>
              <a:t>Add</a:t>
            </a:r>
            <a:r>
              <a:rPr lang="fr-FR" sz="1600" dirty="0">
                <a:latin typeface="Figtree Light"/>
              </a:rPr>
              <a:t> as </a:t>
            </a:r>
            <a:r>
              <a:rPr lang="fr-FR" sz="1600" dirty="0" err="1">
                <a:latin typeface="Figtree Light"/>
              </a:rPr>
              <a:t>many</a:t>
            </a:r>
            <a:r>
              <a:rPr lang="fr-FR" sz="1600" dirty="0">
                <a:latin typeface="Figtree Light"/>
              </a:rPr>
              <a:t> </a:t>
            </a:r>
            <a:r>
              <a:rPr lang="fr-FR" sz="1600" dirty="0" err="1">
                <a:latin typeface="Figtree Light"/>
              </a:rPr>
              <a:t>skills</a:t>
            </a:r>
            <a:r>
              <a:rPr lang="fr-FR" sz="1600" dirty="0">
                <a:latin typeface="Figtree Light"/>
              </a:rPr>
              <a:t> as </a:t>
            </a:r>
            <a:r>
              <a:rPr lang="fr-FR" sz="1600" dirty="0" err="1">
                <a:latin typeface="Figtree Light"/>
              </a:rPr>
              <a:t>necessary</a:t>
            </a:r>
            <a:r>
              <a:rPr lang="fr-FR" sz="1600" dirty="0">
                <a:latin typeface="Figtree Light"/>
              </a:rPr>
              <a:t> to </a:t>
            </a:r>
            <a:r>
              <a:rPr lang="fr-FR" sz="1600" dirty="0" err="1">
                <a:latin typeface="Figtree Light"/>
              </a:rPr>
              <a:t>your</a:t>
            </a:r>
            <a:r>
              <a:rPr lang="fr-FR" sz="1600" dirty="0">
                <a:latin typeface="Figtree Light"/>
              </a:rPr>
              <a:t> job type.</a:t>
            </a:r>
          </a:p>
        </p:txBody>
      </p:sp>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4D86FCFE-182C-F6D7-095D-95E99C9A0FBF}"/>
              </a:ext>
            </a:extLst>
          </p:cNvPr>
          <p:cNvPicPr>
            <a:picLocks noChangeAspect="1"/>
          </p:cNvPicPr>
          <p:nvPr/>
        </p:nvPicPr>
        <p:blipFill>
          <a:blip r:embed="rId7"/>
          <a:stretch>
            <a:fillRect/>
          </a:stretch>
        </p:blipFill>
        <p:spPr>
          <a:xfrm>
            <a:off x="1014942" y="2389188"/>
            <a:ext cx="6161618" cy="4122209"/>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6D345BB0-771D-DD0D-31C8-616CB8C6C4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524720" y="5663048"/>
            <a:ext cx="454159" cy="454160"/>
          </a:xfrm>
          <a:prstGeom prst="rect">
            <a:avLst/>
          </a:prstGeom>
        </p:spPr>
      </p:pic>
      <p:pic>
        <p:nvPicPr>
          <p:cNvPr id="6" name="Graphique 5">
            <a:extLst>
              <a:ext uri="{FF2B5EF4-FFF2-40B4-BE49-F238E27FC236}">
                <a16:creationId xmlns:a16="http://schemas.microsoft.com/office/drawing/2014/main" id="{DB862D71-D3E1-416D-B955-5A8770B9B3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6553" y="5927631"/>
            <a:ext cx="454159" cy="454160"/>
          </a:xfrm>
          <a:prstGeom prst="rect">
            <a:avLst/>
          </a:prstGeom>
        </p:spPr>
      </p:pic>
    </p:spTree>
    <p:extLst>
      <p:ext uri="{BB962C8B-B14F-4D97-AF65-F5344CB8AC3E}">
        <p14:creationId xmlns:p14="http://schemas.microsoft.com/office/powerpoint/2010/main" val="230890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 type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Linking</a:t>
            </a:r>
            <a:r>
              <a:rPr lang="fr-FR" dirty="0">
                <a:latin typeface="Figtree"/>
              </a:rPr>
              <a:t> a </a:t>
            </a:r>
            <a:r>
              <a:rPr lang="fr-FR" dirty="0" err="1">
                <a:latin typeface="Figtree"/>
              </a:rPr>
              <a:t>skill</a:t>
            </a:r>
            <a:r>
              <a:rPr lang="fr-FR" dirty="0">
                <a:latin typeface="Figtree"/>
              </a:rPr>
              <a:t> to a job type</a:t>
            </a:r>
            <a:endParaRPr lang="fr-FR" dirty="0"/>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a:p>
            <a:pPr>
              <a:buNone/>
            </a:pPr>
            <a:r>
              <a:rPr lang="fr-FR" dirty="0">
                <a:latin typeface="Figtree Light"/>
              </a:rPr>
              <a:t>In </a:t>
            </a:r>
            <a:r>
              <a:rPr lang="fr-FR" dirty="0" err="1">
                <a:latin typeface="Figtree Light"/>
              </a:rPr>
              <a:t>order</a:t>
            </a:r>
            <a:r>
              <a:rPr lang="fr-FR" dirty="0">
                <a:latin typeface="Figtree Light"/>
              </a:rPr>
              <a:t> to finalise the job type </a:t>
            </a:r>
            <a:r>
              <a:rPr lang="fr-FR" dirty="0" err="1">
                <a:latin typeface="Figtree Light"/>
              </a:rPr>
              <a:t>creation</a:t>
            </a:r>
            <a:r>
              <a:rPr lang="fr-FR" dirty="0">
                <a:latin typeface="Figtree Light"/>
              </a:rPr>
              <a:t>, </a:t>
            </a:r>
            <a:r>
              <a:rPr lang="fr-FR" dirty="0" err="1">
                <a:latin typeface="Figtree Light"/>
              </a:rPr>
              <a:t>it</a:t>
            </a:r>
            <a:r>
              <a:rPr lang="fr-FR" dirty="0">
                <a:latin typeface="Figtree Light"/>
              </a:rPr>
              <a:t> </a:t>
            </a:r>
            <a:r>
              <a:rPr lang="fr-FR" dirty="0" err="1">
                <a:latin typeface="Figtree Light"/>
              </a:rPr>
              <a:t>is</a:t>
            </a:r>
            <a:r>
              <a:rPr lang="fr-FR" dirty="0">
                <a:latin typeface="Figtree Light"/>
              </a:rPr>
              <a:t> essential to </a:t>
            </a:r>
            <a:r>
              <a:rPr lang="fr-FR" dirty="0" err="1">
                <a:latin typeface="Figtree Light"/>
              </a:rPr>
              <a:t>link</a:t>
            </a:r>
            <a:r>
              <a:rPr lang="fr-FR" dirty="0">
                <a:latin typeface="Figtree Light"/>
              </a:rPr>
              <a:t> </a:t>
            </a:r>
            <a:r>
              <a:rPr lang="fr-FR" dirty="0" err="1">
                <a:latin typeface="Figtree Light"/>
              </a:rPr>
              <a:t>skills</a:t>
            </a:r>
            <a:r>
              <a:rPr lang="fr-FR" dirty="0">
                <a:latin typeface="Figtree Light"/>
              </a:rPr>
              <a:t> to </a:t>
            </a:r>
            <a:r>
              <a:rPr lang="fr-FR" dirty="0" err="1">
                <a:latin typeface="Figtree Light"/>
              </a:rPr>
              <a:t>it</a:t>
            </a:r>
            <a:r>
              <a:rPr lang="fr-FR" dirty="0">
                <a:latin typeface="Figtree Light"/>
              </a:rPr>
              <a:t>.</a:t>
            </a:r>
            <a:endParaRPr lang="fr-FR" dirty="0">
              <a:solidFill>
                <a:srgbClr val="000000"/>
              </a:solidFill>
              <a:latin typeface="Figtree Light"/>
            </a:endParaRPr>
          </a:p>
          <a:p>
            <a:pPr marL="0" indent="0">
              <a:buNone/>
            </a:pPr>
            <a:endParaRPr lang="fr-FR" dirty="0">
              <a:latin typeface="Figtree Light"/>
            </a:endParaRPr>
          </a:p>
        </p:txBody>
      </p:sp>
      <p:pic>
        <p:nvPicPr>
          <p:cNvPr id="6" name="Graphique 5">
            <a:extLst>
              <a:ext uri="{FF2B5EF4-FFF2-40B4-BE49-F238E27FC236}">
                <a16:creationId xmlns:a16="http://schemas.microsoft.com/office/drawing/2014/main" id="{E4AF27BE-AC56-C1F2-81C4-91955B0A8D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443" flipH="1">
            <a:off x="8653625" y="3074177"/>
            <a:ext cx="454159" cy="454160"/>
          </a:xfrm>
          <a:prstGeom prst="rect">
            <a:avLst/>
          </a:prstGeom>
        </p:spPr>
      </p:pic>
      <p:sp>
        <p:nvSpPr>
          <p:cNvPr id="11" name="ZoneTexte 10">
            <a:extLst>
              <a:ext uri="{FF2B5EF4-FFF2-40B4-BE49-F238E27FC236}">
                <a16:creationId xmlns:a16="http://schemas.microsoft.com/office/drawing/2014/main" id="{EA46A0D2-F87E-3CCD-1464-EFD93DC681BB}"/>
              </a:ext>
            </a:extLst>
          </p:cNvPr>
          <p:cNvSpPr txBox="1"/>
          <p:nvPr/>
        </p:nvSpPr>
        <p:spPr>
          <a:xfrm>
            <a:off x="9271561" y="2791533"/>
            <a:ext cx="1557724" cy="830997"/>
          </a:xfrm>
          <a:prstGeom prst="rect">
            <a:avLst/>
          </a:prstGeom>
          <a:noFill/>
        </p:spPr>
        <p:txBody>
          <a:bodyPr wrap="square" lIns="91440" tIns="45720" rIns="91440" bIns="45720" rtlCol="0" anchor="t">
            <a:spAutoFit/>
          </a:bodyPr>
          <a:lstStyle/>
          <a:p>
            <a:pPr algn="ctr"/>
            <a:r>
              <a:rPr lang="fr-FR" sz="1600" dirty="0">
                <a:latin typeface="Figtree Light"/>
              </a:rPr>
              <a:t>Select the </a:t>
            </a:r>
            <a:r>
              <a:rPr lang="fr-FR" sz="1600" dirty="0" err="1">
                <a:latin typeface="Figtree Light"/>
              </a:rPr>
              <a:t>level</a:t>
            </a:r>
            <a:r>
              <a:rPr lang="fr-FR" sz="1600" dirty="0">
                <a:latin typeface="Figtree Light"/>
              </a:rPr>
              <a:t> </a:t>
            </a:r>
            <a:r>
              <a:rPr lang="fr-FR" sz="1600" dirty="0" err="1">
                <a:latin typeface="Figtree Light"/>
              </a:rPr>
              <a:t>required</a:t>
            </a:r>
            <a:r>
              <a:rPr lang="fr-FR" sz="1600" dirty="0">
                <a:latin typeface="Figtree Light"/>
              </a:rPr>
              <a:t> for </a:t>
            </a:r>
            <a:r>
              <a:rPr lang="fr-FR" sz="1600" dirty="0" err="1">
                <a:latin typeface="Figtree Light"/>
              </a:rPr>
              <a:t>this</a:t>
            </a:r>
            <a:r>
              <a:rPr lang="fr-FR" sz="1600" dirty="0">
                <a:latin typeface="Figtree Light"/>
              </a:rPr>
              <a:t> </a:t>
            </a:r>
            <a:r>
              <a:rPr lang="fr-FR" sz="1600" dirty="0" err="1">
                <a:latin typeface="Figtree Light"/>
              </a:rPr>
              <a:t>skill</a:t>
            </a:r>
            <a:r>
              <a:rPr lang="fr-FR" sz="1600" dirty="0">
                <a:latin typeface="Figtree Light"/>
              </a:rPr>
              <a:t>.</a:t>
            </a:r>
            <a:endParaRPr lang="fr-FR" dirty="0"/>
          </a:p>
        </p:txBody>
      </p:sp>
      <p:pic>
        <p:nvPicPr>
          <p:cNvPr id="12" name="Graphique 11">
            <a:extLst>
              <a:ext uri="{FF2B5EF4-FFF2-40B4-BE49-F238E27FC236}">
                <a16:creationId xmlns:a16="http://schemas.microsoft.com/office/drawing/2014/main" id="{9AD15464-6F13-F07F-E2D2-A18AC30988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389243" flipH="1">
            <a:off x="3137266" y="3639711"/>
            <a:ext cx="454159" cy="454160"/>
          </a:xfrm>
          <a:prstGeom prst="rect">
            <a:avLst/>
          </a:prstGeom>
        </p:spPr>
      </p:pic>
      <p:sp>
        <p:nvSpPr>
          <p:cNvPr id="13" name="ZoneTexte 12">
            <a:extLst>
              <a:ext uri="{FF2B5EF4-FFF2-40B4-BE49-F238E27FC236}">
                <a16:creationId xmlns:a16="http://schemas.microsoft.com/office/drawing/2014/main" id="{3D0DF10A-67CB-138F-F294-8232E2A4D0BF}"/>
              </a:ext>
            </a:extLst>
          </p:cNvPr>
          <p:cNvSpPr txBox="1"/>
          <p:nvPr/>
        </p:nvSpPr>
        <p:spPr>
          <a:xfrm>
            <a:off x="740943" y="3618750"/>
            <a:ext cx="2309140" cy="830997"/>
          </a:xfrm>
          <a:prstGeom prst="rect">
            <a:avLst/>
          </a:prstGeom>
          <a:noFill/>
        </p:spPr>
        <p:txBody>
          <a:bodyPr wrap="square" lIns="91440" tIns="45720" rIns="91440" bIns="45720" rtlCol="0" anchor="t">
            <a:spAutoFit/>
          </a:bodyPr>
          <a:lstStyle/>
          <a:p>
            <a:pPr algn="ctr"/>
            <a:r>
              <a:rPr lang="fr-FR" sz="1600" dirty="0">
                <a:latin typeface="Figtree Light"/>
              </a:rPr>
              <a:t>Select the </a:t>
            </a:r>
            <a:r>
              <a:rPr lang="fr-FR" sz="1600" dirty="0" err="1">
                <a:latin typeface="Figtree Light"/>
              </a:rPr>
              <a:t>skill</a:t>
            </a:r>
            <a:endParaRPr lang="fr-FR" sz="1600" dirty="0" err="1">
              <a:latin typeface="Figtree Light" pitchFamily="2" charset="0"/>
            </a:endParaRPr>
          </a:p>
          <a:p>
            <a:pPr algn="ctr"/>
            <a:r>
              <a:rPr lang="fr-FR" sz="1600" err="1">
                <a:latin typeface="Figtree Light"/>
              </a:rPr>
              <a:t>you</a:t>
            </a:r>
            <a:r>
              <a:rPr lang="fr-FR" sz="1600" dirty="0">
                <a:latin typeface="Figtree Light"/>
              </a:rPr>
              <a:t> </a:t>
            </a:r>
            <a:r>
              <a:rPr lang="fr-FR" sz="1600" err="1">
                <a:latin typeface="Figtree Light"/>
              </a:rPr>
              <a:t>wish</a:t>
            </a:r>
            <a:r>
              <a:rPr lang="fr-FR" sz="1600" dirty="0">
                <a:latin typeface="Figtree Light"/>
              </a:rPr>
              <a:t> to </a:t>
            </a:r>
            <a:r>
              <a:rPr lang="fr-FR" sz="1600" err="1">
                <a:latin typeface="Figtree Light"/>
              </a:rPr>
              <a:t>link</a:t>
            </a:r>
            <a:endParaRPr lang="fr-FR" sz="1600">
              <a:latin typeface="Figtree Light" pitchFamily="2" charset="0"/>
            </a:endParaRPr>
          </a:p>
          <a:p>
            <a:pPr algn="ctr"/>
            <a:r>
              <a:rPr lang="fr-FR" sz="1600" dirty="0">
                <a:latin typeface="Figtree Light"/>
              </a:rPr>
              <a:t>(by checking the box)</a:t>
            </a:r>
            <a:endParaRPr lang="fr-FR" sz="1600">
              <a:latin typeface="Figtree Light" pitchFamily="2" charset="0"/>
            </a:endParaRPr>
          </a:p>
        </p:txBody>
      </p:sp>
      <p:sp>
        <p:nvSpPr>
          <p:cNvPr id="14" name="ZoneTexte 13">
            <a:extLst>
              <a:ext uri="{FF2B5EF4-FFF2-40B4-BE49-F238E27FC236}">
                <a16:creationId xmlns:a16="http://schemas.microsoft.com/office/drawing/2014/main" id="{F98C7344-1232-0C49-7D3C-6C2EA438860C}"/>
              </a:ext>
            </a:extLst>
          </p:cNvPr>
          <p:cNvSpPr txBox="1"/>
          <p:nvPr/>
        </p:nvSpPr>
        <p:spPr>
          <a:xfrm>
            <a:off x="8793957" y="6088938"/>
            <a:ext cx="1758807" cy="584775"/>
          </a:xfrm>
          <a:prstGeom prst="rect">
            <a:avLst/>
          </a:prstGeom>
          <a:noFill/>
        </p:spPr>
        <p:txBody>
          <a:bodyPr wrap="square" lIns="91440" tIns="45720" rIns="91440" bIns="45720" rtlCol="0" anchor="t">
            <a:spAutoFit/>
          </a:bodyPr>
          <a:lstStyle/>
          <a:p>
            <a:pPr algn="ctr"/>
            <a:r>
              <a:rPr lang="fr-FR" sz="1600" dirty="0">
                <a:latin typeface="Figtree Light"/>
              </a:rPr>
              <a:t>Click</a:t>
            </a:r>
            <a:r>
              <a:rPr lang="fr-FR" sz="1600" b="1" dirty="0">
                <a:latin typeface="Figtree Light"/>
              </a:rPr>
              <a:t> </a:t>
            </a:r>
            <a:r>
              <a:rPr lang="fr-FR" sz="1600" b="1" dirty="0" err="1">
                <a:latin typeface="Figtree Light"/>
              </a:rPr>
              <a:t>add</a:t>
            </a:r>
            <a:r>
              <a:rPr lang="fr-FR" sz="1600" b="1" dirty="0">
                <a:latin typeface="Figtree Light"/>
              </a:rPr>
              <a:t> </a:t>
            </a:r>
            <a:r>
              <a:rPr lang="fr-FR" sz="1600" b="1" dirty="0" err="1">
                <a:latin typeface="Figtree Light"/>
              </a:rPr>
              <a:t>skills</a:t>
            </a:r>
            <a:r>
              <a:rPr lang="fr-FR" sz="1600" dirty="0">
                <a:latin typeface="Figtree Light"/>
              </a:rPr>
              <a:t>, and </a:t>
            </a:r>
            <a:r>
              <a:rPr lang="fr-FR" sz="1600" i="1" dirty="0">
                <a:latin typeface="Figtree Light"/>
              </a:rPr>
              <a:t>voila</a:t>
            </a:r>
            <a:r>
              <a:rPr lang="fr-FR" sz="1600" dirty="0">
                <a:latin typeface="Figtree Light"/>
              </a:rPr>
              <a:t>!</a:t>
            </a:r>
          </a:p>
        </p:txBody>
      </p:sp>
      <p:pic>
        <p:nvPicPr>
          <p:cNvPr id="2" name="Image 1" descr="Une image contenant texte, capture d’écran, logiciel, affichage&#10;&#10;Le contenu généré par l’IA peut être incorrect.">
            <a:extLst>
              <a:ext uri="{FF2B5EF4-FFF2-40B4-BE49-F238E27FC236}">
                <a16:creationId xmlns:a16="http://schemas.microsoft.com/office/drawing/2014/main" id="{75272A63-CA04-4EFD-F166-7C56396E4A8F}"/>
              </a:ext>
            </a:extLst>
          </p:cNvPr>
          <p:cNvPicPr>
            <a:picLocks noChangeAspect="1"/>
          </p:cNvPicPr>
          <p:nvPr/>
        </p:nvPicPr>
        <p:blipFill>
          <a:blip r:embed="rId8"/>
          <a:stretch>
            <a:fillRect/>
          </a:stretch>
        </p:blipFill>
        <p:spPr>
          <a:xfrm>
            <a:off x="3713232" y="2465917"/>
            <a:ext cx="4765537" cy="4233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3474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Linking</a:t>
            </a:r>
            <a:r>
              <a:rPr lang="fr-FR" dirty="0">
                <a:latin typeface="PP Woodland"/>
              </a:rPr>
              <a:t> a job type</a:t>
            </a:r>
            <a:br>
              <a:rPr lang="fr-FR" dirty="0">
                <a:latin typeface="PP Woodland"/>
              </a:rPr>
            </a:br>
            <a:r>
              <a:rPr lang="fr-FR" dirty="0">
                <a:latin typeface="PP Woodland"/>
              </a:rPr>
              <a:t>to an </a:t>
            </a:r>
            <a:r>
              <a:rPr lang="fr-FR" dirty="0" err="1">
                <a:latin typeface="PP Woodland"/>
              </a:rPr>
              <a:t>employee</a:t>
            </a:r>
            <a:endParaRPr lang="fr-FR" dirty="0" err="1"/>
          </a:p>
        </p:txBody>
      </p:sp>
    </p:spTree>
    <p:extLst>
      <p:ext uri="{BB962C8B-B14F-4D97-AF65-F5344CB8AC3E}">
        <p14:creationId xmlns:p14="http://schemas.microsoft.com/office/powerpoint/2010/main" val="597911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 type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Linking</a:t>
            </a:r>
            <a:r>
              <a:rPr lang="fr-FR" dirty="0">
                <a:latin typeface="Figtree"/>
              </a:rPr>
              <a:t> a job type to an </a:t>
            </a:r>
            <a:r>
              <a:rPr lang="fr-FR" dirty="0" err="1">
                <a:latin typeface="Figtree"/>
              </a:rPr>
              <a:t>employee</a:t>
            </a:r>
            <a:endParaRPr lang="fr-FR" dirty="0" err="1"/>
          </a:p>
        </p:txBody>
      </p:sp>
      <p:sp>
        <p:nvSpPr>
          <p:cNvPr id="7" name="Espace réservé du tableau 1">
            <a:extLst>
              <a:ext uri="{FF2B5EF4-FFF2-40B4-BE49-F238E27FC236}">
                <a16:creationId xmlns:a16="http://schemas.microsoft.com/office/drawing/2014/main" id="{C816B2FE-0D4B-B37F-849D-49B6308C1B46}"/>
              </a:ext>
            </a:extLst>
          </p:cNvPr>
          <p:cNvSpPr txBox="1">
            <a:spLocks/>
          </p:cNvSpPr>
          <p:nvPr/>
        </p:nvSpPr>
        <p:spPr>
          <a:xfrm>
            <a:off x="523875" y="16868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a:p>
            <a:pPr marL="0" indent="0">
              <a:buNone/>
            </a:pPr>
            <a:r>
              <a:rPr lang="fr-FR" sz="1400" dirty="0">
                <a:latin typeface="Figtree Light"/>
              </a:rPr>
              <a:t>In </a:t>
            </a:r>
            <a:r>
              <a:rPr lang="fr-FR" sz="1400" dirty="0" err="1">
                <a:latin typeface="Figtree Light"/>
              </a:rPr>
              <a:t>order</a:t>
            </a:r>
            <a:r>
              <a:rPr lang="fr-FR" sz="1400" dirty="0">
                <a:latin typeface="Figtree Light"/>
              </a:rPr>
              <a:t> to finalise the job type </a:t>
            </a:r>
            <a:r>
              <a:rPr lang="fr-FR" sz="1400" dirty="0" err="1">
                <a:latin typeface="Figtree Light"/>
              </a:rPr>
              <a:t>creation</a:t>
            </a:r>
            <a:r>
              <a:rPr lang="fr-FR" sz="1400" dirty="0">
                <a:latin typeface="Figtree Light"/>
              </a:rPr>
              <a:t>, </a:t>
            </a:r>
            <a:r>
              <a:rPr lang="fr-FR" sz="1400" dirty="0" err="1">
                <a:latin typeface="Figtree Light"/>
              </a:rPr>
              <a:t>it</a:t>
            </a:r>
            <a:r>
              <a:rPr lang="fr-FR" sz="1400" dirty="0">
                <a:latin typeface="Figtree Light"/>
              </a:rPr>
              <a:t> </a:t>
            </a:r>
            <a:r>
              <a:rPr lang="fr-FR" sz="1400" dirty="0" err="1">
                <a:latin typeface="Figtree Light"/>
              </a:rPr>
              <a:t>is</a:t>
            </a:r>
            <a:r>
              <a:rPr lang="fr-FR" sz="1400" dirty="0">
                <a:latin typeface="Figtree Light"/>
              </a:rPr>
              <a:t> essential to </a:t>
            </a:r>
            <a:r>
              <a:rPr lang="fr-FR" sz="1400" dirty="0" err="1">
                <a:latin typeface="Figtree Light"/>
              </a:rPr>
              <a:t>link</a:t>
            </a:r>
            <a:r>
              <a:rPr lang="fr-FR" sz="1400" dirty="0">
                <a:latin typeface="Figtree Light"/>
              </a:rPr>
              <a:t> </a:t>
            </a:r>
            <a:r>
              <a:rPr lang="fr-FR" sz="1400" dirty="0" err="1">
                <a:latin typeface="Figtree Light"/>
              </a:rPr>
              <a:t>employees</a:t>
            </a:r>
            <a:r>
              <a:rPr lang="fr-FR" sz="1400" dirty="0">
                <a:latin typeface="Figtree Light"/>
              </a:rPr>
              <a:t> to </a:t>
            </a:r>
            <a:r>
              <a:rPr lang="fr-FR" sz="1400" dirty="0" err="1">
                <a:latin typeface="Figtree Light"/>
              </a:rPr>
              <a:t>it</a:t>
            </a:r>
            <a:r>
              <a:rPr lang="fr-FR" sz="1400" dirty="0">
                <a:latin typeface="Figtree Light"/>
              </a:rPr>
              <a:t>. </a:t>
            </a:r>
          </a:p>
          <a:p>
            <a:pPr marL="0" indent="0">
              <a:buNone/>
            </a:pPr>
            <a:r>
              <a:rPr lang="fr-FR" sz="1100" dirty="0">
                <a:latin typeface="Figtree Light"/>
              </a:rPr>
              <a:t>. </a:t>
            </a:r>
          </a:p>
        </p:txBody>
      </p:sp>
      <p:sp>
        <p:nvSpPr>
          <p:cNvPr id="10" name="ZoneTexte 9">
            <a:extLst>
              <a:ext uri="{FF2B5EF4-FFF2-40B4-BE49-F238E27FC236}">
                <a16:creationId xmlns:a16="http://schemas.microsoft.com/office/drawing/2014/main" id="{C86BC37D-04DF-DE52-E7F7-B730A85D9E8D}"/>
              </a:ext>
            </a:extLst>
          </p:cNvPr>
          <p:cNvSpPr txBox="1"/>
          <p:nvPr/>
        </p:nvSpPr>
        <p:spPr>
          <a:xfrm>
            <a:off x="380069" y="3326735"/>
            <a:ext cx="2725293" cy="2492990"/>
          </a:xfrm>
          <a:prstGeom prst="rect">
            <a:avLst/>
          </a:prstGeom>
          <a:noFill/>
        </p:spPr>
        <p:txBody>
          <a:bodyPr wrap="square" lIns="91440" tIns="45720" rIns="91440" bIns="45720" rtlCol="0" anchor="t">
            <a:spAutoFit/>
          </a:bodyPr>
          <a:lstStyle/>
          <a:p>
            <a:r>
              <a:rPr lang="fr-FR" sz="1200" dirty="0" err="1">
                <a:latin typeface="Figtree Light"/>
              </a:rPr>
              <a:t>Doing</a:t>
            </a:r>
            <a:r>
              <a:rPr lang="fr-FR" sz="1200" dirty="0">
                <a:latin typeface="Figtree Light"/>
              </a:rPr>
              <a:t> </a:t>
            </a:r>
            <a:r>
              <a:rPr lang="fr-FR" sz="1200" dirty="0" err="1">
                <a:latin typeface="Figtree Light"/>
              </a:rPr>
              <a:t>this</a:t>
            </a:r>
            <a:r>
              <a:rPr lang="fr-FR" sz="1200" dirty="0">
                <a:latin typeface="Figtree Light"/>
              </a:rPr>
              <a:t> </a:t>
            </a:r>
            <a:r>
              <a:rPr lang="fr-FR" sz="1200" dirty="0" err="1">
                <a:latin typeface="Figtree Light"/>
              </a:rPr>
              <a:t>will</a:t>
            </a:r>
            <a:r>
              <a:rPr lang="fr-FR" sz="1200" dirty="0">
                <a:latin typeface="Figtree Light"/>
              </a:rPr>
              <a:t> enable </a:t>
            </a:r>
            <a:r>
              <a:rPr lang="fr-FR" sz="1200" dirty="0" err="1">
                <a:latin typeface="Figtree Light"/>
              </a:rPr>
              <a:t>you</a:t>
            </a:r>
            <a:r>
              <a:rPr lang="fr-FR" sz="1200" dirty="0">
                <a:latin typeface="Figtree Light"/>
              </a:rPr>
              <a:t>: </a:t>
            </a:r>
          </a:p>
          <a:p>
            <a:pPr marL="171450" indent="-171450">
              <a:buFont typeface="Wingdings" panose="05000000000000000000" pitchFamily="2" charset="2"/>
              <a:buChar char="§"/>
            </a:pPr>
            <a:r>
              <a:rPr lang="fr-FR" sz="1200" b="1" dirty="0">
                <a:latin typeface="Figtree Light"/>
              </a:rPr>
              <a:t>To analyse </a:t>
            </a:r>
            <a:r>
              <a:rPr lang="fr-FR" sz="1200" b="1" dirty="0" err="1">
                <a:latin typeface="Figtree Light"/>
              </a:rPr>
              <a:t>your</a:t>
            </a:r>
            <a:r>
              <a:rPr lang="fr-FR" sz="1200" b="1" dirty="0">
                <a:latin typeface="Figtree Light"/>
              </a:rPr>
              <a:t> </a:t>
            </a:r>
            <a:r>
              <a:rPr lang="fr-FR" sz="1200" b="1" dirty="0" err="1">
                <a:latin typeface="Figtree Light"/>
              </a:rPr>
              <a:t>company's</a:t>
            </a:r>
            <a:r>
              <a:rPr lang="fr-FR" sz="1200" b="1" dirty="0">
                <a:latin typeface="Figtree Light"/>
              </a:rPr>
              <a:t> </a:t>
            </a:r>
            <a:r>
              <a:rPr lang="fr-FR" sz="1200" b="1" dirty="0" err="1">
                <a:latin typeface="Figtree Light"/>
              </a:rPr>
              <a:t>skillset</a:t>
            </a:r>
            <a:r>
              <a:rPr lang="fr-FR" sz="1200" b="1" dirty="0">
                <a:latin typeface="Figtree Light"/>
              </a:rPr>
              <a:t> </a:t>
            </a:r>
            <a:r>
              <a:rPr lang="fr-FR" sz="1200" dirty="0">
                <a:latin typeface="Figtree Light"/>
              </a:rPr>
              <a:t>by </a:t>
            </a:r>
            <a:r>
              <a:rPr lang="fr-FR" sz="1200" dirty="0" err="1">
                <a:latin typeface="Figtree Light"/>
              </a:rPr>
              <a:t>filtering</a:t>
            </a:r>
            <a:r>
              <a:rPr lang="fr-FR" sz="1200" dirty="0">
                <a:latin typeface="Figtree Light"/>
              </a:rPr>
              <a:t> </a:t>
            </a:r>
            <a:r>
              <a:rPr lang="fr-FR" sz="1200" dirty="0" err="1">
                <a:latin typeface="Figtree Light"/>
              </a:rPr>
              <a:t>employees</a:t>
            </a:r>
            <a:r>
              <a:rPr lang="fr-FR" sz="1200" dirty="0">
                <a:latin typeface="Figtree Light"/>
              </a:rPr>
              <a:t> </a:t>
            </a:r>
            <a:r>
              <a:rPr lang="fr-FR" sz="1200" dirty="0" err="1">
                <a:latin typeface="Figtree Light"/>
              </a:rPr>
              <a:t>who</a:t>
            </a:r>
            <a:r>
              <a:rPr lang="fr-FR" sz="1200" dirty="0">
                <a:latin typeface="Figtree Light"/>
              </a:rPr>
              <a:t> have </a:t>
            </a:r>
            <a:r>
              <a:rPr lang="fr-FR" sz="1200" dirty="0" err="1">
                <a:latin typeface="Figtree Light"/>
              </a:rPr>
              <a:t>acquired</a:t>
            </a:r>
            <a:r>
              <a:rPr lang="fr-FR" sz="1200" dirty="0">
                <a:latin typeface="Figtree Light"/>
              </a:rPr>
              <a:t> </a:t>
            </a:r>
            <a:r>
              <a:rPr lang="fr-FR" sz="1200" dirty="0" err="1">
                <a:latin typeface="Figtree Light"/>
              </a:rPr>
              <a:t>selected</a:t>
            </a:r>
            <a:r>
              <a:rPr lang="fr-FR" sz="1200" dirty="0">
                <a:latin typeface="Figtree Light"/>
              </a:rPr>
              <a:t> </a:t>
            </a:r>
            <a:r>
              <a:rPr lang="fr-FR" sz="1200" dirty="0" err="1">
                <a:latin typeface="Figtree Light"/>
              </a:rPr>
              <a:t>skills</a:t>
            </a:r>
            <a:r>
              <a:rPr lang="fr-FR" sz="1200" dirty="0">
                <a:latin typeface="Figtree Light"/>
              </a:rPr>
              <a:t>.</a:t>
            </a:r>
          </a:p>
          <a:p>
            <a:pPr marL="171450" indent="-171450">
              <a:buFont typeface="Wingdings" panose="05000000000000000000" pitchFamily="2" charset="2"/>
              <a:buChar char="§"/>
            </a:pPr>
            <a:r>
              <a:rPr lang="fr-FR" sz="1200" b="1" dirty="0">
                <a:latin typeface="Figtree Light"/>
              </a:rPr>
              <a:t>Link training programs to </a:t>
            </a:r>
            <a:r>
              <a:rPr lang="fr-FR" sz="1200" b="1" dirty="0" err="1">
                <a:latin typeface="Figtree Light"/>
              </a:rPr>
              <a:t>them</a:t>
            </a:r>
            <a:r>
              <a:rPr lang="fr-FR" sz="1200" b="1" dirty="0">
                <a:latin typeface="Figtree Light"/>
              </a:rPr>
              <a:t> </a:t>
            </a:r>
            <a:r>
              <a:rPr lang="fr-FR" sz="1200" dirty="0">
                <a:latin typeface="Figtree Light"/>
              </a:rPr>
              <a:t>in </a:t>
            </a:r>
            <a:r>
              <a:rPr lang="fr-FR" sz="1200" dirty="0" err="1">
                <a:latin typeface="Figtree Light"/>
              </a:rPr>
              <a:t>order</a:t>
            </a:r>
            <a:r>
              <a:rPr lang="fr-FR" sz="1200" dirty="0">
                <a:latin typeface="Figtree Light"/>
              </a:rPr>
              <a:t> to </a:t>
            </a:r>
            <a:r>
              <a:rPr lang="fr-FR" sz="1200" dirty="0" err="1">
                <a:latin typeface="Figtree Light"/>
              </a:rPr>
              <a:t>develop</a:t>
            </a:r>
            <a:r>
              <a:rPr lang="fr-FR" sz="1200" dirty="0">
                <a:latin typeface="Figtree Light"/>
              </a:rPr>
              <a:t> </a:t>
            </a:r>
            <a:r>
              <a:rPr lang="fr-FR" sz="1200" dirty="0" err="1">
                <a:latin typeface="Figtree Light"/>
              </a:rPr>
              <a:t>these</a:t>
            </a:r>
            <a:r>
              <a:rPr lang="fr-FR" sz="1200" dirty="0">
                <a:latin typeface="Figtree Light"/>
              </a:rPr>
              <a:t> </a:t>
            </a:r>
            <a:r>
              <a:rPr lang="fr-FR" sz="1200" dirty="0" err="1">
                <a:latin typeface="Figtree Light"/>
              </a:rPr>
              <a:t>skills</a:t>
            </a:r>
            <a:r>
              <a:rPr lang="fr-FR" sz="1200" dirty="0">
                <a:latin typeface="Figtree Light"/>
              </a:rPr>
              <a:t> (if the Training module </a:t>
            </a:r>
            <a:r>
              <a:rPr lang="fr-FR" sz="1200" dirty="0" err="1">
                <a:latin typeface="Figtree Light"/>
              </a:rPr>
              <a:t>is</a:t>
            </a:r>
            <a:r>
              <a:rPr lang="fr-FR" sz="1200" dirty="0">
                <a:latin typeface="Figtree Light"/>
              </a:rPr>
              <a:t> </a:t>
            </a:r>
            <a:r>
              <a:rPr lang="fr-FR" sz="1200" dirty="0" err="1">
                <a:latin typeface="Figtree Light"/>
              </a:rPr>
              <a:t>subscribed</a:t>
            </a:r>
            <a:r>
              <a:rPr lang="fr-FR" sz="1200" dirty="0">
                <a:latin typeface="Figtree Light"/>
              </a:rPr>
              <a:t> to)</a:t>
            </a:r>
          </a:p>
          <a:p>
            <a:pPr marL="171450" indent="-171450">
              <a:buFont typeface="Wingdings" panose="05000000000000000000" pitchFamily="2" charset="2"/>
              <a:buChar char="§"/>
            </a:pPr>
            <a:r>
              <a:rPr lang="fr-FR" sz="1200" dirty="0" err="1">
                <a:latin typeface="Figtree Light"/>
              </a:rPr>
              <a:t>Conduct</a:t>
            </a:r>
            <a:r>
              <a:rPr lang="fr-FR" sz="1200" dirty="0">
                <a:latin typeface="Figtree Light"/>
              </a:rPr>
              <a:t> </a:t>
            </a:r>
            <a:r>
              <a:rPr lang="fr-FR" sz="1200" b="1" dirty="0" err="1">
                <a:latin typeface="Figtree Light"/>
              </a:rPr>
              <a:t>skill</a:t>
            </a:r>
            <a:r>
              <a:rPr lang="fr-FR" sz="1200" b="1" dirty="0">
                <a:latin typeface="Figtree Light"/>
              </a:rPr>
              <a:t> </a:t>
            </a:r>
            <a:r>
              <a:rPr lang="fr-FR" sz="1200" b="1" dirty="0" err="1">
                <a:latin typeface="Figtree Light"/>
              </a:rPr>
              <a:t>evaluations</a:t>
            </a:r>
            <a:r>
              <a:rPr lang="fr-FR" sz="1200" dirty="0">
                <a:latin typeface="Figtree Light"/>
              </a:rPr>
              <a:t> (if the Interviews module </a:t>
            </a:r>
            <a:r>
              <a:rPr lang="fr-FR" sz="1200" dirty="0" err="1">
                <a:latin typeface="Figtree Light"/>
              </a:rPr>
              <a:t>is</a:t>
            </a:r>
            <a:r>
              <a:rPr lang="fr-FR" sz="1200" dirty="0">
                <a:latin typeface="Figtree Light"/>
              </a:rPr>
              <a:t> </a:t>
            </a:r>
            <a:r>
              <a:rPr lang="fr-FR" sz="1200" dirty="0" err="1">
                <a:latin typeface="Figtree Light"/>
              </a:rPr>
              <a:t>subscribed</a:t>
            </a:r>
            <a:r>
              <a:rPr lang="fr-FR" sz="1200" dirty="0">
                <a:latin typeface="Figtree Light"/>
              </a:rPr>
              <a:t> to)</a:t>
            </a:r>
            <a:endParaRPr lang="fr-FR" sz="1200" dirty="0">
              <a:latin typeface="Figtree Light" pitchFamily="2" charset="0"/>
            </a:endParaRPr>
          </a:p>
          <a:p>
            <a:pPr marL="171450" indent="-171450">
              <a:buFont typeface="Wingdings" panose="05000000000000000000" pitchFamily="2" charset="2"/>
              <a:buChar char="§"/>
            </a:pPr>
            <a:r>
              <a:rPr lang="fr-FR" sz="1200" dirty="0" err="1">
                <a:latin typeface="Figtree Light"/>
              </a:rPr>
              <a:t>Allow</a:t>
            </a:r>
            <a:r>
              <a:rPr lang="fr-FR" sz="1200" dirty="0">
                <a:latin typeface="Figtree Light"/>
              </a:rPr>
              <a:t> </a:t>
            </a:r>
            <a:r>
              <a:rPr lang="fr-FR" sz="1200" dirty="0" err="1">
                <a:latin typeface="Figtree Light"/>
              </a:rPr>
              <a:t>your</a:t>
            </a:r>
            <a:r>
              <a:rPr lang="fr-FR" sz="1200" dirty="0">
                <a:latin typeface="Figtree Light"/>
              </a:rPr>
              <a:t> </a:t>
            </a:r>
            <a:r>
              <a:rPr lang="fr-FR" sz="1200" b="1" dirty="0" err="1">
                <a:latin typeface="Figtree Light"/>
              </a:rPr>
              <a:t>employees</a:t>
            </a:r>
            <a:r>
              <a:rPr lang="fr-FR" sz="1200" b="1" dirty="0">
                <a:latin typeface="Figtree Light"/>
              </a:rPr>
              <a:t> </a:t>
            </a:r>
            <a:r>
              <a:rPr lang="fr-FR" sz="1200" dirty="0">
                <a:latin typeface="Figtree Light"/>
              </a:rPr>
              <a:t>to </a:t>
            </a:r>
            <a:r>
              <a:rPr lang="fr-FR" sz="1200" dirty="0" err="1">
                <a:latin typeface="Figtree Light"/>
              </a:rPr>
              <a:t>conduct</a:t>
            </a:r>
            <a:r>
              <a:rPr lang="fr-FR" sz="1200" dirty="0">
                <a:latin typeface="Figtree Light"/>
              </a:rPr>
              <a:t> </a:t>
            </a:r>
            <a:r>
              <a:rPr lang="fr-FR" sz="1200" b="1" dirty="0">
                <a:latin typeface="Figtree Light"/>
              </a:rPr>
              <a:t>self-</a:t>
            </a:r>
            <a:r>
              <a:rPr lang="fr-FR" sz="1200" b="1" dirty="0" err="1">
                <a:latin typeface="Figtree Light"/>
              </a:rPr>
              <a:t>evaluations</a:t>
            </a:r>
            <a:r>
              <a:rPr lang="fr-FR" sz="1200" dirty="0">
                <a:latin typeface="Figtree Light"/>
              </a:rPr>
              <a:t> on job types </a:t>
            </a:r>
            <a:r>
              <a:rPr lang="fr-FR" sz="1200" dirty="0" err="1">
                <a:latin typeface="Figtree Light"/>
              </a:rPr>
              <a:t>different</a:t>
            </a:r>
            <a:r>
              <a:rPr lang="fr-FR" sz="1200" dirty="0">
                <a:latin typeface="Figtree Light"/>
              </a:rPr>
              <a:t> to </a:t>
            </a:r>
            <a:r>
              <a:rPr lang="fr-FR" sz="1200" dirty="0" err="1">
                <a:latin typeface="Figtree Light"/>
              </a:rPr>
              <a:t>their</a:t>
            </a:r>
            <a:r>
              <a:rPr lang="fr-FR" sz="1200" dirty="0">
                <a:latin typeface="Figtree Light"/>
              </a:rPr>
              <a:t> </a:t>
            </a:r>
            <a:r>
              <a:rPr lang="fr-FR" sz="1200" dirty="0" err="1">
                <a:latin typeface="Figtree Light"/>
              </a:rPr>
              <a:t>own</a:t>
            </a:r>
            <a:r>
              <a:rPr lang="fr-FR" sz="1200" dirty="0">
                <a:latin typeface="Figtree Light"/>
              </a:rPr>
              <a:t>.</a:t>
            </a:r>
            <a:endParaRPr lang="fr-FR" sz="1200" dirty="0">
              <a:latin typeface="Figtree Light" pitchFamily="2" charset="0"/>
            </a:endParaRPr>
          </a:p>
        </p:txBody>
      </p:sp>
      <p:pic>
        <p:nvPicPr>
          <p:cNvPr id="2" name="Image 1" descr="Une image contenant texte, capture d’écran, logiciel, nombre&#10;&#10;Le contenu généré par l’IA peut être incorrect.">
            <a:extLst>
              <a:ext uri="{FF2B5EF4-FFF2-40B4-BE49-F238E27FC236}">
                <a16:creationId xmlns:a16="http://schemas.microsoft.com/office/drawing/2014/main" id="{97A7F981-6164-C725-7AFD-4BF6A1C2C49C}"/>
              </a:ext>
            </a:extLst>
          </p:cNvPr>
          <p:cNvPicPr>
            <a:picLocks noChangeAspect="1"/>
          </p:cNvPicPr>
          <p:nvPr/>
        </p:nvPicPr>
        <p:blipFill>
          <a:blip r:embed="rId6"/>
          <a:stretch>
            <a:fillRect/>
          </a:stretch>
        </p:blipFill>
        <p:spPr>
          <a:xfrm>
            <a:off x="3295120" y="2624667"/>
            <a:ext cx="8438092" cy="3905250"/>
          </a:xfrm>
          <a:prstGeom prst="rect">
            <a:avLst/>
          </a:prstGeom>
        </p:spPr>
      </p:pic>
    </p:spTree>
    <p:extLst>
      <p:ext uri="{BB962C8B-B14F-4D97-AF65-F5344CB8AC3E}">
        <p14:creationId xmlns:p14="http://schemas.microsoft.com/office/powerpoint/2010/main" val="4019811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Accessing</a:t>
            </a:r>
            <a:br>
              <a:rPr lang="fr-FR" dirty="0">
                <a:latin typeface="PP Woodland"/>
              </a:rPr>
            </a:br>
            <a:r>
              <a:rPr lang="fr-FR" dirty="0">
                <a:latin typeface="PP Woodland"/>
              </a:rPr>
              <a:t>the </a:t>
            </a:r>
            <a:r>
              <a:rPr lang="fr-FR" dirty="0" err="1">
                <a:latin typeface="PP Woodland"/>
              </a:rPr>
              <a:t>skills</a:t>
            </a:r>
            <a:r>
              <a:rPr lang="fr-FR" dirty="0">
                <a:latin typeface="PP Woodland"/>
              </a:rPr>
              <a:t> </a:t>
            </a:r>
            <a:r>
              <a:rPr lang="fr-FR" dirty="0" err="1">
                <a:latin typeface="PP Woodland"/>
              </a:rPr>
              <a:t>overview</a:t>
            </a:r>
            <a:endParaRPr lang="fr-FR" dirty="0" err="1"/>
          </a:p>
        </p:txBody>
      </p:sp>
    </p:spTree>
    <p:extLst>
      <p:ext uri="{BB962C8B-B14F-4D97-AF65-F5344CB8AC3E}">
        <p14:creationId xmlns:p14="http://schemas.microsoft.com/office/powerpoint/2010/main" val="310152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7153852" y="-6945"/>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98756"/>
            <a:ext cx="5520975" cy="577339"/>
          </a:xfrm>
        </p:spPr>
        <p:txBody>
          <a:bodyPr/>
          <a:lstStyle/>
          <a:p>
            <a:pPr>
              <a:lnSpc>
                <a:spcPct val="100000"/>
              </a:lnSpc>
            </a:pPr>
            <a:r>
              <a:rPr lang="fr-FR" dirty="0"/>
              <a:t>At the end of </a:t>
            </a:r>
            <a:r>
              <a:rPr lang="fr-FR" dirty="0" err="1"/>
              <a:t>this</a:t>
            </a:r>
            <a:r>
              <a:rPr lang="fr-FR" dirty="0"/>
              <a:t> training ,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dirty="0">
                <a:latin typeface="Figtree"/>
                <a:hlinkClick r:id="rId3" action="ppaction://hlinksldjump"/>
              </a:rPr>
              <a:t>Manage a skill catalogue</a:t>
            </a:r>
            <a:endParaRPr lang="fr-FR" dirty="0">
              <a:latin typeface="Figtree"/>
            </a:endParaRPr>
          </a:p>
          <a:p>
            <a:r>
              <a:rPr lang="fr-FR" dirty="0">
                <a:latin typeface="Figtree"/>
                <a:hlinkClick r:id="rId4" action="ppaction://hlinksldjump"/>
              </a:rPr>
              <a:t>Manage a job type catalogue</a:t>
            </a:r>
          </a:p>
          <a:p>
            <a:r>
              <a:rPr lang="fr-FR" dirty="0">
                <a:latin typeface="Figtree"/>
                <a:hlinkClick r:id="rId5" action="ppaction://hlinksldjump"/>
              </a:rPr>
              <a:t>Set up the different skill levels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88709"/>
            <a:ext cx="11449050" cy="4846635"/>
          </a:xfrm>
        </p:spPr>
        <p:txBody>
          <a:body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Overview</a:t>
            </a:r>
            <a:r>
              <a:rPr lang="fr-FR" dirty="0">
                <a:latin typeface="Figtree"/>
              </a:rPr>
              <a:t> of </a:t>
            </a:r>
            <a:r>
              <a:rPr lang="fr-FR" dirty="0" err="1">
                <a:latin typeface="Figtree"/>
              </a:rPr>
              <a:t>skills</a:t>
            </a:r>
            <a:endParaRPr lang="fr-FR" dirty="0" err="1"/>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Exploiting</a:t>
            </a:r>
            <a:r>
              <a:rPr lang="fr-FR" dirty="0">
                <a:latin typeface="Figtree Light"/>
              </a:rPr>
              <a:t> the data</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Skills</a:t>
            </a:r>
            <a:r>
              <a:rPr lang="fr-FR" dirty="0">
                <a:latin typeface="Figtree"/>
              </a:rPr>
              <a:t> </a:t>
            </a:r>
            <a:r>
              <a:rPr lang="fr-FR" dirty="0" err="1">
                <a:latin typeface="Figtree"/>
              </a:rPr>
              <a:t>overview</a:t>
            </a:r>
            <a:endParaRPr lang="fr-FR" dirty="0" err="1"/>
          </a:p>
        </p:txBody>
      </p:sp>
      <p:pic>
        <p:nvPicPr>
          <p:cNvPr id="7" name="Graphique 6">
            <a:extLst>
              <a:ext uri="{FF2B5EF4-FFF2-40B4-BE49-F238E27FC236}">
                <a16:creationId xmlns:a16="http://schemas.microsoft.com/office/drawing/2014/main" id="{4E5F6091-B0D6-A1BB-7043-930C0C28C7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389243" flipH="1">
            <a:off x="1847048" y="3452513"/>
            <a:ext cx="454159" cy="454160"/>
          </a:xfrm>
          <a:prstGeom prst="rect">
            <a:avLst/>
          </a:prstGeom>
        </p:spPr>
      </p:pic>
      <p:sp>
        <p:nvSpPr>
          <p:cNvPr id="8" name="ZoneTexte 7">
            <a:extLst>
              <a:ext uri="{FF2B5EF4-FFF2-40B4-BE49-F238E27FC236}">
                <a16:creationId xmlns:a16="http://schemas.microsoft.com/office/drawing/2014/main" id="{9412817F-907C-6729-DCC1-77C84064499C}"/>
              </a:ext>
            </a:extLst>
          </p:cNvPr>
          <p:cNvSpPr txBox="1"/>
          <p:nvPr/>
        </p:nvSpPr>
        <p:spPr>
          <a:xfrm>
            <a:off x="202142" y="3357469"/>
            <a:ext cx="1557724" cy="830997"/>
          </a:xfrm>
          <a:prstGeom prst="rect">
            <a:avLst/>
          </a:prstGeom>
          <a:noFill/>
        </p:spPr>
        <p:txBody>
          <a:bodyPr wrap="square" lIns="91440" tIns="45720" rIns="91440" bIns="45720" rtlCol="0" anchor="t">
            <a:spAutoFit/>
          </a:bodyPr>
          <a:lstStyle/>
          <a:p>
            <a:pPr algn="ctr"/>
            <a:r>
              <a:rPr lang="fr-FR" sz="1600" dirty="0">
                <a:latin typeface="Figtree Light"/>
              </a:rPr>
              <a:t>Select the </a:t>
            </a:r>
            <a:r>
              <a:rPr lang="fr-FR" sz="1600" dirty="0" err="1">
                <a:latin typeface="Figtree Light"/>
              </a:rPr>
              <a:t>skills</a:t>
            </a:r>
            <a:r>
              <a:rPr lang="fr-FR" sz="1600" dirty="0">
                <a:latin typeface="Figtree Light"/>
              </a:rPr>
              <a:t> </a:t>
            </a:r>
            <a:r>
              <a:rPr lang="fr-FR" sz="1600" dirty="0" err="1">
                <a:latin typeface="Figtree Light"/>
              </a:rPr>
              <a:t>you</a:t>
            </a:r>
            <a:r>
              <a:rPr lang="fr-FR" sz="1600" dirty="0">
                <a:latin typeface="Figtree Light"/>
              </a:rPr>
              <a:t> </a:t>
            </a:r>
            <a:r>
              <a:rPr lang="fr-FR" sz="1600" dirty="0" err="1">
                <a:latin typeface="Figtree Light"/>
              </a:rPr>
              <a:t>wish</a:t>
            </a:r>
            <a:r>
              <a:rPr lang="fr-FR" sz="1600" dirty="0">
                <a:latin typeface="Figtree Light"/>
              </a:rPr>
              <a:t> to analyse.</a:t>
            </a:r>
          </a:p>
        </p:txBody>
      </p:sp>
      <p:sp>
        <p:nvSpPr>
          <p:cNvPr id="10" name="ZoneTexte 9">
            <a:extLst>
              <a:ext uri="{FF2B5EF4-FFF2-40B4-BE49-F238E27FC236}">
                <a16:creationId xmlns:a16="http://schemas.microsoft.com/office/drawing/2014/main" id="{35CCF79A-D847-4AF5-3708-E2548DDAAB03}"/>
              </a:ext>
            </a:extLst>
          </p:cNvPr>
          <p:cNvSpPr txBox="1"/>
          <p:nvPr/>
        </p:nvSpPr>
        <p:spPr>
          <a:xfrm>
            <a:off x="10272627" y="3470489"/>
            <a:ext cx="1557724" cy="1323439"/>
          </a:xfrm>
          <a:prstGeom prst="rect">
            <a:avLst/>
          </a:prstGeom>
          <a:noFill/>
        </p:spPr>
        <p:txBody>
          <a:bodyPr wrap="square" lIns="91440" tIns="45720" rIns="91440" bIns="45720" rtlCol="0" anchor="t">
            <a:spAutoFit/>
          </a:bodyPr>
          <a:lstStyle/>
          <a:p>
            <a:pPr algn="ctr"/>
            <a:r>
              <a:rPr lang="fr-FR" sz="1600" dirty="0">
                <a:latin typeface="Figtree Light"/>
              </a:rPr>
              <a:t>Visualise the job types, </a:t>
            </a:r>
            <a:r>
              <a:rPr lang="fr-FR" sz="1600" dirty="0" err="1">
                <a:latin typeface="Figtree Light"/>
              </a:rPr>
              <a:t>employees</a:t>
            </a:r>
            <a:r>
              <a:rPr lang="fr-FR" sz="1600" dirty="0">
                <a:latin typeface="Figtree Light"/>
              </a:rPr>
              <a:t> and trainings </a:t>
            </a:r>
            <a:r>
              <a:rPr lang="fr-FR" sz="1600" dirty="0" err="1">
                <a:latin typeface="Figtree Light"/>
              </a:rPr>
              <a:t>linked</a:t>
            </a:r>
            <a:r>
              <a:rPr lang="fr-FR" sz="1600" dirty="0">
                <a:latin typeface="Figtree Light"/>
              </a:rPr>
              <a:t> to the </a:t>
            </a:r>
            <a:r>
              <a:rPr lang="fr-FR" sz="1600" dirty="0" err="1">
                <a:latin typeface="Figtree Light"/>
              </a:rPr>
              <a:t>skill</a:t>
            </a:r>
            <a:r>
              <a:rPr lang="fr-FR" sz="1600" dirty="0">
                <a:latin typeface="Figtree Light"/>
              </a:rPr>
              <a:t>.</a:t>
            </a:r>
            <a:endParaRPr lang="fr-FR" sz="1600" dirty="0">
              <a:latin typeface="Figtree Light" pitchFamily="2" charset="0"/>
            </a:endParaRPr>
          </a:p>
        </p:txBody>
      </p:sp>
      <p:pic>
        <p:nvPicPr>
          <p:cNvPr id="9" name="Graphique 8">
            <a:extLst>
              <a:ext uri="{FF2B5EF4-FFF2-40B4-BE49-F238E27FC236}">
                <a16:creationId xmlns:a16="http://schemas.microsoft.com/office/drawing/2014/main" id="{56168044-82C4-6D37-FC34-58CBAE3623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92898" y="4918344"/>
            <a:ext cx="454159" cy="454160"/>
          </a:xfrm>
          <a:prstGeom prst="rect">
            <a:avLst/>
          </a:prstGeom>
        </p:spPr>
      </p:pic>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D2E7CC12-BEEF-3800-1C38-CE42E39DBCBC}"/>
              </a:ext>
            </a:extLst>
          </p:cNvPr>
          <p:cNvPicPr>
            <a:picLocks noChangeAspect="1"/>
          </p:cNvPicPr>
          <p:nvPr/>
        </p:nvPicPr>
        <p:blipFill>
          <a:blip r:embed="rId4"/>
          <a:stretch>
            <a:fillRect/>
          </a:stretch>
        </p:blipFill>
        <p:spPr>
          <a:xfrm>
            <a:off x="2398183" y="1896533"/>
            <a:ext cx="5829300" cy="4461934"/>
          </a:xfrm>
          <a:prstGeom prst="rect">
            <a:avLst/>
          </a:prstGeom>
          <a:ln>
            <a:noFill/>
          </a:ln>
          <a:effectLst>
            <a:outerShdw blurRad="292100" dist="139700" dir="2700000" algn="tl" rotWithShape="0">
              <a:srgbClr val="333333">
                <a:alpha val="65000"/>
              </a:srgbClr>
            </a:outerShdw>
          </a:effectLst>
        </p:spPr>
      </p:pic>
      <p:pic>
        <p:nvPicPr>
          <p:cNvPr id="11" name="Image 10" descr="Une image contenant texte, capture d’écran, logiciel, Icône d’ordinateur&#10;&#10;Le contenu généré par l’IA peut être incorrect.">
            <a:extLst>
              <a:ext uri="{FF2B5EF4-FFF2-40B4-BE49-F238E27FC236}">
                <a16:creationId xmlns:a16="http://schemas.microsoft.com/office/drawing/2014/main" id="{84A4F021-8DA2-509A-2031-F48A2D8FC164}"/>
              </a:ext>
            </a:extLst>
          </p:cNvPr>
          <p:cNvPicPr>
            <a:picLocks noChangeAspect="1"/>
          </p:cNvPicPr>
          <p:nvPr/>
        </p:nvPicPr>
        <p:blipFill>
          <a:blip r:embed="rId5"/>
          <a:stretch>
            <a:fillRect/>
          </a:stretch>
        </p:blipFill>
        <p:spPr>
          <a:xfrm>
            <a:off x="4428067" y="4914900"/>
            <a:ext cx="5611284" cy="166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360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Admin area</a:t>
            </a: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25952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Creating</a:t>
            </a:r>
            <a:r>
              <a:rPr lang="fr-FR" dirty="0">
                <a:latin typeface="PP Woodland"/>
              </a:rPr>
              <a:t>, </a:t>
            </a:r>
            <a:r>
              <a:rPr lang="fr-FR" dirty="0" err="1">
                <a:latin typeface="PP Woodland"/>
              </a:rPr>
              <a:t>editing</a:t>
            </a:r>
            <a:r>
              <a:rPr lang="fr-FR" dirty="0">
                <a:latin typeface="PP Woodland"/>
              </a:rPr>
              <a:t>, </a:t>
            </a:r>
            <a:r>
              <a:rPr lang="fr-FR" dirty="0" err="1">
                <a:latin typeface="PP Woodland"/>
              </a:rPr>
              <a:t>deactivating</a:t>
            </a:r>
            <a:br>
              <a:rPr lang="fr-FR" dirty="0">
                <a:latin typeface="PP Woodland"/>
              </a:rPr>
            </a:br>
            <a:r>
              <a:rPr lang="fr-FR" dirty="0">
                <a:latin typeface="PP Woodland"/>
              </a:rPr>
              <a:t>and </a:t>
            </a:r>
            <a:r>
              <a:rPr lang="fr-FR" dirty="0" err="1">
                <a:latin typeface="PP Woodland"/>
              </a:rPr>
              <a:t>deleting</a:t>
            </a:r>
            <a:r>
              <a:rPr lang="fr-FR" dirty="0">
                <a:latin typeface="PP Woodland"/>
              </a:rPr>
              <a:t> </a:t>
            </a:r>
            <a:r>
              <a:rPr lang="fr-FR" dirty="0" err="1">
                <a:latin typeface="PP Woodland"/>
              </a:rPr>
              <a:t>skill</a:t>
            </a:r>
            <a:r>
              <a:rPr lang="fr-FR" dirty="0">
                <a:latin typeface="PP Woodland"/>
              </a:rPr>
              <a:t> </a:t>
            </a:r>
            <a:r>
              <a:rPr lang="fr-FR" dirty="0" err="1">
                <a:latin typeface="PP Woodland"/>
              </a:rPr>
              <a:t>levels</a:t>
            </a:r>
            <a:endParaRPr lang="fr-FR" dirty="0">
              <a:latin typeface="PP Woodland"/>
            </a:endParaRPr>
          </a:p>
        </p:txBody>
      </p:sp>
    </p:spTree>
    <p:extLst>
      <p:ext uri="{BB962C8B-B14F-4D97-AF65-F5344CB8AC3E}">
        <p14:creationId xmlns:p14="http://schemas.microsoft.com/office/powerpoint/2010/main" val="135900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texte, capture d’écran, logiciel, Icône d’ordinateur&#10;&#10;Le contenu généré par l’IA peut être incorrect.">
            <a:extLst>
              <a:ext uri="{FF2B5EF4-FFF2-40B4-BE49-F238E27FC236}">
                <a16:creationId xmlns:a16="http://schemas.microsoft.com/office/drawing/2014/main" id="{9EE7E439-8BE9-404D-5B6A-9D861BAACC2D}"/>
              </a:ext>
            </a:extLst>
          </p:cNvPr>
          <p:cNvPicPr>
            <a:picLocks noChangeAspect="1"/>
          </p:cNvPicPr>
          <p:nvPr/>
        </p:nvPicPr>
        <p:blipFill>
          <a:blip r:embed="rId2"/>
          <a:stretch>
            <a:fillRect/>
          </a:stretch>
        </p:blipFill>
        <p:spPr>
          <a:xfrm>
            <a:off x="420158" y="2615142"/>
            <a:ext cx="11372850" cy="3257550"/>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a:t>
            </a:r>
            <a:r>
              <a:rPr lang="fr-FR" dirty="0">
                <a:latin typeface="Figtree"/>
              </a:rPr>
              <a:t>: Menu &gt; Admin area &gt; </a:t>
            </a:r>
            <a:r>
              <a:rPr lang="fr-FR" dirty="0" err="1">
                <a:latin typeface="Figtree"/>
              </a:rPr>
              <a:t>Skills</a:t>
            </a:r>
            <a:endParaRPr lang="fr-FR" dirty="0" err="1"/>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Setting up </a:t>
            </a:r>
            <a:r>
              <a:rPr lang="fr-FR" dirty="0" err="1">
                <a:latin typeface="Figtree Light"/>
              </a:rPr>
              <a:t>skill</a:t>
            </a:r>
            <a:r>
              <a:rPr lang="fr-FR" dirty="0">
                <a:latin typeface="Figtree Light"/>
              </a:rPr>
              <a:t> </a:t>
            </a:r>
            <a:r>
              <a:rPr lang="fr-FR" dirty="0" err="1">
                <a:latin typeface="Figtree Light"/>
              </a:rPr>
              <a:t>levels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 </a:t>
            </a:r>
            <a:r>
              <a:rPr lang="fr-FR" dirty="0" err="1">
                <a:latin typeface="Figtree"/>
              </a:rPr>
              <a:t>editing</a:t>
            </a:r>
            <a:r>
              <a:rPr lang="fr-FR" dirty="0">
                <a:latin typeface="Figtree"/>
              </a:rPr>
              <a:t> a </a:t>
            </a:r>
            <a:r>
              <a:rPr lang="fr-FR" dirty="0" err="1">
                <a:latin typeface="Figtree"/>
              </a:rPr>
              <a:t>skill</a:t>
            </a:r>
            <a:r>
              <a:rPr lang="fr-FR" dirty="0">
                <a:latin typeface="Figtree"/>
              </a:rPr>
              <a:t> </a:t>
            </a:r>
            <a:r>
              <a:rPr lang="fr-FR" dirty="0" err="1">
                <a:latin typeface="Figtree"/>
              </a:rPr>
              <a:t>level</a:t>
            </a:r>
            <a:endParaRPr lang="fr-FR" dirty="0" err="1"/>
          </a:p>
        </p:txBody>
      </p:sp>
      <p:pic>
        <p:nvPicPr>
          <p:cNvPr id="8" name="Graphique 7">
            <a:extLst>
              <a:ext uri="{FF2B5EF4-FFF2-40B4-BE49-F238E27FC236}">
                <a16:creationId xmlns:a16="http://schemas.microsoft.com/office/drawing/2014/main" id="{77D4F580-4F68-D707-19C0-291E2A8978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59571" flipH="1">
            <a:off x="4329360" y="3034703"/>
            <a:ext cx="454159" cy="454160"/>
          </a:xfrm>
          <a:prstGeom prst="rect">
            <a:avLst/>
          </a:prstGeom>
        </p:spPr>
      </p:pic>
      <p:cxnSp>
        <p:nvCxnSpPr>
          <p:cNvPr id="20" name="Connecteur droit avec flèche 19">
            <a:extLst>
              <a:ext uri="{FF2B5EF4-FFF2-40B4-BE49-F238E27FC236}">
                <a16:creationId xmlns:a16="http://schemas.microsoft.com/office/drawing/2014/main" id="{5A2F0FCE-B3EB-D68D-FDE3-645EF178793B}"/>
              </a:ext>
            </a:extLst>
          </p:cNvPr>
          <p:cNvCxnSpPr/>
          <p:nvPr/>
        </p:nvCxnSpPr>
        <p:spPr>
          <a:xfrm flipH="1" flipV="1">
            <a:off x="1066376" y="5338187"/>
            <a:ext cx="0" cy="737917"/>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2" name="Connecteur droit avec flèche 21">
            <a:extLst>
              <a:ext uri="{FF2B5EF4-FFF2-40B4-BE49-F238E27FC236}">
                <a16:creationId xmlns:a16="http://schemas.microsoft.com/office/drawing/2014/main" id="{692FBB14-1D9D-2E96-0420-FB74A9E0EBAD}"/>
              </a:ext>
            </a:extLst>
          </p:cNvPr>
          <p:cNvCxnSpPr>
            <a:cxnSpLocks/>
          </p:cNvCxnSpPr>
          <p:nvPr/>
        </p:nvCxnSpPr>
        <p:spPr>
          <a:xfrm flipH="1">
            <a:off x="9600016" y="2636839"/>
            <a:ext cx="666664" cy="1477623"/>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25" name="ZoneTexte 24">
            <a:extLst>
              <a:ext uri="{FF2B5EF4-FFF2-40B4-BE49-F238E27FC236}">
                <a16:creationId xmlns:a16="http://schemas.microsoft.com/office/drawing/2014/main" id="{6D5FEC3E-2D3D-E097-7562-DE296D7589E6}"/>
              </a:ext>
            </a:extLst>
          </p:cNvPr>
          <p:cNvSpPr txBox="1"/>
          <p:nvPr/>
        </p:nvSpPr>
        <p:spPr>
          <a:xfrm>
            <a:off x="287655" y="6065520"/>
            <a:ext cx="2120265" cy="261610"/>
          </a:xfrm>
          <a:prstGeom prst="rect">
            <a:avLst/>
          </a:prstGeom>
          <a:noFill/>
        </p:spPr>
        <p:txBody>
          <a:bodyPr wrap="square" lIns="91440" tIns="45720" rIns="91440" bIns="45720" rtlCol="0" anchor="t">
            <a:spAutoFit/>
          </a:bodyPr>
          <a:lstStyle/>
          <a:p>
            <a:pPr algn="ctr"/>
            <a:r>
              <a:rPr lang="fr-FR" sz="1100" dirty="0">
                <a:latin typeface="Figtree Light"/>
              </a:rPr>
              <a:t>Click on </a:t>
            </a:r>
            <a:r>
              <a:rPr lang="fr-FR" sz="1100" b="1" dirty="0" err="1">
                <a:latin typeface="Figtree Light"/>
              </a:rPr>
              <a:t>Add</a:t>
            </a:r>
            <a:r>
              <a:rPr lang="fr-FR" sz="1100" b="1" dirty="0">
                <a:latin typeface="Figtree Light"/>
              </a:rPr>
              <a:t> a </a:t>
            </a:r>
            <a:r>
              <a:rPr lang="fr-FR" sz="1100" b="1" dirty="0" err="1">
                <a:latin typeface="Figtree Light"/>
              </a:rPr>
              <a:t>skill</a:t>
            </a:r>
            <a:r>
              <a:rPr lang="fr-FR" sz="1100" b="1" dirty="0">
                <a:latin typeface="Figtree Light"/>
              </a:rPr>
              <a:t> </a:t>
            </a:r>
            <a:r>
              <a:rPr lang="fr-FR" sz="1100" b="1" dirty="0" err="1">
                <a:latin typeface="Figtree Light"/>
              </a:rPr>
              <a:t>level</a:t>
            </a:r>
            <a:endParaRPr lang="fr-FR" sz="1100" b="1" dirty="0" err="1">
              <a:latin typeface="Figtree Light" pitchFamily="2" charset="0"/>
            </a:endParaRPr>
          </a:p>
        </p:txBody>
      </p:sp>
      <p:sp>
        <p:nvSpPr>
          <p:cNvPr id="26" name="ZoneTexte 25">
            <a:extLst>
              <a:ext uri="{FF2B5EF4-FFF2-40B4-BE49-F238E27FC236}">
                <a16:creationId xmlns:a16="http://schemas.microsoft.com/office/drawing/2014/main" id="{ADACFD01-8B32-45E9-5AEC-67F59E2FA2E7}"/>
              </a:ext>
            </a:extLst>
          </p:cNvPr>
          <p:cNvSpPr txBox="1"/>
          <p:nvPr/>
        </p:nvSpPr>
        <p:spPr>
          <a:xfrm>
            <a:off x="3526481" y="6065520"/>
            <a:ext cx="3329237" cy="600164"/>
          </a:xfrm>
          <a:prstGeom prst="rect">
            <a:avLst/>
          </a:prstGeom>
          <a:noFill/>
        </p:spPr>
        <p:txBody>
          <a:bodyPr wrap="square" lIns="91440" tIns="45720" rIns="91440" bIns="45720" rtlCol="0" anchor="t">
            <a:spAutoFit/>
          </a:bodyPr>
          <a:lstStyle/>
          <a:p>
            <a:pPr algn="just"/>
            <a:r>
              <a:rPr lang="fr-FR" sz="1100" dirty="0">
                <a:latin typeface="Figtree Light"/>
              </a:rPr>
              <a:t>Fill in the </a:t>
            </a:r>
            <a:r>
              <a:rPr lang="fr-FR" sz="1100" dirty="0" err="1">
                <a:latin typeface="Figtree Light"/>
              </a:rPr>
              <a:t>name</a:t>
            </a:r>
            <a:r>
              <a:rPr lang="fr-FR" sz="1100" dirty="0">
                <a:latin typeface="Figtree Light"/>
              </a:rPr>
              <a:t>, percentage of </a:t>
            </a:r>
            <a:r>
              <a:rPr lang="fr-FR" sz="1100" dirty="0" err="1">
                <a:latin typeface="Figtree Light"/>
              </a:rPr>
              <a:t>completion</a:t>
            </a:r>
            <a:r>
              <a:rPr lang="fr-FR" sz="1100" dirty="0">
                <a:latin typeface="Figtree Light"/>
              </a:rPr>
              <a:t> and </a:t>
            </a:r>
            <a:r>
              <a:rPr lang="fr-FR" sz="1100" dirty="0" err="1">
                <a:latin typeface="Figtree Light"/>
              </a:rPr>
              <a:t>definition</a:t>
            </a:r>
            <a:r>
              <a:rPr lang="fr-FR" sz="1100" dirty="0">
                <a:latin typeface="Figtree Light"/>
              </a:rPr>
              <a:t> for the new/</a:t>
            </a:r>
            <a:r>
              <a:rPr lang="fr-FR" sz="1100" dirty="0" err="1">
                <a:latin typeface="Figtree Light"/>
              </a:rPr>
              <a:t>edited</a:t>
            </a:r>
            <a:r>
              <a:rPr lang="fr-FR" sz="1100" dirty="0">
                <a:latin typeface="Figtree Light"/>
              </a:rPr>
              <a:t> </a:t>
            </a:r>
            <a:r>
              <a:rPr lang="fr-FR" sz="1100" dirty="0" err="1">
                <a:latin typeface="Figtree Light"/>
              </a:rPr>
              <a:t>skill</a:t>
            </a:r>
            <a:r>
              <a:rPr lang="fr-FR" sz="1100" dirty="0">
                <a:latin typeface="Figtree Light"/>
              </a:rPr>
              <a:t> </a:t>
            </a:r>
            <a:r>
              <a:rPr lang="fr-FR" sz="1100" dirty="0" err="1">
                <a:latin typeface="Figtree Light"/>
              </a:rPr>
              <a:t>level</a:t>
            </a:r>
            <a:r>
              <a:rPr lang="fr-FR" sz="1100" dirty="0">
                <a:latin typeface="Figtree Light"/>
              </a:rPr>
              <a:t>,</a:t>
            </a:r>
            <a:endParaRPr lang="fr-FR" sz="1100" dirty="0">
              <a:latin typeface="Figtree Light" pitchFamily="2" charset="0"/>
            </a:endParaRPr>
          </a:p>
          <a:p>
            <a:pPr algn="just"/>
            <a:r>
              <a:rPr lang="fr-FR" sz="1100" dirty="0" err="1">
                <a:latin typeface="Figtree Light"/>
              </a:rPr>
              <a:t>then</a:t>
            </a:r>
            <a:r>
              <a:rPr lang="fr-FR" sz="1100" dirty="0">
                <a:latin typeface="Figtree Light"/>
              </a:rPr>
              <a:t> click </a:t>
            </a:r>
            <a:r>
              <a:rPr lang="fr-FR" sz="1100" dirty="0" err="1">
                <a:latin typeface="Figtree Light"/>
              </a:rPr>
              <a:t>approve</a:t>
            </a:r>
            <a:r>
              <a:rPr lang="fr-FR" sz="1100" dirty="0">
                <a:latin typeface="Figtree Light"/>
              </a:rPr>
              <a:t>.</a:t>
            </a:r>
            <a:endParaRPr lang="fr-FR" sz="1100">
              <a:latin typeface="Figtree Light" pitchFamily="2" charset="0"/>
            </a:endParaRPr>
          </a:p>
        </p:txBody>
      </p:sp>
      <p:sp>
        <p:nvSpPr>
          <p:cNvPr id="27" name="ZoneTexte 26">
            <a:extLst>
              <a:ext uri="{FF2B5EF4-FFF2-40B4-BE49-F238E27FC236}">
                <a16:creationId xmlns:a16="http://schemas.microsoft.com/office/drawing/2014/main" id="{437D00B3-BA46-4039-3F77-A39A79799F20}"/>
              </a:ext>
            </a:extLst>
          </p:cNvPr>
          <p:cNvSpPr txBox="1"/>
          <p:nvPr/>
        </p:nvSpPr>
        <p:spPr>
          <a:xfrm>
            <a:off x="9250045" y="2187102"/>
            <a:ext cx="2120265" cy="430887"/>
          </a:xfrm>
          <a:prstGeom prst="rect">
            <a:avLst/>
          </a:prstGeom>
          <a:noFill/>
        </p:spPr>
        <p:txBody>
          <a:bodyPr wrap="square" lIns="91440" tIns="45720" rIns="91440" bIns="45720" rtlCol="0" anchor="t">
            <a:spAutoFit/>
          </a:bodyPr>
          <a:lstStyle/>
          <a:p>
            <a:pPr algn="ctr"/>
            <a:r>
              <a:rPr lang="fr-FR" sz="1100" dirty="0">
                <a:latin typeface="Figtree Light"/>
              </a:rPr>
              <a:t>Click the </a:t>
            </a:r>
            <a:r>
              <a:rPr lang="fr-FR" sz="1100" dirty="0" err="1">
                <a:latin typeface="Figtree Light"/>
              </a:rPr>
              <a:t>pen</a:t>
            </a:r>
            <a:r>
              <a:rPr lang="fr-FR" sz="1100" dirty="0">
                <a:latin typeface="Figtree Light"/>
              </a:rPr>
              <a:t> </a:t>
            </a:r>
            <a:r>
              <a:rPr lang="fr-FR" sz="1100" dirty="0" err="1">
                <a:latin typeface="Figtree Light"/>
              </a:rPr>
              <a:t>icon</a:t>
            </a:r>
          </a:p>
          <a:p>
            <a:pPr algn="ctr"/>
            <a:r>
              <a:rPr lang="fr-FR" sz="1100" dirty="0">
                <a:latin typeface="Figtree Light"/>
              </a:rPr>
              <a:t>to </a:t>
            </a:r>
            <a:r>
              <a:rPr lang="fr-FR" sz="1100" dirty="0" err="1">
                <a:latin typeface="Figtree Light"/>
              </a:rPr>
              <a:t>edit</a:t>
            </a:r>
            <a:r>
              <a:rPr lang="fr-FR" sz="1100" dirty="0">
                <a:latin typeface="Figtree Light"/>
              </a:rPr>
              <a:t> the </a:t>
            </a:r>
            <a:r>
              <a:rPr lang="fr-FR" sz="1100" dirty="0" err="1">
                <a:latin typeface="Figtree Light"/>
              </a:rPr>
              <a:t>skill</a:t>
            </a:r>
            <a:r>
              <a:rPr lang="fr-FR" sz="1100" dirty="0">
                <a:latin typeface="Figtree Light"/>
              </a:rPr>
              <a:t> </a:t>
            </a:r>
            <a:r>
              <a:rPr lang="fr-FR" sz="1100" dirty="0" err="1">
                <a:latin typeface="Figtree Light"/>
              </a:rPr>
              <a:t>level</a:t>
            </a:r>
            <a:endParaRPr lang="fr-FR"/>
          </a:p>
        </p:txBody>
      </p:sp>
      <p:pic>
        <p:nvPicPr>
          <p:cNvPr id="5" name="Image 4" descr="Une image contenant texte, dessin humoristique, capture d’écran&#10;&#10;Le contenu généré par l’IA peut être incorrect.">
            <a:extLst>
              <a:ext uri="{FF2B5EF4-FFF2-40B4-BE49-F238E27FC236}">
                <a16:creationId xmlns:a16="http://schemas.microsoft.com/office/drawing/2014/main" id="{FF2313D9-3ED4-32C3-3857-E2D6A0730D47}"/>
              </a:ext>
            </a:extLst>
          </p:cNvPr>
          <p:cNvPicPr>
            <a:picLocks noChangeAspect="1"/>
          </p:cNvPicPr>
          <p:nvPr/>
        </p:nvPicPr>
        <p:blipFill>
          <a:blip r:embed="rId5"/>
          <a:stretch>
            <a:fillRect/>
          </a:stretch>
        </p:blipFill>
        <p:spPr>
          <a:xfrm>
            <a:off x="4252383" y="1561041"/>
            <a:ext cx="4576234" cy="1428750"/>
          </a:xfrm>
          <a:prstGeom prst="rect">
            <a:avLst/>
          </a:prstGeom>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0E3AA2C8-1320-ECF7-246A-1FCB761E745F}"/>
              </a:ext>
            </a:extLst>
          </p:cNvPr>
          <p:cNvPicPr>
            <a:picLocks noChangeAspect="1"/>
          </p:cNvPicPr>
          <p:nvPr/>
        </p:nvPicPr>
        <p:blipFill>
          <a:blip r:embed="rId6"/>
          <a:stretch>
            <a:fillRect/>
          </a:stretch>
        </p:blipFill>
        <p:spPr>
          <a:xfrm>
            <a:off x="7128404" y="4948238"/>
            <a:ext cx="3565526" cy="1914526"/>
          </a:xfrm>
          <a:prstGeom prst="rect">
            <a:avLst/>
          </a:prstGeom>
        </p:spPr>
      </p:pic>
      <p:cxnSp>
        <p:nvCxnSpPr>
          <p:cNvPr id="24" name="Connecteur : en angle 23">
            <a:extLst>
              <a:ext uri="{FF2B5EF4-FFF2-40B4-BE49-F238E27FC236}">
                <a16:creationId xmlns:a16="http://schemas.microsoft.com/office/drawing/2014/main" id="{3DC2CEE2-713C-1A69-BEE5-DDDD664D9424}"/>
              </a:ext>
            </a:extLst>
          </p:cNvPr>
          <p:cNvCxnSpPr>
            <a:cxnSpLocks/>
          </p:cNvCxnSpPr>
          <p:nvPr/>
        </p:nvCxnSpPr>
        <p:spPr>
          <a:xfrm>
            <a:off x="7199983" y="5803398"/>
            <a:ext cx="2359009" cy="864320"/>
          </a:xfrm>
          <a:prstGeom prst="bentConnector3">
            <a:avLst>
              <a:gd name="adj1" fmla="val -9355"/>
            </a:avLst>
          </a:prstGeom>
          <a:ln w="1905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7031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capture d’écran, Police, ligne&#10;&#10;Le contenu généré par l’IA peut être incorrect.">
            <a:extLst>
              <a:ext uri="{FF2B5EF4-FFF2-40B4-BE49-F238E27FC236}">
                <a16:creationId xmlns:a16="http://schemas.microsoft.com/office/drawing/2014/main" id="{07AFEC3D-9744-E7EC-36C6-C524DBECB9A9}"/>
              </a:ext>
            </a:extLst>
          </p:cNvPr>
          <p:cNvPicPr>
            <a:picLocks noChangeAspect="1"/>
          </p:cNvPicPr>
          <p:nvPr/>
        </p:nvPicPr>
        <p:blipFill>
          <a:blip r:embed="rId2"/>
          <a:stretch>
            <a:fillRect/>
          </a:stretch>
        </p:blipFill>
        <p:spPr>
          <a:xfrm>
            <a:off x="486833" y="4844521"/>
            <a:ext cx="11239500" cy="809625"/>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nombre&#10;&#10;Le contenu généré par l’IA peut être incorrect.">
            <a:extLst>
              <a:ext uri="{FF2B5EF4-FFF2-40B4-BE49-F238E27FC236}">
                <a16:creationId xmlns:a16="http://schemas.microsoft.com/office/drawing/2014/main" id="{D65E9AA0-6E1D-3CFB-1E0C-AF54C1570FA6}"/>
              </a:ext>
            </a:extLst>
          </p:cNvPr>
          <p:cNvPicPr>
            <a:picLocks noChangeAspect="1"/>
          </p:cNvPicPr>
          <p:nvPr/>
        </p:nvPicPr>
        <p:blipFill>
          <a:blip r:embed="rId3"/>
          <a:stretch>
            <a:fillRect/>
          </a:stretch>
        </p:blipFill>
        <p:spPr>
          <a:xfrm>
            <a:off x="1209675" y="1989667"/>
            <a:ext cx="9190566" cy="231775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skill</a:t>
            </a:r>
            <a:r>
              <a:rPr lang="fr-FR" dirty="0">
                <a:latin typeface="Figtree Light"/>
              </a:rPr>
              <a:t> </a:t>
            </a:r>
            <a:r>
              <a:rPr lang="fr-FR" dirty="0" err="1">
                <a:latin typeface="Figtree Light"/>
              </a:rPr>
              <a:t>levels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Deactivating</a:t>
            </a:r>
            <a:r>
              <a:rPr lang="fr-FR" dirty="0">
                <a:latin typeface="Figtree"/>
              </a:rPr>
              <a:t> / </a:t>
            </a:r>
            <a:r>
              <a:rPr lang="fr-FR" dirty="0" err="1">
                <a:latin typeface="Figtree"/>
              </a:rPr>
              <a:t>Deleting</a:t>
            </a:r>
            <a:r>
              <a:rPr lang="fr-FR" dirty="0">
                <a:latin typeface="Figtree"/>
              </a:rPr>
              <a:t> a </a:t>
            </a:r>
            <a:r>
              <a:rPr lang="fr-FR" dirty="0" err="1">
                <a:latin typeface="Figtree"/>
              </a:rPr>
              <a:t>skill</a:t>
            </a:r>
            <a:r>
              <a:rPr lang="fr-FR" dirty="0">
                <a:latin typeface="Figtree"/>
              </a:rPr>
              <a:t> </a:t>
            </a:r>
            <a:r>
              <a:rPr lang="fr-FR" dirty="0" err="1">
                <a:latin typeface="Figtree"/>
              </a:rPr>
              <a:t>level</a:t>
            </a:r>
            <a:endParaRPr lang="fr-FR" dirty="0" err="1"/>
          </a:p>
        </p:txBody>
      </p:sp>
      <p:sp>
        <p:nvSpPr>
          <p:cNvPr id="5" name="Espace réservé du tableau 1">
            <a:extLst>
              <a:ext uri="{FF2B5EF4-FFF2-40B4-BE49-F238E27FC236}">
                <a16:creationId xmlns:a16="http://schemas.microsoft.com/office/drawing/2014/main" id="{7D53BC3E-CE80-249B-CF81-B7BEB978733D}"/>
              </a:ext>
            </a:extLst>
          </p:cNvPr>
          <p:cNvSpPr>
            <a:spLocks noGrp="1"/>
          </p:cNvSpPr>
          <p:nvPr>
            <p:ph type="tbl" sz="quarter" idx="10"/>
          </p:nvPr>
        </p:nvSpPr>
        <p:spPr>
          <a:xfrm>
            <a:off x="371475" y="1534429"/>
            <a:ext cx="11449050" cy="4846635"/>
          </a:xfrm>
        </p:spPr>
        <p:txBody>
          <a:bodyPr/>
          <a:lstStyle/>
          <a:p>
            <a:r>
              <a:rPr lang="fr-FR" b="1" dirty="0">
                <a:latin typeface="Figtree"/>
              </a:rPr>
              <a:t>ACCESS</a:t>
            </a:r>
            <a:r>
              <a:rPr lang="fr-FR" dirty="0">
                <a:latin typeface="Figtree"/>
              </a:rPr>
              <a:t>: Menu &gt; Admin area &gt; </a:t>
            </a:r>
            <a:r>
              <a:rPr lang="fr-FR" dirty="0" err="1">
                <a:latin typeface="Figtree"/>
              </a:rPr>
              <a:t>Skills</a:t>
            </a:r>
          </a:p>
        </p:txBody>
      </p:sp>
      <p:sp>
        <p:nvSpPr>
          <p:cNvPr id="9" name="Rectangle 8">
            <a:extLst>
              <a:ext uri="{FF2B5EF4-FFF2-40B4-BE49-F238E27FC236}">
                <a16:creationId xmlns:a16="http://schemas.microsoft.com/office/drawing/2014/main" id="{9EB1C4CE-F717-31A4-920B-4E2B1081C268}"/>
              </a:ext>
            </a:extLst>
          </p:cNvPr>
          <p:cNvSpPr/>
          <p:nvPr/>
        </p:nvSpPr>
        <p:spPr>
          <a:xfrm>
            <a:off x="10849355" y="5250223"/>
            <a:ext cx="262129" cy="2602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2BB6E63-B1D4-4740-6935-605CCA06E6EC}"/>
              </a:ext>
            </a:extLst>
          </p:cNvPr>
          <p:cNvSpPr txBox="1"/>
          <p:nvPr/>
        </p:nvSpPr>
        <p:spPr>
          <a:xfrm>
            <a:off x="7325683" y="1637034"/>
            <a:ext cx="2959785" cy="276999"/>
          </a:xfrm>
          <a:prstGeom prst="rect">
            <a:avLst/>
          </a:prstGeom>
          <a:noFill/>
        </p:spPr>
        <p:txBody>
          <a:bodyPr wrap="none" lIns="91440" tIns="45720" rIns="91440" bIns="45720" rtlCol="0" anchor="t">
            <a:spAutoFit/>
          </a:bodyPr>
          <a:lstStyle/>
          <a:p>
            <a:r>
              <a:rPr lang="fr-FR" sz="1200" dirty="0">
                <a:latin typeface="Figtree Light"/>
              </a:rPr>
              <a:t>Click the cross to </a:t>
            </a:r>
            <a:r>
              <a:rPr lang="fr-FR" sz="1200" dirty="0" err="1">
                <a:latin typeface="Figtree Light"/>
              </a:rPr>
              <a:t>deactivate</a:t>
            </a:r>
            <a:r>
              <a:rPr lang="fr-FR" sz="1200" dirty="0">
                <a:latin typeface="Figtree Light"/>
              </a:rPr>
              <a:t> a </a:t>
            </a:r>
            <a:r>
              <a:rPr lang="fr-FR" sz="1200" dirty="0" err="1">
                <a:latin typeface="Figtree Light"/>
              </a:rPr>
              <a:t>skill</a:t>
            </a:r>
            <a:r>
              <a:rPr lang="fr-FR" sz="1200" dirty="0">
                <a:latin typeface="Figtree Light"/>
              </a:rPr>
              <a:t> </a:t>
            </a:r>
            <a:r>
              <a:rPr lang="fr-FR" sz="1200" dirty="0" err="1">
                <a:latin typeface="Figtree Light"/>
              </a:rPr>
              <a:t>level</a:t>
            </a:r>
            <a:r>
              <a:rPr lang="fr-FR" sz="1200" dirty="0">
                <a:latin typeface="Figtree Light"/>
              </a:rPr>
              <a:t>.</a:t>
            </a:r>
          </a:p>
        </p:txBody>
      </p:sp>
      <p:cxnSp>
        <p:nvCxnSpPr>
          <p:cNvPr id="14" name="Connecteur : en angle 13">
            <a:extLst>
              <a:ext uri="{FF2B5EF4-FFF2-40B4-BE49-F238E27FC236}">
                <a16:creationId xmlns:a16="http://schemas.microsoft.com/office/drawing/2014/main" id="{AC673616-DD1D-B43E-C827-BDB542C6F06B}"/>
              </a:ext>
            </a:extLst>
          </p:cNvPr>
          <p:cNvCxnSpPr>
            <a:endCxn id="9" idx="2"/>
          </p:cNvCxnSpPr>
          <p:nvPr/>
        </p:nvCxnSpPr>
        <p:spPr>
          <a:xfrm flipV="1">
            <a:off x="9784080" y="5510446"/>
            <a:ext cx="1196340" cy="727625"/>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15" name="ZoneTexte 14">
            <a:extLst>
              <a:ext uri="{FF2B5EF4-FFF2-40B4-BE49-F238E27FC236}">
                <a16:creationId xmlns:a16="http://schemas.microsoft.com/office/drawing/2014/main" id="{C8B8EB0E-C8C2-3781-DE44-0D4B86CF8A28}"/>
              </a:ext>
            </a:extLst>
          </p:cNvPr>
          <p:cNvSpPr txBox="1"/>
          <p:nvPr/>
        </p:nvSpPr>
        <p:spPr>
          <a:xfrm>
            <a:off x="7646681" y="6088238"/>
            <a:ext cx="4222631" cy="492443"/>
          </a:xfrm>
          <a:prstGeom prst="rect">
            <a:avLst/>
          </a:prstGeom>
          <a:noFill/>
        </p:spPr>
        <p:txBody>
          <a:bodyPr wrap="none" lIns="91440" tIns="45720" rIns="91440" bIns="45720" rtlCol="0" anchor="t">
            <a:spAutoFit/>
          </a:bodyPr>
          <a:lstStyle/>
          <a:p>
            <a:r>
              <a:rPr lang="fr-FR" sz="1200" dirty="0">
                <a:latin typeface="Figtree Light"/>
              </a:rPr>
              <a:t>Click the bin </a:t>
            </a:r>
            <a:r>
              <a:rPr lang="fr-FR" sz="1200" dirty="0" err="1">
                <a:latin typeface="Figtree Light"/>
              </a:rPr>
              <a:t>icon</a:t>
            </a:r>
            <a:r>
              <a:rPr lang="fr-FR" sz="1200" dirty="0">
                <a:latin typeface="Figtree Light"/>
              </a:rPr>
              <a:t> to </a:t>
            </a:r>
            <a:r>
              <a:rPr lang="fr-FR" sz="1200" dirty="0" err="1">
                <a:latin typeface="Figtree Light"/>
              </a:rPr>
              <a:t>delete</a:t>
            </a:r>
            <a:r>
              <a:rPr lang="fr-FR" sz="1200" dirty="0">
                <a:latin typeface="Figtree Light"/>
              </a:rPr>
              <a:t> </a:t>
            </a:r>
            <a:r>
              <a:rPr lang="fr-FR" sz="1200" dirty="0" err="1">
                <a:latin typeface="Figtree Light"/>
              </a:rPr>
              <a:t>it</a:t>
            </a:r>
            <a:r>
              <a:rPr lang="fr-FR" sz="1200" dirty="0">
                <a:latin typeface="Figtree Light"/>
              </a:rPr>
              <a:t>.</a:t>
            </a:r>
            <a:endParaRPr lang="fr-FR" sz="1200" dirty="0">
              <a:latin typeface="Figtree Light" pitchFamily="2" charset="0"/>
            </a:endParaRPr>
          </a:p>
          <a:p>
            <a:r>
              <a:rPr lang="fr-FR" sz="1400" b="1" dirty="0" err="1">
                <a:solidFill>
                  <a:schemeClr val="accent1"/>
                </a:solidFill>
                <a:latin typeface="Figtree Light"/>
              </a:rPr>
              <a:t>Please</a:t>
            </a:r>
            <a:r>
              <a:rPr lang="fr-FR" sz="1400" b="1" dirty="0">
                <a:solidFill>
                  <a:schemeClr val="accent1"/>
                </a:solidFill>
                <a:latin typeface="Figtree Light"/>
              </a:rPr>
              <a:t> note:</a:t>
            </a:r>
            <a:r>
              <a:rPr lang="fr-FR" sz="1200" dirty="0">
                <a:latin typeface="Figtree Light"/>
              </a:rPr>
              <a:t> You can </a:t>
            </a:r>
            <a:r>
              <a:rPr lang="fr-FR" sz="1200" dirty="0" err="1">
                <a:latin typeface="Figtree Light"/>
              </a:rPr>
              <a:t>disable</a:t>
            </a:r>
            <a:r>
              <a:rPr lang="fr-FR" sz="1200" dirty="0">
                <a:latin typeface="Figtree Light"/>
              </a:rPr>
              <a:t> but not </a:t>
            </a:r>
            <a:r>
              <a:rPr lang="fr-FR" sz="1200" dirty="0" err="1">
                <a:latin typeface="Figtree Light"/>
              </a:rPr>
              <a:t>delete</a:t>
            </a:r>
            <a:r>
              <a:rPr lang="fr-FR" sz="1200" dirty="0">
                <a:latin typeface="Figtree Light"/>
              </a:rPr>
              <a:t> default </a:t>
            </a:r>
            <a:r>
              <a:rPr lang="fr-FR" sz="1200" dirty="0" err="1">
                <a:latin typeface="Figtree Light"/>
              </a:rPr>
              <a:t>levels</a:t>
            </a:r>
            <a:r>
              <a:rPr lang="fr-FR" sz="1200" dirty="0">
                <a:latin typeface="Figtree Light"/>
              </a:rPr>
              <a:t>.</a:t>
            </a:r>
            <a:endParaRPr lang="fr-FR" sz="1200">
              <a:latin typeface="Figtree Light" pitchFamily="2" charset="0"/>
            </a:endParaRPr>
          </a:p>
        </p:txBody>
      </p:sp>
      <p:sp>
        <p:nvSpPr>
          <p:cNvPr id="16" name="ZoneTexte 15">
            <a:extLst>
              <a:ext uri="{FF2B5EF4-FFF2-40B4-BE49-F238E27FC236}">
                <a16:creationId xmlns:a16="http://schemas.microsoft.com/office/drawing/2014/main" id="{B438AC35-5A8B-E6E0-898D-21C1E10C35F1}"/>
              </a:ext>
            </a:extLst>
          </p:cNvPr>
          <p:cNvSpPr txBox="1"/>
          <p:nvPr/>
        </p:nvSpPr>
        <p:spPr>
          <a:xfrm>
            <a:off x="756577" y="4536262"/>
            <a:ext cx="5006499" cy="307777"/>
          </a:xfrm>
          <a:prstGeom prst="rect">
            <a:avLst/>
          </a:prstGeom>
          <a:noFill/>
        </p:spPr>
        <p:txBody>
          <a:bodyPr wrap="none" lIns="91440" tIns="45720" rIns="91440" bIns="45720" rtlCol="0" anchor="t">
            <a:spAutoFit/>
          </a:bodyPr>
          <a:lstStyle/>
          <a:p>
            <a:r>
              <a:rPr lang="fr-FR" sz="1400" dirty="0">
                <a:latin typeface="Figtree Light"/>
              </a:rPr>
              <a:t>The </a:t>
            </a:r>
            <a:r>
              <a:rPr lang="fr-FR" sz="1400" dirty="0" err="1">
                <a:latin typeface="Figtree Light"/>
              </a:rPr>
              <a:t>skill</a:t>
            </a:r>
            <a:r>
              <a:rPr lang="fr-FR" sz="1400" dirty="0">
                <a:latin typeface="Figtree Light"/>
              </a:rPr>
              <a:t> </a:t>
            </a:r>
            <a:r>
              <a:rPr lang="fr-FR" sz="1400" dirty="0" err="1">
                <a:latin typeface="Figtree Light"/>
              </a:rPr>
              <a:t>level</a:t>
            </a:r>
            <a:r>
              <a:rPr lang="fr-FR" sz="1400" dirty="0">
                <a:latin typeface="Figtree Light"/>
              </a:rPr>
              <a:t> </a:t>
            </a:r>
            <a:r>
              <a:rPr lang="fr-FR" sz="1400" dirty="0" err="1">
                <a:latin typeface="Figtree Light"/>
              </a:rPr>
              <a:t>now</a:t>
            </a:r>
            <a:r>
              <a:rPr lang="fr-FR" sz="1400" dirty="0">
                <a:latin typeface="Figtree Light"/>
              </a:rPr>
              <a:t> </a:t>
            </a:r>
            <a:r>
              <a:rPr lang="fr-FR" sz="1400" dirty="0" err="1">
                <a:latin typeface="Figtree Light"/>
              </a:rPr>
              <a:t>appears</a:t>
            </a:r>
            <a:r>
              <a:rPr lang="fr-FR" sz="1400" dirty="0">
                <a:latin typeface="Figtree Light"/>
              </a:rPr>
              <a:t> in the </a:t>
            </a:r>
            <a:r>
              <a:rPr lang="fr-FR" sz="1400" dirty="0" err="1">
                <a:latin typeface="Figtree Light"/>
              </a:rPr>
              <a:t>disabled</a:t>
            </a:r>
            <a:r>
              <a:rPr lang="fr-FR" sz="1400" dirty="0">
                <a:latin typeface="Figtree Light"/>
              </a:rPr>
              <a:t> </a:t>
            </a:r>
            <a:r>
              <a:rPr lang="fr-FR" sz="1400" dirty="0" err="1">
                <a:latin typeface="Figtree Light"/>
              </a:rPr>
              <a:t>skill</a:t>
            </a:r>
            <a:r>
              <a:rPr lang="fr-FR" sz="1400" dirty="0">
                <a:latin typeface="Figtree Light"/>
              </a:rPr>
              <a:t> </a:t>
            </a:r>
            <a:r>
              <a:rPr lang="fr-FR" sz="1400" dirty="0" err="1">
                <a:latin typeface="Figtree Light"/>
              </a:rPr>
              <a:t>level</a:t>
            </a:r>
            <a:r>
              <a:rPr lang="fr-FR" sz="1400" dirty="0">
                <a:latin typeface="Figtree Light"/>
              </a:rPr>
              <a:t> </a:t>
            </a:r>
            <a:r>
              <a:rPr lang="fr-FR" sz="1400" dirty="0" err="1">
                <a:latin typeface="Figtree Light"/>
              </a:rPr>
              <a:t>category</a:t>
            </a:r>
            <a:r>
              <a:rPr lang="fr-FR" sz="1400" dirty="0">
                <a:latin typeface="Figtree Light"/>
              </a:rPr>
              <a:t>:</a:t>
            </a:r>
          </a:p>
        </p:txBody>
      </p:sp>
      <p:cxnSp>
        <p:nvCxnSpPr>
          <p:cNvPr id="12" name="Connecteur droit avec flèche 11">
            <a:extLst>
              <a:ext uri="{FF2B5EF4-FFF2-40B4-BE49-F238E27FC236}">
                <a16:creationId xmlns:a16="http://schemas.microsoft.com/office/drawing/2014/main" id="{6EE85C05-E89B-486F-DD93-59C84E5429B8}"/>
              </a:ext>
            </a:extLst>
          </p:cNvPr>
          <p:cNvCxnSpPr/>
          <p:nvPr/>
        </p:nvCxnSpPr>
        <p:spPr>
          <a:xfrm>
            <a:off x="9190651" y="1911185"/>
            <a:ext cx="10583" cy="132841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11924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have questions ? </a:t>
            </a:r>
            <a:br>
              <a:rPr lang="fr-FR" dirty="0"/>
            </a:br>
            <a:r>
              <a:rPr lang="fr-FR" sz="2800" dirty="0">
                <a:latin typeface="PP Woodland"/>
              </a:rPr>
              <a:t>All the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09109"/>
            <a:ext cx="5520975" cy="577339"/>
          </a:xfrm>
        </p:spPr>
        <p:txBody>
          <a:bodyPr/>
          <a:lstStyle/>
          <a:p>
            <a:pPr>
              <a:lnSpc>
                <a:spcPct val="100000"/>
              </a:lnSpc>
            </a:pPr>
            <a:r>
              <a:rPr lang="fr-FR" dirty="0"/>
              <a:t> </a:t>
            </a:r>
            <a:r>
              <a:rPr lang="fr-FR" dirty="0">
                <a:hlinkClick r:id="rId2" action="ppaction://hlinksldjump"/>
              </a:rPr>
              <a:t>MODULE features</a:t>
            </a:r>
            <a:endParaRPr lang="fr-FR">
              <a:hlinkClick r:id="rId2" action="ppaction://hlinksldjump"/>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384798"/>
            <a:ext cx="5684837" cy="1908313"/>
          </a:xfrm>
        </p:spPr>
        <p:txBody>
          <a:bodyPr vert="horz" lIns="91440" tIns="45720" rIns="91440" bIns="45720" rtlCol="0" anchor="t">
            <a:normAutofit/>
          </a:bodyPr>
          <a:lstStyle/>
          <a:p>
            <a:pPr>
              <a:lnSpc>
                <a:spcPct val="100000"/>
              </a:lnSpc>
            </a:pP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Creating and editing </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skills</a:t>
            </a:r>
            <a:endParaRPr lang="fr-FR" dirty="0" err="1">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Creating and editing</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job types</a:t>
            </a:r>
            <a:endParaRPr lang="fr-FR">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Linking skills</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to a job type or training</a:t>
            </a:r>
            <a:endParaRPr lang="fr-FR">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Linking job types to </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employees</a:t>
            </a:r>
            <a:endParaRPr lang="fr-FR">
              <a:solidFill>
                <a:schemeClr val="bg2"/>
              </a:solidFill>
              <a:latin typeface="Figtree"/>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Accessing the skill </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overview</a:t>
            </a:r>
          </a:p>
          <a:p>
            <a:pPr>
              <a:lnSpc>
                <a:spcPct val="100000"/>
              </a:lnSpc>
            </a:pPr>
            <a:endParaRPr lang="fr-FR">
              <a:solidFill>
                <a:schemeClr val="bg1"/>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8"/>
          <a:srcRect l="22349" t="308" r="27443" b="-1233"/>
          <a:stretch/>
        </p:blipFill>
        <p:spPr>
          <a:xfrm>
            <a:off x="7602461"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Module </a:t>
            </a:r>
            <a:r>
              <a:rPr lang="fr-FR" sz="8000" dirty="0" err="1">
                <a:latin typeface="PP Woodland"/>
              </a:rPr>
              <a:t>features</a:t>
            </a:r>
            <a:endParaRPr lang="fr-FR" sz="8000" dirty="0" err="1"/>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err="1">
                <a:latin typeface="PP Woodland"/>
              </a:rPr>
              <a:t>Creating</a:t>
            </a:r>
            <a:br>
              <a:rPr lang="fr-FR" dirty="0">
                <a:latin typeface="PP Woodland"/>
              </a:rPr>
            </a:br>
            <a:r>
              <a:rPr lang="fr-FR" dirty="0">
                <a:latin typeface="PP Woodland"/>
              </a:rPr>
              <a:t>and </a:t>
            </a:r>
            <a:r>
              <a:rPr lang="fr-FR" err="1">
                <a:latin typeface="PP Woodland"/>
              </a:rPr>
              <a:t>editing</a:t>
            </a:r>
            <a:r>
              <a:rPr lang="fr-FR" dirty="0">
                <a:latin typeface="PP Woodland"/>
              </a:rPr>
              <a:t> </a:t>
            </a:r>
            <a:r>
              <a:rPr lang="fr-FR" err="1">
                <a:latin typeface="PP Woodland"/>
              </a:rPr>
              <a:t>skills</a:t>
            </a:r>
            <a:endParaRPr lang="fr-FR"/>
          </a:p>
        </p:txBody>
      </p:sp>
    </p:spTree>
    <p:extLst>
      <p:ext uri="{BB962C8B-B14F-4D97-AF65-F5344CB8AC3E}">
        <p14:creationId xmlns:p14="http://schemas.microsoft.com/office/powerpoint/2010/main" val="337164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10;&#10;Le contenu généré par l’IA peut être incorrect.">
            <a:extLst>
              <a:ext uri="{FF2B5EF4-FFF2-40B4-BE49-F238E27FC236}">
                <a16:creationId xmlns:a16="http://schemas.microsoft.com/office/drawing/2014/main" id="{9DA693A8-D6A8-2C82-97BF-BB08EDC97C10}"/>
              </a:ext>
            </a:extLst>
          </p:cNvPr>
          <p:cNvPicPr>
            <a:picLocks noChangeAspect="1"/>
          </p:cNvPicPr>
          <p:nvPr/>
        </p:nvPicPr>
        <p:blipFill>
          <a:blip r:embed="rId2"/>
          <a:stretch>
            <a:fillRect/>
          </a:stretch>
        </p:blipFill>
        <p:spPr>
          <a:xfrm>
            <a:off x="670454" y="2185987"/>
            <a:ext cx="3019425" cy="2486025"/>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skill</a:t>
            </a:r>
            <a:r>
              <a:rPr lang="fr-FR" dirty="0">
                <a:latin typeface="Figtree"/>
              </a:rPr>
              <a:t> </a:t>
            </a:r>
            <a:r>
              <a:rPr lang="fr-FR" dirty="0" err="1">
                <a:latin typeface="Figtree"/>
              </a:rPr>
              <a:t>domain</a:t>
            </a:r>
            <a:endParaRPr lang="fr-FR" dirty="0" err="1"/>
          </a:p>
        </p:txBody>
      </p:sp>
      <p:sp>
        <p:nvSpPr>
          <p:cNvPr id="12" name="Rectangle 11">
            <a:extLst>
              <a:ext uri="{FF2B5EF4-FFF2-40B4-BE49-F238E27FC236}">
                <a16:creationId xmlns:a16="http://schemas.microsoft.com/office/drawing/2014/main" id="{5FCFEC8A-4BB5-39F8-D4AE-54FFC4B48167}"/>
              </a:ext>
            </a:extLst>
          </p:cNvPr>
          <p:cNvSpPr/>
          <p:nvPr/>
        </p:nvSpPr>
        <p:spPr>
          <a:xfrm flipV="1">
            <a:off x="839525" y="4094691"/>
            <a:ext cx="2686841" cy="44476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779A03F1-14EE-A853-EF01-D85DF19EC198}"/>
              </a:ext>
            </a:extLst>
          </p:cNvPr>
          <p:cNvSpPr txBox="1"/>
          <p:nvPr/>
        </p:nvSpPr>
        <p:spPr>
          <a:xfrm>
            <a:off x="4168647" y="2656595"/>
            <a:ext cx="6362177" cy="369332"/>
          </a:xfrm>
          <a:prstGeom prst="rect">
            <a:avLst/>
          </a:prstGeom>
          <a:noFill/>
        </p:spPr>
        <p:txBody>
          <a:bodyPr wrap="square" lIns="91440" tIns="45720" rIns="91440" bIns="45720" rtlCol="0" anchor="t">
            <a:spAutoFit/>
          </a:bodyPr>
          <a:lstStyle/>
          <a:p>
            <a:pPr algn="just"/>
            <a:r>
              <a:rPr lang="fr-FR" dirty="0">
                <a:latin typeface="Figtree Light"/>
              </a:rPr>
              <a:t>Click </a:t>
            </a:r>
            <a:r>
              <a:rPr lang="fr-FR" b="1" dirty="0" err="1">
                <a:latin typeface="Figtree Light"/>
              </a:rPr>
              <a:t>create</a:t>
            </a:r>
            <a:r>
              <a:rPr lang="fr-FR" b="1" dirty="0">
                <a:latin typeface="Figtree Light"/>
              </a:rPr>
              <a:t> </a:t>
            </a:r>
            <a:r>
              <a:rPr lang="fr-FR" dirty="0">
                <a:latin typeface="Figtree Light"/>
              </a:rPr>
              <a:t>or </a:t>
            </a:r>
            <a:r>
              <a:rPr lang="fr-FR" b="1" dirty="0" err="1">
                <a:latin typeface="Figtree Light"/>
              </a:rPr>
              <a:t>create</a:t>
            </a:r>
            <a:r>
              <a:rPr lang="fr-FR" b="1" dirty="0">
                <a:latin typeface="Figtree Light"/>
              </a:rPr>
              <a:t> and close</a:t>
            </a:r>
            <a:r>
              <a:rPr lang="fr-FR" dirty="0">
                <a:latin typeface="Figtree Light"/>
              </a:rPr>
              <a:t> to </a:t>
            </a:r>
            <a:r>
              <a:rPr lang="fr-FR" dirty="0" err="1">
                <a:latin typeface="Figtree Light"/>
              </a:rPr>
              <a:t>save</a:t>
            </a:r>
            <a:r>
              <a:rPr lang="fr-FR" dirty="0">
                <a:latin typeface="Figtree Light"/>
              </a:rPr>
              <a:t> the new </a:t>
            </a:r>
            <a:r>
              <a:rPr lang="fr-FR" dirty="0" err="1">
                <a:latin typeface="Figtree Light"/>
              </a:rPr>
              <a:t>skill</a:t>
            </a:r>
            <a:r>
              <a:rPr lang="fr-FR" dirty="0">
                <a:latin typeface="Figtree Light"/>
              </a:rPr>
              <a:t> </a:t>
            </a:r>
            <a:r>
              <a:rPr lang="fr-FR" dirty="0" err="1">
                <a:latin typeface="Figtree Light"/>
              </a:rPr>
              <a:t>domain</a:t>
            </a:r>
            <a:endParaRPr lang="fr-FR" dirty="0" err="1"/>
          </a:p>
        </p:txBody>
      </p:sp>
      <p:sp>
        <p:nvSpPr>
          <p:cNvPr id="17" name="ZoneTexte 16">
            <a:extLst>
              <a:ext uri="{FF2B5EF4-FFF2-40B4-BE49-F238E27FC236}">
                <a16:creationId xmlns:a16="http://schemas.microsoft.com/office/drawing/2014/main" id="{BA7503A1-C30D-01D7-1330-CF13653EB646}"/>
              </a:ext>
            </a:extLst>
          </p:cNvPr>
          <p:cNvSpPr txBox="1"/>
          <p:nvPr/>
        </p:nvSpPr>
        <p:spPr>
          <a:xfrm>
            <a:off x="4168647" y="2285565"/>
            <a:ext cx="6912349" cy="369332"/>
          </a:xfrm>
          <a:prstGeom prst="rect">
            <a:avLst/>
          </a:prstGeom>
          <a:noFill/>
        </p:spPr>
        <p:txBody>
          <a:bodyPr wrap="square" lIns="91440" tIns="45720" rIns="91440" bIns="45720" rtlCol="0" anchor="t">
            <a:spAutoFit/>
          </a:bodyPr>
          <a:lstStyle/>
          <a:p>
            <a:pPr algn="just"/>
            <a:r>
              <a:rPr lang="fr-FR" dirty="0">
                <a:latin typeface="Figtree Light"/>
              </a:rPr>
              <a:t>Click the </a:t>
            </a:r>
            <a:r>
              <a:rPr lang="fr-FR" b="1" dirty="0">
                <a:latin typeface="Figtree Light"/>
              </a:rPr>
              <a:t>+</a:t>
            </a:r>
            <a:r>
              <a:rPr lang="fr-FR" dirty="0">
                <a:latin typeface="Figtree Light"/>
              </a:rPr>
              <a:t> </a:t>
            </a:r>
            <a:r>
              <a:rPr lang="fr-FR" dirty="0" err="1">
                <a:latin typeface="Figtree Light"/>
              </a:rPr>
              <a:t>icon</a:t>
            </a:r>
            <a:r>
              <a:rPr lang="fr-FR" dirty="0">
                <a:latin typeface="Figtree Light"/>
              </a:rPr>
              <a:t> or the </a:t>
            </a:r>
            <a:r>
              <a:rPr lang="fr-FR" dirty="0" err="1">
                <a:latin typeface="Figtree Light"/>
              </a:rPr>
              <a:t>create</a:t>
            </a:r>
            <a:r>
              <a:rPr lang="fr-FR" dirty="0">
                <a:latin typeface="Figtree Light"/>
              </a:rPr>
              <a:t> </a:t>
            </a:r>
            <a:r>
              <a:rPr lang="fr-FR" dirty="0" err="1">
                <a:latin typeface="Figtree Light"/>
              </a:rPr>
              <a:t>button</a:t>
            </a:r>
            <a:r>
              <a:rPr lang="fr-FR" dirty="0">
                <a:latin typeface="Figtree Light"/>
              </a:rPr>
              <a:t> to </a:t>
            </a:r>
            <a:r>
              <a:rPr lang="fr-FR" dirty="0" err="1">
                <a:latin typeface="Figtree Light"/>
              </a:rPr>
              <a:t>create</a:t>
            </a:r>
            <a:r>
              <a:rPr lang="fr-FR" dirty="0">
                <a:latin typeface="Figtree Light"/>
              </a:rPr>
              <a:t> a new</a:t>
            </a:r>
            <a:r>
              <a:rPr lang="fr-FR" b="1" dirty="0">
                <a:latin typeface="Figtree Light"/>
              </a:rPr>
              <a:t> </a:t>
            </a:r>
            <a:r>
              <a:rPr lang="fr-FR" b="1" dirty="0" err="1">
                <a:latin typeface="Figtree Light"/>
              </a:rPr>
              <a:t>skills</a:t>
            </a:r>
            <a:r>
              <a:rPr lang="fr-FR" b="1" dirty="0">
                <a:latin typeface="Figtree Light"/>
              </a:rPr>
              <a:t> </a:t>
            </a:r>
            <a:r>
              <a:rPr lang="fr-FR" b="1" dirty="0" err="1">
                <a:latin typeface="Figtree Light"/>
              </a:rPr>
              <a:t>domain</a:t>
            </a:r>
            <a:r>
              <a:rPr lang="fr-FR" b="1" dirty="0">
                <a:latin typeface="Figtree Light"/>
              </a:rPr>
              <a:t> </a:t>
            </a:r>
          </a:p>
        </p:txBody>
      </p:sp>
      <p:sp>
        <p:nvSpPr>
          <p:cNvPr id="5" name="ZoneTexte 4">
            <a:extLst>
              <a:ext uri="{FF2B5EF4-FFF2-40B4-BE49-F238E27FC236}">
                <a16:creationId xmlns:a16="http://schemas.microsoft.com/office/drawing/2014/main" id="{9FEACD70-08C3-835C-0443-8288324E37A7}"/>
              </a:ext>
            </a:extLst>
          </p:cNvPr>
          <p:cNvSpPr txBox="1"/>
          <p:nvPr/>
        </p:nvSpPr>
        <p:spPr>
          <a:xfrm>
            <a:off x="4249490" y="5606945"/>
            <a:ext cx="7585323" cy="369332"/>
          </a:xfrm>
          <a:prstGeom prst="rect">
            <a:avLst/>
          </a:prstGeom>
          <a:noFill/>
        </p:spPr>
        <p:txBody>
          <a:bodyPr wrap="square" lIns="91440" tIns="45720" rIns="91440" bIns="45720" rtlCol="0" anchor="t">
            <a:spAutoFit/>
          </a:bodyPr>
          <a:lstStyle/>
          <a:p>
            <a:pPr algn="just"/>
            <a:r>
              <a:rPr lang="fr-FR" dirty="0" err="1">
                <a:latin typeface="Figtree Light"/>
              </a:rPr>
              <a:t>Skill</a:t>
            </a:r>
            <a:r>
              <a:rPr lang="fr-FR" dirty="0">
                <a:latin typeface="Figtree Light"/>
              </a:rPr>
              <a:t> </a:t>
            </a:r>
            <a:r>
              <a:rPr lang="fr-FR" dirty="0" err="1">
                <a:latin typeface="Figtree Light"/>
              </a:rPr>
              <a:t>domains</a:t>
            </a:r>
            <a:r>
              <a:rPr lang="fr-FR" dirty="0">
                <a:latin typeface="Figtree Light"/>
              </a:rPr>
              <a:t> </a:t>
            </a:r>
            <a:r>
              <a:rPr lang="fr-FR" dirty="0" err="1">
                <a:latin typeface="Figtree Light"/>
              </a:rPr>
              <a:t>allow</a:t>
            </a:r>
            <a:r>
              <a:rPr lang="fr-FR" dirty="0">
                <a:latin typeface="Figtree Light"/>
              </a:rPr>
              <a:t> </a:t>
            </a:r>
            <a:r>
              <a:rPr lang="fr-FR" dirty="0" err="1">
                <a:latin typeface="Figtree Light"/>
              </a:rPr>
              <a:t>you</a:t>
            </a:r>
            <a:r>
              <a:rPr lang="fr-FR" dirty="0">
                <a:latin typeface="Figtree Light"/>
              </a:rPr>
              <a:t> to organise </a:t>
            </a:r>
            <a:r>
              <a:rPr lang="fr-FR" dirty="0" err="1">
                <a:latin typeface="Figtree Light"/>
              </a:rPr>
              <a:t>skills</a:t>
            </a:r>
            <a:r>
              <a:rPr lang="fr-FR" dirty="0">
                <a:latin typeface="Figtree Light"/>
              </a:rPr>
              <a:t> by </a:t>
            </a:r>
            <a:r>
              <a:rPr lang="fr-FR" dirty="0" err="1">
                <a:latin typeface="Figtree Light"/>
              </a:rPr>
              <a:t>thematics</a:t>
            </a:r>
            <a:r>
              <a:rPr lang="fr-FR" dirty="0">
                <a:latin typeface="Figtree Light"/>
              </a:rPr>
              <a:t>.</a:t>
            </a:r>
          </a:p>
        </p:txBody>
      </p:sp>
      <p:pic>
        <p:nvPicPr>
          <p:cNvPr id="8" name="Image 7" descr="Une image contenant texte, capture d’écran, multimédia, nombre&#10;&#10;Le contenu généré par l’IA peut être incorrect.">
            <a:extLst>
              <a:ext uri="{FF2B5EF4-FFF2-40B4-BE49-F238E27FC236}">
                <a16:creationId xmlns:a16="http://schemas.microsoft.com/office/drawing/2014/main" id="{C34EE9D3-2663-F0F0-5958-50AD40D37D06}"/>
              </a:ext>
            </a:extLst>
          </p:cNvPr>
          <p:cNvPicPr>
            <a:picLocks noChangeAspect="1"/>
          </p:cNvPicPr>
          <p:nvPr/>
        </p:nvPicPr>
        <p:blipFill>
          <a:blip r:embed="rId3"/>
          <a:stretch>
            <a:fillRect/>
          </a:stretch>
        </p:blipFill>
        <p:spPr>
          <a:xfrm>
            <a:off x="4394200" y="3105150"/>
            <a:ext cx="6134100" cy="2362200"/>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7CC7B718-2B5C-A91F-E155-C1C8D8884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020000">
            <a:off x="3739412" y="4093545"/>
            <a:ext cx="652871" cy="652872"/>
          </a:xfrm>
          <a:prstGeom prst="rect">
            <a:avLst/>
          </a:prstGeom>
        </p:spPr>
      </p:pic>
      <p:sp>
        <p:nvSpPr>
          <p:cNvPr id="9" name="Rectangle 8">
            <a:extLst>
              <a:ext uri="{FF2B5EF4-FFF2-40B4-BE49-F238E27FC236}">
                <a16:creationId xmlns:a16="http://schemas.microsoft.com/office/drawing/2014/main" id="{FF0E732E-3979-8A43-4018-76961187ACFF}"/>
              </a:ext>
            </a:extLst>
          </p:cNvPr>
          <p:cNvSpPr/>
          <p:nvPr/>
        </p:nvSpPr>
        <p:spPr>
          <a:xfrm flipV="1">
            <a:off x="8099690" y="4782607"/>
            <a:ext cx="2073007" cy="45534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nombre&#10;&#10;Le contenu généré par l’IA peut être incorrect.">
            <a:extLst>
              <a:ext uri="{FF2B5EF4-FFF2-40B4-BE49-F238E27FC236}">
                <a16:creationId xmlns:a16="http://schemas.microsoft.com/office/drawing/2014/main" id="{7CC8B105-F972-7E48-894B-D47CE801BC07}"/>
              </a:ext>
            </a:extLst>
          </p:cNvPr>
          <p:cNvPicPr>
            <a:picLocks noChangeAspect="1"/>
          </p:cNvPicPr>
          <p:nvPr/>
        </p:nvPicPr>
        <p:blipFill>
          <a:blip r:embed="rId2"/>
          <a:stretch>
            <a:fillRect/>
          </a:stretch>
        </p:blipFill>
        <p:spPr>
          <a:xfrm>
            <a:off x="468841" y="2738966"/>
            <a:ext cx="3105150" cy="167640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skill</a:t>
            </a:r>
            <a:r>
              <a:rPr lang="fr-FR" dirty="0">
                <a:latin typeface="Figtree"/>
              </a:rPr>
              <a:t> type</a:t>
            </a:r>
            <a:endParaRPr lang="fr-FR" dirty="0"/>
          </a:p>
        </p:txBody>
      </p:sp>
      <p:sp>
        <p:nvSpPr>
          <p:cNvPr id="7" name="Espace réservé du tableau 1">
            <a:extLst>
              <a:ext uri="{FF2B5EF4-FFF2-40B4-BE49-F238E27FC236}">
                <a16:creationId xmlns:a16="http://schemas.microsoft.com/office/drawing/2014/main" id="{618A972D-E672-6A83-2B09-8EF998FC2D2A}"/>
              </a:ext>
            </a:extLst>
          </p:cNvPr>
          <p:cNvSpPr>
            <a:spLocks noGrp="1"/>
          </p:cNvSpPr>
          <p:nvPr>
            <p:ph type="tbl" sz="quarter" idx="10"/>
          </p:nvPr>
        </p:nvSpPr>
        <p:spPr>
          <a:xfrm>
            <a:off x="371475" y="1534429"/>
            <a:ext cx="11449050" cy="4846635"/>
          </a:xfrm>
        </p:spPr>
        <p:txBody>
          <a:body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9" name="Rectangle 8">
            <a:extLst>
              <a:ext uri="{FF2B5EF4-FFF2-40B4-BE49-F238E27FC236}">
                <a16:creationId xmlns:a16="http://schemas.microsoft.com/office/drawing/2014/main" id="{CBEDE3A6-2D07-F1F5-9094-EE4597B1867E}"/>
              </a:ext>
            </a:extLst>
          </p:cNvPr>
          <p:cNvSpPr/>
          <p:nvPr/>
        </p:nvSpPr>
        <p:spPr>
          <a:xfrm>
            <a:off x="686859" y="3814234"/>
            <a:ext cx="2614612" cy="46407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E2EB27A1-8D09-459A-EA28-44891502C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40000">
            <a:off x="3687553" y="3919448"/>
            <a:ext cx="652871" cy="652872"/>
          </a:xfrm>
          <a:prstGeom prst="rect">
            <a:avLst/>
          </a:prstGeom>
        </p:spPr>
      </p:pic>
      <p:sp>
        <p:nvSpPr>
          <p:cNvPr id="13" name="ZoneTexte 12">
            <a:extLst>
              <a:ext uri="{FF2B5EF4-FFF2-40B4-BE49-F238E27FC236}">
                <a16:creationId xmlns:a16="http://schemas.microsoft.com/office/drawing/2014/main" id="{AF77F7B3-DFB3-848B-A3A3-62F228137889}"/>
              </a:ext>
            </a:extLst>
          </p:cNvPr>
          <p:cNvSpPr txBox="1"/>
          <p:nvPr/>
        </p:nvSpPr>
        <p:spPr>
          <a:xfrm>
            <a:off x="4171822" y="2291508"/>
            <a:ext cx="6446682" cy="369332"/>
          </a:xfrm>
          <a:prstGeom prst="rect">
            <a:avLst/>
          </a:prstGeom>
          <a:noFill/>
        </p:spPr>
        <p:txBody>
          <a:bodyPr wrap="square" lIns="91440" tIns="45720" rIns="91440" bIns="45720" rtlCol="0" anchor="t">
            <a:spAutoFit/>
          </a:bodyPr>
          <a:lstStyle/>
          <a:p>
            <a:pPr algn="just"/>
            <a:r>
              <a:rPr lang="fr-FR" dirty="0">
                <a:latin typeface="Figtree Light"/>
              </a:rPr>
              <a:t>Click the </a:t>
            </a:r>
            <a:r>
              <a:rPr lang="fr-FR" b="1" dirty="0">
                <a:latin typeface="Figtree Light"/>
              </a:rPr>
              <a:t>+ </a:t>
            </a:r>
            <a:r>
              <a:rPr lang="fr-FR" dirty="0" err="1">
                <a:latin typeface="Figtree Light"/>
              </a:rPr>
              <a:t>icon</a:t>
            </a:r>
            <a:r>
              <a:rPr lang="fr-FR" dirty="0">
                <a:latin typeface="Figtree Light"/>
              </a:rPr>
              <a:t> or the </a:t>
            </a:r>
            <a:r>
              <a:rPr lang="fr-FR" dirty="0" err="1">
                <a:latin typeface="Figtree Light"/>
              </a:rPr>
              <a:t>create</a:t>
            </a:r>
            <a:r>
              <a:rPr lang="fr-FR" dirty="0">
                <a:latin typeface="Figtree Light"/>
              </a:rPr>
              <a:t> </a:t>
            </a:r>
            <a:r>
              <a:rPr lang="fr-FR" dirty="0" err="1">
                <a:latin typeface="Figtree Light"/>
              </a:rPr>
              <a:t>button</a:t>
            </a:r>
            <a:r>
              <a:rPr lang="fr-FR" dirty="0">
                <a:latin typeface="Figtree Light"/>
              </a:rPr>
              <a:t> to </a:t>
            </a:r>
            <a:r>
              <a:rPr lang="fr-FR" dirty="0" err="1">
                <a:latin typeface="Figtree Light"/>
              </a:rPr>
              <a:t>create</a:t>
            </a:r>
            <a:r>
              <a:rPr lang="fr-FR" dirty="0">
                <a:latin typeface="Figtree Light"/>
              </a:rPr>
              <a:t> a new </a:t>
            </a:r>
            <a:r>
              <a:rPr lang="fr-FR" b="1" dirty="0" err="1">
                <a:latin typeface="Figtree Light"/>
              </a:rPr>
              <a:t>skill</a:t>
            </a:r>
            <a:r>
              <a:rPr lang="fr-FR" b="1" dirty="0">
                <a:latin typeface="Figtree Light"/>
              </a:rPr>
              <a:t> type </a:t>
            </a:r>
          </a:p>
        </p:txBody>
      </p:sp>
      <p:sp>
        <p:nvSpPr>
          <p:cNvPr id="2" name="ZoneTexte 1">
            <a:extLst>
              <a:ext uri="{FF2B5EF4-FFF2-40B4-BE49-F238E27FC236}">
                <a16:creationId xmlns:a16="http://schemas.microsoft.com/office/drawing/2014/main" id="{F208D62B-40E2-2343-065C-D487BC03CA8E}"/>
              </a:ext>
            </a:extLst>
          </p:cNvPr>
          <p:cNvSpPr txBox="1"/>
          <p:nvPr/>
        </p:nvSpPr>
        <p:spPr>
          <a:xfrm>
            <a:off x="4249490" y="5606945"/>
            <a:ext cx="7585323" cy="369332"/>
          </a:xfrm>
          <a:prstGeom prst="rect">
            <a:avLst/>
          </a:prstGeom>
          <a:noFill/>
        </p:spPr>
        <p:txBody>
          <a:bodyPr wrap="square" lIns="91440" tIns="45720" rIns="91440" bIns="45720" rtlCol="0" anchor="t">
            <a:spAutoFit/>
          </a:bodyPr>
          <a:lstStyle/>
          <a:p>
            <a:pPr algn="just"/>
            <a:r>
              <a:rPr lang="fr-FR" dirty="0" err="1">
                <a:latin typeface="Figtree Light"/>
              </a:rPr>
              <a:t>Skill</a:t>
            </a:r>
            <a:r>
              <a:rPr lang="fr-FR" dirty="0">
                <a:latin typeface="Figtree Light"/>
              </a:rPr>
              <a:t> types </a:t>
            </a:r>
            <a:r>
              <a:rPr lang="fr-FR" dirty="0" err="1">
                <a:latin typeface="Figtree Light"/>
              </a:rPr>
              <a:t>allow</a:t>
            </a:r>
            <a:r>
              <a:rPr lang="fr-FR" dirty="0">
                <a:latin typeface="Figtree Light"/>
              </a:rPr>
              <a:t> </a:t>
            </a:r>
            <a:r>
              <a:rPr lang="fr-FR" dirty="0" err="1">
                <a:latin typeface="Figtree Light"/>
              </a:rPr>
              <a:t>you</a:t>
            </a:r>
            <a:r>
              <a:rPr lang="fr-FR" dirty="0">
                <a:latin typeface="Figtree Light"/>
              </a:rPr>
              <a:t> to organise </a:t>
            </a:r>
            <a:r>
              <a:rPr lang="fr-FR" dirty="0" err="1">
                <a:latin typeface="Figtree Light"/>
              </a:rPr>
              <a:t>skills</a:t>
            </a:r>
            <a:r>
              <a:rPr lang="fr-FR" dirty="0">
                <a:latin typeface="Figtree Light"/>
              </a:rPr>
              <a:t> by </a:t>
            </a:r>
            <a:r>
              <a:rPr lang="fr-FR" dirty="0" err="1">
                <a:latin typeface="Figtree Light"/>
              </a:rPr>
              <a:t>category</a:t>
            </a:r>
            <a:r>
              <a:rPr lang="fr-FR" dirty="0">
                <a:latin typeface="Figtree Light"/>
              </a:rPr>
              <a:t>.</a:t>
            </a:r>
          </a:p>
        </p:txBody>
      </p:sp>
      <p:sp>
        <p:nvSpPr>
          <p:cNvPr id="8" name="ZoneTexte 7">
            <a:extLst>
              <a:ext uri="{FF2B5EF4-FFF2-40B4-BE49-F238E27FC236}">
                <a16:creationId xmlns:a16="http://schemas.microsoft.com/office/drawing/2014/main" id="{B54308A1-C956-FED5-D523-63D5CC7372AF}"/>
              </a:ext>
            </a:extLst>
          </p:cNvPr>
          <p:cNvSpPr txBox="1"/>
          <p:nvPr/>
        </p:nvSpPr>
        <p:spPr>
          <a:xfrm>
            <a:off x="4168647" y="2656595"/>
            <a:ext cx="7854427" cy="369332"/>
          </a:xfrm>
          <a:prstGeom prst="rect">
            <a:avLst/>
          </a:prstGeom>
          <a:noFill/>
        </p:spPr>
        <p:txBody>
          <a:bodyPr wrap="square" lIns="91440" tIns="45720" rIns="91440" bIns="45720" rtlCol="0" anchor="t">
            <a:spAutoFit/>
          </a:bodyPr>
          <a:lstStyle/>
          <a:p>
            <a:pPr algn="just"/>
            <a:r>
              <a:rPr lang="fr-FR" dirty="0">
                <a:latin typeface="Figtree Light"/>
              </a:rPr>
              <a:t>Click </a:t>
            </a:r>
            <a:r>
              <a:rPr lang="fr-FR" b="1" dirty="0" err="1">
                <a:latin typeface="Figtree Light"/>
              </a:rPr>
              <a:t>create</a:t>
            </a:r>
            <a:r>
              <a:rPr lang="fr-FR" b="1" dirty="0">
                <a:latin typeface="Figtree Light"/>
              </a:rPr>
              <a:t> </a:t>
            </a:r>
            <a:r>
              <a:rPr lang="fr-FR" dirty="0">
                <a:latin typeface="Figtree Light"/>
              </a:rPr>
              <a:t>or </a:t>
            </a:r>
            <a:r>
              <a:rPr lang="fr-FR" b="1" dirty="0" err="1">
                <a:latin typeface="Figtree Light"/>
              </a:rPr>
              <a:t>create</a:t>
            </a:r>
            <a:r>
              <a:rPr lang="fr-FR" b="1" dirty="0">
                <a:latin typeface="Figtree Light"/>
              </a:rPr>
              <a:t> and close</a:t>
            </a:r>
            <a:r>
              <a:rPr lang="fr-FR" dirty="0">
                <a:latin typeface="Figtree Light"/>
              </a:rPr>
              <a:t> to </a:t>
            </a:r>
            <a:r>
              <a:rPr lang="fr-FR" dirty="0" err="1">
                <a:latin typeface="Figtree Light"/>
              </a:rPr>
              <a:t>save</a:t>
            </a:r>
            <a:r>
              <a:rPr lang="fr-FR" dirty="0">
                <a:latin typeface="Figtree Light"/>
              </a:rPr>
              <a:t> the new </a:t>
            </a:r>
            <a:r>
              <a:rPr lang="fr-FR" dirty="0" err="1">
                <a:latin typeface="Figtree Light"/>
              </a:rPr>
              <a:t>skill</a:t>
            </a:r>
            <a:r>
              <a:rPr lang="fr-FR" dirty="0">
                <a:latin typeface="Figtree Light"/>
              </a:rPr>
              <a:t> type</a:t>
            </a:r>
          </a:p>
        </p:txBody>
      </p:sp>
      <p:pic>
        <p:nvPicPr>
          <p:cNvPr id="10" name="Image 9" descr="Une image contenant texte, capture d’écran, logiciel, nombre&#10;&#10;Le contenu généré par l’IA peut être incorrect.">
            <a:extLst>
              <a:ext uri="{FF2B5EF4-FFF2-40B4-BE49-F238E27FC236}">
                <a16:creationId xmlns:a16="http://schemas.microsoft.com/office/drawing/2014/main" id="{9F5E6CB5-173D-F277-F0BC-C3923B4B381A}"/>
              </a:ext>
            </a:extLst>
          </p:cNvPr>
          <p:cNvPicPr>
            <a:picLocks noChangeAspect="1"/>
          </p:cNvPicPr>
          <p:nvPr/>
        </p:nvPicPr>
        <p:blipFill>
          <a:blip r:embed="rId5"/>
          <a:stretch>
            <a:fillRect/>
          </a:stretch>
        </p:blipFill>
        <p:spPr>
          <a:xfrm>
            <a:off x="4458758" y="3042180"/>
            <a:ext cx="6153150" cy="2466975"/>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39FC26BF-CF5B-8853-644B-EB61280A2936}"/>
              </a:ext>
            </a:extLst>
          </p:cNvPr>
          <p:cNvSpPr/>
          <p:nvPr/>
        </p:nvSpPr>
        <p:spPr>
          <a:xfrm flipV="1">
            <a:off x="8173774" y="4793190"/>
            <a:ext cx="2083590" cy="42359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14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logiciel, Icône d’ordinateur&#10;&#10;Le contenu généré par l’IA peut être incorrect.">
            <a:extLst>
              <a:ext uri="{FF2B5EF4-FFF2-40B4-BE49-F238E27FC236}">
                <a16:creationId xmlns:a16="http://schemas.microsoft.com/office/drawing/2014/main" id="{4255B17F-34A1-4391-5712-EE0307C2C607}"/>
              </a:ext>
            </a:extLst>
          </p:cNvPr>
          <p:cNvPicPr>
            <a:picLocks noChangeAspect="1"/>
          </p:cNvPicPr>
          <p:nvPr/>
        </p:nvPicPr>
        <p:blipFill>
          <a:blip r:embed="rId2"/>
          <a:stretch>
            <a:fillRect/>
          </a:stretch>
        </p:blipFill>
        <p:spPr>
          <a:xfrm>
            <a:off x="1420055" y="2465917"/>
            <a:ext cx="5954641" cy="4106334"/>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skill</a:t>
            </a:r>
            <a:endParaRPr lang="fr-FR" dirty="0" err="1"/>
          </a:p>
        </p:txBody>
      </p:sp>
      <p:sp>
        <p:nvSpPr>
          <p:cNvPr id="11" name="ZoneTexte 10">
            <a:extLst>
              <a:ext uri="{FF2B5EF4-FFF2-40B4-BE49-F238E27FC236}">
                <a16:creationId xmlns:a16="http://schemas.microsoft.com/office/drawing/2014/main" id="{CC332A81-2470-C430-64D3-01B09005F644}"/>
              </a:ext>
            </a:extLst>
          </p:cNvPr>
          <p:cNvSpPr txBox="1"/>
          <p:nvPr/>
        </p:nvSpPr>
        <p:spPr>
          <a:xfrm>
            <a:off x="2281767" y="1995602"/>
            <a:ext cx="2217017" cy="307777"/>
          </a:xfrm>
          <a:prstGeom prst="rect">
            <a:avLst/>
          </a:prstGeom>
          <a:noFill/>
        </p:spPr>
        <p:txBody>
          <a:bodyPr wrap="none" lIns="91440" tIns="45720" rIns="91440" bIns="45720" rtlCol="0" anchor="t">
            <a:spAutoFit/>
          </a:bodyPr>
          <a:lstStyle/>
          <a:p>
            <a:r>
              <a:rPr lang="fr-FR" sz="1400" dirty="0">
                <a:latin typeface="Figtree Light"/>
              </a:rPr>
              <a:t>To </a:t>
            </a:r>
            <a:r>
              <a:rPr lang="fr-FR" sz="1400" dirty="0" err="1">
                <a:latin typeface="Figtree Light"/>
              </a:rPr>
              <a:t>create</a:t>
            </a:r>
            <a:r>
              <a:rPr lang="fr-FR" sz="1400" dirty="0">
                <a:latin typeface="Figtree Light"/>
              </a:rPr>
              <a:t> a new </a:t>
            </a:r>
            <a:r>
              <a:rPr lang="fr-FR" sz="1400" dirty="0" err="1">
                <a:latin typeface="Figtree Light"/>
              </a:rPr>
              <a:t>skill</a:t>
            </a:r>
            <a:r>
              <a:rPr lang="fr-FR" sz="1400" dirty="0">
                <a:latin typeface="Figtree Light"/>
              </a:rPr>
              <a:t> click :</a:t>
            </a:r>
          </a:p>
        </p:txBody>
      </p:sp>
      <p:sp>
        <p:nvSpPr>
          <p:cNvPr id="12" name="Espace réservé du tableau 1">
            <a:extLst>
              <a:ext uri="{FF2B5EF4-FFF2-40B4-BE49-F238E27FC236}">
                <a16:creationId xmlns:a16="http://schemas.microsoft.com/office/drawing/2014/main" id="{BDD336D2-DD22-C4F3-FC0B-4E6DAC58F485}"/>
              </a:ext>
            </a:extLst>
          </p:cNvPr>
          <p:cNvSpPr>
            <a:spLocks noGrp="1"/>
          </p:cNvSpPr>
          <p:nvPr>
            <p:ph type="tbl" sz="quarter" idx="10"/>
          </p:nvPr>
        </p:nvSpPr>
        <p:spPr>
          <a:xfrm>
            <a:off x="8063248" y="2606459"/>
            <a:ext cx="3952875" cy="1913839"/>
          </a:xfrm>
        </p:spPr>
        <p:txBody>
          <a:bodyPr>
            <a:normAutofit fontScale="77500" lnSpcReduction="20000"/>
          </a:bodyPr>
          <a:lstStyle/>
          <a:p>
            <a:pPr marL="0" indent="0">
              <a:buNone/>
            </a:pPr>
            <a:r>
              <a:rPr lang="fr-FR" dirty="0">
                <a:latin typeface="Figtree"/>
              </a:rPr>
              <a:t>Fill in the information : </a:t>
            </a:r>
            <a:endParaRPr lang="fr-FR" dirty="0"/>
          </a:p>
          <a:p>
            <a:r>
              <a:rPr lang="fr-FR" dirty="0" err="1">
                <a:latin typeface="Figtree"/>
              </a:rPr>
              <a:t>Skill</a:t>
            </a:r>
            <a:r>
              <a:rPr lang="fr-FR" dirty="0">
                <a:latin typeface="Figtree"/>
              </a:rPr>
              <a:t> </a:t>
            </a:r>
            <a:r>
              <a:rPr lang="fr-FR" dirty="0" err="1">
                <a:latin typeface="Figtree"/>
              </a:rPr>
              <a:t>name</a:t>
            </a:r>
          </a:p>
          <a:p>
            <a:r>
              <a:rPr lang="fr-FR" dirty="0" err="1">
                <a:latin typeface="Figtree"/>
              </a:rPr>
              <a:t>Skill</a:t>
            </a:r>
            <a:r>
              <a:rPr lang="fr-FR" dirty="0">
                <a:latin typeface="Figtree"/>
              </a:rPr>
              <a:t> description</a:t>
            </a:r>
          </a:p>
          <a:p>
            <a:r>
              <a:rPr lang="fr-FR" dirty="0">
                <a:latin typeface="Figtree"/>
              </a:rPr>
              <a:t>Domain </a:t>
            </a:r>
            <a:r>
              <a:rPr lang="fr-FR" dirty="0" err="1">
                <a:latin typeface="Figtree"/>
              </a:rPr>
              <a:t>linked</a:t>
            </a:r>
            <a:r>
              <a:rPr lang="fr-FR" dirty="0">
                <a:latin typeface="Figtree"/>
              </a:rPr>
              <a:t> to the </a:t>
            </a:r>
            <a:r>
              <a:rPr lang="fr-FR" dirty="0" err="1">
                <a:latin typeface="Figtree"/>
              </a:rPr>
              <a:t>skill</a:t>
            </a:r>
            <a:endParaRPr lang="fr-FR" dirty="0" err="1"/>
          </a:p>
          <a:p>
            <a:r>
              <a:rPr lang="fr-FR" dirty="0" err="1">
                <a:latin typeface="Figtree"/>
              </a:rPr>
              <a:t>Skill</a:t>
            </a:r>
            <a:r>
              <a:rPr lang="fr-FR" dirty="0">
                <a:latin typeface="Figtree"/>
              </a:rPr>
              <a:t> type</a:t>
            </a:r>
          </a:p>
          <a:p>
            <a:r>
              <a:rPr lang="fr-FR" dirty="0">
                <a:latin typeface="Figtree"/>
              </a:rPr>
              <a:t>Check/</a:t>
            </a:r>
            <a:r>
              <a:rPr lang="fr-FR" err="1">
                <a:latin typeface="Figtree"/>
              </a:rPr>
              <a:t>Uncheck</a:t>
            </a:r>
            <a:r>
              <a:rPr lang="fr-FR" dirty="0">
                <a:latin typeface="Figtree"/>
              </a:rPr>
              <a:t> </a:t>
            </a:r>
            <a:r>
              <a:rPr lang="fr-FR" b="1" dirty="0">
                <a:latin typeface="Figtree"/>
              </a:rPr>
              <a:t>Key </a:t>
            </a:r>
            <a:r>
              <a:rPr lang="fr-FR" b="1" err="1">
                <a:latin typeface="Figtree"/>
              </a:rPr>
              <a:t>skill</a:t>
            </a:r>
            <a:endParaRPr lang="fr-FR" b="1">
              <a:latin typeface="Figtree"/>
            </a:endParaRPr>
          </a:p>
        </p:txBody>
      </p:sp>
      <p:sp>
        <p:nvSpPr>
          <p:cNvPr id="13" name="ZoneTexte 12">
            <a:extLst>
              <a:ext uri="{FF2B5EF4-FFF2-40B4-BE49-F238E27FC236}">
                <a16:creationId xmlns:a16="http://schemas.microsoft.com/office/drawing/2014/main" id="{DC64C478-61CC-E216-17CC-190D109C569F}"/>
              </a:ext>
            </a:extLst>
          </p:cNvPr>
          <p:cNvSpPr txBox="1"/>
          <p:nvPr/>
        </p:nvSpPr>
        <p:spPr>
          <a:xfrm>
            <a:off x="8060670" y="4631557"/>
            <a:ext cx="3943350" cy="1600438"/>
          </a:xfrm>
          <a:prstGeom prst="rect">
            <a:avLst/>
          </a:prstGeom>
          <a:noFill/>
        </p:spPr>
        <p:txBody>
          <a:bodyPr wrap="square" lIns="91440" tIns="45720" rIns="91440" bIns="45720" rtlCol="0" anchor="t">
            <a:spAutoFit/>
          </a:bodyPr>
          <a:lstStyle/>
          <a:p>
            <a:r>
              <a:rPr lang="fr-FR" sz="1400" dirty="0" err="1">
                <a:latin typeface="Figtree Light"/>
              </a:rPr>
              <a:t>Linking</a:t>
            </a:r>
            <a:r>
              <a:rPr lang="fr-FR" sz="1400" dirty="0">
                <a:latin typeface="Figtree Light"/>
              </a:rPr>
              <a:t> the </a:t>
            </a:r>
            <a:r>
              <a:rPr lang="fr-FR" sz="1400" dirty="0" err="1">
                <a:latin typeface="Figtree Light"/>
              </a:rPr>
              <a:t>skill</a:t>
            </a:r>
            <a:r>
              <a:rPr lang="fr-FR" sz="1400" dirty="0">
                <a:latin typeface="Figtree Light"/>
              </a:rPr>
              <a:t> </a:t>
            </a:r>
            <a:r>
              <a:rPr lang="fr-FR" sz="1400" dirty="0" err="1">
                <a:latin typeface="Figtree Light"/>
              </a:rPr>
              <a:t>domain</a:t>
            </a:r>
            <a:r>
              <a:rPr lang="fr-FR" sz="1400" dirty="0">
                <a:latin typeface="Figtree Light"/>
              </a:rPr>
              <a:t> and type </a:t>
            </a:r>
            <a:r>
              <a:rPr lang="fr-FR" sz="1400" dirty="0" err="1">
                <a:latin typeface="Figtree Light"/>
              </a:rPr>
              <a:t>is</a:t>
            </a:r>
            <a:endParaRPr lang="fr-FR" dirty="0" err="1">
              <a:latin typeface="Figtree"/>
            </a:endParaRPr>
          </a:p>
          <a:p>
            <a:r>
              <a:rPr lang="fr-FR" sz="1400" dirty="0">
                <a:latin typeface="Figtree Light"/>
              </a:rPr>
              <a:t>not </a:t>
            </a:r>
            <a:r>
              <a:rPr lang="fr-FR" sz="1400" dirty="0" err="1">
                <a:latin typeface="Figtree Light"/>
              </a:rPr>
              <a:t>mandatory</a:t>
            </a:r>
            <a:r>
              <a:rPr lang="fr-FR" sz="1400" dirty="0">
                <a:latin typeface="Figtree Light"/>
              </a:rPr>
              <a:t>, but can </a:t>
            </a:r>
            <a:r>
              <a:rPr lang="fr-FR" sz="1400" dirty="0" err="1">
                <a:latin typeface="Figtree Light"/>
              </a:rPr>
              <a:t>be</a:t>
            </a:r>
            <a:r>
              <a:rPr lang="fr-FR" sz="1400" dirty="0">
                <a:latin typeface="Figtree Light"/>
              </a:rPr>
              <a:t> </a:t>
            </a:r>
            <a:r>
              <a:rPr lang="fr-FR" sz="1400" dirty="0" err="1">
                <a:latin typeface="Figtree Light"/>
              </a:rPr>
              <a:t>useful</a:t>
            </a:r>
          </a:p>
          <a:p>
            <a:r>
              <a:rPr lang="fr-FR" sz="1400" dirty="0">
                <a:latin typeface="Figtree Light"/>
              </a:rPr>
              <a:t>in </a:t>
            </a:r>
            <a:r>
              <a:rPr lang="fr-FR" sz="1400" dirty="0" err="1">
                <a:latin typeface="Figtree Light"/>
              </a:rPr>
              <a:t>order</a:t>
            </a:r>
            <a:r>
              <a:rPr lang="fr-FR" sz="1400" dirty="0">
                <a:latin typeface="Figtree Light"/>
              </a:rPr>
              <a:t> to </a:t>
            </a:r>
            <a:r>
              <a:rPr lang="fr-FR" sz="1400" dirty="0" err="1">
                <a:latin typeface="Figtree Light"/>
              </a:rPr>
              <a:t>categorise</a:t>
            </a:r>
            <a:r>
              <a:rPr lang="fr-FR" sz="1400" dirty="0">
                <a:latin typeface="Figtree Light"/>
              </a:rPr>
              <a:t>/</a:t>
            </a:r>
            <a:r>
              <a:rPr lang="fr-FR" sz="1400" dirty="0" err="1">
                <a:latin typeface="Figtree Light"/>
              </a:rPr>
              <a:t>filter</a:t>
            </a:r>
            <a:r>
              <a:rPr lang="fr-FR" sz="1400" dirty="0">
                <a:latin typeface="Figtree Light"/>
              </a:rPr>
              <a:t> </a:t>
            </a:r>
            <a:r>
              <a:rPr lang="fr-FR" sz="1400" dirty="0" err="1">
                <a:latin typeface="Figtree Light"/>
              </a:rPr>
              <a:t>your</a:t>
            </a:r>
            <a:r>
              <a:rPr lang="fr-FR" sz="1400" dirty="0">
                <a:latin typeface="Figtree Light"/>
              </a:rPr>
              <a:t> </a:t>
            </a:r>
            <a:r>
              <a:rPr lang="fr-FR" sz="1400" dirty="0" err="1">
                <a:latin typeface="Figtree Light"/>
              </a:rPr>
              <a:t>skill</a:t>
            </a:r>
            <a:r>
              <a:rPr lang="fr-FR" sz="1400" dirty="0">
                <a:latin typeface="Figtree Light"/>
              </a:rPr>
              <a:t> catalogue.</a:t>
            </a:r>
            <a:endParaRPr lang="fr-FR"/>
          </a:p>
          <a:p>
            <a:r>
              <a:rPr lang="fr-FR" sz="1400" dirty="0">
                <a:latin typeface="Figtree Light"/>
              </a:rPr>
              <a:t>A key </a:t>
            </a:r>
            <a:r>
              <a:rPr lang="fr-FR" sz="1400" dirty="0" err="1">
                <a:latin typeface="Figtree Light"/>
              </a:rPr>
              <a:t>skill</a:t>
            </a:r>
            <a:r>
              <a:rPr lang="fr-FR" sz="1400" dirty="0">
                <a:latin typeface="Figtree Light"/>
              </a:rPr>
              <a:t> </a:t>
            </a:r>
            <a:r>
              <a:rPr lang="fr-FR" sz="1400" dirty="0" err="1">
                <a:latin typeface="Figtree Light"/>
              </a:rPr>
              <a:t>is</a:t>
            </a:r>
            <a:r>
              <a:rPr lang="fr-FR" sz="1400" dirty="0">
                <a:latin typeface="Figtree Light"/>
              </a:rPr>
              <a:t> a </a:t>
            </a:r>
            <a:r>
              <a:rPr lang="fr-FR" sz="1400" dirty="0" err="1">
                <a:latin typeface="Figtree Light"/>
              </a:rPr>
              <a:t>skill</a:t>
            </a:r>
            <a:r>
              <a:rPr lang="fr-FR" sz="1400" dirty="0">
                <a:latin typeface="Figtree Light"/>
              </a:rPr>
              <a:t> </a:t>
            </a:r>
            <a:r>
              <a:rPr lang="fr-FR" sz="1400" dirty="0" err="1">
                <a:latin typeface="Figtree Light"/>
              </a:rPr>
              <a:t>that</a:t>
            </a:r>
            <a:r>
              <a:rPr lang="fr-FR" sz="1400" dirty="0">
                <a:latin typeface="Figtree Light"/>
              </a:rPr>
              <a:t> </a:t>
            </a:r>
            <a:r>
              <a:rPr lang="fr-FR" sz="1400" dirty="0" err="1">
                <a:latin typeface="Figtree Light"/>
              </a:rPr>
              <a:t>is</a:t>
            </a:r>
            <a:r>
              <a:rPr lang="fr-FR" sz="1400" dirty="0">
                <a:latin typeface="Figtree Light"/>
              </a:rPr>
              <a:t> essential in </a:t>
            </a:r>
            <a:r>
              <a:rPr lang="fr-FR" sz="1400" dirty="0" err="1">
                <a:latin typeface="Figtree Light"/>
              </a:rPr>
              <a:t>your</a:t>
            </a:r>
            <a:r>
              <a:rPr lang="fr-FR" sz="1400" dirty="0">
                <a:latin typeface="Figtree Light"/>
              </a:rPr>
              <a:t> </a:t>
            </a:r>
            <a:r>
              <a:rPr lang="fr-FR" sz="1400" dirty="0" err="1">
                <a:latin typeface="Figtree Light"/>
              </a:rPr>
              <a:t>company</a:t>
            </a:r>
            <a:r>
              <a:rPr lang="fr-FR" sz="1400" dirty="0">
                <a:latin typeface="Figtree Light"/>
              </a:rPr>
              <a:t>.</a:t>
            </a:r>
          </a:p>
          <a:p>
            <a:r>
              <a:rPr lang="fr-FR" sz="1400" dirty="0">
                <a:latin typeface="Figtree Light"/>
              </a:rPr>
              <a:t>For </a:t>
            </a:r>
            <a:r>
              <a:rPr lang="fr-FR" sz="1400" dirty="0" err="1">
                <a:latin typeface="Figtree Light"/>
              </a:rPr>
              <a:t>example</a:t>
            </a:r>
            <a:r>
              <a:rPr lang="fr-FR" sz="1400" dirty="0">
                <a:latin typeface="Figtree Light"/>
              </a:rPr>
              <a:t>, </a:t>
            </a:r>
            <a:r>
              <a:rPr lang="fr-FR" sz="1400" dirty="0" err="1">
                <a:latin typeface="Figtree Light"/>
              </a:rPr>
              <a:t>speaking</a:t>
            </a:r>
            <a:r>
              <a:rPr lang="fr-FR" sz="1400" dirty="0">
                <a:latin typeface="Figtree Light"/>
              </a:rPr>
              <a:t> English </a:t>
            </a:r>
            <a:r>
              <a:rPr lang="fr-FR" sz="1400" dirty="0" err="1">
                <a:latin typeface="Figtree Light"/>
              </a:rPr>
              <a:t>is</a:t>
            </a:r>
            <a:r>
              <a:rPr lang="fr-FR" sz="1400" dirty="0">
                <a:latin typeface="Figtree Light"/>
              </a:rPr>
              <a:t> a key </a:t>
            </a:r>
            <a:r>
              <a:rPr lang="fr-FR" sz="1400" dirty="0" err="1">
                <a:latin typeface="Figtree Light"/>
              </a:rPr>
              <a:t>skill</a:t>
            </a:r>
            <a:endParaRPr lang="fr-FR" sz="1400" dirty="0">
              <a:latin typeface="Figtree Light"/>
            </a:endParaRPr>
          </a:p>
          <a:p>
            <a:r>
              <a:rPr lang="fr-FR" sz="1400" dirty="0">
                <a:latin typeface="Figtree Light"/>
              </a:rPr>
              <a:t>for a </a:t>
            </a:r>
            <a:r>
              <a:rPr lang="fr-FR" sz="1400" dirty="0" err="1">
                <a:latin typeface="Figtree Light"/>
              </a:rPr>
              <a:t>company</a:t>
            </a:r>
            <a:r>
              <a:rPr lang="fr-FR" sz="1400" dirty="0">
                <a:latin typeface="Figtree Light"/>
              </a:rPr>
              <a:t> operating </a:t>
            </a:r>
            <a:r>
              <a:rPr lang="fr-FR" sz="1400" dirty="0" err="1">
                <a:latin typeface="Figtree Light"/>
              </a:rPr>
              <a:t>internationally</a:t>
            </a:r>
            <a:r>
              <a:rPr lang="fr-FR" sz="1400" dirty="0">
                <a:latin typeface="Figtree Light"/>
              </a:rPr>
              <a:t>.</a:t>
            </a:r>
            <a:endParaRPr lang="fr-FR"/>
          </a:p>
        </p:txBody>
      </p:sp>
      <p:pic>
        <p:nvPicPr>
          <p:cNvPr id="7" name="Graphique 6">
            <a:extLst>
              <a:ext uri="{FF2B5EF4-FFF2-40B4-BE49-F238E27FC236}">
                <a16:creationId xmlns:a16="http://schemas.microsoft.com/office/drawing/2014/main" id="{4221F15B-6B94-780B-87DB-80C3138E00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911167">
            <a:off x="4448432" y="2282635"/>
            <a:ext cx="806894" cy="806895"/>
          </a:xfrm>
          <a:prstGeom prst="rect">
            <a:avLst/>
          </a:prstGeom>
        </p:spPr>
      </p:pic>
      <p:pic>
        <p:nvPicPr>
          <p:cNvPr id="2" name="Image 1" descr="Une image contenant texte, Police, logo, symbole&#10;&#10;Le contenu généré par l’IA peut être incorrect.">
            <a:extLst>
              <a:ext uri="{FF2B5EF4-FFF2-40B4-BE49-F238E27FC236}">
                <a16:creationId xmlns:a16="http://schemas.microsoft.com/office/drawing/2014/main" id="{7CDFFAE4-886E-9D99-60A4-4131024D7031}"/>
              </a:ext>
            </a:extLst>
          </p:cNvPr>
          <p:cNvPicPr>
            <a:picLocks noChangeAspect="1"/>
          </p:cNvPicPr>
          <p:nvPr/>
        </p:nvPicPr>
        <p:blipFill>
          <a:blip r:embed="rId9"/>
          <a:stretch>
            <a:fillRect/>
          </a:stretch>
        </p:blipFill>
        <p:spPr>
          <a:xfrm>
            <a:off x="4494742" y="1885421"/>
            <a:ext cx="1466850" cy="504825"/>
          </a:xfrm>
          <a:prstGeom prst="rect">
            <a:avLst/>
          </a:prstGeom>
        </p:spPr>
      </p:pic>
    </p:spTree>
    <p:extLst>
      <p:ext uri="{BB962C8B-B14F-4D97-AF65-F5344CB8AC3E}">
        <p14:creationId xmlns:p14="http://schemas.microsoft.com/office/powerpoint/2010/main" val="322075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F2CE437F-1740-FE97-F1AA-B36BFA2BB618}"/>
              </a:ext>
            </a:extLst>
          </p:cNvPr>
          <p:cNvPicPr>
            <a:picLocks noChangeAspect="1"/>
          </p:cNvPicPr>
          <p:nvPr/>
        </p:nvPicPr>
        <p:blipFill>
          <a:blip r:embed="rId2"/>
          <a:stretch>
            <a:fillRect/>
          </a:stretch>
        </p:blipFill>
        <p:spPr>
          <a:xfrm>
            <a:off x="1162050" y="1939396"/>
            <a:ext cx="9867900" cy="3381375"/>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modifiying</a:t>
            </a:r>
            <a:r>
              <a:rPr lang="fr-FR" dirty="0">
                <a:latin typeface="Figtree"/>
              </a:rPr>
              <a:t> a </a:t>
            </a:r>
            <a:r>
              <a:rPr lang="fr-FR" dirty="0" err="1">
                <a:latin typeface="Figtree"/>
              </a:rPr>
              <a:t>skill</a:t>
            </a:r>
            <a:endParaRPr lang="fr-FR" dirty="0" err="1"/>
          </a:p>
        </p:txBody>
      </p:sp>
      <p:sp>
        <p:nvSpPr>
          <p:cNvPr id="15" name="Rectangle 14">
            <a:extLst>
              <a:ext uri="{FF2B5EF4-FFF2-40B4-BE49-F238E27FC236}">
                <a16:creationId xmlns:a16="http://schemas.microsoft.com/office/drawing/2014/main" id="{99C969C7-EF62-AF26-2A8A-53331761FC6D}"/>
              </a:ext>
            </a:extLst>
          </p:cNvPr>
          <p:cNvSpPr/>
          <p:nvPr/>
        </p:nvSpPr>
        <p:spPr>
          <a:xfrm>
            <a:off x="10512954" y="4387322"/>
            <a:ext cx="215372" cy="320145"/>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C691E231-71F0-1848-37FC-AA768E314E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59571" flipH="1">
            <a:off x="10395676" y="4908039"/>
            <a:ext cx="454159" cy="454160"/>
          </a:xfrm>
          <a:prstGeom prst="rect">
            <a:avLst/>
          </a:prstGeom>
        </p:spPr>
      </p:pic>
      <p:sp>
        <p:nvSpPr>
          <p:cNvPr id="17" name="ZoneTexte 16">
            <a:extLst>
              <a:ext uri="{FF2B5EF4-FFF2-40B4-BE49-F238E27FC236}">
                <a16:creationId xmlns:a16="http://schemas.microsoft.com/office/drawing/2014/main" id="{FE81079F-A279-3B2A-0B24-AACCB200191D}"/>
              </a:ext>
            </a:extLst>
          </p:cNvPr>
          <p:cNvSpPr txBox="1"/>
          <p:nvPr/>
        </p:nvSpPr>
        <p:spPr>
          <a:xfrm>
            <a:off x="8625599" y="5434943"/>
            <a:ext cx="2835356" cy="461665"/>
          </a:xfrm>
          <a:prstGeom prst="rect">
            <a:avLst/>
          </a:prstGeom>
          <a:noFill/>
        </p:spPr>
        <p:txBody>
          <a:bodyPr wrap="square" lIns="91440" tIns="45720" rIns="91440" bIns="45720" rtlCol="0" anchor="t">
            <a:spAutoFit/>
          </a:bodyPr>
          <a:lstStyle/>
          <a:p>
            <a:pPr algn="ctr"/>
            <a:r>
              <a:rPr lang="fr-FR" sz="1200" dirty="0">
                <a:latin typeface="Figtree Light"/>
              </a:rPr>
              <a:t>To </a:t>
            </a:r>
            <a:r>
              <a:rPr lang="fr-FR" sz="1200" dirty="0" err="1">
                <a:latin typeface="Figtree Light"/>
              </a:rPr>
              <a:t>edit</a:t>
            </a:r>
            <a:r>
              <a:rPr lang="fr-FR" sz="1200" dirty="0">
                <a:latin typeface="Figtree Light"/>
              </a:rPr>
              <a:t> the info about a </a:t>
            </a:r>
            <a:r>
              <a:rPr lang="fr-FR" sz="1200" dirty="0" err="1">
                <a:latin typeface="Figtree Light"/>
              </a:rPr>
              <a:t>skill</a:t>
            </a:r>
            <a:r>
              <a:rPr lang="fr-FR" sz="1200" dirty="0">
                <a:latin typeface="Figtree Light"/>
              </a:rPr>
              <a:t>,</a:t>
            </a:r>
            <a:endParaRPr lang="fr-FR" sz="1200" dirty="0">
              <a:latin typeface="Figtree Light" pitchFamily="2" charset="0"/>
            </a:endParaRPr>
          </a:p>
          <a:p>
            <a:pPr algn="ctr"/>
            <a:r>
              <a:rPr lang="fr-FR" sz="1200" dirty="0">
                <a:latin typeface="Figtree Light"/>
              </a:rPr>
              <a:t>click the </a:t>
            </a:r>
            <a:r>
              <a:rPr lang="fr-FR" sz="1200" dirty="0" err="1">
                <a:latin typeface="Figtree Light"/>
              </a:rPr>
              <a:t>pen</a:t>
            </a:r>
            <a:r>
              <a:rPr lang="fr-FR" sz="1200" dirty="0">
                <a:latin typeface="Figtree Light"/>
              </a:rPr>
              <a:t> </a:t>
            </a:r>
            <a:r>
              <a:rPr lang="fr-FR" sz="1200" dirty="0" err="1">
                <a:latin typeface="Figtree Light"/>
              </a:rPr>
              <a:t>icon</a:t>
            </a:r>
            <a:endParaRPr lang="fr-FR" sz="1200">
              <a:latin typeface="Figtree Light" pitchFamily="2" charset="0"/>
            </a:endParaRPr>
          </a:p>
        </p:txBody>
      </p:sp>
      <p:sp>
        <p:nvSpPr>
          <p:cNvPr id="18" name="ZoneTexte 17">
            <a:extLst>
              <a:ext uri="{FF2B5EF4-FFF2-40B4-BE49-F238E27FC236}">
                <a16:creationId xmlns:a16="http://schemas.microsoft.com/office/drawing/2014/main" id="{F8FCDEF9-31E0-F260-4558-09E74E8EDD80}"/>
              </a:ext>
            </a:extLst>
          </p:cNvPr>
          <p:cNvSpPr txBox="1"/>
          <p:nvPr/>
        </p:nvSpPr>
        <p:spPr>
          <a:xfrm>
            <a:off x="3105150" y="5885180"/>
            <a:ext cx="6450330" cy="523220"/>
          </a:xfrm>
          <a:prstGeom prst="rect">
            <a:avLst/>
          </a:prstGeom>
          <a:noFill/>
        </p:spPr>
        <p:txBody>
          <a:bodyPr wrap="square" lIns="91440" tIns="45720" rIns="91440" bIns="45720" rtlCol="0" anchor="t">
            <a:spAutoFit/>
          </a:bodyPr>
          <a:lstStyle/>
          <a:p>
            <a:pPr algn="ctr"/>
            <a:r>
              <a:rPr lang="fr-FR" sz="1400" b="1" dirty="0" err="1">
                <a:solidFill>
                  <a:schemeClr val="accent1"/>
                </a:solidFill>
                <a:latin typeface="Figtree Light"/>
              </a:rPr>
              <a:t>Please</a:t>
            </a:r>
            <a:r>
              <a:rPr lang="fr-FR" sz="1400" b="1" dirty="0">
                <a:solidFill>
                  <a:schemeClr val="accent1"/>
                </a:solidFill>
                <a:latin typeface="Figtree Light"/>
              </a:rPr>
              <a:t> note:</a:t>
            </a:r>
            <a:r>
              <a:rPr lang="fr-FR" sz="1400" dirty="0">
                <a:latin typeface="Figtree Light"/>
              </a:rPr>
              <a:t> A </a:t>
            </a:r>
            <a:r>
              <a:rPr lang="fr-FR" sz="1400" dirty="0" err="1">
                <a:latin typeface="Figtree Light"/>
              </a:rPr>
              <a:t>skill</a:t>
            </a:r>
            <a:r>
              <a:rPr lang="fr-FR" sz="1400" dirty="0">
                <a:latin typeface="Figtree Light"/>
              </a:rPr>
              <a:t> can not </a:t>
            </a:r>
            <a:r>
              <a:rPr lang="fr-FR" sz="1400" dirty="0" err="1">
                <a:latin typeface="Figtree Light"/>
              </a:rPr>
              <a:t>be</a:t>
            </a:r>
            <a:r>
              <a:rPr lang="fr-FR" sz="1400" dirty="0">
                <a:latin typeface="Figtree Light"/>
              </a:rPr>
              <a:t> </a:t>
            </a:r>
            <a:r>
              <a:rPr lang="fr-FR" sz="1400" dirty="0" err="1">
                <a:latin typeface="Figtree Light"/>
              </a:rPr>
              <a:t>deleted</a:t>
            </a:r>
            <a:r>
              <a:rPr lang="fr-FR" sz="1400" dirty="0">
                <a:latin typeface="Figtree Light"/>
              </a:rPr>
              <a:t> </a:t>
            </a:r>
            <a:r>
              <a:rPr lang="fr-FR" sz="1400" dirty="0" err="1">
                <a:latin typeface="Figtree Light"/>
              </a:rPr>
              <a:t>whilst</a:t>
            </a:r>
            <a:r>
              <a:rPr lang="fr-FR" sz="1400" dirty="0">
                <a:latin typeface="Figtree Light"/>
              </a:rPr>
              <a:t> </a:t>
            </a:r>
            <a:r>
              <a:rPr lang="fr-FR" sz="1400" dirty="0" err="1">
                <a:latin typeface="Figtree Light"/>
              </a:rPr>
              <a:t>still</a:t>
            </a:r>
            <a:r>
              <a:rPr lang="fr-FR" sz="1400" dirty="0">
                <a:latin typeface="Figtree Light"/>
              </a:rPr>
              <a:t> </a:t>
            </a:r>
            <a:r>
              <a:rPr lang="fr-FR" sz="1400" dirty="0" err="1">
                <a:latin typeface="Figtree Light"/>
              </a:rPr>
              <a:t>linked</a:t>
            </a:r>
            <a:endParaRPr lang="fr-FR" sz="1400" dirty="0">
              <a:latin typeface="Figtree Light"/>
            </a:endParaRPr>
          </a:p>
          <a:p>
            <a:pPr algn="ctr"/>
            <a:r>
              <a:rPr lang="fr-FR" sz="1400" dirty="0">
                <a:latin typeface="Figtree Light"/>
              </a:rPr>
              <a:t>to a job, training or </a:t>
            </a:r>
            <a:r>
              <a:rPr lang="fr-FR" sz="1400" dirty="0" err="1">
                <a:latin typeface="Figtree Light"/>
              </a:rPr>
              <a:t>employee</a:t>
            </a:r>
            <a:r>
              <a:rPr lang="fr-FR" sz="1400" dirty="0">
                <a:latin typeface="Figtree Light"/>
              </a:rPr>
              <a:t>. </a:t>
            </a:r>
            <a:endParaRPr lang="fr-FR"/>
          </a:p>
        </p:txBody>
      </p:sp>
    </p:spTree>
    <p:extLst>
      <p:ext uri="{BB962C8B-B14F-4D97-AF65-F5344CB8AC3E}">
        <p14:creationId xmlns:p14="http://schemas.microsoft.com/office/powerpoint/2010/main" val="125313208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FE88D7-4CE4-4DA8-8812-C40112B2C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997</Words>
  <Application>Microsoft Office PowerPoint</Application>
  <PresentationFormat>Grand écran</PresentationFormat>
  <Paragraphs>130</Paragraphs>
  <Slides>25</Slides>
  <Notes>0</Notes>
  <HiddenSlides>0</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Eurecia</vt:lpstr>
      <vt:lpstr>All you need to know about      Skills</vt:lpstr>
      <vt:lpstr>At the end of this training , administrators will be able to:</vt:lpstr>
      <vt:lpstr> MODULE features</vt:lpstr>
      <vt:lpstr>Module features</vt:lpstr>
      <vt:lpstr>Creating and editing skills</vt:lpstr>
      <vt:lpstr>Managing a skills catalogue</vt:lpstr>
      <vt:lpstr>Managing a skills catalogue</vt:lpstr>
      <vt:lpstr>Managing a skills catalogue</vt:lpstr>
      <vt:lpstr>Managing a skills catalogue</vt:lpstr>
      <vt:lpstr>Managing a skills catalogue</vt:lpstr>
      <vt:lpstr>Creating and editing job types</vt:lpstr>
      <vt:lpstr>Managing a jobs catalogue</vt:lpstr>
      <vt:lpstr>Managing a jobs catalogue</vt:lpstr>
      <vt:lpstr>Linking skills to a job type or training</vt:lpstr>
      <vt:lpstr>Managing a job type catalogue</vt:lpstr>
      <vt:lpstr>Managing a job type catalogue</vt:lpstr>
      <vt:lpstr>Linking a job type to an employee</vt:lpstr>
      <vt:lpstr>Managing a job type catalogue</vt:lpstr>
      <vt:lpstr>Accessing the skills overview</vt:lpstr>
      <vt:lpstr>Exploiting the data</vt:lpstr>
      <vt:lpstr>Admin area</vt:lpstr>
      <vt:lpstr>Creating, editing, deactivating and deleting skill levels</vt:lpstr>
      <vt:lpstr>Setting up skill levels</vt:lpstr>
      <vt:lpstr>Managing skill levels</vt:lpstr>
      <vt:lpstr>Still have questions ?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778</cp:revision>
  <dcterms:created xsi:type="dcterms:W3CDTF">2023-07-17T08:33:49Z</dcterms:created>
  <dcterms:modified xsi:type="dcterms:W3CDTF">2025-07-24T07:23:54Z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