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handoutMasterIdLst>
    <p:handoutMasterId r:id="rId26"/>
  </p:handoutMasterIdLst>
  <p:sldIdLst>
    <p:sldId id="356" r:id="rId5"/>
    <p:sldId id="287" r:id="rId6"/>
    <p:sldId id="288" r:id="rId7"/>
    <p:sldId id="357" r:id="rId8"/>
    <p:sldId id="358" r:id="rId9"/>
    <p:sldId id="310" r:id="rId10"/>
    <p:sldId id="336" r:id="rId11"/>
    <p:sldId id="355" r:id="rId12"/>
    <p:sldId id="341" r:id="rId13"/>
    <p:sldId id="349" r:id="rId14"/>
    <p:sldId id="350" r:id="rId15"/>
    <p:sldId id="352" r:id="rId16"/>
    <p:sldId id="351" r:id="rId17"/>
    <p:sldId id="353" r:id="rId18"/>
    <p:sldId id="335" r:id="rId19"/>
    <p:sldId id="264" r:id="rId20"/>
    <p:sldId id="344" r:id="rId21"/>
    <p:sldId id="354" r:id="rId22"/>
    <p:sldId id="346" r:id="rId23"/>
    <p:sldId id="342" r:id="rId2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eadme" id="{8A1DA440-3303-4B14-BB61-32814EAEC6D7}">
          <p14:sldIdLst/>
        </p14:section>
        <p14:section name="intro/logo" id="{593E9BB1-8CD9-4D1E-BE69-1DE0B1EDE1B4}">
          <p14:sldIdLst>
            <p14:sldId id="356"/>
            <p14:sldId id="287"/>
            <p14:sldId id="288"/>
            <p14:sldId id="357"/>
            <p14:sldId id="358"/>
            <p14:sldId id="310"/>
            <p14:sldId id="336"/>
            <p14:sldId id="355"/>
            <p14:sldId id="341"/>
            <p14:sldId id="349"/>
            <p14:sldId id="350"/>
            <p14:sldId id="352"/>
            <p14:sldId id="351"/>
            <p14:sldId id="353"/>
            <p14:sldId id="335"/>
            <p14:sldId id="264"/>
            <p14:sldId id="344"/>
            <p14:sldId id="354"/>
            <p14:sldId id="346"/>
            <p14:sldId id="342"/>
          </p14:sldIdLst>
        </p14:section>
      </p14:sectionLst>
    </p:ex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65D46"/>
    <a:srgbClr val="EE77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C3B04E-2F53-E553-4B24-5779B942D737}" v="1" dt="2025-08-05T13:30:21.936"/>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6723" autoAdjust="0"/>
  </p:normalViewPr>
  <p:slideViewPr>
    <p:cSldViewPr snapToGrid="0">
      <p:cViewPr varScale="1">
        <p:scale>
          <a:sx n="15" d="100"/>
          <a:sy n="15" d="100"/>
        </p:scale>
        <p:origin x="38" y="1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8436"/>
    </p:cViewPr>
  </p:sorterViewPr>
  <p:notesViewPr>
    <p:cSldViewPr snapToGrid="0" showGuides="1">
      <p:cViewPr varScale="1">
        <p:scale>
          <a:sx n="96" d="100"/>
          <a:sy n="96" d="100"/>
        </p:scale>
        <p:origin x="364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line JOLET [Eurécia]" userId="S::celine.jolet@eurecia.com::4ea0ef13-05f0-42ce-86d6-83a3b123372b" providerId="AD" clId="Web-{06C0C0FC-8940-8968-7A1B-CF1D97F6F135}"/>
    <pc:docChg chg="modSld">
      <pc:chgData name="Celine JOLET [Eurécia]" userId="S::celine.jolet@eurecia.com::4ea0ef13-05f0-42ce-86d6-83a3b123372b" providerId="AD" clId="Web-{06C0C0FC-8940-8968-7A1B-CF1D97F6F135}" dt="2024-11-07T13:04:43.561" v="10" actId="20577"/>
      <pc:docMkLst>
        <pc:docMk/>
      </pc:docMkLst>
      <pc:sldChg chg="modSp">
        <pc:chgData name="Celine JOLET [Eurécia]" userId="S::celine.jolet@eurecia.com::4ea0ef13-05f0-42ce-86d6-83a3b123372b" providerId="AD" clId="Web-{06C0C0FC-8940-8968-7A1B-CF1D97F6F135}" dt="2024-11-07T13:04:43.561" v="10" actId="20577"/>
        <pc:sldMkLst>
          <pc:docMk/>
          <pc:sldMk cId="4021545993" sldId="261"/>
        </pc:sldMkLst>
      </pc:sldChg>
      <pc:sldChg chg="modSp">
        <pc:chgData name="Celine JOLET [Eurécia]" userId="S::celine.jolet@eurecia.com::4ea0ef13-05f0-42ce-86d6-83a3b123372b" providerId="AD" clId="Web-{06C0C0FC-8940-8968-7A1B-CF1D97F6F135}" dt="2024-11-07T13:02:19.291" v="5" actId="20577"/>
        <pc:sldMkLst>
          <pc:docMk/>
          <pc:sldMk cId="2272884666" sldId="344"/>
        </pc:sldMkLst>
      </pc:sldChg>
    </pc:docChg>
  </pc:docChgLst>
  <pc:docChgLst>
    <pc:chgData name="Axel DORIAT [Eurécia]" userId="S::axel.doriat@eurecia.com::4d51f13d-df14-4cb9-8074-71ae9a6914f9" providerId="AD" clId="Web-{F227D292-D463-F215-161F-42ED5773275E}"/>
    <pc:docChg chg="modSld sldOrd">
      <pc:chgData name="Axel DORIAT [Eurécia]" userId="S::axel.doriat@eurecia.com::4d51f13d-df14-4cb9-8074-71ae9a6914f9" providerId="AD" clId="Web-{F227D292-D463-F215-161F-42ED5773275E}" dt="2024-11-22T11:32:47.543" v="1139" actId="20577"/>
      <pc:docMkLst>
        <pc:docMk/>
      </pc:docMkLst>
      <pc:sldChg chg="modSp">
        <pc:chgData name="Axel DORIAT [Eurécia]" userId="S::axel.doriat@eurecia.com::4d51f13d-df14-4cb9-8074-71ae9a6914f9" providerId="AD" clId="Web-{F227D292-D463-F215-161F-42ED5773275E}" dt="2024-11-22T10:04:17.696" v="16" actId="20577"/>
        <pc:sldMkLst>
          <pc:docMk/>
          <pc:sldMk cId="582157585" sldId="259"/>
        </pc:sldMkLst>
      </pc:sldChg>
      <pc:sldChg chg="modSp">
        <pc:chgData name="Axel DORIAT [Eurécia]" userId="S::axel.doriat@eurecia.com::4d51f13d-df14-4cb9-8074-71ae9a6914f9" providerId="AD" clId="Web-{F227D292-D463-F215-161F-42ED5773275E}" dt="2024-11-22T11:32:47.543" v="1139" actId="20577"/>
        <pc:sldMkLst>
          <pc:docMk/>
          <pc:sldMk cId="4021545993" sldId="261"/>
        </pc:sldMkLst>
      </pc:sldChg>
      <pc:sldChg chg="modSp">
        <pc:chgData name="Axel DORIAT [Eurécia]" userId="S::axel.doriat@eurecia.com::4d51f13d-df14-4cb9-8074-71ae9a6914f9" providerId="AD" clId="Web-{F227D292-D463-F215-161F-42ED5773275E}" dt="2024-11-22T10:08:41.518" v="95" actId="20577"/>
        <pc:sldMkLst>
          <pc:docMk/>
          <pc:sldMk cId="4015136436" sldId="262"/>
        </pc:sldMkLst>
      </pc:sldChg>
      <pc:sldChg chg="modSp">
        <pc:chgData name="Axel DORIAT [Eurécia]" userId="S::axel.doriat@eurecia.com::4d51f13d-df14-4cb9-8074-71ae9a6914f9" providerId="AD" clId="Web-{F227D292-D463-F215-161F-42ED5773275E}" dt="2024-11-22T11:19:31.777" v="870" actId="20577"/>
        <pc:sldMkLst>
          <pc:docMk/>
          <pc:sldMk cId="2005508118" sldId="264"/>
        </pc:sldMkLst>
      </pc:sldChg>
      <pc:sldChg chg="modSp">
        <pc:chgData name="Axel DORIAT [Eurécia]" userId="S::axel.doriat@eurecia.com::4d51f13d-df14-4cb9-8074-71ae9a6914f9" providerId="AD" clId="Web-{F227D292-D463-F215-161F-42ED5773275E}" dt="2024-11-22T10:09:27.441" v="107" actId="20577"/>
        <pc:sldMkLst>
          <pc:docMk/>
          <pc:sldMk cId="850016792" sldId="310"/>
        </pc:sldMkLst>
      </pc:sldChg>
      <pc:sldChg chg="modSp">
        <pc:chgData name="Axel DORIAT [Eurécia]" userId="S::axel.doriat@eurecia.com::4d51f13d-df14-4cb9-8074-71ae9a6914f9" providerId="AD" clId="Web-{F227D292-D463-F215-161F-42ED5773275E}" dt="2024-11-22T11:16:56.649" v="794" actId="20577"/>
        <pc:sldMkLst>
          <pc:docMk/>
          <pc:sldMk cId="3677211305" sldId="335"/>
        </pc:sldMkLst>
      </pc:sldChg>
      <pc:sldChg chg="addSp delSp modSp">
        <pc:chgData name="Axel DORIAT [Eurécia]" userId="S::axel.doriat@eurecia.com::4d51f13d-df14-4cb9-8074-71ae9a6914f9" providerId="AD" clId="Web-{F227D292-D463-F215-161F-42ED5773275E}" dt="2024-11-22T10:20:07.619" v="172" actId="20577"/>
        <pc:sldMkLst>
          <pc:docMk/>
          <pc:sldMk cId="394031600" sldId="336"/>
        </pc:sldMkLst>
      </pc:sldChg>
      <pc:sldChg chg="modSp">
        <pc:chgData name="Axel DORIAT [Eurécia]" userId="S::axel.doriat@eurecia.com::4d51f13d-df14-4cb9-8074-71ae9a6914f9" providerId="AD" clId="Web-{F227D292-D463-F215-161F-42ED5773275E}" dt="2024-11-22T11:01:32.865" v="567" actId="20577"/>
        <pc:sldMkLst>
          <pc:docMk/>
          <pc:sldMk cId="500192487" sldId="341"/>
        </pc:sldMkLst>
      </pc:sldChg>
      <pc:sldChg chg="modSp ord">
        <pc:chgData name="Axel DORIAT [Eurécia]" userId="S::axel.doriat@eurecia.com::4d51f13d-df14-4cb9-8074-71ae9a6914f9" providerId="AD" clId="Web-{F227D292-D463-F215-161F-42ED5773275E}" dt="2024-11-22T11:28:15.928" v="1054" actId="20577"/>
        <pc:sldMkLst>
          <pc:docMk/>
          <pc:sldMk cId="2272884666" sldId="344"/>
        </pc:sldMkLst>
      </pc:sldChg>
      <pc:sldChg chg="modSp">
        <pc:chgData name="Axel DORIAT [Eurécia]" userId="S::axel.doriat@eurecia.com::4d51f13d-df14-4cb9-8074-71ae9a6914f9" providerId="AD" clId="Web-{F227D292-D463-F215-161F-42ED5773275E}" dt="2024-11-22T11:32:37.152" v="1131" actId="20577"/>
        <pc:sldMkLst>
          <pc:docMk/>
          <pc:sldMk cId="4189674040" sldId="346"/>
        </pc:sldMkLst>
      </pc:sldChg>
      <pc:sldChg chg="addSp delSp modSp">
        <pc:chgData name="Axel DORIAT [Eurécia]" userId="S::axel.doriat@eurecia.com::4d51f13d-df14-4cb9-8074-71ae9a6914f9" providerId="AD" clId="Web-{F227D292-D463-F215-161F-42ED5773275E}" dt="2024-11-22T11:03:55.149" v="587" actId="20577"/>
        <pc:sldMkLst>
          <pc:docMk/>
          <pc:sldMk cId="3983055365" sldId="349"/>
        </pc:sldMkLst>
      </pc:sldChg>
      <pc:sldChg chg="modSp">
        <pc:chgData name="Axel DORIAT [Eurécia]" userId="S::axel.doriat@eurecia.com::4d51f13d-df14-4cb9-8074-71ae9a6914f9" providerId="AD" clId="Web-{F227D292-D463-F215-161F-42ED5773275E}" dt="2024-11-22T11:06:05.120" v="687" actId="20577"/>
        <pc:sldMkLst>
          <pc:docMk/>
          <pc:sldMk cId="335807194" sldId="350"/>
        </pc:sldMkLst>
      </pc:sldChg>
      <pc:sldChg chg="modSp">
        <pc:chgData name="Axel DORIAT [Eurécia]" userId="S::axel.doriat@eurecia.com::4d51f13d-df14-4cb9-8074-71ae9a6914f9" providerId="AD" clId="Web-{F227D292-D463-F215-161F-42ED5773275E}" dt="2024-11-22T11:07:09.262" v="696" actId="20577"/>
        <pc:sldMkLst>
          <pc:docMk/>
          <pc:sldMk cId="148257510" sldId="351"/>
        </pc:sldMkLst>
      </pc:sldChg>
      <pc:sldChg chg="modSp">
        <pc:chgData name="Axel DORIAT [Eurécia]" userId="S::axel.doriat@eurecia.com::4d51f13d-df14-4cb9-8074-71ae9a6914f9" providerId="AD" clId="Web-{F227D292-D463-F215-161F-42ED5773275E}" dt="2024-11-22T11:10:55.579" v="741" actId="20577"/>
        <pc:sldMkLst>
          <pc:docMk/>
          <pc:sldMk cId="4294950843" sldId="352"/>
        </pc:sldMkLst>
      </pc:sldChg>
      <pc:sldChg chg="modSp">
        <pc:chgData name="Axel DORIAT [Eurécia]" userId="S::axel.doriat@eurecia.com::4d51f13d-df14-4cb9-8074-71ae9a6914f9" providerId="AD" clId="Web-{F227D292-D463-F215-161F-42ED5773275E}" dt="2024-11-22T11:15:37.600" v="767" actId="20577"/>
        <pc:sldMkLst>
          <pc:docMk/>
          <pc:sldMk cId="519586750" sldId="353"/>
        </pc:sldMkLst>
      </pc:sldChg>
      <pc:sldChg chg="modSp">
        <pc:chgData name="Axel DORIAT [Eurécia]" userId="S::axel.doriat@eurecia.com::4d51f13d-df14-4cb9-8074-71ae9a6914f9" providerId="AD" clId="Web-{F227D292-D463-F215-161F-42ED5773275E}" dt="2024-11-22T11:30:41.087" v="1086" actId="20577"/>
        <pc:sldMkLst>
          <pc:docMk/>
          <pc:sldMk cId="79461264" sldId="354"/>
        </pc:sldMkLst>
      </pc:sldChg>
      <pc:sldChg chg="modSp">
        <pc:chgData name="Axel DORIAT [Eurécia]" userId="S::axel.doriat@eurecia.com::4d51f13d-df14-4cb9-8074-71ae9a6914f9" providerId="AD" clId="Web-{F227D292-D463-F215-161F-42ED5773275E}" dt="2024-11-22T10:48:54.897" v="216" actId="20577"/>
        <pc:sldMkLst>
          <pc:docMk/>
          <pc:sldMk cId="1736491377" sldId="355"/>
        </pc:sldMkLst>
      </pc:sldChg>
    </pc:docChg>
  </pc:docChgLst>
  <pc:docChgLst>
    <pc:chgData name="Noreen ROPERS [Eurécia]" userId="S::noreen.ropers@eurecia.com::f3a8d8f2-0e49-41aa-b7d1-58879f4fb21f" providerId="AD" clId="Web-{8DE5B776-EF43-67DE-1CF6-60AFA83AFAEE}"/>
    <pc:docChg chg="modSld">
      <pc:chgData name="Noreen ROPERS [Eurécia]" userId="S::noreen.ropers@eurecia.com::f3a8d8f2-0e49-41aa-b7d1-58879f4fb21f" providerId="AD" clId="Web-{8DE5B776-EF43-67DE-1CF6-60AFA83AFAEE}" dt="2025-07-24T08:17:49.218" v="768" actId="20577"/>
      <pc:docMkLst>
        <pc:docMk/>
      </pc:docMkLst>
      <pc:sldChg chg="modSp">
        <pc:chgData name="Noreen ROPERS [Eurécia]" userId="S::noreen.ropers@eurecia.com::f3a8d8f2-0e49-41aa-b7d1-58879f4fb21f" providerId="AD" clId="Web-{8DE5B776-EF43-67DE-1CF6-60AFA83AFAEE}" dt="2025-07-24T07:26:09.091" v="328" actId="20577"/>
        <pc:sldMkLst>
          <pc:docMk/>
          <pc:sldMk cId="3433291733" sldId="287"/>
        </pc:sldMkLst>
        <pc:spChg chg="mod">
          <ac:chgData name="Noreen ROPERS [Eurécia]" userId="S::noreen.ropers@eurecia.com::f3a8d8f2-0e49-41aa-b7d1-58879f4fb21f" providerId="AD" clId="Web-{8DE5B776-EF43-67DE-1CF6-60AFA83AFAEE}" dt="2025-07-24T07:26:09.091" v="328" actId="20577"/>
          <ac:spMkLst>
            <pc:docMk/>
            <pc:sldMk cId="3433291733" sldId="287"/>
            <ac:spMk id="42" creationId="{A809FF54-8E21-E76D-9608-77AF773D0852}"/>
          </ac:spMkLst>
        </pc:spChg>
      </pc:sldChg>
      <pc:sldChg chg="modSp">
        <pc:chgData name="Noreen ROPERS [Eurécia]" userId="S::noreen.ropers@eurecia.com::f3a8d8f2-0e49-41aa-b7d1-58879f4fb21f" providerId="AD" clId="Web-{8DE5B776-EF43-67DE-1CF6-60AFA83AFAEE}" dt="2025-07-24T07:26:46.139" v="334" actId="20577"/>
        <pc:sldMkLst>
          <pc:docMk/>
          <pc:sldMk cId="1561398166" sldId="288"/>
        </pc:sldMkLst>
        <pc:spChg chg="mod">
          <ac:chgData name="Noreen ROPERS [Eurécia]" userId="S::noreen.ropers@eurecia.com::f3a8d8f2-0e49-41aa-b7d1-58879f4fb21f" providerId="AD" clId="Web-{8DE5B776-EF43-67DE-1CF6-60AFA83AFAEE}" dt="2025-07-24T07:26:46.139" v="334" actId="20577"/>
          <ac:spMkLst>
            <pc:docMk/>
            <pc:sldMk cId="1561398166" sldId="288"/>
            <ac:spMk id="42" creationId="{A809FF54-8E21-E76D-9608-77AF773D0852}"/>
          </ac:spMkLst>
        </pc:spChg>
      </pc:sldChg>
      <pc:sldChg chg="addSp modSp">
        <pc:chgData name="Noreen ROPERS [Eurécia]" userId="S::noreen.ropers@eurecia.com::f3a8d8f2-0e49-41aa-b7d1-58879f4fb21f" providerId="AD" clId="Web-{8DE5B776-EF43-67DE-1CF6-60AFA83AFAEE}" dt="2025-07-24T07:31:48.118" v="420" actId="1076"/>
        <pc:sldMkLst>
          <pc:docMk/>
          <pc:sldMk cId="850016792" sldId="310"/>
        </pc:sldMkLst>
        <pc:spChg chg="add mod">
          <ac:chgData name="Noreen ROPERS [Eurécia]" userId="S::noreen.ropers@eurecia.com::f3a8d8f2-0e49-41aa-b7d1-58879f4fb21f" providerId="AD" clId="Web-{8DE5B776-EF43-67DE-1CF6-60AFA83AFAEE}" dt="2025-07-24T07:28:53.065" v="380" actId="20577"/>
          <ac:spMkLst>
            <pc:docMk/>
            <pc:sldMk cId="850016792" sldId="310"/>
            <ac:spMk id="2" creationId="{82CF1D18-4CA1-6751-B1F2-681539070F43}"/>
          </ac:spMkLst>
        </pc:spChg>
        <pc:spChg chg="mod">
          <ac:chgData name="Noreen ROPERS [Eurécia]" userId="S::noreen.ropers@eurecia.com::f3a8d8f2-0e49-41aa-b7d1-58879f4fb21f" providerId="AD" clId="Web-{8DE5B776-EF43-67DE-1CF6-60AFA83AFAEE}" dt="2025-07-24T07:31:31.930" v="410" actId="20577"/>
          <ac:spMkLst>
            <pc:docMk/>
            <pc:sldMk cId="850016792" sldId="310"/>
            <ac:spMk id="27" creationId="{7FF727C3-262F-B07D-98D0-540D364A3290}"/>
          </ac:spMkLst>
        </pc:spChg>
        <pc:spChg chg="mod">
          <ac:chgData name="Noreen ROPERS [Eurécia]" userId="S::noreen.ropers@eurecia.com::f3a8d8f2-0e49-41aa-b7d1-58879f4fb21f" providerId="AD" clId="Web-{8DE5B776-EF43-67DE-1CF6-60AFA83AFAEE}" dt="2025-07-24T07:31:45.196" v="419" actId="20577"/>
          <ac:spMkLst>
            <pc:docMk/>
            <pc:sldMk cId="850016792" sldId="310"/>
            <ac:spMk id="31" creationId="{946414D6-32EC-8AF1-5B1D-7F313DE0DB24}"/>
          </ac:spMkLst>
        </pc:spChg>
        <pc:picChg chg="mod">
          <ac:chgData name="Noreen ROPERS [Eurécia]" userId="S::noreen.ropers@eurecia.com::f3a8d8f2-0e49-41aa-b7d1-58879f4fb21f" providerId="AD" clId="Web-{8DE5B776-EF43-67DE-1CF6-60AFA83AFAEE}" dt="2025-07-24T07:27:46.125" v="338" actId="1076"/>
          <ac:picMkLst>
            <pc:docMk/>
            <pc:sldMk cId="850016792" sldId="310"/>
            <ac:picMk id="14" creationId="{7CC7B718-2B5C-A91F-E155-C1C8D8884AB6}"/>
          </ac:picMkLst>
        </pc:picChg>
        <pc:picChg chg="mod">
          <ac:chgData name="Noreen ROPERS [Eurécia]" userId="S::noreen.ropers@eurecia.com::f3a8d8f2-0e49-41aa-b7d1-58879f4fb21f" providerId="AD" clId="Web-{8DE5B776-EF43-67DE-1CF6-60AFA83AFAEE}" dt="2025-07-24T07:27:42.828" v="336" actId="1076"/>
          <ac:picMkLst>
            <pc:docMk/>
            <pc:sldMk cId="850016792" sldId="310"/>
            <ac:picMk id="15" creationId="{D4459BA4-C298-EB2C-8C56-8E8EF9ED8BC8}"/>
          </ac:picMkLst>
        </pc:picChg>
        <pc:picChg chg="mod">
          <ac:chgData name="Noreen ROPERS [Eurécia]" userId="S::noreen.ropers@eurecia.com::f3a8d8f2-0e49-41aa-b7d1-58879f4fb21f" providerId="AD" clId="Web-{8DE5B776-EF43-67DE-1CF6-60AFA83AFAEE}" dt="2025-07-24T07:27:49.469" v="339" actId="1076"/>
          <ac:picMkLst>
            <pc:docMk/>
            <pc:sldMk cId="850016792" sldId="310"/>
            <ac:picMk id="16" creationId="{6D3CA9E9-37DF-7005-6BDF-C35258B64E71}"/>
          </ac:picMkLst>
        </pc:picChg>
        <pc:picChg chg="mod">
          <ac:chgData name="Noreen ROPERS [Eurécia]" userId="S::noreen.ropers@eurecia.com::f3a8d8f2-0e49-41aa-b7d1-58879f4fb21f" providerId="AD" clId="Web-{8DE5B776-EF43-67DE-1CF6-60AFA83AFAEE}" dt="2025-07-24T07:31:48.118" v="420" actId="1076"/>
          <ac:picMkLst>
            <pc:docMk/>
            <pc:sldMk cId="850016792" sldId="310"/>
            <ac:picMk id="20" creationId="{EE4175B9-9974-837D-228B-D26D64C917C0}"/>
          </ac:picMkLst>
        </pc:picChg>
      </pc:sldChg>
      <pc:sldChg chg="modSp">
        <pc:chgData name="Noreen ROPERS [Eurécia]" userId="S::noreen.ropers@eurecia.com::f3a8d8f2-0e49-41aa-b7d1-58879f4fb21f" providerId="AD" clId="Web-{8DE5B776-EF43-67DE-1CF6-60AFA83AFAEE}" dt="2025-07-24T07:47:17.636" v="573" actId="1076"/>
        <pc:sldMkLst>
          <pc:docMk/>
          <pc:sldMk cId="3677211305" sldId="335"/>
        </pc:sldMkLst>
        <pc:spChg chg="mod">
          <ac:chgData name="Noreen ROPERS [Eurécia]" userId="S::noreen.ropers@eurecia.com::f3a8d8f2-0e49-41aa-b7d1-58879f4fb21f" providerId="AD" clId="Web-{8DE5B776-EF43-67DE-1CF6-60AFA83AFAEE}" dt="2025-07-24T07:47:17.636" v="573" actId="1076"/>
          <ac:spMkLst>
            <pc:docMk/>
            <pc:sldMk cId="3677211305" sldId="335"/>
            <ac:spMk id="13" creationId="{1077AE02-A58C-4136-57D0-0C479DA01F79}"/>
          </ac:spMkLst>
        </pc:spChg>
      </pc:sldChg>
      <pc:sldChg chg="addSp modSp">
        <pc:chgData name="Noreen ROPERS [Eurécia]" userId="S::noreen.ropers@eurecia.com::f3a8d8f2-0e49-41aa-b7d1-58879f4fb21f" providerId="AD" clId="Web-{8DE5B776-EF43-67DE-1CF6-60AFA83AFAEE}" dt="2025-07-24T07:37:52.944" v="473" actId="20577"/>
        <pc:sldMkLst>
          <pc:docMk/>
          <pc:sldMk cId="394031600" sldId="336"/>
        </pc:sldMkLst>
        <pc:spChg chg="add mod">
          <ac:chgData name="Noreen ROPERS [Eurécia]" userId="S::noreen.ropers@eurecia.com::f3a8d8f2-0e49-41aa-b7d1-58879f4fb21f" providerId="AD" clId="Web-{8DE5B776-EF43-67DE-1CF6-60AFA83AFAEE}" dt="2025-07-24T07:33:49.013" v="450" actId="14100"/>
          <ac:spMkLst>
            <pc:docMk/>
            <pc:sldMk cId="394031600" sldId="336"/>
            <ac:spMk id="2" creationId="{DFB76446-BAF1-9F3B-D10F-3485D9C4E97A}"/>
          </ac:spMkLst>
        </pc:spChg>
        <pc:spChg chg="mod">
          <ac:chgData name="Noreen ROPERS [Eurécia]" userId="S::noreen.ropers@eurecia.com::f3a8d8f2-0e49-41aa-b7d1-58879f4fb21f" providerId="AD" clId="Web-{8DE5B776-EF43-67DE-1CF6-60AFA83AFAEE}" dt="2025-07-24T07:37:52.944" v="473" actId="20577"/>
          <ac:spMkLst>
            <pc:docMk/>
            <pc:sldMk cId="394031600" sldId="336"/>
            <ac:spMk id="3" creationId="{A5F4FBA2-3E6A-F0F6-ABC6-B9AB8F98645F}"/>
          </ac:spMkLst>
        </pc:spChg>
        <pc:spChg chg="mod">
          <ac:chgData name="Noreen ROPERS [Eurécia]" userId="S::noreen.ropers@eurecia.com::f3a8d8f2-0e49-41aa-b7d1-58879f4fb21f" providerId="AD" clId="Web-{8DE5B776-EF43-67DE-1CF6-60AFA83AFAEE}" dt="2025-07-24T07:37:20.193" v="459" actId="20577"/>
          <ac:spMkLst>
            <pc:docMk/>
            <pc:sldMk cId="394031600" sldId="336"/>
            <ac:spMk id="10" creationId="{E4DEF956-6A63-5155-1AE4-27B91290E2ED}"/>
          </ac:spMkLst>
        </pc:spChg>
        <pc:spChg chg="mod">
          <ac:chgData name="Noreen ROPERS [Eurécia]" userId="S::noreen.ropers@eurecia.com::f3a8d8f2-0e49-41aa-b7d1-58879f4fb21f" providerId="AD" clId="Web-{8DE5B776-EF43-67DE-1CF6-60AFA83AFAEE}" dt="2025-07-24T07:32:05.713" v="421" actId="1076"/>
          <ac:spMkLst>
            <pc:docMk/>
            <pc:sldMk cId="394031600" sldId="336"/>
            <ac:spMk id="12" creationId="{22C81352-B531-3BC0-3C92-206418811E9A}"/>
          </ac:spMkLst>
        </pc:spChg>
      </pc:sldChg>
      <pc:sldChg chg="modSp">
        <pc:chgData name="Noreen ROPERS [Eurécia]" userId="S::noreen.ropers@eurecia.com::f3a8d8f2-0e49-41aa-b7d1-58879f4fb21f" providerId="AD" clId="Web-{8DE5B776-EF43-67DE-1CF6-60AFA83AFAEE}" dt="2025-07-24T08:05:47.738" v="624" actId="1076"/>
        <pc:sldMkLst>
          <pc:docMk/>
          <pc:sldMk cId="500192487" sldId="341"/>
        </pc:sldMkLst>
        <pc:spChg chg="mod">
          <ac:chgData name="Noreen ROPERS [Eurécia]" userId="S::noreen.ropers@eurecia.com::f3a8d8f2-0e49-41aa-b7d1-58879f4fb21f" providerId="AD" clId="Web-{8DE5B776-EF43-67DE-1CF6-60AFA83AFAEE}" dt="2025-07-24T08:05:47.738" v="624" actId="1076"/>
          <ac:spMkLst>
            <pc:docMk/>
            <pc:sldMk cId="500192487" sldId="341"/>
            <ac:spMk id="10" creationId="{3386C5C4-8E4A-0BC4-007C-6EA07007BA1E}"/>
          </ac:spMkLst>
        </pc:spChg>
        <pc:spChg chg="mod">
          <ac:chgData name="Noreen ROPERS [Eurécia]" userId="S::noreen.ropers@eurecia.com::f3a8d8f2-0e49-41aa-b7d1-58879f4fb21f" providerId="AD" clId="Web-{8DE5B776-EF43-67DE-1CF6-60AFA83AFAEE}" dt="2025-07-24T08:04:48.049" v="619" actId="14100"/>
          <ac:spMkLst>
            <pc:docMk/>
            <pc:sldMk cId="500192487" sldId="341"/>
            <ac:spMk id="43" creationId="{DAB610E9-3B95-D9EC-F5E7-4A5C479010D6}"/>
          </ac:spMkLst>
        </pc:spChg>
        <pc:spChg chg="mod">
          <ac:chgData name="Noreen ROPERS [Eurécia]" userId="S::noreen.ropers@eurecia.com::f3a8d8f2-0e49-41aa-b7d1-58879f4fb21f" providerId="AD" clId="Web-{8DE5B776-EF43-67DE-1CF6-60AFA83AFAEE}" dt="2025-07-24T08:04:51.955" v="620" actId="1076"/>
          <ac:spMkLst>
            <pc:docMk/>
            <pc:sldMk cId="500192487" sldId="341"/>
            <ac:spMk id="46" creationId="{4EAA15C2-A1F4-3243-37F7-62C8D2043363}"/>
          </ac:spMkLst>
        </pc:spChg>
        <pc:spChg chg="mod">
          <ac:chgData name="Noreen ROPERS [Eurécia]" userId="S::noreen.ropers@eurecia.com::f3a8d8f2-0e49-41aa-b7d1-58879f4fb21f" providerId="AD" clId="Web-{8DE5B776-EF43-67DE-1CF6-60AFA83AFAEE}" dt="2025-07-24T08:04:54.283" v="621" actId="1076"/>
          <ac:spMkLst>
            <pc:docMk/>
            <pc:sldMk cId="500192487" sldId="341"/>
            <ac:spMk id="53" creationId="{93A4E342-62A7-E049-07D7-FCD5F4AC5553}"/>
          </ac:spMkLst>
        </pc:spChg>
        <pc:picChg chg="mod">
          <ac:chgData name="Noreen ROPERS [Eurécia]" userId="S::noreen.ropers@eurecia.com::f3a8d8f2-0e49-41aa-b7d1-58879f4fb21f" providerId="AD" clId="Web-{8DE5B776-EF43-67DE-1CF6-60AFA83AFAEE}" dt="2025-07-24T08:04:38.079" v="617" actId="1076"/>
          <ac:picMkLst>
            <pc:docMk/>
            <pc:sldMk cId="500192487" sldId="341"/>
            <ac:picMk id="3" creationId="{BD1FB7E6-57DE-64D8-7B95-C9ED10E237D6}"/>
          </ac:picMkLst>
        </pc:picChg>
      </pc:sldChg>
      <pc:sldChg chg="modSp">
        <pc:chgData name="Noreen ROPERS [Eurécia]" userId="S::noreen.ropers@eurecia.com::f3a8d8f2-0e49-41aa-b7d1-58879f4fb21f" providerId="AD" clId="Web-{8DE5B776-EF43-67DE-1CF6-60AFA83AFAEE}" dt="2025-07-24T07:24:10.962" v="288" actId="20577"/>
        <pc:sldMkLst>
          <pc:docMk/>
          <pc:sldMk cId="1323003873" sldId="342"/>
        </pc:sldMkLst>
        <pc:spChg chg="mod">
          <ac:chgData name="Noreen ROPERS [Eurécia]" userId="S::noreen.ropers@eurecia.com::f3a8d8f2-0e49-41aa-b7d1-58879f4fb21f" providerId="AD" clId="Web-{8DE5B776-EF43-67DE-1CF6-60AFA83AFAEE}" dt="2025-07-24T07:24:10.962" v="288" actId="20577"/>
          <ac:spMkLst>
            <pc:docMk/>
            <pc:sldMk cId="1323003873" sldId="342"/>
            <ac:spMk id="6" creationId="{02E320D8-64DB-C0BB-AC1C-4496F1B96168}"/>
          </ac:spMkLst>
        </pc:spChg>
      </pc:sldChg>
      <pc:sldChg chg="addSp delSp modSp">
        <pc:chgData name="Noreen ROPERS [Eurécia]" userId="S::noreen.ropers@eurecia.com::f3a8d8f2-0e49-41aa-b7d1-58879f4fb21f" providerId="AD" clId="Web-{8DE5B776-EF43-67DE-1CF6-60AFA83AFAEE}" dt="2025-07-24T08:17:49.218" v="768" actId="20577"/>
        <pc:sldMkLst>
          <pc:docMk/>
          <pc:sldMk cId="2272884666" sldId="344"/>
        </pc:sldMkLst>
        <pc:spChg chg="add mod">
          <ac:chgData name="Noreen ROPERS [Eurécia]" userId="S::noreen.ropers@eurecia.com::f3a8d8f2-0e49-41aa-b7d1-58879f4fb21f" providerId="AD" clId="Web-{8DE5B776-EF43-67DE-1CF6-60AFA83AFAEE}" dt="2025-07-24T08:13:58.147" v="743" actId="1076"/>
          <ac:spMkLst>
            <pc:docMk/>
            <pc:sldMk cId="2272884666" sldId="344"/>
            <ac:spMk id="2" creationId="{92417A4A-E1D0-BA25-6708-55DAF8F91FBF}"/>
          </ac:spMkLst>
        </pc:spChg>
        <pc:spChg chg="mod">
          <ac:chgData name="Noreen ROPERS [Eurécia]" userId="S::noreen.ropers@eurecia.com::f3a8d8f2-0e49-41aa-b7d1-58879f4fb21f" providerId="AD" clId="Web-{8DE5B776-EF43-67DE-1CF6-60AFA83AFAEE}" dt="2025-07-24T08:00:31.602" v="610" actId="20577"/>
          <ac:spMkLst>
            <pc:docMk/>
            <pc:sldMk cId="2272884666" sldId="344"/>
            <ac:spMk id="3" creationId="{A5F4FBA2-3E6A-F0F6-ABC6-B9AB8F98645F}"/>
          </ac:spMkLst>
        </pc:spChg>
        <pc:spChg chg="mod">
          <ac:chgData name="Noreen ROPERS [Eurécia]" userId="S::noreen.ropers@eurecia.com::f3a8d8f2-0e49-41aa-b7d1-58879f4fb21f" providerId="AD" clId="Web-{8DE5B776-EF43-67DE-1CF6-60AFA83AFAEE}" dt="2025-07-24T07:59:50.006" v="598" actId="20577"/>
          <ac:spMkLst>
            <pc:docMk/>
            <pc:sldMk cId="2272884666" sldId="344"/>
            <ac:spMk id="4" creationId="{E4DEF956-6A63-5155-1AE4-27B91290E2ED}"/>
          </ac:spMkLst>
        </pc:spChg>
        <pc:spChg chg="add del mod">
          <ac:chgData name="Noreen ROPERS [Eurécia]" userId="S::noreen.ropers@eurecia.com::f3a8d8f2-0e49-41aa-b7d1-58879f4fb21f" providerId="AD" clId="Web-{8DE5B776-EF43-67DE-1CF6-60AFA83AFAEE}" dt="2025-07-24T08:17:49.218" v="768" actId="20577"/>
          <ac:spMkLst>
            <pc:docMk/>
            <pc:sldMk cId="2272884666" sldId="344"/>
            <ac:spMk id="5" creationId="{9C45FB9C-EEB2-5C57-47A3-98BBBF655097}"/>
          </ac:spMkLst>
        </pc:spChg>
        <pc:picChg chg="mod">
          <ac:chgData name="Noreen ROPERS [Eurécia]" userId="S::noreen.ropers@eurecia.com::f3a8d8f2-0e49-41aa-b7d1-58879f4fb21f" providerId="AD" clId="Web-{8DE5B776-EF43-67DE-1CF6-60AFA83AFAEE}" dt="2025-07-24T08:13:52.725" v="741" actId="1076"/>
          <ac:picMkLst>
            <pc:docMk/>
            <pc:sldMk cId="2272884666" sldId="344"/>
            <ac:picMk id="16" creationId="{D0FA6066-7290-A744-D44D-D869D0FA3C5B}"/>
          </ac:picMkLst>
        </pc:picChg>
      </pc:sldChg>
      <pc:sldChg chg="addSp delSp modSp">
        <pc:chgData name="Noreen ROPERS [Eurécia]" userId="S::noreen.ropers@eurecia.com::f3a8d8f2-0e49-41aa-b7d1-58879f4fb21f" providerId="AD" clId="Web-{8DE5B776-EF43-67DE-1CF6-60AFA83AFAEE}" dt="2025-07-24T08:16:54.388" v="749" actId="20577"/>
        <pc:sldMkLst>
          <pc:docMk/>
          <pc:sldMk cId="4189674040" sldId="346"/>
        </pc:sldMkLst>
        <pc:spChg chg="mod">
          <ac:chgData name="Noreen ROPERS [Eurécia]" userId="S::noreen.ropers@eurecia.com::f3a8d8f2-0e49-41aa-b7d1-58879f4fb21f" providerId="AD" clId="Web-{8DE5B776-EF43-67DE-1CF6-60AFA83AFAEE}" dt="2025-07-24T08:16:54.388" v="749" actId="20577"/>
          <ac:spMkLst>
            <pc:docMk/>
            <pc:sldMk cId="4189674040" sldId="346"/>
            <ac:spMk id="4" creationId="{E4DEF956-6A63-5155-1AE4-27B91290E2ED}"/>
          </ac:spMkLst>
        </pc:spChg>
        <pc:spChg chg="add">
          <ac:chgData name="Noreen ROPERS [Eurécia]" userId="S::noreen.ropers@eurecia.com::f3a8d8f2-0e49-41aa-b7d1-58879f4fb21f" providerId="AD" clId="Web-{8DE5B776-EF43-67DE-1CF6-60AFA83AFAEE}" dt="2025-07-24T07:18:11.152" v="238"/>
          <ac:spMkLst>
            <pc:docMk/>
            <pc:sldMk cId="4189674040" sldId="346"/>
            <ac:spMk id="9" creationId="{2BDCE085-A9CB-7DC4-38B0-76CE65B591E4}"/>
          </ac:spMkLst>
        </pc:spChg>
        <pc:spChg chg="add mod">
          <ac:chgData name="Noreen ROPERS [Eurécia]" userId="S::noreen.ropers@eurecia.com::f3a8d8f2-0e49-41aa-b7d1-58879f4fb21f" providerId="AD" clId="Web-{8DE5B776-EF43-67DE-1CF6-60AFA83AFAEE}" dt="2025-07-24T07:18:17.934" v="249" actId="20577"/>
          <ac:spMkLst>
            <pc:docMk/>
            <pc:sldMk cId="4189674040" sldId="346"/>
            <ac:spMk id="11" creationId="{7E14469C-C011-89C1-AAD9-19CF705C8B29}"/>
          </ac:spMkLst>
        </pc:spChg>
        <pc:picChg chg="add mod">
          <ac:chgData name="Noreen ROPERS [Eurécia]" userId="S::noreen.ropers@eurecia.com::f3a8d8f2-0e49-41aa-b7d1-58879f4fb21f" providerId="AD" clId="Web-{8DE5B776-EF43-67DE-1CF6-60AFA83AFAEE}" dt="2025-07-24T07:23:29.429" v="286" actId="1076"/>
          <ac:picMkLst>
            <pc:docMk/>
            <pc:sldMk cId="4189674040" sldId="346"/>
            <ac:picMk id="12" creationId="{76B1F81B-7F9C-D443-06F7-619BB2F92357}"/>
          </ac:picMkLst>
        </pc:picChg>
      </pc:sldChg>
      <pc:sldChg chg="addSp modSp">
        <pc:chgData name="Noreen ROPERS [Eurécia]" userId="S::noreen.ropers@eurecia.com::f3a8d8f2-0e49-41aa-b7d1-58879f4fb21f" providerId="AD" clId="Web-{8DE5B776-EF43-67DE-1CF6-60AFA83AFAEE}" dt="2025-07-24T08:07:36.492" v="642" actId="20577"/>
        <pc:sldMkLst>
          <pc:docMk/>
          <pc:sldMk cId="3983055365" sldId="349"/>
        </pc:sldMkLst>
        <pc:spChg chg="mod">
          <ac:chgData name="Noreen ROPERS [Eurécia]" userId="S::noreen.ropers@eurecia.com::f3a8d8f2-0e49-41aa-b7d1-58879f4fb21f" providerId="AD" clId="Web-{8DE5B776-EF43-67DE-1CF6-60AFA83AFAEE}" dt="2025-07-24T08:07:36.492" v="642" actId="20577"/>
          <ac:spMkLst>
            <pc:docMk/>
            <pc:sldMk cId="3983055365" sldId="349"/>
            <ac:spMk id="3" creationId="{61EA1259-4DC7-9BAE-7037-8888B5EFF3CD}"/>
          </ac:spMkLst>
        </pc:spChg>
        <pc:spChg chg="mod">
          <ac:chgData name="Noreen ROPERS [Eurécia]" userId="S::noreen.ropers@eurecia.com::f3a8d8f2-0e49-41aa-b7d1-58879f4fb21f" providerId="AD" clId="Web-{8DE5B776-EF43-67DE-1CF6-60AFA83AFAEE}" dt="2025-07-24T08:06:12.114" v="625" actId="20577"/>
          <ac:spMkLst>
            <pc:docMk/>
            <pc:sldMk cId="3983055365" sldId="349"/>
            <ac:spMk id="15" creationId="{A3518F63-D413-D26D-EC42-94FFD8F05249}"/>
          </ac:spMkLst>
        </pc:spChg>
        <pc:picChg chg="add mod">
          <ac:chgData name="Noreen ROPERS [Eurécia]" userId="S::noreen.ropers@eurecia.com::f3a8d8f2-0e49-41aa-b7d1-58879f4fb21f" providerId="AD" clId="Web-{8DE5B776-EF43-67DE-1CF6-60AFA83AFAEE}" dt="2025-07-24T07:40:25.074" v="507" actId="1076"/>
          <ac:picMkLst>
            <pc:docMk/>
            <pc:sldMk cId="3983055365" sldId="349"/>
            <ac:picMk id="2" creationId="{11923031-63CB-C6CD-00AA-6565CAECABD3}"/>
          </ac:picMkLst>
        </pc:picChg>
        <pc:picChg chg="mod">
          <ac:chgData name="Noreen ROPERS [Eurécia]" userId="S::noreen.ropers@eurecia.com::f3a8d8f2-0e49-41aa-b7d1-58879f4fb21f" providerId="AD" clId="Web-{8DE5B776-EF43-67DE-1CF6-60AFA83AFAEE}" dt="2025-07-24T07:39:55.151" v="503" actId="14100"/>
          <ac:picMkLst>
            <pc:docMk/>
            <pc:sldMk cId="3983055365" sldId="349"/>
            <ac:picMk id="18" creationId="{68566DFB-CC19-F41A-2E6B-6B12176BA0F6}"/>
          </ac:picMkLst>
        </pc:picChg>
        <pc:picChg chg="mod">
          <ac:chgData name="Noreen ROPERS [Eurécia]" userId="S::noreen.ropers@eurecia.com::f3a8d8f2-0e49-41aa-b7d1-58879f4fb21f" providerId="AD" clId="Web-{8DE5B776-EF43-67DE-1CF6-60AFA83AFAEE}" dt="2025-07-24T07:39:55.151" v="501" actId="14100"/>
          <ac:picMkLst>
            <pc:docMk/>
            <pc:sldMk cId="3983055365" sldId="349"/>
            <ac:picMk id="20" creationId="{298E25D4-0C54-0239-8E94-191617E0C96D}"/>
          </ac:picMkLst>
        </pc:picChg>
      </pc:sldChg>
      <pc:sldChg chg="modSp">
        <pc:chgData name="Noreen ROPERS [Eurécia]" userId="S::noreen.ropers@eurecia.com::f3a8d8f2-0e49-41aa-b7d1-58879f4fb21f" providerId="AD" clId="Web-{8DE5B776-EF43-67DE-1CF6-60AFA83AFAEE}" dt="2025-07-24T08:07:56.368" v="649" actId="1076"/>
        <pc:sldMkLst>
          <pc:docMk/>
          <pc:sldMk cId="335807194" sldId="350"/>
        </pc:sldMkLst>
        <pc:spChg chg="mod">
          <ac:chgData name="Noreen ROPERS [Eurécia]" userId="S::noreen.ropers@eurecia.com::f3a8d8f2-0e49-41aa-b7d1-58879f4fb21f" providerId="AD" clId="Web-{8DE5B776-EF43-67DE-1CF6-60AFA83AFAEE}" dt="2025-07-24T08:07:56.368" v="649" actId="1076"/>
          <ac:spMkLst>
            <pc:docMk/>
            <pc:sldMk cId="335807194" sldId="350"/>
            <ac:spMk id="5" creationId="{C4281A0E-8D1A-F58B-A266-948AE94350B5}"/>
          </ac:spMkLst>
        </pc:spChg>
        <pc:spChg chg="mod">
          <ac:chgData name="Noreen ROPERS [Eurécia]" userId="S::noreen.ropers@eurecia.com::f3a8d8f2-0e49-41aa-b7d1-58879f4fb21f" providerId="AD" clId="Web-{8DE5B776-EF43-67DE-1CF6-60AFA83AFAEE}" dt="2025-07-24T07:43:37.487" v="537" actId="1076"/>
          <ac:spMkLst>
            <pc:docMk/>
            <pc:sldMk cId="335807194" sldId="350"/>
            <ac:spMk id="26" creationId="{6E7BA613-6A1F-6282-E133-F9EC51C2AA13}"/>
          </ac:spMkLst>
        </pc:spChg>
        <pc:spChg chg="mod">
          <ac:chgData name="Noreen ROPERS [Eurécia]" userId="S::noreen.ropers@eurecia.com::f3a8d8f2-0e49-41aa-b7d1-58879f4fb21f" providerId="AD" clId="Web-{8DE5B776-EF43-67DE-1CF6-60AFA83AFAEE}" dt="2025-07-24T08:07:52.102" v="648" actId="1076"/>
          <ac:spMkLst>
            <pc:docMk/>
            <pc:sldMk cId="335807194" sldId="350"/>
            <ac:spMk id="33" creationId="{4DC36A44-B95E-9FB1-2232-44C752F5CBED}"/>
          </ac:spMkLst>
        </pc:spChg>
      </pc:sldChg>
      <pc:sldChg chg="modSp">
        <pc:chgData name="Noreen ROPERS [Eurécia]" userId="S::noreen.ropers@eurecia.com::f3a8d8f2-0e49-41aa-b7d1-58879f4fb21f" providerId="AD" clId="Web-{8DE5B776-EF43-67DE-1CF6-60AFA83AFAEE}" dt="2025-07-24T07:44:46.427" v="552" actId="20577"/>
        <pc:sldMkLst>
          <pc:docMk/>
          <pc:sldMk cId="4294950843" sldId="352"/>
        </pc:sldMkLst>
        <pc:spChg chg="mod">
          <ac:chgData name="Noreen ROPERS [Eurécia]" userId="S::noreen.ropers@eurecia.com::f3a8d8f2-0e49-41aa-b7d1-58879f4fb21f" providerId="AD" clId="Web-{8DE5B776-EF43-67DE-1CF6-60AFA83AFAEE}" dt="2025-07-24T07:44:18.145" v="545" actId="20577"/>
          <ac:spMkLst>
            <pc:docMk/>
            <pc:sldMk cId="4294950843" sldId="352"/>
            <ac:spMk id="7" creationId="{0E2184F0-2462-B2EE-0A13-79CDB65A0B1C}"/>
          </ac:spMkLst>
        </pc:spChg>
        <pc:spChg chg="mod">
          <ac:chgData name="Noreen ROPERS [Eurécia]" userId="S::noreen.ropers@eurecia.com::f3a8d8f2-0e49-41aa-b7d1-58879f4fb21f" providerId="AD" clId="Web-{8DE5B776-EF43-67DE-1CF6-60AFA83AFAEE}" dt="2025-07-24T07:44:46.427" v="552" actId="20577"/>
          <ac:spMkLst>
            <pc:docMk/>
            <pc:sldMk cId="4294950843" sldId="352"/>
            <ac:spMk id="8" creationId="{C9445C6B-26C1-4042-1E71-133642ADB7B9}"/>
          </ac:spMkLst>
        </pc:spChg>
      </pc:sldChg>
      <pc:sldChg chg="modSp">
        <pc:chgData name="Noreen ROPERS [Eurécia]" userId="S::noreen.ropers@eurecia.com::f3a8d8f2-0e49-41aa-b7d1-58879f4fb21f" providerId="AD" clId="Web-{8DE5B776-EF43-67DE-1CF6-60AFA83AFAEE}" dt="2025-07-24T07:46:49.385" v="560" actId="20577"/>
        <pc:sldMkLst>
          <pc:docMk/>
          <pc:sldMk cId="519586750" sldId="353"/>
        </pc:sldMkLst>
        <pc:spChg chg="mod">
          <ac:chgData name="Noreen ROPERS [Eurécia]" userId="S::noreen.ropers@eurecia.com::f3a8d8f2-0e49-41aa-b7d1-58879f4fb21f" providerId="AD" clId="Web-{8DE5B776-EF43-67DE-1CF6-60AFA83AFAEE}" dt="2025-07-24T07:46:49.385" v="560" actId="20577"/>
          <ac:spMkLst>
            <pc:docMk/>
            <pc:sldMk cId="519586750" sldId="353"/>
            <ac:spMk id="5" creationId="{4DBEC8B1-5B07-2D98-ED07-0705C141C45E}"/>
          </ac:spMkLst>
        </pc:spChg>
      </pc:sldChg>
      <pc:sldChg chg="addSp delSp modSp">
        <pc:chgData name="Noreen ROPERS [Eurécia]" userId="S::noreen.ropers@eurecia.com::f3a8d8f2-0e49-41aa-b7d1-58879f4fb21f" providerId="AD" clId="Web-{8DE5B776-EF43-67DE-1CF6-60AFA83AFAEE}" dt="2025-07-24T08:01:09.166" v="612" actId="20577"/>
        <pc:sldMkLst>
          <pc:docMk/>
          <pc:sldMk cId="79461264" sldId="354"/>
        </pc:sldMkLst>
        <pc:spChg chg="mod">
          <ac:chgData name="Noreen ROPERS [Eurécia]" userId="S::noreen.ropers@eurecia.com::f3a8d8f2-0e49-41aa-b7d1-58879f4fb21f" providerId="AD" clId="Web-{8DE5B776-EF43-67DE-1CF6-60AFA83AFAEE}" dt="2025-07-24T08:01:09.166" v="612" actId="20577"/>
          <ac:spMkLst>
            <pc:docMk/>
            <pc:sldMk cId="79461264" sldId="354"/>
            <ac:spMk id="13" creationId="{70178B8F-9C5C-7AEF-EF15-EB7C05D55D47}"/>
          </ac:spMkLst>
        </pc:spChg>
        <pc:spChg chg="mod">
          <ac:chgData name="Noreen ROPERS [Eurécia]" userId="S::noreen.ropers@eurecia.com::f3a8d8f2-0e49-41aa-b7d1-58879f4fb21f" providerId="AD" clId="Web-{8DE5B776-EF43-67DE-1CF6-60AFA83AFAEE}" dt="2025-07-24T07:17:58.183" v="233" actId="20577"/>
          <ac:spMkLst>
            <pc:docMk/>
            <pc:sldMk cId="79461264" sldId="354"/>
            <ac:spMk id="17" creationId="{BBB43722-AC59-9072-C5B4-0803DF0DB076}"/>
          </ac:spMkLst>
        </pc:spChg>
        <pc:spChg chg="mod">
          <ac:chgData name="Noreen ROPERS [Eurécia]" userId="S::noreen.ropers@eurecia.com::f3a8d8f2-0e49-41aa-b7d1-58879f4fb21f" providerId="AD" clId="Web-{8DE5B776-EF43-67DE-1CF6-60AFA83AFAEE}" dt="2025-07-24T07:11:35.951" v="168" actId="1076"/>
          <ac:spMkLst>
            <pc:docMk/>
            <pc:sldMk cId="79461264" sldId="354"/>
            <ac:spMk id="20" creationId="{FBAE32C3-573F-8E08-D9A2-E8E710B9B22F}"/>
          </ac:spMkLst>
        </pc:spChg>
        <pc:spChg chg="mod">
          <ac:chgData name="Noreen ROPERS [Eurécia]" userId="S::noreen.ropers@eurecia.com::f3a8d8f2-0e49-41aa-b7d1-58879f4fb21f" providerId="AD" clId="Web-{8DE5B776-EF43-67DE-1CF6-60AFA83AFAEE}" dt="2025-07-24T07:11:37.951" v="169" actId="1076"/>
          <ac:spMkLst>
            <pc:docMk/>
            <pc:sldMk cId="79461264" sldId="354"/>
            <ac:spMk id="21" creationId="{77F63234-C48C-5462-0223-D67A926957EB}"/>
          </ac:spMkLst>
        </pc:spChg>
        <pc:picChg chg="add mod">
          <ac:chgData name="Noreen ROPERS [Eurécia]" userId="S::noreen.ropers@eurecia.com::f3a8d8f2-0e49-41aa-b7d1-58879f4fb21f" providerId="AD" clId="Web-{8DE5B776-EF43-67DE-1CF6-60AFA83AFAEE}" dt="2025-07-24T07:11:55.498" v="176" actId="1076"/>
          <ac:picMkLst>
            <pc:docMk/>
            <pc:sldMk cId="79461264" sldId="354"/>
            <ac:picMk id="2" creationId="{24B21941-0D10-0B92-5E5D-59A7A8AFDB4B}"/>
          </ac:picMkLst>
        </pc:picChg>
        <pc:picChg chg="add mod">
          <ac:chgData name="Noreen ROPERS [Eurécia]" userId="S::noreen.ropers@eurecia.com::f3a8d8f2-0e49-41aa-b7d1-58879f4fb21f" providerId="AD" clId="Web-{8DE5B776-EF43-67DE-1CF6-60AFA83AFAEE}" dt="2025-07-24T07:14:35.801" v="191" actId="1076"/>
          <ac:picMkLst>
            <pc:docMk/>
            <pc:sldMk cId="79461264" sldId="354"/>
            <ac:picMk id="3" creationId="{AD5DA36C-F9F6-5416-0331-0B9E0F9015EB}"/>
          </ac:picMkLst>
        </pc:picChg>
      </pc:sldChg>
    </pc:docChg>
  </pc:docChgLst>
  <pc:docChgLst>
    <pc:chgData name="Noreen ROPERS [Eurécia]" userId="S::noreen.ropers@eurecia.com::f3a8d8f2-0e49-41aa-b7d1-58879f4fb21f" providerId="AD" clId="Web-{4DC3B04E-2F53-E553-4B24-5779B942D737}"/>
    <pc:docChg chg="modSld">
      <pc:chgData name="Noreen ROPERS [Eurécia]" userId="S::noreen.ropers@eurecia.com::f3a8d8f2-0e49-41aa-b7d1-58879f4fb21f" providerId="AD" clId="Web-{4DC3B04E-2F53-E553-4B24-5779B942D737}" dt="2025-08-05T13:30:21.936" v="0" actId="20577"/>
      <pc:docMkLst>
        <pc:docMk/>
      </pc:docMkLst>
      <pc:sldChg chg="modSp">
        <pc:chgData name="Noreen ROPERS [Eurécia]" userId="S::noreen.ropers@eurecia.com::f3a8d8f2-0e49-41aa-b7d1-58879f4fb21f" providerId="AD" clId="Web-{4DC3B04E-2F53-E553-4B24-5779B942D737}" dt="2025-08-05T13:30:21.936" v="0" actId="20577"/>
        <pc:sldMkLst>
          <pc:docMk/>
          <pc:sldMk cId="2016794526" sldId="356"/>
        </pc:sldMkLst>
        <pc:spChg chg="mod">
          <ac:chgData name="Noreen ROPERS [Eurécia]" userId="S::noreen.ropers@eurecia.com::f3a8d8f2-0e49-41aa-b7d1-58879f4fb21f" providerId="AD" clId="Web-{4DC3B04E-2F53-E553-4B24-5779B942D737}" dt="2025-08-05T13:30:21.936" v="0" actId="20577"/>
          <ac:spMkLst>
            <pc:docMk/>
            <pc:sldMk cId="2016794526" sldId="356"/>
            <ac:spMk id="3" creationId="{2653F630-19B9-A2CD-9A7A-88C609217A1A}"/>
          </ac:spMkLst>
        </pc:spChg>
      </pc:sldChg>
    </pc:docChg>
  </pc:docChgLst>
  <pc:docChgLst>
    <pc:chgData name="Noreen ROPERS [Eurécia]" userId="S::noreen.ropers@eurecia.com::f3a8d8f2-0e49-41aa-b7d1-58879f4fb21f" providerId="AD" clId="Web-{E75F18F5-0CF9-0002-5749-27D014390894}"/>
    <pc:docChg chg="addSld delSld modSld sldOrd modSection">
      <pc:chgData name="Noreen ROPERS [Eurécia]" userId="S::noreen.ropers@eurecia.com::f3a8d8f2-0e49-41aa-b7d1-58879f4fb21f" providerId="AD" clId="Web-{E75F18F5-0CF9-0002-5749-27D014390894}" dt="2025-07-21T16:00:07.534" v="1828" actId="1076"/>
      <pc:docMkLst>
        <pc:docMk/>
      </pc:docMkLst>
      <pc:sldChg chg="del">
        <pc:chgData name="Noreen ROPERS [Eurécia]" userId="S::noreen.ropers@eurecia.com::f3a8d8f2-0e49-41aa-b7d1-58879f4fb21f" providerId="AD" clId="Web-{E75F18F5-0CF9-0002-5749-27D014390894}" dt="2025-07-21T13:36:07.523" v="20"/>
        <pc:sldMkLst>
          <pc:docMk/>
          <pc:sldMk cId="582157585" sldId="259"/>
        </pc:sldMkLst>
      </pc:sldChg>
      <pc:sldChg chg="del">
        <pc:chgData name="Noreen ROPERS [Eurécia]" userId="S::noreen.ropers@eurecia.com::f3a8d8f2-0e49-41aa-b7d1-58879f4fb21f" providerId="AD" clId="Web-{E75F18F5-0CF9-0002-5749-27D014390894}" dt="2025-07-21T13:30:42.308" v="16"/>
        <pc:sldMkLst>
          <pc:docMk/>
          <pc:sldMk cId="4021545993" sldId="261"/>
        </pc:sldMkLst>
      </pc:sldChg>
      <pc:sldChg chg="del">
        <pc:chgData name="Noreen ROPERS [Eurécia]" userId="S::noreen.ropers@eurecia.com::f3a8d8f2-0e49-41aa-b7d1-58879f4fb21f" providerId="AD" clId="Web-{E75F18F5-0CF9-0002-5749-27D014390894}" dt="2025-07-21T13:39:39.624" v="32"/>
        <pc:sldMkLst>
          <pc:docMk/>
          <pc:sldMk cId="4015136436" sldId="262"/>
        </pc:sldMkLst>
      </pc:sldChg>
      <pc:sldChg chg="delSp modSp">
        <pc:chgData name="Noreen ROPERS [Eurécia]" userId="S::noreen.ropers@eurecia.com::f3a8d8f2-0e49-41aa-b7d1-58879f4fb21f" providerId="AD" clId="Web-{E75F18F5-0CF9-0002-5749-27D014390894}" dt="2025-07-21T15:44:39.614" v="1512" actId="20577"/>
        <pc:sldMkLst>
          <pc:docMk/>
          <pc:sldMk cId="2005508118" sldId="264"/>
        </pc:sldMkLst>
        <pc:spChg chg="mod">
          <ac:chgData name="Noreen ROPERS [Eurécia]" userId="S::noreen.ropers@eurecia.com::f3a8d8f2-0e49-41aa-b7d1-58879f4fb21f" providerId="AD" clId="Web-{E75F18F5-0CF9-0002-5749-27D014390894}" dt="2025-07-21T15:44:39.614" v="1512" actId="20577"/>
          <ac:spMkLst>
            <pc:docMk/>
            <pc:sldMk cId="2005508118" sldId="264"/>
            <ac:spMk id="7" creationId="{527A3267-15DA-BA4B-5E8F-4752C93A3763}"/>
          </ac:spMkLst>
        </pc:spChg>
      </pc:sldChg>
      <pc:sldChg chg="add">
        <pc:chgData name="Noreen ROPERS [Eurécia]" userId="S::noreen.ropers@eurecia.com::f3a8d8f2-0e49-41aa-b7d1-58879f4fb21f" providerId="AD" clId="Web-{E75F18F5-0CF9-0002-5749-27D014390894}" dt="2025-07-21T13:36:50.806" v="21"/>
        <pc:sldMkLst>
          <pc:docMk/>
          <pc:sldMk cId="3433291733" sldId="287"/>
        </pc:sldMkLst>
      </pc:sldChg>
      <pc:sldChg chg="delSp modSp add">
        <pc:chgData name="Noreen ROPERS [Eurécia]" userId="S::noreen.ropers@eurecia.com::f3a8d8f2-0e49-41aa-b7d1-58879f4fb21f" providerId="AD" clId="Web-{E75F18F5-0CF9-0002-5749-27D014390894}" dt="2025-07-21T13:41:14.799" v="63" actId="14100"/>
        <pc:sldMkLst>
          <pc:docMk/>
          <pc:sldMk cId="1561398166" sldId="288"/>
        </pc:sldMkLst>
        <pc:spChg chg="mod">
          <ac:chgData name="Noreen ROPERS [Eurécia]" userId="S::noreen.ropers@eurecia.com::f3a8d8f2-0e49-41aa-b7d1-58879f4fb21f" providerId="AD" clId="Web-{E75F18F5-0CF9-0002-5749-27D014390894}" dt="2025-07-21T13:41:14.799" v="63" actId="14100"/>
          <ac:spMkLst>
            <pc:docMk/>
            <pc:sldMk cId="1561398166" sldId="288"/>
            <ac:spMk id="42" creationId="{A809FF54-8E21-E76D-9608-77AF773D0852}"/>
          </ac:spMkLst>
        </pc:spChg>
      </pc:sldChg>
      <pc:sldChg chg="addSp delSp modSp">
        <pc:chgData name="Noreen ROPERS [Eurécia]" userId="S::noreen.ropers@eurecia.com::f3a8d8f2-0e49-41aa-b7d1-58879f4fb21f" providerId="AD" clId="Web-{E75F18F5-0CF9-0002-5749-27D014390894}" dt="2025-07-21T14:48:06.457" v="672"/>
        <pc:sldMkLst>
          <pc:docMk/>
          <pc:sldMk cId="850016792" sldId="310"/>
        </pc:sldMkLst>
        <pc:spChg chg="add mod">
          <ac:chgData name="Noreen ROPERS [Eurécia]" userId="S::noreen.ropers@eurecia.com::f3a8d8f2-0e49-41aa-b7d1-58879f4fb21f" providerId="AD" clId="Web-{E75F18F5-0CF9-0002-5749-27D014390894}" dt="2025-07-21T13:45:05.433" v="139" actId="1076"/>
          <ac:spMkLst>
            <pc:docMk/>
            <pc:sldMk cId="850016792" sldId="310"/>
            <ac:spMk id="10" creationId="{97A7559E-5673-E6E5-9714-F0AF0A135B99}"/>
          </ac:spMkLst>
        </pc:spChg>
        <pc:spChg chg="add mod">
          <ac:chgData name="Noreen ROPERS [Eurécia]" userId="S::noreen.ropers@eurecia.com::f3a8d8f2-0e49-41aa-b7d1-58879f4fb21f" providerId="AD" clId="Web-{E75F18F5-0CF9-0002-5749-27D014390894}" dt="2025-07-21T13:46:47.233" v="150" actId="20577"/>
          <ac:spMkLst>
            <pc:docMk/>
            <pc:sldMk cId="850016792" sldId="310"/>
            <ac:spMk id="11" creationId="{8B514856-6427-AF68-238D-6C0FE12185D6}"/>
          </ac:spMkLst>
        </pc:spChg>
        <pc:spChg chg="mod">
          <ac:chgData name="Noreen ROPERS [Eurécia]" userId="S::noreen.ropers@eurecia.com::f3a8d8f2-0e49-41aa-b7d1-58879f4fb21f" providerId="AD" clId="Web-{E75F18F5-0CF9-0002-5749-27D014390894}" dt="2025-07-21T13:48:18.705" v="227" actId="20577"/>
          <ac:spMkLst>
            <pc:docMk/>
            <pc:sldMk cId="850016792" sldId="310"/>
            <ac:spMk id="27" creationId="{7FF727C3-262F-B07D-98D0-540D364A3290}"/>
          </ac:spMkLst>
        </pc:spChg>
        <pc:spChg chg="mod">
          <ac:chgData name="Noreen ROPERS [Eurécia]" userId="S::noreen.ropers@eurecia.com::f3a8d8f2-0e49-41aa-b7d1-58879f4fb21f" providerId="AD" clId="Web-{E75F18F5-0CF9-0002-5749-27D014390894}" dt="2025-07-21T14:00:25.637" v="375" actId="14100"/>
          <ac:spMkLst>
            <pc:docMk/>
            <pc:sldMk cId="850016792" sldId="310"/>
            <ac:spMk id="31" creationId="{946414D6-32EC-8AF1-5B1D-7F313DE0DB24}"/>
          </ac:spMkLst>
        </pc:spChg>
        <pc:picChg chg="add mod">
          <ac:chgData name="Noreen ROPERS [Eurécia]" userId="S::noreen.ropers@eurecia.com::f3a8d8f2-0e49-41aa-b7d1-58879f4fb21f" providerId="AD" clId="Web-{E75F18F5-0CF9-0002-5749-27D014390894}" dt="2025-07-21T13:57:24.037" v="325" actId="1076"/>
          <ac:picMkLst>
            <pc:docMk/>
            <pc:sldMk cId="850016792" sldId="310"/>
            <ac:picMk id="14" creationId="{7CC7B718-2B5C-A91F-E155-C1C8D8884AB6}"/>
          </ac:picMkLst>
        </pc:picChg>
        <pc:picChg chg="add mod ord">
          <ac:chgData name="Noreen ROPERS [Eurécia]" userId="S::noreen.ropers@eurecia.com::f3a8d8f2-0e49-41aa-b7d1-58879f4fb21f" providerId="AD" clId="Web-{E75F18F5-0CF9-0002-5749-27D014390894}" dt="2025-07-21T13:57:21.036" v="323" actId="1076"/>
          <ac:picMkLst>
            <pc:docMk/>
            <pc:sldMk cId="850016792" sldId="310"/>
            <ac:picMk id="15" creationId="{D4459BA4-C298-EB2C-8C56-8E8EF9ED8BC8}"/>
          </ac:picMkLst>
        </pc:picChg>
        <pc:picChg chg="add mod">
          <ac:chgData name="Noreen ROPERS [Eurécia]" userId="S::noreen.ropers@eurecia.com::f3a8d8f2-0e49-41aa-b7d1-58879f4fb21f" providerId="AD" clId="Web-{E75F18F5-0CF9-0002-5749-27D014390894}" dt="2025-07-21T13:57:22.599" v="324" actId="1076"/>
          <ac:picMkLst>
            <pc:docMk/>
            <pc:sldMk cId="850016792" sldId="310"/>
            <ac:picMk id="16" creationId="{6D3CA9E9-37DF-7005-6BDF-C35258B64E71}"/>
          </ac:picMkLst>
        </pc:picChg>
        <pc:picChg chg="add mod ord">
          <ac:chgData name="Noreen ROPERS [Eurécia]" userId="S::noreen.ropers@eurecia.com::f3a8d8f2-0e49-41aa-b7d1-58879f4fb21f" providerId="AD" clId="Web-{E75F18F5-0CF9-0002-5749-27D014390894}" dt="2025-07-21T13:57:27.505" v="326" actId="1076"/>
          <ac:picMkLst>
            <pc:docMk/>
            <pc:sldMk cId="850016792" sldId="310"/>
            <ac:picMk id="19" creationId="{E658011D-626B-4624-229D-4D8A270B5AFE}"/>
          </ac:picMkLst>
        </pc:picChg>
        <pc:picChg chg="add mod">
          <ac:chgData name="Noreen ROPERS [Eurécia]" userId="S::noreen.ropers@eurecia.com::f3a8d8f2-0e49-41aa-b7d1-58879f4fb21f" providerId="AD" clId="Web-{E75F18F5-0CF9-0002-5749-27D014390894}" dt="2025-07-21T14:01:08.826" v="377" actId="1076"/>
          <ac:picMkLst>
            <pc:docMk/>
            <pc:sldMk cId="850016792" sldId="310"/>
            <ac:picMk id="20" creationId="{EE4175B9-9974-837D-228B-D26D64C917C0}"/>
          </ac:picMkLst>
        </pc:picChg>
        <pc:cxnChg chg="add mod">
          <ac:chgData name="Noreen ROPERS [Eurécia]" userId="S::noreen.ropers@eurecia.com::f3a8d8f2-0e49-41aa-b7d1-58879f4fb21f" providerId="AD" clId="Web-{E75F18F5-0CF9-0002-5749-27D014390894}" dt="2025-07-21T13:56:59.864" v="320" actId="14100"/>
          <ac:cxnSpMkLst>
            <pc:docMk/>
            <pc:sldMk cId="850016792" sldId="310"/>
            <ac:cxnSpMk id="18" creationId="{147221D9-C7F2-A1D9-14A3-C6D2AA64C7BE}"/>
          </ac:cxnSpMkLst>
        </pc:cxnChg>
      </pc:sldChg>
      <pc:sldChg chg="addSp delSp modSp">
        <pc:chgData name="Noreen ROPERS [Eurécia]" userId="S::noreen.ropers@eurecia.com::f3a8d8f2-0e49-41aa-b7d1-58879f4fb21f" providerId="AD" clId="Web-{E75F18F5-0CF9-0002-5749-27D014390894}" dt="2025-07-21T15:44:12.378" v="1507" actId="1076"/>
        <pc:sldMkLst>
          <pc:docMk/>
          <pc:sldMk cId="3677211305" sldId="335"/>
        </pc:sldMkLst>
        <pc:spChg chg="add">
          <ac:chgData name="Noreen ROPERS [Eurécia]" userId="S::noreen.ropers@eurecia.com::f3a8d8f2-0e49-41aa-b7d1-58879f4fb21f" providerId="AD" clId="Web-{E75F18F5-0CF9-0002-5749-27D014390894}" dt="2025-07-21T15:39:00.540" v="1376"/>
          <ac:spMkLst>
            <pc:docMk/>
            <pc:sldMk cId="3677211305" sldId="335"/>
            <ac:spMk id="9" creationId="{75F39AF1-545B-CE16-23E0-9C9876A80044}"/>
          </ac:spMkLst>
        </pc:spChg>
        <pc:spChg chg="add mod">
          <ac:chgData name="Noreen ROPERS [Eurécia]" userId="S::noreen.ropers@eurecia.com::f3a8d8f2-0e49-41aa-b7d1-58879f4fb21f" providerId="AD" clId="Web-{E75F18F5-0CF9-0002-5749-27D014390894}" dt="2025-07-21T15:39:12.322" v="1392" actId="20577"/>
          <ac:spMkLst>
            <pc:docMk/>
            <pc:sldMk cId="3677211305" sldId="335"/>
            <ac:spMk id="11" creationId="{FB8CBEED-A53F-65FF-6036-2BC73C243440}"/>
          </ac:spMkLst>
        </pc:spChg>
        <pc:spChg chg="add mod">
          <ac:chgData name="Noreen ROPERS [Eurécia]" userId="S::noreen.ropers@eurecia.com::f3a8d8f2-0e49-41aa-b7d1-58879f4fb21f" providerId="AD" clId="Web-{E75F18F5-0CF9-0002-5749-27D014390894}" dt="2025-07-21T15:43:21.845" v="1491" actId="1076"/>
          <ac:spMkLst>
            <pc:docMk/>
            <pc:sldMk cId="3677211305" sldId="335"/>
            <ac:spMk id="13" creationId="{1077AE02-A58C-4136-57D0-0C479DA01F79}"/>
          </ac:spMkLst>
        </pc:spChg>
        <pc:picChg chg="add mod">
          <ac:chgData name="Noreen ROPERS [Eurécia]" userId="S::noreen.ropers@eurecia.com::f3a8d8f2-0e49-41aa-b7d1-58879f4fb21f" providerId="AD" clId="Web-{E75F18F5-0CF9-0002-5749-27D014390894}" dt="2025-07-21T15:43:55.253" v="1504" actId="1076"/>
          <ac:picMkLst>
            <pc:docMk/>
            <pc:sldMk cId="3677211305" sldId="335"/>
            <ac:picMk id="14" creationId="{33AEFCB4-B980-2331-DCAB-8E913698F15E}"/>
          </ac:picMkLst>
        </pc:picChg>
        <pc:picChg chg="add mod ord">
          <ac:chgData name="Noreen ROPERS [Eurécia]" userId="S::noreen.ropers@eurecia.com::f3a8d8f2-0e49-41aa-b7d1-58879f4fb21f" providerId="AD" clId="Web-{E75F18F5-0CF9-0002-5749-27D014390894}" dt="2025-07-21T15:43:38.346" v="1498" actId="1076"/>
          <ac:picMkLst>
            <pc:docMk/>
            <pc:sldMk cId="3677211305" sldId="335"/>
            <ac:picMk id="15" creationId="{8DFF4972-AF83-5FDF-1886-06AFF013A2A2}"/>
          </ac:picMkLst>
        </pc:picChg>
        <pc:picChg chg="add mod">
          <ac:chgData name="Noreen ROPERS [Eurécia]" userId="S::noreen.ropers@eurecia.com::f3a8d8f2-0e49-41aa-b7d1-58879f4fb21f" providerId="AD" clId="Web-{E75F18F5-0CF9-0002-5749-27D014390894}" dt="2025-07-21T15:44:12.378" v="1507" actId="1076"/>
          <ac:picMkLst>
            <pc:docMk/>
            <pc:sldMk cId="3677211305" sldId="335"/>
            <ac:picMk id="18" creationId="{2024A35C-CB93-EDF2-FC52-AE29F87225B7}"/>
          </ac:picMkLst>
        </pc:picChg>
      </pc:sldChg>
      <pc:sldChg chg="addSp delSp modSp">
        <pc:chgData name="Noreen ROPERS [Eurécia]" userId="S::noreen.ropers@eurecia.com::f3a8d8f2-0e49-41aa-b7d1-58879f4fb21f" providerId="AD" clId="Web-{E75F18F5-0CF9-0002-5749-27D014390894}" dt="2025-07-21T14:48:00.504" v="671"/>
        <pc:sldMkLst>
          <pc:docMk/>
          <pc:sldMk cId="394031600" sldId="336"/>
        </pc:sldMkLst>
        <pc:spChg chg="mod">
          <ac:chgData name="Noreen ROPERS [Eurécia]" userId="S::noreen.ropers@eurecia.com::f3a8d8f2-0e49-41aa-b7d1-58879f4fb21f" providerId="AD" clId="Web-{E75F18F5-0CF9-0002-5749-27D014390894}" dt="2025-07-21T14:36:25.606" v="470" actId="20577"/>
          <ac:spMkLst>
            <pc:docMk/>
            <pc:sldMk cId="394031600" sldId="336"/>
            <ac:spMk id="3" creationId="{A5F4FBA2-3E6A-F0F6-ABC6-B9AB8F98645F}"/>
          </ac:spMkLst>
        </pc:spChg>
        <pc:spChg chg="mod">
          <ac:chgData name="Noreen ROPERS [Eurécia]" userId="S::noreen.ropers@eurecia.com::f3a8d8f2-0e49-41aa-b7d1-58879f4fb21f" providerId="AD" clId="Web-{E75F18F5-0CF9-0002-5749-27D014390894}" dt="2025-07-21T14:30:19.532" v="461" actId="20577"/>
          <ac:spMkLst>
            <pc:docMk/>
            <pc:sldMk cId="394031600" sldId="336"/>
            <ac:spMk id="10" creationId="{E4DEF956-6A63-5155-1AE4-27B91290E2ED}"/>
          </ac:spMkLst>
        </pc:spChg>
        <pc:spChg chg="add mod">
          <ac:chgData name="Noreen ROPERS [Eurécia]" userId="S::noreen.ropers@eurecia.com::f3a8d8f2-0e49-41aa-b7d1-58879f4fb21f" providerId="AD" clId="Web-{E75F18F5-0CF9-0002-5749-27D014390894}" dt="2025-07-21T13:45:20.386" v="141" actId="1076"/>
          <ac:spMkLst>
            <pc:docMk/>
            <pc:sldMk cId="394031600" sldId="336"/>
            <ac:spMk id="12" creationId="{22C81352-B531-3BC0-3C92-206418811E9A}"/>
          </ac:spMkLst>
        </pc:spChg>
        <pc:spChg chg="add mod">
          <ac:chgData name="Noreen ROPERS [Eurécia]" userId="S::noreen.ropers@eurecia.com::f3a8d8f2-0e49-41aa-b7d1-58879f4fb21f" providerId="AD" clId="Web-{E75F18F5-0CF9-0002-5749-27D014390894}" dt="2025-07-21T14:03:22.690" v="396" actId="20577"/>
          <ac:spMkLst>
            <pc:docMk/>
            <pc:sldMk cId="394031600" sldId="336"/>
            <ac:spMk id="14" creationId="{4660AE93-5770-4E11-E0F9-D84F8235D74C}"/>
          </ac:spMkLst>
        </pc:spChg>
        <pc:picChg chg="mod">
          <ac:chgData name="Noreen ROPERS [Eurécia]" userId="S::noreen.ropers@eurecia.com::f3a8d8f2-0e49-41aa-b7d1-58879f4fb21f" providerId="AD" clId="Web-{E75F18F5-0CF9-0002-5749-27D014390894}" dt="2025-07-21T14:27:30.589" v="398"/>
          <ac:picMkLst>
            <pc:docMk/>
            <pc:sldMk cId="394031600" sldId="336"/>
            <ac:picMk id="6" creationId="{1B653709-EE92-F639-0538-CE0DE7D50952}"/>
          </ac:picMkLst>
        </pc:picChg>
        <pc:cxnChg chg="add mod">
          <ac:chgData name="Noreen ROPERS [Eurécia]" userId="S::noreen.ropers@eurecia.com::f3a8d8f2-0e49-41aa-b7d1-58879f4fb21f" providerId="AD" clId="Web-{E75F18F5-0CF9-0002-5749-27D014390894}" dt="2025-07-21T14:28:23.012" v="404" actId="1076"/>
          <ac:cxnSpMkLst>
            <pc:docMk/>
            <pc:sldMk cId="394031600" sldId="336"/>
            <ac:cxnSpMk id="5" creationId="{C8EC42F7-7866-9C07-6196-A145805BCB5F}"/>
          </ac:cxnSpMkLst>
        </pc:cxnChg>
        <pc:cxnChg chg="mod">
          <ac:chgData name="Noreen ROPERS [Eurécia]" userId="S::noreen.ropers@eurecia.com::f3a8d8f2-0e49-41aa-b7d1-58879f4fb21f" providerId="AD" clId="Web-{E75F18F5-0CF9-0002-5749-27D014390894}" dt="2025-07-21T14:35:07.964" v="463"/>
          <ac:cxnSpMkLst>
            <pc:docMk/>
            <pc:sldMk cId="394031600" sldId="336"/>
            <ac:cxnSpMk id="7" creationId="{E4F3BF2B-1D31-72E6-49C0-FD2B064FAD5D}"/>
          </ac:cxnSpMkLst>
        </pc:cxnChg>
      </pc:sldChg>
      <pc:sldChg chg="addSp delSp modSp">
        <pc:chgData name="Noreen ROPERS [Eurécia]" userId="S::noreen.ropers@eurecia.com::f3a8d8f2-0e49-41aa-b7d1-58879f4fb21f" providerId="AD" clId="Web-{E75F18F5-0CF9-0002-5749-27D014390894}" dt="2025-07-21T14:49:09.318" v="704" actId="20577"/>
        <pc:sldMkLst>
          <pc:docMk/>
          <pc:sldMk cId="500192487" sldId="341"/>
        </pc:sldMkLst>
        <pc:spChg chg="add mod">
          <ac:chgData name="Noreen ROPERS [Eurécia]" userId="S::noreen.ropers@eurecia.com::f3a8d8f2-0e49-41aa-b7d1-58879f4fb21f" providerId="AD" clId="Web-{E75F18F5-0CF9-0002-5749-27D014390894}" dt="2025-07-21T14:43:42.605" v="568" actId="20577"/>
          <ac:spMkLst>
            <pc:docMk/>
            <pc:sldMk cId="500192487" sldId="341"/>
            <ac:spMk id="8" creationId="{D16C9036-554E-78E8-D3EA-95E1AEABB7A8}"/>
          </ac:spMkLst>
        </pc:spChg>
        <pc:spChg chg="mod">
          <ac:chgData name="Noreen ROPERS [Eurécia]" userId="S::noreen.ropers@eurecia.com::f3a8d8f2-0e49-41aa-b7d1-58879f4fb21f" providerId="AD" clId="Web-{E75F18F5-0CF9-0002-5749-27D014390894}" dt="2025-07-21T14:49:09.318" v="704" actId="20577"/>
          <ac:spMkLst>
            <pc:docMk/>
            <pc:sldMk cId="500192487" sldId="341"/>
            <ac:spMk id="10" creationId="{3386C5C4-8E4A-0BC4-007C-6EA07007BA1E}"/>
          </ac:spMkLst>
        </pc:spChg>
        <pc:spChg chg="add mod">
          <ac:chgData name="Noreen ROPERS [Eurécia]" userId="S::noreen.ropers@eurecia.com::f3a8d8f2-0e49-41aa-b7d1-58879f4fb21f" providerId="AD" clId="Web-{E75F18F5-0CF9-0002-5749-27D014390894}" dt="2025-07-21T14:46:38.907" v="657" actId="20577"/>
          <ac:spMkLst>
            <pc:docMk/>
            <pc:sldMk cId="500192487" sldId="341"/>
            <ac:spMk id="11" creationId="{E0B5FCB8-5CDA-642D-2CEB-03876BD9FD20}"/>
          </ac:spMkLst>
        </pc:spChg>
        <pc:spChg chg="add mod">
          <ac:chgData name="Noreen ROPERS [Eurécia]" userId="S::noreen.ropers@eurecia.com::f3a8d8f2-0e49-41aa-b7d1-58879f4fb21f" providerId="AD" clId="Web-{E75F18F5-0CF9-0002-5749-27D014390894}" dt="2025-07-21T14:47:02.017" v="664" actId="14100"/>
          <ac:spMkLst>
            <pc:docMk/>
            <pc:sldMk cId="500192487" sldId="341"/>
            <ac:spMk id="12" creationId="{52A74336-1EE7-9313-7CAA-00EE8E575E68}"/>
          </ac:spMkLst>
        </pc:spChg>
        <pc:spChg chg="add del mod">
          <ac:chgData name="Noreen ROPERS [Eurécia]" userId="S::noreen.ropers@eurecia.com::f3a8d8f2-0e49-41aa-b7d1-58879f4fb21f" providerId="AD" clId="Web-{E75F18F5-0CF9-0002-5749-27D014390894}" dt="2025-07-21T14:45:02.935" v="606" actId="1076"/>
          <ac:spMkLst>
            <pc:docMk/>
            <pc:sldMk cId="500192487" sldId="341"/>
            <ac:spMk id="43" creationId="{DAB610E9-3B95-D9EC-F5E7-4A5C479010D6}"/>
          </ac:spMkLst>
        </pc:spChg>
        <pc:spChg chg="mod">
          <ac:chgData name="Noreen ROPERS [Eurécia]" userId="S::noreen.ropers@eurecia.com::f3a8d8f2-0e49-41aa-b7d1-58879f4fb21f" providerId="AD" clId="Web-{E75F18F5-0CF9-0002-5749-27D014390894}" dt="2025-07-21T14:45:02.967" v="607" actId="1076"/>
          <ac:spMkLst>
            <pc:docMk/>
            <pc:sldMk cId="500192487" sldId="341"/>
            <ac:spMk id="45" creationId="{301FCC2E-6A0A-1C16-3342-6961BB538769}"/>
          </ac:spMkLst>
        </pc:spChg>
        <pc:spChg chg="mod">
          <ac:chgData name="Noreen ROPERS [Eurécia]" userId="S::noreen.ropers@eurecia.com::f3a8d8f2-0e49-41aa-b7d1-58879f4fb21f" providerId="AD" clId="Web-{E75F18F5-0CF9-0002-5749-27D014390894}" dt="2025-07-21T14:45:02.982" v="608" actId="1076"/>
          <ac:spMkLst>
            <pc:docMk/>
            <pc:sldMk cId="500192487" sldId="341"/>
            <ac:spMk id="46" creationId="{4EAA15C2-A1F4-3243-37F7-62C8D2043363}"/>
          </ac:spMkLst>
        </pc:spChg>
        <pc:spChg chg="mod">
          <ac:chgData name="Noreen ROPERS [Eurécia]" userId="S::noreen.ropers@eurecia.com::f3a8d8f2-0e49-41aa-b7d1-58879f4fb21f" providerId="AD" clId="Web-{E75F18F5-0CF9-0002-5749-27D014390894}" dt="2025-07-21T14:45:03.013" v="609" actId="1076"/>
          <ac:spMkLst>
            <pc:docMk/>
            <pc:sldMk cId="500192487" sldId="341"/>
            <ac:spMk id="47" creationId="{1DA9DB96-9180-8FE0-70BB-B354C4730D6E}"/>
          </ac:spMkLst>
        </pc:spChg>
        <pc:spChg chg="mod">
          <ac:chgData name="Noreen ROPERS [Eurécia]" userId="S::noreen.ropers@eurecia.com::f3a8d8f2-0e49-41aa-b7d1-58879f4fb21f" providerId="AD" clId="Web-{E75F18F5-0CF9-0002-5749-27D014390894}" dt="2025-07-21T14:45:03.045" v="610" actId="1076"/>
          <ac:spMkLst>
            <pc:docMk/>
            <pc:sldMk cId="500192487" sldId="341"/>
            <ac:spMk id="48" creationId="{ED90C26C-49F8-A8CD-AD3D-61A5F0FEDE50}"/>
          </ac:spMkLst>
        </pc:spChg>
        <pc:spChg chg="mod">
          <ac:chgData name="Noreen ROPERS [Eurécia]" userId="S::noreen.ropers@eurecia.com::f3a8d8f2-0e49-41aa-b7d1-58879f4fb21f" providerId="AD" clId="Web-{E75F18F5-0CF9-0002-5749-27D014390894}" dt="2025-07-21T14:45:03.060" v="611" actId="1076"/>
          <ac:spMkLst>
            <pc:docMk/>
            <pc:sldMk cId="500192487" sldId="341"/>
            <ac:spMk id="49" creationId="{0695DECC-32DC-7150-3BC3-27B51EEDD531}"/>
          </ac:spMkLst>
        </pc:spChg>
        <pc:spChg chg="mod">
          <ac:chgData name="Noreen ROPERS [Eurécia]" userId="S::noreen.ropers@eurecia.com::f3a8d8f2-0e49-41aa-b7d1-58879f4fb21f" providerId="AD" clId="Web-{E75F18F5-0CF9-0002-5749-27D014390894}" dt="2025-07-21T14:45:03.076" v="612" actId="1076"/>
          <ac:spMkLst>
            <pc:docMk/>
            <pc:sldMk cId="500192487" sldId="341"/>
            <ac:spMk id="50" creationId="{8FE4B660-3750-0F47-9839-03F0D98BA52D}"/>
          </ac:spMkLst>
        </pc:spChg>
        <pc:spChg chg="mod">
          <ac:chgData name="Noreen ROPERS [Eurécia]" userId="S::noreen.ropers@eurecia.com::f3a8d8f2-0e49-41aa-b7d1-58879f4fb21f" providerId="AD" clId="Web-{E75F18F5-0CF9-0002-5749-27D014390894}" dt="2025-07-21T14:45:03.107" v="613" actId="1076"/>
          <ac:spMkLst>
            <pc:docMk/>
            <pc:sldMk cId="500192487" sldId="341"/>
            <ac:spMk id="51" creationId="{B3B36E1A-7019-6895-14CD-D089A9C67CCA}"/>
          </ac:spMkLst>
        </pc:spChg>
        <pc:spChg chg="mod">
          <ac:chgData name="Noreen ROPERS [Eurécia]" userId="S::noreen.ropers@eurecia.com::f3a8d8f2-0e49-41aa-b7d1-58879f4fb21f" providerId="AD" clId="Web-{E75F18F5-0CF9-0002-5749-27D014390894}" dt="2025-07-21T14:45:03.123" v="614" actId="1076"/>
          <ac:spMkLst>
            <pc:docMk/>
            <pc:sldMk cId="500192487" sldId="341"/>
            <ac:spMk id="52" creationId="{5F5AF22A-9605-3682-71AD-D660CE8DD80B}"/>
          </ac:spMkLst>
        </pc:spChg>
        <pc:spChg chg="mod">
          <ac:chgData name="Noreen ROPERS [Eurécia]" userId="S::noreen.ropers@eurecia.com::f3a8d8f2-0e49-41aa-b7d1-58879f4fb21f" providerId="AD" clId="Web-{E75F18F5-0CF9-0002-5749-27D014390894}" dt="2025-07-21T14:45:03.138" v="615" actId="1076"/>
          <ac:spMkLst>
            <pc:docMk/>
            <pc:sldMk cId="500192487" sldId="341"/>
            <ac:spMk id="53" creationId="{93A4E342-62A7-E049-07D7-FCD5F4AC5553}"/>
          </ac:spMkLst>
        </pc:spChg>
        <pc:picChg chg="add mod ord">
          <ac:chgData name="Noreen ROPERS [Eurécia]" userId="S::noreen.ropers@eurecia.com::f3a8d8f2-0e49-41aa-b7d1-58879f4fb21f" providerId="AD" clId="Web-{E75F18F5-0CF9-0002-5749-27D014390894}" dt="2025-07-21T14:45:02.826" v="604" actId="1076"/>
          <ac:picMkLst>
            <pc:docMk/>
            <pc:sldMk cId="500192487" sldId="341"/>
            <ac:picMk id="3" creationId="{BD1FB7E6-57DE-64D8-7B95-C9ED10E237D6}"/>
          </ac:picMkLst>
        </pc:picChg>
      </pc:sldChg>
      <pc:sldChg chg="add">
        <pc:chgData name="Noreen ROPERS [Eurécia]" userId="S::noreen.ropers@eurecia.com::f3a8d8f2-0e49-41aa-b7d1-58879f4fb21f" providerId="AD" clId="Web-{E75F18F5-0CF9-0002-5749-27D014390894}" dt="2025-07-21T13:30:38.339" v="15"/>
        <pc:sldMkLst>
          <pc:docMk/>
          <pc:sldMk cId="1323003873" sldId="342"/>
        </pc:sldMkLst>
      </pc:sldChg>
      <pc:sldChg chg="addSp delSp modSp">
        <pc:chgData name="Noreen ROPERS [Eurécia]" userId="S::noreen.ropers@eurecia.com::f3a8d8f2-0e49-41aa-b7d1-58879f4fb21f" providerId="AD" clId="Web-{E75F18F5-0CF9-0002-5749-27D014390894}" dt="2025-07-21T15:54:11.070" v="1773"/>
        <pc:sldMkLst>
          <pc:docMk/>
          <pc:sldMk cId="2272884666" sldId="344"/>
        </pc:sldMkLst>
        <pc:spChg chg="mod">
          <ac:chgData name="Noreen ROPERS [Eurécia]" userId="S::noreen.ropers@eurecia.com::f3a8d8f2-0e49-41aa-b7d1-58879f4fb21f" providerId="AD" clId="Web-{E75F18F5-0CF9-0002-5749-27D014390894}" dt="2025-07-21T15:52:20.332" v="1641" actId="20577"/>
          <ac:spMkLst>
            <pc:docMk/>
            <pc:sldMk cId="2272884666" sldId="344"/>
            <ac:spMk id="3" creationId="{A5F4FBA2-3E6A-F0F6-ABC6-B9AB8F98645F}"/>
          </ac:spMkLst>
        </pc:spChg>
        <pc:spChg chg="mod">
          <ac:chgData name="Noreen ROPERS [Eurécia]" userId="S::noreen.ropers@eurecia.com::f3a8d8f2-0e49-41aa-b7d1-58879f4fb21f" providerId="AD" clId="Web-{E75F18F5-0CF9-0002-5749-27D014390894}" dt="2025-07-21T15:51:32.455" v="1632" actId="20577"/>
          <ac:spMkLst>
            <pc:docMk/>
            <pc:sldMk cId="2272884666" sldId="344"/>
            <ac:spMk id="4" creationId="{E4DEF956-6A63-5155-1AE4-27B91290E2ED}"/>
          </ac:spMkLst>
        </pc:spChg>
        <pc:spChg chg="mod">
          <ac:chgData name="Noreen ROPERS [Eurécia]" userId="S::noreen.ropers@eurecia.com::f3a8d8f2-0e49-41aa-b7d1-58879f4fb21f" providerId="AD" clId="Web-{E75F18F5-0CF9-0002-5749-27D014390894}" dt="2025-07-21T15:53:53.069" v="1768"/>
          <ac:spMkLst>
            <pc:docMk/>
            <pc:sldMk cId="2272884666" sldId="344"/>
            <ac:spMk id="5" creationId="{9C45FB9C-EEB2-5C57-47A3-98BBBF655097}"/>
          </ac:spMkLst>
        </pc:spChg>
        <pc:spChg chg="add mod">
          <ac:chgData name="Noreen ROPERS [Eurécia]" userId="S::noreen.ropers@eurecia.com::f3a8d8f2-0e49-41aa-b7d1-58879f4fb21f" providerId="AD" clId="Web-{E75F18F5-0CF9-0002-5749-27D014390894}" dt="2025-07-21T15:46:05.366" v="1530" actId="20577"/>
          <ac:spMkLst>
            <pc:docMk/>
            <pc:sldMk cId="2272884666" sldId="344"/>
            <ac:spMk id="12" creationId="{9F9DF3EB-64CA-7833-8023-A643FF71BBB7}"/>
          </ac:spMkLst>
        </pc:spChg>
        <pc:spChg chg="add mod">
          <ac:chgData name="Noreen ROPERS [Eurécia]" userId="S::noreen.ropers@eurecia.com::f3a8d8f2-0e49-41aa-b7d1-58879f4fb21f" providerId="AD" clId="Web-{E75F18F5-0CF9-0002-5749-27D014390894}" dt="2025-07-21T15:46:13.898" v="1554" actId="20577"/>
          <ac:spMkLst>
            <pc:docMk/>
            <pc:sldMk cId="2272884666" sldId="344"/>
            <ac:spMk id="14" creationId="{D45CF27E-5135-2407-F443-F3EA33A60DF2}"/>
          </ac:spMkLst>
        </pc:spChg>
        <pc:picChg chg="add mod">
          <ac:chgData name="Noreen ROPERS [Eurécia]" userId="S::noreen.ropers@eurecia.com::f3a8d8f2-0e49-41aa-b7d1-58879f4fb21f" providerId="AD" clId="Web-{E75F18F5-0CF9-0002-5749-27D014390894}" dt="2025-07-21T15:48:53.903" v="1572" actId="1076"/>
          <ac:picMkLst>
            <pc:docMk/>
            <pc:sldMk cId="2272884666" sldId="344"/>
            <ac:picMk id="16" creationId="{D0FA6066-7290-A744-D44D-D869D0FA3C5B}"/>
          </ac:picMkLst>
        </pc:picChg>
        <pc:picChg chg="add mod">
          <ac:chgData name="Noreen ROPERS [Eurécia]" userId="S::noreen.ropers@eurecia.com::f3a8d8f2-0e49-41aa-b7d1-58879f4fb21f" providerId="AD" clId="Web-{E75F18F5-0CF9-0002-5749-27D014390894}" dt="2025-07-21T15:51:24.955" v="1628" actId="1076"/>
          <ac:picMkLst>
            <pc:docMk/>
            <pc:sldMk cId="2272884666" sldId="344"/>
            <ac:picMk id="17" creationId="{A4C3EE5A-6B0B-CB7B-5B56-9F94825FD022}"/>
          </ac:picMkLst>
        </pc:picChg>
        <pc:cxnChg chg="mod">
          <ac:chgData name="Noreen ROPERS [Eurécia]" userId="S::noreen.ropers@eurecia.com::f3a8d8f2-0e49-41aa-b7d1-58879f4fb21f" providerId="AD" clId="Web-{E75F18F5-0CF9-0002-5749-27D014390894}" dt="2025-07-21T15:53:44.850" v="1767"/>
          <ac:cxnSpMkLst>
            <pc:docMk/>
            <pc:sldMk cId="2272884666" sldId="344"/>
            <ac:cxnSpMk id="7" creationId="{E4F3BF2B-1D31-72E6-49C0-FD2B064FAD5D}"/>
          </ac:cxnSpMkLst>
        </pc:cxnChg>
      </pc:sldChg>
      <pc:sldChg chg="addSp delSp modSp">
        <pc:chgData name="Noreen ROPERS [Eurécia]" userId="S::noreen.ropers@eurecia.com::f3a8d8f2-0e49-41aa-b7d1-58879f4fb21f" providerId="AD" clId="Web-{E75F18F5-0CF9-0002-5749-27D014390894}" dt="2025-07-21T14:54:07.781" v="788" actId="1076"/>
        <pc:sldMkLst>
          <pc:docMk/>
          <pc:sldMk cId="3983055365" sldId="349"/>
        </pc:sldMkLst>
        <pc:spChg chg="mod">
          <ac:chgData name="Noreen ROPERS [Eurécia]" userId="S::noreen.ropers@eurecia.com::f3a8d8f2-0e49-41aa-b7d1-58879f4fb21f" providerId="AD" clId="Web-{E75F18F5-0CF9-0002-5749-27D014390894}" dt="2025-07-21T14:54:06.172" v="787" actId="1076"/>
          <ac:spMkLst>
            <pc:docMk/>
            <pc:sldMk cId="3983055365" sldId="349"/>
            <ac:spMk id="3" creationId="{61EA1259-4DC7-9BAE-7037-8888B5EFF3CD}"/>
          </ac:spMkLst>
        </pc:spChg>
        <pc:spChg chg="add">
          <ac:chgData name="Noreen ROPERS [Eurécia]" userId="S::noreen.ropers@eurecia.com::f3a8d8f2-0e49-41aa-b7d1-58879f4fb21f" providerId="AD" clId="Web-{E75F18F5-0CF9-0002-5749-27D014390894}" dt="2025-07-21T14:47:49.034" v="667"/>
          <ac:spMkLst>
            <pc:docMk/>
            <pc:sldMk cId="3983055365" sldId="349"/>
            <ac:spMk id="11" creationId="{FF674220-0F0E-C443-0328-F824C0CFF387}"/>
          </ac:spMkLst>
        </pc:spChg>
        <pc:spChg chg="add mod">
          <ac:chgData name="Noreen ROPERS [Eurécia]" userId="S::noreen.ropers@eurecia.com::f3a8d8f2-0e49-41aa-b7d1-58879f4fb21f" providerId="AD" clId="Web-{E75F18F5-0CF9-0002-5749-27D014390894}" dt="2025-07-21T14:49:44.085" v="727" actId="20577"/>
          <ac:spMkLst>
            <pc:docMk/>
            <pc:sldMk cId="3983055365" sldId="349"/>
            <ac:spMk id="13" creationId="{C972FB88-552A-676D-2A60-FD2129E1D7B4}"/>
          </ac:spMkLst>
        </pc:spChg>
        <pc:spChg chg="add mod">
          <ac:chgData name="Noreen ROPERS [Eurécia]" userId="S::noreen.ropers@eurecia.com::f3a8d8f2-0e49-41aa-b7d1-58879f4fb21f" providerId="AD" clId="Web-{E75F18F5-0CF9-0002-5749-27D014390894}" dt="2025-07-21T14:51:23.744" v="731" actId="1076"/>
          <ac:spMkLst>
            <pc:docMk/>
            <pc:sldMk cId="3983055365" sldId="349"/>
            <ac:spMk id="15" creationId="{A3518F63-D413-D26D-EC42-94FFD8F05249}"/>
          </ac:spMkLst>
        </pc:spChg>
        <pc:picChg chg="add mod">
          <ac:chgData name="Noreen ROPERS [Eurécia]" userId="S::noreen.ropers@eurecia.com::f3a8d8f2-0e49-41aa-b7d1-58879f4fb21f" providerId="AD" clId="Web-{E75F18F5-0CF9-0002-5749-27D014390894}" dt="2025-07-21T14:52:05.152" v="743" actId="1076"/>
          <ac:picMkLst>
            <pc:docMk/>
            <pc:sldMk cId="3983055365" sldId="349"/>
            <ac:picMk id="17" creationId="{17C58E0B-0955-BEAF-8067-0A37908BF25B}"/>
          </ac:picMkLst>
        </pc:picChg>
        <pc:picChg chg="add mod ord">
          <ac:chgData name="Noreen ROPERS [Eurécia]" userId="S::noreen.ropers@eurecia.com::f3a8d8f2-0e49-41aa-b7d1-58879f4fb21f" providerId="AD" clId="Web-{E75F18F5-0CF9-0002-5749-27D014390894}" dt="2025-07-21T14:52:44.560" v="750" actId="1076"/>
          <ac:picMkLst>
            <pc:docMk/>
            <pc:sldMk cId="3983055365" sldId="349"/>
            <ac:picMk id="18" creationId="{68566DFB-CC19-F41A-2E6B-6B12176BA0F6}"/>
          </ac:picMkLst>
        </pc:picChg>
        <pc:picChg chg="add mod">
          <ac:chgData name="Noreen ROPERS [Eurécia]" userId="S::noreen.ropers@eurecia.com::f3a8d8f2-0e49-41aa-b7d1-58879f4fb21f" providerId="AD" clId="Web-{E75F18F5-0CF9-0002-5749-27D014390894}" dt="2025-07-21T14:54:07.781" v="788" actId="1076"/>
          <ac:picMkLst>
            <pc:docMk/>
            <pc:sldMk cId="3983055365" sldId="349"/>
            <ac:picMk id="20" creationId="{298E25D4-0C54-0239-8E94-191617E0C96D}"/>
          </ac:picMkLst>
        </pc:picChg>
      </pc:sldChg>
      <pc:sldChg chg="addSp delSp modSp">
        <pc:chgData name="Noreen ROPERS [Eurécia]" userId="S::noreen.ropers@eurecia.com::f3a8d8f2-0e49-41aa-b7d1-58879f4fb21f" providerId="AD" clId="Web-{E75F18F5-0CF9-0002-5749-27D014390894}" dt="2025-07-21T15:15:48.620" v="1067" actId="20577"/>
        <pc:sldMkLst>
          <pc:docMk/>
          <pc:sldMk cId="335807194" sldId="350"/>
        </pc:sldMkLst>
        <pc:spChg chg="mod">
          <ac:chgData name="Noreen ROPERS [Eurécia]" userId="S::noreen.ropers@eurecia.com::f3a8d8f2-0e49-41aa-b7d1-58879f4fb21f" providerId="AD" clId="Web-{E75F18F5-0CF9-0002-5749-27D014390894}" dt="2025-07-21T15:08:27.199" v="962" actId="20577"/>
          <ac:spMkLst>
            <pc:docMk/>
            <pc:sldMk cId="335807194" sldId="350"/>
            <ac:spMk id="5" creationId="{C4281A0E-8D1A-F58B-A266-948AE94350B5}"/>
          </ac:spMkLst>
        </pc:spChg>
        <pc:spChg chg="add">
          <ac:chgData name="Noreen ROPERS [Eurécia]" userId="S::noreen.ropers@eurecia.com::f3a8d8f2-0e49-41aa-b7d1-58879f4fb21f" providerId="AD" clId="Web-{E75F18F5-0CF9-0002-5749-27D014390894}" dt="2025-07-21T14:54:53.142" v="799"/>
          <ac:spMkLst>
            <pc:docMk/>
            <pc:sldMk cId="335807194" sldId="350"/>
            <ac:spMk id="20" creationId="{15116CDF-C8A9-A0B6-A94E-740A062C6433}"/>
          </ac:spMkLst>
        </pc:spChg>
        <pc:spChg chg="add mod">
          <ac:chgData name="Noreen ROPERS [Eurécia]" userId="S::noreen.ropers@eurecia.com::f3a8d8f2-0e49-41aa-b7d1-58879f4fb21f" providerId="AD" clId="Web-{E75F18F5-0CF9-0002-5749-27D014390894}" dt="2025-07-21T15:15:48.620" v="1067" actId="20577"/>
          <ac:spMkLst>
            <pc:docMk/>
            <pc:sldMk cId="335807194" sldId="350"/>
            <ac:spMk id="23" creationId="{3CBDC4BA-D1C6-99F7-D0D9-BDB9B5B61997}"/>
          </ac:spMkLst>
        </pc:spChg>
        <pc:spChg chg="add mod">
          <ac:chgData name="Noreen ROPERS [Eurécia]" userId="S::noreen.ropers@eurecia.com::f3a8d8f2-0e49-41aa-b7d1-58879f4fb21f" providerId="AD" clId="Web-{E75F18F5-0CF9-0002-5749-27D014390894}" dt="2025-07-21T15:03:40.815" v="906" actId="1076"/>
          <ac:spMkLst>
            <pc:docMk/>
            <pc:sldMk cId="335807194" sldId="350"/>
            <ac:spMk id="26" creationId="{6E7BA613-6A1F-6282-E133-F9EC51C2AA13}"/>
          </ac:spMkLst>
        </pc:spChg>
        <pc:spChg chg="add mod">
          <ac:chgData name="Noreen ROPERS [Eurécia]" userId="S::noreen.ropers@eurecia.com::f3a8d8f2-0e49-41aa-b7d1-58879f4fb21f" providerId="AD" clId="Web-{E75F18F5-0CF9-0002-5749-27D014390894}" dt="2025-07-21T15:03:36.784" v="905" actId="1076"/>
          <ac:spMkLst>
            <pc:docMk/>
            <pc:sldMk cId="335807194" sldId="350"/>
            <ac:spMk id="28" creationId="{8FDDDE2E-8427-7765-D825-22618209A350}"/>
          </ac:spMkLst>
        </pc:spChg>
        <pc:spChg chg="add mod">
          <ac:chgData name="Noreen ROPERS [Eurécia]" userId="S::noreen.ropers@eurecia.com::f3a8d8f2-0e49-41aa-b7d1-58879f4fb21f" providerId="AD" clId="Web-{E75F18F5-0CF9-0002-5749-27D014390894}" dt="2025-07-21T15:04:43.333" v="923" actId="1076"/>
          <ac:spMkLst>
            <pc:docMk/>
            <pc:sldMk cId="335807194" sldId="350"/>
            <ac:spMk id="33" creationId="{4DC36A44-B95E-9FB1-2232-44C752F5CBED}"/>
          </ac:spMkLst>
        </pc:spChg>
        <pc:picChg chg="add mod ord">
          <ac:chgData name="Noreen ROPERS [Eurécia]" userId="S::noreen.ropers@eurecia.com::f3a8d8f2-0e49-41aa-b7d1-58879f4fb21f" providerId="AD" clId="Web-{E75F18F5-0CF9-0002-5749-27D014390894}" dt="2025-07-21T15:06:20.133" v="942" actId="14100"/>
          <ac:picMkLst>
            <pc:docMk/>
            <pc:sldMk cId="335807194" sldId="350"/>
            <ac:picMk id="24" creationId="{9F475C25-194B-5AC0-411A-BE717941C2E8}"/>
          </ac:picMkLst>
        </pc:picChg>
        <pc:picChg chg="add mod">
          <ac:chgData name="Noreen ROPERS [Eurécia]" userId="S::noreen.ropers@eurecia.com::f3a8d8f2-0e49-41aa-b7d1-58879f4fb21f" providerId="AD" clId="Web-{E75F18F5-0CF9-0002-5749-27D014390894}" dt="2025-07-21T15:06:26.180" v="943" actId="14100"/>
          <ac:picMkLst>
            <pc:docMk/>
            <pc:sldMk cId="335807194" sldId="350"/>
            <ac:picMk id="25" creationId="{B34789AC-8AE7-4DD2-0CD2-13E9766EBDCC}"/>
          </ac:picMkLst>
        </pc:picChg>
        <pc:picChg chg="add mod">
          <ac:chgData name="Noreen ROPERS [Eurécia]" userId="S::noreen.ropers@eurecia.com::f3a8d8f2-0e49-41aa-b7d1-58879f4fb21f" providerId="AD" clId="Web-{E75F18F5-0CF9-0002-5749-27D014390894}" dt="2025-07-21T15:03:12.783" v="896" actId="1076"/>
          <ac:picMkLst>
            <pc:docMk/>
            <pc:sldMk cId="335807194" sldId="350"/>
            <ac:picMk id="30" creationId="{438ACBBF-BF03-4CF1-EE4C-30BCD20E6CBE}"/>
          </ac:picMkLst>
        </pc:picChg>
        <pc:picChg chg="add mod">
          <ac:chgData name="Noreen ROPERS [Eurécia]" userId="S::noreen.ropers@eurecia.com::f3a8d8f2-0e49-41aa-b7d1-58879f4fb21f" providerId="AD" clId="Web-{E75F18F5-0CF9-0002-5749-27D014390894}" dt="2025-07-21T15:03:33.174" v="904" actId="1076"/>
          <ac:picMkLst>
            <pc:docMk/>
            <pc:sldMk cId="335807194" sldId="350"/>
            <ac:picMk id="32" creationId="{91161628-7081-BB0D-6464-72EC45A97441}"/>
          </ac:picMkLst>
        </pc:picChg>
      </pc:sldChg>
      <pc:sldChg chg="addSp delSp modSp">
        <pc:chgData name="Noreen ROPERS [Eurécia]" userId="S::noreen.ropers@eurecia.com::f3a8d8f2-0e49-41aa-b7d1-58879f4fb21f" providerId="AD" clId="Web-{E75F18F5-0CF9-0002-5749-27D014390894}" dt="2025-07-21T15:15:38.823" v="1052" actId="20577"/>
        <pc:sldMkLst>
          <pc:docMk/>
          <pc:sldMk cId="148257510" sldId="351"/>
        </pc:sldMkLst>
        <pc:spChg chg="mod">
          <ac:chgData name="Noreen ROPERS [Eurécia]" userId="S::noreen.ropers@eurecia.com::f3a8d8f2-0e49-41aa-b7d1-58879f4fb21f" providerId="AD" clId="Web-{E75F18F5-0CF9-0002-5749-27D014390894}" dt="2025-07-21T15:15:08.587" v="1034" actId="20577"/>
          <ac:spMkLst>
            <pc:docMk/>
            <pc:sldMk cId="148257510" sldId="351"/>
            <ac:spMk id="5" creationId="{C4281A0E-8D1A-F58B-A266-948AE94350B5}"/>
          </ac:spMkLst>
        </pc:spChg>
        <pc:spChg chg="add mod">
          <ac:chgData name="Noreen ROPERS [Eurécia]" userId="S::noreen.ropers@eurecia.com::f3a8d8f2-0e49-41aa-b7d1-58879f4fb21f" providerId="AD" clId="Web-{E75F18F5-0CF9-0002-5749-27D014390894}" dt="2025-07-21T15:07:20.682" v="953" actId="1076"/>
          <ac:spMkLst>
            <pc:docMk/>
            <pc:sldMk cId="148257510" sldId="351"/>
            <ac:spMk id="9" creationId="{F5BEF184-9F25-1648-B1A6-B47DE74EB0D8}"/>
          </ac:spMkLst>
        </pc:spChg>
        <pc:spChg chg="add mod">
          <ac:chgData name="Noreen ROPERS [Eurécia]" userId="S::noreen.ropers@eurecia.com::f3a8d8f2-0e49-41aa-b7d1-58879f4fb21f" providerId="AD" clId="Web-{E75F18F5-0CF9-0002-5749-27D014390894}" dt="2025-07-21T15:15:38.823" v="1052" actId="20577"/>
          <ac:spMkLst>
            <pc:docMk/>
            <pc:sldMk cId="148257510" sldId="351"/>
            <ac:spMk id="11" creationId="{4DD492A5-BBAF-1309-5B6D-6F879B3D731C}"/>
          </ac:spMkLst>
        </pc:spChg>
        <pc:picChg chg="add mod">
          <ac:chgData name="Noreen ROPERS [Eurécia]" userId="S::noreen.ropers@eurecia.com::f3a8d8f2-0e49-41aa-b7d1-58879f4fb21f" providerId="AD" clId="Web-{E75F18F5-0CF9-0002-5749-27D014390894}" dt="2025-07-21T15:11:27.580" v="977" actId="1076"/>
          <ac:picMkLst>
            <pc:docMk/>
            <pc:sldMk cId="148257510" sldId="351"/>
            <ac:picMk id="12" creationId="{5C1E833E-2F98-E9CC-D6EF-228CE7903993}"/>
          </ac:picMkLst>
        </pc:picChg>
        <pc:cxnChg chg="add mod">
          <ac:chgData name="Noreen ROPERS [Eurécia]" userId="S::noreen.ropers@eurecia.com::f3a8d8f2-0e49-41aa-b7d1-58879f4fb21f" providerId="AD" clId="Web-{E75F18F5-0CF9-0002-5749-27D014390894}" dt="2025-07-21T15:14:27.602" v="1031" actId="1076"/>
          <ac:cxnSpMkLst>
            <pc:docMk/>
            <pc:sldMk cId="148257510" sldId="351"/>
            <ac:cxnSpMk id="13" creationId="{D944C148-3729-27CE-111C-05B7351406A8}"/>
          </ac:cxnSpMkLst>
        </pc:cxnChg>
      </pc:sldChg>
      <pc:sldChg chg="addSp delSp modSp ord">
        <pc:chgData name="Noreen ROPERS [Eurécia]" userId="S::noreen.ropers@eurecia.com::f3a8d8f2-0e49-41aa-b7d1-58879f4fb21f" providerId="AD" clId="Web-{E75F18F5-0CF9-0002-5749-27D014390894}" dt="2025-07-21T15:28:54.411" v="1255" actId="1076"/>
        <pc:sldMkLst>
          <pc:docMk/>
          <pc:sldMk cId="4294950843" sldId="352"/>
        </pc:sldMkLst>
        <pc:spChg chg="mod">
          <ac:chgData name="Noreen ROPERS [Eurécia]" userId="S::noreen.ropers@eurecia.com::f3a8d8f2-0e49-41aa-b7d1-58879f4fb21f" providerId="AD" clId="Web-{E75F18F5-0CF9-0002-5749-27D014390894}" dt="2025-07-21T15:24:27.215" v="1135" actId="1076"/>
          <ac:spMkLst>
            <pc:docMk/>
            <pc:sldMk cId="4294950843" sldId="352"/>
            <ac:spMk id="7" creationId="{0E2184F0-2462-B2EE-0A13-79CDB65A0B1C}"/>
          </ac:spMkLst>
        </pc:spChg>
        <pc:spChg chg="mod">
          <ac:chgData name="Noreen ROPERS [Eurécia]" userId="S::noreen.ropers@eurecia.com::f3a8d8f2-0e49-41aa-b7d1-58879f4fb21f" providerId="AD" clId="Web-{E75F18F5-0CF9-0002-5749-27D014390894}" dt="2025-07-21T15:28:40.942" v="1252" actId="20577"/>
          <ac:spMkLst>
            <pc:docMk/>
            <pc:sldMk cId="4294950843" sldId="352"/>
            <ac:spMk id="8" creationId="{C9445C6B-26C1-4042-1E71-133642ADB7B9}"/>
          </ac:spMkLst>
        </pc:spChg>
        <pc:spChg chg="add">
          <ac:chgData name="Noreen ROPERS [Eurécia]" userId="S::noreen.ropers@eurecia.com::f3a8d8f2-0e49-41aa-b7d1-58879f4fb21f" providerId="AD" clId="Web-{E75F18F5-0CF9-0002-5749-27D014390894}" dt="2025-07-21T15:16:21.324" v="1069"/>
          <ac:spMkLst>
            <pc:docMk/>
            <pc:sldMk cId="4294950843" sldId="352"/>
            <ac:spMk id="12" creationId="{A76E6C0E-D9DD-EF80-4DC3-F907D0245FCD}"/>
          </ac:spMkLst>
        </pc:spChg>
        <pc:spChg chg="add mod">
          <ac:chgData name="Noreen ROPERS [Eurécia]" userId="S::noreen.ropers@eurecia.com::f3a8d8f2-0e49-41aa-b7d1-58879f4fb21f" providerId="AD" clId="Web-{E75F18F5-0CF9-0002-5749-27D014390894}" dt="2025-07-21T15:18:35.188" v="1079" actId="20577"/>
          <ac:spMkLst>
            <pc:docMk/>
            <pc:sldMk cId="4294950843" sldId="352"/>
            <ac:spMk id="14" creationId="{D7B262C4-7A44-87AF-BAD5-17DCDE8598C2}"/>
          </ac:spMkLst>
        </pc:spChg>
        <pc:picChg chg="add mod">
          <ac:chgData name="Noreen ROPERS [Eurécia]" userId="S::noreen.ropers@eurecia.com::f3a8d8f2-0e49-41aa-b7d1-58879f4fb21f" providerId="AD" clId="Web-{E75F18F5-0CF9-0002-5749-27D014390894}" dt="2025-07-21T15:24:23.730" v="1134" actId="1076"/>
          <ac:picMkLst>
            <pc:docMk/>
            <pc:sldMk cId="4294950843" sldId="352"/>
            <ac:picMk id="15" creationId="{F3F6A8E9-0941-B698-4A0A-80DED847B9D0}"/>
          </ac:picMkLst>
        </pc:picChg>
        <pc:picChg chg="add mod">
          <ac:chgData name="Noreen ROPERS [Eurécia]" userId="S::noreen.ropers@eurecia.com::f3a8d8f2-0e49-41aa-b7d1-58879f4fb21f" providerId="AD" clId="Web-{E75F18F5-0CF9-0002-5749-27D014390894}" dt="2025-07-21T15:28:54.411" v="1255" actId="1076"/>
          <ac:picMkLst>
            <pc:docMk/>
            <pc:sldMk cId="4294950843" sldId="352"/>
            <ac:picMk id="17" creationId="{368B663F-F79E-CE97-068D-2EE0FF6A86B6}"/>
          </ac:picMkLst>
        </pc:picChg>
        <pc:picChg chg="add mod ord">
          <ac:chgData name="Noreen ROPERS [Eurécia]" userId="S::noreen.ropers@eurecia.com::f3a8d8f2-0e49-41aa-b7d1-58879f4fb21f" providerId="AD" clId="Web-{E75F18F5-0CF9-0002-5749-27D014390894}" dt="2025-07-21T15:28:50.614" v="1254" actId="1076"/>
          <ac:picMkLst>
            <pc:docMk/>
            <pc:sldMk cId="4294950843" sldId="352"/>
            <ac:picMk id="18" creationId="{054CBC09-6BAE-11F1-DE55-3E7D517E8653}"/>
          </ac:picMkLst>
        </pc:picChg>
      </pc:sldChg>
      <pc:sldChg chg="addSp delSp modSp">
        <pc:chgData name="Noreen ROPERS [Eurécia]" userId="S::noreen.ropers@eurecia.com::f3a8d8f2-0e49-41aa-b7d1-58879f4fb21f" providerId="AD" clId="Web-{E75F18F5-0CF9-0002-5749-27D014390894}" dt="2025-07-21T15:36:04.347" v="1368" actId="20577"/>
        <pc:sldMkLst>
          <pc:docMk/>
          <pc:sldMk cId="519586750" sldId="353"/>
        </pc:sldMkLst>
        <pc:spChg chg="mod">
          <ac:chgData name="Noreen ROPERS [Eurécia]" userId="S::noreen.ropers@eurecia.com::f3a8d8f2-0e49-41aa-b7d1-58879f4fb21f" providerId="AD" clId="Web-{E75F18F5-0CF9-0002-5749-27D014390894}" dt="2025-07-21T15:36:04.347" v="1368" actId="20577"/>
          <ac:spMkLst>
            <pc:docMk/>
            <pc:sldMk cId="519586750" sldId="353"/>
            <ac:spMk id="5" creationId="{4DBEC8B1-5B07-2D98-ED07-0705C141C45E}"/>
          </ac:spMkLst>
        </pc:spChg>
        <pc:spChg chg="add">
          <ac:chgData name="Noreen ROPERS [Eurécia]" userId="S::noreen.ropers@eurecia.com::f3a8d8f2-0e49-41aa-b7d1-58879f4fb21f" providerId="AD" clId="Web-{E75F18F5-0CF9-0002-5749-27D014390894}" dt="2025-07-21T15:29:16.896" v="1260"/>
          <ac:spMkLst>
            <pc:docMk/>
            <pc:sldMk cId="519586750" sldId="353"/>
            <ac:spMk id="8" creationId="{D92B1BCA-13CA-9D7A-F6A3-3838A3F86573}"/>
          </ac:spMkLst>
        </pc:spChg>
        <pc:spChg chg="add mod">
          <ac:chgData name="Noreen ROPERS [Eurécia]" userId="S::noreen.ropers@eurecia.com::f3a8d8f2-0e49-41aa-b7d1-58879f4fb21f" providerId="AD" clId="Web-{E75F18F5-0CF9-0002-5749-27D014390894}" dt="2025-07-21T15:29:24.537" v="1273" actId="20577"/>
          <ac:spMkLst>
            <pc:docMk/>
            <pc:sldMk cId="519586750" sldId="353"/>
            <ac:spMk id="13" creationId="{9DCCED5A-3769-1F5E-E208-00134134FC97}"/>
          </ac:spMkLst>
        </pc:spChg>
        <pc:picChg chg="add mod">
          <ac:chgData name="Noreen ROPERS [Eurécia]" userId="S::noreen.ropers@eurecia.com::f3a8d8f2-0e49-41aa-b7d1-58879f4fb21f" providerId="AD" clId="Web-{E75F18F5-0CF9-0002-5749-27D014390894}" dt="2025-07-21T15:33:12.701" v="1314"/>
          <ac:picMkLst>
            <pc:docMk/>
            <pc:sldMk cId="519586750" sldId="353"/>
            <ac:picMk id="14" creationId="{C209D6AB-578A-ED1A-F1BF-1C77F4691D4F}"/>
          </ac:picMkLst>
        </pc:picChg>
        <pc:picChg chg="add mod">
          <ac:chgData name="Noreen ROPERS [Eurécia]" userId="S::noreen.ropers@eurecia.com::f3a8d8f2-0e49-41aa-b7d1-58879f4fb21f" providerId="AD" clId="Web-{E75F18F5-0CF9-0002-5749-27D014390894}" dt="2025-07-21T15:33:34.764" v="1320"/>
          <ac:picMkLst>
            <pc:docMk/>
            <pc:sldMk cId="519586750" sldId="353"/>
            <ac:picMk id="15" creationId="{58E627C8-5AEE-3947-98A1-6EEBDF7D7CA0}"/>
          </ac:picMkLst>
        </pc:picChg>
      </pc:sldChg>
      <pc:sldChg chg="addSp delSp modSp">
        <pc:chgData name="Noreen ROPERS [Eurécia]" userId="S::noreen.ropers@eurecia.com::f3a8d8f2-0e49-41aa-b7d1-58879f4fb21f" providerId="AD" clId="Web-{E75F18F5-0CF9-0002-5749-27D014390894}" dt="2025-07-21T16:00:07.534" v="1828" actId="1076"/>
        <pc:sldMkLst>
          <pc:docMk/>
          <pc:sldMk cId="79461264" sldId="354"/>
        </pc:sldMkLst>
        <pc:spChg chg="add">
          <ac:chgData name="Noreen ROPERS [Eurécia]" userId="S::noreen.ropers@eurecia.com::f3a8d8f2-0e49-41aa-b7d1-58879f4fb21f" providerId="AD" clId="Web-{E75F18F5-0CF9-0002-5749-27D014390894}" dt="2025-07-21T15:54:13.710" v="1774"/>
          <ac:spMkLst>
            <pc:docMk/>
            <pc:sldMk cId="79461264" sldId="354"/>
            <ac:spMk id="7" creationId="{E5E7FE5C-28E7-D36B-3BF7-F6436B1C8A1D}"/>
          </ac:spMkLst>
        </pc:spChg>
        <pc:spChg chg="add mod">
          <ac:chgData name="Noreen ROPERS [Eurécia]" userId="S::noreen.ropers@eurecia.com::f3a8d8f2-0e49-41aa-b7d1-58879f4fb21f" providerId="AD" clId="Web-{E75F18F5-0CF9-0002-5749-27D014390894}" dt="2025-07-21T15:59:27.689" v="1824" actId="20577"/>
          <ac:spMkLst>
            <pc:docMk/>
            <pc:sldMk cId="79461264" sldId="354"/>
            <ac:spMk id="9" creationId="{1588EA8D-DCAB-3C5D-6CF7-0AD8271F16C5}"/>
          </ac:spMkLst>
        </pc:spChg>
        <pc:spChg chg="mod">
          <ac:chgData name="Noreen ROPERS [Eurécia]" userId="S::noreen.ropers@eurecia.com::f3a8d8f2-0e49-41aa-b7d1-58879f4fb21f" providerId="AD" clId="Web-{E75F18F5-0CF9-0002-5749-27D014390894}" dt="2025-07-21T15:54:36.289" v="1808" actId="20577"/>
          <ac:spMkLst>
            <pc:docMk/>
            <pc:sldMk cId="79461264" sldId="354"/>
            <ac:spMk id="13" creationId="{70178B8F-9C5C-7AEF-EF15-EB7C05D55D47}"/>
          </ac:spMkLst>
        </pc:spChg>
        <pc:spChg chg="mod">
          <ac:chgData name="Noreen ROPERS [Eurécia]" userId="S::noreen.ropers@eurecia.com::f3a8d8f2-0e49-41aa-b7d1-58879f4fb21f" providerId="AD" clId="Web-{E75F18F5-0CF9-0002-5749-27D014390894}" dt="2025-07-21T16:00:05.706" v="1827" actId="20577"/>
          <ac:spMkLst>
            <pc:docMk/>
            <pc:sldMk cId="79461264" sldId="354"/>
            <ac:spMk id="17" creationId="{BBB43722-AC59-9072-C5B4-0803DF0DB076}"/>
          </ac:spMkLst>
        </pc:spChg>
      </pc:sldChg>
      <pc:sldChg chg="delSp modSp">
        <pc:chgData name="Noreen ROPERS [Eurécia]" userId="S::noreen.ropers@eurecia.com::f3a8d8f2-0e49-41aa-b7d1-58879f4fb21f" providerId="AD" clId="Web-{E75F18F5-0CF9-0002-5749-27D014390894}" dt="2025-07-21T14:48:38.817" v="682" actId="20577"/>
        <pc:sldMkLst>
          <pc:docMk/>
          <pc:sldMk cId="1736491377" sldId="355"/>
        </pc:sldMkLst>
        <pc:spChg chg="mod">
          <ac:chgData name="Noreen ROPERS [Eurécia]" userId="S::noreen.ropers@eurecia.com::f3a8d8f2-0e49-41aa-b7d1-58879f4fb21f" providerId="AD" clId="Web-{E75F18F5-0CF9-0002-5749-27D014390894}" dt="2025-07-21T14:48:38.817" v="682" actId="20577"/>
          <ac:spMkLst>
            <pc:docMk/>
            <pc:sldMk cId="1736491377" sldId="355"/>
            <ac:spMk id="8" creationId="{29130769-208F-E672-BB1C-6EEB7A088183}"/>
          </ac:spMkLst>
        </pc:spChg>
      </pc:sldChg>
      <pc:sldChg chg="addSp delSp modSp add">
        <pc:chgData name="Noreen ROPERS [Eurécia]" userId="S::noreen.ropers@eurecia.com::f3a8d8f2-0e49-41aa-b7d1-58879f4fb21f" providerId="AD" clId="Web-{E75F18F5-0CF9-0002-5749-27D014390894}" dt="2025-07-21T13:35:59.601" v="19" actId="1076"/>
        <pc:sldMkLst>
          <pc:docMk/>
          <pc:sldMk cId="2016794526" sldId="356"/>
        </pc:sldMkLst>
        <pc:spChg chg="mod">
          <ac:chgData name="Noreen ROPERS [Eurécia]" userId="S::noreen.ropers@eurecia.com::f3a8d8f2-0e49-41aa-b7d1-58879f4fb21f" providerId="AD" clId="Web-{E75F18F5-0CF9-0002-5749-27D014390894}" dt="2025-07-21T13:30:11.542" v="14" actId="20577"/>
          <ac:spMkLst>
            <pc:docMk/>
            <pc:sldMk cId="2016794526" sldId="356"/>
            <ac:spMk id="3" creationId="{2653F630-19B9-A2CD-9A7A-88C609217A1A}"/>
          </ac:spMkLst>
        </pc:spChg>
        <pc:picChg chg="add mod">
          <ac:chgData name="Noreen ROPERS [Eurécia]" userId="S::noreen.ropers@eurecia.com::f3a8d8f2-0e49-41aa-b7d1-58879f4fb21f" providerId="AD" clId="Web-{E75F18F5-0CF9-0002-5749-27D014390894}" dt="2025-07-21T13:35:59.601" v="19" actId="1076"/>
          <ac:picMkLst>
            <pc:docMk/>
            <pc:sldMk cId="2016794526" sldId="356"/>
            <ac:picMk id="5" creationId="{947AA354-45AC-2AE1-D22E-2A92EDC63687}"/>
          </ac:picMkLst>
        </pc:picChg>
      </pc:sldChg>
      <pc:sldChg chg="add">
        <pc:chgData name="Noreen ROPERS [Eurécia]" userId="S::noreen.ropers@eurecia.com::f3a8d8f2-0e49-41aa-b7d1-58879f4fb21f" providerId="AD" clId="Web-{E75F18F5-0CF9-0002-5749-27D014390894}" dt="2025-07-21T13:38:32.716" v="23"/>
        <pc:sldMkLst>
          <pc:docMk/>
          <pc:sldMk cId="1009862868" sldId="357"/>
        </pc:sldMkLst>
      </pc:sldChg>
      <pc:sldChg chg="add del">
        <pc:chgData name="Noreen ROPERS [Eurécia]" userId="S::noreen.ropers@eurecia.com::f3a8d8f2-0e49-41aa-b7d1-58879f4fb21f" providerId="AD" clId="Web-{E75F18F5-0CF9-0002-5749-27D014390894}" dt="2025-07-21T13:39:06.123" v="25"/>
        <pc:sldMkLst>
          <pc:docMk/>
          <pc:sldMk cId="1776212931" sldId="358"/>
        </pc:sldMkLst>
      </pc:sldChg>
      <pc:sldChg chg="addSp delSp modSp add replId">
        <pc:chgData name="Noreen ROPERS [Eurécia]" userId="S::noreen.ropers@eurecia.com::f3a8d8f2-0e49-41aa-b7d1-58879f4fb21f" providerId="AD" clId="Web-{E75F18F5-0CF9-0002-5749-27D014390894}" dt="2025-07-21T13:44:52.557" v="138"/>
        <pc:sldMkLst>
          <pc:docMk/>
          <pc:sldMk cId="2438427248" sldId="358"/>
        </pc:sldMkLst>
        <pc:spChg chg="mod">
          <ac:chgData name="Noreen ROPERS [Eurécia]" userId="S::noreen.ropers@eurecia.com::f3a8d8f2-0e49-41aa-b7d1-58879f4fb21f" providerId="AD" clId="Web-{E75F18F5-0CF9-0002-5749-27D014390894}" dt="2025-07-21T13:42:52.381" v="77" actId="1076"/>
          <ac:spMkLst>
            <pc:docMk/>
            <pc:sldMk cId="2438427248" sldId="358"/>
            <ac:spMk id="8" creationId="{C84422DE-7782-7B8B-3CD3-9BC7E4730F04}"/>
          </ac:spMkLst>
        </pc:spChg>
        <pc:spChg chg="mod">
          <ac:chgData name="Noreen ROPERS [Eurécia]" userId="S::noreen.ropers@eurecia.com::f3a8d8f2-0e49-41aa-b7d1-58879f4fb21f" providerId="AD" clId="Web-{E75F18F5-0CF9-0002-5749-27D014390894}" dt="2025-07-21T13:39:25.936" v="29" actId="20577"/>
          <ac:spMkLst>
            <pc:docMk/>
            <pc:sldMk cId="2438427248" sldId="358"/>
            <ac:spMk id="9" creationId="{DFAF6311-4C07-8B0C-8D17-1F1E7D7B78B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05/08/2025</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05/08/2025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6</a:t>
            </a:fld>
            <a:endParaRPr lang="fr-FR"/>
          </a:p>
        </p:txBody>
      </p:sp>
    </p:spTree>
    <p:extLst>
      <p:ext uri="{BB962C8B-B14F-4D97-AF65-F5344CB8AC3E}">
        <p14:creationId xmlns:p14="http://schemas.microsoft.com/office/powerpoint/2010/main" val="1150465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17</a:t>
            </a:fld>
            <a:endParaRPr lang="fr-FR"/>
          </a:p>
        </p:txBody>
      </p:sp>
    </p:spTree>
    <p:extLst>
      <p:ext uri="{BB962C8B-B14F-4D97-AF65-F5344CB8AC3E}">
        <p14:creationId xmlns:p14="http://schemas.microsoft.com/office/powerpoint/2010/main" val="2863998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18</a:t>
            </a:fld>
            <a:endParaRPr lang="fr-FR"/>
          </a:p>
        </p:txBody>
      </p:sp>
    </p:spTree>
    <p:extLst>
      <p:ext uri="{BB962C8B-B14F-4D97-AF65-F5344CB8AC3E}">
        <p14:creationId xmlns:p14="http://schemas.microsoft.com/office/powerpoint/2010/main" val="4253751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19</a:t>
            </a:fld>
            <a:endParaRPr lang="fr-FR"/>
          </a:p>
        </p:txBody>
      </p:sp>
    </p:spTree>
    <p:extLst>
      <p:ext uri="{BB962C8B-B14F-4D97-AF65-F5344CB8AC3E}">
        <p14:creationId xmlns:p14="http://schemas.microsoft.com/office/powerpoint/2010/main" val="3979769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7</a:t>
            </a:fld>
            <a:endParaRPr lang="fr-FR"/>
          </a:p>
        </p:txBody>
      </p:sp>
    </p:spTree>
    <p:extLst>
      <p:ext uri="{BB962C8B-B14F-4D97-AF65-F5344CB8AC3E}">
        <p14:creationId xmlns:p14="http://schemas.microsoft.com/office/powerpoint/2010/main" val="3263968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9</a:t>
            </a:fld>
            <a:endParaRPr lang="fr-FR"/>
          </a:p>
        </p:txBody>
      </p:sp>
    </p:spTree>
    <p:extLst>
      <p:ext uri="{BB962C8B-B14F-4D97-AF65-F5344CB8AC3E}">
        <p14:creationId xmlns:p14="http://schemas.microsoft.com/office/powerpoint/2010/main" val="2682297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10</a:t>
            </a:fld>
            <a:endParaRPr lang="fr-FR"/>
          </a:p>
        </p:txBody>
      </p:sp>
    </p:spTree>
    <p:extLst>
      <p:ext uri="{BB962C8B-B14F-4D97-AF65-F5344CB8AC3E}">
        <p14:creationId xmlns:p14="http://schemas.microsoft.com/office/powerpoint/2010/main" val="3223429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11</a:t>
            </a:fld>
            <a:endParaRPr lang="fr-FR"/>
          </a:p>
        </p:txBody>
      </p:sp>
    </p:spTree>
    <p:extLst>
      <p:ext uri="{BB962C8B-B14F-4D97-AF65-F5344CB8AC3E}">
        <p14:creationId xmlns:p14="http://schemas.microsoft.com/office/powerpoint/2010/main" val="2063811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12</a:t>
            </a:fld>
            <a:endParaRPr lang="fr-FR"/>
          </a:p>
        </p:txBody>
      </p:sp>
    </p:spTree>
    <p:extLst>
      <p:ext uri="{BB962C8B-B14F-4D97-AF65-F5344CB8AC3E}">
        <p14:creationId xmlns:p14="http://schemas.microsoft.com/office/powerpoint/2010/main" val="1729714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13</a:t>
            </a:fld>
            <a:endParaRPr lang="fr-FR"/>
          </a:p>
        </p:txBody>
      </p:sp>
    </p:spTree>
    <p:extLst>
      <p:ext uri="{BB962C8B-B14F-4D97-AF65-F5344CB8AC3E}">
        <p14:creationId xmlns:p14="http://schemas.microsoft.com/office/powerpoint/2010/main" val="1428847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14</a:t>
            </a:fld>
            <a:endParaRPr lang="fr-FR"/>
          </a:p>
        </p:txBody>
      </p:sp>
    </p:spTree>
    <p:extLst>
      <p:ext uri="{BB962C8B-B14F-4D97-AF65-F5344CB8AC3E}">
        <p14:creationId xmlns:p14="http://schemas.microsoft.com/office/powerpoint/2010/main" val="2520708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15</a:t>
            </a:fld>
            <a:endParaRPr lang="fr-FR"/>
          </a:p>
        </p:txBody>
      </p:sp>
    </p:spTree>
    <p:extLst>
      <p:ext uri="{BB962C8B-B14F-4D97-AF65-F5344CB8AC3E}">
        <p14:creationId xmlns:p14="http://schemas.microsoft.com/office/powerpoint/2010/main" val="17584830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dirty="0" err="1"/>
              <a:t>Title</a:t>
            </a:r>
            <a:r>
              <a:rPr lang="fr-FR" dirty="0"/>
              <a:t> </a:t>
            </a:r>
            <a:r>
              <a:rPr lang="fr-FR" dirty="0" err="1"/>
              <a:t>heading</a:t>
            </a:r>
            <a:endParaRPr lang="fr-FR" dirty="0"/>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05/08/2025</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dirty="0"/>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dirty="0"/>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dirty="0"/>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dirty="0"/>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dirty="0"/>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dirty="0"/>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dirty="0"/>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dirty="0"/>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dirty="0"/>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dirty="0"/>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dirty="0"/>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dirty="0"/>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dirty="0"/>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Renseignement de vos données, tests </a:t>
            </a:r>
          </a:p>
          <a:p>
            <a:pPr marL="360000" algn="l"/>
            <a:r>
              <a:rPr lang="fr-FR" sz="1200" dirty="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Date de commande</a:t>
            </a:r>
          </a:p>
          <a:p>
            <a:pPr algn="ctr"/>
            <a:endParaRPr lang="fr-FR" sz="1200" spc="-60" baseline="0" dirty="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Réunion de lancement</a:t>
            </a:r>
          </a:p>
          <a:p>
            <a:pPr algn="ctr"/>
            <a:endParaRPr lang="fr-FR" sz="1200" spc="-60" baseline="0" dirty="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dirty="0"/>
              <a:t>Libération abonnement</a:t>
            </a:r>
          </a:p>
          <a:p>
            <a:pPr algn="ctr"/>
            <a:r>
              <a:rPr lang="fr-FR" sz="1200" spc="-60" baseline="0" dirty="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dirty="0">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dirty="0"/>
              <a:t>*Voir conditions générales de vente : déploiement de la plateforme en 60 jours </a:t>
            </a:r>
          </a:p>
          <a:p>
            <a:pPr lvl="0"/>
            <a:endParaRPr lang="fr-FR" dirty="0"/>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dirty="0"/>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dirty="0"/>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tx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accent1"/>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05/08/2025</a:t>
            </a:fld>
            <a:endParaRPr lang="fr-FR" dirty="0"/>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3.png"/><Relationship Id="rId7" Type="http://schemas.openxmlformats.org/officeDocument/2006/relationships/image" Target="../media/image4.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svg"/><Relationship Id="rId10" Type="http://schemas.openxmlformats.org/officeDocument/2006/relationships/image" Target="../media/image28.svg"/><Relationship Id="rId4" Type="http://schemas.openxmlformats.org/officeDocument/2006/relationships/image" Target="../media/image6.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5.png"/><Relationship Id="rId7" Type="http://schemas.openxmlformats.org/officeDocument/2006/relationships/image" Target="../media/image4.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svg"/><Relationship Id="rId10" Type="http://schemas.openxmlformats.org/officeDocument/2006/relationships/image" Target="../media/image28.svg"/><Relationship Id="rId4" Type="http://schemas.openxmlformats.org/officeDocument/2006/relationships/image" Target="../media/image6.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7.png"/><Relationship Id="rId7" Type="http://schemas.openxmlformats.org/officeDocument/2006/relationships/image" Target="../media/image4.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sv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3.png"/><Relationship Id="rId7" Type="http://schemas.openxmlformats.org/officeDocument/2006/relationships/image" Target="../media/image4.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svg"/><Relationship Id="rId10" Type="http://schemas.openxmlformats.org/officeDocument/2006/relationships/image" Target="../media/image28.svg"/><Relationship Id="rId4" Type="http://schemas.openxmlformats.org/officeDocument/2006/relationships/image" Target="../media/image6.pn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6.png"/><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sv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pn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sv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svg"/></Relationships>
</file>

<file path=ppt/slides/_rels/slide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4.png"/><Relationship Id="rId1" Type="http://schemas.openxmlformats.org/officeDocument/2006/relationships/slideLayout" Target="../slideLayouts/slideLayout35.xml"/><Relationship Id="rId5" Type="http://schemas.openxmlformats.org/officeDocument/2006/relationships/slide" Target="slide16.xml"/><Relationship Id="rId4" Type="http://schemas.openxmlformats.org/officeDocument/2006/relationships/slide" Target="slide8.xml"/></Relationships>
</file>

<file path=ppt/slides/_rels/slide20.xml.rels><?xml version="1.0" encoding="UTF-8" standalone="yes"?>
<Relationships xmlns="http://schemas.openxmlformats.org/package/2006/relationships"><Relationship Id="rId3" Type="http://schemas.openxmlformats.org/officeDocument/2006/relationships/hyperlink" Target="https://help.eurecia.com/hc/en-gb" TargetMode="External"/><Relationship Id="rId2" Type="http://schemas.openxmlformats.org/officeDocument/2006/relationships/hyperlink" Target="mailto:support@eurecia.com" TargetMode="Externa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11" Type="http://schemas.openxmlformats.org/officeDocument/2006/relationships/image" Target="../media/image30.png"/><Relationship Id="rId5" Type="http://schemas.openxmlformats.org/officeDocument/2006/relationships/image" Target="../media/image3.png"/><Relationship Id="rId10" Type="http://schemas.openxmlformats.org/officeDocument/2006/relationships/image" Target="../media/image29.png"/><Relationship Id="rId4" Type="http://schemas.openxmlformats.org/officeDocument/2006/relationships/image" Target="../media/image7.svg"/><Relationship Id="rId9" Type="http://schemas.openxmlformats.org/officeDocument/2006/relationships/image" Target="../media/image28.sv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sv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sv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sv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 texte, intérieur, ordinateur&#10;&#10;Description générée automatiquement">
            <a:extLst>
              <a:ext uri="{FF2B5EF4-FFF2-40B4-BE49-F238E27FC236}">
                <a16:creationId xmlns:a16="http://schemas.microsoft.com/office/drawing/2014/main" id="{56FE00A4-1BFE-73AF-2714-BB16355A37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376" r="29450"/>
          <a:stretch/>
        </p:blipFill>
        <p:spPr>
          <a:xfrm>
            <a:off x="6469869" y="0"/>
            <a:ext cx="6091616" cy="6858000"/>
          </a:xfrm>
        </p:spPr>
      </p:pic>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696480" y="1852641"/>
            <a:ext cx="7434797" cy="2660366"/>
          </a:xfrm>
        </p:spPr>
        <p:txBody>
          <a:bodyPr/>
          <a:lstStyle/>
          <a:p>
            <a:r>
              <a:rPr lang="fr-FR" dirty="0">
                <a:solidFill>
                  <a:srgbClr val="79BF9D"/>
                </a:solidFill>
                <a:latin typeface="PP Woodland"/>
              </a:rPr>
              <a:t>All </a:t>
            </a:r>
            <a:r>
              <a:rPr lang="fr-FR" dirty="0" err="1">
                <a:solidFill>
                  <a:srgbClr val="79BF9D"/>
                </a:solidFill>
                <a:latin typeface="PP Woodland"/>
              </a:rPr>
              <a:t>you</a:t>
            </a:r>
            <a:r>
              <a:rPr lang="fr-FR" dirty="0">
                <a:solidFill>
                  <a:srgbClr val="79BF9D"/>
                </a:solidFill>
                <a:latin typeface="PP Woodland"/>
              </a:rPr>
              <a:t> </a:t>
            </a:r>
            <a:r>
              <a:rPr lang="fr-FR" dirty="0" err="1">
                <a:solidFill>
                  <a:srgbClr val="79BF9D"/>
                </a:solidFill>
                <a:latin typeface="PP Woodland"/>
              </a:rPr>
              <a:t>need</a:t>
            </a:r>
            <a:r>
              <a:rPr lang="fr-FR" dirty="0">
                <a:solidFill>
                  <a:srgbClr val="79BF9D"/>
                </a:solidFill>
                <a:latin typeface="PP Woodland"/>
              </a:rPr>
              <a:t> to know about </a:t>
            </a:r>
            <a:br>
              <a:rPr lang="fr-FR" dirty="0">
                <a:latin typeface="PP Woodland"/>
              </a:rPr>
            </a:br>
            <a:r>
              <a:rPr lang="fr-FR" sz="6600" dirty="0">
                <a:latin typeface="PP Woodland"/>
              </a:rPr>
              <a:t>    </a:t>
            </a:r>
            <a:r>
              <a:rPr lang="fr-FR" dirty="0">
                <a:solidFill>
                  <a:schemeClr val="bg1"/>
                </a:solidFill>
                <a:latin typeface="PP Woodland"/>
              </a:rPr>
              <a:t>Interviews</a:t>
            </a:r>
            <a:endParaRPr lang="fr-FR" dirty="0">
              <a:solidFill>
                <a:schemeClr val="bg1"/>
              </a:solidFill>
            </a:endParaRPr>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a:latin typeface="Figtree"/>
              </a:rPr>
              <a:t>Admnistrator</a:t>
            </a:r>
            <a:r>
              <a:rPr lang="fr-FR" dirty="0">
                <a:latin typeface="Figtree"/>
              </a:rPr>
              <a:t> training guide</a:t>
            </a:r>
            <a:endParaRPr lang="fr-FR" b="0" dirty="0">
              <a:solidFill>
                <a:srgbClr val="000000"/>
              </a:solidFill>
              <a:latin typeface="Figtree"/>
            </a:endParaRPr>
          </a:p>
          <a:p>
            <a:endParaRPr lang="fr-FR" dirty="0"/>
          </a:p>
        </p:txBody>
      </p:sp>
      <p:sp>
        <p:nvSpPr>
          <p:cNvPr id="9" name="Espace réservé du texte 4">
            <a:extLst>
              <a:ext uri="{FF2B5EF4-FFF2-40B4-BE49-F238E27FC236}">
                <a16:creationId xmlns:a16="http://schemas.microsoft.com/office/drawing/2014/main" id="{3195E9D3-9AFA-61CC-A3DF-163CA96FAB19}"/>
              </a:ext>
            </a:extLst>
          </p:cNvPr>
          <p:cNvSpPr>
            <a:spLocks noGrp="1"/>
          </p:cNvSpPr>
          <p:nvPr/>
        </p:nvSpPr>
        <p:spPr>
          <a:xfrm>
            <a:off x="917733" y="6164315"/>
            <a:ext cx="4748213" cy="468312"/>
          </a:xfrm>
          <a:prstGeom prst="rect">
            <a:avLst/>
          </a:prstGeom>
        </p:spPr>
        <p:txBody>
          <a:bodyPr vert="horz" lIns="91440" tIns="45720" rIns="91440" bIns="45720" rtlCol="0" anchor="t">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800" dirty="0">
                <a:solidFill>
                  <a:schemeClr val="bg2"/>
                </a:solidFill>
                <a:latin typeface="Figtree"/>
              </a:rPr>
              <a:t>Last </a:t>
            </a:r>
            <a:r>
              <a:rPr lang="fr-FR" sz="800" dirty="0" err="1">
                <a:solidFill>
                  <a:schemeClr val="bg2"/>
                </a:solidFill>
                <a:latin typeface="Figtree"/>
              </a:rPr>
              <a:t>updated</a:t>
            </a:r>
          </a:p>
          <a:p>
            <a:r>
              <a:rPr lang="fr-FR" sz="800" dirty="0">
                <a:solidFill>
                  <a:schemeClr val="bg2"/>
                </a:solidFill>
              </a:rPr>
              <a:t>July 2025</a:t>
            </a:r>
          </a:p>
        </p:txBody>
      </p:sp>
      <p:pic>
        <p:nvPicPr>
          <p:cNvPr id="5" name="Image 4" descr="Une image contenant cercle, Graphique, conception&#10;&#10;Description générée automatiquement">
            <a:extLst>
              <a:ext uri="{FF2B5EF4-FFF2-40B4-BE49-F238E27FC236}">
                <a16:creationId xmlns:a16="http://schemas.microsoft.com/office/drawing/2014/main" id="{947AA354-45AC-2AE1-D22E-2A92EDC63687}"/>
              </a:ext>
            </a:extLst>
          </p:cNvPr>
          <p:cNvPicPr>
            <a:picLocks noChangeAspect="1"/>
          </p:cNvPicPr>
          <p:nvPr/>
        </p:nvPicPr>
        <p:blipFill>
          <a:blip r:embed="rId3"/>
          <a:stretch>
            <a:fillRect/>
          </a:stretch>
        </p:blipFill>
        <p:spPr>
          <a:xfrm>
            <a:off x="823425" y="3813053"/>
            <a:ext cx="600075" cy="619125"/>
          </a:xfrm>
          <a:prstGeom prst="rect">
            <a:avLst/>
          </a:prstGeom>
        </p:spPr>
      </p:pic>
    </p:spTree>
    <p:extLst>
      <p:ext uri="{BB962C8B-B14F-4D97-AF65-F5344CB8AC3E}">
        <p14:creationId xmlns:p14="http://schemas.microsoft.com/office/powerpoint/2010/main" val="201679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descr="Une image contenant texte, logo, Police, Graphique&#10;&#10;Le contenu généré par l’IA peut être incorrect.">
            <a:extLst>
              <a:ext uri="{FF2B5EF4-FFF2-40B4-BE49-F238E27FC236}">
                <a16:creationId xmlns:a16="http://schemas.microsoft.com/office/drawing/2014/main" id="{68566DFB-CC19-F41A-2E6B-6B12176BA0F6}"/>
              </a:ext>
            </a:extLst>
          </p:cNvPr>
          <p:cNvPicPr>
            <a:picLocks noChangeAspect="1"/>
          </p:cNvPicPr>
          <p:nvPr/>
        </p:nvPicPr>
        <p:blipFill>
          <a:blip r:embed="rId3"/>
          <a:stretch>
            <a:fillRect/>
          </a:stretch>
        </p:blipFill>
        <p:spPr>
          <a:xfrm>
            <a:off x="2542646" y="2141008"/>
            <a:ext cx="8143875" cy="819150"/>
          </a:xfrm>
          <a:prstGeom prst="rect">
            <a:avLst/>
          </a:prstGeom>
          <a:ln>
            <a:noFill/>
          </a:ln>
          <a:effectLst>
            <a:outerShdw blurRad="292100" dist="139700" dir="2700000" algn="tl" rotWithShape="0">
              <a:srgbClr val="333333">
                <a:alpha val="65000"/>
              </a:srgbClr>
            </a:outerShdw>
          </a:effectLst>
        </p:spPr>
      </p:pic>
      <p:sp>
        <p:nvSpPr>
          <p:cNvPr id="3" name="ZoneTexte 2">
            <a:extLst>
              <a:ext uri="{FF2B5EF4-FFF2-40B4-BE49-F238E27FC236}">
                <a16:creationId xmlns:a16="http://schemas.microsoft.com/office/drawing/2014/main" id="{61EA1259-4DC7-9BAE-7037-8888B5EFF3CD}"/>
              </a:ext>
            </a:extLst>
          </p:cNvPr>
          <p:cNvSpPr txBox="1"/>
          <p:nvPr/>
        </p:nvSpPr>
        <p:spPr>
          <a:xfrm>
            <a:off x="7727484" y="3318041"/>
            <a:ext cx="4114179" cy="2775002"/>
          </a:xfrm>
          <a:prstGeom prst="rect">
            <a:avLst/>
          </a:prstGeom>
        </p:spPr>
        <p:txBody>
          <a:bodyPr vert="horz" lIns="91440" tIns="45720" rIns="91440" bIns="45720" rtlCol="0" anchor="ctr">
            <a:normAutofit/>
          </a:bodyPr>
          <a:lstStyle/>
          <a:p>
            <a:pPr>
              <a:lnSpc>
                <a:spcPct val="90000"/>
              </a:lnSpc>
              <a:spcAft>
                <a:spcPts val="600"/>
              </a:spcAft>
            </a:pPr>
            <a:r>
              <a:rPr lang="fr-FR" sz="1400" dirty="0"/>
              <a:t>By </a:t>
            </a:r>
            <a:r>
              <a:rPr lang="fr-FR" sz="1400" dirty="0" err="1"/>
              <a:t>clicking</a:t>
            </a:r>
            <a:r>
              <a:rPr lang="fr-FR" sz="1400" dirty="0"/>
              <a:t> the </a:t>
            </a:r>
            <a:r>
              <a:rPr lang="fr-FR" sz="1400" b="1" dirty="0" err="1"/>
              <a:t>Add</a:t>
            </a:r>
            <a:r>
              <a:rPr lang="fr-FR" sz="1400" b="1" dirty="0"/>
              <a:t> a type of interview</a:t>
            </a:r>
            <a:r>
              <a:rPr lang="fr-FR" sz="1400" dirty="0"/>
              <a:t> </a:t>
            </a:r>
            <a:r>
              <a:rPr lang="fr-FR" sz="1400" dirty="0" err="1"/>
              <a:t>button</a:t>
            </a:r>
            <a:r>
              <a:rPr lang="fr-FR" sz="1400" dirty="0"/>
              <a:t> accessible </a:t>
            </a:r>
            <a:r>
              <a:rPr lang="fr-FR" sz="1400" dirty="0" err="1"/>
              <a:t>from</a:t>
            </a:r>
            <a:r>
              <a:rPr lang="fr-FR" sz="1400" dirty="0"/>
              <a:t> the </a:t>
            </a:r>
            <a:r>
              <a:rPr lang="fr-FR" sz="1400" dirty="0" err="1"/>
              <a:t>previously</a:t>
            </a:r>
            <a:r>
              <a:rPr lang="fr-FR" sz="1400" dirty="0"/>
              <a:t> </a:t>
            </a:r>
            <a:r>
              <a:rPr lang="fr-FR" sz="1400" dirty="0" err="1"/>
              <a:t>seen</a:t>
            </a:r>
            <a:r>
              <a:rPr lang="fr-FR" sz="1400" dirty="0"/>
              <a:t> "</a:t>
            </a:r>
            <a:r>
              <a:rPr lang="fr-FR" sz="1400" dirty="0" err="1"/>
              <a:t>Review</a:t>
            </a:r>
            <a:r>
              <a:rPr lang="fr-FR" sz="1400" dirty="0"/>
              <a:t> type" </a:t>
            </a:r>
            <a:r>
              <a:rPr lang="fr-FR" sz="1400" dirty="0" err="1"/>
              <a:t>tab.</a:t>
            </a:r>
            <a:r>
              <a:rPr lang="fr-FR" sz="1400" dirty="0"/>
              <a:t>..</a:t>
            </a:r>
          </a:p>
          <a:p>
            <a:pPr>
              <a:lnSpc>
                <a:spcPct val="90000"/>
              </a:lnSpc>
              <a:spcAft>
                <a:spcPts val="600"/>
              </a:spcAft>
            </a:pPr>
            <a:endParaRPr lang="en-US" sz="1400" dirty="0"/>
          </a:p>
          <a:p>
            <a:pPr>
              <a:lnSpc>
                <a:spcPct val="90000"/>
              </a:lnSpc>
              <a:spcAft>
                <a:spcPts val="600"/>
              </a:spcAft>
            </a:pPr>
            <a:r>
              <a:rPr lang="fr-FR" sz="1400" dirty="0"/>
              <a:t>...the </a:t>
            </a:r>
            <a:r>
              <a:rPr lang="fr-FR" sz="1400" dirty="0" err="1"/>
              <a:t>administrator</a:t>
            </a:r>
            <a:r>
              <a:rPr lang="fr-FR" sz="1400" dirty="0"/>
              <a:t> can </a:t>
            </a:r>
            <a:r>
              <a:rPr lang="fr-FR" sz="1400" dirty="0" err="1"/>
              <a:t>create</a:t>
            </a:r>
            <a:r>
              <a:rPr lang="fr-FR" sz="1400" dirty="0"/>
              <a:t> an interview type, </a:t>
            </a:r>
            <a:r>
              <a:rPr lang="fr-FR" sz="1400" dirty="0" err="1"/>
              <a:t>either</a:t>
            </a:r>
            <a:r>
              <a:rPr lang="fr-FR" sz="1400" dirty="0"/>
              <a:t> </a:t>
            </a:r>
            <a:r>
              <a:rPr lang="fr-FR" sz="1400" dirty="0" err="1"/>
              <a:t>from</a:t>
            </a:r>
            <a:r>
              <a:rPr lang="fr-FR" sz="1400" dirty="0"/>
              <a:t> a </a:t>
            </a:r>
            <a:r>
              <a:rPr lang="fr-FR" sz="1400" dirty="0" err="1"/>
              <a:t>Eurécia</a:t>
            </a:r>
            <a:r>
              <a:rPr lang="fr-FR" sz="1400" dirty="0"/>
              <a:t> </a:t>
            </a:r>
            <a:r>
              <a:rPr lang="fr-FR" sz="1400" dirty="0" err="1"/>
              <a:t>template</a:t>
            </a:r>
            <a:r>
              <a:rPr lang="fr-FR" sz="1400" dirty="0"/>
              <a:t> or </a:t>
            </a:r>
            <a:r>
              <a:rPr lang="fr-FR" sz="1400" dirty="0" err="1"/>
              <a:t>from</a:t>
            </a:r>
            <a:r>
              <a:rPr lang="fr-FR" sz="1400" dirty="0"/>
              <a:t> scratch, </a:t>
            </a:r>
            <a:r>
              <a:rPr lang="fr-FR" sz="1400" dirty="0" err="1"/>
              <a:t>editing</a:t>
            </a:r>
            <a:r>
              <a:rPr lang="fr-FR" sz="1400" dirty="0"/>
              <a:t> the question set and </a:t>
            </a:r>
            <a:r>
              <a:rPr lang="fr-FR" sz="1400" dirty="0" err="1"/>
              <a:t>previewing</a:t>
            </a:r>
            <a:r>
              <a:rPr lang="fr-FR" sz="1400" dirty="0"/>
              <a:t> the </a:t>
            </a:r>
            <a:r>
              <a:rPr lang="fr-FR" sz="1400" dirty="0" err="1"/>
              <a:t>edited</a:t>
            </a:r>
            <a:r>
              <a:rPr lang="fr-FR" sz="1400" dirty="0"/>
              <a:t> questionnaire.</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dirty="0"/>
          </a:p>
        </p:txBody>
      </p:sp>
      <p:sp>
        <p:nvSpPr>
          <p:cNvPr id="11" name="Titre 2">
            <a:extLst>
              <a:ext uri="{FF2B5EF4-FFF2-40B4-BE49-F238E27FC236}">
                <a16:creationId xmlns:a16="http://schemas.microsoft.com/office/drawing/2014/main" id="{FF674220-0F0E-C443-0328-F824C0CFF387}"/>
              </a:ext>
            </a:extLst>
          </p:cNvPr>
          <p:cNvSpPr>
            <a:spLocks noGrp="1"/>
          </p:cNvSpPr>
          <p:nvPr/>
        </p:nvSpPr>
        <p:spPr>
          <a:xfrm>
            <a:off x="381244" y="344855"/>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Setting up interviews</a:t>
            </a:r>
            <a:endParaRPr lang="fr-FR" dirty="0"/>
          </a:p>
        </p:txBody>
      </p:sp>
      <p:sp>
        <p:nvSpPr>
          <p:cNvPr id="13" name="Espace réservé du texte 3">
            <a:extLst>
              <a:ext uri="{FF2B5EF4-FFF2-40B4-BE49-F238E27FC236}">
                <a16:creationId xmlns:a16="http://schemas.microsoft.com/office/drawing/2014/main" id="{C972FB88-552A-676D-2A60-FD2129E1D7B4}"/>
              </a:ext>
            </a:extLst>
          </p:cNvPr>
          <p:cNvSpPr>
            <a:spLocks noGrp="1"/>
          </p:cNvSpPr>
          <p:nvPr/>
        </p:nvSpPr>
        <p:spPr>
          <a:xfrm>
            <a:off x="390769" y="763954"/>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4">
                  <a:extLst>
                    <a:ext uri="{96DAC541-7B7A-43D3-8B79-37D633B846F1}">
                      <asvg:svgBlip xmlns:asvg="http://schemas.microsoft.com/office/drawing/2016/SVG/main" r:embed="rId5"/>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6">
                  <a:extLst>
                    <a:ext uri="{96DAC541-7B7A-43D3-8B79-37D633B846F1}">
                      <asvg:svgBlip xmlns:asvg="http://schemas.microsoft.com/office/drawing/2016/SVG/main" r:embed="rId7"/>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Creating</a:t>
            </a:r>
            <a:r>
              <a:rPr lang="fr-FR" dirty="0">
                <a:latin typeface="Figtree"/>
              </a:rPr>
              <a:t> a type of interview</a:t>
            </a:r>
            <a:endParaRPr lang="fr-FR" dirty="0"/>
          </a:p>
        </p:txBody>
      </p:sp>
      <p:sp>
        <p:nvSpPr>
          <p:cNvPr id="15" name="ZoneTexte 14">
            <a:extLst>
              <a:ext uri="{FF2B5EF4-FFF2-40B4-BE49-F238E27FC236}">
                <a16:creationId xmlns:a16="http://schemas.microsoft.com/office/drawing/2014/main" id="{A3518F63-D413-D26D-EC42-94FFD8F05249}"/>
              </a:ext>
            </a:extLst>
          </p:cNvPr>
          <p:cNvSpPr txBox="1"/>
          <p:nvPr/>
        </p:nvSpPr>
        <p:spPr>
          <a:xfrm>
            <a:off x="380999" y="1492250"/>
            <a:ext cx="645583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b="1" dirty="0">
                <a:solidFill>
                  <a:schemeClr val="tx1">
                    <a:alpha val="80000"/>
                  </a:schemeClr>
                </a:solidFill>
              </a:rPr>
              <a:t>Access: </a:t>
            </a:r>
            <a:r>
              <a:rPr lang="fr-FR" dirty="0">
                <a:solidFill>
                  <a:schemeClr val="tx1">
                    <a:alpha val="80000"/>
                  </a:schemeClr>
                </a:solidFill>
              </a:rPr>
              <a:t>Admin area &gt; Interviews  &gt; Interview setting</a:t>
            </a:r>
          </a:p>
          <a:p>
            <a:pPr algn="l"/>
            <a:endParaRPr lang="fr-FR" dirty="0"/>
          </a:p>
        </p:txBody>
      </p:sp>
      <p:pic>
        <p:nvPicPr>
          <p:cNvPr id="17" name="Image 16" descr="Une image contenant texte, capture d’écran, conception&#10;&#10;Le contenu généré par l’IA peut être incorrect.">
            <a:extLst>
              <a:ext uri="{FF2B5EF4-FFF2-40B4-BE49-F238E27FC236}">
                <a16:creationId xmlns:a16="http://schemas.microsoft.com/office/drawing/2014/main" id="{17C58E0B-0955-BEAF-8067-0A37908BF25B}"/>
              </a:ext>
            </a:extLst>
          </p:cNvPr>
          <p:cNvPicPr>
            <a:picLocks noChangeAspect="1"/>
          </p:cNvPicPr>
          <p:nvPr/>
        </p:nvPicPr>
        <p:blipFill>
          <a:blip r:embed="rId8"/>
          <a:stretch>
            <a:fillRect/>
          </a:stretch>
        </p:blipFill>
        <p:spPr>
          <a:xfrm>
            <a:off x="267655" y="2010834"/>
            <a:ext cx="7116442" cy="4624917"/>
          </a:xfrm>
          <a:prstGeom prst="rect">
            <a:avLst/>
          </a:prstGeom>
          <a:ln>
            <a:noFill/>
          </a:ln>
          <a:effectLst>
            <a:outerShdw blurRad="292100" dist="139700" dir="2700000" algn="tl" rotWithShape="0">
              <a:srgbClr val="333333">
                <a:alpha val="65000"/>
              </a:srgbClr>
            </a:outerShdw>
          </a:effectLst>
        </p:spPr>
      </p:pic>
      <p:pic>
        <p:nvPicPr>
          <p:cNvPr id="20" name="Graphique 14">
            <a:extLst>
              <a:ext uri="{FF2B5EF4-FFF2-40B4-BE49-F238E27FC236}">
                <a16:creationId xmlns:a16="http://schemas.microsoft.com/office/drawing/2014/main" id="{298E25D4-0C54-0239-8E94-191617E0C96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440000" flipV="1">
            <a:off x="7632969" y="5483848"/>
            <a:ext cx="462371" cy="462372"/>
          </a:xfrm>
          <a:prstGeom prst="rect">
            <a:avLst/>
          </a:prstGeom>
        </p:spPr>
      </p:pic>
      <p:pic>
        <p:nvPicPr>
          <p:cNvPr id="2" name="Graphique 14">
            <a:extLst>
              <a:ext uri="{FF2B5EF4-FFF2-40B4-BE49-F238E27FC236}">
                <a16:creationId xmlns:a16="http://schemas.microsoft.com/office/drawing/2014/main" id="{11923031-63CB-C6CD-00AA-6565CAECABD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6960000">
            <a:off x="7072051" y="2531098"/>
            <a:ext cx="462371" cy="462372"/>
          </a:xfrm>
          <a:prstGeom prst="rect">
            <a:avLst/>
          </a:prstGeom>
        </p:spPr>
      </p:pic>
    </p:spTree>
    <p:extLst>
      <p:ext uri="{BB962C8B-B14F-4D97-AF65-F5344CB8AC3E}">
        <p14:creationId xmlns:p14="http://schemas.microsoft.com/office/powerpoint/2010/main" val="3983055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descr="Une image contenant texte, capture d’écran, dessin humoristique&#10;&#10;Le contenu généré par l’IA peut être incorrect.">
            <a:extLst>
              <a:ext uri="{FF2B5EF4-FFF2-40B4-BE49-F238E27FC236}">
                <a16:creationId xmlns:a16="http://schemas.microsoft.com/office/drawing/2014/main" id="{9F475C25-194B-5AC0-411A-BE717941C2E8}"/>
              </a:ext>
            </a:extLst>
          </p:cNvPr>
          <p:cNvPicPr>
            <a:picLocks noChangeAspect="1"/>
          </p:cNvPicPr>
          <p:nvPr/>
        </p:nvPicPr>
        <p:blipFill>
          <a:blip r:embed="rId3"/>
          <a:stretch>
            <a:fillRect/>
          </a:stretch>
        </p:blipFill>
        <p:spPr>
          <a:xfrm>
            <a:off x="3890962" y="1531409"/>
            <a:ext cx="4886325" cy="3064933"/>
          </a:xfrm>
          <a:prstGeom prst="rect">
            <a:avLst/>
          </a:prstGeom>
          <a:ln>
            <a:noFill/>
          </a:ln>
          <a:effectLst>
            <a:outerShdw blurRad="292100" dist="139700" dir="2700000" algn="tl" rotWithShape="0">
              <a:srgbClr val="333333">
                <a:alpha val="65000"/>
              </a:srgbClr>
            </a:outerShdw>
          </a:effectLst>
        </p:spPr>
      </p:pic>
      <p:sp>
        <p:nvSpPr>
          <p:cNvPr id="5" name="ZoneTexte 4">
            <a:extLst>
              <a:ext uri="{FF2B5EF4-FFF2-40B4-BE49-F238E27FC236}">
                <a16:creationId xmlns:a16="http://schemas.microsoft.com/office/drawing/2014/main" id="{C4281A0E-8D1A-F58B-A266-948AE94350B5}"/>
              </a:ext>
            </a:extLst>
          </p:cNvPr>
          <p:cNvSpPr txBox="1"/>
          <p:nvPr/>
        </p:nvSpPr>
        <p:spPr>
          <a:xfrm>
            <a:off x="134788" y="2505980"/>
            <a:ext cx="3763810" cy="3356104"/>
          </a:xfrm>
          <a:prstGeom prst="rect">
            <a:avLst/>
          </a:prstGeom>
        </p:spPr>
        <p:txBody>
          <a:bodyPr vert="horz" lIns="91440" tIns="45720" rIns="91440" bIns="45720" rtlCol="0" anchor="ctr">
            <a:normAutofit/>
          </a:bodyPr>
          <a:lstStyle/>
          <a:p>
            <a:pPr>
              <a:lnSpc>
                <a:spcPct val="90000"/>
              </a:lnSpc>
              <a:spcAft>
                <a:spcPts val="600"/>
              </a:spcAft>
            </a:pPr>
            <a:r>
              <a:rPr lang="fr-FR" sz="1400" dirty="0"/>
              <a:t>Select the interview type to </a:t>
            </a:r>
            <a:r>
              <a:rPr lang="fr-FR" sz="1400" err="1"/>
              <a:t>edit</a:t>
            </a:r>
            <a:r>
              <a:rPr lang="fr-FR" sz="1400" dirty="0"/>
              <a:t>.</a:t>
            </a:r>
          </a:p>
          <a:p>
            <a:pPr>
              <a:lnSpc>
                <a:spcPct val="90000"/>
              </a:lnSpc>
              <a:spcAft>
                <a:spcPts val="100"/>
              </a:spcAft>
            </a:pPr>
            <a:endParaRPr lang="fr-FR" sz="1400" dirty="0"/>
          </a:p>
          <a:p>
            <a:pPr>
              <a:lnSpc>
                <a:spcPct val="90000"/>
              </a:lnSpc>
              <a:spcAft>
                <a:spcPts val="100"/>
              </a:spcAft>
            </a:pPr>
            <a:r>
              <a:rPr lang="fr-FR" sz="1400" err="1"/>
              <a:t>Clicking</a:t>
            </a:r>
            <a:r>
              <a:rPr lang="fr-FR" sz="1400" dirty="0"/>
              <a:t> </a:t>
            </a:r>
            <a:r>
              <a:rPr lang="fr-FR" sz="1400" b="1" err="1"/>
              <a:t>Create</a:t>
            </a:r>
            <a:r>
              <a:rPr lang="fr-FR" sz="1400" b="1" dirty="0"/>
              <a:t> interview type </a:t>
            </a:r>
            <a:r>
              <a:rPr lang="fr-FR" sz="1400" b="1" err="1"/>
              <a:t>starting</a:t>
            </a:r>
            <a:r>
              <a:rPr lang="fr-FR" sz="1400" b="1" dirty="0"/>
              <a:t> </a:t>
            </a:r>
            <a:r>
              <a:rPr lang="fr-FR" sz="1400" b="1" err="1"/>
              <a:t>from</a:t>
            </a:r>
            <a:r>
              <a:rPr lang="fr-FR" sz="1400" b="1" dirty="0"/>
              <a:t> </a:t>
            </a:r>
            <a:r>
              <a:rPr lang="fr-FR" sz="1400" b="1" err="1"/>
              <a:t>zero</a:t>
            </a:r>
            <a:r>
              <a:rPr lang="fr-FR" sz="1400" dirty="0"/>
              <a:t> leads to a page</a:t>
            </a:r>
          </a:p>
          <a:p>
            <a:pPr>
              <a:lnSpc>
                <a:spcPct val="90000"/>
              </a:lnSpc>
              <a:spcAft>
                <a:spcPts val="100"/>
              </a:spcAft>
            </a:pPr>
            <a:r>
              <a:rPr lang="fr-FR" sz="1400" err="1"/>
              <a:t>with</a:t>
            </a:r>
            <a:r>
              <a:rPr lang="fr-FR" sz="1400" dirty="0"/>
              <a:t> </a:t>
            </a:r>
            <a:r>
              <a:rPr lang="fr-FR" sz="1400" err="1"/>
              <a:t>steps</a:t>
            </a:r>
            <a:r>
              <a:rPr lang="fr-FR" sz="1400" dirty="0"/>
              <a:t> to </a:t>
            </a:r>
            <a:r>
              <a:rPr lang="fr-FR" sz="1400" err="1"/>
              <a:t>creating</a:t>
            </a:r>
            <a:r>
              <a:rPr lang="fr-FR" sz="1400" dirty="0"/>
              <a:t> the interview questionnaire:</a:t>
            </a:r>
          </a:p>
          <a:p>
            <a:pPr marL="571500" indent="-342900">
              <a:lnSpc>
                <a:spcPct val="90000"/>
              </a:lnSpc>
              <a:buFont typeface="+mj-lt"/>
              <a:buAutoNum type="arabicPeriod"/>
            </a:pPr>
            <a:r>
              <a:rPr lang="fr-FR" sz="1400" dirty="0"/>
              <a:t>Questionnaire</a:t>
            </a:r>
          </a:p>
          <a:p>
            <a:pPr marL="571500" indent="-342900">
              <a:lnSpc>
                <a:spcPct val="90000"/>
              </a:lnSpc>
              <a:buAutoNum type="arabicPeriod"/>
            </a:pPr>
            <a:r>
              <a:rPr lang="fr-FR" sz="1400" dirty="0"/>
              <a:t>Interview Conclusion</a:t>
            </a:r>
          </a:p>
          <a:p>
            <a:pPr marL="571500" indent="-342900">
              <a:lnSpc>
                <a:spcPct val="90000"/>
              </a:lnSpc>
              <a:buAutoNum type="arabicPeriod"/>
            </a:pPr>
            <a:r>
              <a:rPr lang="fr-FR" sz="1400" dirty="0"/>
              <a:t>General </a:t>
            </a:r>
            <a:r>
              <a:rPr lang="fr-FR" sz="1400" dirty="0" err="1"/>
              <a:t>Characteristics</a:t>
            </a:r>
            <a:endParaRPr lang="fr-FR" sz="1400" dirty="0"/>
          </a:p>
          <a:p>
            <a:pPr marL="571500" indent="-342900">
              <a:lnSpc>
                <a:spcPct val="90000"/>
              </a:lnSpc>
              <a:buAutoNum type="arabicPeriod"/>
            </a:pPr>
            <a:r>
              <a:rPr lang="fr-FR" sz="1400" err="1"/>
              <a:t>Approval</a:t>
            </a:r>
            <a:r>
              <a:rPr lang="fr-FR" sz="1400" dirty="0"/>
              <a:t> cycle</a:t>
            </a:r>
          </a:p>
          <a:p>
            <a:pPr marL="571500" indent="-342900">
              <a:lnSpc>
                <a:spcPct val="90000"/>
              </a:lnSpc>
              <a:buAutoNum type="arabicPeriod"/>
            </a:pPr>
            <a:r>
              <a:rPr lang="fr-FR" sz="1400" dirty="0" err="1"/>
              <a:t>Summary</a:t>
            </a:r>
            <a:endParaRPr lang="fr-FR" sz="1400" dirty="0"/>
          </a:p>
          <a:p>
            <a:pPr lvl="1" indent="-228600">
              <a:lnSpc>
                <a:spcPct val="90000"/>
              </a:lnSpc>
              <a:spcAft>
                <a:spcPts val="600"/>
              </a:spcAft>
              <a:buFont typeface="Arial" panose="020B0604020202020204" pitchFamily="34" charset="0"/>
              <a:buChar char="•"/>
            </a:pPr>
            <a:endParaRPr lang="fr-FR" sz="1400" dirty="0"/>
          </a:p>
          <a:p>
            <a:pPr>
              <a:lnSpc>
                <a:spcPct val="90000"/>
              </a:lnSpc>
              <a:spcAft>
                <a:spcPts val="100"/>
              </a:spcAft>
            </a:pPr>
            <a:r>
              <a:rPr lang="fr-FR" sz="1400" dirty="0"/>
              <a:t>Click </a:t>
            </a:r>
            <a:r>
              <a:rPr lang="fr-FR" sz="1400" b="1" dirty="0"/>
              <a:t>Edit the Questionnaire</a:t>
            </a:r>
            <a:endParaRPr lang="fr-FR" sz="1400" dirty="0"/>
          </a:p>
          <a:p>
            <a:pPr>
              <a:lnSpc>
                <a:spcPct val="90000"/>
              </a:lnSpc>
              <a:spcAft>
                <a:spcPts val="100"/>
              </a:spcAft>
            </a:pPr>
            <a:r>
              <a:rPr lang="fr-FR" sz="1400" dirty="0"/>
              <a:t>to </a:t>
            </a:r>
            <a:r>
              <a:rPr lang="fr-FR" sz="1400" err="1"/>
              <a:t>customize</a:t>
            </a:r>
            <a:r>
              <a:rPr lang="fr-FR" sz="1400" dirty="0"/>
              <a:t> </a:t>
            </a:r>
            <a:r>
              <a:rPr lang="fr-FR" sz="1400" err="1"/>
              <a:t>themes</a:t>
            </a:r>
            <a:r>
              <a:rPr lang="fr-FR" sz="1400" dirty="0"/>
              <a:t> and questions.</a:t>
            </a:r>
          </a:p>
        </p:txBody>
      </p:sp>
      <p:sp>
        <p:nvSpPr>
          <p:cNvPr id="20" name="Titre 2">
            <a:extLst>
              <a:ext uri="{FF2B5EF4-FFF2-40B4-BE49-F238E27FC236}">
                <a16:creationId xmlns:a16="http://schemas.microsoft.com/office/drawing/2014/main" id="{15116CDF-C8A9-A0B6-A94E-740A062C6433}"/>
              </a:ext>
            </a:extLst>
          </p:cNvPr>
          <p:cNvSpPr>
            <a:spLocks noGrp="1"/>
          </p:cNvSpPr>
          <p:nvPr/>
        </p:nvSpPr>
        <p:spPr>
          <a:xfrm>
            <a:off x="381244" y="344855"/>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Setting up interviews</a:t>
            </a:r>
            <a:endParaRPr lang="fr-FR" dirty="0"/>
          </a:p>
        </p:txBody>
      </p:sp>
      <p:sp>
        <p:nvSpPr>
          <p:cNvPr id="23" name="Espace réservé du texte 3">
            <a:extLst>
              <a:ext uri="{FF2B5EF4-FFF2-40B4-BE49-F238E27FC236}">
                <a16:creationId xmlns:a16="http://schemas.microsoft.com/office/drawing/2014/main" id="{3CBDC4BA-D1C6-99F7-D0D9-BDB9B5B61997}"/>
              </a:ext>
            </a:extLst>
          </p:cNvPr>
          <p:cNvSpPr>
            <a:spLocks noGrp="1"/>
          </p:cNvSpPr>
          <p:nvPr/>
        </p:nvSpPr>
        <p:spPr>
          <a:xfrm>
            <a:off x="390769" y="763954"/>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4">
                  <a:extLst>
                    <a:ext uri="{96DAC541-7B7A-43D3-8B79-37D633B846F1}">
                      <asvg:svgBlip xmlns:asvg="http://schemas.microsoft.com/office/drawing/2016/SVG/main" r:embed="rId5"/>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6">
                  <a:extLst>
                    <a:ext uri="{96DAC541-7B7A-43D3-8B79-37D633B846F1}">
                      <asvg:svgBlip xmlns:asvg="http://schemas.microsoft.com/office/drawing/2016/SVG/main" r:embed="rId7"/>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editing</a:t>
            </a:r>
            <a:r>
              <a:rPr lang="fr-FR" dirty="0">
                <a:latin typeface="Figtree"/>
              </a:rPr>
              <a:t> a type of interview - Questionnaire</a:t>
            </a:r>
            <a:endParaRPr lang="fr-FR" dirty="0"/>
          </a:p>
        </p:txBody>
      </p:sp>
      <p:pic>
        <p:nvPicPr>
          <p:cNvPr id="25" name="Image 24" descr="Une image contenant texte, capture d’écran, nombre, Police&#10;&#10;Le contenu généré par l’IA peut être incorrect.">
            <a:extLst>
              <a:ext uri="{FF2B5EF4-FFF2-40B4-BE49-F238E27FC236}">
                <a16:creationId xmlns:a16="http://schemas.microsoft.com/office/drawing/2014/main" id="{B34789AC-8AE7-4DD2-0CD2-13E9766EBDCC}"/>
              </a:ext>
            </a:extLst>
          </p:cNvPr>
          <p:cNvPicPr>
            <a:picLocks noChangeAspect="1"/>
          </p:cNvPicPr>
          <p:nvPr/>
        </p:nvPicPr>
        <p:blipFill>
          <a:blip r:embed="rId8"/>
          <a:stretch>
            <a:fillRect/>
          </a:stretch>
        </p:blipFill>
        <p:spPr>
          <a:xfrm>
            <a:off x="7398526" y="3344333"/>
            <a:ext cx="4559864" cy="3354917"/>
          </a:xfrm>
          <a:prstGeom prst="rect">
            <a:avLst/>
          </a:prstGeom>
          <a:ln>
            <a:noFill/>
          </a:ln>
          <a:effectLst>
            <a:outerShdw blurRad="292100" dist="139700" dir="2700000" algn="tl" rotWithShape="0">
              <a:srgbClr val="333333">
                <a:alpha val="65000"/>
              </a:srgbClr>
            </a:outerShdw>
          </a:effectLst>
        </p:spPr>
      </p:pic>
      <p:sp>
        <p:nvSpPr>
          <p:cNvPr id="26" name="ZoneTexte 25">
            <a:extLst>
              <a:ext uri="{FF2B5EF4-FFF2-40B4-BE49-F238E27FC236}">
                <a16:creationId xmlns:a16="http://schemas.microsoft.com/office/drawing/2014/main" id="{6E7BA613-6A1F-6282-E133-F9EC51C2AA13}"/>
              </a:ext>
            </a:extLst>
          </p:cNvPr>
          <p:cNvSpPr txBox="1"/>
          <p:nvPr/>
        </p:nvSpPr>
        <p:spPr>
          <a:xfrm>
            <a:off x="9228667" y="1714500"/>
            <a:ext cx="16404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err="1"/>
              <a:t>From</a:t>
            </a:r>
            <a:r>
              <a:rPr lang="fr-FR" sz="1200" dirty="0"/>
              <a:t> scratch...</a:t>
            </a:r>
          </a:p>
        </p:txBody>
      </p:sp>
      <p:sp>
        <p:nvSpPr>
          <p:cNvPr id="28" name="ZoneTexte 27">
            <a:extLst>
              <a:ext uri="{FF2B5EF4-FFF2-40B4-BE49-F238E27FC236}">
                <a16:creationId xmlns:a16="http://schemas.microsoft.com/office/drawing/2014/main" id="{8FDDDE2E-8427-7765-D825-22618209A350}"/>
              </a:ext>
            </a:extLst>
          </p:cNvPr>
          <p:cNvSpPr txBox="1"/>
          <p:nvPr/>
        </p:nvSpPr>
        <p:spPr>
          <a:xfrm>
            <a:off x="9514416" y="2497667"/>
            <a:ext cx="221191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dirty="0"/>
              <a:t>...or </a:t>
            </a:r>
            <a:r>
              <a:rPr lang="fr-FR" sz="1200" dirty="0" err="1"/>
              <a:t>from</a:t>
            </a:r>
            <a:r>
              <a:rPr lang="fr-FR" sz="1200" dirty="0"/>
              <a:t> an </a:t>
            </a:r>
            <a:r>
              <a:rPr lang="fr-FR" sz="1200" dirty="0" err="1"/>
              <a:t>existing</a:t>
            </a:r>
            <a:r>
              <a:rPr lang="fr-FR" sz="1200" dirty="0"/>
              <a:t> questionnaire!</a:t>
            </a:r>
          </a:p>
        </p:txBody>
      </p:sp>
      <p:pic>
        <p:nvPicPr>
          <p:cNvPr id="30" name="Graphique 14">
            <a:extLst>
              <a:ext uri="{FF2B5EF4-FFF2-40B4-BE49-F238E27FC236}">
                <a16:creationId xmlns:a16="http://schemas.microsoft.com/office/drawing/2014/main" id="{438ACBBF-BF03-4CF1-EE4C-30BCD20E6CB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440000" flipV="1">
            <a:off x="8998219" y="2012515"/>
            <a:ext cx="462371" cy="462372"/>
          </a:xfrm>
          <a:prstGeom prst="rect">
            <a:avLst/>
          </a:prstGeom>
        </p:spPr>
      </p:pic>
      <p:pic>
        <p:nvPicPr>
          <p:cNvPr id="32" name="Graphique 14">
            <a:extLst>
              <a:ext uri="{FF2B5EF4-FFF2-40B4-BE49-F238E27FC236}">
                <a16:creationId xmlns:a16="http://schemas.microsoft.com/office/drawing/2014/main" id="{91161628-7081-BB0D-6464-72EC45A9744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640000" flipV="1">
            <a:off x="11051385" y="2679265"/>
            <a:ext cx="462371" cy="462372"/>
          </a:xfrm>
          <a:prstGeom prst="rect">
            <a:avLst/>
          </a:prstGeom>
        </p:spPr>
      </p:pic>
      <p:sp>
        <p:nvSpPr>
          <p:cNvPr id="33" name="ZoneTexte 32">
            <a:extLst>
              <a:ext uri="{FF2B5EF4-FFF2-40B4-BE49-F238E27FC236}">
                <a16:creationId xmlns:a16="http://schemas.microsoft.com/office/drawing/2014/main" id="{4DC36A44-B95E-9FB1-2232-44C752F5CBED}"/>
              </a:ext>
            </a:extLst>
          </p:cNvPr>
          <p:cNvSpPr txBox="1"/>
          <p:nvPr/>
        </p:nvSpPr>
        <p:spPr>
          <a:xfrm>
            <a:off x="131233" y="1761066"/>
            <a:ext cx="349461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b="1" dirty="0"/>
              <a:t>Access: </a:t>
            </a:r>
            <a:r>
              <a:rPr lang="fr-FR" sz="1400" dirty="0"/>
              <a:t>Admin area &gt; Interviews &gt; Interview setting &gt; </a:t>
            </a:r>
            <a:r>
              <a:rPr lang="fr-FR" sz="1400" dirty="0" err="1"/>
              <a:t>Add</a:t>
            </a:r>
            <a:r>
              <a:rPr lang="fr-FR" sz="1400" dirty="0"/>
              <a:t> a type of interview</a:t>
            </a:r>
          </a:p>
        </p:txBody>
      </p:sp>
    </p:spTree>
    <p:extLst>
      <p:ext uri="{BB962C8B-B14F-4D97-AF65-F5344CB8AC3E}">
        <p14:creationId xmlns:p14="http://schemas.microsoft.com/office/powerpoint/2010/main" val="335807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descr="Une image contenant texte, capture d’écran, nombre, Police&#10;&#10;Le contenu généré par l’IA peut être incorrect.">
            <a:extLst>
              <a:ext uri="{FF2B5EF4-FFF2-40B4-BE49-F238E27FC236}">
                <a16:creationId xmlns:a16="http://schemas.microsoft.com/office/drawing/2014/main" id="{054CBC09-6BAE-11F1-DE55-3E7D517E8653}"/>
              </a:ext>
            </a:extLst>
          </p:cNvPr>
          <p:cNvPicPr>
            <a:picLocks noChangeAspect="1"/>
          </p:cNvPicPr>
          <p:nvPr/>
        </p:nvPicPr>
        <p:blipFill>
          <a:blip r:embed="rId3"/>
          <a:stretch>
            <a:fillRect/>
          </a:stretch>
        </p:blipFill>
        <p:spPr>
          <a:xfrm>
            <a:off x="6290896" y="4019794"/>
            <a:ext cx="3771900" cy="2647950"/>
          </a:xfrm>
          <a:prstGeom prst="rect">
            <a:avLst/>
          </a:prstGeom>
          <a:ln>
            <a:noFill/>
          </a:ln>
          <a:effectLst>
            <a:outerShdw blurRad="292100" dist="139700" dir="2700000" algn="tl" rotWithShape="0">
              <a:srgbClr val="333333">
                <a:alpha val="65000"/>
              </a:srgbClr>
            </a:outerShdw>
          </a:effectLst>
        </p:spPr>
      </p:pic>
      <p:sp>
        <p:nvSpPr>
          <p:cNvPr id="7" name="ZoneTexte 6">
            <a:extLst>
              <a:ext uri="{FF2B5EF4-FFF2-40B4-BE49-F238E27FC236}">
                <a16:creationId xmlns:a16="http://schemas.microsoft.com/office/drawing/2014/main" id="{0E2184F0-2462-B2EE-0A13-79CDB65A0B1C}"/>
              </a:ext>
            </a:extLst>
          </p:cNvPr>
          <p:cNvSpPr txBox="1"/>
          <p:nvPr/>
        </p:nvSpPr>
        <p:spPr>
          <a:xfrm>
            <a:off x="6295088" y="1445854"/>
            <a:ext cx="3859411" cy="1801194"/>
          </a:xfrm>
          <a:prstGeom prst="rect">
            <a:avLst/>
          </a:prstGeom>
        </p:spPr>
        <p:txBody>
          <a:bodyPr vert="horz" lIns="91440" tIns="45720" rIns="91440" bIns="45720" rtlCol="0" anchor="ctr">
            <a:normAutofit fontScale="85000" lnSpcReduction="20000"/>
          </a:bodyPr>
          <a:lstStyle/>
          <a:p>
            <a:pPr>
              <a:lnSpc>
                <a:spcPct val="120000"/>
              </a:lnSpc>
            </a:pPr>
            <a:r>
              <a:rPr lang="fr-FR" sz="1600" dirty="0"/>
              <a:t>You can </a:t>
            </a:r>
            <a:r>
              <a:rPr lang="fr-FR" sz="1600" dirty="0" err="1"/>
              <a:t>choose</a:t>
            </a:r>
            <a:r>
              <a:rPr lang="fr-FR" sz="1600" dirty="0"/>
              <a:t> </a:t>
            </a:r>
            <a:r>
              <a:rPr lang="fr-FR" sz="1600" dirty="0" err="1"/>
              <a:t>between</a:t>
            </a:r>
            <a:r>
              <a:rPr lang="fr-FR" sz="1600" dirty="0"/>
              <a:t> single-</a:t>
            </a:r>
            <a:r>
              <a:rPr lang="fr-FR" sz="1600" dirty="0" err="1"/>
              <a:t>choice</a:t>
            </a:r>
            <a:r>
              <a:rPr lang="fr-FR" sz="1600" dirty="0"/>
              <a:t>, multiple-</a:t>
            </a:r>
            <a:r>
              <a:rPr lang="fr-FR" sz="1600" dirty="0" err="1"/>
              <a:t>choice</a:t>
            </a:r>
            <a:r>
              <a:rPr lang="fr-FR" sz="1600" dirty="0"/>
              <a:t>, or free-</a:t>
            </a:r>
            <a:r>
              <a:rPr lang="fr-FR" sz="1600" dirty="0" err="1"/>
              <a:t>text</a:t>
            </a:r>
            <a:r>
              <a:rPr lang="fr-FR" sz="1600" dirty="0"/>
              <a:t> questions</a:t>
            </a:r>
            <a:endParaRPr lang="fr-FR" dirty="0"/>
          </a:p>
          <a:p>
            <a:pPr>
              <a:lnSpc>
                <a:spcPct val="120000"/>
              </a:lnSpc>
            </a:pPr>
            <a:r>
              <a:rPr lang="fr-FR" sz="1600" dirty="0"/>
              <a:t>for the questionnaire.</a:t>
            </a:r>
            <a:endParaRPr lang="fr-FR"/>
          </a:p>
          <a:p>
            <a:pPr>
              <a:lnSpc>
                <a:spcPct val="120000"/>
              </a:lnSpc>
              <a:spcAft>
                <a:spcPts val="600"/>
              </a:spcAft>
            </a:pPr>
            <a:endParaRPr lang="fr-FR" sz="1000" dirty="0"/>
          </a:p>
          <a:p>
            <a:pPr>
              <a:lnSpc>
                <a:spcPct val="120000"/>
              </a:lnSpc>
              <a:spcAft>
                <a:spcPts val="600"/>
              </a:spcAft>
            </a:pPr>
            <a:r>
              <a:rPr lang="fr-FR" sz="1600" dirty="0"/>
              <a:t>To </a:t>
            </a:r>
            <a:r>
              <a:rPr lang="fr-FR" sz="1600" err="1"/>
              <a:t>better</a:t>
            </a:r>
            <a:r>
              <a:rPr lang="fr-FR" sz="1600" dirty="0"/>
              <a:t> structure </a:t>
            </a:r>
            <a:r>
              <a:rPr lang="fr-FR" sz="1600" err="1"/>
              <a:t>it</a:t>
            </a:r>
            <a:r>
              <a:rPr lang="fr-FR" sz="1600" dirty="0"/>
              <a:t>, use the </a:t>
            </a:r>
            <a:r>
              <a:rPr lang="fr-FR" sz="1600" err="1"/>
              <a:t>editing</a:t>
            </a:r>
            <a:r>
              <a:rPr lang="fr-FR" sz="1600" dirty="0"/>
              <a:t> </a:t>
            </a:r>
            <a:r>
              <a:rPr lang="fr-FR" sz="1600" err="1"/>
              <a:t>features</a:t>
            </a:r>
            <a:r>
              <a:rPr lang="fr-FR" sz="1600" dirty="0"/>
              <a:t> by </a:t>
            </a:r>
            <a:r>
              <a:rPr lang="fr-FR" sz="1600" err="1"/>
              <a:t>clicking</a:t>
            </a:r>
            <a:r>
              <a:rPr lang="fr-FR" sz="1600" dirty="0"/>
              <a:t> the </a:t>
            </a:r>
            <a:r>
              <a:rPr lang="fr-FR" sz="1600" b="1" dirty="0"/>
              <a:t>Settings </a:t>
            </a:r>
            <a:r>
              <a:rPr lang="fr-FR" sz="1600" err="1"/>
              <a:t>button</a:t>
            </a:r>
            <a:r>
              <a:rPr lang="fr-FR" sz="1600" dirty="0"/>
              <a:t> visible on </a:t>
            </a:r>
            <a:r>
              <a:rPr lang="fr-FR" sz="1600" err="1"/>
              <a:t>each</a:t>
            </a:r>
            <a:r>
              <a:rPr lang="fr-FR" sz="1600" dirty="0"/>
              <a:t> question box.</a:t>
            </a:r>
            <a:br>
              <a:rPr lang="fr-FR" sz="1600" dirty="0"/>
            </a:br>
            <a:endParaRPr lang="fr-FR" sz="1600" dirty="0"/>
          </a:p>
        </p:txBody>
      </p:sp>
      <p:sp>
        <p:nvSpPr>
          <p:cNvPr id="8" name="ZoneTexte 7">
            <a:extLst>
              <a:ext uri="{FF2B5EF4-FFF2-40B4-BE49-F238E27FC236}">
                <a16:creationId xmlns:a16="http://schemas.microsoft.com/office/drawing/2014/main" id="{C9445C6B-26C1-4042-1E71-133642ADB7B9}"/>
              </a:ext>
            </a:extLst>
          </p:cNvPr>
          <p:cNvSpPr txBox="1"/>
          <p:nvPr/>
        </p:nvSpPr>
        <p:spPr>
          <a:xfrm>
            <a:off x="1245203" y="4438161"/>
            <a:ext cx="4581524" cy="2236754"/>
          </a:xfrm>
          <a:prstGeom prst="rect">
            <a:avLst/>
          </a:prstGeom>
        </p:spPr>
        <p:txBody>
          <a:bodyPr vert="horz" lIns="91440" tIns="45720" rIns="91440" bIns="45720" rtlCol="0" anchor="ctr">
            <a:noAutofit/>
          </a:bodyPr>
          <a:lstStyle/>
          <a:p>
            <a:pPr>
              <a:lnSpc>
                <a:spcPct val="120000"/>
              </a:lnSpc>
              <a:spcAft>
                <a:spcPts val="600"/>
              </a:spcAft>
            </a:pPr>
            <a:r>
              <a:rPr lang="fr-FR" sz="1600" dirty="0"/>
              <a:t>The settings </a:t>
            </a:r>
            <a:r>
              <a:rPr lang="fr-FR" sz="1600" dirty="0" err="1"/>
              <a:t>allow</a:t>
            </a:r>
            <a:r>
              <a:rPr lang="fr-FR" sz="1600" dirty="0"/>
              <a:t> </a:t>
            </a:r>
            <a:r>
              <a:rPr lang="fr-FR" sz="1600" dirty="0" err="1"/>
              <a:t>you</a:t>
            </a:r>
            <a:r>
              <a:rPr lang="fr-FR" sz="1600" dirty="0"/>
              <a:t> to:</a:t>
            </a:r>
            <a:endParaRPr lang="fr-FR" dirty="0"/>
          </a:p>
          <a:p>
            <a:pPr marL="914400" indent="-457200">
              <a:lnSpc>
                <a:spcPct val="120000"/>
              </a:lnSpc>
              <a:buFont typeface="Arial"/>
              <a:buChar char="•"/>
            </a:pPr>
            <a:r>
              <a:rPr lang="fr-FR" sz="1200" i="1" dirty="0" err="1"/>
              <a:t>Specify</a:t>
            </a:r>
            <a:r>
              <a:rPr lang="fr-FR" sz="1200" i="1" dirty="0"/>
              <a:t> the </a:t>
            </a:r>
            <a:r>
              <a:rPr lang="fr-FR" sz="1200" i="1" dirty="0" err="1"/>
              <a:t>title</a:t>
            </a:r>
            <a:r>
              <a:rPr lang="fr-FR" sz="1200" i="1" dirty="0"/>
              <a:t> of </a:t>
            </a:r>
            <a:r>
              <a:rPr lang="fr-FR" sz="1200" i="1" dirty="0" err="1"/>
              <a:t>each</a:t>
            </a:r>
            <a:r>
              <a:rPr lang="fr-FR" sz="1200" i="1" dirty="0"/>
              <a:t> question</a:t>
            </a:r>
            <a:endParaRPr lang="fr-FR" sz="1200"/>
          </a:p>
          <a:p>
            <a:pPr marL="914400" indent="-457200">
              <a:lnSpc>
                <a:spcPct val="120000"/>
              </a:lnSpc>
              <a:buFont typeface="Arial"/>
              <a:buChar char="•"/>
            </a:pPr>
            <a:r>
              <a:rPr lang="fr-FR" sz="1200" i="1" dirty="0" err="1"/>
              <a:t>Determine</a:t>
            </a:r>
            <a:r>
              <a:rPr lang="fr-FR" sz="1200" i="1" dirty="0"/>
              <a:t> </a:t>
            </a:r>
            <a:r>
              <a:rPr lang="fr-FR" sz="1200" i="1" dirty="0" err="1"/>
              <a:t>who</a:t>
            </a:r>
            <a:r>
              <a:rPr lang="fr-FR" sz="1200" i="1" dirty="0"/>
              <a:t> </a:t>
            </a:r>
            <a:r>
              <a:rPr lang="fr-FR" sz="1200" i="1" dirty="0" err="1"/>
              <a:t>should</a:t>
            </a:r>
            <a:r>
              <a:rPr lang="fr-FR" sz="1200" i="1" dirty="0"/>
              <a:t> </a:t>
            </a:r>
            <a:r>
              <a:rPr lang="fr-FR" sz="1200" i="1" dirty="0" err="1"/>
              <a:t>answer</a:t>
            </a:r>
            <a:r>
              <a:rPr lang="fr-FR" sz="1200" i="1" dirty="0"/>
              <a:t> the question</a:t>
            </a:r>
            <a:endParaRPr lang="fr-FR" sz="1200"/>
          </a:p>
          <a:p>
            <a:pPr marL="457200">
              <a:lnSpc>
                <a:spcPct val="120000"/>
              </a:lnSpc>
            </a:pPr>
            <a:r>
              <a:rPr lang="fr-FR" sz="1200" i="1" dirty="0"/>
              <a:t>    (the </a:t>
            </a:r>
            <a:r>
              <a:rPr lang="fr-FR" sz="1200" i="1" dirty="0" err="1"/>
              <a:t>evaluated</a:t>
            </a:r>
            <a:r>
              <a:rPr lang="fr-FR" sz="1200" i="1" dirty="0"/>
              <a:t> / interview manager / </a:t>
            </a:r>
            <a:r>
              <a:rPr lang="fr-FR" sz="1200" i="1" dirty="0" err="1"/>
              <a:t>both</a:t>
            </a:r>
            <a:r>
              <a:rPr lang="fr-FR" sz="1200" i="1" dirty="0"/>
              <a:t>)</a:t>
            </a:r>
            <a:endParaRPr lang="fr-FR" sz="1200"/>
          </a:p>
          <a:p>
            <a:pPr marL="914400" indent="-457200">
              <a:lnSpc>
                <a:spcPct val="120000"/>
              </a:lnSpc>
              <a:buFont typeface="Arial"/>
              <a:buChar char="•"/>
            </a:pPr>
            <a:r>
              <a:rPr lang="fr-FR" sz="1200" i="1" dirty="0"/>
              <a:t>Select the question type (single </a:t>
            </a:r>
            <a:r>
              <a:rPr lang="fr-FR" sz="1200" i="1" dirty="0" err="1"/>
              <a:t>choice</a:t>
            </a:r>
            <a:r>
              <a:rPr lang="fr-FR" sz="1200" i="1" dirty="0"/>
              <a:t>, multiple </a:t>
            </a:r>
            <a:r>
              <a:rPr lang="fr-FR" sz="1200" i="1" dirty="0" err="1"/>
              <a:t>choice</a:t>
            </a:r>
            <a:r>
              <a:rPr lang="fr-FR" sz="1200" i="1" dirty="0"/>
              <a:t>, free </a:t>
            </a:r>
            <a:r>
              <a:rPr lang="fr-FR" sz="1200" i="1" dirty="0" err="1"/>
              <a:t>text</a:t>
            </a:r>
            <a:r>
              <a:rPr lang="fr-FR" sz="1200" i="1" dirty="0"/>
              <a:t>)</a:t>
            </a:r>
            <a:endParaRPr lang="fr-FR" sz="1200"/>
          </a:p>
          <a:p>
            <a:pPr marL="914400" indent="-457200">
              <a:lnSpc>
                <a:spcPct val="120000"/>
              </a:lnSpc>
              <a:buFont typeface="Arial"/>
              <a:buChar char="•"/>
            </a:pPr>
            <a:r>
              <a:rPr lang="fr-FR" sz="1200" i="1" dirty="0"/>
              <a:t>Arrange questions </a:t>
            </a:r>
            <a:r>
              <a:rPr lang="fr-FR" sz="1200" i="1" dirty="0" err="1"/>
              <a:t>logically</a:t>
            </a:r>
            <a:r>
              <a:rPr lang="fr-FR" sz="1200" i="1" dirty="0"/>
              <a:t> and </a:t>
            </a:r>
            <a:r>
              <a:rPr lang="fr-FR" sz="1200" i="1" dirty="0" err="1"/>
              <a:t>coherently</a:t>
            </a:r>
            <a:endParaRPr lang="fr-FR" sz="1100"/>
          </a:p>
          <a:p>
            <a:pPr>
              <a:lnSpc>
                <a:spcPct val="120000"/>
              </a:lnSpc>
              <a:spcAft>
                <a:spcPts val="100"/>
              </a:spcAft>
            </a:pPr>
            <a:endParaRPr lang="fr-FR" sz="1600" dirty="0"/>
          </a:p>
          <a:p>
            <a:pPr>
              <a:lnSpc>
                <a:spcPct val="120000"/>
              </a:lnSpc>
              <a:spcAft>
                <a:spcPts val="100"/>
              </a:spcAft>
            </a:pPr>
            <a:r>
              <a:rPr lang="fr-FR" sz="1200" err="1"/>
              <a:t>These</a:t>
            </a:r>
            <a:r>
              <a:rPr lang="fr-FR" sz="1200" dirty="0"/>
              <a:t> options </a:t>
            </a:r>
            <a:r>
              <a:rPr lang="fr-FR" sz="1200" err="1"/>
              <a:t>allow</a:t>
            </a:r>
            <a:r>
              <a:rPr lang="fr-FR" sz="1200" dirty="0"/>
              <a:t> </a:t>
            </a:r>
            <a:r>
              <a:rPr lang="fr-FR" sz="1200" err="1"/>
              <a:t>you</a:t>
            </a:r>
            <a:r>
              <a:rPr lang="fr-FR" sz="1200" dirty="0"/>
              <a:t> to </a:t>
            </a:r>
            <a:r>
              <a:rPr lang="fr-FR" sz="1200" err="1"/>
              <a:t>personalise</a:t>
            </a:r>
            <a:r>
              <a:rPr lang="fr-FR" sz="1200" dirty="0"/>
              <a:t> and organise</a:t>
            </a:r>
          </a:p>
          <a:p>
            <a:pPr>
              <a:lnSpc>
                <a:spcPct val="120000"/>
              </a:lnSpc>
              <a:spcAft>
                <a:spcPts val="100"/>
              </a:spcAft>
            </a:pPr>
            <a:r>
              <a:rPr lang="fr-FR" sz="1200" dirty="0"/>
              <a:t>the questionnaire </a:t>
            </a:r>
            <a:r>
              <a:rPr lang="fr-FR" sz="1200" err="1"/>
              <a:t>according</a:t>
            </a:r>
            <a:r>
              <a:rPr lang="fr-FR" sz="1200" dirty="0"/>
              <a:t> to </a:t>
            </a:r>
            <a:r>
              <a:rPr lang="fr-FR" sz="1200" err="1"/>
              <a:t>specific</a:t>
            </a:r>
            <a:r>
              <a:rPr lang="fr-FR" sz="1200" dirty="0"/>
              <a:t> </a:t>
            </a:r>
            <a:r>
              <a:rPr lang="fr-FR" sz="1200" err="1"/>
              <a:t>evaluation</a:t>
            </a:r>
            <a:r>
              <a:rPr lang="fr-FR" sz="1200" dirty="0"/>
              <a:t> </a:t>
            </a:r>
            <a:r>
              <a:rPr lang="fr-FR" sz="1200" err="1"/>
              <a:t>needs</a:t>
            </a:r>
            <a:r>
              <a:rPr lang="fr-FR" sz="1200" dirty="0"/>
              <a:t>.</a:t>
            </a:r>
          </a:p>
        </p:txBody>
      </p:sp>
      <p:sp>
        <p:nvSpPr>
          <p:cNvPr id="12" name="Titre 2">
            <a:extLst>
              <a:ext uri="{FF2B5EF4-FFF2-40B4-BE49-F238E27FC236}">
                <a16:creationId xmlns:a16="http://schemas.microsoft.com/office/drawing/2014/main" id="{A76E6C0E-D9DD-EF80-4DC3-F907D0245FCD}"/>
              </a:ext>
            </a:extLst>
          </p:cNvPr>
          <p:cNvSpPr>
            <a:spLocks noGrp="1"/>
          </p:cNvSpPr>
          <p:nvPr/>
        </p:nvSpPr>
        <p:spPr>
          <a:xfrm>
            <a:off x="381244" y="344855"/>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Setting up interviews</a:t>
            </a:r>
            <a:endParaRPr lang="fr-FR" dirty="0"/>
          </a:p>
        </p:txBody>
      </p:sp>
      <p:sp>
        <p:nvSpPr>
          <p:cNvPr id="14" name="Espace réservé du texte 3">
            <a:extLst>
              <a:ext uri="{FF2B5EF4-FFF2-40B4-BE49-F238E27FC236}">
                <a16:creationId xmlns:a16="http://schemas.microsoft.com/office/drawing/2014/main" id="{D7B262C4-7A44-87AF-BAD5-17DCDE8598C2}"/>
              </a:ext>
            </a:extLst>
          </p:cNvPr>
          <p:cNvSpPr>
            <a:spLocks noGrp="1"/>
          </p:cNvSpPr>
          <p:nvPr/>
        </p:nvSpPr>
        <p:spPr>
          <a:xfrm>
            <a:off x="390769" y="763954"/>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4">
                  <a:extLst>
                    <a:ext uri="{96DAC541-7B7A-43D3-8B79-37D633B846F1}">
                      <asvg:svgBlip xmlns:asvg="http://schemas.microsoft.com/office/drawing/2016/SVG/main" r:embed="rId5"/>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6">
                  <a:extLst>
                    <a:ext uri="{96DAC541-7B7A-43D3-8B79-37D633B846F1}">
                      <asvg:svgBlip xmlns:asvg="http://schemas.microsoft.com/office/drawing/2016/SVG/main" r:embed="rId7"/>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editing</a:t>
            </a:r>
            <a:r>
              <a:rPr lang="fr-FR" dirty="0">
                <a:latin typeface="Figtree"/>
              </a:rPr>
              <a:t> a type of interview – Questionnaire - II</a:t>
            </a:r>
            <a:endParaRPr lang="fr-FR" dirty="0"/>
          </a:p>
        </p:txBody>
      </p:sp>
      <p:pic>
        <p:nvPicPr>
          <p:cNvPr id="15" name="Image 14" descr="Une image contenant texte, capture d’écran, affichage, Police&#10;&#10;Le contenu généré par l’IA peut être incorrect.">
            <a:extLst>
              <a:ext uri="{FF2B5EF4-FFF2-40B4-BE49-F238E27FC236}">
                <a16:creationId xmlns:a16="http://schemas.microsoft.com/office/drawing/2014/main" id="{F3F6A8E9-0941-B698-4A0A-80DED847B9D0}"/>
              </a:ext>
            </a:extLst>
          </p:cNvPr>
          <p:cNvPicPr>
            <a:picLocks noChangeAspect="1"/>
          </p:cNvPicPr>
          <p:nvPr/>
        </p:nvPicPr>
        <p:blipFill>
          <a:blip r:embed="rId8"/>
          <a:stretch>
            <a:fillRect/>
          </a:stretch>
        </p:blipFill>
        <p:spPr>
          <a:xfrm>
            <a:off x="980098" y="1209798"/>
            <a:ext cx="5112727" cy="2914406"/>
          </a:xfrm>
          <a:prstGeom prst="rect">
            <a:avLst/>
          </a:prstGeom>
          <a:ln>
            <a:noFill/>
          </a:ln>
          <a:effectLst>
            <a:outerShdw blurRad="292100" dist="139700" dir="2700000" algn="tl" rotWithShape="0">
              <a:srgbClr val="333333">
                <a:alpha val="65000"/>
              </a:srgbClr>
            </a:outerShdw>
          </a:effectLst>
        </p:spPr>
      </p:pic>
      <p:pic>
        <p:nvPicPr>
          <p:cNvPr id="17" name="Image 16" descr="Une image contenant texte, capture d’écran, nombre, multimédia&#10;&#10;Le contenu généré par l’IA peut être incorrect.">
            <a:extLst>
              <a:ext uri="{FF2B5EF4-FFF2-40B4-BE49-F238E27FC236}">
                <a16:creationId xmlns:a16="http://schemas.microsoft.com/office/drawing/2014/main" id="{368B663F-F79E-CE97-068D-2EE0FF6A86B6}"/>
              </a:ext>
            </a:extLst>
          </p:cNvPr>
          <p:cNvPicPr>
            <a:picLocks noChangeAspect="1"/>
          </p:cNvPicPr>
          <p:nvPr/>
        </p:nvPicPr>
        <p:blipFill>
          <a:blip r:embed="rId9"/>
          <a:stretch>
            <a:fillRect/>
          </a:stretch>
        </p:blipFill>
        <p:spPr>
          <a:xfrm>
            <a:off x="8836147" y="2832589"/>
            <a:ext cx="2999399" cy="30392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94950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4281A0E-8D1A-F58B-A266-948AE94350B5}"/>
              </a:ext>
            </a:extLst>
          </p:cNvPr>
          <p:cNvSpPr txBox="1"/>
          <p:nvPr/>
        </p:nvSpPr>
        <p:spPr>
          <a:xfrm>
            <a:off x="8349268" y="1565088"/>
            <a:ext cx="3506106" cy="4149912"/>
          </a:xfrm>
          <a:prstGeom prst="rect">
            <a:avLst/>
          </a:prstGeom>
        </p:spPr>
        <p:txBody>
          <a:bodyPr vert="horz" lIns="91440" tIns="45720" rIns="91440" bIns="45720" rtlCol="0" anchor="ctr">
            <a:normAutofit/>
          </a:bodyPr>
          <a:lstStyle/>
          <a:p>
            <a:r>
              <a:rPr lang="fr-FR" sz="1700" dirty="0"/>
              <a:t>The interview conclusion </a:t>
            </a:r>
            <a:r>
              <a:rPr lang="fr-FR" sz="1700" dirty="0" err="1"/>
              <a:t>ensures</a:t>
            </a:r>
            <a:r>
              <a:rPr lang="fr-FR" sz="1700" dirty="0"/>
              <a:t> all topics have been </a:t>
            </a:r>
            <a:r>
              <a:rPr lang="fr-FR" sz="1700" dirty="0" err="1"/>
              <a:t>covered</a:t>
            </a:r>
            <a:r>
              <a:rPr lang="fr-FR" sz="1700" dirty="0"/>
              <a:t> and the interview </a:t>
            </a:r>
            <a:r>
              <a:rPr lang="fr-FR" sz="1700" dirty="0" err="1"/>
              <a:t>went</a:t>
            </a:r>
            <a:r>
              <a:rPr lang="fr-FR" sz="1700" dirty="0"/>
              <a:t> </a:t>
            </a:r>
            <a:r>
              <a:rPr lang="fr-FR" sz="1700" dirty="0" err="1"/>
              <a:t>smoothly</a:t>
            </a:r>
            <a:r>
              <a:rPr lang="fr-FR" sz="1700" dirty="0"/>
              <a:t>.</a:t>
            </a:r>
            <a:endParaRPr lang="fr-FR" dirty="0"/>
          </a:p>
          <a:p>
            <a:pPr algn="l"/>
            <a:endParaRPr lang="fr-FR" sz="1700" dirty="0"/>
          </a:p>
          <a:p>
            <a:r>
              <a:rPr lang="fr-FR" sz="1700" dirty="0"/>
              <a:t>A default conclusion </a:t>
            </a:r>
            <a:r>
              <a:rPr lang="fr-FR" sz="1700" dirty="0" err="1"/>
              <a:t>is</a:t>
            </a:r>
            <a:r>
              <a:rPr lang="fr-FR" sz="1700" dirty="0"/>
              <a:t> </a:t>
            </a:r>
            <a:r>
              <a:rPr lang="fr-FR" sz="1700" dirty="0" err="1"/>
              <a:t>provided</a:t>
            </a:r>
            <a:r>
              <a:rPr lang="fr-FR" sz="1700" dirty="0"/>
              <a:t> but can </a:t>
            </a:r>
            <a:r>
              <a:rPr lang="fr-FR" sz="1700" dirty="0" err="1"/>
              <a:t>be</a:t>
            </a:r>
            <a:r>
              <a:rPr lang="fr-FR" sz="1700" dirty="0"/>
              <a:t> </a:t>
            </a:r>
            <a:r>
              <a:rPr lang="fr-FR" sz="1700" dirty="0" err="1"/>
              <a:t>edited</a:t>
            </a:r>
            <a:r>
              <a:rPr lang="fr-FR" sz="1700" dirty="0"/>
              <a:t> to fit </a:t>
            </a:r>
            <a:r>
              <a:rPr lang="fr-FR" sz="1700" dirty="0" err="1"/>
              <a:t>your</a:t>
            </a:r>
            <a:r>
              <a:rPr lang="fr-FR" sz="1700" dirty="0"/>
              <a:t> </a:t>
            </a:r>
            <a:r>
              <a:rPr lang="fr-FR" sz="1700" dirty="0" err="1"/>
              <a:t>needs</a:t>
            </a:r>
            <a:r>
              <a:rPr lang="fr-FR" sz="1700" dirty="0"/>
              <a:t>. You can </a:t>
            </a:r>
            <a:r>
              <a:rPr lang="fr-FR" sz="1700" dirty="0" err="1"/>
              <a:t>modify</a:t>
            </a:r>
            <a:r>
              <a:rPr lang="fr-FR" sz="1700" dirty="0"/>
              <a:t> and </a:t>
            </a:r>
            <a:r>
              <a:rPr lang="fr-FR" sz="1700" dirty="0" err="1"/>
              <a:t>personalise</a:t>
            </a:r>
            <a:r>
              <a:rPr lang="fr-FR" sz="1700" dirty="0"/>
              <a:t> the questions, in the </a:t>
            </a:r>
            <a:r>
              <a:rPr lang="fr-FR" sz="1700" dirty="0" err="1"/>
              <a:t>same</a:t>
            </a:r>
            <a:r>
              <a:rPr lang="fr-FR" sz="1700" dirty="0"/>
              <a:t> </a:t>
            </a:r>
            <a:r>
              <a:rPr lang="fr-FR" sz="1700" dirty="0" err="1"/>
              <a:t>way</a:t>
            </a:r>
            <a:r>
              <a:rPr lang="fr-FR" sz="1700" dirty="0"/>
              <a:t> as the questionnaire.</a:t>
            </a:r>
          </a:p>
          <a:p>
            <a:pPr algn="l"/>
            <a:endParaRPr lang="fr-FR" sz="1700" dirty="0"/>
          </a:p>
          <a:p>
            <a:r>
              <a:rPr lang="fr-FR" sz="1700" dirty="0"/>
              <a:t>Conclusion </a:t>
            </a:r>
            <a:r>
              <a:rPr lang="fr-FR" sz="1700" dirty="0" err="1"/>
              <a:t>elements</a:t>
            </a:r>
            <a:r>
              <a:rPr lang="fr-FR" sz="1700" dirty="0"/>
              <a:t> are </a:t>
            </a:r>
            <a:r>
              <a:rPr lang="fr-FR" sz="1700" dirty="0" err="1"/>
              <a:t>filled</a:t>
            </a:r>
            <a:r>
              <a:rPr lang="fr-FR" sz="1700" dirty="0"/>
              <a:t> </a:t>
            </a:r>
            <a:r>
              <a:rPr lang="fr-FR" sz="1700" dirty="0" err="1"/>
              <a:t>only</a:t>
            </a:r>
            <a:r>
              <a:rPr lang="fr-FR" sz="1700" dirty="0"/>
              <a:t> by the interview manager.</a:t>
            </a:r>
            <a:endParaRPr lang="fr-FR" dirty="0"/>
          </a:p>
        </p:txBody>
      </p:sp>
      <p:sp>
        <p:nvSpPr>
          <p:cNvPr id="9" name="Titre 2">
            <a:extLst>
              <a:ext uri="{FF2B5EF4-FFF2-40B4-BE49-F238E27FC236}">
                <a16:creationId xmlns:a16="http://schemas.microsoft.com/office/drawing/2014/main" id="{F5BEF184-9F25-1648-B1A6-B47DE74EB0D8}"/>
              </a:ext>
            </a:extLst>
          </p:cNvPr>
          <p:cNvSpPr>
            <a:spLocks noGrp="1"/>
          </p:cNvSpPr>
          <p:nvPr/>
        </p:nvSpPr>
        <p:spPr>
          <a:xfrm>
            <a:off x="381244" y="344855"/>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Setting up interviews</a:t>
            </a:r>
            <a:endParaRPr lang="fr-FR" dirty="0"/>
          </a:p>
        </p:txBody>
      </p:sp>
      <p:sp>
        <p:nvSpPr>
          <p:cNvPr id="11" name="Espace réservé du texte 3">
            <a:extLst>
              <a:ext uri="{FF2B5EF4-FFF2-40B4-BE49-F238E27FC236}">
                <a16:creationId xmlns:a16="http://schemas.microsoft.com/office/drawing/2014/main" id="{4DD492A5-BBAF-1309-5B6D-6F879B3D731C}"/>
              </a:ext>
            </a:extLst>
          </p:cNvPr>
          <p:cNvSpPr>
            <a:spLocks noGrp="1"/>
          </p:cNvSpPr>
          <p:nvPr/>
        </p:nvSpPr>
        <p:spPr>
          <a:xfrm>
            <a:off x="390769" y="763954"/>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editing</a:t>
            </a:r>
            <a:r>
              <a:rPr lang="fr-FR" dirty="0">
                <a:latin typeface="Figtree"/>
              </a:rPr>
              <a:t> a type of interview- conclusion</a:t>
            </a:r>
            <a:endParaRPr lang="fr-FR" dirty="0"/>
          </a:p>
        </p:txBody>
      </p:sp>
      <p:pic>
        <p:nvPicPr>
          <p:cNvPr id="12" name="Image 11" descr="Une image contenant texte, capture d’écran, logiciel, Icône d’ordinateur&#10;&#10;Le contenu généré par l’IA peut être incorrect.">
            <a:extLst>
              <a:ext uri="{FF2B5EF4-FFF2-40B4-BE49-F238E27FC236}">
                <a16:creationId xmlns:a16="http://schemas.microsoft.com/office/drawing/2014/main" id="{5C1E833E-2F98-E9CC-D6EF-228CE7903993}"/>
              </a:ext>
            </a:extLst>
          </p:cNvPr>
          <p:cNvPicPr>
            <a:picLocks noChangeAspect="1"/>
          </p:cNvPicPr>
          <p:nvPr/>
        </p:nvPicPr>
        <p:blipFill>
          <a:blip r:embed="rId7"/>
          <a:stretch>
            <a:fillRect/>
          </a:stretch>
        </p:blipFill>
        <p:spPr>
          <a:xfrm>
            <a:off x="573617" y="1475845"/>
            <a:ext cx="7562850" cy="4615392"/>
          </a:xfrm>
          <a:prstGeom prst="rect">
            <a:avLst/>
          </a:prstGeom>
          <a:ln>
            <a:noFill/>
          </a:ln>
          <a:effectLst>
            <a:outerShdw blurRad="292100" dist="139700" dir="2700000" algn="tl" rotWithShape="0">
              <a:srgbClr val="333333">
                <a:alpha val="65000"/>
              </a:srgbClr>
            </a:outerShdw>
          </a:effectLst>
        </p:spPr>
      </p:pic>
      <p:cxnSp>
        <p:nvCxnSpPr>
          <p:cNvPr id="13" name="Connecteur droit avec flèche 12">
            <a:extLst>
              <a:ext uri="{FF2B5EF4-FFF2-40B4-BE49-F238E27FC236}">
                <a16:creationId xmlns:a16="http://schemas.microsoft.com/office/drawing/2014/main" id="{D944C148-3729-27CE-111C-05B7351406A8}"/>
              </a:ext>
            </a:extLst>
          </p:cNvPr>
          <p:cNvCxnSpPr/>
          <p:nvPr/>
        </p:nvCxnSpPr>
        <p:spPr>
          <a:xfrm flipH="1" flipV="1">
            <a:off x="7588249" y="3058582"/>
            <a:ext cx="814917" cy="7514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48257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4DBEC8B1-5B07-2D98-ED07-0705C141C45E}"/>
              </a:ext>
            </a:extLst>
          </p:cNvPr>
          <p:cNvSpPr txBox="1"/>
          <p:nvPr/>
        </p:nvSpPr>
        <p:spPr>
          <a:xfrm>
            <a:off x="351208" y="1282755"/>
            <a:ext cx="5611441" cy="5172016"/>
          </a:xfrm>
          <a:prstGeom prst="rect">
            <a:avLst/>
          </a:prstGeom>
        </p:spPr>
        <p:txBody>
          <a:bodyPr vert="horz" lIns="91440" tIns="45720" rIns="91440" bIns="45720" rtlCol="0" anchor="ctr">
            <a:normAutofit fontScale="92500" lnSpcReduction="10000"/>
          </a:bodyPr>
          <a:lstStyle/>
          <a:p>
            <a:pPr>
              <a:lnSpc>
                <a:spcPct val="120000"/>
              </a:lnSpc>
              <a:spcAft>
                <a:spcPts val="600"/>
              </a:spcAft>
            </a:pPr>
            <a:r>
              <a:rPr lang="fr-FR" sz="1400" dirty="0" err="1"/>
              <a:t>Defining</a:t>
            </a:r>
            <a:r>
              <a:rPr lang="fr-FR" sz="1400" dirty="0"/>
              <a:t> </a:t>
            </a:r>
            <a:r>
              <a:rPr lang="fr-FR" sz="1400" b="1" dirty="0" err="1"/>
              <a:t>characteristics</a:t>
            </a:r>
            <a:r>
              <a:rPr lang="fr-FR" sz="1400" dirty="0"/>
              <a:t> </a:t>
            </a:r>
            <a:r>
              <a:rPr lang="fr-FR" sz="1400" dirty="0">
                <a:solidFill>
                  <a:srgbClr val="333333"/>
                </a:solidFill>
                <a:latin typeface="Figtree"/>
                <a:cs typeface="Segoe UI"/>
              </a:rPr>
              <a:t>(3) </a:t>
            </a:r>
            <a:r>
              <a:rPr lang="fr-FR" sz="1400" dirty="0" err="1">
                <a:solidFill>
                  <a:srgbClr val="333333"/>
                </a:solidFill>
                <a:latin typeface="Figtree"/>
                <a:cs typeface="Segoe UI"/>
              </a:rPr>
              <a:t>allows</a:t>
            </a:r>
            <a:r>
              <a:rPr lang="fr-FR" sz="1400" dirty="0">
                <a:solidFill>
                  <a:srgbClr val="333333"/>
                </a:solidFill>
                <a:latin typeface="Figtree"/>
                <a:cs typeface="Segoe UI"/>
              </a:rPr>
              <a:t> for the setting of essential </a:t>
            </a:r>
            <a:r>
              <a:rPr lang="fr-FR" sz="1400" dirty="0" err="1">
                <a:solidFill>
                  <a:srgbClr val="333333"/>
                </a:solidFill>
                <a:latin typeface="Figtree"/>
                <a:cs typeface="Segoe UI"/>
              </a:rPr>
              <a:t>elements</a:t>
            </a:r>
            <a:r>
              <a:rPr lang="fr-FR" sz="1400" dirty="0">
                <a:solidFill>
                  <a:srgbClr val="333333"/>
                </a:solidFill>
                <a:latin typeface="Figtree"/>
                <a:cs typeface="Segoe UI"/>
              </a:rPr>
              <a:t> of the interview, </a:t>
            </a:r>
            <a:r>
              <a:rPr lang="fr-FR" sz="1400" dirty="0" err="1">
                <a:solidFill>
                  <a:srgbClr val="333333"/>
                </a:solidFill>
                <a:latin typeface="Figtree"/>
                <a:cs typeface="Segoe UI"/>
              </a:rPr>
              <a:t>such</a:t>
            </a:r>
            <a:r>
              <a:rPr lang="fr-FR" sz="1400" dirty="0">
                <a:solidFill>
                  <a:srgbClr val="333333"/>
                </a:solidFill>
                <a:latin typeface="Figtree"/>
                <a:cs typeface="Segoe UI"/>
              </a:rPr>
              <a:t> as:</a:t>
            </a:r>
          </a:p>
          <a:p>
            <a:pPr lvl="1" indent="-228600">
              <a:lnSpc>
                <a:spcPct val="110000"/>
              </a:lnSpc>
              <a:buFont typeface="Arial" panose="020B0604020202020204" pitchFamily="34" charset="0"/>
              <a:buChar char="•"/>
            </a:pPr>
            <a:r>
              <a:rPr lang="fr-FR" sz="1400" err="1"/>
              <a:t>Creating</a:t>
            </a:r>
            <a:r>
              <a:rPr lang="fr-FR" sz="1400" dirty="0"/>
              <a:t> objectives for </a:t>
            </a:r>
            <a:r>
              <a:rPr lang="fr-FR" sz="1400" err="1"/>
              <a:t>this</a:t>
            </a:r>
            <a:r>
              <a:rPr lang="fr-FR" sz="1400" dirty="0"/>
              <a:t> interview type: </a:t>
            </a:r>
            <a:r>
              <a:rPr lang="fr-FR" sz="1400" err="1"/>
              <a:t>evaluate</a:t>
            </a:r>
            <a:r>
              <a:rPr lang="fr-FR" sz="1400" dirty="0"/>
              <a:t> the </a:t>
            </a:r>
            <a:r>
              <a:rPr lang="fr-FR" sz="1400" err="1"/>
              <a:t>previous</a:t>
            </a:r>
            <a:r>
              <a:rPr lang="fr-FR" sz="1400" dirty="0"/>
              <a:t> </a:t>
            </a:r>
            <a:r>
              <a:rPr lang="fr-FR" sz="1400" err="1"/>
              <a:t>year's</a:t>
            </a:r>
            <a:r>
              <a:rPr lang="fr-FR" sz="1400" dirty="0"/>
              <a:t> objectives and </a:t>
            </a:r>
            <a:r>
              <a:rPr lang="fr-FR" sz="1400" err="1"/>
              <a:t>define</a:t>
            </a:r>
            <a:r>
              <a:rPr lang="fr-FR" sz="1400" dirty="0"/>
              <a:t> </a:t>
            </a:r>
            <a:r>
              <a:rPr lang="fr-FR" sz="1400" err="1"/>
              <a:t>those</a:t>
            </a:r>
            <a:r>
              <a:rPr lang="fr-FR" sz="1400" dirty="0"/>
              <a:t> for the </a:t>
            </a:r>
            <a:r>
              <a:rPr lang="fr-FR" sz="1400" err="1"/>
              <a:t>next</a:t>
            </a:r>
            <a:r>
              <a:rPr lang="fr-FR" sz="1400" dirty="0"/>
              <a:t> </a:t>
            </a:r>
            <a:r>
              <a:rPr lang="fr-FR" sz="1400" err="1"/>
              <a:t>year</a:t>
            </a:r>
            <a:endParaRPr lang="fr-FR" sz="1400"/>
          </a:p>
          <a:p>
            <a:pPr lvl="1" indent="-228600">
              <a:lnSpc>
                <a:spcPct val="110000"/>
              </a:lnSpc>
              <a:spcAft>
                <a:spcPts val="100"/>
              </a:spcAft>
              <a:buFont typeface="Arial" panose="020B0604020202020204" pitchFamily="34" charset="0"/>
              <a:buChar char="•"/>
            </a:pPr>
            <a:r>
              <a:rPr lang="fr-FR" sz="1400" dirty="0" err="1"/>
              <a:t>Allowing</a:t>
            </a:r>
            <a:r>
              <a:rPr lang="fr-FR" sz="1400" dirty="0"/>
              <a:t> the manager to </a:t>
            </a:r>
            <a:r>
              <a:rPr lang="fr-FR" sz="1400" dirty="0" err="1"/>
              <a:t>create</a:t>
            </a:r>
            <a:r>
              <a:rPr lang="fr-FR" sz="1400" dirty="0"/>
              <a:t> </a:t>
            </a:r>
            <a:r>
              <a:rPr lang="fr-FR" sz="1400" dirty="0" err="1"/>
              <a:t>campaigns</a:t>
            </a:r>
            <a:r>
              <a:rPr lang="fr-FR" sz="1400" dirty="0"/>
              <a:t> via the </a:t>
            </a:r>
            <a:r>
              <a:rPr lang="fr-FR" sz="1400" dirty="0" err="1"/>
              <a:t>selected</a:t>
            </a:r>
            <a:r>
              <a:rPr lang="fr-FR" sz="1400" dirty="0"/>
              <a:t> or </a:t>
            </a:r>
            <a:r>
              <a:rPr lang="fr-FR" sz="1400" dirty="0" err="1"/>
              <a:t>newly</a:t>
            </a:r>
            <a:r>
              <a:rPr lang="fr-FR" sz="1400" dirty="0"/>
              <a:t> </a:t>
            </a:r>
            <a:r>
              <a:rPr lang="fr-FR" sz="1400" dirty="0" err="1"/>
              <a:t>created</a:t>
            </a:r>
            <a:r>
              <a:rPr lang="fr-FR" sz="1400" dirty="0"/>
              <a:t> interview type</a:t>
            </a:r>
            <a:endParaRPr lang="fr-FR"/>
          </a:p>
          <a:p>
            <a:pPr lvl="1" indent="-228600">
              <a:lnSpc>
                <a:spcPct val="110000"/>
              </a:lnSpc>
              <a:spcAft>
                <a:spcPts val="100"/>
              </a:spcAft>
              <a:buFont typeface="Arial" panose="020B0604020202020204" pitchFamily="34" charset="0"/>
              <a:buChar char="•"/>
            </a:pPr>
            <a:r>
              <a:rPr lang="fr-FR" sz="1400" dirty="0" err="1"/>
              <a:t>Determining</a:t>
            </a:r>
            <a:r>
              <a:rPr lang="fr-FR" sz="1400" dirty="0"/>
              <a:t> if </a:t>
            </a:r>
            <a:r>
              <a:rPr lang="fr-FR" sz="1400" dirty="0" err="1"/>
              <a:t>it</a:t>
            </a:r>
            <a:r>
              <a:rPr lang="fr-FR" sz="1400" dirty="0"/>
              <a:t> </a:t>
            </a:r>
            <a:r>
              <a:rPr lang="fr-FR" sz="1400" dirty="0" err="1"/>
              <a:t>is</a:t>
            </a:r>
            <a:r>
              <a:rPr lang="fr-FR" sz="1400" dirty="0"/>
              <a:t> a </a:t>
            </a:r>
            <a:r>
              <a:rPr lang="fr-FR" sz="1400" dirty="0" err="1"/>
              <a:t>professional</a:t>
            </a:r>
            <a:r>
              <a:rPr lang="fr-FR" sz="1400" dirty="0"/>
              <a:t> interview (</a:t>
            </a:r>
            <a:r>
              <a:rPr lang="fr-FR" sz="1400" dirty="0" err="1"/>
              <a:t>every</a:t>
            </a:r>
            <a:r>
              <a:rPr lang="fr-FR" sz="1400" dirty="0"/>
              <a:t> 2 </a:t>
            </a:r>
            <a:r>
              <a:rPr lang="fr-FR" sz="1400" dirty="0" err="1"/>
              <a:t>years</a:t>
            </a:r>
            <a:r>
              <a:rPr lang="fr-FR" sz="1400" dirty="0"/>
              <a:t>),</a:t>
            </a:r>
            <a:endParaRPr lang="fr-FR" dirty="0"/>
          </a:p>
          <a:p>
            <a:pPr marL="228600" lvl="1">
              <a:lnSpc>
                <a:spcPct val="110000"/>
              </a:lnSpc>
              <a:spcAft>
                <a:spcPts val="100"/>
              </a:spcAft>
            </a:pPr>
            <a:r>
              <a:rPr lang="fr-FR" sz="1400" dirty="0"/>
              <a:t>   a 6-year </a:t>
            </a:r>
            <a:r>
              <a:rPr lang="fr-FR" sz="1400" dirty="0" err="1"/>
              <a:t>review</a:t>
            </a:r>
            <a:r>
              <a:rPr lang="fr-FR" sz="1400" dirty="0"/>
              <a:t>, or </a:t>
            </a:r>
            <a:r>
              <a:rPr lang="fr-FR" sz="1400" dirty="0" err="1"/>
              <a:t>any</a:t>
            </a:r>
            <a:r>
              <a:rPr lang="fr-FR" sz="1400" dirty="0"/>
              <a:t> </a:t>
            </a:r>
            <a:r>
              <a:rPr lang="fr-FR" sz="1400" dirty="0" err="1"/>
              <a:t>other</a:t>
            </a:r>
            <a:r>
              <a:rPr lang="fr-FR" sz="1400" dirty="0"/>
              <a:t> </a:t>
            </a:r>
            <a:r>
              <a:rPr lang="fr-FR" sz="1400" dirty="0" err="1"/>
              <a:t>mandatory</a:t>
            </a:r>
            <a:r>
              <a:rPr lang="fr-FR" sz="1400" dirty="0"/>
              <a:t> interviews</a:t>
            </a:r>
            <a:endParaRPr lang="fr-FR" dirty="0"/>
          </a:p>
          <a:p>
            <a:pPr lvl="1" indent="-228600">
              <a:lnSpc>
                <a:spcPct val="120000"/>
              </a:lnSpc>
              <a:spcAft>
                <a:spcPts val="600"/>
              </a:spcAft>
              <a:buFont typeface="Arial" panose="020B0604020202020204" pitchFamily="34" charset="0"/>
              <a:buChar char="•"/>
            </a:pPr>
            <a:endParaRPr lang="fr-FR" sz="1400" dirty="0"/>
          </a:p>
          <a:p>
            <a:pPr>
              <a:lnSpc>
                <a:spcPct val="120000"/>
              </a:lnSpc>
              <a:spcAft>
                <a:spcPts val="600"/>
              </a:spcAft>
            </a:pPr>
            <a:endParaRPr lang="fr-FR" sz="1400" dirty="0"/>
          </a:p>
          <a:p>
            <a:pPr>
              <a:lnSpc>
                <a:spcPct val="120000"/>
              </a:lnSpc>
              <a:spcAft>
                <a:spcPts val="600"/>
              </a:spcAft>
            </a:pPr>
            <a:r>
              <a:rPr lang="fr-FR" sz="1400" dirty="0"/>
              <a:t>The </a:t>
            </a:r>
            <a:r>
              <a:rPr lang="fr-FR" sz="1400" b="1" dirty="0" err="1"/>
              <a:t>approval</a:t>
            </a:r>
            <a:r>
              <a:rPr lang="fr-FR" sz="1400" b="1" dirty="0"/>
              <a:t> cycle</a:t>
            </a:r>
            <a:r>
              <a:rPr lang="fr-FR" sz="1400" dirty="0"/>
              <a:t> (4) </a:t>
            </a:r>
            <a:r>
              <a:rPr lang="fr-FR" sz="1400" dirty="0" err="1"/>
              <a:t>is</a:t>
            </a:r>
            <a:r>
              <a:rPr lang="fr-FR" sz="1400" dirty="0"/>
              <a:t> crucial for </a:t>
            </a:r>
            <a:r>
              <a:rPr lang="fr-FR" sz="1400" dirty="0" err="1"/>
              <a:t>finalising</a:t>
            </a:r>
            <a:r>
              <a:rPr lang="fr-FR" sz="1400" dirty="0"/>
              <a:t> the interview.</a:t>
            </a:r>
            <a:endParaRPr lang="fr-FR" dirty="0"/>
          </a:p>
          <a:p>
            <a:pPr>
              <a:lnSpc>
                <a:spcPct val="120000"/>
              </a:lnSpc>
              <a:spcAft>
                <a:spcPts val="600"/>
              </a:spcAft>
            </a:pPr>
            <a:r>
              <a:rPr lang="fr-FR" sz="1400" dirty="0"/>
              <a:t>The </a:t>
            </a:r>
            <a:r>
              <a:rPr lang="fr-FR" sz="1400" dirty="0" err="1"/>
              <a:t>administrator</a:t>
            </a:r>
            <a:r>
              <a:rPr lang="fr-FR" sz="1400" dirty="0"/>
              <a:t> can </a:t>
            </a:r>
            <a:r>
              <a:rPr lang="fr-FR" sz="1400" dirty="0" err="1"/>
              <a:t>define</a:t>
            </a:r>
            <a:r>
              <a:rPr lang="fr-FR" sz="1400" dirty="0"/>
              <a:t> an </a:t>
            </a:r>
            <a:r>
              <a:rPr lang="fr-FR" sz="1400" dirty="0" err="1"/>
              <a:t>approval</a:t>
            </a:r>
            <a:r>
              <a:rPr lang="fr-FR" sz="1400" dirty="0"/>
              <a:t> cycle </a:t>
            </a:r>
            <a:r>
              <a:rPr lang="fr-FR" sz="1400" dirty="0" err="1"/>
              <a:t>suitable</a:t>
            </a:r>
            <a:r>
              <a:rPr lang="fr-FR" sz="1400" dirty="0"/>
              <a:t> for the </a:t>
            </a:r>
            <a:r>
              <a:rPr lang="fr-FR" sz="1400" dirty="0" err="1"/>
              <a:t>selected</a:t>
            </a:r>
            <a:r>
              <a:rPr lang="fr-FR" sz="1400" dirty="0"/>
              <a:t> or </a:t>
            </a:r>
            <a:r>
              <a:rPr lang="fr-FR" sz="1400" dirty="0" err="1"/>
              <a:t>newly</a:t>
            </a:r>
            <a:r>
              <a:rPr lang="fr-FR" sz="1400" dirty="0"/>
              <a:t> </a:t>
            </a:r>
            <a:r>
              <a:rPr lang="fr-FR" sz="1400" dirty="0" err="1"/>
              <a:t>created</a:t>
            </a:r>
            <a:r>
              <a:rPr lang="fr-FR" sz="1400" dirty="0"/>
              <a:t> interview type.</a:t>
            </a:r>
            <a:br>
              <a:rPr lang="fr-FR" sz="1400" dirty="0"/>
            </a:br>
            <a:r>
              <a:rPr lang="fr-FR" sz="1400" dirty="0"/>
              <a:t>By default, the interview manager and the </a:t>
            </a:r>
            <a:r>
              <a:rPr lang="fr-FR" sz="1400" dirty="0" err="1"/>
              <a:t>evaluated</a:t>
            </a:r>
            <a:r>
              <a:rPr lang="fr-FR" sz="1400" dirty="0"/>
              <a:t> are </a:t>
            </a:r>
            <a:r>
              <a:rPr lang="fr-FR" sz="1400" dirty="0" err="1"/>
              <a:t>proposed</a:t>
            </a:r>
            <a:r>
              <a:rPr lang="fr-FR" sz="1400" dirty="0"/>
              <a:t>.</a:t>
            </a:r>
            <a:br>
              <a:rPr lang="fr-FR" sz="1400" dirty="0"/>
            </a:br>
            <a:r>
              <a:rPr lang="fr-FR" sz="1400" dirty="0"/>
              <a:t>The </a:t>
            </a:r>
            <a:r>
              <a:rPr lang="fr-FR" sz="1400" dirty="0" err="1"/>
              <a:t>administrator</a:t>
            </a:r>
            <a:r>
              <a:rPr lang="fr-FR" sz="1400" dirty="0"/>
              <a:t> can </a:t>
            </a:r>
            <a:r>
              <a:rPr lang="fr-FR" sz="1400" dirty="0" err="1"/>
              <a:t>add</a:t>
            </a:r>
            <a:r>
              <a:rPr lang="fr-FR" sz="1400" dirty="0"/>
              <a:t> </a:t>
            </a:r>
            <a:r>
              <a:rPr lang="fr-FR" sz="1400" dirty="0" err="1"/>
              <a:t>signatories</a:t>
            </a:r>
            <a:r>
              <a:rPr lang="fr-FR" sz="1400" dirty="0"/>
              <a:t> by </a:t>
            </a:r>
            <a:r>
              <a:rPr lang="fr-FR" sz="1400" dirty="0" err="1"/>
              <a:t>clicking</a:t>
            </a:r>
            <a:r>
              <a:rPr lang="fr-FR" sz="1400" dirty="0"/>
              <a:t> the </a:t>
            </a:r>
            <a:r>
              <a:rPr lang="fr-FR" sz="1400" b="1" dirty="0" err="1"/>
              <a:t>Add</a:t>
            </a:r>
            <a:r>
              <a:rPr lang="fr-FR" sz="1400" b="1" dirty="0"/>
              <a:t> a </a:t>
            </a:r>
            <a:r>
              <a:rPr lang="fr-FR" sz="1400" b="1" dirty="0" err="1"/>
              <a:t>Signatory</a:t>
            </a:r>
            <a:r>
              <a:rPr lang="fr-FR" sz="1400" dirty="0"/>
              <a:t> </a:t>
            </a:r>
            <a:r>
              <a:rPr lang="fr-FR" sz="1400" dirty="0" err="1"/>
              <a:t>button</a:t>
            </a:r>
            <a:r>
              <a:rPr lang="fr-FR" sz="1400" dirty="0"/>
              <a:t>.</a:t>
            </a:r>
            <a:br>
              <a:rPr lang="fr-FR" sz="1400" dirty="0"/>
            </a:br>
            <a:r>
              <a:rPr lang="fr-FR" sz="1400" dirty="0" err="1"/>
              <a:t>Each</a:t>
            </a:r>
            <a:r>
              <a:rPr lang="fr-FR" sz="1400" dirty="0"/>
              <a:t> </a:t>
            </a:r>
            <a:r>
              <a:rPr lang="fr-FR" sz="1400" dirty="0" err="1"/>
              <a:t>signatory</a:t>
            </a:r>
            <a:r>
              <a:rPr lang="fr-FR" sz="1400" dirty="0"/>
              <a:t> </a:t>
            </a:r>
            <a:r>
              <a:rPr lang="fr-FR" sz="1400" dirty="0" err="1"/>
              <a:t>will</a:t>
            </a:r>
            <a:r>
              <a:rPr lang="fr-FR" sz="1400" dirty="0"/>
              <a:t> </a:t>
            </a:r>
            <a:r>
              <a:rPr lang="fr-FR" sz="1400" dirty="0" err="1"/>
              <a:t>receive</a:t>
            </a:r>
            <a:r>
              <a:rPr lang="fr-FR" sz="1400" dirty="0"/>
              <a:t> a notification to </a:t>
            </a:r>
            <a:r>
              <a:rPr lang="fr-FR" sz="1400" dirty="0" err="1"/>
              <a:t>validate</a:t>
            </a:r>
            <a:r>
              <a:rPr lang="fr-FR" sz="1400" dirty="0"/>
              <a:t> the interview in </a:t>
            </a:r>
            <a:r>
              <a:rPr lang="fr-FR" sz="1400" dirty="0" err="1"/>
              <a:t>turn</a:t>
            </a:r>
            <a:r>
              <a:rPr lang="fr-FR" sz="1400" dirty="0"/>
              <a:t>.</a:t>
            </a:r>
            <a:endParaRPr lang="fr-FR" dirty="0"/>
          </a:p>
          <a:p>
            <a:pPr>
              <a:lnSpc>
                <a:spcPct val="120000"/>
              </a:lnSpc>
              <a:spcAft>
                <a:spcPts val="600"/>
              </a:spcAft>
            </a:pPr>
            <a:endParaRPr lang="fr-FR" sz="1400" dirty="0"/>
          </a:p>
          <a:p>
            <a:pPr>
              <a:lnSpc>
                <a:spcPct val="120000"/>
              </a:lnSpc>
              <a:spcAft>
                <a:spcPts val="600"/>
              </a:spcAft>
            </a:pPr>
            <a:r>
              <a:rPr lang="fr-FR" sz="1400" dirty="0"/>
              <a:t>Once all </a:t>
            </a:r>
            <a:r>
              <a:rPr lang="fr-FR" sz="1400" dirty="0" err="1"/>
              <a:t>previous</a:t>
            </a:r>
            <a:r>
              <a:rPr lang="fr-FR" sz="1400" dirty="0"/>
              <a:t> </a:t>
            </a:r>
            <a:r>
              <a:rPr lang="fr-FR" sz="1400" dirty="0" err="1"/>
              <a:t>steps</a:t>
            </a:r>
            <a:r>
              <a:rPr lang="fr-FR" sz="1400" dirty="0"/>
              <a:t> are </a:t>
            </a:r>
            <a:r>
              <a:rPr lang="fr-FR" sz="1400" dirty="0" err="1"/>
              <a:t>completed</a:t>
            </a:r>
            <a:r>
              <a:rPr lang="fr-FR" sz="1400" dirty="0"/>
              <a:t>, </a:t>
            </a:r>
            <a:r>
              <a:rPr lang="fr-FR" sz="1400" dirty="0" err="1"/>
              <a:t>it</a:t>
            </a:r>
            <a:r>
              <a:rPr lang="fr-FR" sz="1400" dirty="0"/>
              <a:t> </a:t>
            </a:r>
            <a:r>
              <a:rPr lang="fr-FR" sz="1400" dirty="0" err="1"/>
              <a:t>is</a:t>
            </a:r>
            <a:r>
              <a:rPr lang="fr-FR" sz="1400" dirty="0"/>
              <a:t> possible to </a:t>
            </a:r>
            <a:r>
              <a:rPr lang="fr-FR" sz="1400" dirty="0" err="1"/>
              <a:t>view</a:t>
            </a:r>
            <a:r>
              <a:rPr lang="fr-FR" sz="1400" dirty="0"/>
              <a:t> a </a:t>
            </a:r>
            <a:r>
              <a:rPr lang="fr-FR" sz="1400" b="1" dirty="0" err="1"/>
              <a:t>summary</a:t>
            </a:r>
            <a:r>
              <a:rPr lang="fr-FR" sz="1400" b="1" dirty="0"/>
              <a:t> </a:t>
            </a:r>
            <a:r>
              <a:rPr lang="fr-FR" sz="1400" dirty="0"/>
              <a:t>(5)</a:t>
            </a:r>
            <a:r>
              <a:rPr lang="fr-FR" sz="1400" b="1" dirty="0"/>
              <a:t> </a:t>
            </a:r>
            <a:r>
              <a:rPr lang="fr-FR" sz="1400" dirty="0"/>
              <a:t>of the interview </a:t>
            </a:r>
            <a:r>
              <a:rPr lang="fr-FR" sz="1400" dirty="0" err="1"/>
              <a:t>creation</a:t>
            </a:r>
            <a:r>
              <a:rPr lang="fr-FR" sz="1400" dirty="0"/>
              <a:t>. This </a:t>
            </a:r>
            <a:r>
              <a:rPr lang="fr-FR" sz="1400" dirty="0" err="1"/>
              <a:t>review</a:t>
            </a:r>
            <a:r>
              <a:rPr lang="fr-FR" sz="1400" dirty="0"/>
              <a:t> </a:t>
            </a:r>
            <a:r>
              <a:rPr lang="fr-FR" sz="1400" dirty="0" err="1"/>
              <a:t>ensures</a:t>
            </a:r>
            <a:r>
              <a:rPr lang="fr-FR" sz="1400" dirty="0"/>
              <a:t> all information </a:t>
            </a:r>
            <a:r>
              <a:rPr lang="fr-FR" sz="1400" dirty="0" err="1"/>
              <a:t>is</a:t>
            </a:r>
            <a:r>
              <a:rPr lang="fr-FR" sz="1400" dirty="0"/>
              <a:t> correct </a:t>
            </a:r>
            <a:r>
              <a:rPr lang="fr-FR" sz="1400" dirty="0" err="1"/>
              <a:t>before</a:t>
            </a:r>
            <a:r>
              <a:rPr lang="fr-FR" sz="1400" dirty="0"/>
              <a:t> </a:t>
            </a:r>
            <a:r>
              <a:rPr lang="fr-FR" sz="1400" dirty="0" err="1"/>
              <a:t>finalising</a:t>
            </a:r>
            <a:r>
              <a:rPr lang="fr-FR" sz="1400" dirty="0"/>
              <a:t> the interview.</a:t>
            </a:r>
            <a:endParaRPr lang="fr-FR"/>
          </a:p>
        </p:txBody>
      </p:sp>
      <p:sp>
        <p:nvSpPr>
          <p:cNvPr id="8" name="Titre 2">
            <a:extLst>
              <a:ext uri="{FF2B5EF4-FFF2-40B4-BE49-F238E27FC236}">
                <a16:creationId xmlns:a16="http://schemas.microsoft.com/office/drawing/2014/main" id="{D92B1BCA-13CA-9D7A-F6A3-3838A3F86573}"/>
              </a:ext>
            </a:extLst>
          </p:cNvPr>
          <p:cNvSpPr>
            <a:spLocks noGrp="1"/>
          </p:cNvSpPr>
          <p:nvPr/>
        </p:nvSpPr>
        <p:spPr>
          <a:xfrm>
            <a:off x="381244" y="344855"/>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Setting up interviews</a:t>
            </a:r>
            <a:endParaRPr lang="fr-FR" dirty="0"/>
          </a:p>
        </p:txBody>
      </p:sp>
      <p:sp>
        <p:nvSpPr>
          <p:cNvPr id="13" name="Espace réservé du texte 3">
            <a:extLst>
              <a:ext uri="{FF2B5EF4-FFF2-40B4-BE49-F238E27FC236}">
                <a16:creationId xmlns:a16="http://schemas.microsoft.com/office/drawing/2014/main" id="{9DCCED5A-3769-1F5E-E208-00134134FC97}"/>
              </a:ext>
            </a:extLst>
          </p:cNvPr>
          <p:cNvSpPr>
            <a:spLocks noGrp="1"/>
          </p:cNvSpPr>
          <p:nvPr/>
        </p:nvSpPr>
        <p:spPr>
          <a:xfrm>
            <a:off x="390769" y="763954"/>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editing</a:t>
            </a:r>
            <a:r>
              <a:rPr lang="fr-FR" dirty="0">
                <a:latin typeface="Figtree"/>
              </a:rPr>
              <a:t> a type of interview- </a:t>
            </a:r>
            <a:r>
              <a:rPr lang="fr-FR" dirty="0" err="1">
                <a:latin typeface="Figtree"/>
              </a:rPr>
              <a:t>Characteristics</a:t>
            </a:r>
            <a:endParaRPr lang="fr-FR" dirty="0" err="1"/>
          </a:p>
        </p:txBody>
      </p:sp>
      <p:pic>
        <p:nvPicPr>
          <p:cNvPr id="14" name="Image 13" descr="Une image contenant texte, capture d’écran, Police&#10;&#10;Le contenu généré par l’IA peut être incorrect.">
            <a:extLst>
              <a:ext uri="{FF2B5EF4-FFF2-40B4-BE49-F238E27FC236}">
                <a16:creationId xmlns:a16="http://schemas.microsoft.com/office/drawing/2014/main" id="{C209D6AB-578A-ED1A-F1BF-1C77F4691D4F}"/>
              </a:ext>
            </a:extLst>
          </p:cNvPr>
          <p:cNvPicPr>
            <a:picLocks noChangeAspect="1"/>
          </p:cNvPicPr>
          <p:nvPr/>
        </p:nvPicPr>
        <p:blipFill>
          <a:blip r:embed="rId7"/>
          <a:stretch>
            <a:fillRect/>
          </a:stretch>
        </p:blipFill>
        <p:spPr>
          <a:xfrm>
            <a:off x="6226704" y="1406525"/>
            <a:ext cx="5601758" cy="2468034"/>
          </a:xfrm>
          <a:prstGeom prst="rect">
            <a:avLst/>
          </a:prstGeom>
          <a:ln>
            <a:noFill/>
          </a:ln>
          <a:effectLst>
            <a:outerShdw blurRad="292100" dist="139700" dir="2700000" algn="tl" rotWithShape="0">
              <a:srgbClr val="333333">
                <a:alpha val="65000"/>
              </a:srgbClr>
            </a:outerShdw>
          </a:effectLst>
        </p:spPr>
      </p:pic>
      <p:pic>
        <p:nvPicPr>
          <p:cNvPr id="15" name="Image 14" descr="Une image contenant texte, capture d’écran, Police, logiciel&#10;&#10;Le contenu généré par l’IA peut être incorrect.">
            <a:extLst>
              <a:ext uri="{FF2B5EF4-FFF2-40B4-BE49-F238E27FC236}">
                <a16:creationId xmlns:a16="http://schemas.microsoft.com/office/drawing/2014/main" id="{58E627C8-5AEE-3947-98A1-6EEBDF7D7CA0}"/>
              </a:ext>
            </a:extLst>
          </p:cNvPr>
          <p:cNvPicPr>
            <a:picLocks noChangeAspect="1"/>
          </p:cNvPicPr>
          <p:nvPr/>
        </p:nvPicPr>
        <p:blipFill>
          <a:blip r:embed="rId8"/>
          <a:stretch>
            <a:fillRect/>
          </a:stretch>
        </p:blipFill>
        <p:spPr>
          <a:xfrm>
            <a:off x="6225117" y="4098925"/>
            <a:ext cx="5615518" cy="24595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19586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Image 14" descr="Une image contenant texte, capture d’écran, ligne, Police&#10;&#10;Le contenu généré par l’IA peut être incorrect.">
            <a:extLst>
              <a:ext uri="{FF2B5EF4-FFF2-40B4-BE49-F238E27FC236}">
                <a16:creationId xmlns:a16="http://schemas.microsoft.com/office/drawing/2014/main" id="{8DFF4972-AF83-5FDF-1886-06AFF013A2A2}"/>
              </a:ext>
            </a:extLst>
          </p:cNvPr>
          <p:cNvPicPr>
            <a:picLocks noChangeAspect="1"/>
          </p:cNvPicPr>
          <p:nvPr/>
        </p:nvPicPr>
        <p:blipFill>
          <a:blip r:embed="rId3"/>
          <a:stretch>
            <a:fillRect/>
          </a:stretch>
        </p:blipFill>
        <p:spPr>
          <a:xfrm>
            <a:off x="381530" y="2898247"/>
            <a:ext cx="4338109" cy="786342"/>
          </a:xfrm>
          <a:prstGeom prst="rect">
            <a:avLst/>
          </a:prstGeom>
          <a:ln>
            <a:noFill/>
          </a:ln>
          <a:effectLst>
            <a:outerShdw blurRad="292100" dist="139700" dir="2700000" algn="tl" rotWithShape="0">
              <a:srgbClr val="333333">
                <a:alpha val="65000"/>
              </a:srgbClr>
            </a:outerShdw>
          </a:effectLst>
        </p:spPr>
      </p:pic>
      <p:sp>
        <p:nvSpPr>
          <p:cNvPr id="9" name="Titre 2">
            <a:extLst>
              <a:ext uri="{FF2B5EF4-FFF2-40B4-BE49-F238E27FC236}">
                <a16:creationId xmlns:a16="http://schemas.microsoft.com/office/drawing/2014/main" id="{75F39AF1-545B-CE16-23E0-9C9876A80044}"/>
              </a:ext>
            </a:extLst>
          </p:cNvPr>
          <p:cNvSpPr>
            <a:spLocks noGrp="1"/>
          </p:cNvSpPr>
          <p:nvPr/>
        </p:nvSpPr>
        <p:spPr>
          <a:xfrm>
            <a:off x="381244" y="344855"/>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Setting up interviews</a:t>
            </a:r>
            <a:endParaRPr lang="fr-FR" dirty="0"/>
          </a:p>
        </p:txBody>
      </p:sp>
      <p:sp>
        <p:nvSpPr>
          <p:cNvPr id="11" name="Espace réservé du texte 3">
            <a:extLst>
              <a:ext uri="{FF2B5EF4-FFF2-40B4-BE49-F238E27FC236}">
                <a16:creationId xmlns:a16="http://schemas.microsoft.com/office/drawing/2014/main" id="{FB8CBEED-A53F-65FF-6036-2BC73C243440}"/>
              </a:ext>
            </a:extLst>
          </p:cNvPr>
          <p:cNvSpPr>
            <a:spLocks noGrp="1"/>
          </p:cNvSpPr>
          <p:nvPr/>
        </p:nvSpPr>
        <p:spPr>
          <a:xfrm>
            <a:off x="390769" y="763954"/>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4">
                  <a:extLst>
                    <a:ext uri="{96DAC541-7B7A-43D3-8B79-37D633B846F1}">
                      <asvg:svgBlip xmlns:asvg="http://schemas.microsoft.com/office/drawing/2016/SVG/main" r:embed="rId5"/>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6">
                  <a:extLst>
                    <a:ext uri="{96DAC541-7B7A-43D3-8B79-37D633B846F1}">
                      <asvg:svgBlip xmlns:asvg="http://schemas.microsoft.com/office/drawing/2016/SVG/main" r:embed="rId7"/>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Previewing</a:t>
            </a:r>
            <a:r>
              <a:rPr lang="fr-FR" dirty="0">
                <a:latin typeface="Figtree"/>
              </a:rPr>
              <a:t> and printing a questionnaire</a:t>
            </a:r>
            <a:endParaRPr lang="fr-FR" dirty="0"/>
          </a:p>
        </p:txBody>
      </p:sp>
      <p:sp>
        <p:nvSpPr>
          <p:cNvPr id="13" name="ZoneTexte 12">
            <a:extLst>
              <a:ext uri="{FF2B5EF4-FFF2-40B4-BE49-F238E27FC236}">
                <a16:creationId xmlns:a16="http://schemas.microsoft.com/office/drawing/2014/main" id="{1077AE02-A58C-4136-57D0-0C479DA01F79}"/>
              </a:ext>
            </a:extLst>
          </p:cNvPr>
          <p:cNvSpPr txBox="1"/>
          <p:nvPr/>
        </p:nvSpPr>
        <p:spPr>
          <a:xfrm>
            <a:off x="317500" y="1714501"/>
            <a:ext cx="465666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t>You can </a:t>
            </a:r>
            <a:r>
              <a:rPr lang="fr-FR" sz="1600" dirty="0" err="1"/>
              <a:t>preview</a:t>
            </a:r>
            <a:r>
              <a:rPr lang="fr-FR" sz="1600" dirty="0"/>
              <a:t> and/or </a:t>
            </a:r>
            <a:r>
              <a:rPr lang="fr-FR" sz="1600" dirty="0" err="1"/>
              <a:t>print</a:t>
            </a:r>
            <a:r>
              <a:rPr lang="fr-FR" sz="1600" dirty="0"/>
              <a:t> the interview questionnaires </a:t>
            </a:r>
            <a:r>
              <a:rPr lang="fr-FR" sz="1600" dirty="0" err="1"/>
              <a:t>from</a:t>
            </a:r>
            <a:r>
              <a:rPr lang="fr-FR" sz="1600" dirty="0"/>
              <a:t> the Interview setting menu:</a:t>
            </a:r>
          </a:p>
        </p:txBody>
      </p:sp>
      <p:pic>
        <p:nvPicPr>
          <p:cNvPr id="14" name="Image 13" descr="Une image contenant texte, capture d’écran, logiciel, affichage&#10;&#10;Le contenu généré par l’IA peut être incorrect.">
            <a:extLst>
              <a:ext uri="{FF2B5EF4-FFF2-40B4-BE49-F238E27FC236}">
                <a16:creationId xmlns:a16="http://schemas.microsoft.com/office/drawing/2014/main" id="{33AEFCB4-B980-2331-DCAB-8E913698F15E}"/>
              </a:ext>
            </a:extLst>
          </p:cNvPr>
          <p:cNvPicPr>
            <a:picLocks noChangeAspect="1"/>
          </p:cNvPicPr>
          <p:nvPr/>
        </p:nvPicPr>
        <p:blipFill>
          <a:blip r:embed="rId8"/>
          <a:stretch>
            <a:fillRect/>
          </a:stretch>
        </p:blipFill>
        <p:spPr>
          <a:xfrm>
            <a:off x="5274734" y="1227667"/>
            <a:ext cx="6203950" cy="5355166"/>
          </a:xfrm>
          <a:prstGeom prst="rect">
            <a:avLst/>
          </a:prstGeom>
          <a:ln>
            <a:noFill/>
          </a:ln>
          <a:effectLst>
            <a:outerShdw blurRad="292100" dist="139700" dir="2700000" algn="tl" rotWithShape="0">
              <a:srgbClr val="333333">
                <a:alpha val="65000"/>
              </a:srgbClr>
            </a:outerShdw>
          </a:effectLst>
        </p:spPr>
      </p:pic>
      <p:pic>
        <p:nvPicPr>
          <p:cNvPr id="18" name="Graphique 14">
            <a:extLst>
              <a:ext uri="{FF2B5EF4-FFF2-40B4-BE49-F238E27FC236}">
                <a16:creationId xmlns:a16="http://schemas.microsoft.com/office/drawing/2014/main" id="{2024A35C-CB93-EDF2-FC52-AE29F87225B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1160000" flipH="1" flipV="1">
            <a:off x="4489719" y="3928098"/>
            <a:ext cx="462371" cy="462372"/>
          </a:xfrm>
          <a:prstGeom prst="rect">
            <a:avLst/>
          </a:prstGeom>
        </p:spPr>
      </p:pic>
    </p:spTree>
    <p:extLst>
      <p:ext uri="{BB962C8B-B14F-4D97-AF65-F5344CB8AC3E}">
        <p14:creationId xmlns:p14="http://schemas.microsoft.com/office/powerpoint/2010/main" val="3677211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3">
            <a:extLst>
              <a:ext uri="{FF2B5EF4-FFF2-40B4-BE49-F238E27FC236}">
                <a16:creationId xmlns:a16="http://schemas.microsoft.com/office/drawing/2014/main" id="{873E1626-6778-6AF5-6AFC-62D2ACE91369}"/>
              </a:ext>
            </a:extLst>
          </p:cNvPr>
          <p:cNvSpPr>
            <a:spLocks noGrp="1"/>
          </p:cNvSpPr>
          <p:nvPr>
            <p:ph type="body" sz="quarter" idx="16" hasCustomPrompt="1"/>
          </p:nvPr>
        </p:nvSpPr>
        <p:spPr>
          <a:xfrm>
            <a:off x="9163050" y="3368675"/>
            <a:ext cx="1944688" cy="2160588"/>
          </a:xfrm>
        </p:spPr>
        <p:txBody>
          <a:bodyPr anchor="b">
            <a:normAutofit/>
          </a:bodyPr>
          <a:lstStyle>
            <a:lvl1pPr marL="0" indent="0" algn="r">
              <a:buNone/>
              <a:defRPr sz="9600">
                <a:solidFill>
                  <a:schemeClr val="bg2"/>
                </a:solidFill>
                <a:latin typeface="Figtree Light" pitchFamily="2" charset="0"/>
              </a:defRPr>
            </a:lvl1pPr>
            <a:lvl5pPr>
              <a:defRPr/>
            </a:lvl5pPr>
          </a:lstStyle>
          <a:p>
            <a:pPr lvl="0"/>
            <a:r>
              <a:rPr lang="fr-FR" dirty="0">
                <a:solidFill>
                  <a:schemeClr val="tx2">
                    <a:lumMod val="60000"/>
                    <a:lumOff val="40000"/>
                  </a:schemeClr>
                </a:solidFill>
              </a:rPr>
              <a:t>03</a:t>
            </a:r>
          </a:p>
        </p:txBody>
      </p:sp>
      <p:sp>
        <p:nvSpPr>
          <p:cNvPr id="7" name="Titre 5">
            <a:extLst>
              <a:ext uri="{FF2B5EF4-FFF2-40B4-BE49-F238E27FC236}">
                <a16:creationId xmlns:a16="http://schemas.microsoft.com/office/drawing/2014/main" id="{527A3267-15DA-BA4B-5E8F-4752C93A3763}"/>
              </a:ext>
            </a:extLst>
          </p:cNvPr>
          <p:cNvSpPr txBox="1">
            <a:spLocks/>
          </p:cNvSpPr>
          <p:nvPr/>
        </p:nvSpPr>
        <p:spPr>
          <a:xfrm>
            <a:off x="1152524" y="1426392"/>
            <a:ext cx="9096376" cy="1112790"/>
          </a:xfrm>
          <a:prstGeom prst="rect">
            <a:avLst/>
          </a:prstGeom>
        </p:spPr>
        <p:txBody>
          <a:bodyPr vert="horz" lIns="91440" tIns="45720" rIns="91440" bIns="45720" rtlCol="0" anchor="t">
            <a:noAutofit/>
          </a:bodyPr>
          <a:lstStyle>
            <a:lvl1pPr algn="l" defTabSz="914400" rtl="0" eaLnBrk="1" latinLnBrk="0" hangingPunct="1">
              <a:lnSpc>
                <a:spcPts val="7000"/>
              </a:lnSpc>
              <a:spcBef>
                <a:spcPct val="0"/>
              </a:spcBef>
              <a:buNone/>
              <a:defRPr sz="6600" kern="1200">
                <a:solidFill>
                  <a:schemeClr val="bg2"/>
                </a:solidFill>
                <a:latin typeface="PP Woodland" panose="00000500000000000000" pitchFamily="50" charset="0"/>
                <a:ea typeface="+mj-ea"/>
                <a:cs typeface="+mj-cs"/>
              </a:defRPr>
            </a:lvl1pPr>
          </a:lstStyle>
          <a:p>
            <a:r>
              <a:rPr lang="fr-FR" err="1">
                <a:latin typeface="PP Woodland"/>
              </a:rPr>
              <a:t>Creating</a:t>
            </a:r>
            <a:endParaRPr lang="fr-FR" dirty="0" err="1"/>
          </a:p>
          <a:p>
            <a:r>
              <a:rPr lang="fr-FR" dirty="0">
                <a:latin typeface="PP Woodland"/>
              </a:rPr>
              <a:t>and monitoring interview </a:t>
            </a:r>
            <a:r>
              <a:rPr lang="fr-FR" dirty="0" err="1">
                <a:latin typeface="PP Woodland"/>
              </a:rPr>
              <a:t>campaigns</a:t>
            </a:r>
            <a:endParaRPr lang="fr-FR"/>
          </a:p>
        </p:txBody>
      </p:sp>
    </p:spTree>
    <p:extLst>
      <p:ext uri="{BB962C8B-B14F-4D97-AF65-F5344CB8AC3E}">
        <p14:creationId xmlns:p14="http://schemas.microsoft.com/office/powerpoint/2010/main" val="2005508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5F4FBA2-3E6A-F0F6-ABC6-B9AB8F98645F}"/>
              </a:ext>
            </a:extLst>
          </p:cNvPr>
          <p:cNvSpPr txBox="1"/>
          <p:nvPr/>
        </p:nvSpPr>
        <p:spPr>
          <a:xfrm>
            <a:off x="5767619" y="4894419"/>
            <a:ext cx="6247399" cy="1409617"/>
          </a:xfrm>
          <a:prstGeom prst="rect">
            <a:avLst/>
          </a:prstGeom>
          <a:noFill/>
        </p:spPr>
        <p:txBody>
          <a:bodyPr wrap="square" lIns="91440" tIns="45720" rIns="91440" bIns="45720" numCol="1" rtlCol="0" anchor="t">
            <a:spAutoFit/>
          </a:bodyPr>
          <a:lstStyle/>
          <a:p>
            <a:pPr marL="342900" indent="-342900">
              <a:lnSpc>
                <a:spcPct val="90000"/>
              </a:lnSpc>
              <a:spcAft>
                <a:spcPts val="600"/>
              </a:spcAft>
              <a:buFont typeface="+mj-lt"/>
              <a:buAutoNum type="arabicPeriod" startAt="3"/>
            </a:pPr>
            <a:r>
              <a:rPr lang="fr-FR" sz="1400" dirty="0"/>
              <a:t>Check the </a:t>
            </a:r>
            <a:r>
              <a:rPr lang="fr-FR" sz="1400" b="1" dirty="0" err="1"/>
              <a:t>Notify</a:t>
            </a:r>
            <a:r>
              <a:rPr lang="fr-FR" sz="1400" b="1" dirty="0"/>
              <a:t> the managers by email</a:t>
            </a:r>
            <a:r>
              <a:rPr lang="fr-FR" sz="1400" dirty="0"/>
              <a:t> box if </a:t>
            </a:r>
            <a:r>
              <a:rPr lang="fr-FR" sz="1400" dirty="0" err="1"/>
              <a:t>you</a:t>
            </a:r>
            <a:r>
              <a:rPr lang="fr-FR" sz="1400" dirty="0"/>
              <a:t> </a:t>
            </a:r>
            <a:r>
              <a:rPr lang="fr-FR" sz="1400" dirty="0" err="1"/>
              <a:t>wish</a:t>
            </a:r>
            <a:r>
              <a:rPr lang="fr-FR" sz="1400" dirty="0"/>
              <a:t> to </a:t>
            </a:r>
            <a:r>
              <a:rPr lang="fr-FR" sz="1400" dirty="0" err="1"/>
              <a:t>inform</a:t>
            </a:r>
            <a:r>
              <a:rPr lang="fr-FR" sz="1400" dirty="0"/>
              <a:t> interview managers about the </a:t>
            </a:r>
            <a:r>
              <a:rPr lang="fr-FR" sz="1400" dirty="0" err="1"/>
              <a:t>campaign</a:t>
            </a:r>
            <a:r>
              <a:rPr lang="fr-FR" sz="1400" dirty="0"/>
              <a:t> </a:t>
            </a:r>
            <a:r>
              <a:rPr lang="fr-FR" sz="1400" dirty="0" err="1"/>
              <a:t>creation</a:t>
            </a:r>
            <a:r>
              <a:rPr lang="fr-FR" sz="1400" dirty="0"/>
              <a:t>.</a:t>
            </a:r>
            <a:endParaRPr lang="fr-FR"/>
          </a:p>
          <a:p>
            <a:pPr marL="342900" indent="-342900">
              <a:lnSpc>
                <a:spcPct val="90000"/>
              </a:lnSpc>
              <a:spcAft>
                <a:spcPts val="600"/>
              </a:spcAft>
              <a:buFont typeface="+mj-lt"/>
              <a:buAutoNum type="arabicPeriod" startAt="3"/>
            </a:pPr>
            <a:r>
              <a:rPr lang="fr-FR" sz="1400" dirty="0"/>
              <a:t>Check the </a:t>
            </a:r>
            <a:r>
              <a:rPr lang="fr-FR" sz="1400" b="1" dirty="0" err="1"/>
              <a:t>Include</a:t>
            </a:r>
            <a:r>
              <a:rPr lang="fr-FR" sz="1400" b="1" dirty="0"/>
              <a:t> </a:t>
            </a:r>
            <a:r>
              <a:rPr lang="fr-FR" sz="1400" b="1" dirty="0" err="1"/>
              <a:t>assessment</a:t>
            </a:r>
            <a:r>
              <a:rPr lang="fr-FR" sz="1400" b="1" dirty="0"/>
              <a:t> of </a:t>
            </a:r>
            <a:r>
              <a:rPr lang="fr-FR" sz="1400" b="1" dirty="0" err="1"/>
              <a:t>skills</a:t>
            </a:r>
            <a:r>
              <a:rPr lang="fr-FR" sz="1400" b="1" dirty="0"/>
              <a:t> </a:t>
            </a:r>
            <a:r>
              <a:rPr lang="fr-FR" sz="1400" dirty="0"/>
              <a:t>box for the </a:t>
            </a:r>
            <a:r>
              <a:rPr lang="fr-FR" sz="1400" dirty="0" err="1"/>
              <a:t>employee</a:t>
            </a:r>
            <a:r>
              <a:rPr lang="fr-FR" sz="1400" dirty="0"/>
              <a:t> and </a:t>
            </a:r>
            <a:r>
              <a:rPr lang="fr-FR" sz="1400" dirty="0" err="1"/>
              <a:t>their</a:t>
            </a:r>
            <a:r>
              <a:rPr lang="fr-FR" sz="1400" dirty="0"/>
              <a:t> manager to </a:t>
            </a:r>
            <a:r>
              <a:rPr lang="fr-FR" sz="1400" dirty="0" err="1"/>
              <a:t>evaluate</a:t>
            </a:r>
            <a:r>
              <a:rPr lang="fr-FR" sz="1400" dirty="0"/>
              <a:t> </a:t>
            </a:r>
            <a:r>
              <a:rPr lang="fr-FR" sz="1400" dirty="0" err="1"/>
              <a:t>each</a:t>
            </a:r>
            <a:r>
              <a:rPr lang="fr-FR" sz="1400" dirty="0"/>
              <a:t> </a:t>
            </a:r>
            <a:r>
              <a:rPr lang="fr-FR" sz="1400" dirty="0" err="1"/>
              <a:t>skill</a:t>
            </a:r>
            <a:r>
              <a:rPr lang="fr-FR" sz="1400" dirty="0"/>
              <a:t> </a:t>
            </a:r>
            <a:r>
              <a:rPr lang="fr-FR" sz="1400" dirty="0" err="1"/>
              <a:t>before</a:t>
            </a:r>
            <a:r>
              <a:rPr lang="fr-FR" sz="1400" dirty="0"/>
              <a:t> the interview.</a:t>
            </a:r>
          </a:p>
          <a:p>
            <a:pPr marL="342900" indent="-342900">
              <a:lnSpc>
                <a:spcPct val="90000"/>
              </a:lnSpc>
              <a:spcAft>
                <a:spcPts val="600"/>
              </a:spcAft>
              <a:buFont typeface="+mj-lt"/>
              <a:buAutoNum type="arabicPeriod" startAt="3"/>
            </a:pPr>
            <a:r>
              <a:rPr lang="fr-FR" sz="1400" dirty="0"/>
              <a:t>Click </a:t>
            </a:r>
            <a:r>
              <a:rPr lang="fr-FR" sz="1400" b="1" dirty="0"/>
              <a:t>Next </a:t>
            </a:r>
            <a:r>
              <a:rPr lang="fr-FR" sz="1400" dirty="0"/>
              <a:t>to </a:t>
            </a:r>
            <a:r>
              <a:rPr lang="fr-FR" sz="1400" dirty="0" err="1"/>
              <a:t>access</a:t>
            </a:r>
            <a:r>
              <a:rPr lang="fr-FR" sz="1400" dirty="0"/>
              <a:t> </a:t>
            </a:r>
            <a:r>
              <a:rPr lang="fr-FR" sz="1400" dirty="0" err="1"/>
              <a:t>other</a:t>
            </a:r>
            <a:r>
              <a:rPr lang="fr-FR" sz="1400" dirty="0"/>
              <a:t> </a:t>
            </a:r>
            <a:r>
              <a:rPr lang="fr-FR" sz="1400" dirty="0" err="1"/>
              <a:t>steps</a:t>
            </a:r>
            <a:r>
              <a:rPr lang="fr-FR" sz="1400" dirty="0"/>
              <a:t> to </a:t>
            </a:r>
            <a:r>
              <a:rPr lang="fr-FR" sz="1400" dirty="0" err="1"/>
              <a:t>determine</a:t>
            </a:r>
            <a:r>
              <a:rPr lang="fr-FR" sz="1400" dirty="0"/>
              <a:t> the people </a:t>
            </a:r>
            <a:r>
              <a:rPr lang="fr-FR" sz="1400" dirty="0" err="1"/>
              <a:t>involved</a:t>
            </a:r>
            <a:r>
              <a:rPr lang="fr-FR" sz="1400" dirty="0"/>
              <a:t> in the </a:t>
            </a:r>
            <a:r>
              <a:rPr lang="fr-FR" sz="1400" dirty="0" err="1"/>
              <a:t>campaign</a:t>
            </a:r>
            <a:r>
              <a:rPr lang="fr-FR" sz="1400" dirty="0"/>
              <a:t>.</a:t>
            </a:r>
          </a:p>
        </p:txBody>
      </p:sp>
      <p:cxnSp>
        <p:nvCxnSpPr>
          <p:cNvPr id="7" name="Connecteur droit 6">
            <a:extLst>
              <a:ext uri="{FF2B5EF4-FFF2-40B4-BE49-F238E27FC236}">
                <a16:creationId xmlns:a16="http://schemas.microsoft.com/office/drawing/2014/main" id="{E4F3BF2B-1D31-72E6-49C0-FD2B064FAD5D}"/>
              </a:ext>
            </a:extLst>
          </p:cNvPr>
          <p:cNvCxnSpPr/>
          <p:nvPr/>
        </p:nvCxnSpPr>
        <p:spPr>
          <a:xfrm>
            <a:off x="5633847" y="4562021"/>
            <a:ext cx="0" cy="2074414"/>
          </a:xfrm>
          <a:prstGeom prst="line">
            <a:avLst/>
          </a:prstGeom>
          <a:ln w="38100">
            <a:solidFill>
              <a:srgbClr val="C65D46"/>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E4DEF956-6A63-5155-1AE4-27B91290E2ED}"/>
              </a:ext>
            </a:extLst>
          </p:cNvPr>
          <p:cNvSpPr txBox="1"/>
          <p:nvPr/>
        </p:nvSpPr>
        <p:spPr>
          <a:xfrm>
            <a:off x="176982" y="4601609"/>
            <a:ext cx="5525728" cy="1958342"/>
          </a:xfrm>
          <a:prstGeom prst="rect">
            <a:avLst/>
          </a:prstGeom>
        </p:spPr>
        <p:txBody>
          <a:bodyPr vert="horz" lIns="91440" tIns="45720" rIns="91440" bIns="45720" numCol="1" rtlCol="0" anchor="t">
            <a:noAutofit/>
          </a:bodyPr>
          <a:lstStyle/>
          <a:p>
            <a:pPr marL="342900" indent="-342900">
              <a:lnSpc>
                <a:spcPct val="90000"/>
              </a:lnSpc>
              <a:spcAft>
                <a:spcPts val="600"/>
              </a:spcAft>
              <a:buFont typeface="+mj-lt"/>
              <a:buAutoNum type="arabicPeriod"/>
            </a:pPr>
            <a:r>
              <a:rPr lang="fr-FR" sz="1400" dirty="0"/>
              <a:t>Set up a </a:t>
            </a:r>
            <a:r>
              <a:rPr lang="fr-FR" sz="1400" dirty="0" err="1"/>
              <a:t>name</a:t>
            </a:r>
            <a:r>
              <a:rPr lang="fr-FR" sz="1400" dirty="0"/>
              <a:t> and start and end dates for the </a:t>
            </a:r>
            <a:r>
              <a:rPr lang="fr-FR" sz="1400" dirty="0" err="1"/>
              <a:t>campaign</a:t>
            </a:r>
            <a:r>
              <a:rPr lang="fr-FR" sz="1400" dirty="0"/>
              <a:t>.</a:t>
            </a:r>
            <a:endParaRPr lang="fr-FR" dirty="0"/>
          </a:p>
          <a:p>
            <a:pPr marL="342900" indent="-342900">
              <a:lnSpc>
                <a:spcPct val="90000"/>
              </a:lnSpc>
              <a:spcAft>
                <a:spcPts val="600"/>
              </a:spcAft>
              <a:buFont typeface="+mj-lt"/>
              <a:buAutoNum type="arabicPeriod"/>
            </a:pPr>
            <a:r>
              <a:rPr lang="fr-FR" sz="1400" dirty="0"/>
              <a:t>Select the type of interview:</a:t>
            </a:r>
          </a:p>
          <a:p>
            <a:pPr marL="742950" lvl="1" indent="-285750">
              <a:lnSpc>
                <a:spcPct val="90000"/>
              </a:lnSpc>
              <a:spcAft>
                <a:spcPts val="600"/>
              </a:spcAft>
              <a:buFont typeface="Arial" panose="020B0604020202020204" pitchFamily="34" charset="0"/>
              <a:buChar char="•"/>
            </a:pPr>
            <a:r>
              <a:rPr lang="fr-FR" sz="1400" dirty="0"/>
              <a:t>If </a:t>
            </a:r>
            <a:r>
              <a:rPr lang="fr-FR" sz="1400" dirty="0" err="1"/>
              <a:t>selecting</a:t>
            </a:r>
            <a:r>
              <a:rPr lang="fr-FR" sz="1400" dirty="0"/>
              <a:t> a "</a:t>
            </a:r>
            <a:r>
              <a:rPr lang="fr-FR" sz="1400" dirty="0" err="1"/>
              <a:t>professional</a:t>
            </a:r>
            <a:r>
              <a:rPr lang="fr-FR" sz="1400" dirty="0"/>
              <a:t> interview" type and if relevant, </a:t>
            </a:r>
            <a:r>
              <a:rPr lang="fr-FR" sz="1400" dirty="0" err="1"/>
              <a:t>you</a:t>
            </a:r>
            <a:r>
              <a:rPr lang="fr-FR" sz="1400" dirty="0"/>
              <a:t> </a:t>
            </a:r>
            <a:r>
              <a:rPr lang="fr-FR" sz="1400" dirty="0" err="1"/>
              <a:t>cancheck</a:t>
            </a:r>
            <a:r>
              <a:rPr lang="fr-FR" sz="1400" dirty="0"/>
              <a:t> the "6-year </a:t>
            </a:r>
            <a:r>
              <a:rPr lang="fr-FR" sz="1400" dirty="0" err="1"/>
              <a:t>assessment</a:t>
            </a:r>
            <a:r>
              <a:rPr lang="fr-FR" sz="1400" dirty="0"/>
              <a:t>" box:</a:t>
            </a:r>
          </a:p>
          <a:p>
            <a:pPr marL="742950" lvl="1" indent="-285750">
              <a:lnSpc>
                <a:spcPct val="90000"/>
              </a:lnSpc>
              <a:spcAft>
                <a:spcPts val="600"/>
              </a:spcAft>
              <a:buFont typeface="Arial" panose="020B0604020202020204" pitchFamily="34" charset="0"/>
              <a:buChar char="•"/>
            </a:pPr>
            <a:endParaRPr lang="fr-FR" sz="1400" dirty="0"/>
          </a:p>
          <a:p>
            <a:pPr marL="742950" lvl="1" indent="-285750">
              <a:lnSpc>
                <a:spcPct val="90000"/>
              </a:lnSpc>
              <a:spcAft>
                <a:spcPts val="600"/>
              </a:spcAft>
              <a:buFont typeface="Arial" panose="020B0604020202020204" pitchFamily="34" charset="0"/>
              <a:buChar char="•"/>
            </a:pPr>
            <a:endParaRPr lang="fr-FR" sz="1400" dirty="0"/>
          </a:p>
          <a:p>
            <a:pPr lvl="2">
              <a:lnSpc>
                <a:spcPct val="90000"/>
              </a:lnSpc>
              <a:spcAft>
                <a:spcPts val="600"/>
              </a:spcAft>
            </a:pPr>
            <a:r>
              <a:rPr lang="fr-FR" sz="1400" dirty="0">
                <a:sym typeface="Wingdings" panose="05000000000000000000" pitchFamily="2" charset="2"/>
              </a:rPr>
              <a:t>More info on the </a:t>
            </a:r>
            <a:r>
              <a:rPr lang="fr-FR" sz="1400" dirty="0" err="1">
                <a:sym typeface="Wingdings" panose="05000000000000000000" pitchFamily="2" charset="2"/>
              </a:rPr>
              <a:t>Eurécia</a:t>
            </a:r>
            <a:r>
              <a:rPr lang="fr-FR" sz="1400" dirty="0">
                <a:sym typeface="Wingdings" panose="05000000000000000000" pitchFamily="2" charset="2"/>
              </a:rPr>
              <a:t> help center.</a:t>
            </a:r>
            <a:endParaRPr lang="fr-FR" sz="1400" dirty="0"/>
          </a:p>
          <a:p>
            <a:pPr marL="228600" lvl="1">
              <a:lnSpc>
                <a:spcPct val="90000"/>
              </a:lnSpc>
              <a:spcAft>
                <a:spcPts val="600"/>
              </a:spcAft>
            </a:pPr>
            <a:endParaRPr lang="fr-FR" sz="1400" dirty="0"/>
          </a:p>
          <a:p>
            <a:pPr marL="228600" lvl="1">
              <a:lnSpc>
                <a:spcPct val="90000"/>
              </a:lnSpc>
              <a:spcAft>
                <a:spcPts val="600"/>
              </a:spcAft>
            </a:pPr>
            <a:endParaRPr lang="fr-FR" sz="1400" dirty="0"/>
          </a:p>
          <a:p>
            <a:pPr marL="228600" lvl="1">
              <a:lnSpc>
                <a:spcPct val="90000"/>
              </a:lnSpc>
              <a:spcAft>
                <a:spcPts val="600"/>
              </a:spcAft>
            </a:pPr>
            <a:endParaRPr lang="fr-FR" sz="1400" dirty="0"/>
          </a:p>
        </p:txBody>
      </p:sp>
      <p:sp>
        <p:nvSpPr>
          <p:cNvPr id="5" name="ZoneTexte 4">
            <a:extLst>
              <a:ext uri="{FF2B5EF4-FFF2-40B4-BE49-F238E27FC236}">
                <a16:creationId xmlns:a16="http://schemas.microsoft.com/office/drawing/2014/main" id="{9C45FB9C-EEB2-5C57-47A3-98BBBF655097}"/>
              </a:ext>
            </a:extLst>
          </p:cNvPr>
          <p:cNvSpPr txBox="1"/>
          <p:nvPr/>
        </p:nvSpPr>
        <p:spPr>
          <a:xfrm>
            <a:off x="845126" y="2629203"/>
            <a:ext cx="2406346" cy="1200329"/>
          </a:xfrm>
          <a:prstGeom prst="wedgeRectCallout">
            <a:avLst/>
          </a:prstGeom>
          <a:noFill/>
          <a:ln w="28575">
            <a:solidFill>
              <a:srgbClr val="C65D46"/>
            </a:solidFill>
          </a:ln>
        </p:spPr>
        <p:txBody>
          <a:bodyPr wrap="square" lIns="91440" tIns="45720" rIns="91440" bIns="45720" rtlCol="0" anchor="t">
            <a:spAutoFit/>
          </a:bodyPr>
          <a:lstStyle/>
          <a:p>
            <a:pPr algn="ctr"/>
            <a:r>
              <a:rPr lang="fr-FR" sz="1200" dirty="0"/>
              <a:t>Note: </a:t>
            </a:r>
            <a:r>
              <a:rPr lang="fr-FR" sz="1200" err="1"/>
              <a:t>this</a:t>
            </a:r>
            <a:r>
              <a:rPr lang="fr-FR" sz="1200" dirty="0"/>
              <a:t> </a:t>
            </a:r>
            <a:r>
              <a:rPr lang="fr-FR" sz="1200" err="1"/>
              <a:t>campaign</a:t>
            </a:r>
            <a:r>
              <a:rPr lang="fr-FR" sz="1200" dirty="0"/>
              <a:t> </a:t>
            </a:r>
            <a:r>
              <a:rPr lang="fr-FR" sz="1200" err="1"/>
              <a:t>will</a:t>
            </a:r>
            <a:r>
              <a:rPr lang="fr-FR" sz="1200" dirty="0"/>
              <a:t> </a:t>
            </a:r>
            <a:r>
              <a:rPr lang="fr-FR" sz="1200" err="1"/>
              <a:t>only</a:t>
            </a:r>
            <a:endParaRPr lang="fr-FR" err="1"/>
          </a:p>
          <a:p>
            <a:pPr algn="ctr"/>
            <a:r>
              <a:rPr lang="fr-FR" sz="1200" dirty="0" err="1"/>
              <a:t>be</a:t>
            </a:r>
            <a:r>
              <a:rPr lang="fr-FR" sz="1200" dirty="0"/>
              <a:t> visible to the talent</a:t>
            </a:r>
            <a:endParaRPr lang="fr-FR" dirty="0"/>
          </a:p>
          <a:p>
            <a:pPr algn="ctr"/>
            <a:r>
              <a:rPr lang="fr-FR" sz="1200" dirty="0"/>
              <a:t>module </a:t>
            </a:r>
            <a:r>
              <a:rPr lang="fr-FR" sz="1200" dirty="0" err="1"/>
              <a:t>administrators</a:t>
            </a:r>
            <a:r>
              <a:rPr lang="fr-FR" sz="1200" dirty="0"/>
              <a:t>.</a:t>
            </a:r>
            <a:endParaRPr lang="fr-FR"/>
          </a:p>
          <a:p>
            <a:pPr algn="ctr"/>
            <a:r>
              <a:rPr lang="fr-FR" sz="1200" dirty="0"/>
              <a:t>Managers </a:t>
            </a:r>
            <a:r>
              <a:rPr lang="fr-FR" sz="1200" err="1"/>
              <a:t>will</a:t>
            </a:r>
            <a:r>
              <a:rPr lang="fr-FR" sz="1200" dirty="0"/>
              <a:t> not have </a:t>
            </a:r>
            <a:r>
              <a:rPr lang="fr-FR" sz="1200" err="1"/>
              <a:t>access</a:t>
            </a:r>
            <a:endParaRPr lang="fr-FR" sz="1200"/>
          </a:p>
          <a:p>
            <a:pPr algn="ctr"/>
            <a:r>
              <a:rPr lang="fr-FR" sz="1200" dirty="0"/>
              <a:t>to </a:t>
            </a:r>
            <a:r>
              <a:rPr lang="fr-FR" sz="1200" dirty="0" err="1"/>
              <a:t>other</a:t>
            </a:r>
            <a:r>
              <a:rPr lang="fr-FR" sz="1200" dirty="0"/>
              <a:t> managers' interviews</a:t>
            </a:r>
            <a:endParaRPr lang="fr-FR" dirty="0"/>
          </a:p>
          <a:p>
            <a:pPr algn="ctr"/>
            <a:r>
              <a:rPr lang="fr-FR" sz="1200" dirty="0"/>
              <a:t>in </a:t>
            </a:r>
            <a:r>
              <a:rPr lang="fr-FR" sz="1200" err="1"/>
              <a:t>this</a:t>
            </a:r>
            <a:r>
              <a:rPr lang="fr-FR" sz="1200" dirty="0"/>
              <a:t> </a:t>
            </a:r>
            <a:r>
              <a:rPr lang="fr-FR" sz="1200" err="1"/>
              <a:t>campaign</a:t>
            </a:r>
            <a:r>
              <a:rPr lang="fr-FR" sz="1200" dirty="0"/>
              <a:t>.</a:t>
            </a:r>
            <a:endParaRPr lang="fr-FR"/>
          </a:p>
        </p:txBody>
      </p:sp>
      <p:sp>
        <p:nvSpPr>
          <p:cNvPr id="12" name="Titre 2">
            <a:extLst>
              <a:ext uri="{FF2B5EF4-FFF2-40B4-BE49-F238E27FC236}">
                <a16:creationId xmlns:a16="http://schemas.microsoft.com/office/drawing/2014/main" id="{9F9DF3EB-64CA-7833-8023-A643FF71BBB7}"/>
              </a:ext>
            </a:extLst>
          </p:cNvPr>
          <p:cNvSpPr>
            <a:spLocks noGrp="1"/>
          </p:cNvSpPr>
          <p:nvPr/>
        </p:nvSpPr>
        <p:spPr>
          <a:xfrm>
            <a:off x="381244" y="344855"/>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Setting up interview </a:t>
            </a:r>
            <a:r>
              <a:rPr lang="fr-FR" dirty="0" err="1">
                <a:latin typeface="Figtree Light"/>
              </a:rPr>
              <a:t>campaigns</a:t>
            </a:r>
            <a:endParaRPr lang="fr-FR" dirty="0" err="1"/>
          </a:p>
        </p:txBody>
      </p:sp>
      <p:sp>
        <p:nvSpPr>
          <p:cNvPr id="14" name="Espace réservé du texte 3">
            <a:extLst>
              <a:ext uri="{FF2B5EF4-FFF2-40B4-BE49-F238E27FC236}">
                <a16:creationId xmlns:a16="http://schemas.microsoft.com/office/drawing/2014/main" id="{D45CF27E-5135-2407-F443-F3EA33A60DF2}"/>
              </a:ext>
            </a:extLst>
          </p:cNvPr>
          <p:cNvSpPr>
            <a:spLocks noGrp="1"/>
          </p:cNvSpPr>
          <p:nvPr/>
        </p:nvSpPr>
        <p:spPr>
          <a:xfrm>
            <a:off x="390769" y="763954"/>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Creating</a:t>
            </a:r>
            <a:r>
              <a:rPr lang="fr-FR" dirty="0">
                <a:latin typeface="Figtree"/>
              </a:rPr>
              <a:t> a new </a:t>
            </a:r>
            <a:r>
              <a:rPr lang="fr-FR" dirty="0" err="1">
                <a:latin typeface="Figtree"/>
              </a:rPr>
              <a:t>campaign</a:t>
            </a:r>
            <a:endParaRPr lang="fr-FR" dirty="0" err="1"/>
          </a:p>
        </p:txBody>
      </p:sp>
      <p:pic>
        <p:nvPicPr>
          <p:cNvPr id="16" name="Image 15" descr="Une image contenant texte, capture d’écran, logiciel, affichage&#10;&#10;Le contenu généré par l’IA peut être incorrect.">
            <a:extLst>
              <a:ext uri="{FF2B5EF4-FFF2-40B4-BE49-F238E27FC236}">
                <a16:creationId xmlns:a16="http://schemas.microsoft.com/office/drawing/2014/main" id="{D0FA6066-7290-A744-D44D-D869D0FA3C5B}"/>
              </a:ext>
            </a:extLst>
          </p:cNvPr>
          <p:cNvPicPr>
            <a:picLocks noChangeAspect="1"/>
          </p:cNvPicPr>
          <p:nvPr/>
        </p:nvPicPr>
        <p:blipFill>
          <a:blip r:embed="rId7"/>
          <a:stretch>
            <a:fillRect/>
          </a:stretch>
        </p:blipFill>
        <p:spPr>
          <a:xfrm>
            <a:off x="4095750" y="1243180"/>
            <a:ext cx="6582835" cy="3154557"/>
          </a:xfrm>
          <a:prstGeom prst="rect">
            <a:avLst/>
          </a:prstGeom>
          <a:ln>
            <a:noFill/>
          </a:ln>
          <a:effectLst>
            <a:outerShdw blurRad="292100" dist="139700" dir="2700000" algn="tl" rotWithShape="0">
              <a:srgbClr val="333333">
                <a:alpha val="65000"/>
              </a:srgbClr>
            </a:outerShdw>
          </a:effectLst>
        </p:spPr>
      </p:pic>
      <p:pic>
        <p:nvPicPr>
          <p:cNvPr id="17" name="Image 16">
            <a:extLst>
              <a:ext uri="{FF2B5EF4-FFF2-40B4-BE49-F238E27FC236}">
                <a16:creationId xmlns:a16="http://schemas.microsoft.com/office/drawing/2014/main" id="{A4C3EE5A-6B0B-CB7B-5B56-9F94825FD022}"/>
              </a:ext>
            </a:extLst>
          </p:cNvPr>
          <p:cNvPicPr>
            <a:picLocks noChangeAspect="1"/>
          </p:cNvPicPr>
          <p:nvPr/>
        </p:nvPicPr>
        <p:blipFill>
          <a:blip r:embed="rId8"/>
          <a:stretch>
            <a:fillRect/>
          </a:stretch>
        </p:blipFill>
        <p:spPr>
          <a:xfrm>
            <a:off x="1882775" y="5679547"/>
            <a:ext cx="2108200" cy="388408"/>
          </a:xfrm>
          <a:prstGeom prst="rect">
            <a:avLst/>
          </a:prstGeom>
          <a:ln>
            <a:noFill/>
          </a:ln>
          <a:effectLst>
            <a:outerShdw blurRad="292100" dist="139700" dir="2700000" algn="tl" rotWithShape="0">
              <a:srgbClr val="333333">
                <a:alpha val="65000"/>
              </a:srgbClr>
            </a:outerShdw>
          </a:effectLst>
        </p:spPr>
      </p:pic>
      <p:sp>
        <p:nvSpPr>
          <p:cNvPr id="2" name="ZoneTexte 1">
            <a:extLst>
              <a:ext uri="{FF2B5EF4-FFF2-40B4-BE49-F238E27FC236}">
                <a16:creationId xmlns:a16="http://schemas.microsoft.com/office/drawing/2014/main" id="{92417A4A-E1D0-BA25-6708-55DAF8F91FBF}"/>
              </a:ext>
            </a:extLst>
          </p:cNvPr>
          <p:cNvSpPr txBox="1"/>
          <p:nvPr/>
        </p:nvSpPr>
        <p:spPr>
          <a:xfrm>
            <a:off x="687914" y="1354665"/>
            <a:ext cx="285750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b="1" dirty="0"/>
              <a:t>Access: </a:t>
            </a:r>
            <a:r>
              <a:rPr lang="fr-FR" sz="1400" dirty="0"/>
              <a:t>Menu &gt; Interviews &gt; </a:t>
            </a:r>
            <a:r>
              <a:rPr lang="fr-FR" sz="1400" dirty="0" err="1"/>
              <a:t>Campaigns</a:t>
            </a:r>
            <a:r>
              <a:rPr lang="fr-FR" sz="1400" dirty="0"/>
              <a:t> &gt; </a:t>
            </a:r>
            <a:r>
              <a:rPr lang="fr-FR" sz="1400" dirty="0" err="1"/>
              <a:t>Create</a:t>
            </a:r>
            <a:r>
              <a:rPr lang="fr-FR" sz="1400" dirty="0"/>
              <a:t> a </a:t>
            </a:r>
            <a:r>
              <a:rPr lang="fr-FR" sz="1400" dirty="0" err="1"/>
              <a:t>campaign</a:t>
            </a:r>
          </a:p>
        </p:txBody>
      </p:sp>
    </p:spTree>
    <p:extLst>
      <p:ext uri="{BB962C8B-B14F-4D97-AF65-F5344CB8AC3E}">
        <p14:creationId xmlns:p14="http://schemas.microsoft.com/office/powerpoint/2010/main" val="2272884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70178B8F-9C5C-7AEF-EF15-EB7C05D55D47}"/>
              </a:ext>
            </a:extLst>
          </p:cNvPr>
          <p:cNvSpPr txBox="1"/>
          <p:nvPr/>
        </p:nvSpPr>
        <p:spPr>
          <a:xfrm>
            <a:off x="371474" y="1484381"/>
            <a:ext cx="8334375" cy="307777"/>
          </a:xfrm>
          <a:prstGeom prst="rect">
            <a:avLst/>
          </a:prstGeom>
          <a:noFill/>
        </p:spPr>
        <p:txBody>
          <a:bodyPr wrap="square" lIns="91440" tIns="45720" rIns="91440" bIns="45720" rtlCol="0" anchor="t">
            <a:spAutoFit/>
          </a:bodyPr>
          <a:lstStyle/>
          <a:p>
            <a:r>
              <a:rPr lang="fr-FR" sz="1400" b="1" dirty="0">
                <a:solidFill>
                  <a:schemeClr val="accent3"/>
                </a:solidFill>
              </a:rPr>
              <a:t>You can </a:t>
            </a:r>
            <a:r>
              <a:rPr lang="fr-FR" sz="1400" b="1" dirty="0" err="1">
                <a:solidFill>
                  <a:schemeClr val="accent3"/>
                </a:solidFill>
              </a:rPr>
              <a:t>determine</a:t>
            </a:r>
            <a:r>
              <a:rPr lang="fr-FR" sz="1400" b="1" dirty="0">
                <a:solidFill>
                  <a:schemeClr val="accent3"/>
                </a:solidFill>
              </a:rPr>
              <a:t> the managers, </a:t>
            </a:r>
            <a:r>
              <a:rPr lang="fr-FR" sz="1400" b="1" dirty="0" err="1">
                <a:solidFill>
                  <a:schemeClr val="accent3"/>
                </a:solidFill>
              </a:rPr>
              <a:t>then</a:t>
            </a:r>
            <a:r>
              <a:rPr lang="fr-FR" sz="1400" b="1" dirty="0">
                <a:solidFill>
                  <a:schemeClr val="accent3"/>
                </a:solidFill>
              </a:rPr>
              <a:t> the </a:t>
            </a:r>
            <a:r>
              <a:rPr lang="fr-FR" sz="1400" b="1" dirty="0" err="1">
                <a:solidFill>
                  <a:schemeClr val="accent3"/>
                </a:solidFill>
              </a:rPr>
              <a:t>employees</a:t>
            </a:r>
            <a:r>
              <a:rPr lang="fr-FR" sz="1400" b="1" dirty="0">
                <a:solidFill>
                  <a:schemeClr val="accent3"/>
                </a:solidFill>
              </a:rPr>
              <a:t>, </a:t>
            </a:r>
            <a:r>
              <a:rPr lang="fr-FR" sz="1400" b="1" dirty="0" err="1">
                <a:solidFill>
                  <a:schemeClr val="accent3"/>
                </a:solidFill>
              </a:rPr>
              <a:t>who</a:t>
            </a:r>
            <a:r>
              <a:rPr lang="fr-FR" sz="1400" b="1" dirty="0">
                <a:solidFill>
                  <a:schemeClr val="accent3"/>
                </a:solidFill>
              </a:rPr>
              <a:t> </a:t>
            </a:r>
            <a:r>
              <a:rPr lang="fr-FR" sz="1400" b="1" dirty="0" err="1">
                <a:solidFill>
                  <a:schemeClr val="accent3"/>
                </a:solidFill>
              </a:rPr>
              <a:t>will</a:t>
            </a:r>
            <a:r>
              <a:rPr lang="fr-FR" sz="1400" b="1" dirty="0">
                <a:solidFill>
                  <a:schemeClr val="accent3"/>
                </a:solidFill>
              </a:rPr>
              <a:t> </a:t>
            </a:r>
            <a:r>
              <a:rPr lang="fr-FR" sz="1400" b="1" dirty="0" err="1">
                <a:solidFill>
                  <a:schemeClr val="accent3"/>
                </a:solidFill>
              </a:rPr>
              <a:t>participate</a:t>
            </a:r>
            <a:r>
              <a:rPr lang="fr-FR" sz="1400" b="1" dirty="0">
                <a:solidFill>
                  <a:schemeClr val="accent3"/>
                </a:solidFill>
              </a:rPr>
              <a:t> in </a:t>
            </a:r>
            <a:r>
              <a:rPr lang="fr-FR" sz="1400" b="1" dirty="0" err="1">
                <a:solidFill>
                  <a:schemeClr val="accent3"/>
                </a:solidFill>
              </a:rPr>
              <a:t>this</a:t>
            </a:r>
            <a:r>
              <a:rPr lang="fr-FR" sz="1400" b="1" dirty="0">
                <a:solidFill>
                  <a:schemeClr val="accent3"/>
                </a:solidFill>
              </a:rPr>
              <a:t> </a:t>
            </a:r>
            <a:r>
              <a:rPr lang="fr-FR" sz="1400" b="1" dirty="0" err="1">
                <a:solidFill>
                  <a:schemeClr val="accent3"/>
                </a:solidFill>
              </a:rPr>
              <a:t>campaign</a:t>
            </a:r>
            <a:r>
              <a:rPr lang="fr-FR" sz="1400" b="1" dirty="0">
                <a:solidFill>
                  <a:schemeClr val="accent3"/>
                </a:solidFill>
              </a:rPr>
              <a:t>.</a:t>
            </a:r>
            <a:endParaRPr lang="fr-FR" sz="1400">
              <a:solidFill>
                <a:schemeClr val="accent3"/>
              </a:solidFill>
            </a:endParaRPr>
          </a:p>
        </p:txBody>
      </p:sp>
      <p:sp>
        <p:nvSpPr>
          <p:cNvPr id="17" name="ZoneTexte 16">
            <a:extLst>
              <a:ext uri="{FF2B5EF4-FFF2-40B4-BE49-F238E27FC236}">
                <a16:creationId xmlns:a16="http://schemas.microsoft.com/office/drawing/2014/main" id="{BBB43722-AC59-9072-C5B4-0803DF0DB076}"/>
              </a:ext>
            </a:extLst>
          </p:cNvPr>
          <p:cNvSpPr txBox="1"/>
          <p:nvPr/>
        </p:nvSpPr>
        <p:spPr>
          <a:xfrm>
            <a:off x="371474" y="2007411"/>
            <a:ext cx="11093886" cy="1554272"/>
          </a:xfrm>
          <a:prstGeom prst="rect">
            <a:avLst/>
          </a:prstGeom>
          <a:noFill/>
        </p:spPr>
        <p:txBody>
          <a:bodyPr wrap="square" lIns="91440" tIns="45720" rIns="91440" bIns="45720" rtlCol="0" anchor="t">
            <a:spAutoFit/>
          </a:bodyPr>
          <a:lstStyle/>
          <a:p>
            <a:r>
              <a:rPr lang="fr-FR" sz="1500" dirty="0"/>
              <a:t>Check the</a:t>
            </a:r>
            <a:r>
              <a:rPr lang="fr-FR" sz="1500" b="1" dirty="0"/>
              <a:t> Select all</a:t>
            </a:r>
            <a:r>
              <a:rPr lang="fr-FR" sz="1500" dirty="0"/>
              <a:t> </a:t>
            </a:r>
            <a:r>
              <a:rPr lang="fr-FR" sz="1500" b="1" dirty="0"/>
              <a:t>managers</a:t>
            </a:r>
            <a:r>
              <a:rPr lang="fr-FR" sz="1500" dirty="0"/>
              <a:t> box if </a:t>
            </a:r>
            <a:r>
              <a:rPr lang="fr-FR" sz="1500" dirty="0" err="1"/>
              <a:t>you</a:t>
            </a:r>
            <a:r>
              <a:rPr lang="fr-FR" sz="1500" dirty="0"/>
              <a:t> </a:t>
            </a:r>
            <a:r>
              <a:rPr lang="fr-FR" sz="1500" dirty="0" err="1"/>
              <a:t>want</a:t>
            </a:r>
            <a:r>
              <a:rPr lang="fr-FR" sz="1500" dirty="0"/>
              <a:t> to select all managers </a:t>
            </a:r>
            <a:r>
              <a:rPr lang="fr-FR" sz="1500" dirty="0" err="1"/>
              <a:t>automatically</a:t>
            </a:r>
            <a:r>
              <a:rPr lang="fr-FR" sz="1500" dirty="0"/>
              <a:t>, or </a:t>
            </a:r>
            <a:r>
              <a:rPr lang="fr-FR" sz="1500" dirty="0" err="1"/>
              <a:t>manually</a:t>
            </a:r>
            <a:r>
              <a:rPr lang="fr-FR" sz="1500" dirty="0"/>
              <a:t> select the managers </a:t>
            </a:r>
            <a:r>
              <a:rPr lang="fr-FR" sz="1500" dirty="0" err="1"/>
              <a:t>you</a:t>
            </a:r>
            <a:r>
              <a:rPr lang="fr-FR" sz="1500" dirty="0"/>
              <a:t> </a:t>
            </a:r>
            <a:r>
              <a:rPr lang="fr-FR" sz="1500" dirty="0" err="1"/>
              <a:t>wish</a:t>
            </a:r>
            <a:r>
              <a:rPr lang="fr-FR" sz="1500" dirty="0"/>
              <a:t> to </a:t>
            </a:r>
            <a:r>
              <a:rPr lang="fr-FR" sz="1500" dirty="0" err="1"/>
              <a:t>involve</a:t>
            </a:r>
            <a:r>
              <a:rPr lang="fr-FR" sz="1500" dirty="0"/>
              <a:t> in the </a:t>
            </a:r>
            <a:r>
              <a:rPr lang="fr-FR" sz="1500" dirty="0" err="1"/>
              <a:t>campaign</a:t>
            </a:r>
            <a:r>
              <a:rPr lang="fr-FR" sz="1500" dirty="0"/>
              <a:t>. In the </a:t>
            </a:r>
            <a:r>
              <a:rPr lang="fr-FR" sz="1500" dirty="0" err="1"/>
              <a:t>next</a:t>
            </a:r>
            <a:r>
              <a:rPr lang="fr-FR" sz="1500" dirty="0"/>
              <a:t> </a:t>
            </a:r>
            <a:r>
              <a:rPr lang="fr-FR" sz="1500" dirty="0" err="1"/>
              <a:t>step</a:t>
            </a:r>
            <a:r>
              <a:rPr lang="fr-FR" sz="1500" dirty="0"/>
              <a:t>, check </a:t>
            </a:r>
            <a:r>
              <a:rPr lang="fr-FR" sz="1500" b="1" dirty="0"/>
              <a:t>Select all managers</a:t>
            </a:r>
            <a:r>
              <a:rPr lang="fr-FR" sz="1500" dirty="0"/>
              <a:t> to </a:t>
            </a:r>
            <a:r>
              <a:rPr lang="fr-FR" sz="1500" dirty="0" err="1"/>
              <a:t>automatically</a:t>
            </a:r>
            <a:r>
              <a:rPr lang="fr-FR" sz="1500" dirty="0"/>
              <a:t> select all of </a:t>
            </a:r>
            <a:r>
              <a:rPr lang="fr-FR" sz="1500" dirty="0" err="1"/>
              <a:t>their</a:t>
            </a:r>
            <a:r>
              <a:rPr lang="fr-FR" sz="1500" dirty="0"/>
              <a:t> </a:t>
            </a:r>
            <a:r>
              <a:rPr lang="fr-FR" sz="1500" dirty="0" err="1"/>
              <a:t>subordinates</a:t>
            </a:r>
            <a:r>
              <a:rPr lang="fr-FR" sz="1500" dirty="0"/>
              <a:t>, or select </a:t>
            </a:r>
            <a:r>
              <a:rPr lang="fr-FR" sz="1500" dirty="0" err="1"/>
              <a:t>employees</a:t>
            </a:r>
            <a:r>
              <a:rPr lang="fr-FR" sz="1500" dirty="0"/>
              <a:t> </a:t>
            </a:r>
            <a:r>
              <a:rPr lang="fr-FR" sz="1500" dirty="0" err="1"/>
              <a:t>manually</a:t>
            </a:r>
            <a:r>
              <a:rPr lang="fr-FR" sz="1500" dirty="0"/>
              <a:t>.</a:t>
            </a:r>
            <a:endParaRPr lang="fr-FR" dirty="0"/>
          </a:p>
          <a:p>
            <a:endParaRPr lang="fr-FR" sz="500" b="1" dirty="0"/>
          </a:p>
          <a:p>
            <a:r>
              <a:rPr lang="fr-FR" sz="1500" b="1" dirty="0"/>
              <a:t>It </a:t>
            </a:r>
            <a:r>
              <a:rPr lang="fr-FR" sz="1500" b="1" dirty="0" err="1"/>
              <a:t>is</a:t>
            </a:r>
            <a:r>
              <a:rPr lang="fr-FR" sz="1500" b="1" dirty="0"/>
              <a:t> </a:t>
            </a:r>
            <a:r>
              <a:rPr lang="fr-FR" sz="1500" b="1" dirty="0" err="1"/>
              <a:t>also</a:t>
            </a:r>
            <a:r>
              <a:rPr lang="fr-FR" sz="1500" b="1" dirty="0"/>
              <a:t> possible to </a:t>
            </a:r>
            <a:r>
              <a:rPr lang="fr-FR" sz="1500" b="1" dirty="0" err="1"/>
              <a:t>determine</a:t>
            </a:r>
            <a:r>
              <a:rPr lang="fr-FR" sz="1500" b="1" dirty="0"/>
              <a:t> an interview manager </a:t>
            </a:r>
            <a:r>
              <a:rPr lang="fr-FR" sz="1500" b="1" dirty="0" err="1"/>
              <a:t>other</a:t>
            </a:r>
            <a:r>
              <a:rPr lang="fr-FR" sz="1500" b="1" dirty="0"/>
              <a:t> </a:t>
            </a:r>
            <a:r>
              <a:rPr lang="fr-FR" sz="1500" b="1" dirty="0" err="1"/>
              <a:t>than</a:t>
            </a:r>
            <a:r>
              <a:rPr lang="fr-FR" sz="1500" b="1" dirty="0"/>
              <a:t> the direct manager.</a:t>
            </a:r>
            <a:endParaRPr lang="fr-FR" dirty="0"/>
          </a:p>
          <a:p>
            <a:r>
              <a:rPr lang="fr-FR" sz="1500" dirty="0"/>
              <a:t>By default, </a:t>
            </a:r>
            <a:r>
              <a:rPr lang="fr-FR" sz="1500" dirty="0" err="1"/>
              <a:t>employees</a:t>
            </a:r>
            <a:r>
              <a:rPr lang="fr-FR" sz="1500" dirty="0"/>
              <a:t> are </a:t>
            </a:r>
            <a:r>
              <a:rPr lang="fr-FR" sz="1500" dirty="0" err="1"/>
              <a:t>linked</a:t>
            </a:r>
            <a:r>
              <a:rPr lang="fr-FR" sz="1500" dirty="0"/>
              <a:t> to </a:t>
            </a:r>
            <a:r>
              <a:rPr lang="fr-FR" sz="1500" dirty="0" err="1"/>
              <a:t>their</a:t>
            </a:r>
            <a:r>
              <a:rPr lang="fr-FR" sz="1500" dirty="0"/>
              <a:t> N+1 manager (</a:t>
            </a:r>
            <a:r>
              <a:rPr lang="fr-FR" sz="1500" dirty="0" err="1"/>
              <a:t>see</a:t>
            </a:r>
            <a:r>
              <a:rPr lang="fr-FR" sz="1500" dirty="0"/>
              <a:t> the "</a:t>
            </a:r>
            <a:r>
              <a:rPr lang="fr-FR" sz="1500" dirty="0" err="1"/>
              <a:t>Subordinate</a:t>
            </a:r>
            <a:r>
              <a:rPr lang="fr-FR" sz="1500" dirty="0"/>
              <a:t> </a:t>
            </a:r>
            <a:r>
              <a:rPr lang="fr-FR" sz="1500" dirty="0" err="1"/>
              <a:t>collaborators</a:t>
            </a:r>
            <a:r>
              <a:rPr lang="fr-FR" sz="1500" dirty="0"/>
              <a:t>" tab), but </a:t>
            </a:r>
            <a:r>
              <a:rPr lang="fr-FR" sz="1500" dirty="0" err="1"/>
              <a:t>it</a:t>
            </a:r>
            <a:r>
              <a:rPr lang="fr-FR" sz="1500" dirty="0"/>
              <a:t> </a:t>
            </a:r>
            <a:r>
              <a:rPr lang="fr-FR" sz="1500" dirty="0" err="1"/>
              <a:t>is</a:t>
            </a:r>
            <a:r>
              <a:rPr lang="fr-FR" sz="1500" dirty="0"/>
              <a:t> possible to </a:t>
            </a:r>
            <a:r>
              <a:rPr lang="fr-FR" sz="1500" dirty="0" err="1"/>
              <a:t>choose</a:t>
            </a:r>
            <a:r>
              <a:rPr lang="fr-FR" sz="1500" dirty="0"/>
              <a:t> </a:t>
            </a:r>
            <a:r>
              <a:rPr lang="fr-FR" sz="1500" dirty="0" err="1"/>
              <a:t>another</a:t>
            </a:r>
            <a:r>
              <a:rPr lang="fr-FR" sz="1500" dirty="0"/>
              <a:t> interview manager by </a:t>
            </a:r>
            <a:r>
              <a:rPr lang="fr-FR" sz="1500" dirty="0" err="1"/>
              <a:t>assigning</a:t>
            </a:r>
            <a:r>
              <a:rPr lang="fr-FR" sz="1500" dirty="0"/>
              <a:t> </a:t>
            </a:r>
            <a:r>
              <a:rPr lang="fr-FR" sz="1500" dirty="0" err="1"/>
              <a:t>other</a:t>
            </a:r>
            <a:r>
              <a:rPr lang="fr-FR" sz="1500" dirty="0"/>
              <a:t> </a:t>
            </a:r>
            <a:r>
              <a:rPr lang="fr-FR" sz="1500" dirty="0" err="1"/>
              <a:t>employees</a:t>
            </a:r>
            <a:r>
              <a:rPr lang="fr-FR" sz="1500" dirty="0"/>
              <a:t> to the interview manager (</a:t>
            </a:r>
            <a:r>
              <a:rPr lang="fr-FR" sz="1500" dirty="0" err="1"/>
              <a:t>see</a:t>
            </a:r>
            <a:r>
              <a:rPr lang="fr-FR" sz="1500" dirty="0"/>
              <a:t> the "</a:t>
            </a:r>
            <a:r>
              <a:rPr lang="fr-FR" sz="1500" dirty="0" err="1"/>
              <a:t>Other</a:t>
            </a:r>
            <a:r>
              <a:rPr lang="fr-FR" sz="1500" dirty="0"/>
              <a:t> staff" tab).</a:t>
            </a:r>
            <a:endParaRPr lang="fr-FR" dirty="0"/>
          </a:p>
        </p:txBody>
      </p:sp>
      <p:sp>
        <p:nvSpPr>
          <p:cNvPr id="20" name="ZoneTexte 19">
            <a:extLst>
              <a:ext uri="{FF2B5EF4-FFF2-40B4-BE49-F238E27FC236}">
                <a16:creationId xmlns:a16="http://schemas.microsoft.com/office/drawing/2014/main" id="{FBAE32C3-573F-8E08-D9A2-E8E710B9B22F}"/>
              </a:ext>
            </a:extLst>
          </p:cNvPr>
          <p:cNvSpPr txBox="1"/>
          <p:nvPr/>
        </p:nvSpPr>
        <p:spPr>
          <a:xfrm>
            <a:off x="1933575" y="3670131"/>
            <a:ext cx="2675628" cy="276999"/>
          </a:xfrm>
          <a:prstGeom prst="rect">
            <a:avLst/>
          </a:prstGeom>
          <a:noFill/>
        </p:spPr>
        <p:txBody>
          <a:bodyPr wrap="square" lIns="91440" tIns="45720" rIns="91440" bIns="45720" rtlCol="0" anchor="t">
            <a:spAutoFit/>
          </a:bodyPr>
          <a:lstStyle/>
          <a:p>
            <a:pPr algn="ctr"/>
            <a:r>
              <a:rPr lang="fr-FR" sz="1200" dirty="0" err="1"/>
              <a:t>Selection</a:t>
            </a:r>
            <a:r>
              <a:rPr lang="fr-FR" sz="1200" dirty="0"/>
              <a:t> of Managers</a:t>
            </a:r>
            <a:endParaRPr lang="fr-FR" dirty="0"/>
          </a:p>
        </p:txBody>
      </p:sp>
      <p:sp>
        <p:nvSpPr>
          <p:cNvPr id="21" name="ZoneTexte 20">
            <a:extLst>
              <a:ext uri="{FF2B5EF4-FFF2-40B4-BE49-F238E27FC236}">
                <a16:creationId xmlns:a16="http://schemas.microsoft.com/office/drawing/2014/main" id="{77F63234-C48C-5462-0223-D67A926957EB}"/>
              </a:ext>
            </a:extLst>
          </p:cNvPr>
          <p:cNvSpPr txBox="1"/>
          <p:nvPr/>
        </p:nvSpPr>
        <p:spPr>
          <a:xfrm>
            <a:off x="7572216" y="3670131"/>
            <a:ext cx="2800866" cy="276999"/>
          </a:xfrm>
          <a:prstGeom prst="rect">
            <a:avLst/>
          </a:prstGeom>
          <a:noFill/>
        </p:spPr>
        <p:txBody>
          <a:bodyPr wrap="square" lIns="91440" tIns="45720" rIns="91440" bIns="45720" rtlCol="0" anchor="t">
            <a:spAutoFit/>
          </a:bodyPr>
          <a:lstStyle/>
          <a:p>
            <a:pPr algn="ctr"/>
            <a:r>
              <a:rPr lang="fr-FR" sz="1200" dirty="0" err="1"/>
              <a:t>Selection</a:t>
            </a:r>
            <a:r>
              <a:rPr lang="fr-FR" sz="1200" dirty="0"/>
              <a:t> of </a:t>
            </a:r>
            <a:r>
              <a:rPr lang="fr-FR" sz="1200" dirty="0" err="1"/>
              <a:t>Employees</a:t>
            </a:r>
            <a:endParaRPr lang="fr-FR" dirty="0" err="1"/>
          </a:p>
        </p:txBody>
      </p:sp>
      <p:sp>
        <p:nvSpPr>
          <p:cNvPr id="7" name="Titre 2">
            <a:extLst>
              <a:ext uri="{FF2B5EF4-FFF2-40B4-BE49-F238E27FC236}">
                <a16:creationId xmlns:a16="http://schemas.microsoft.com/office/drawing/2014/main" id="{E5E7FE5C-28E7-D36B-3BF7-F6436B1C8A1D}"/>
              </a:ext>
            </a:extLst>
          </p:cNvPr>
          <p:cNvSpPr>
            <a:spLocks noGrp="1"/>
          </p:cNvSpPr>
          <p:nvPr/>
        </p:nvSpPr>
        <p:spPr>
          <a:xfrm>
            <a:off x="381244" y="344855"/>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Setting up interview </a:t>
            </a:r>
            <a:r>
              <a:rPr lang="fr-FR" dirty="0" err="1">
                <a:latin typeface="Figtree Light"/>
              </a:rPr>
              <a:t>campaigns</a:t>
            </a:r>
            <a:endParaRPr lang="fr-FR" dirty="0" err="1"/>
          </a:p>
        </p:txBody>
      </p:sp>
      <p:sp>
        <p:nvSpPr>
          <p:cNvPr id="9" name="Espace réservé du texte 3">
            <a:extLst>
              <a:ext uri="{FF2B5EF4-FFF2-40B4-BE49-F238E27FC236}">
                <a16:creationId xmlns:a16="http://schemas.microsoft.com/office/drawing/2014/main" id="{1588EA8D-DCAB-3C5D-6CF7-0AD8271F16C5}"/>
              </a:ext>
            </a:extLst>
          </p:cNvPr>
          <p:cNvSpPr>
            <a:spLocks noGrp="1"/>
          </p:cNvSpPr>
          <p:nvPr/>
        </p:nvSpPr>
        <p:spPr>
          <a:xfrm>
            <a:off x="390769" y="763954"/>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selecting</a:t>
            </a:r>
            <a:r>
              <a:rPr lang="fr-FR" dirty="0">
                <a:latin typeface="Figtree"/>
              </a:rPr>
              <a:t> participants</a:t>
            </a:r>
            <a:endParaRPr lang="fr-FR" dirty="0"/>
          </a:p>
        </p:txBody>
      </p:sp>
      <p:pic>
        <p:nvPicPr>
          <p:cNvPr id="2" name="Image 1" descr="Une image contenant texte, capture d’écran, Police, logiciel&#10;&#10;Le contenu généré par l’IA peut être incorrect.">
            <a:extLst>
              <a:ext uri="{FF2B5EF4-FFF2-40B4-BE49-F238E27FC236}">
                <a16:creationId xmlns:a16="http://schemas.microsoft.com/office/drawing/2014/main" id="{24B21941-0D10-0B92-5E5D-59A7A8AFDB4B}"/>
              </a:ext>
            </a:extLst>
          </p:cNvPr>
          <p:cNvPicPr>
            <a:picLocks noChangeAspect="1"/>
          </p:cNvPicPr>
          <p:nvPr/>
        </p:nvPicPr>
        <p:blipFill>
          <a:blip r:embed="rId7"/>
          <a:stretch>
            <a:fillRect/>
          </a:stretch>
        </p:blipFill>
        <p:spPr>
          <a:xfrm>
            <a:off x="6517460" y="4139874"/>
            <a:ext cx="5100843" cy="2481874"/>
          </a:xfrm>
          <a:prstGeom prst="rect">
            <a:avLst/>
          </a:prstGeom>
          <a:ln>
            <a:noFill/>
          </a:ln>
          <a:effectLst>
            <a:outerShdw blurRad="292100" dist="139700" dir="2700000" algn="tl" rotWithShape="0">
              <a:srgbClr val="333333">
                <a:alpha val="65000"/>
              </a:srgbClr>
            </a:outerShdw>
          </a:effectLst>
        </p:spPr>
      </p:pic>
      <p:pic>
        <p:nvPicPr>
          <p:cNvPr id="3" name="Image 2" descr="Une image contenant texte, capture d’écran, logiciel, nombre&#10;&#10;Le contenu généré par l’IA peut être incorrect.">
            <a:extLst>
              <a:ext uri="{FF2B5EF4-FFF2-40B4-BE49-F238E27FC236}">
                <a16:creationId xmlns:a16="http://schemas.microsoft.com/office/drawing/2014/main" id="{AD5DA36C-F9F6-5416-0331-0B9E0F9015EB}"/>
              </a:ext>
            </a:extLst>
          </p:cNvPr>
          <p:cNvPicPr>
            <a:picLocks noChangeAspect="1"/>
          </p:cNvPicPr>
          <p:nvPr/>
        </p:nvPicPr>
        <p:blipFill>
          <a:blip r:embed="rId8"/>
          <a:stretch>
            <a:fillRect/>
          </a:stretch>
        </p:blipFill>
        <p:spPr>
          <a:xfrm>
            <a:off x="619125" y="4141258"/>
            <a:ext cx="5291668" cy="24807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94612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4DEF956-6A63-5155-1AE4-27B91290E2ED}"/>
              </a:ext>
            </a:extLst>
          </p:cNvPr>
          <p:cNvSpPr txBox="1"/>
          <p:nvPr/>
        </p:nvSpPr>
        <p:spPr>
          <a:xfrm>
            <a:off x="8733153" y="2449829"/>
            <a:ext cx="3175819" cy="1958342"/>
          </a:xfrm>
          <a:prstGeom prst="rect">
            <a:avLst/>
          </a:prstGeom>
        </p:spPr>
        <p:txBody>
          <a:bodyPr vert="horz" lIns="91440" tIns="45720" rIns="91440" bIns="45720" numCol="1" rtlCol="0" anchor="t">
            <a:noAutofit/>
          </a:bodyPr>
          <a:lstStyle/>
          <a:p>
            <a:pPr>
              <a:lnSpc>
                <a:spcPct val="90000"/>
              </a:lnSpc>
              <a:spcAft>
                <a:spcPts val="600"/>
              </a:spcAft>
            </a:pPr>
            <a:r>
              <a:rPr lang="fr-FR" sz="1400" b="1" dirty="0"/>
              <a:t>Access</a:t>
            </a:r>
            <a:r>
              <a:rPr lang="fr-FR" sz="1400" dirty="0"/>
              <a:t>: Menu &gt; Interviews &gt; </a:t>
            </a:r>
            <a:r>
              <a:rPr lang="fr-FR" sz="1400" dirty="0" err="1"/>
              <a:t>Campaigns</a:t>
            </a:r>
            <a:r>
              <a:rPr lang="fr-FR" sz="1400" dirty="0"/>
              <a:t> (&gt; Select </a:t>
            </a:r>
            <a:r>
              <a:rPr lang="fr-FR" sz="1400" dirty="0" err="1"/>
              <a:t>campaign</a:t>
            </a:r>
            <a:r>
              <a:rPr lang="fr-FR" sz="1400" dirty="0"/>
              <a:t>)</a:t>
            </a:r>
          </a:p>
          <a:p>
            <a:pPr>
              <a:lnSpc>
                <a:spcPct val="90000"/>
              </a:lnSpc>
              <a:spcAft>
                <a:spcPts val="600"/>
              </a:spcAft>
            </a:pPr>
            <a:endParaRPr lang="fr-FR" sz="1400" dirty="0"/>
          </a:p>
          <a:p>
            <a:pPr>
              <a:lnSpc>
                <a:spcPct val="90000"/>
              </a:lnSpc>
              <a:spcAft>
                <a:spcPts val="600"/>
              </a:spcAft>
            </a:pPr>
            <a:r>
              <a:rPr lang="fr-FR" sz="1400" dirty="0"/>
              <a:t>The </a:t>
            </a:r>
            <a:r>
              <a:rPr lang="fr-FR" sz="1400" dirty="0" err="1"/>
              <a:t>campaign</a:t>
            </a:r>
            <a:r>
              <a:rPr lang="fr-FR" sz="1400" dirty="0"/>
              <a:t> manager or </a:t>
            </a:r>
            <a:r>
              <a:rPr lang="fr-FR" sz="1400" dirty="0" err="1"/>
              <a:t>administrator</a:t>
            </a:r>
            <a:r>
              <a:rPr lang="fr-FR" sz="1400" dirty="0"/>
              <a:t> can monitor the </a:t>
            </a:r>
            <a:r>
              <a:rPr lang="fr-FR" sz="1400" dirty="0" err="1"/>
              <a:t>campaign</a:t>
            </a:r>
            <a:r>
              <a:rPr lang="fr-FR" sz="1400" dirty="0"/>
              <a:t>, </a:t>
            </a:r>
            <a:r>
              <a:rPr lang="fr-FR" sz="1400" dirty="0" err="1"/>
              <a:t>status</a:t>
            </a:r>
            <a:r>
              <a:rPr lang="fr-FR" sz="1400" dirty="0"/>
              <a:t> of </a:t>
            </a:r>
            <a:r>
              <a:rPr lang="fr-FR" sz="1400" dirty="0" err="1"/>
              <a:t>each</a:t>
            </a:r>
            <a:r>
              <a:rPr lang="fr-FR" sz="1400" dirty="0"/>
              <a:t> interview, and </a:t>
            </a:r>
            <a:r>
              <a:rPr lang="fr-FR" sz="1400" dirty="0" err="1"/>
              <a:t>remind</a:t>
            </a:r>
            <a:r>
              <a:rPr lang="fr-FR" sz="1400" dirty="0"/>
              <a:t> managers to </a:t>
            </a:r>
            <a:r>
              <a:rPr lang="fr-FR" sz="1400" dirty="0" err="1"/>
              <a:t>take</a:t>
            </a:r>
            <a:r>
              <a:rPr lang="fr-FR" sz="1400" dirty="0"/>
              <a:t> action if </a:t>
            </a:r>
            <a:r>
              <a:rPr lang="fr-FR" sz="1400" dirty="0" err="1"/>
              <a:t>necessary</a:t>
            </a:r>
            <a:r>
              <a:rPr lang="fr-FR" sz="1400" dirty="0"/>
              <a:t>.</a:t>
            </a:r>
            <a:endParaRPr lang="fr-FR" dirty="0"/>
          </a:p>
          <a:p>
            <a:pPr>
              <a:lnSpc>
                <a:spcPct val="90000"/>
              </a:lnSpc>
              <a:spcAft>
                <a:spcPts val="600"/>
              </a:spcAft>
            </a:pPr>
            <a:endParaRPr lang="fr-FR" sz="1400" dirty="0"/>
          </a:p>
          <a:p>
            <a:pPr>
              <a:lnSpc>
                <a:spcPct val="90000"/>
              </a:lnSpc>
              <a:spcAft>
                <a:spcPts val="600"/>
              </a:spcAft>
            </a:pPr>
            <a:r>
              <a:rPr lang="fr-FR" sz="1400" dirty="0"/>
              <a:t>Note: </a:t>
            </a:r>
            <a:endParaRPr lang="fr-FR" dirty="0"/>
          </a:p>
          <a:p>
            <a:pPr>
              <a:lnSpc>
                <a:spcPct val="90000"/>
              </a:lnSpc>
              <a:spcAft>
                <a:spcPts val="600"/>
              </a:spcAft>
            </a:pPr>
            <a:r>
              <a:rPr lang="fr-FR" sz="1400" dirty="0"/>
              <a:t>Interview managers can </a:t>
            </a:r>
            <a:r>
              <a:rPr lang="fr-FR" sz="1400" dirty="0" err="1"/>
              <a:t>find</a:t>
            </a:r>
            <a:r>
              <a:rPr lang="fr-FR" sz="1400" dirty="0"/>
              <a:t> </a:t>
            </a:r>
            <a:r>
              <a:rPr lang="fr-FR" sz="1400" dirty="0" err="1"/>
              <a:t>their</a:t>
            </a:r>
            <a:r>
              <a:rPr lang="fr-FR" sz="1400" dirty="0"/>
              <a:t> interviews in the </a:t>
            </a:r>
            <a:r>
              <a:rPr lang="fr-FR" sz="1400" b="1" dirty="0" err="1"/>
              <a:t>My</a:t>
            </a:r>
            <a:r>
              <a:rPr lang="fr-FR" sz="1400" b="1" dirty="0"/>
              <a:t> </a:t>
            </a:r>
            <a:r>
              <a:rPr lang="fr-FR" sz="1400" b="1" dirty="0" err="1"/>
              <a:t>Team's</a:t>
            </a:r>
            <a:r>
              <a:rPr lang="fr-FR" sz="1400" b="1" dirty="0"/>
              <a:t> Interviews</a:t>
            </a:r>
            <a:r>
              <a:rPr lang="fr-FR" sz="1400" dirty="0"/>
              <a:t> menu (</a:t>
            </a:r>
            <a:r>
              <a:rPr lang="fr-FR" sz="1400" dirty="0" err="1"/>
              <a:t>access</a:t>
            </a:r>
            <a:r>
              <a:rPr lang="fr-FR" sz="1400" dirty="0"/>
              <a:t>: Interviews &gt; </a:t>
            </a:r>
            <a:r>
              <a:rPr lang="fr-FR" sz="1400" dirty="0" err="1"/>
              <a:t>My</a:t>
            </a:r>
            <a:r>
              <a:rPr lang="fr-FR" sz="1400" dirty="0"/>
              <a:t> team interviews)</a:t>
            </a:r>
            <a:endParaRPr lang="fr-FR" dirty="0"/>
          </a:p>
          <a:p>
            <a:pPr marL="228600" lvl="1">
              <a:lnSpc>
                <a:spcPct val="90000"/>
              </a:lnSpc>
              <a:spcAft>
                <a:spcPts val="600"/>
              </a:spcAft>
            </a:pPr>
            <a:endParaRPr lang="fr-FR" sz="1400" dirty="0"/>
          </a:p>
          <a:p>
            <a:pPr marL="228600" lvl="1">
              <a:lnSpc>
                <a:spcPct val="90000"/>
              </a:lnSpc>
              <a:spcAft>
                <a:spcPts val="600"/>
              </a:spcAft>
            </a:pPr>
            <a:endParaRPr lang="fr-FR" sz="1400" dirty="0"/>
          </a:p>
        </p:txBody>
      </p:sp>
      <p:sp>
        <p:nvSpPr>
          <p:cNvPr id="9" name="Titre 2">
            <a:extLst>
              <a:ext uri="{FF2B5EF4-FFF2-40B4-BE49-F238E27FC236}">
                <a16:creationId xmlns:a16="http://schemas.microsoft.com/office/drawing/2014/main" id="{2BDCE085-A9CB-7DC4-38B0-76CE65B591E4}"/>
              </a:ext>
            </a:extLst>
          </p:cNvPr>
          <p:cNvSpPr>
            <a:spLocks noGrp="1"/>
          </p:cNvSpPr>
          <p:nvPr/>
        </p:nvSpPr>
        <p:spPr>
          <a:xfrm>
            <a:off x="381244" y="344855"/>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Setting up interview </a:t>
            </a:r>
            <a:r>
              <a:rPr lang="fr-FR" dirty="0" err="1">
                <a:latin typeface="Figtree Light"/>
              </a:rPr>
              <a:t>campaigns</a:t>
            </a:r>
            <a:endParaRPr lang="fr-FR" dirty="0" err="1"/>
          </a:p>
        </p:txBody>
      </p:sp>
      <p:sp>
        <p:nvSpPr>
          <p:cNvPr id="11" name="Espace réservé du texte 3">
            <a:extLst>
              <a:ext uri="{FF2B5EF4-FFF2-40B4-BE49-F238E27FC236}">
                <a16:creationId xmlns:a16="http://schemas.microsoft.com/office/drawing/2014/main" id="{7E14469C-C011-89C1-AAD9-19CF705C8B29}"/>
              </a:ext>
            </a:extLst>
          </p:cNvPr>
          <p:cNvSpPr>
            <a:spLocks noGrp="1"/>
          </p:cNvSpPr>
          <p:nvPr/>
        </p:nvSpPr>
        <p:spPr>
          <a:xfrm>
            <a:off x="390769" y="763954"/>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Monitoring </a:t>
            </a:r>
            <a:r>
              <a:rPr lang="fr-FR" dirty="0" err="1">
                <a:latin typeface="Figtree"/>
              </a:rPr>
              <a:t>campaigns</a:t>
            </a:r>
            <a:endParaRPr lang="fr-FR" dirty="0" err="1"/>
          </a:p>
        </p:txBody>
      </p:sp>
      <p:pic>
        <p:nvPicPr>
          <p:cNvPr id="12" name="Image 11" descr="Une image contenant texte, capture d’écran, logiciel, nombre&#10;&#10;Le contenu généré par l’IA peut être incorrect.">
            <a:extLst>
              <a:ext uri="{FF2B5EF4-FFF2-40B4-BE49-F238E27FC236}">
                <a16:creationId xmlns:a16="http://schemas.microsoft.com/office/drawing/2014/main" id="{76B1F81B-7F9C-D443-06F7-619BB2F92357}"/>
              </a:ext>
            </a:extLst>
          </p:cNvPr>
          <p:cNvPicPr>
            <a:picLocks noChangeAspect="1"/>
          </p:cNvPicPr>
          <p:nvPr/>
        </p:nvPicPr>
        <p:blipFill>
          <a:blip r:embed="rId7"/>
          <a:stretch>
            <a:fillRect/>
          </a:stretch>
        </p:blipFill>
        <p:spPr>
          <a:xfrm>
            <a:off x="305330" y="1717146"/>
            <a:ext cx="8184092" cy="44926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89674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Espace réservé pour une image  32" descr="Une image contenant verres, conception, accessoire&#10;&#10;Description générée automatiquement">
            <a:extLst>
              <a:ext uri="{FF2B5EF4-FFF2-40B4-BE49-F238E27FC236}">
                <a16:creationId xmlns:a16="http://schemas.microsoft.com/office/drawing/2014/main" id="{D4603371-22A9-8C87-90ED-18037628D0E0}"/>
              </a:ext>
            </a:extLst>
          </p:cNvPr>
          <p:cNvPicPr>
            <a:picLocks noGrp="1" noChangeAspect="1"/>
          </p:cNvPicPr>
          <p:nvPr>
            <p:ph type="pic" sz="quarter" idx="27"/>
          </p:nvPr>
        </p:nvPicPr>
        <p:blipFill rotWithShape="1">
          <a:blip r:embed="rId2"/>
          <a:srcRect l="1448" t="305" r="53650" b="137"/>
          <a:stretch/>
        </p:blipFill>
        <p:spPr>
          <a:xfrm>
            <a:off x="7153852" y="-6945"/>
            <a:ext cx="5511726" cy="6874205"/>
          </a:xfrm>
        </p:spPr>
      </p:pic>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998756"/>
            <a:ext cx="5520975" cy="577339"/>
          </a:xfrm>
        </p:spPr>
        <p:txBody>
          <a:bodyPr/>
          <a:lstStyle/>
          <a:p>
            <a:pPr>
              <a:lnSpc>
                <a:spcPct val="100000"/>
              </a:lnSpc>
            </a:pPr>
            <a:r>
              <a:rPr lang="fr-FR" dirty="0"/>
              <a:t>At the end of </a:t>
            </a:r>
            <a:r>
              <a:rPr lang="fr-FR" dirty="0" err="1"/>
              <a:t>this</a:t>
            </a:r>
            <a:r>
              <a:rPr lang="fr-FR" dirty="0"/>
              <a:t> training , </a:t>
            </a:r>
            <a:r>
              <a:rPr lang="fr-FR" dirty="0" err="1"/>
              <a:t>administrators</a:t>
            </a:r>
            <a:r>
              <a:rPr lang="fr-FR" dirty="0"/>
              <a:t> </a:t>
            </a:r>
            <a:r>
              <a:rPr lang="fr-FR" dirty="0" err="1"/>
              <a:t>will</a:t>
            </a:r>
            <a:r>
              <a:rPr lang="fr-FR" dirty="0"/>
              <a:t> </a:t>
            </a:r>
            <a:r>
              <a:rPr lang="fr-FR" dirty="0" err="1"/>
              <a:t>be</a:t>
            </a:r>
            <a:r>
              <a:rPr lang="fr-FR" dirty="0"/>
              <a:t> able to:</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1264534"/>
            <a:ext cx="5305425" cy="577340"/>
          </a:xfrm>
        </p:spPr>
        <p:txBody>
          <a:bodyPr vert="horz" lIns="91440" tIns="45720" rIns="91440" bIns="45720" rtlCol="0" anchor="t">
            <a:normAutofit fontScale="92500" lnSpcReduction="10000"/>
          </a:bodyPr>
          <a:lstStyle/>
          <a:p>
            <a:r>
              <a:rPr lang="fr-FR" dirty="0"/>
              <a:t>Training objectives</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88937" y="3141800"/>
            <a:ext cx="5283200" cy="1296988"/>
          </a:xfrm>
        </p:spPr>
        <p:txBody>
          <a:bodyPr vert="horz" lIns="91440" tIns="45720" rIns="91440" bIns="45720" rtlCol="0" anchor="t">
            <a:normAutofit/>
          </a:bodyPr>
          <a:lstStyle/>
          <a:p>
            <a:r>
              <a:rPr lang="fr-FR" dirty="0">
                <a:latin typeface="Figtree"/>
                <a:hlinkClick r:id="rId3" action="ppaction://hlinksldjump"/>
              </a:rPr>
              <a:t>Set up rights for the talent modules</a:t>
            </a:r>
          </a:p>
          <a:p>
            <a:r>
              <a:rPr lang="fr-FR" dirty="0">
                <a:latin typeface="Figtree"/>
                <a:hlinkClick r:id="rId4" action="ppaction://hlinksldjump"/>
              </a:rPr>
              <a:t>Set up and manage interviews</a:t>
            </a:r>
          </a:p>
          <a:p>
            <a:r>
              <a:rPr lang="fr-FR" dirty="0">
                <a:latin typeface="Figtree"/>
                <a:hlinkClick r:id="rId5" action="ppaction://hlinksldjump"/>
              </a:rPr>
              <a:t>Create and monitor interview campaigns</a:t>
            </a:r>
          </a:p>
        </p:txBody>
      </p:sp>
    </p:spTree>
    <p:extLst>
      <p:ext uri="{BB962C8B-B14F-4D97-AF65-F5344CB8AC3E}">
        <p14:creationId xmlns:p14="http://schemas.microsoft.com/office/powerpoint/2010/main" val="3433291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a:xfrm>
            <a:off x="1289050" y="1807391"/>
            <a:ext cx="9613900" cy="3799447"/>
          </a:xfrm>
        </p:spPr>
        <p:txBody>
          <a:bodyPr/>
          <a:lstStyle/>
          <a:p>
            <a:r>
              <a:rPr lang="fr-FR" dirty="0" err="1">
                <a:latin typeface="PP Woodland"/>
              </a:rPr>
              <a:t>Still</a:t>
            </a:r>
            <a:r>
              <a:rPr lang="fr-FR" dirty="0">
                <a:latin typeface="PP Woodland"/>
              </a:rPr>
              <a:t> have questions ? </a:t>
            </a:r>
            <a:br>
              <a:rPr lang="fr-FR" dirty="0"/>
            </a:br>
            <a:r>
              <a:rPr lang="fr-FR" sz="2800" dirty="0">
                <a:latin typeface="PP Woodland"/>
              </a:rPr>
              <a:t>All the </a:t>
            </a:r>
            <a:r>
              <a:rPr lang="fr-FR" sz="2800" dirty="0" err="1">
                <a:latin typeface="PP Woodland"/>
              </a:rPr>
              <a:t>answers</a:t>
            </a:r>
            <a:r>
              <a:rPr lang="fr-FR" sz="2800" dirty="0">
                <a:latin typeface="PP Woodland"/>
              </a:rPr>
              <a:t> are </a:t>
            </a:r>
            <a:r>
              <a:rPr lang="fr-FR" sz="2800" dirty="0" err="1">
                <a:latin typeface="PP Woodland"/>
              </a:rPr>
              <a:t>within</a:t>
            </a:r>
            <a:r>
              <a:rPr lang="fr-FR" sz="2800" dirty="0">
                <a:latin typeface="PP Woodland"/>
              </a:rPr>
              <a:t> </a:t>
            </a:r>
            <a:r>
              <a:rPr lang="fr-FR" sz="2800" dirty="0" err="1">
                <a:latin typeface="PP Woodland"/>
              </a:rPr>
              <a:t>your</a:t>
            </a:r>
            <a:r>
              <a:rPr lang="fr-FR" sz="2800" dirty="0">
                <a:latin typeface="PP Woodland"/>
              </a:rPr>
              <a:t> </a:t>
            </a:r>
            <a:r>
              <a:rPr lang="fr-FR" sz="2800" dirty="0" err="1">
                <a:latin typeface="PP Woodland"/>
              </a:rPr>
              <a:t>reach</a:t>
            </a:r>
            <a:r>
              <a:rPr lang="fr-FR" sz="2800" dirty="0">
                <a:latin typeface="PP Woodland"/>
              </a:rPr>
              <a:t>. </a:t>
            </a:r>
            <a:endParaRPr lang="fr-FR" sz="2800" dirty="0"/>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597867" y="5112774"/>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a:latin typeface="Figtree"/>
                <a:hlinkClick r:id="rId2">
                  <a:extLst>
                    <a:ext uri="{A12FA001-AC4F-418D-AE19-62706E023703}">
                      <ahyp:hlinkClr xmlns:ahyp="http://schemas.microsoft.com/office/drawing/2018/hyperlinkcolor" val="tx"/>
                    </a:ext>
                  </a:extLst>
                </a:hlinkClick>
              </a:rPr>
              <a:t>support</a:t>
            </a:r>
            <a:r>
              <a:rPr lang="fr-FR" b="0">
                <a:latin typeface="Figtree"/>
                <a:hlinkClick r:id="rId2">
                  <a:extLst>
                    <a:ext uri="{A12FA001-AC4F-418D-AE19-62706E023703}">
                      <ahyp:hlinkClr xmlns:ahyp="http://schemas.microsoft.com/office/drawing/2018/hyperlinkcolor" val="tx"/>
                    </a:ext>
                  </a:extLst>
                </a:hlinkClick>
              </a:rPr>
              <a:t>@eurecia.com</a:t>
            </a:r>
            <a:endParaRPr lang="fr-FR" b="0"/>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192481" y="5112774"/>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u="sng" dirty="0">
                <a:solidFill>
                  <a:schemeClr val="bg1"/>
                </a:solidFill>
                <a:latin typeface="Figtree"/>
                <a:hlinkClick r:id="rId3">
                  <a:extLst>
                    <a:ext uri="{A12FA001-AC4F-418D-AE19-62706E023703}">
                      <ahyp:hlinkClr xmlns:ahyp="http://schemas.microsoft.com/office/drawing/2018/hyperlinkcolor" val="tx"/>
                    </a:ext>
                  </a:extLst>
                </a:hlinkClick>
              </a:rPr>
              <a:t>Help center</a:t>
            </a:r>
            <a:endParaRPr lang="fr-FR" dirty="0">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909109"/>
            <a:ext cx="5520975" cy="577339"/>
          </a:xfrm>
        </p:spPr>
        <p:txBody>
          <a:bodyPr/>
          <a:lstStyle/>
          <a:p>
            <a:pPr>
              <a:lnSpc>
                <a:spcPct val="100000"/>
              </a:lnSpc>
            </a:pPr>
            <a:r>
              <a:rPr lang="fr-FR" dirty="0"/>
              <a:t> </a:t>
            </a:r>
            <a:r>
              <a:rPr lang="fr-FR" dirty="0">
                <a:hlinkClick r:id="" action="ppaction://noaction"/>
              </a:rPr>
              <a:t>MODULE features</a:t>
            </a:r>
            <a:endParaRPr lang="fr-FR">
              <a:hlinkClick r:id="" action="ppaction://noaction"/>
            </a:endParaRP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vert="horz" lIns="91440" tIns="45720" rIns="91440" bIns="45720" rtlCol="0" anchor="t">
            <a:normAutofit/>
          </a:bodyPr>
          <a:lstStyle/>
          <a:p>
            <a:r>
              <a:rPr lang="fr-FR" dirty="0"/>
              <a:t>Training program</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91624" y="2384798"/>
            <a:ext cx="5704375" cy="1312390"/>
          </a:xfrm>
        </p:spPr>
        <p:txBody>
          <a:bodyPr vert="horz" lIns="91440" tIns="45720" rIns="91440" bIns="45720" rtlCol="0" anchor="t">
            <a:normAutofit/>
          </a:bodyPr>
          <a:lstStyle/>
          <a:p>
            <a:pPr>
              <a:lnSpc>
                <a:spcPct val="100000"/>
              </a:lnSpc>
            </a:pPr>
            <a:r>
              <a:rPr lang="fr-FR" dirty="0">
                <a:solidFill>
                  <a:schemeClr val="bg2"/>
                </a:solidFill>
                <a:latin typeface="Figtree"/>
                <a:hlinkClick r:id="" action="ppaction://noaction">
                  <a:extLst>
                    <a:ext uri="{A12FA001-AC4F-418D-AE19-62706E023703}">
                      <ahyp:hlinkClr xmlns:ahyp="http://schemas.microsoft.com/office/drawing/2018/hyperlinkcolor" val="tx"/>
                    </a:ext>
                  </a:extLst>
                </a:hlinkClick>
              </a:rPr>
              <a:t>Setting up </a:t>
            </a:r>
            <a:r>
              <a:rPr lang="fr-FR" dirty="0" err="1">
                <a:solidFill>
                  <a:schemeClr val="bg2"/>
                </a:solidFill>
                <a:latin typeface="Figtree"/>
                <a:hlinkClick r:id="" action="ppaction://noaction">
                  <a:extLst>
                    <a:ext uri="{A12FA001-AC4F-418D-AE19-62706E023703}">
                      <ahyp:hlinkClr xmlns:ahyp="http://schemas.microsoft.com/office/drawing/2018/hyperlinkcolor" val="tx"/>
                    </a:ext>
                  </a:extLst>
                </a:hlinkClick>
              </a:rPr>
              <a:t>rights</a:t>
            </a:r>
            <a:endParaRPr lang="fr-FR" dirty="0" err="1">
              <a:solidFill>
                <a:schemeClr val="bg2"/>
              </a:solidFill>
            </a:endParaRPr>
          </a:p>
          <a:p>
            <a:pPr>
              <a:lnSpc>
                <a:spcPct val="100000"/>
              </a:lnSpc>
            </a:pPr>
            <a:r>
              <a:rPr lang="fr-FR" dirty="0" err="1">
                <a:solidFill>
                  <a:schemeClr val="bg2"/>
                </a:solidFill>
                <a:latin typeface="Figtree"/>
                <a:hlinkClick r:id="" action="ppaction://noaction">
                  <a:extLst>
                    <a:ext uri="{A12FA001-AC4F-418D-AE19-62706E023703}">
                      <ahyp:hlinkClr xmlns:ahyp="http://schemas.microsoft.com/office/drawing/2018/hyperlinkcolor" val="tx"/>
                    </a:ext>
                  </a:extLst>
                </a:hlinkClick>
              </a:rPr>
              <a:t>Creating</a:t>
            </a:r>
            <a:r>
              <a:rPr lang="fr-FR" dirty="0">
                <a:solidFill>
                  <a:schemeClr val="bg2"/>
                </a:solidFill>
                <a:latin typeface="Figtree"/>
                <a:hlinkClick r:id="" action="ppaction://noaction">
                  <a:extLst>
                    <a:ext uri="{A12FA001-AC4F-418D-AE19-62706E023703}">
                      <ahyp:hlinkClr xmlns:ahyp="http://schemas.microsoft.com/office/drawing/2018/hyperlinkcolor" val="tx"/>
                    </a:ext>
                  </a:extLst>
                </a:hlinkClick>
              </a:rPr>
              <a:t> and </a:t>
            </a:r>
            <a:r>
              <a:rPr lang="fr-FR" dirty="0" err="1">
                <a:solidFill>
                  <a:schemeClr val="bg2"/>
                </a:solidFill>
                <a:latin typeface="Figtree"/>
                <a:hlinkClick r:id="" action="ppaction://noaction">
                  <a:extLst>
                    <a:ext uri="{A12FA001-AC4F-418D-AE19-62706E023703}">
                      <ahyp:hlinkClr xmlns:ahyp="http://schemas.microsoft.com/office/drawing/2018/hyperlinkcolor" val="tx"/>
                    </a:ext>
                  </a:extLst>
                </a:hlinkClick>
              </a:rPr>
              <a:t>managing</a:t>
            </a:r>
            <a:r>
              <a:rPr lang="fr-FR" dirty="0">
                <a:solidFill>
                  <a:schemeClr val="bg2"/>
                </a:solidFill>
                <a:latin typeface="Figtree"/>
                <a:hlinkClick r:id="" action="ppaction://noaction">
                  <a:extLst>
                    <a:ext uri="{A12FA001-AC4F-418D-AE19-62706E023703}">
                      <ahyp:hlinkClr xmlns:ahyp="http://schemas.microsoft.com/office/drawing/2018/hyperlinkcolor" val="tx"/>
                    </a:ext>
                  </a:extLst>
                </a:hlinkClick>
              </a:rPr>
              <a:t> a type of Interview</a:t>
            </a:r>
            <a:endParaRPr lang="fr-FR" dirty="0">
              <a:solidFill>
                <a:schemeClr val="bg2"/>
              </a:solidFill>
              <a:hlinkClick r:id="" action="ppaction://noaction">
                <a:extLst>
                  <a:ext uri="{A12FA001-AC4F-418D-AE19-62706E023703}">
                    <ahyp:hlinkClr xmlns:ahyp="http://schemas.microsoft.com/office/drawing/2018/hyperlinkcolor" val="tx"/>
                  </a:ext>
                </a:extLst>
              </a:hlinkClick>
            </a:endParaRPr>
          </a:p>
          <a:p>
            <a:pPr>
              <a:lnSpc>
                <a:spcPct val="100000"/>
              </a:lnSpc>
            </a:pPr>
            <a:r>
              <a:rPr lang="fr-FR" dirty="0" err="1">
                <a:solidFill>
                  <a:schemeClr val="bg2"/>
                </a:solidFill>
                <a:latin typeface="PP Woodland"/>
                <a:hlinkClick r:id="" action="ppaction://noaction">
                  <a:extLst>
                    <a:ext uri="{A12FA001-AC4F-418D-AE19-62706E023703}">
                      <ahyp:hlinkClr xmlns:ahyp="http://schemas.microsoft.com/office/drawing/2018/hyperlinkcolor" val="tx"/>
                    </a:ext>
                  </a:extLst>
                </a:hlinkClick>
              </a:rPr>
              <a:t>Creating</a:t>
            </a:r>
            <a:r>
              <a:rPr lang="fr-FR" dirty="0">
                <a:solidFill>
                  <a:schemeClr val="bg2"/>
                </a:solidFill>
                <a:latin typeface="PP Woodland"/>
                <a:hlinkClick r:id="" action="ppaction://noaction">
                  <a:extLst>
                    <a:ext uri="{A12FA001-AC4F-418D-AE19-62706E023703}">
                      <ahyp:hlinkClr xmlns:ahyp="http://schemas.microsoft.com/office/drawing/2018/hyperlinkcolor" val="tx"/>
                    </a:ext>
                  </a:extLst>
                </a:hlinkClick>
              </a:rPr>
              <a:t> and monitoring interview </a:t>
            </a:r>
            <a:r>
              <a:rPr lang="fr-FR" dirty="0" err="1">
                <a:solidFill>
                  <a:schemeClr val="bg2"/>
                </a:solidFill>
                <a:latin typeface="PP Woodland"/>
                <a:hlinkClick r:id="" action="ppaction://noaction">
                  <a:extLst>
                    <a:ext uri="{A12FA001-AC4F-418D-AE19-62706E023703}">
                      <ahyp:hlinkClr xmlns:ahyp="http://schemas.microsoft.com/office/drawing/2018/hyperlinkcolor" val="tx"/>
                    </a:ext>
                  </a:extLst>
                </a:hlinkClick>
              </a:rPr>
              <a:t>campaigns</a:t>
            </a:r>
            <a:endParaRPr lang="fr-FR" dirty="0" err="1">
              <a:solidFill>
                <a:schemeClr val="bg2"/>
              </a:solidFill>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2"/>
          <a:srcRect l="22349" t="308" r="27443" b="-1233"/>
          <a:stretch/>
        </p:blipFill>
        <p:spPr>
          <a:xfrm>
            <a:off x="7602461" y="0"/>
            <a:ext cx="5111258" cy="6947347"/>
          </a:xfrm>
        </p:spPr>
      </p:pic>
    </p:spTree>
    <p:extLst>
      <p:ext uri="{BB962C8B-B14F-4D97-AF65-F5344CB8AC3E}">
        <p14:creationId xmlns:p14="http://schemas.microsoft.com/office/powerpoint/2010/main" val="1561398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r>
              <a:rPr lang="fr-FR" sz="8000" dirty="0">
                <a:latin typeface="PP Woodland"/>
              </a:rPr>
              <a:t>Module </a:t>
            </a:r>
            <a:r>
              <a:rPr lang="fr-FR" sz="8000" dirty="0" err="1">
                <a:latin typeface="PP Woodland"/>
              </a:rPr>
              <a:t>features</a:t>
            </a:r>
            <a:endParaRPr lang="fr-FR" sz="8000" dirty="0" err="1"/>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a:t>01</a:t>
            </a:r>
          </a:p>
        </p:txBody>
      </p:sp>
    </p:spTree>
    <p:extLst>
      <p:ext uri="{BB962C8B-B14F-4D97-AF65-F5344CB8AC3E}">
        <p14:creationId xmlns:p14="http://schemas.microsoft.com/office/powerpoint/2010/main" val="1009862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26008-736E-7FE2-C30B-BBEC54276330}"/>
            </a:ext>
          </a:extLst>
        </p:cNvPr>
        <p:cNvGrpSpPr/>
        <p:nvPr/>
      </p:nvGrpSpPr>
      <p:grpSpPr>
        <a:xfrm>
          <a:off x="0" y="0"/>
          <a:ext cx="0" cy="0"/>
          <a:chOff x="0" y="0"/>
          <a:chExt cx="0" cy="0"/>
        </a:xfrm>
      </p:grpSpPr>
      <p:sp>
        <p:nvSpPr>
          <p:cNvPr id="5" name="Espace réservé du texte 3">
            <a:extLst>
              <a:ext uri="{FF2B5EF4-FFF2-40B4-BE49-F238E27FC236}">
                <a16:creationId xmlns:a16="http://schemas.microsoft.com/office/drawing/2014/main" id="{17E3D9BC-B16A-072C-3470-0CE3BDCDC6E6}"/>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bg2"/>
                </a:solidFill>
                <a:latin typeface="Figtree Light" pitchFamily="2" charset="0"/>
              </a:defRPr>
            </a:lvl1pPr>
            <a:lvl5pPr>
              <a:defRPr/>
            </a:lvl5pPr>
          </a:lstStyle>
          <a:p>
            <a:pPr lvl="0"/>
            <a:r>
              <a:rPr lang="fr-FR" dirty="0">
                <a:solidFill>
                  <a:schemeClr val="accent4"/>
                </a:solidFill>
              </a:rPr>
              <a:t>02</a:t>
            </a:r>
          </a:p>
        </p:txBody>
      </p:sp>
      <p:sp>
        <p:nvSpPr>
          <p:cNvPr id="8" name="Titre 5">
            <a:extLst>
              <a:ext uri="{FF2B5EF4-FFF2-40B4-BE49-F238E27FC236}">
                <a16:creationId xmlns:a16="http://schemas.microsoft.com/office/drawing/2014/main" id="{C84422DE-7782-7B8B-3CD3-9BC7E4730F04}"/>
              </a:ext>
            </a:extLst>
          </p:cNvPr>
          <p:cNvSpPr>
            <a:spLocks noGrp="1"/>
          </p:cNvSpPr>
          <p:nvPr>
            <p:ph type="title"/>
          </p:nvPr>
        </p:nvSpPr>
        <p:spPr>
          <a:xfrm>
            <a:off x="1445602" y="1866007"/>
            <a:ext cx="7565001" cy="1112790"/>
          </a:xfrm>
        </p:spPr>
        <p:txBody>
          <a:bodyPr/>
          <a:lstStyle/>
          <a:p>
            <a:r>
              <a:rPr lang="fr-FR" dirty="0">
                <a:latin typeface="PP Woodland"/>
              </a:rPr>
              <a:t>Setting up </a:t>
            </a:r>
            <a:r>
              <a:rPr lang="fr-FR" err="1">
                <a:latin typeface="PP Woodland"/>
              </a:rPr>
              <a:t>rights</a:t>
            </a:r>
            <a:endParaRPr lang="fr-FR">
              <a:latin typeface="PP Woodland"/>
            </a:endParaRPr>
          </a:p>
        </p:txBody>
      </p:sp>
      <p:sp>
        <p:nvSpPr>
          <p:cNvPr id="9" name="ZoneTexte 8">
            <a:extLst>
              <a:ext uri="{FF2B5EF4-FFF2-40B4-BE49-F238E27FC236}">
                <a16:creationId xmlns:a16="http://schemas.microsoft.com/office/drawing/2014/main" id="{DFAF6311-4C07-8B0C-8D17-1F1E7D7B78BF}"/>
              </a:ext>
            </a:extLst>
          </p:cNvPr>
          <p:cNvSpPr txBox="1"/>
          <p:nvPr/>
        </p:nvSpPr>
        <p:spPr>
          <a:xfrm>
            <a:off x="1444420" y="2539182"/>
            <a:ext cx="8062452" cy="877163"/>
          </a:xfrm>
          <a:prstGeom prst="rect">
            <a:avLst/>
          </a:prstGeom>
          <a:noFill/>
        </p:spPr>
        <p:txBody>
          <a:bodyPr wrap="square" lIns="91440" tIns="45720" rIns="91440" bIns="45720" rtlCol="0" anchor="t">
            <a:spAutoFit/>
          </a:bodyPr>
          <a:lstStyle/>
          <a:p>
            <a:pPr>
              <a:lnSpc>
                <a:spcPct val="150000"/>
              </a:lnSpc>
            </a:pPr>
            <a:br>
              <a:rPr lang="en-US" dirty="0"/>
            </a:br>
            <a:endParaRPr lang="en-US" dirty="0"/>
          </a:p>
        </p:txBody>
      </p:sp>
    </p:spTree>
    <p:extLst>
      <p:ext uri="{BB962C8B-B14F-4D97-AF65-F5344CB8AC3E}">
        <p14:creationId xmlns:p14="http://schemas.microsoft.com/office/powerpoint/2010/main" val="2438427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ZoneTexte 26">
            <a:extLst>
              <a:ext uri="{FF2B5EF4-FFF2-40B4-BE49-F238E27FC236}">
                <a16:creationId xmlns:a16="http://schemas.microsoft.com/office/drawing/2014/main" id="{7FF727C3-262F-B07D-98D0-540D364A3290}"/>
              </a:ext>
            </a:extLst>
          </p:cNvPr>
          <p:cNvSpPr txBox="1"/>
          <p:nvPr/>
        </p:nvSpPr>
        <p:spPr>
          <a:xfrm>
            <a:off x="7487095" y="1743944"/>
            <a:ext cx="3867150" cy="2462213"/>
          </a:xfrm>
          <a:prstGeom prst="rect">
            <a:avLst/>
          </a:prstGeom>
          <a:noFill/>
        </p:spPr>
        <p:txBody>
          <a:bodyPr wrap="square" lIns="91440" tIns="45720" rIns="91440" bIns="45720" rtlCol="0" anchor="t">
            <a:spAutoFit/>
          </a:bodyPr>
          <a:lstStyle/>
          <a:p>
            <a:r>
              <a:rPr lang="fr-FR" sz="1400" dirty="0"/>
              <a:t>This </a:t>
            </a:r>
            <a:r>
              <a:rPr lang="fr-FR" sz="1400" err="1"/>
              <a:t>step</a:t>
            </a:r>
            <a:r>
              <a:rPr lang="fr-FR" sz="1400" dirty="0"/>
              <a:t> </a:t>
            </a:r>
            <a:r>
              <a:rPr lang="fr-FR" sz="1400" err="1"/>
              <a:t>concerns</a:t>
            </a:r>
            <a:r>
              <a:rPr lang="fr-FR" sz="1400" dirty="0"/>
              <a:t> </a:t>
            </a:r>
            <a:r>
              <a:rPr lang="fr-FR" sz="1400" err="1"/>
              <a:t>solely</a:t>
            </a:r>
            <a:r>
              <a:rPr lang="fr-FR" sz="1400" dirty="0"/>
              <a:t> the </a:t>
            </a:r>
            <a:r>
              <a:rPr lang="fr-FR" sz="1400" err="1"/>
              <a:t>employees</a:t>
            </a:r>
            <a:endParaRPr lang="fr-FR" dirty="0" err="1"/>
          </a:p>
          <a:p>
            <a:r>
              <a:rPr lang="fr-FR" sz="1400" dirty="0"/>
              <a:t>for </a:t>
            </a:r>
            <a:r>
              <a:rPr lang="fr-FR" sz="1400" dirty="0" err="1"/>
              <a:t>whom</a:t>
            </a:r>
            <a:r>
              <a:rPr lang="fr-FR" sz="1400" dirty="0"/>
              <a:t> the talent modules are </a:t>
            </a:r>
            <a:r>
              <a:rPr lang="fr-FR" sz="1400" dirty="0" err="1"/>
              <a:t>activated</a:t>
            </a:r>
            <a:r>
              <a:rPr lang="fr-FR" sz="1400" dirty="0"/>
              <a:t>.</a:t>
            </a:r>
            <a:endParaRPr lang="fr-FR"/>
          </a:p>
          <a:p>
            <a:br>
              <a:rPr lang="fr-FR" sz="1400" dirty="0"/>
            </a:br>
            <a:r>
              <a:rPr lang="fr-FR" sz="1400" dirty="0"/>
              <a:t>Drag and drop </a:t>
            </a:r>
            <a:r>
              <a:rPr lang="fr-FR" sz="1400" dirty="0" err="1"/>
              <a:t>employees</a:t>
            </a:r>
            <a:r>
              <a:rPr lang="fr-FR" sz="1400" dirty="0"/>
              <a:t> </a:t>
            </a:r>
            <a:r>
              <a:rPr lang="fr-FR" sz="1400" dirty="0" err="1"/>
              <a:t>into</a:t>
            </a:r>
            <a:r>
              <a:rPr lang="fr-FR" sz="1400" dirty="0"/>
              <a:t> the </a:t>
            </a:r>
            <a:r>
              <a:rPr lang="fr-FR" sz="1400" dirty="0" err="1"/>
              <a:t>appropriate</a:t>
            </a:r>
            <a:r>
              <a:rPr lang="fr-FR" sz="1400" dirty="0"/>
              <a:t> sections: standard </a:t>
            </a:r>
            <a:r>
              <a:rPr lang="fr-FR" sz="1400" dirty="0" err="1"/>
              <a:t>employees</a:t>
            </a:r>
            <a:r>
              <a:rPr lang="fr-FR" sz="1400" dirty="0"/>
              <a:t>,</a:t>
            </a:r>
            <a:endParaRPr lang="fr-FR" dirty="0"/>
          </a:p>
          <a:p>
            <a:r>
              <a:rPr lang="fr-FR" sz="1400" dirty="0"/>
              <a:t>managers </a:t>
            </a:r>
            <a:r>
              <a:rPr lang="fr-FR" sz="1400" dirty="0" err="1"/>
              <a:t>who</a:t>
            </a:r>
            <a:r>
              <a:rPr lang="fr-FR" sz="1400" dirty="0"/>
              <a:t> </a:t>
            </a:r>
            <a:r>
              <a:rPr lang="fr-FR" sz="1400" dirty="0" err="1"/>
              <a:t>need</a:t>
            </a:r>
            <a:r>
              <a:rPr lang="fr-FR" sz="1400" dirty="0"/>
              <a:t> to </a:t>
            </a:r>
            <a:r>
              <a:rPr lang="fr-FR" sz="1400" dirty="0" err="1"/>
              <a:t>conduct</a:t>
            </a:r>
            <a:r>
              <a:rPr lang="fr-FR" sz="1400" dirty="0"/>
              <a:t> interviews,</a:t>
            </a:r>
            <a:endParaRPr lang="fr-FR"/>
          </a:p>
          <a:p>
            <a:r>
              <a:rPr lang="fr-FR" sz="1400" dirty="0"/>
              <a:t>and </a:t>
            </a:r>
            <a:r>
              <a:rPr lang="fr-FR" sz="1400" dirty="0" err="1"/>
              <a:t>administrators</a:t>
            </a:r>
            <a:r>
              <a:rPr lang="fr-FR" sz="1400" dirty="0"/>
              <a:t> </a:t>
            </a:r>
            <a:r>
              <a:rPr lang="fr-FR" sz="1400" dirty="0" err="1"/>
              <a:t>who</a:t>
            </a:r>
            <a:r>
              <a:rPr lang="fr-FR" sz="1400" dirty="0"/>
              <a:t> </a:t>
            </a:r>
            <a:r>
              <a:rPr lang="fr-FR" sz="1400" dirty="0" err="1"/>
              <a:t>create</a:t>
            </a:r>
            <a:endParaRPr lang="fr-FR" dirty="0" err="1"/>
          </a:p>
          <a:p>
            <a:r>
              <a:rPr lang="fr-FR" sz="1400" dirty="0"/>
              <a:t>and manage interview </a:t>
            </a:r>
            <a:r>
              <a:rPr lang="fr-FR" sz="1400" dirty="0" err="1"/>
              <a:t>campaigns</a:t>
            </a:r>
            <a:r>
              <a:rPr lang="fr-FR" sz="1400" dirty="0"/>
              <a:t>.</a:t>
            </a:r>
            <a:endParaRPr lang="fr-FR"/>
          </a:p>
          <a:p>
            <a:br>
              <a:rPr lang="fr-FR" sz="1400" dirty="0"/>
            </a:br>
            <a:r>
              <a:rPr lang="fr-FR" sz="1400" err="1"/>
              <a:t>Please</a:t>
            </a:r>
            <a:r>
              <a:rPr lang="fr-FR" sz="1400" dirty="0"/>
              <a:t> note: an </a:t>
            </a:r>
            <a:r>
              <a:rPr lang="fr-FR" sz="1400" err="1"/>
              <a:t>employee</a:t>
            </a:r>
            <a:r>
              <a:rPr lang="fr-FR" sz="1400" dirty="0"/>
              <a:t> </a:t>
            </a:r>
            <a:r>
              <a:rPr lang="fr-FR" sz="1400" err="1"/>
              <a:t>cannot</a:t>
            </a:r>
            <a:endParaRPr lang="fr-FR" dirty="0" err="1"/>
          </a:p>
          <a:p>
            <a:r>
              <a:rPr lang="fr-FR" sz="1400" dirty="0" err="1"/>
              <a:t>be</a:t>
            </a:r>
            <a:r>
              <a:rPr lang="fr-FR" sz="1400" dirty="0"/>
              <a:t> in </a:t>
            </a:r>
            <a:r>
              <a:rPr lang="fr-FR" sz="1400" dirty="0" err="1"/>
              <a:t>two</a:t>
            </a:r>
            <a:r>
              <a:rPr lang="fr-FR" sz="1400" dirty="0"/>
              <a:t> sections </a:t>
            </a:r>
            <a:r>
              <a:rPr lang="fr-FR" sz="1400" dirty="0" err="1"/>
              <a:t>simultaneously</a:t>
            </a:r>
            <a:r>
              <a:rPr lang="fr-FR" sz="1400" dirty="0"/>
              <a:t>.</a:t>
            </a:r>
            <a:endParaRPr lang="fr-FR"/>
          </a:p>
        </p:txBody>
      </p:sp>
      <p:sp>
        <p:nvSpPr>
          <p:cNvPr id="31" name="ZoneTexte 30">
            <a:extLst>
              <a:ext uri="{FF2B5EF4-FFF2-40B4-BE49-F238E27FC236}">
                <a16:creationId xmlns:a16="http://schemas.microsoft.com/office/drawing/2014/main" id="{946414D6-32EC-8AF1-5B1D-7F313DE0DB24}"/>
              </a:ext>
            </a:extLst>
          </p:cNvPr>
          <p:cNvSpPr txBox="1"/>
          <p:nvPr/>
        </p:nvSpPr>
        <p:spPr>
          <a:xfrm>
            <a:off x="8839200" y="4396417"/>
            <a:ext cx="3352800" cy="1600438"/>
          </a:xfrm>
          <a:prstGeom prst="rect">
            <a:avLst/>
          </a:prstGeom>
          <a:noFill/>
        </p:spPr>
        <p:txBody>
          <a:bodyPr wrap="square" lIns="91440" tIns="45720" rIns="91440" bIns="45720" rtlCol="0" anchor="t">
            <a:spAutoFit/>
          </a:bodyPr>
          <a:lstStyle/>
          <a:p>
            <a:r>
              <a:rPr lang="fr-FR" sz="1400" dirty="0"/>
              <a:t>It </a:t>
            </a:r>
            <a:r>
              <a:rPr lang="fr-FR" sz="1400" dirty="0" err="1"/>
              <a:t>is</a:t>
            </a:r>
            <a:r>
              <a:rPr lang="fr-FR" sz="1400" dirty="0"/>
              <a:t> possible to </a:t>
            </a:r>
            <a:r>
              <a:rPr lang="fr-FR" sz="1400" dirty="0" err="1"/>
              <a:t>assign</a:t>
            </a:r>
            <a:r>
              <a:rPr lang="fr-FR" sz="1400" dirty="0"/>
              <a:t> </a:t>
            </a:r>
            <a:r>
              <a:rPr lang="fr-FR" sz="1400" dirty="0" err="1"/>
              <a:t>rights</a:t>
            </a:r>
            <a:r>
              <a:rPr lang="fr-FR" sz="1400" dirty="0"/>
              <a:t> in bulk</a:t>
            </a:r>
            <a:endParaRPr lang="fr-FR" dirty="0" err="1"/>
          </a:p>
          <a:p>
            <a:r>
              <a:rPr lang="fr-FR" sz="1400" dirty="0"/>
              <a:t>by </a:t>
            </a:r>
            <a:r>
              <a:rPr lang="fr-FR" sz="1400" dirty="0" err="1"/>
              <a:t>clicking</a:t>
            </a:r>
            <a:r>
              <a:rPr lang="fr-FR" sz="1400" dirty="0"/>
              <a:t> the </a:t>
            </a:r>
            <a:r>
              <a:rPr lang="fr-FR" sz="1400" b="1" dirty="0" err="1"/>
              <a:t>Give</a:t>
            </a:r>
            <a:r>
              <a:rPr lang="fr-FR" sz="1400" b="1" dirty="0"/>
              <a:t> Access</a:t>
            </a:r>
            <a:r>
              <a:rPr lang="fr-FR" sz="1400" dirty="0"/>
              <a:t> </a:t>
            </a:r>
            <a:r>
              <a:rPr lang="fr-FR" sz="1400" dirty="0" err="1"/>
              <a:t>button</a:t>
            </a:r>
            <a:r>
              <a:rPr lang="fr-FR" sz="1400" dirty="0"/>
              <a:t>.</a:t>
            </a:r>
            <a:endParaRPr lang="fr-FR"/>
          </a:p>
          <a:p>
            <a:br>
              <a:rPr lang="fr-FR" sz="1400" dirty="0"/>
            </a:br>
            <a:r>
              <a:rPr lang="fr-FR" sz="1400" dirty="0"/>
              <a:t>Select the </a:t>
            </a:r>
            <a:r>
              <a:rPr lang="fr-FR" sz="1400" dirty="0" err="1"/>
              <a:t>category</a:t>
            </a:r>
            <a:r>
              <a:rPr lang="fr-FR" sz="1400" dirty="0"/>
              <a:t> of </a:t>
            </a:r>
            <a:r>
              <a:rPr lang="fr-FR" sz="1400" dirty="0" err="1"/>
              <a:t>rights</a:t>
            </a:r>
            <a:r>
              <a:rPr lang="fr-FR" sz="1400" dirty="0"/>
              <a:t> for</a:t>
            </a:r>
            <a:endParaRPr lang="fr-FR" dirty="0"/>
          </a:p>
          <a:p>
            <a:r>
              <a:rPr lang="fr-FR" sz="1400" dirty="0"/>
              <a:t>the </a:t>
            </a:r>
            <a:r>
              <a:rPr lang="fr-FR" sz="1400" dirty="0" err="1"/>
              <a:t>selected</a:t>
            </a:r>
            <a:r>
              <a:rPr lang="fr-FR" sz="1400" dirty="0"/>
              <a:t> </a:t>
            </a:r>
            <a:r>
              <a:rPr lang="fr-FR" sz="1400" dirty="0" err="1"/>
              <a:t>employees</a:t>
            </a:r>
            <a:r>
              <a:rPr lang="fr-FR" sz="1400" dirty="0"/>
              <a:t>, </a:t>
            </a:r>
            <a:r>
              <a:rPr lang="fr-FR" sz="1400" dirty="0" err="1"/>
              <a:t>then</a:t>
            </a:r>
            <a:r>
              <a:rPr lang="fr-FR" sz="1400" dirty="0"/>
              <a:t> click</a:t>
            </a:r>
            <a:endParaRPr lang="fr-FR" dirty="0"/>
          </a:p>
          <a:p>
            <a:r>
              <a:rPr lang="fr-FR" sz="1400" dirty="0"/>
              <a:t>the "Move All" </a:t>
            </a:r>
            <a:r>
              <a:rPr lang="fr-FR" sz="1400" dirty="0" err="1"/>
              <a:t>button</a:t>
            </a:r>
            <a:r>
              <a:rPr lang="fr-FR" sz="1400" dirty="0"/>
              <a:t>  to </a:t>
            </a:r>
            <a:r>
              <a:rPr lang="fr-FR" sz="1400" dirty="0" err="1"/>
              <a:t>apply</a:t>
            </a:r>
            <a:endParaRPr lang="fr-FR" dirty="0" err="1"/>
          </a:p>
          <a:p>
            <a:r>
              <a:rPr lang="fr-FR" sz="1400" dirty="0"/>
              <a:t>the changes:</a:t>
            </a:r>
            <a:endParaRPr lang="fr-FR"/>
          </a:p>
        </p:txBody>
      </p:sp>
      <p:sp>
        <p:nvSpPr>
          <p:cNvPr id="10" name="Titre 2">
            <a:extLst>
              <a:ext uri="{FF2B5EF4-FFF2-40B4-BE49-F238E27FC236}">
                <a16:creationId xmlns:a16="http://schemas.microsoft.com/office/drawing/2014/main" id="{97A7559E-5673-E6E5-9714-F0AF0A135B99}"/>
              </a:ext>
            </a:extLst>
          </p:cNvPr>
          <p:cNvSpPr>
            <a:spLocks noGrp="1"/>
          </p:cNvSpPr>
          <p:nvPr/>
        </p:nvSpPr>
        <p:spPr>
          <a:xfrm>
            <a:off x="342167" y="354624"/>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err="1">
                <a:latin typeface="Figtree Light"/>
              </a:rPr>
              <a:t>Managing</a:t>
            </a:r>
            <a:r>
              <a:rPr lang="fr-FR" dirty="0">
                <a:latin typeface="Figtree Light"/>
              </a:rPr>
              <a:t> permission for talent modules</a:t>
            </a:r>
            <a:endParaRPr lang="fr-FR" dirty="0" err="1"/>
          </a:p>
        </p:txBody>
      </p:sp>
      <p:sp>
        <p:nvSpPr>
          <p:cNvPr id="11" name="Espace réservé du texte 3">
            <a:extLst>
              <a:ext uri="{FF2B5EF4-FFF2-40B4-BE49-F238E27FC236}">
                <a16:creationId xmlns:a16="http://schemas.microsoft.com/office/drawing/2014/main" id="{8B514856-6427-AF68-238D-6C0FE12185D6}"/>
              </a:ext>
            </a:extLst>
          </p:cNvPr>
          <p:cNvSpPr>
            <a:spLocks noGrp="1"/>
          </p:cNvSpPr>
          <p:nvPr/>
        </p:nvSpPr>
        <p:spPr>
          <a:xfrm>
            <a:off x="351692" y="773723"/>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Managing</a:t>
            </a:r>
            <a:r>
              <a:rPr lang="fr-FR" dirty="0">
                <a:latin typeface="Figtree"/>
              </a:rPr>
              <a:t> </a:t>
            </a:r>
            <a:r>
              <a:rPr lang="fr-FR" dirty="0" err="1">
                <a:latin typeface="Figtree"/>
              </a:rPr>
              <a:t>rights</a:t>
            </a:r>
            <a:r>
              <a:rPr lang="fr-FR" dirty="0">
                <a:latin typeface="Figtree"/>
              </a:rPr>
              <a:t> for the talent modules</a:t>
            </a:r>
            <a:endParaRPr lang="fr-FR" dirty="0"/>
          </a:p>
        </p:txBody>
      </p:sp>
      <p:pic>
        <p:nvPicPr>
          <p:cNvPr id="15" name="Image 14" descr="Une image contenant texte, capture d’écran, logiciel, Page web&#10;&#10;Le contenu généré par l’IA peut être incorrect.">
            <a:extLst>
              <a:ext uri="{FF2B5EF4-FFF2-40B4-BE49-F238E27FC236}">
                <a16:creationId xmlns:a16="http://schemas.microsoft.com/office/drawing/2014/main" id="{D4459BA4-C298-EB2C-8C56-8E8EF9ED8BC8}"/>
              </a:ext>
            </a:extLst>
          </p:cNvPr>
          <p:cNvPicPr>
            <a:picLocks noChangeAspect="1"/>
          </p:cNvPicPr>
          <p:nvPr/>
        </p:nvPicPr>
        <p:blipFill>
          <a:blip r:embed="rId7"/>
          <a:stretch>
            <a:fillRect/>
          </a:stretch>
        </p:blipFill>
        <p:spPr>
          <a:xfrm>
            <a:off x="504824" y="1746249"/>
            <a:ext cx="6652684" cy="3376084"/>
          </a:xfrm>
          <a:prstGeom prst="rect">
            <a:avLst/>
          </a:prstGeom>
          <a:ln>
            <a:noFill/>
          </a:ln>
          <a:effectLst>
            <a:outerShdw blurRad="292100" dist="139700" dir="2700000" algn="tl" rotWithShape="0">
              <a:srgbClr val="333333">
                <a:alpha val="65000"/>
              </a:srgbClr>
            </a:outerShdw>
          </a:effectLst>
        </p:spPr>
      </p:pic>
      <p:pic>
        <p:nvPicPr>
          <p:cNvPr id="14" name="Graphique 14">
            <a:extLst>
              <a:ext uri="{FF2B5EF4-FFF2-40B4-BE49-F238E27FC236}">
                <a16:creationId xmlns:a16="http://schemas.microsoft.com/office/drawing/2014/main" id="{7CC7B718-2B5C-A91F-E155-C1C8D8884A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580000" flipV="1">
            <a:off x="2309552" y="3367181"/>
            <a:ext cx="462371" cy="462372"/>
          </a:xfrm>
          <a:prstGeom prst="rect">
            <a:avLst/>
          </a:prstGeom>
        </p:spPr>
      </p:pic>
      <p:pic>
        <p:nvPicPr>
          <p:cNvPr id="16" name="Graphique 14">
            <a:extLst>
              <a:ext uri="{FF2B5EF4-FFF2-40B4-BE49-F238E27FC236}">
                <a16:creationId xmlns:a16="http://schemas.microsoft.com/office/drawing/2014/main" id="{6D3CA9E9-37DF-7005-6BDF-C35258B64E7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580000" flipV="1">
            <a:off x="4606135" y="3367180"/>
            <a:ext cx="462371" cy="462372"/>
          </a:xfrm>
          <a:prstGeom prst="rect">
            <a:avLst/>
          </a:prstGeom>
        </p:spPr>
      </p:pic>
      <p:pic>
        <p:nvPicPr>
          <p:cNvPr id="19" name="Image 18" descr="Une image contenant texte, capture d’écran, nombre, affichage&#10;&#10;Le contenu généré par l’IA peut être incorrect.">
            <a:extLst>
              <a:ext uri="{FF2B5EF4-FFF2-40B4-BE49-F238E27FC236}">
                <a16:creationId xmlns:a16="http://schemas.microsoft.com/office/drawing/2014/main" id="{E658011D-626B-4624-229D-4D8A270B5AFE}"/>
              </a:ext>
            </a:extLst>
          </p:cNvPr>
          <p:cNvPicPr>
            <a:picLocks noChangeAspect="1"/>
          </p:cNvPicPr>
          <p:nvPr/>
        </p:nvPicPr>
        <p:blipFill>
          <a:blip r:embed="rId10"/>
          <a:stretch>
            <a:fillRect/>
          </a:stretch>
        </p:blipFill>
        <p:spPr>
          <a:xfrm>
            <a:off x="4940300" y="4340225"/>
            <a:ext cx="3793067" cy="2368550"/>
          </a:xfrm>
          <a:prstGeom prst="rect">
            <a:avLst/>
          </a:prstGeom>
          <a:ln>
            <a:noFill/>
          </a:ln>
          <a:effectLst>
            <a:outerShdw blurRad="292100" dist="139700" dir="2700000" algn="tl" rotWithShape="0">
              <a:srgbClr val="333333">
                <a:alpha val="65000"/>
              </a:srgbClr>
            </a:outerShdw>
          </a:effectLst>
        </p:spPr>
      </p:pic>
      <p:cxnSp>
        <p:nvCxnSpPr>
          <p:cNvPr id="18" name="Connecteur droit avec flèche 17">
            <a:extLst>
              <a:ext uri="{FF2B5EF4-FFF2-40B4-BE49-F238E27FC236}">
                <a16:creationId xmlns:a16="http://schemas.microsoft.com/office/drawing/2014/main" id="{147221D9-C7F2-A1D9-14A3-C6D2AA64C7BE}"/>
              </a:ext>
            </a:extLst>
          </p:cNvPr>
          <p:cNvCxnSpPr/>
          <p:nvPr/>
        </p:nvCxnSpPr>
        <p:spPr>
          <a:xfrm>
            <a:off x="6762750" y="2391833"/>
            <a:ext cx="338666" cy="193675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pic>
        <p:nvPicPr>
          <p:cNvPr id="20" name="Image 19">
            <a:extLst>
              <a:ext uri="{FF2B5EF4-FFF2-40B4-BE49-F238E27FC236}">
                <a16:creationId xmlns:a16="http://schemas.microsoft.com/office/drawing/2014/main" id="{EE4175B9-9974-837D-228B-D26D64C917C0}"/>
              </a:ext>
            </a:extLst>
          </p:cNvPr>
          <p:cNvPicPr>
            <a:picLocks noChangeAspect="1"/>
          </p:cNvPicPr>
          <p:nvPr/>
        </p:nvPicPr>
        <p:blipFill>
          <a:blip r:embed="rId11"/>
          <a:stretch>
            <a:fillRect/>
          </a:stretch>
        </p:blipFill>
        <p:spPr>
          <a:xfrm>
            <a:off x="10032999" y="5740928"/>
            <a:ext cx="381000" cy="371475"/>
          </a:xfrm>
          <a:prstGeom prst="rect">
            <a:avLst/>
          </a:prstGeom>
        </p:spPr>
      </p:pic>
      <p:sp>
        <p:nvSpPr>
          <p:cNvPr id="2" name="ZoneTexte 1">
            <a:extLst>
              <a:ext uri="{FF2B5EF4-FFF2-40B4-BE49-F238E27FC236}">
                <a16:creationId xmlns:a16="http://schemas.microsoft.com/office/drawing/2014/main" id="{82CF1D18-4CA1-6751-B1F2-681539070F43}"/>
              </a:ext>
            </a:extLst>
          </p:cNvPr>
          <p:cNvSpPr txBox="1"/>
          <p:nvPr/>
        </p:nvSpPr>
        <p:spPr>
          <a:xfrm>
            <a:off x="507999" y="1407583"/>
            <a:ext cx="49424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b="1" dirty="0"/>
              <a:t>Access:</a:t>
            </a:r>
            <a:r>
              <a:rPr lang="fr-FR" sz="1400" dirty="0"/>
              <a:t> Menu &gt; Admin area &gt; SIRH </a:t>
            </a:r>
            <a:r>
              <a:rPr lang="fr-FR" sz="1400" dirty="0" err="1"/>
              <a:t>rights</a:t>
            </a:r>
            <a:endParaRPr lang="fr-FR" sz="1400" dirty="0"/>
          </a:p>
        </p:txBody>
      </p:sp>
    </p:spTree>
    <p:extLst>
      <p:ext uri="{BB962C8B-B14F-4D97-AF65-F5344CB8AC3E}">
        <p14:creationId xmlns:p14="http://schemas.microsoft.com/office/powerpoint/2010/main" val="850016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E4DEF956-6A63-5155-1AE4-27B91290E2ED}"/>
              </a:ext>
            </a:extLst>
          </p:cNvPr>
          <p:cNvSpPr txBox="1"/>
          <p:nvPr/>
        </p:nvSpPr>
        <p:spPr>
          <a:xfrm>
            <a:off x="176982" y="4562533"/>
            <a:ext cx="5310805" cy="2036494"/>
          </a:xfrm>
          <a:prstGeom prst="rect">
            <a:avLst/>
          </a:prstGeom>
        </p:spPr>
        <p:txBody>
          <a:bodyPr vert="horz" lIns="91440" tIns="45720" rIns="91440" bIns="45720" numCol="1" rtlCol="0" anchor="t">
            <a:noAutofit/>
          </a:bodyPr>
          <a:lstStyle/>
          <a:p>
            <a:pPr>
              <a:lnSpc>
                <a:spcPct val="90000"/>
              </a:lnSpc>
              <a:spcAft>
                <a:spcPts val="600"/>
              </a:spcAft>
            </a:pPr>
            <a:r>
              <a:rPr lang="fr-FR" sz="1400" b="1" u="sng" dirty="0"/>
              <a:t>Professional interview settings</a:t>
            </a:r>
            <a:r>
              <a:rPr lang="fr-FR" sz="1400" b="1" dirty="0"/>
              <a:t> </a:t>
            </a:r>
            <a:r>
              <a:rPr lang="fr-FR" sz="1400" dirty="0"/>
              <a:t>(</a:t>
            </a:r>
            <a:r>
              <a:rPr lang="fr-FR" sz="1400" dirty="0" err="1"/>
              <a:t>Left</a:t>
            </a:r>
            <a:r>
              <a:rPr lang="fr-FR" sz="1400" dirty="0"/>
              <a:t> </a:t>
            </a:r>
            <a:r>
              <a:rPr lang="fr-FR" sz="1400" dirty="0" err="1"/>
              <a:t>side</a:t>
            </a:r>
            <a:r>
              <a:rPr lang="fr-FR" sz="1400" dirty="0"/>
              <a:t>):</a:t>
            </a:r>
          </a:p>
          <a:p>
            <a:pPr>
              <a:spcAft>
                <a:spcPts val="100"/>
              </a:spcAft>
            </a:pPr>
            <a:r>
              <a:rPr lang="fr-FR" sz="1400" err="1"/>
              <a:t>Allows</a:t>
            </a:r>
            <a:r>
              <a:rPr lang="fr-FR" sz="1400" dirty="0"/>
              <a:t> </a:t>
            </a:r>
            <a:r>
              <a:rPr lang="fr-FR" sz="1400" err="1"/>
              <a:t>you</a:t>
            </a:r>
            <a:r>
              <a:rPr lang="fr-FR" sz="1400" dirty="0"/>
              <a:t> to </a:t>
            </a:r>
            <a:r>
              <a:rPr lang="fr-FR" sz="1400" err="1"/>
              <a:t>define</a:t>
            </a:r>
            <a:r>
              <a:rPr lang="fr-FR" sz="1400" dirty="0"/>
              <a:t> the settings to </a:t>
            </a:r>
            <a:r>
              <a:rPr lang="fr-FR" sz="1400" err="1"/>
              <a:t>apply</a:t>
            </a:r>
            <a:endParaRPr lang="fr-FR" err="1"/>
          </a:p>
          <a:p>
            <a:pPr>
              <a:spcAft>
                <a:spcPts val="100"/>
              </a:spcAft>
            </a:pPr>
            <a:r>
              <a:rPr lang="fr-FR" sz="1400" dirty="0"/>
              <a:t>to </a:t>
            </a:r>
            <a:r>
              <a:rPr lang="fr-FR" sz="1400" dirty="0" err="1"/>
              <a:t>professional</a:t>
            </a:r>
            <a:r>
              <a:rPr lang="fr-FR" sz="1400" dirty="0"/>
              <a:t> interviews.</a:t>
            </a:r>
            <a:br>
              <a:rPr lang="fr-FR" sz="1400" dirty="0"/>
            </a:br>
            <a:r>
              <a:rPr lang="fr-FR" sz="1400" dirty="0"/>
              <a:t>By </a:t>
            </a:r>
            <a:r>
              <a:rPr lang="fr-FR" sz="1400" dirty="0" err="1"/>
              <a:t>enabling</a:t>
            </a:r>
            <a:r>
              <a:rPr lang="fr-FR" sz="1400" dirty="0"/>
              <a:t> notifications for </a:t>
            </a:r>
            <a:r>
              <a:rPr lang="fr-FR" sz="1400" dirty="0" err="1"/>
              <a:t>professional</a:t>
            </a:r>
            <a:r>
              <a:rPr lang="fr-FR" sz="1400" dirty="0"/>
              <a:t> and 6-year </a:t>
            </a:r>
            <a:r>
              <a:rPr lang="fr-FR" sz="1400" dirty="0" err="1"/>
              <a:t>review</a:t>
            </a:r>
            <a:r>
              <a:rPr lang="fr-FR" sz="1400" dirty="0"/>
              <a:t> interviews, the </a:t>
            </a:r>
            <a:r>
              <a:rPr lang="fr-FR" sz="1400" dirty="0" err="1"/>
              <a:t>administrator</a:t>
            </a:r>
            <a:r>
              <a:rPr lang="fr-FR" sz="1400" dirty="0"/>
              <a:t> </a:t>
            </a:r>
            <a:r>
              <a:rPr lang="fr-FR" sz="1400" dirty="0" err="1"/>
              <a:t>will</a:t>
            </a:r>
            <a:r>
              <a:rPr lang="fr-FR" sz="1400" dirty="0"/>
              <a:t> </a:t>
            </a:r>
            <a:r>
              <a:rPr lang="fr-FR" sz="1400" dirty="0" err="1"/>
              <a:t>receive</a:t>
            </a:r>
            <a:r>
              <a:rPr lang="fr-FR" sz="1400" dirty="0"/>
              <a:t> a notification</a:t>
            </a:r>
            <a:endParaRPr lang="fr-FR" dirty="0"/>
          </a:p>
          <a:p>
            <a:pPr>
              <a:spcAft>
                <a:spcPts val="100"/>
              </a:spcAft>
            </a:pPr>
            <a:r>
              <a:rPr lang="fr-FR" sz="1400" dirty="0"/>
              <a:t>at the </a:t>
            </a:r>
            <a:r>
              <a:rPr lang="fr-FR" sz="1400" err="1"/>
              <a:t>beginning</a:t>
            </a:r>
            <a:r>
              <a:rPr lang="fr-FR" sz="1400" dirty="0"/>
              <a:t> of </a:t>
            </a:r>
            <a:r>
              <a:rPr lang="fr-FR" sz="1400" err="1"/>
              <a:t>each</a:t>
            </a:r>
            <a:r>
              <a:rPr lang="fr-FR" sz="1400" dirty="0"/>
              <a:t> </a:t>
            </a:r>
            <a:r>
              <a:rPr lang="fr-FR" sz="1400" err="1"/>
              <a:t>month</a:t>
            </a:r>
            <a:r>
              <a:rPr lang="fr-FR" sz="1400" dirty="0"/>
              <a:t> </a:t>
            </a:r>
            <a:r>
              <a:rPr lang="fr-FR" sz="1400" err="1"/>
              <a:t>with</a:t>
            </a:r>
            <a:r>
              <a:rPr lang="fr-FR" sz="1400" dirty="0"/>
              <a:t> the </a:t>
            </a:r>
            <a:r>
              <a:rPr lang="fr-FR" sz="1400" err="1"/>
              <a:t>list</a:t>
            </a:r>
            <a:r>
              <a:rPr lang="fr-FR" sz="1400" dirty="0"/>
              <a:t> of </a:t>
            </a:r>
            <a:r>
              <a:rPr lang="fr-FR" sz="1400" err="1"/>
              <a:t>employees</a:t>
            </a:r>
            <a:r>
              <a:rPr lang="fr-FR" sz="1400" dirty="0"/>
              <a:t> </a:t>
            </a:r>
            <a:r>
              <a:rPr lang="fr-FR" sz="1400" err="1"/>
              <a:t>eligible</a:t>
            </a:r>
            <a:r>
              <a:rPr lang="fr-FR" sz="1400" dirty="0"/>
              <a:t> for </a:t>
            </a:r>
            <a:r>
              <a:rPr lang="fr-FR" sz="1400" err="1"/>
              <a:t>these</a:t>
            </a:r>
            <a:r>
              <a:rPr lang="fr-FR" sz="1400" dirty="0"/>
              <a:t> interviews </a:t>
            </a:r>
            <a:r>
              <a:rPr lang="fr-FR" sz="1400" err="1"/>
              <a:t>when</a:t>
            </a:r>
            <a:r>
              <a:rPr lang="fr-FR" sz="1400" dirty="0"/>
              <a:t> </a:t>
            </a:r>
            <a:r>
              <a:rPr lang="fr-FR" sz="1400" err="1"/>
              <a:t>they</a:t>
            </a:r>
            <a:r>
              <a:rPr lang="fr-FR" sz="1400" dirty="0"/>
              <a:t> </a:t>
            </a:r>
            <a:r>
              <a:rPr lang="fr-FR" sz="1400" err="1"/>
              <a:t>reach</a:t>
            </a:r>
            <a:r>
              <a:rPr lang="fr-FR" sz="1400" dirty="0"/>
              <a:t> 2 or 6 </a:t>
            </a:r>
            <a:r>
              <a:rPr lang="fr-FR" sz="1400" err="1"/>
              <a:t>years</a:t>
            </a:r>
            <a:endParaRPr lang="fr-FR" err="1"/>
          </a:p>
          <a:p>
            <a:pPr>
              <a:spcAft>
                <a:spcPts val="100"/>
              </a:spcAft>
            </a:pPr>
            <a:r>
              <a:rPr lang="fr-FR" sz="1400" dirty="0"/>
              <a:t>of </a:t>
            </a:r>
            <a:r>
              <a:rPr lang="fr-FR" sz="1400" dirty="0" err="1"/>
              <a:t>seniority</a:t>
            </a:r>
            <a:r>
              <a:rPr lang="fr-FR" sz="1400" dirty="0"/>
              <a:t> in the </a:t>
            </a:r>
            <a:r>
              <a:rPr lang="fr-FR" sz="1400" dirty="0" err="1"/>
              <a:t>company</a:t>
            </a:r>
            <a:r>
              <a:rPr lang="fr-FR" sz="1400" dirty="0"/>
              <a:t>.</a:t>
            </a:r>
            <a:endParaRPr lang="fr-FR"/>
          </a:p>
          <a:p>
            <a:pPr marL="228600" lvl="1">
              <a:lnSpc>
                <a:spcPct val="90000"/>
              </a:lnSpc>
              <a:spcAft>
                <a:spcPts val="600"/>
              </a:spcAft>
            </a:pPr>
            <a:endParaRPr lang="fr-FR" sz="1400" dirty="0"/>
          </a:p>
          <a:p>
            <a:pPr marL="228600" lvl="1">
              <a:lnSpc>
                <a:spcPct val="90000"/>
              </a:lnSpc>
              <a:spcAft>
                <a:spcPts val="600"/>
              </a:spcAft>
            </a:pPr>
            <a:endParaRPr lang="fr-FR" sz="1400" dirty="0"/>
          </a:p>
          <a:p>
            <a:pPr marL="228600" lvl="1">
              <a:lnSpc>
                <a:spcPct val="90000"/>
              </a:lnSpc>
              <a:spcAft>
                <a:spcPts val="600"/>
              </a:spcAft>
            </a:pPr>
            <a:endParaRPr lang="fr-FR" sz="1400" dirty="0"/>
          </a:p>
        </p:txBody>
      </p:sp>
      <p:sp>
        <p:nvSpPr>
          <p:cNvPr id="3" name="ZoneTexte 2">
            <a:extLst>
              <a:ext uri="{FF2B5EF4-FFF2-40B4-BE49-F238E27FC236}">
                <a16:creationId xmlns:a16="http://schemas.microsoft.com/office/drawing/2014/main" id="{A5F4FBA2-3E6A-F0F6-ABC6-B9AB8F98645F}"/>
              </a:ext>
            </a:extLst>
          </p:cNvPr>
          <p:cNvSpPr txBox="1"/>
          <p:nvPr/>
        </p:nvSpPr>
        <p:spPr>
          <a:xfrm>
            <a:off x="5767619" y="4601609"/>
            <a:ext cx="6247399" cy="1940018"/>
          </a:xfrm>
          <a:prstGeom prst="rect">
            <a:avLst/>
          </a:prstGeom>
          <a:noFill/>
        </p:spPr>
        <p:txBody>
          <a:bodyPr wrap="square" lIns="91440" tIns="45720" rIns="91440" bIns="45720" numCol="1" rtlCol="0" anchor="t">
            <a:spAutoFit/>
          </a:bodyPr>
          <a:lstStyle/>
          <a:p>
            <a:pPr indent="-228600">
              <a:lnSpc>
                <a:spcPct val="90000"/>
              </a:lnSpc>
              <a:spcAft>
                <a:spcPts val="600"/>
              </a:spcAft>
            </a:pPr>
            <a:r>
              <a:rPr lang="fr-FR" sz="1400" b="1" u="sng" dirty="0" err="1"/>
              <a:t>Managing</a:t>
            </a:r>
            <a:r>
              <a:rPr lang="fr-FR" sz="1400" b="1" u="sng" dirty="0"/>
              <a:t> </a:t>
            </a:r>
            <a:r>
              <a:rPr lang="fr-FR" sz="1400" b="1" u="sng" dirty="0" err="1"/>
              <a:t>visibilities</a:t>
            </a:r>
            <a:r>
              <a:rPr lang="fr-FR" sz="1400" b="1" u="sng" dirty="0"/>
              <a:t> </a:t>
            </a:r>
            <a:r>
              <a:rPr lang="fr-FR" sz="1400" dirty="0"/>
              <a:t>(Right </a:t>
            </a:r>
            <a:r>
              <a:rPr lang="fr-FR" sz="1400" dirty="0" err="1"/>
              <a:t>side</a:t>
            </a:r>
            <a:r>
              <a:rPr lang="fr-FR" sz="1400" dirty="0"/>
              <a:t>):</a:t>
            </a:r>
          </a:p>
          <a:p>
            <a:pPr indent="-228600">
              <a:lnSpc>
                <a:spcPct val="90000"/>
              </a:lnSpc>
              <a:spcAft>
                <a:spcPts val="100"/>
              </a:spcAft>
            </a:pPr>
            <a:r>
              <a:rPr lang="fr-FR" sz="1400" err="1"/>
              <a:t>Allows</a:t>
            </a:r>
            <a:r>
              <a:rPr lang="fr-FR" sz="1400" dirty="0"/>
              <a:t> </a:t>
            </a:r>
            <a:r>
              <a:rPr lang="fr-FR" sz="1400" err="1"/>
              <a:t>defining</a:t>
            </a:r>
            <a:r>
              <a:rPr lang="fr-FR" sz="1400" dirty="0"/>
              <a:t> the </a:t>
            </a:r>
            <a:r>
              <a:rPr lang="fr-FR" sz="1400" err="1"/>
              <a:t>rights</a:t>
            </a:r>
            <a:r>
              <a:rPr lang="fr-FR" sz="1400" dirty="0"/>
              <a:t> for </a:t>
            </a:r>
            <a:r>
              <a:rPr lang="fr-FR" sz="1400" err="1"/>
              <a:t>both</a:t>
            </a:r>
            <a:r>
              <a:rPr lang="fr-FR" sz="1400" dirty="0"/>
              <a:t> </a:t>
            </a:r>
            <a:r>
              <a:rPr lang="fr-FR" sz="1400" err="1"/>
              <a:t>employees</a:t>
            </a:r>
            <a:r>
              <a:rPr lang="fr-FR" sz="1400" dirty="0"/>
              <a:t> and managers </a:t>
            </a:r>
            <a:r>
              <a:rPr lang="fr-FR" sz="1400" err="1"/>
              <a:t>during</a:t>
            </a:r>
            <a:endParaRPr lang="fr-FR" dirty="0" err="1"/>
          </a:p>
          <a:p>
            <a:pPr indent="-228600">
              <a:lnSpc>
                <a:spcPct val="90000"/>
              </a:lnSpc>
              <a:spcAft>
                <a:spcPts val="100"/>
              </a:spcAft>
            </a:pPr>
            <a:r>
              <a:rPr lang="fr-FR" sz="1400" dirty="0"/>
              <a:t>the interview </a:t>
            </a:r>
            <a:r>
              <a:rPr lang="fr-FR" sz="1400" dirty="0" err="1"/>
              <a:t>preparation</a:t>
            </a:r>
            <a:r>
              <a:rPr lang="fr-FR" sz="1400" dirty="0"/>
              <a:t> phase:</a:t>
            </a:r>
            <a:endParaRPr lang="fr-FR"/>
          </a:p>
          <a:p>
            <a:pPr indent="-143510">
              <a:lnSpc>
                <a:spcPct val="90000"/>
              </a:lnSpc>
              <a:buFont typeface="Arial" panose="020B0604020202020204" pitchFamily="34" charset="0"/>
              <a:buChar char="•"/>
            </a:pPr>
            <a:r>
              <a:rPr lang="fr-FR" sz="1400" b="1" dirty="0" err="1"/>
              <a:t>View</a:t>
            </a:r>
            <a:r>
              <a:rPr lang="fr-FR" sz="1400" b="1" dirty="0"/>
              <a:t> the questionnaire</a:t>
            </a:r>
            <a:r>
              <a:rPr lang="fr-FR" sz="1400" dirty="0"/>
              <a:t> </a:t>
            </a:r>
            <a:r>
              <a:rPr lang="fr-FR" sz="1400" dirty="0" err="1"/>
              <a:t>gives</a:t>
            </a:r>
            <a:r>
              <a:rPr lang="fr-FR" sz="1400" dirty="0"/>
              <a:t> </a:t>
            </a:r>
            <a:r>
              <a:rPr lang="fr-FR" sz="1400" dirty="0" err="1"/>
              <a:t>access</a:t>
            </a:r>
            <a:r>
              <a:rPr lang="fr-FR" sz="1400" dirty="0"/>
              <a:t> to </a:t>
            </a:r>
            <a:r>
              <a:rPr lang="fr-FR" sz="1400" dirty="0" err="1"/>
              <a:t>preparation</a:t>
            </a:r>
            <a:r>
              <a:rPr lang="fr-FR" sz="1400" dirty="0"/>
              <a:t> questions</a:t>
            </a:r>
          </a:p>
          <a:p>
            <a:pPr indent="-143510">
              <a:lnSpc>
                <a:spcPct val="90000"/>
              </a:lnSpc>
              <a:buFont typeface="Arial" panose="020B0604020202020204" pitchFamily="34" charset="0"/>
              <a:buChar char="•"/>
            </a:pPr>
            <a:r>
              <a:rPr lang="fr-FR" sz="1400" b="1" dirty="0"/>
              <a:t>Share the questionnaire</a:t>
            </a:r>
            <a:r>
              <a:rPr lang="fr-FR" sz="1400" dirty="0"/>
              <a:t> </a:t>
            </a:r>
            <a:r>
              <a:rPr lang="fr-FR" sz="1400" dirty="0" err="1"/>
              <a:t>so</a:t>
            </a:r>
            <a:r>
              <a:rPr lang="fr-FR" sz="1400" dirty="0"/>
              <a:t> </a:t>
            </a:r>
            <a:r>
              <a:rPr lang="fr-FR" sz="1400" dirty="0" err="1"/>
              <a:t>each</a:t>
            </a:r>
            <a:r>
              <a:rPr lang="fr-FR" sz="1400" dirty="0"/>
              <a:t> can </a:t>
            </a:r>
            <a:r>
              <a:rPr lang="fr-FR" sz="1400" dirty="0" err="1"/>
              <a:t>see</a:t>
            </a:r>
            <a:r>
              <a:rPr lang="fr-FR" sz="1400" dirty="0"/>
              <a:t> the </a:t>
            </a:r>
            <a:r>
              <a:rPr lang="fr-FR" sz="1400" dirty="0" err="1"/>
              <a:t>other's</a:t>
            </a:r>
            <a:r>
              <a:rPr lang="fr-FR" sz="1400" dirty="0"/>
              <a:t> questionnaire</a:t>
            </a:r>
            <a:endParaRPr lang="fr-FR" dirty="0"/>
          </a:p>
          <a:p>
            <a:pPr indent="-143510">
              <a:lnSpc>
                <a:spcPct val="90000"/>
              </a:lnSpc>
              <a:buFont typeface="Arial" panose="020B0604020202020204" pitchFamily="34" charset="0"/>
              <a:buChar char="•"/>
            </a:pPr>
            <a:r>
              <a:rPr lang="fr-FR" sz="1400" b="1" dirty="0"/>
              <a:t>Share </a:t>
            </a:r>
            <a:r>
              <a:rPr lang="fr-FR" sz="1400" b="1" dirty="0" err="1"/>
              <a:t>past</a:t>
            </a:r>
            <a:r>
              <a:rPr lang="fr-FR" sz="1400" b="1" dirty="0"/>
              <a:t> objectives</a:t>
            </a:r>
            <a:r>
              <a:rPr lang="fr-FR" sz="1400" dirty="0"/>
              <a:t> </a:t>
            </a:r>
            <a:r>
              <a:rPr lang="fr-FR" sz="1400" dirty="0" err="1"/>
              <a:t>during</a:t>
            </a:r>
            <a:r>
              <a:rPr lang="fr-FR" sz="1400" dirty="0"/>
              <a:t> the </a:t>
            </a:r>
            <a:r>
              <a:rPr lang="fr-FR" sz="1400" dirty="0" err="1"/>
              <a:t>preparation</a:t>
            </a:r>
            <a:r>
              <a:rPr lang="fr-FR" sz="1400" dirty="0"/>
              <a:t> phase</a:t>
            </a:r>
            <a:endParaRPr lang="fr-FR" dirty="0"/>
          </a:p>
          <a:p>
            <a:pPr indent="-143510">
              <a:lnSpc>
                <a:spcPct val="90000"/>
              </a:lnSpc>
              <a:buFont typeface="Arial" panose="020B0604020202020204" pitchFamily="34" charset="0"/>
              <a:buChar char="•"/>
            </a:pPr>
            <a:r>
              <a:rPr lang="fr-FR" sz="1400" b="1" dirty="0"/>
              <a:t>Share </a:t>
            </a:r>
            <a:r>
              <a:rPr lang="fr-FR" sz="1400" b="1" dirty="0" err="1"/>
              <a:t>pre-evaluation</a:t>
            </a:r>
            <a:r>
              <a:rPr lang="fr-FR" sz="1400" dirty="0"/>
              <a:t> to </a:t>
            </a:r>
            <a:r>
              <a:rPr lang="fr-FR" sz="1400" dirty="0" err="1"/>
              <a:t>publish</a:t>
            </a:r>
            <a:r>
              <a:rPr lang="fr-FR" sz="1400" dirty="0"/>
              <a:t> the </a:t>
            </a:r>
            <a:r>
              <a:rPr lang="fr-FR" sz="1400" dirty="0" err="1"/>
              <a:t>skills</a:t>
            </a:r>
            <a:r>
              <a:rPr lang="fr-FR" sz="1400" dirty="0"/>
              <a:t> </a:t>
            </a:r>
            <a:r>
              <a:rPr lang="fr-FR" sz="1400" dirty="0" err="1"/>
              <a:t>assessment</a:t>
            </a:r>
            <a:r>
              <a:rPr lang="fr-FR" sz="1400" dirty="0"/>
              <a:t>,</a:t>
            </a:r>
            <a:endParaRPr lang="fr-FR" dirty="0" err="1"/>
          </a:p>
          <a:p>
            <a:pPr>
              <a:lnSpc>
                <a:spcPct val="90000"/>
              </a:lnSpc>
            </a:pPr>
            <a:r>
              <a:rPr lang="fr-FR" sz="1400" dirty="0"/>
              <a:t> if the </a:t>
            </a:r>
            <a:r>
              <a:rPr lang="fr-FR" sz="1400" dirty="0" err="1"/>
              <a:t>Skills</a:t>
            </a:r>
            <a:r>
              <a:rPr lang="fr-FR" sz="1400" dirty="0"/>
              <a:t> module </a:t>
            </a:r>
            <a:r>
              <a:rPr lang="fr-FR" sz="1400" dirty="0" err="1"/>
              <a:t>is</a:t>
            </a:r>
            <a:r>
              <a:rPr lang="fr-FR" sz="1400" dirty="0"/>
              <a:t> </a:t>
            </a:r>
            <a:r>
              <a:rPr lang="fr-FR" sz="1400" dirty="0" err="1"/>
              <a:t>activated</a:t>
            </a:r>
            <a:endParaRPr lang="fr-FR" dirty="0"/>
          </a:p>
          <a:p>
            <a:pPr indent="-143510">
              <a:lnSpc>
                <a:spcPct val="90000"/>
              </a:lnSpc>
              <a:buFont typeface="Arial" panose="020B0604020202020204" pitchFamily="34" charset="0"/>
              <a:buChar char="•"/>
            </a:pPr>
            <a:endParaRPr lang="fr-FR" sz="1400" dirty="0"/>
          </a:p>
        </p:txBody>
      </p:sp>
      <p:cxnSp>
        <p:nvCxnSpPr>
          <p:cNvPr id="7" name="Connecteur droit 6">
            <a:extLst>
              <a:ext uri="{FF2B5EF4-FFF2-40B4-BE49-F238E27FC236}">
                <a16:creationId xmlns:a16="http://schemas.microsoft.com/office/drawing/2014/main" id="{E4F3BF2B-1D31-72E6-49C0-FD2B064FAD5D}"/>
              </a:ext>
            </a:extLst>
          </p:cNvPr>
          <p:cNvCxnSpPr/>
          <p:nvPr/>
        </p:nvCxnSpPr>
        <p:spPr>
          <a:xfrm>
            <a:off x="5633847" y="4562021"/>
            <a:ext cx="0" cy="2074414"/>
          </a:xfrm>
          <a:prstGeom prst="line">
            <a:avLst/>
          </a:prstGeom>
          <a:ln/>
        </p:spPr>
        <p:style>
          <a:lnRef idx="3">
            <a:schemeClr val="accent3"/>
          </a:lnRef>
          <a:fillRef idx="0">
            <a:schemeClr val="accent3"/>
          </a:fillRef>
          <a:effectRef idx="2">
            <a:schemeClr val="accent3"/>
          </a:effectRef>
          <a:fontRef idx="minor">
            <a:schemeClr val="tx1"/>
          </a:fontRef>
        </p:style>
      </p:cxnSp>
      <p:pic>
        <p:nvPicPr>
          <p:cNvPr id="6" name="Image 5" descr="Une image contenant texte, capture d’écran, affichage, logiciel&#10;&#10;Description générée automatiquement">
            <a:extLst>
              <a:ext uri="{FF2B5EF4-FFF2-40B4-BE49-F238E27FC236}">
                <a16:creationId xmlns:a16="http://schemas.microsoft.com/office/drawing/2014/main" id="{1B653709-EE92-F639-0538-CE0DE7D50952}"/>
              </a:ext>
            </a:extLst>
          </p:cNvPr>
          <p:cNvPicPr>
            <a:picLocks noChangeAspect="1"/>
          </p:cNvPicPr>
          <p:nvPr/>
        </p:nvPicPr>
        <p:blipFill>
          <a:blip r:embed="rId3"/>
          <a:stretch>
            <a:fillRect/>
          </a:stretch>
        </p:blipFill>
        <p:spPr>
          <a:xfrm>
            <a:off x="1898983" y="1380741"/>
            <a:ext cx="7470962" cy="3022619"/>
          </a:xfrm>
          <a:prstGeom prst="rect">
            <a:avLst/>
          </a:prstGeom>
          <a:ln>
            <a:noFill/>
          </a:ln>
          <a:effectLst>
            <a:outerShdw blurRad="292100" dist="139700" dir="2700000" algn="tl" rotWithShape="0">
              <a:srgbClr val="333333">
                <a:alpha val="65000"/>
              </a:srgbClr>
            </a:outerShdw>
          </a:effectLst>
        </p:spPr>
      </p:pic>
      <p:sp>
        <p:nvSpPr>
          <p:cNvPr id="12" name="Titre 2">
            <a:extLst>
              <a:ext uri="{FF2B5EF4-FFF2-40B4-BE49-F238E27FC236}">
                <a16:creationId xmlns:a16="http://schemas.microsoft.com/office/drawing/2014/main" id="{22C81352-B531-3BC0-3C92-206418811E9A}"/>
              </a:ext>
            </a:extLst>
          </p:cNvPr>
          <p:cNvSpPr>
            <a:spLocks noGrp="1"/>
          </p:cNvSpPr>
          <p:nvPr/>
        </p:nvSpPr>
        <p:spPr>
          <a:xfrm>
            <a:off x="370661" y="344855"/>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err="1">
                <a:latin typeface="Figtree Light"/>
              </a:rPr>
              <a:t>Managing</a:t>
            </a:r>
            <a:r>
              <a:rPr lang="fr-FR" dirty="0">
                <a:latin typeface="Figtree Light"/>
              </a:rPr>
              <a:t> permission for talent modules</a:t>
            </a:r>
            <a:endParaRPr lang="fr-FR" dirty="0" err="1"/>
          </a:p>
        </p:txBody>
      </p:sp>
      <p:sp>
        <p:nvSpPr>
          <p:cNvPr id="14" name="Espace réservé du texte 3">
            <a:extLst>
              <a:ext uri="{FF2B5EF4-FFF2-40B4-BE49-F238E27FC236}">
                <a16:creationId xmlns:a16="http://schemas.microsoft.com/office/drawing/2014/main" id="{4660AE93-5770-4E11-E0F9-D84F8235D74C}"/>
              </a:ext>
            </a:extLst>
          </p:cNvPr>
          <p:cNvSpPr>
            <a:spLocks noGrp="1"/>
          </p:cNvSpPr>
          <p:nvPr/>
        </p:nvSpPr>
        <p:spPr>
          <a:xfrm>
            <a:off x="390769" y="763954"/>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4">
                  <a:extLst>
                    <a:ext uri="{96DAC541-7B7A-43D3-8B79-37D633B846F1}">
                      <asvg:svgBlip xmlns:asvg="http://schemas.microsoft.com/office/drawing/2016/SVG/main" r:embed="rId5"/>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6">
                  <a:extLst>
                    <a:ext uri="{96DAC541-7B7A-43D3-8B79-37D633B846F1}">
                      <asvg:svgBlip xmlns:asvg="http://schemas.microsoft.com/office/drawing/2016/SVG/main" r:embed="rId7"/>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Managing</a:t>
            </a:r>
            <a:r>
              <a:rPr lang="fr-FR" dirty="0">
                <a:latin typeface="Figtree"/>
              </a:rPr>
              <a:t> </a:t>
            </a:r>
            <a:r>
              <a:rPr lang="fr-FR" dirty="0" err="1">
                <a:latin typeface="Figtree"/>
              </a:rPr>
              <a:t>rights</a:t>
            </a:r>
            <a:r>
              <a:rPr lang="fr-FR" dirty="0">
                <a:latin typeface="Figtree"/>
              </a:rPr>
              <a:t> for types of interviews</a:t>
            </a:r>
            <a:endParaRPr lang="fr-FR" dirty="0"/>
          </a:p>
        </p:txBody>
      </p:sp>
      <p:cxnSp>
        <p:nvCxnSpPr>
          <p:cNvPr id="5" name="Connecteur droit avec flèche 4">
            <a:extLst>
              <a:ext uri="{FF2B5EF4-FFF2-40B4-BE49-F238E27FC236}">
                <a16:creationId xmlns:a16="http://schemas.microsoft.com/office/drawing/2014/main" id="{C8EC42F7-7866-9C07-6196-A145805BCB5F}"/>
              </a:ext>
            </a:extLst>
          </p:cNvPr>
          <p:cNvCxnSpPr/>
          <p:nvPr/>
        </p:nvCxnSpPr>
        <p:spPr>
          <a:xfrm flipH="1">
            <a:off x="3265365" y="1523185"/>
            <a:ext cx="933776" cy="49416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2" name="ZoneTexte 1">
            <a:extLst>
              <a:ext uri="{FF2B5EF4-FFF2-40B4-BE49-F238E27FC236}">
                <a16:creationId xmlns:a16="http://schemas.microsoft.com/office/drawing/2014/main" id="{DFB76446-BAF1-9F3B-D10F-3485D9C4E97A}"/>
              </a:ext>
            </a:extLst>
          </p:cNvPr>
          <p:cNvSpPr txBox="1"/>
          <p:nvPr/>
        </p:nvSpPr>
        <p:spPr>
          <a:xfrm>
            <a:off x="9535583" y="1375834"/>
            <a:ext cx="24765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b="1" dirty="0"/>
              <a:t>Access:</a:t>
            </a:r>
            <a:r>
              <a:rPr lang="fr-FR" sz="1400" dirty="0"/>
              <a:t> Menu &gt; Admin area &gt; </a:t>
            </a:r>
            <a:r>
              <a:rPr lang="fr-FR" sz="1400" err="1"/>
              <a:t>Annual</a:t>
            </a:r>
            <a:r>
              <a:rPr lang="fr-FR" sz="1400" dirty="0"/>
              <a:t> interviews</a:t>
            </a:r>
          </a:p>
        </p:txBody>
      </p:sp>
    </p:spTree>
    <p:extLst>
      <p:ext uri="{BB962C8B-B14F-4D97-AF65-F5344CB8AC3E}">
        <p14:creationId xmlns:p14="http://schemas.microsoft.com/office/powerpoint/2010/main" val="394031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3">
            <a:extLst>
              <a:ext uri="{FF2B5EF4-FFF2-40B4-BE49-F238E27FC236}">
                <a16:creationId xmlns:a16="http://schemas.microsoft.com/office/drawing/2014/main" id="{F7B64E55-7144-086C-F148-CBD5C911C01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bg2"/>
                </a:solidFill>
                <a:latin typeface="Figtree Light" pitchFamily="2" charset="0"/>
              </a:defRPr>
            </a:lvl1pPr>
            <a:lvl5pPr>
              <a:defRPr/>
            </a:lvl5pPr>
          </a:lstStyle>
          <a:p>
            <a:pPr lvl="0"/>
            <a:r>
              <a:rPr lang="fr-FR" dirty="0">
                <a:solidFill>
                  <a:schemeClr val="accent4"/>
                </a:solidFill>
              </a:rPr>
              <a:t>02</a:t>
            </a:r>
          </a:p>
        </p:txBody>
      </p:sp>
      <p:sp>
        <p:nvSpPr>
          <p:cNvPr id="8" name="Titre 5">
            <a:extLst>
              <a:ext uri="{FF2B5EF4-FFF2-40B4-BE49-F238E27FC236}">
                <a16:creationId xmlns:a16="http://schemas.microsoft.com/office/drawing/2014/main" id="{29130769-208F-E672-BB1C-6EEB7A088183}"/>
              </a:ext>
            </a:extLst>
          </p:cNvPr>
          <p:cNvSpPr>
            <a:spLocks noGrp="1"/>
          </p:cNvSpPr>
          <p:nvPr>
            <p:ph type="title"/>
          </p:nvPr>
        </p:nvSpPr>
        <p:spPr>
          <a:xfrm>
            <a:off x="1152525" y="1426392"/>
            <a:ext cx="7565001" cy="1112790"/>
          </a:xfrm>
        </p:spPr>
        <p:txBody>
          <a:bodyPr/>
          <a:lstStyle/>
          <a:p>
            <a:r>
              <a:rPr lang="fr-FR" dirty="0">
                <a:latin typeface="PP Woodland"/>
              </a:rPr>
              <a:t>Setting up</a:t>
            </a:r>
            <a:br>
              <a:rPr lang="fr-FR" dirty="0">
                <a:latin typeface="PP Woodland"/>
              </a:rPr>
            </a:br>
            <a:r>
              <a:rPr lang="fr-FR" dirty="0">
                <a:latin typeface="PP Woodland"/>
              </a:rPr>
              <a:t>and </a:t>
            </a:r>
            <a:r>
              <a:rPr lang="fr-FR" dirty="0" err="1">
                <a:latin typeface="PP Woodland"/>
              </a:rPr>
              <a:t>managing</a:t>
            </a:r>
            <a:r>
              <a:rPr lang="fr-FR" dirty="0">
                <a:latin typeface="PP Woodland"/>
              </a:rPr>
              <a:t> interviews</a:t>
            </a:r>
          </a:p>
        </p:txBody>
      </p:sp>
    </p:spTree>
    <p:extLst>
      <p:ext uri="{BB962C8B-B14F-4D97-AF65-F5344CB8AC3E}">
        <p14:creationId xmlns:p14="http://schemas.microsoft.com/office/powerpoint/2010/main" val="1736491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nombre, Police&#10;&#10;Le contenu généré par l’IA peut être incorrect.">
            <a:extLst>
              <a:ext uri="{FF2B5EF4-FFF2-40B4-BE49-F238E27FC236}">
                <a16:creationId xmlns:a16="http://schemas.microsoft.com/office/drawing/2014/main" id="{BD1FB7E6-57DE-64D8-7B95-C9ED10E237D6}"/>
              </a:ext>
            </a:extLst>
          </p:cNvPr>
          <p:cNvPicPr>
            <a:picLocks noChangeAspect="1"/>
          </p:cNvPicPr>
          <p:nvPr/>
        </p:nvPicPr>
        <p:blipFill>
          <a:blip r:embed="rId3"/>
          <a:stretch>
            <a:fillRect/>
          </a:stretch>
        </p:blipFill>
        <p:spPr>
          <a:xfrm>
            <a:off x="1001712" y="2083329"/>
            <a:ext cx="8061326" cy="3548593"/>
          </a:xfrm>
          <a:prstGeom prst="rect">
            <a:avLst/>
          </a:prstGeom>
          <a:ln>
            <a:noFill/>
          </a:ln>
          <a:effectLst>
            <a:outerShdw blurRad="292100" dist="139700" dir="2700000" algn="tl" rotWithShape="0">
              <a:srgbClr val="333333">
                <a:alpha val="65000"/>
              </a:srgbClr>
            </a:outerShdw>
          </a:effectLst>
        </p:spPr>
      </p:pic>
      <p:sp>
        <p:nvSpPr>
          <p:cNvPr id="10" name="ZoneTexte 9">
            <a:extLst>
              <a:ext uri="{FF2B5EF4-FFF2-40B4-BE49-F238E27FC236}">
                <a16:creationId xmlns:a16="http://schemas.microsoft.com/office/drawing/2014/main" id="{3386C5C4-8E4A-0BC4-007C-6EA07007BA1E}"/>
              </a:ext>
            </a:extLst>
          </p:cNvPr>
          <p:cNvSpPr txBox="1"/>
          <p:nvPr/>
        </p:nvSpPr>
        <p:spPr>
          <a:xfrm>
            <a:off x="9141037" y="2290507"/>
            <a:ext cx="2721176" cy="2262220"/>
          </a:xfrm>
          <a:prstGeom prst="rect">
            <a:avLst/>
          </a:prstGeom>
        </p:spPr>
        <p:txBody>
          <a:bodyPr vert="horz" lIns="91440" tIns="45720" rIns="91440" bIns="45720" rtlCol="0" anchor="t">
            <a:normAutofit/>
          </a:bodyPr>
          <a:lstStyle/>
          <a:p>
            <a:pPr>
              <a:lnSpc>
                <a:spcPct val="90000"/>
              </a:lnSpc>
              <a:spcAft>
                <a:spcPts val="100"/>
              </a:spcAft>
            </a:pPr>
            <a:r>
              <a:rPr lang="fr-FR" sz="1400" dirty="0">
                <a:solidFill>
                  <a:schemeClr val="tx1">
                    <a:alpha val="80000"/>
                  </a:schemeClr>
                </a:solidFill>
              </a:rPr>
              <a:t>In the "</a:t>
            </a:r>
            <a:r>
              <a:rPr lang="fr-FR" sz="1400" err="1">
                <a:solidFill>
                  <a:schemeClr val="tx1">
                    <a:alpha val="80000"/>
                  </a:schemeClr>
                </a:solidFill>
              </a:rPr>
              <a:t>Review</a:t>
            </a:r>
            <a:r>
              <a:rPr lang="fr-FR" sz="1400" dirty="0">
                <a:solidFill>
                  <a:schemeClr val="tx1">
                    <a:alpha val="80000"/>
                  </a:schemeClr>
                </a:solidFill>
              </a:rPr>
              <a:t> type" tab,</a:t>
            </a:r>
            <a:endParaRPr lang="fr-FR" dirty="0">
              <a:solidFill>
                <a:schemeClr val="tx1">
                  <a:alpha val="80000"/>
                </a:schemeClr>
              </a:solidFill>
            </a:endParaRPr>
          </a:p>
          <a:p>
            <a:pPr>
              <a:lnSpc>
                <a:spcPct val="90000"/>
              </a:lnSpc>
              <a:spcAft>
                <a:spcPts val="100"/>
              </a:spcAft>
            </a:pPr>
            <a:r>
              <a:rPr lang="fr-FR" sz="1400" err="1">
                <a:solidFill>
                  <a:schemeClr val="tx1">
                    <a:alpha val="80000"/>
                  </a:schemeClr>
                </a:solidFill>
              </a:rPr>
              <a:t>you</a:t>
            </a:r>
            <a:r>
              <a:rPr lang="fr-FR" sz="1400" dirty="0">
                <a:solidFill>
                  <a:schemeClr val="tx1">
                    <a:alpha val="80000"/>
                  </a:schemeClr>
                </a:solidFill>
              </a:rPr>
              <a:t> can </a:t>
            </a:r>
            <a:r>
              <a:rPr lang="fr-FR" sz="1400" err="1">
                <a:solidFill>
                  <a:schemeClr val="tx1">
                    <a:alpha val="80000"/>
                  </a:schemeClr>
                </a:solidFill>
              </a:rPr>
              <a:t>find</a:t>
            </a:r>
            <a:r>
              <a:rPr lang="fr-FR" sz="1400" dirty="0">
                <a:solidFill>
                  <a:schemeClr val="tx1">
                    <a:alpha val="80000"/>
                  </a:schemeClr>
                </a:solidFill>
              </a:rPr>
              <a:t> all the </a:t>
            </a:r>
            <a:r>
              <a:rPr lang="fr-FR" sz="1400" err="1">
                <a:solidFill>
                  <a:schemeClr val="tx1">
                    <a:alpha val="80000"/>
                  </a:schemeClr>
                </a:solidFill>
              </a:rPr>
              <a:t>existing</a:t>
            </a:r>
            <a:r>
              <a:rPr lang="fr-FR" sz="1400" dirty="0">
                <a:solidFill>
                  <a:schemeClr val="tx1">
                    <a:alpha val="80000"/>
                  </a:schemeClr>
                </a:solidFill>
              </a:rPr>
              <a:t> interview types </a:t>
            </a:r>
            <a:r>
              <a:rPr lang="fr-FR" sz="1400" err="1">
                <a:solidFill>
                  <a:schemeClr val="tx1">
                    <a:alpha val="80000"/>
                  </a:schemeClr>
                </a:solidFill>
              </a:rPr>
              <a:t>ready</a:t>
            </a:r>
            <a:r>
              <a:rPr lang="fr-FR" sz="1400" dirty="0">
                <a:solidFill>
                  <a:schemeClr val="tx1">
                    <a:alpha val="80000"/>
                  </a:schemeClr>
                </a:solidFill>
              </a:rPr>
              <a:t> to </a:t>
            </a:r>
            <a:r>
              <a:rPr lang="fr-FR" sz="1400" err="1">
                <a:solidFill>
                  <a:schemeClr val="tx1">
                    <a:alpha val="80000"/>
                  </a:schemeClr>
                </a:solidFill>
              </a:rPr>
              <a:t>be</a:t>
            </a:r>
            <a:r>
              <a:rPr lang="fr-FR" sz="1400" dirty="0">
                <a:solidFill>
                  <a:schemeClr val="tx1">
                    <a:alpha val="80000"/>
                  </a:schemeClr>
                </a:solidFill>
              </a:rPr>
              <a:t> </a:t>
            </a:r>
            <a:r>
              <a:rPr lang="fr-FR" sz="1400" err="1">
                <a:solidFill>
                  <a:schemeClr val="tx1">
                    <a:alpha val="80000"/>
                  </a:schemeClr>
                </a:solidFill>
              </a:rPr>
              <a:t>used</a:t>
            </a:r>
            <a:r>
              <a:rPr lang="fr-FR" sz="1400" dirty="0">
                <a:solidFill>
                  <a:schemeClr val="tx1">
                    <a:alpha val="80000"/>
                  </a:schemeClr>
                </a:solidFill>
              </a:rPr>
              <a:t>, </a:t>
            </a:r>
            <a:r>
              <a:rPr lang="fr-FR" sz="1400" err="1">
                <a:solidFill>
                  <a:schemeClr val="tx1">
                    <a:alpha val="80000"/>
                  </a:schemeClr>
                </a:solidFill>
              </a:rPr>
              <a:t>including</a:t>
            </a:r>
            <a:r>
              <a:rPr lang="fr-FR" sz="1400" dirty="0">
                <a:solidFill>
                  <a:schemeClr val="tx1">
                    <a:alpha val="80000"/>
                  </a:schemeClr>
                </a:solidFill>
              </a:rPr>
              <a:t> drafts.</a:t>
            </a:r>
            <a:endParaRPr lang="fr-FR">
              <a:solidFill>
                <a:schemeClr val="tx1">
                  <a:alpha val="80000"/>
                </a:schemeClr>
              </a:solidFill>
            </a:endParaRPr>
          </a:p>
          <a:p>
            <a:pPr>
              <a:lnSpc>
                <a:spcPct val="90000"/>
              </a:lnSpc>
              <a:spcAft>
                <a:spcPts val="600"/>
              </a:spcAft>
            </a:pPr>
            <a:endParaRPr lang="fr-FR" sz="500" dirty="0">
              <a:solidFill>
                <a:schemeClr val="tx1">
                  <a:alpha val="80000"/>
                </a:schemeClr>
              </a:solidFill>
            </a:endParaRPr>
          </a:p>
          <a:p>
            <a:pPr>
              <a:lnSpc>
                <a:spcPct val="90000"/>
              </a:lnSpc>
              <a:spcAft>
                <a:spcPts val="100"/>
              </a:spcAft>
            </a:pPr>
            <a:r>
              <a:rPr lang="fr-FR" sz="1400" err="1">
                <a:solidFill>
                  <a:schemeClr val="tx1">
                    <a:alpha val="80000"/>
                  </a:schemeClr>
                </a:solidFill>
              </a:rPr>
              <a:t>From</a:t>
            </a:r>
            <a:r>
              <a:rPr lang="fr-FR" sz="1400" dirty="0">
                <a:solidFill>
                  <a:schemeClr val="tx1">
                    <a:alpha val="80000"/>
                  </a:schemeClr>
                </a:solidFill>
              </a:rPr>
              <a:t> </a:t>
            </a:r>
            <a:r>
              <a:rPr lang="fr-FR" sz="1400" err="1">
                <a:solidFill>
                  <a:schemeClr val="tx1">
                    <a:alpha val="80000"/>
                  </a:schemeClr>
                </a:solidFill>
              </a:rPr>
              <a:t>this</a:t>
            </a:r>
            <a:r>
              <a:rPr lang="fr-FR" sz="1400" dirty="0">
                <a:solidFill>
                  <a:schemeClr val="tx1">
                    <a:alpha val="80000"/>
                  </a:schemeClr>
                </a:solidFill>
              </a:rPr>
              <a:t> </a:t>
            </a:r>
            <a:r>
              <a:rPr lang="fr-FR" sz="1400" err="1">
                <a:solidFill>
                  <a:schemeClr val="tx1">
                    <a:alpha val="80000"/>
                  </a:schemeClr>
                </a:solidFill>
              </a:rPr>
              <a:t>window</a:t>
            </a:r>
            <a:r>
              <a:rPr lang="fr-FR" sz="1400" dirty="0">
                <a:solidFill>
                  <a:schemeClr val="tx1">
                    <a:alpha val="80000"/>
                  </a:schemeClr>
                </a:solidFill>
              </a:rPr>
              <a:t>,</a:t>
            </a:r>
          </a:p>
          <a:p>
            <a:pPr>
              <a:lnSpc>
                <a:spcPct val="90000"/>
              </a:lnSpc>
              <a:spcAft>
                <a:spcPts val="100"/>
              </a:spcAft>
            </a:pPr>
            <a:r>
              <a:rPr lang="fr-FR" sz="1400" err="1">
                <a:solidFill>
                  <a:schemeClr val="tx1">
                    <a:alpha val="80000"/>
                  </a:schemeClr>
                </a:solidFill>
              </a:rPr>
              <a:t>it</a:t>
            </a:r>
            <a:r>
              <a:rPr lang="fr-FR" sz="1400" dirty="0">
                <a:solidFill>
                  <a:schemeClr val="tx1">
                    <a:alpha val="80000"/>
                  </a:schemeClr>
                </a:solidFill>
              </a:rPr>
              <a:t> </a:t>
            </a:r>
            <a:r>
              <a:rPr lang="fr-FR" sz="1400" err="1">
                <a:solidFill>
                  <a:schemeClr val="tx1">
                    <a:alpha val="80000"/>
                  </a:schemeClr>
                </a:solidFill>
              </a:rPr>
              <a:t>is</a:t>
            </a:r>
            <a:r>
              <a:rPr lang="fr-FR" sz="1400" dirty="0">
                <a:solidFill>
                  <a:schemeClr val="tx1">
                    <a:alpha val="80000"/>
                  </a:schemeClr>
                </a:solidFill>
              </a:rPr>
              <a:t> possible to </a:t>
            </a:r>
            <a:r>
              <a:rPr lang="fr-FR" sz="1400" err="1">
                <a:solidFill>
                  <a:schemeClr val="tx1">
                    <a:alpha val="80000"/>
                  </a:schemeClr>
                </a:solidFill>
              </a:rPr>
              <a:t>activate</a:t>
            </a:r>
            <a:endParaRPr lang="fr-FR" err="1">
              <a:solidFill>
                <a:schemeClr val="tx1">
                  <a:alpha val="80000"/>
                </a:schemeClr>
              </a:solidFill>
            </a:endParaRPr>
          </a:p>
          <a:p>
            <a:pPr>
              <a:lnSpc>
                <a:spcPct val="90000"/>
              </a:lnSpc>
              <a:spcAft>
                <a:spcPts val="100"/>
              </a:spcAft>
            </a:pPr>
            <a:r>
              <a:rPr lang="fr-FR" sz="1400" dirty="0">
                <a:solidFill>
                  <a:schemeClr val="tx1">
                    <a:alpha val="80000"/>
                  </a:schemeClr>
                </a:solidFill>
              </a:rPr>
              <a:t>or </a:t>
            </a:r>
            <a:r>
              <a:rPr lang="fr-FR" sz="1400" err="1">
                <a:solidFill>
                  <a:schemeClr val="tx1">
                    <a:alpha val="80000"/>
                  </a:schemeClr>
                </a:solidFill>
              </a:rPr>
              <a:t>deactivate</a:t>
            </a:r>
            <a:r>
              <a:rPr lang="fr-FR" sz="1400" dirty="0">
                <a:solidFill>
                  <a:schemeClr val="tx1">
                    <a:alpha val="80000"/>
                  </a:schemeClr>
                </a:solidFill>
              </a:rPr>
              <a:t> interviews, </a:t>
            </a:r>
            <a:r>
              <a:rPr lang="fr-FR" sz="1400" err="1">
                <a:solidFill>
                  <a:schemeClr val="tx1">
                    <a:alpha val="80000"/>
                  </a:schemeClr>
                </a:solidFill>
              </a:rPr>
              <a:t>edit</a:t>
            </a:r>
            <a:r>
              <a:rPr lang="fr-FR" sz="1400" dirty="0">
                <a:solidFill>
                  <a:schemeClr val="tx1">
                    <a:alpha val="80000"/>
                  </a:schemeClr>
                </a:solidFill>
              </a:rPr>
              <a:t> or </a:t>
            </a:r>
            <a:r>
              <a:rPr lang="fr-FR" sz="1400" err="1">
                <a:solidFill>
                  <a:schemeClr val="tx1">
                    <a:alpha val="80000"/>
                  </a:schemeClr>
                </a:solidFill>
              </a:rPr>
              <a:t>delete</a:t>
            </a:r>
            <a:r>
              <a:rPr lang="fr-FR" sz="1400" dirty="0">
                <a:solidFill>
                  <a:schemeClr val="tx1">
                    <a:alpha val="80000"/>
                  </a:schemeClr>
                </a:solidFill>
              </a:rPr>
              <a:t> </a:t>
            </a:r>
            <a:r>
              <a:rPr lang="fr-FR" sz="1400" err="1">
                <a:solidFill>
                  <a:schemeClr val="tx1">
                    <a:alpha val="80000"/>
                  </a:schemeClr>
                </a:solidFill>
              </a:rPr>
              <a:t>them</a:t>
            </a:r>
            <a:r>
              <a:rPr lang="fr-FR" sz="1400" dirty="0">
                <a:solidFill>
                  <a:schemeClr val="tx1">
                    <a:alpha val="80000"/>
                  </a:schemeClr>
                </a:solidFill>
              </a:rPr>
              <a:t>, and </a:t>
            </a:r>
            <a:r>
              <a:rPr lang="fr-FR" sz="1400" err="1">
                <a:solidFill>
                  <a:schemeClr val="tx1">
                    <a:alpha val="80000"/>
                  </a:schemeClr>
                </a:solidFill>
              </a:rPr>
              <a:t>preview</a:t>
            </a:r>
            <a:r>
              <a:rPr lang="fr-FR" sz="1400" dirty="0">
                <a:solidFill>
                  <a:schemeClr val="tx1">
                    <a:alpha val="80000"/>
                  </a:schemeClr>
                </a:solidFill>
              </a:rPr>
              <a:t> the question </a:t>
            </a:r>
            <a:r>
              <a:rPr lang="fr-FR" sz="1400" err="1">
                <a:solidFill>
                  <a:schemeClr val="tx1">
                    <a:alpha val="80000"/>
                  </a:schemeClr>
                </a:solidFill>
              </a:rPr>
              <a:t>framework</a:t>
            </a:r>
            <a:endParaRPr lang="fr-FR" err="1">
              <a:solidFill>
                <a:schemeClr val="tx1">
                  <a:alpha val="80000"/>
                </a:schemeClr>
              </a:solidFill>
            </a:endParaRPr>
          </a:p>
          <a:p>
            <a:pPr>
              <a:lnSpc>
                <a:spcPct val="90000"/>
              </a:lnSpc>
              <a:spcAft>
                <a:spcPts val="100"/>
              </a:spcAft>
            </a:pPr>
            <a:r>
              <a:rPr lang="fr-FR" sz="1400" dirty="0">
                <a:solidFill>
                  <a:schemeClr val="tx1">
                    <a:alpha val="80000"/>
                  </a:schemeClr>
                </a:solidFill>
              </a:rPr>
              <a:t>and </a:t>
            </a:r>
            <a:r>
              <a:rPr lang="fr-FR" sz="1400" err="1">
                <a:solidFill>
                  <a:schemeClr val="tx1">
                    <a:alpha val="80000"/>
                  </a:schemeClr>
                </a:solidFill>
              </a:rPr>
              <a:t>print</a:t>
            </a:r>
            <a:r>
              <a:rPr lang="fr-FR" sz="1400" dirty="0">
                <a:solidFill>
                  <a:schemeClr val="tx1">
                    <a:alpha val="80000"/>
                  </a:schemeClr>
                </a:solidFill>
              </a:rPr>
              <a:t> the questionnaire.</a:t>
            </a:r>
            <a:endParaRPr lang="fr-FR">
              <a:solidFill>
                <a:schemeClr val="tx1">
                  <a:alpha val="80000"/>
                </a:schemeClr>
              </a:solidFill>
            </a:endParaRPr>
          </a:p>
        </p:txBody>
      </p:sp>
      <p:sp>
        <p:nvSpPr>
          <p:cNvPr id="43" name="Arc 42">
            <a:extLst>
              <a:ext uri="{FF2B5EF4-FFF2-40B4-BE49-F238E27FC236}">
                <a16:creationId xmlns:a16="http://schemas.microsoft.com/office/drawing/2014/main" id="{DAB610E9-3B95-D9EC-F5E7-4A5C479010D6}"/>
              </a:ext>
            </a:extLst>
          </p:cNvPr>
          <p:cNvSpPr/>
          <p:nvPr/>
        </p:nvSpPr>
        <p:spPr>
          <a:xfrm>
            <a:off x="6759481" y="3605479"/>
            <a:ext cx="811740" cy="1429172"/>
          </a:xfrm>
          <a:prstGeom prst="arc">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fr-FR"/>
          </a:p>
        </p:txBody>
      </p:sp>
      <p:sp>
        <p:nvSpPr>
          <p:cNvPr id="45" name="Arc 44">
            <a:extLst>
              <a:ext uri="{FF2B5EF4-FFF2-40B4-BE49-F238E27FC236}">
                <a16:creationId xmlns:a16="http://schemas.microsoft.com/office/drawing/2014/main" id="{301FCC2E-6A0A-1C16-3342-6961BB538769}"/>
              </a:ext>
            </a:extLst>
          </p:cNvPr>
          <p:cNvSpPr/>
          <p:nvPr/>
        </p:nvSpPr>
        <p:spPr>
          <a:xfrm rot="3022314">
            <a:off x="8085777" y="3519506"/>
            <a:ext cx="429908" cy="1370548"/>
          </a:xfrm>
          <a:prstGeom prst="arc">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fr-FR"/>
          </a:p>
        </p:txBody>
      </p:sp>
      <p:sp>
        <p:nvSpPr>
          <p:cNvPr id="46" name="Arc 45">
            <a:extLst>
              <a:ext uri="{FF2B5EF4-FFF2-40B4-BE49-F238E27FC236}">
                <a16:creationId xmlns:a16="http://schemas.microsoft.com/office/drawing/2014/main" id="{4EAA15C2-A1F4-3243-37F7-62C8D2043363}"/>
              </a:ext>
            </a:extLst>
          </p:cNvPr>
          <p:cNvSpPr/>
          <p:nvPr/>
        </p:nvSpPr>
        <p:spPr>
          <a:xfrm rot="4075363">
            <a:off x="8453679" y="4494889"/>
            <a:ext cx="429908" cy="1370548"/>
          </a:xfrm>
          <a:prstGeom prst="arc">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fr-FR"/>
          </a:p>
        </p:txBody>
      </p:sp>
      <p:sp>
        <p:nvSpPr>
          <p:cNvPr id="47" name="Arc 46">
            <a:extLst>
              <a:ext uri="{FF2B5EF4-FFF2-40B4-BE49-F238E27FC236}">
                <a16:creationId xmlns:a16="http://schemas.microsoft.com/office/drawing/2014/main" id="{1DA9DB96-9180-8FE0-70BB-B354C4730D6E}"/>
              </a:ext>
            </a:extLst>
          </p:cNvPr>
          <p:cNvSpPr/>
          <p:nvPr/>
        </p:nvSpPr>
        <p:spPr>
          <a:xfrm rot="14595417">
            <a:off x="5940284" y="4943695"/>
            <a:ext cx="429908" cy="1370548"/>
          </a:xfrm>
          <a:prstGeom prst="arc">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fr-FR"/>
          </a:p>
        </p:txBody>
      </p:sp>
      <p:sp>
        <p:nvSpPr>
          <p:cNvPr id="48" name="Arc 47">
            <a:extLst>
              <a:ext uri="{FF2B5EF4-FFF2-40B4-BE49-F238E27FC236}">
                <a16:creationId xmlns:a16="http://schemas.microsoft.com/office/drawing/2014/main" id="{ED90C26C-49F8-A8CD-AD3D-61A5F0FEDE50}"/>
              </a:ext>
            </a:extLst>
          </p:cNvPr>
          <p:cNvSpPr/>
          <p:nvPr/>
        </p:nvSpPr>
        <p:spPr>
          <a:xfrm rot="3022314">
            <a:off x="543840" y="4344383"/>
            <a:ext cx="429908" cy="1370548"/>
          </a:xfrm>
          <a:prstGeom prst="arc">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fr-FR"/>
          </a:p>
        </p:txBody>
      </p:sp>
      <p:sp>
        <p:nvSpPr>
          <p:cNvPr id="49" name="ZoneTexte 48">
            <a:extLst>
              <a:ext uri="{FF2B5EF4-FFF2-40B4-BE49-F238E27FC236}">
                <a16:creationId xmlns:a16="http://schemas.microsoft.com/office/drawing/2014/main" id="{0695DECC-32DC-7150-3BC3-27B51EEDD531}"/>
              </a:ext>
            </a:extLst>
          </p:cNvPr>
          <p:cNvSpPr txBox="1"/>
          <p:nvPr/>
        </p:nvSpPr>
        <p:spPr>
          <a:xfrm>
            <a:off x="89675" y="5261653"/>
            <a:ext cx="1186919" cy="230832"/>
          </a:xfrm>
          <a:prstGeom prst="rect">
            <a:avLst/>
          </a:prstGeom>
          <a:noFill/>
        </p:spPr>
        <p:txBody>
          <a:bodyPr wrap="square" lIns="91440" tIns="45720" rIns="91440" bIns="45720" rtlCol="0" anchor="t">
            <a:spAutoFit/>
          </a:bodyPr>
          <a:lstStyle/>
          <a:p>
            <a:r>
              <a:rPr lang="fr-FR" sz="900" i="1" dirty="0"/>
              <a:t>Type of interview</a:t>
            </a:r>
            <a:endParaRPr lang="fr-FR" dirty="0"/>
          </a:p>
        </p:txBody>
      </p:sp>
      <p:sp>
        <p:nvSpPr>
          <p:cNvPr id="50" name="ZoneTexte 49">
            <a:extLst>
              <a:ext uri="{FF2B5EF4-FFF2-40B4-BE49-F238E27FC236}">
                <a16:creationId xmlns:a16="http://schemas.microsoft.com/office/drawing/2014/main" id="{8FE4B660-3750-0F47-9839-03F0D98BA52D}"/>
              </a:ext>
            </a:extLst>
          </p:cNvPr>
          <p:cNvSpPr txBox="1"/>
          <p:nvPr/>
        </p:nvSpPr>
        <p:spPr>
          <a:xfrm>
            <a:off x="4734222" y="5953744"/>
            <a:ext cx="1743963" cy="369332"/>
          </a:xfrm>
          <a:prstGeom prst="rect">
            <a:avLst/>
          </a:prstGeom>
          <a:noFill/>
        </p:spPr>
        <p:txBody>
          <a:bodyPr wrap="square" lIns="91440" tIns="45720" rIns="91440" bIns="45720" rtlCol="0" anchor="t">
            <a:spAutoFit/>
          </a:bodyPr>
          <a:lstStyle/>
          <a:p>
            <a:r>
              <a:rPr lang="fr-FR" sz="900" i="1" dirty="0"/>
              <a:t>Professional interview or 6 </a:t>
            </a:r>
            <a:r>
              <a:rPr lang="fr-FR" sz="900" i="1" dirty="0" err="1"/>
              <a:t>Year</a:t>
            </a:r>
            <a:r>
              <a:rPr lang="fr-FR" sz="900" i="1" dirty="0"/>
              <a:t> </a:t>
            </a:r>
            <a:r>
              <a:rPr lang="fr-FR" sz="900" i="1" dirty="0" err="1"/>
              <a:t>review</a:t>
            </a:r>
          </a:p>
        </p:txBody>
      </p:sp>
      <p:sp>
        <p:nvSpPr>
          <p:cNvPr id="51" name="ZoneTexte 50">
            <a:extLst>
              <a:ext uri="{FF2B5EF4-FFF2-40B4-BE49-F238E27FC236}">
                <a16:creationId xmlns:a16="http://schemas.microsoft.com/office/drawing/2014/main" id="{B3B36E1A-7019-6895-14CD-D089A9C67CCA}"/>
              </a:ext>
            </a:extLst>
          </p:cNvPr>
          <p:cNvSpPr txBox="1"/>
          <p:nvPr/>
        </p:nvSpPr>
        <p:spPr>
          <a:xfrm>
            <a:off x="5804573" y="3419944"/>
            <a:ext cx="1417399" cy="369332"/>
          </a:xfrm>
          <a:prstGeom prst="rect">
            <a:avLst/>
          </a:prstGeom>
          <a:noFill/>
        </p:spPr>
        <p:txBody>
          <a:bodyPr wrap="square" lIns="91440" tIns="45720" rIns="91440" bIns="45720" rtlCol="0" anchor="t">
            <a:spAutoFit/>
          </a:bodyPr>
          <a:lstStyle/>
          <a:p>
            <a:r>
              <a:rPr lang="fr-FR" sz="900" i="1" err="1"/>
              <a:t>Activate</a:t>
            </a:r>
            <a:r>
              <a:rPr lang="fr-FR" sz="900" i="1" dirty="0"/>
              <a:t> or </a:t>
            </a:r>
            <a:r>
              <a:rPr lang="fr-FR" sz="900" i="1" err="1"/>
              <a:t>deactivate</a:t>
            </a:r>
            <a:r>
              <a:rPr lang="fr-FR" sz="900" i="1" dirty="0"/>
              <a:t> a type of interview</a:t>
            </a:r>
            <a:endParaRPr lang="fr-FR"/>
          </a:p>
        </p:txBody>
      </p:sp>
      <p:sp>
        <p:nvSpPr>
          <p:cNvPr id="52" name="ZoneTexte 51">
            <a:extLst>
              <a:ext uri="{FF2B5EF4-FFF2-40B4-BE49-F238E27FC236}">
                <a16:creationId xmlns:a16="http://schemas.microsoft.com/office/drawing/2014/main" id="{5F5AF22A-9605-3682-71AD-D660CE8DD80B}"/>
              </a:ext>
            </a:extLst>
          </p:cNvPr>
          <p:cNvSpPr txBox="1"/>
          <p:nvPr/>
        </p:nvSpPr>
        <p:spPr>
          <a:xfrm>
            <a:off x="7954118" y="3483886"/>
            <a:ext cx="1186919" cy="230832"/>
          </a:xfrm>
          <a:prstGeom prst="rect">
            <a:avLst/>
          </a:prstGeom>
          <a:noFill/>
        </p:spPr>
        <p:txBody>
          <a:bodyPr wrap="square" lIns="91440" tIns="45720" rIns="91440" bIns="45720" rtlCol="0" anchor="t">
            <a:spAutoFit/>
          </a:bodyPr>
          <a:lstStyle/>
          <a:p>
            <a:r>
              <a:rPr lang="fr-FR" sz="900" i="1" dirty="0"/>
              <a:t>Duplicate or </a:t>
            </a:r>
            <a:r>
              <a:rPr lang="fr-FR" sz="900" i="1" dirty="0" err="1"/>
              <a:t>delete</a:t>
            </a:r>
          </a:p>
        </p:txBody>
      </p:sp>
      <p:sp>
        <p:nvSpPr>
          <p:cNvPr id="53" name="ZoneTexte 52">
            <a:extLst>
              <a:ext uri="{FF2B5EF4-FFF2-40B4-BE49-F238E27FC236}">
                <a16:creationId xmlns:a16="http://schemas.microsoft.com/office/drawing/2014/main" id="{93A4E342-62A7-E049-07D7-FCD5F4AC5553}"/>
              </a:ext>
            </a:extLst>
          </p:cNvPr>
          <p:cNvSpPr txBox="1"/>
          <p:nvPr/>
        </p:nvSpPr>
        <p:spPr>
          <a:xfrm>
            <a:off x="9316966" y="4723930"/>
            <a:ext cx="1186919" cy="230832"/>
          </a:xfrm>
          <a:prstGeom prst="rect">
            <a:avLst/>
          </a:prstGeom>
          <a:noFill/>
        </p:spPr>
        <p:txBody>
          <a:bodyPr wrap="square" lIns="91440" tIns="45720" rIns="91440" bIns="45720" rtlCol="0" anchor="t">
            <a:spAutoFit/>
          </a:bodyPr>
          <a:lstStyle/>
          <a:p>
            <a:r>
              <a:rPr lang="fr-FR" sz="900" i="1" dirty="0" err="1"/>
              <a:t>Preview</a:t>
            </a:r>
            <a:r>
              <a:rPr lang="fr-FR" sz="900" i="1" dirty="0"/>
              <a:t> the interview</a:t>
            </a:r>
          </a:p>
        </p:txBody>
      </p:sp>
      <p:sp>
        <p:nvSpPr>
          <p:cNvPr id="8" name="Titre 2">
            <a:extLst>
              <a:ext uri="{FF2B5EF4-FFF2-40B4-BE49-F238E27FC236}">
                <a16:creationId xmlns:a16="http://schemas.microsoft.com/office/drawing/2014/main" id="{D16C9036-554E-78E8-D3EA-95E1AEABB7A8}"/>
              </a:ext>
            </a:extLst>
          </p:cNvPr>
          <p:cNvSpPr>
            <a:spLocks noGrp="1"/>
          </p:cNvSpPr>
          <p:nvPr/>
        </p:nvSpPr>
        <p:spPr>
          <a:xfrm>
            <a:off x="381244" y="344855"/>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Setting up interviews</a:t>
            </a:r>
            <a:endParaRPr lang="fr-FR" dirty="0"/>
          </a:p>
        </p:txBody>
      </p:sp>
      <p:sp>
        <p:nvSpPr>
          <p:cNvPr id="11" name="Espace réservé du texte 3">
            <a:extLst>
              <a:ext uri="{FF2B5EF4-FFF2-40B4-BE49-F238E27FC236}">
                <a16:creationId xmlns:a16="http://schemas.microsoft.com/office/drawing/2014/main" id="{E0B5FCB8-5CDA-642D-2CEB-03876BD9FD20}"/>
              </a:ext>
            </a:extLst>
          </p:cNvPr>
          <p:cNvSpPr>
            <a:spLocks noGrp="1"/>
          </p:cNvSpPr>
          <p:nvPr/>
        </p:nvSpPr>
        <p:spPr>
          <a:xfrm>
            <a:off x="390769" y="763954"/>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4">
                  <a:extLst>
                    <a:ext uri="{96DAC541-7B7A-43D3-8B79-37D633B846F1}">
                      <asvg:svgBlip xmlns:asvg="http://schemas.microsoft.com/office/drawing/2016/SVG/main" r:embed="rId5"/>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6">
                  <a:extLst>
                    <a:ext uri="{96DAC541-7B7A-43D3-8B79-37D633B846F1}">
                      <asvg:svgBlip xmlns:asvg="http://schemas.microsoft.com/office/drawing/2016/SVG/main" r:embed="rId7"/>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Reviewing</a:t>
            </a:r>
            <a:r>
              <a:rPr lang="fr-FR" dirty="0">
                <a:latin typeface="Figtree"/>
              </a:rPr>
              <a:t> the type of interview</a:t>
            </a:r>
            <a:endParaRPr lang="fr-FR" dirty="0"/>
          </a:p>
        </p:txBody>
      </p:sp>
      <p:sp>
        <p:nvSpPr>
          <p:cNvPr id="12" name="ZoneTexte 11">
            <a:extLst>
              <a:ext uri="{FF2B5EF4-FFF2-40B4-BE49-F238E27FC236}">
                <a16:creationId xmlns:a16="http://schemas.microsoft.com/office/drawing/2014/main" id="{52A74336-1EE7-9313-7CAA-00EE8E575E68}"/>
              </a:ext>
            </a:extLst>
          </p:cNvPr>
          <p:cNvSpPr txBox="1"/>
          <p:nvPr/>
        </p:nvSpPr>
        <p:spPr>
          <a:xfrm>
            <a:off x="761999" y="1439333"/>
            <a:ext cx="645583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b="1" dirty="0">
                <a:solidFill>
                  <a:schemeClr val="tx1">
                    <a:alpha val="80000"/>
                  </a:schemeClr>
                </a:solidFill>
              </a:rPr>
              <a:t>Access: Admin area &gt; Interviews  &gt; Interview setting</a:t>
            </a:r>
            <a:endParaRPr lang="fr-FR" dirty="0">
              <a:solidFill>
                <a:schemeClr val="tx1">
                  <a:alpha val="80000"/>
                </a:schemeClr>
              </a:solidFill>
            </a:endParaRPr>
          </a:p>
          <a:p>
            <a:pPr algn="l"/>
            <a:endParaRPr lang="fr-FR" dirty="0"/>
          </a:p>
        </p:txBody>
      </p:sp>
    </p:spTree>
    <p:extLst>
      <p:ext uri="{BB962C8B-B14F-4D97-AF65-F5344CB8AC3E}">
        <p14:creationId xmlns:p14="http://schemas.microsoft.com/office/powerpoint/2010/main" val="500192487"/>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9" ma:contentTypeDescription="Crée un document." ma:contentTypeScope="" ma:versionID="2f59a719d9c5a954fdf88af4062285a8">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6aa53fb08de34e9be700baaa342a2d88"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778C89-15B4-4B7A-89BB-7362AF5741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D88D44F-D79D-488C-89BB-5381DA90AE82}">
  <ds:schemaRefs>
    <ds:schemaRef ds:uri="http://purl.org/dc/terms/"/>
    <ds:schemaRef ds:uri="e24779cc-3af5-4837-bc30-073c5f0818cc"/>
    <ds:schemaRef ds:uri="http://www.w3.org/XML/1998/namespace"/>
    <ds:schemaRef ds:uri="http://purl.org/dc/elements/1.1/"/>
    <ds:schemaRef ds:uri="http://purl.org/dc/dcmityp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6ab17cba-6e47-4e19-8e8e-2fd493e4ccdd"/>
    <ds:schemaRef ds:uri="2c2b06c5-99bd-423a-9f6e-c688389443bc"/>
    <ds:schemaRef ds:uri="602bd6e3-6dcc-4d3a-87a7-d7792198175b"/>
  </ds:schemaRefs>
</ds:datastoreItem>
</file>

<file path=customXml/itemProps3.xml><?xml version="1.0" encoding="utf-8"?>
<ds:datastoreItem xmlns:ds="http://schemas.openxmlformats.org/officeDocument/2006/customXml" ds:itemID="{F62824E2-1BF3-46C1-BF96-5598435E3F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2202</TotalTime>
  <Words>1414</Words>
  <Application>Microsoft Office PowerPoint</Application>
  <PresentationFormat>Grand écran</PresentationFormat>
  <Paragraphs>147</Paragraphs>
  <Slides>20</Slides>
  <Notes>12</Notes>
  <HiddenSlides>0</HiddenSlides>
  <MMClips>0</MMClips>
  <ScaleCrop>false</ScaleCrop>
  <HeadingPairs>
    <vt:vector size="4" baseType="variant">
      <vt:variant>
        <vt:lpstr>Thème</vt:lpstr>
      </vt:variant>
      <vt:variant>
        <vt:i4>1</vt:i4>
      </vt:variant>
      <vt:variant>
        <vt:lpstr>Titres des diapositives</vt:lpstr>
      </vt:variant>
      <vt:variant>
        <vt:i4>20</vt:i4>
      </vt:variant>
    </vt:vector>
  </HeadingPairs>
  <TitlesOfParts>
    <vt:vector size="21" baseType="lpstr">
      <vt:lpstr>Eurecia</vt:lpstr>
      <vt:lpstr>All you need to know about      Interviews</vt:lpstr>
      <vt:lpstr>At the end of this training , administrators will be able to:</vt:lpstr>
      <vt:lpstr> MODULE features</vt:lpstr>
      <vt:lpstr>Module features</vt:lpstr>
      <vt:lpstr>Setting up rights</vt:lpstr>
      <vt:lpstr>Présentation PowerPoint</vt:lpstr>
      <vt:lpstr>Présentation PowerPoint</vt:lpstr>
      <vt:lpstr>Setting up and managing interviews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Still have questions ?  All the answers are within your reach.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Laïssa CORANTIN [Eurécia]</cp:lastModifiedBy>
  <cp:revision>1363</cp:revision>
  <dcterms:created xsi:type="dcterms:W3CDTF">2023-07-17T08:33:49Z</dcterms:created>
  <dcterms:modified xsi:type="dcterms:W3CDTF">2025-08-05T13:30:22Z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